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73" r:id="rId3"/>
    <p:sldId id="270" r:id="rId4"/>
    <p:sldId id="260" r:id="rId5"/>
    <p:sldId id="274" r:id="rId6"/>
    <p:sldId id="267" r:id="rId7"/>
    <p:sldId id="275" r:id="rId8"/>
    <p:sldId id="265" r:id="rId9"/>
    <p:sldId id="278" r:id="rId10"/>
    <p:sldId id="277" r:id="rId11"/>
    <p:sldId id="272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E0CD"/>
    <a:srgbClr val="10FC9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574" autoAdjust="0"/>
  </p:normalViewPr>
  <p:slideViewPr>
    <p:cSldViewPr>
      <p:cViewPr>
        <p:scale>
          <a:sx n="40" d="100"/>
          <a:sy n="40" d="100"/>
        </p:scale>
        <p:origin x="-91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Atlantic%20and%20Gulf%20Coastal%20Plain\Waccamaw%20nest\Buck%20Cr%20Longs%20S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Atlantic%20and%20Gulf%20Coastal%20Plain\Waccamaw%20nest\Buck%20Cr%20Longs%20S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Glaciated%20Central\Silver%20R%20L'Anse%20M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Glaciated%20Central\Silver%20R%20L'Anse%20M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Western%20Mtn%20Range\Truckee%20R%20nest\sagehe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a\Desktop\graduate%20research\Data\Daily%20Data\Western%20Mtn%20Range\Truckee%20R%20nest\sageh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Buck Creek Longs SC</a:t>
            </a:r>
          </a:p>
        </c:rich>
      </c:tx>
      <c:layout>
        <c:manualLayout>
          <c:xMode val="edge"/>
          <c:yMode val="edge"/>
          <c:x val="0.35882633420822413"/>
          <c:y val="0"/>
        </c:manualLayout>
      </c:layout>
    </c:title>
    <c:plotArea>
      <c:layout>
        <c:manualLayout>
          <c:layoutTarget val="inner"/>
          <c:xMode val="edge"/>
          <c:yMode val="edge"/>
          <c:x val="7.358729464372514E-2"/>
          <c:y val="0.15197725284339475"/>
          <c:w val="0.70991032370953633"/>
          <c:h val="0.74471094959283934"/>
        </c:manualLayout>
      </c:layout>
      <c:scatterChart>
        <c:scatterStyle val="lineMarker"/>
        <c:ser>
          <c:idx val="0"/>
          <c:order val="0"/>
          <c:tx>
            <c:v>Discharge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SC'!$D$10:$D$1105</c:f>
              <c:numCache>
                <c:formatCode>General</c:formatCode>
                <c:ptCount val="1096"/>
                <c:pt idx="0">
                  <c:v>2.6</c:v>
                </c:pt>
                <c:pt idx="1">
                  <c:v>2.2999999999999998</c:v>
                </c:pt>
                <c:pt idx="2">
                  <c:v>3.3</c:v>
                </c:pt>
                <c:pt idx="3">
                  <c:v>3</c:v>
                </c:pt>
                <c:pt idx="4">
                  <c:v>5.8</c:v>
                </c:pt>
                <c:pt idx="5">
                  <c:v>7.6</c:v>
                </c:pt>
                <c:pt idx="6">
                  <c:v>4.7</c:v>
                </c:pt>
                <c:pt idx="7">
                  <c:v>4</c:v>
                </c:pt>
                <c:pt idx="8">
                  <c:v>3.3</c:v>
                </c:pt>
                <c:pt idx="9">
                  <c:v>3.2</c:v>
                </c:pt>
                <c:pt idx="10">
                  <c:v>2.8</c:v>
                </c:pt>
                <c:pt idx="11">
                  <c:v>1.7000000000000006</c:v>
                </c:pt>
                <c:pt idx="12">
                  <c:v>3.6</c:v>
                </c:pt>
                <c:pt idx="13">
                  <c:v>2.7</c:v>
                </c:pt>
                <c:pt idx="14">
                  <c:v>1.9</c:v>
                </c:pt>
                <c:pt idx="15">
                  <c:v>5.7</c:v>
                </c:pt>
                <c:pt idx="16">
                  <c:v>7.7</c:v>
                </c:pt>
                <c:pt idx="17">
                  <c:v>5</c:v>
                </c:pt>
                <c:pt idx="18">
                  <c:v>3</c:v>
                </c:pt>
                <c:pt idx="19">
                  <c:v>7.5</c:v>
                </c:pt>
                <c:pt idx="20">
                  <c:v>6.2</c:v>
                </c:pt>
                <c:pt idx="21">
                  <c:v>5.2</c:v>
                </c:pt>
                <c:pt idx="22">
                  <c:v>4.9000000000000004</c:v>
                </c:pt>
                <c:pt idx="23">
                  <c:v>7.7</c:v>
                </c:pt>
                <c:pt idx="24">
                  <c:v>4.5</c:v>
                </c:pt>
                <c:pt idx="25">
                  <c:v>6.6</c:v>
                </c:pt>
                <c:pt idx="26">
                  <c:v>231</c:v>
                </c:pt>
                <c:pt idx="27">
                  <c:v>46</c:v>
                </c:pt>
                <c:pt idx="28">
                  <c:v>21</c:v>
                </c:pt>
                <c:pt idx="29">
                  <c:v>24</c:v>
                </c:pt>
                <c:pt idx="30">
                  <c:v>20</c:v>
                </c:pt>
                <c:pt idx="31">
                  <c:v>7.1</c:v>
                </c:pt>
                <c:pt idx="32">
                  <c:v>6</c:v>
                </c:pt>
                <c:pt idx="33">
                  <c:v>5.3</c:v>
                </c:pt>
                <c:pt idx="34">
                  <c:v>5.2</c:v>
                </c:pt>
                <c:pt idx="35">
                  <c:v>4.7</c:v>
                </c:pt>
                <c:pt idx="36">
                  <c:v>4.7</c:v>
                </c:pt>
                <c:pt idx="37">
                  <c:v>3.9</c:v>
                </c:pt>
                <c:pt idx="38">
                  <c:v>4.2</c:v>
                </c:pt>
                <c:pt idx="39">
                  <c:v>4.7</c:v>
                </c:pt>
                <c:pt idx="40">
                  <c:v>4.7</c:v>
                </c:pt>
                <c:pt idx="41">
                  <c:v>4</c:v>
                </c:pt>
                <c:pt idx="42">
                  <c:v>4.2</c:v>
                </c:pt>
                <c:pt idx="43">
                  <c:v>3.7</c:v>
                </c:pt>
                <c:pt idx="44">
                  <c:v>5.5</c:v>
                </c:pt>
                <c:pt idx="45">
                  <c:v>4.9000000000000004</c:v>
                </c:pt>
                <c:pt idx="46">
                  <c:v>8.3000000000000007</c:v>
                </c:pt>
                <c:pt idx="47">
                  <c:v>4.9000000000000004</c:v>
                </c:pt>
                <c:pt idx="48">
                  <c:v>6.2</c:v>
                </c:pt>
                <c:pt idx="49">
                  <c:v>11</c:v>
                </c:pt>
                <c:pt idx="50">
                  <c:v>11</c:v>
                </c:pt>
                <c:pt idx="51">
                  <c:v>11</c:v>
                </c:pt>
                <c:pt idx="52">
                  <c:v>4.8</c:v>
                </c:pt>
                <c:pt idx="53">
                  <c:v>3.4</c:v>
                </c:pt>
                <c:pt idx="54">
                  <c:v>2.7</c:v>
                </c:pt>
                <c:pt idx="55">
                  <c:v>4.2</c:v>
                </c:pt>
                <c:pt idx="56">
                  <c:v>16</c:v>
                </c:pt>
                <c:pt idx="57">
                  <c:v>15</c:v>
                </c:pt>
                <c:pt idx="58">
                  <c:v>17</c:v>
                </c:pt>
                <c:pt idx="59">
                  <c:v>5</c:v>
                </c:pt>
                <c:pt idx="60">
                  <c:v>7.1</c:v>
                </c:pt>
                <c:pt idx="61">
                  <c:v>3.6</c:v>
                </c:pt>
                <c:pt idx="62">
                  <c:v>3.5</c:v>
                </c:pt>
                <c:pt idx="63">
                  <c:v>4</c:v>
                </c:pt>
                <c:pt idx="64">
                  <c:v>14</c:v>
                </c:pt>
                <c:pt idx="65">
                  <c:v>5.2</c:v>
                </c:pt>
                <c:pt idx="66">
                  <c:v>5</c:v>
                </c:pt>
                <c:pt idx="67">
                  <c:v>9.8000000000000007</c:v>
                </c:pt>
                <c:pt idx="68">
                  <c:v>5.8</c:v>
                </c:pt>
                <c:pt idx="69">
                  <c:v>4.9000000000000004</c:v>
                </c:pt>
                <c:pt idx="70">
                  <c:v>10</c:v>
                </c:pt>
                <c:pt idx="71">
                  <c:v>13</c:v>
                </c:pt>
                <c:pt idx="72">
                  <c:v>9.9</c:v>
                </c:pt>
                <c:pt idx="73">
                  <c:v>5.6</c:v>
                </c:pt>
                <c:pt idx="74">
                  <c:v>4.5999999999999996</c:v>
                </c:pt>
                <c:pt idx="75">
                  <c:v>8</c:v>
                </c:pt>
                <c:pt idx="76">
                  <c:v>6.3</c:v>
                </c:pt>
                <c:pt idx="77">
                  <c:v>3.7</c:v>
                </c:pt>
                <c:pt idx="78">
                  <c:v>18</c:v>
                </c:pt>
                <c:pt idx="79">
                  <c:v>6.1</c:v>
                </c:pt>
                <c:pt idx="80">
                  <c:v>4.9000000000000004</c:v>
                </c:pt>
                <c:pt idx="81">
                  <c:v>5.6</c:v>
                </c:pt>
                <c:pt idx="82">
                  <c:v>5.5</c:v>
                </c:pt>
                <c:pt idx="83">
                  <c:v>6.5</c:v>
                </c:pt>
                <c:pt idx="84">
                  <c:v>5.0999999999999996</c:v>
                </c:pt>
                <c:pt idx="85">
                  <c:v>6.4</c:v>
                </c:pt>
                <c:pt idx="86">
                  <c:v>18</c:v>
                </c:pt>
                <c:pt idx="87">
                  <c:v>11</c:v>
                </c:pt>
                <c:pt idx="88">
                  <c:v>8.2000000000000011</c:v>
                </c:pt>
                <c:pt idx="89">
                  <c:v>7.3</c:v>
                </c:pt>
                <c:pt idx="90">
                  <c:v>8.5</c:v>
                </c:pt>
                <c:pt idx="91">
                  <c:v>8.7000000000000011</c:v>
                </c:pt>
                <c:pt idx="92">
                  <c:v>7.8</c:v>
                </c:pt>
                <c:pt idx="93">
                  <c:v>6.8</c:v>
                </c:pt>
                <c:pt idx="94">
                  <c:v>6.8</c:v>
                </c:pt>
                <c:pt idx="95">
                  <c:v>5.9</c:v>
                </c:pt>
                <c:pt idx="96">
                  <c:v>6.8</c:v>
                </c:pt>
                <c:pt idx="97">
                  <c:v>8.3000000000000007</c:v>
                </c:pt>
                <c:pt idx="98">
                  <c:v>6</c:v>
                </c:pt>
                <c:pt idx="99">
                  <c:v>7.5</c:v>
                </c:pt>
                <c:pt idx="100">
                  <c:v>5.2</c:v>
                </c:pt>
                <c:pt idx="101">
                  <c:v>7.5</c:v>
                </c:pt>
                <c:pt idx="102">
                  <c:v>6.6</c:v>
                </c:pt>
                <c:pt idx="103">
                  <c:v>5.8</c:v>
                </c:pt>
                <c:pt idx="104">
                  <c:v>5.4</c:v>
                </c:pt>
                <c:pt idx="105">
                  <c:v>7.6</c:v>
                </c:pt>
                <c:pt idx="106">
                  <c:v>5.3</c:v>
                </c:pt>
                <c:pt idx="107">
                  <c:v>3.7</c:v>
                </c:pt>
                <c:pt idx="108">
                  <c:v>18</c:v>
                </c:pt>
                <c:pt idx="109">
                  <c:v>16</c:v>
                </c:pt>
                <c:pt idx="110">
                  <c:v>98</c:v>
                </c:pt>
                <c:pt idx="111">
                  <c:v>103</c:v>
                </c:pt>
                <c:pt idx="112">
                  <c:v>39</c:v>
                </c:pt>
                <c:pt idx="113">
                  <c:v>23</c:v>
                </c:pt>
                <c:pt idx="114">
                  <c:v>19</c:v>
                </c:pt>
                <c:pt idx="115">
                  <c:v>15</c:v>
                </c:pt>
                <c:pt idx="116">
                  <c:v>13</c:v>
                </c:pt>
                <c:pt idx="117">
                  <c:v>14</c:v>
                </c:pt>
                <c:pt idx="118">
                  <c:v>15</c:v>
                </c:pt>
                <c:pt idx="119">
                  <c:v>11</c:v>
                </c:pt>
                <c:pt idx="120">
                  <c:v>12</c:v>
                </c:pt>
                <c:pt idx="121">
                  <c:v>13</c:v>
                </c:pt>
                <c:pt idx="122">
                  <c:v>12</c:v>
                </c:pt>
                <c:pt idx="123">
                  <c:v>33</c:v>
                </c:pt>
                <c:pt idx="124">
                  <c:v>31</c:v>
                </c:pt>
                <c:pt idx="125">
                  <c:v>20</c:v>
                </c:pt>
                <c:pt idx="126">
                  <c:v>16</c:v>
                </c:pt>
                <c:pt idx="127">
                  <c:v>14</c:v>
                </c:pt>
                <c:pt idx="128">
                  <c:v>12</c:v>
                </c:pt>
                <c:pt idx="129">
                  <c:v>12</c:v>
                </c:pt>
                <c:pt idx="130">
                  <c:v>21</c:v>
                </c:pt>
                <c:pt idx="131">
                  <c:v>21</c:v>
                </c:pt>
                <c:pt idx="132">
                  <c:v>9.5</c:v>
                </c:pt>
                <c:pt idx="133">
                  <c:v>22</c:v>
                </c:pt>
                <c:pt idx="134">
                  <c:v>22</c:v>
                </c:pt>
                <c:pt idx="135">
                  <c:v>319</c:v>
                </c:pt>
                <c:pt idx="136">
                  <c:v>171</c:v>
                </c:pt>
                <c:pt idx="137">
                  <c:v>72</c:v>
                </c:pt>
                <c:pt idx="138">
                  <c:v>41</c:v>
                </c:pt>
                <c:pt idx="139">
                  <c:v>31</c:v>
                </c:pt>
                <c:pt idx="140">
                  <c:v>94</c:v>
                </c:pt>
                <c:pt idx="141">
                  <c:v>87</c:v>
                </c:pt>
                <c:pt idx="142">
                  <c:v>62</c:v>
                </c:pt>
                <c:pt idx="143">
                  <c:v>47</c:v>
                </c:pt>
                <c:pt idx="144">
                  <c:v>242</c:v>
                </c:pt>
                <c:pt idx="145">
                  <c:v>164</c:v>
                </c:pt>
                <c:pt idx="146">
                  <c:v>107</c:v>
                </c:pt>
                <c:pt idx="147">
                  <c:v>70</c:v>
                </c:pt>
                <c:pt idx="148">
                  <c:v>80</c:v>
                </c:pt>
                <c:pt idx="149">
                  <c:v>79</c:v>
                </c:pt>
                <c:pt idx="150">
                  <c:v>51</c:v>
                </c:pt>
                <c:pt idx="151">
                  <c:v>39</c:v>
                </c:pt>
                <c:pt idx="152">
                  <c:v>31</c:v>
                </c:pt>
                <c:pt idx="153">
                  <c:v>26</c:v>
                </c:pt>
                <c:pt idx="154">
                  <c:v>32</c:v>
                </c:pt>
                <c:pt idx="155">
                  <c:v>35</c:v>
                </c:pt>
                <c:pt idx="156">
                  <c:v>47</c:v>
                </c:pt>
                <c:pt idx="157">
                  <c:v>41</c:v>
                </c:pt>
                <c:pt idx="163">
                  <c:v>54</c:v>
                </c:pt>
                <c:pt idx="164">
                  <c:v>43</c:v>
                </c:pt>
                <c:pt idx="165">
                  <c:v>41</c:v>
                </c:pt>
                <c:pt idx="166">
                  <c:v>239</c:v>
                </c:pt>
                <c:pt idx="167">
                  <c:v>253</c:v>
                </c:pt>
                <c:pt idx="168">
                  <c:v>101</c:v>
                </c:pt>
                <c:pt idx="169">
                  <c:v>75</c:v>
                </c:pt>
                <c:pt idx="170">
                  <c:v>51</c:v>
                </c:pt>
                <c:pt idx="171">
                  <c:v>74</c:v>
                </c:pt>
                <c:pt idx="172">
                  <c:v>46</c:v>
                </c:pt>
                <c:pt idx="173">
                  <c:v>34</c:v>
                </c:pt>
                <c:pt idx="174">
                  <c:v>26</c:v>
                </c:pt>
                <c:pt idx="175">
                  <c:v>30</c:v>
                </c:pt>
                <c:pt idx="176">
                  <c:v>34</c:v>
                </c:pt>
                <c:pt idx="177">
                  <c:v>22</c:v>
                </c:pt>
                <c:pt idx="178">
                  <c:v>23</c:v>
                </c:pt>
                <c:pt idx="179">
                  <c:v>27</c:v>
                </c:pt>
                <c:pt idx="180">
                  <c:v>15</c:v>
                </c:pt>
                <c:pt idx="181">
                  <c:v>22</c:v>
                </c:pt>
                <c:pt idx="182">
                  <c:v>36</c:v>
                </c:pt>
                <c:pt idx="183">
                  <c:v>56</c:v>
                </c:pt>
                <c:pt idx="184">
                  <c:v>53</c:v>
                </c:pt>
                <c:pt idx="185">
                  <c:v>52</c:v>
                </c:pt>
                <c:pt idx="186">
                  <c:v>44</c:v>
                </c:pt>
                <c:pt idx="187">
                  <c:v>288</c:v>
                </c:pt>
                <c:pt idx="188">
                  <c:v>300</c:v>
                </c:pt>
                <c:pt idx="189">
                  <c:v>128</c:v>
                </c:pt>
                <c:pt idx="190">
                  <c:v>79</c:v>
                </c:pt>
                <c:pt idx="191">
                  <c:v>56</c:v>
                </c:pt>
                <c:pt idx="192">
                  <c:v>46</c:v>
                </c:pt>
                <c:pt idx="193">
                  <c:v>45</c:v>
                </c:pt>
                <c:pt idx="194">
                  <c:v>29</c:v>
                </c:pt>
                <c:pt idx="195">
                  <c:v>28</c:v>
                </c:pt>
                <c:pt idx="196">
                  <c:v>22</c:v>
                </c:pt>
                <c:pt idx="197">
                  <c:v>18</c:v>
                </c:pt>
                <c:pt idx="198">
                  <c:v>18</c:v>
                </c:pt>
                <c:pt idx="199">
                  <c:v>19</c:v>
                </c:pt>
                <c:pt idx="200">
                  <c:v>17</c:v>
                </c:pt>
                <c:pt idx="201">
                  <c:v>17</c:v>
                </c:pt>
                <c:pt idx="202">
                  <c:v>18</c:v>
                </c:pt>
                <c:pt idx="203">
                  <c:v>16</c:v>
                </c:pt>
                <c:pt idx="204">
                  <c:v>20</c:v>
                </c:pt>
                <c:pt idx="205">
                  <c:v>18</c:v>
                </c:pt>
                <c:pt idx="206">
                  <c:v>28</c:v>
                </c:pt>
                <c:pt idx="207">
                  <c:v>18</c:v>
                </c:pt>
                <c:pt idx="208">
                  <c:v>27</c:v>
                </c:pt>
                <c:pt idx="209">
                  <c:v>40</c:v>
                </c:pt>
                <c:pt idx="210">
                  <c:v>33</c:v>
                </c:pt>
                <c:pt idx="215">
                  <c:v>11</c:v>
                </c:pt>
                <c:pt idx="216">
                  <c:v>11</c:v>
                </c:pt>
                <c:pt idx="217">
                  <c:v>19</c:v>
                </c:pt>
                <c:pt idx="218">
                  <c:v>22</c:v>
                </c:pt>
                <c:pt idx="219">
                  <c:v>29</c:v>
                </c:pt>
                <c:pt idx="220">
                  <c:v>12</c:v>
                </c:pt>
                <c:pt idx="221">
                  <c:v>12</c:v>
                </c:pt>
                <c:pt idx="222">
                  <c:v>12</c:v>
                </c:pt>
                <c:pt idx="223">
                  <c:v>126</c:v>
                </c:pt>
                <c:pt idx="224">
                  <c:v>59</c:v>
                </c:pt>
                <c:pt idx="225">
                  <c:v>27</c:v>
                </c:pt>
                <c:pt idx="226">
                  <c:v>31</c:v>
                </c:pt>
                <c:pt idx="227">
                  <c:v>26</c:v>
                </c:pt>
                <c:pt idx="228">
                  <c:v>14</c:v>
                </c:pt>
                <c:pt idx="229">
                  <c:v>16</c:v>
                </c:pt>
                <c:pt idx="230">
                  <c:v>9.8000000000000007</c:v>
                </c:pt>
                <c:pt idx="231">
                  <c:v>14</c:v>
                </c:pt>
                <c:pt idx="232">
                  <c:v>12</c:v>
                </c:pt>
                <c:pt idx="233">
                  <c:v>8.9</c:v>
                </c:pt>
                <c:pt idx="234">
                  <c:v>5.5</c:v>
                </c:pt>
                <c:pt idx="235">
                  <c:v>14</c:v>
                </c:pt>
                <c:pt idx="236">
                  <c:v>11</c:v>
                </c:pt>
                <c:pt idx="237">
                  <c:v>4.0999999999999996</c:v>
                </c:pt>
                <c:pt idx="238">
                  <c:v>16</c:v>
                </c:pt>
                <c:pt idx="239">
                  <c:v>14</c:v>
                </c:pt>
                <c:pt idx="240">
                  <c:v>7.4</c:v>
                </c:pt>
                <c:pt idx="241">
                  <c:v>21</c:v>
                </c:pt>
                <c:pt idx="242">
                  <c:v>18</c:v>
                </c:pt>
                <c:pt idx="243">
                  <c:v>6.9</c:v>
                </c:pt>
                <c:pt idx="244">
                  <c:v>8.3000000000000007</c:v>
                </c:pt>
                <c:pt idx="245">
                  <c:v>6.2</c:v>
                </c:pt>
                <c:pt idx="247">
                  <c:v>15</c:v>
                </c:pt>
                <c:pt idx="248">
                  <c:v>15</c:v>
                </c:pt>
                <c:pt idx="249">
                  <c:v>18</c:v>
                </c:pt>
                <c:pt idx="250">
                  <c:v>13</c:v>
                </c:pt>
                <c:pt idx="251">
                  <c:v>10</c:v>
                </c:pt>
                <c:pt idx="252">
                  <c:v>9.3000000000000007</c:v>
                </c:pt>
                <c:pt idx="253">
                  <c:v>17</c:v>
                </c:pt>
                <c:pt idx="254">
                  <c:v>16</c:v>
                </c:pt>
                <c:pt idx="255">
                  <c:v>13</c:v>
                </c:pt>
                <c:pt idx="256">
                  <c:v>5.4</c:v>
                </c:pt>
                <c:pt idx="257">
                  <c:v>13</c:v>
                </c:pt>
                <c:pt idx="258">
                  <c:v>4.7</c:v>
                </c:pt>
                <c:pt idx="259">
                  <c:v>17</c:v>
                </c:pt>
                <c:pt idx="260">
                  <c:v>15</c:v>
                </c:pt>
                <c:pt idx="261">
                  <c:v>12</c:v>
                </c:pt>
                <c:pt idx="262">
                  <c:v>8.7000000000000011</c:v>
                </c:pt>
                <c:pt idx="263">
                  <c:v>28</c:v>
                </c:pt>
                <c:pt idx="264">
                  <c:v>11</c:v>
                </c:pt>
                <c:pt idx="265">
                  <c:v>53</c:v>
                </c:pt>
                <c:pt idx="266">
                  <c:v>68</c:v>
                </c:pt>
                <c:pt idx="267">
                  <c:v>63</c:v>
                </c:pt>
                <c:pt idx="268">
                  <c:v>26</c:v>
                </c:pt>
                <c:pt idx="269">
                  <c:v>6.7</c:v>
                </c:pt>
                <c:pt idx="270">
                  <c:v>20</c:v>
                </c:pt>
                <c:pt idx="271">
                  <c:v>15</c:v>
                </c:pt>
                <c:pt idx="272">
                  <c:v>6</c:v>
                </c:pt>
                <c:pt idx="273">
                  <c:v>11</c:v>
                </c:pt>
                <c:pt idx="274">
                  <c:v>16</c:v>
                </c:pt>
                <c:pt idx="275">
                  <c:v>16</c:v>
                </c:pt>
                <c:pt idx="276">
                  <c:v>9.1</c:v>
                </c:pt>
                <c:pt idx="277">
                  <c:v>4.5999999999999996</c:v>
                </c:pt>
                <c:pt idx="278">
                  <c:v>7.3</c:v>
                </c:pt>
                <c:pt idx="279">
                  <c:v>6</c:v>
                </c:pt>
                <c:pt idx="280">
                  <c:v>4.9000000000000004</c:v>
                </c:pt>
                <c:pt idx="281">
                  <c:v>17</c:v>
                </c:pt>
                <c:pt idx="282">
                  <c:v>18</c:v>
                </c:pt>
                <c:pt idx="283">
                  <c:v>20</c:v>
                </c:pt>
                <c:pt idx="284">
                  <c:v>8.6</c:v>
                </c:pt>
                <c:pt idx="285">
                  <c:v>14</c:v>
                </c:pt>
                <c:pt idx="286">
                  <c:v>8.3000000000000007</c:v>
                </c:pt>
                <c:pt idx="287">
                  <c:v>22</c:v>
                </c:pt>
                <c:pt idx="288">
                  <c:v>45</c:v>
                </c:pt>
                <c:pt idx="289">
                  <c:v>48</c:v>
                </c:pt>
                <c:pt idx="290">
                  <c:v>12</c:v>
                </c:pt>
                <c:pt idx="291">
                  <c:v>18</c:v>
                </c:pt>
                <c:pt idx="292">
                  <c:v>6.7</c:v>
                </c:pt>
                <c:pt idx="293">
                  <c:v>8.1</c:v>
                </c:pt>
                <c:pt idx="294">
                  <c:v>15</c:v>
                </c:pt>
                <c:pt idx="295">
                  <c:v>16</c:v>
                </c:pt>
                <c:pt idx="296">
                  <c:v>12</c:v>
                </c:pt>
                <c:pt idx="297">
                  <c:v>35</c:v>
                </c:pt>
                <c:pt idx="298">
                  <c:v>16</c:v>
                </c:pt>
                <c:pt idx="299">
                  <c:v>5.4</c:v>
                </c:pt>
                <c:pt idx="300">
                  <c:v>6</c:v>
                </c:pt>
                <c:pt idx="301">
                  <c:v>4.7</c:v>
                </c:pt>
                <c:pt idx="302">
                  <c:v>15</c:v>
                </c:pt>
                <c:pt idx="303">
                  <c:v>10</c:v>
                </c:pt>
                <c:pt idx="304">
                  <c:v>11</c:v>
                </c:pt>
                <c:pt idx="305">
                  <c:v>13</c:v>
                </c:pt>
                <c:pt idx="306">
                  <c:v>11</c:v>
                </c:pt>
                <c:pt idx="307">
                  <c:v>4.7</c:v>
                </c:pt>
                <c:pt idx="308">
                  <c:v>12</c:v>
                </c:pt>
                <c:pt idx="309">
                  <c:v>14</c:v>
                </c:pt>
                <c:pt idx="310">
                  <c:v>9.8000000000000007</c:v>
                </c:pt>
                <c:pt idx="311">
                  <c:v>14</c:v>
                </c:pt>
                <c:pt idx="312">
                  <c:v>18</c:v>
                </c:pt>
                <c:pt idx="313">
                  <c:v>11</c:v>
                </c:pt>
                <c:pt idx="314">
                  <c:v>8.1</c:v>
                </c:pt>
                <c:pt idx="315">
                  <c:v>9.8000000000000007</c:v>
                </c:pt>
                <c:pt idx="316">
                  <c:v>17</c:v>
                </c:pt>
                <c:pt idx="317">
                  <c:v>16</c:v>
                </c:pt>
                <c:pt idx="318">
                  <c:v>19</c:v>
                </c:pt>
                <c:pt idx="319">
                  <c:v>17</c:v>
                </c:pt>
                <c:pt idx="324">
                  <c:v>9.1</c:v>
                </c:pt>
                <c:pt idx="325">
                  <c:v>12</c:v>
                </c:pt>
                <c:pt idx="326">
                  <c:v>10</c:v>
                </c:pt>
                <c:pt idx="327">
                  <c:v>8</c:v>
                </c:pt>
                <c:pt idx="328">
                  <c:v>17</c:v>
                </c:pt>
                <c:pt idx="329">
                  <c:v>10</c:v>
                </c:pt>
                <c:pt idx="330">
                  <c:v>16</c:v>
                </c:pt>
                <c:pt idx="331">
                  <c:v>20</c:v>
                </c:pt>
                <c:pt idx="332">
                  <c:v>21</c:v>
                </c:pt>
                <c:pt idx="333">
                  <c:v>13</c:v>
                </c:pt>
                <c:pt idx="334">
                  <c:v>23</c:v>
                </c:pt>
                <c:pt idx="335">
                  <c:v>15</c:v>
                </c:pt>
                <c:pt idx="336">
                  <c:v>12</c:v>
                </c:pt>
                <c:pt idx="337">
                  <c:v>11</c:v>
                </c:pt>
                <c:pt idx="338">
                  <c:v>9.1</c:v>
                </c:pt>
                <c:pt idx="339">
                  <c:v>10</c:v>
                </c:pt>
                <c:pt idx="340">
                  <c:v>7.8</c:v>
                </c:pt>
                <c:pt idx="341">
                  <c:v>221</c:v>
                </c:pt>
                <c:pt idx="342">
                  <c:v>58</c:v>
                </c:pt>
                <c:pt idx="343">
                  <c:v>16</c:v>
                </c:pt>
                <c:pt idx="353">
                  <c:v>8.6</c:v>
                </c:pt>
                <c:pt idx="354">
                  <c:v>7.6</c:v>
                </c:pt>
                <c:pt idx="355">
                  <c:v>8.3000000000000007</c:v>
                </c:pt>
                <c:pt idx="356">
                  <c:v>6</c:v>
                </c:pt>
                <c:pt idx="357">
                  <c:v>9</c:v>
                </c:pt>
                <c:pt idx="358">
                  <c:v>6.7</c:v>
                </c:pt>
                <c:pt idx="359">
                  <c:v>5.3</c:v>
                </c:pt>
                <c:pt idx="360">
                  <c:v>22</c:v>
                </c:pt>
                <c:pt idx="361">
                  <c:v>95</c:v>
                </c:pt>
                <c:pt idx="362">
                  <c:v>34</c:v>
                </c:pt>
                <c:pt idx="363">
                  <c:v>24</c:v>
                </c:pt>
                <c:pt idx="364">
                  <c:v>29</c:v>
                </c:pt>
                <c:pt idx="365">
                  <c:v>31</c:v>
                </c:pt>
                <c:pt idx="366">
                  <c:v>30</c:v>
                </c:pt>
                <c:pt idx="367">
                  <c:v>39</c:v>
                </c:pt>
                <c:pt idx="368">
                  <c:v>44</c:v>
                </c:pt>
                <c:pt idx="369">
                  <c:v>52</c:v>
                </c:pt>
                <c:pt idx="370">
                  <c:v>41</c:v>
                </c:pt>
                <c:pt idx="371">
                  <c:v>48</c:v>
                </c:pt>
                <c:pt idx="372">
                  <c:v>37</c:v>
                </c:pt>
                <c:pt idx="373">
                  <c:v>21</c:v>
                </c:pt>
                <c:pt idx="374">
                  <c:v>39</c:v>
                </c:pt>
                <c:pt idx="375">
                  <c:v>40</c:v>
                </c:pt>
                <c:pt idx="376">
                  <c:v>21</c:v>
                </c:pt>
                <c:pt idx="377">
                  <c:v>23</c:v>
                </c:pt>
                <c:pt idx="378">
                  <c:v>22</c:v>
                </c:pt>
                <c:pt idx="379">
                  <c:v>16</c:v>
                </c:pt>
                <c:pt idx="380">
                  <c:v>17</c:v>
                </c:pt>
                <c:pt idx="381">
                  <c:v>22</c:v>
                </c:pt>
                <c:pt idx="382">
                  <c:v>19</c:v>
                </c:pt>
                <c:pt idx="383">
                  <c:v>17</c:v>
                </c:pt>
                <c:pt idx="384">
                  <c:v>12</c:v>
                </c:pt>
                <c:pt idx="385">
                  <c:v>24</c:v>
                </c:pt>
                <c:pt idx="386">
                  <c:v>17</c:v>
                </c:pt>
                <c:pt idx="387">
                  <c:v>28</c:v>
                </c:pt>
                <c:pt idx="388">
                  <c:v>22</c:v>
                </c:pt>
                <c:pt idx="390">
                  <c:v>42</c:v>
                </c:pt>
                <c:pt idx="391">
                  <c:v>17</c:v>
                </c:pt>
                <c:pt idx="392">
                  <c:v>16</c:v>
                </c:pt>
                <c:pt idx="393">
                  <c:v>12</c:v>
                </c:pt>
                <c:pt idx="398">
                  <c:v>24</c:v>
                </c:pt>
                <c:pt idx="400">
                  <c:v>5.7</c:v>
                </c:pt>
                <c:pt idx="401">
                  <c:v>13</c:v>
                </c:pt>
                <c:pt idx="402">
                  <c:v>23</c:v>
                </c:pt>
                <c:pt idx="403">
                  <c:v>18</c:v>
                </c:pt>
                <c:pt idx="404">
                  <c:v>21</c:v>
                </c:pt>
                <c:pt idx="405">
                  <c:v>16</c:v>
                </c:pt>
                <c:pt idx="406">
                  <c:v>15</c:v>
                </c:pt>
                <c:pt idx="407">
                  <c:v>16</c:v>
                </c:pt>
                <c:pt idx="408">
                  <c:v>15</c:v>
                </c:pt>
                <c:pt idx="409">
                  <c:v>45</c:v>
                </c:pt>
                <c:pt idx="410">
                  <c:v>33</c:v>
                </c:pt>
                <c:pt idx="411">
                  <c:v>20</c:v>
                </c:pt>
                <c:pt idx="412">
                  <c:v>25</c:v>
                </c:pt>
                <c:pt idx="413">
                  <c:v>17</c:v>
                </c:pt>
                <c:pt idx="414">
                  <c:v>21</c:v>
                </c:pt>
                <c:pt idx="415">
                  <c:v>16</c:v>
                </c:pt>
                <c:pt idx="416">
                  <c:v>15</c:v>
                </c:pt>
                <c:pt idx="417">
                  <c:v>12</c:v>
                </c:pt>
                <c:pt idx="418">
                  <c:v>17</c:v>
                </c:pt>
                <c:pt idx="419">
                  <c:v>13</c:v>
                </c:pt>
                <c:pt idx="420">
                  <c:v>16</c:v>
                </c:pt>
                <c:pt idx="421">
                  <c:v>15</c:v>
                </c:pt>
                <c:pt idx="422">
                  <c:v>26</c:v>
                </c:pt>
                <c:pt idx="423">
                  <c:v>16</c:v>
                </c:pt>
                <c:pt idx="424">
                  <c:v>16</c:v>
                </c:pt>
                <c:pt idx="425">
                  <c:v>37</c:v>
                </c:pt>
                <c:pt idx="426">
                  <c:v>71</c:v>
                </c:pt>
                <c:pt idx="427">
                  <c:v>65</c:v>
                </c:pt>
                <c:pt idx="428">
                  <c:v>32</c:v>
                </c:pt>
                <c:pt idx="429">
                  <c:v>16</c:v>
                </c:pt>
                <c:pt idx="430">
                  <c:v>13</c:v>
                </c:pt>
                <c:pt idx="431">
                  <c:v>15</c:v>
                </c:pt>
                <c:pt idx="432">
                  <c:v>12</c:v>
                </c:pt>
                <c:pt idx="433">
                  <c:v>14</c:v>
                </c:pt>
                <c:pt idx="434">
                  <c:v>41</c:v>
                </c:pt>
                <c:pt idx="435">
                  <c:v>31</c:v>
                </c:pt>
                <c:pt idx="436">
                  <c:v>9.8000000000000007</c:v>
                </c:pt>
                <c:pt idx="437">
                  <c:v>303</c:v>
                </c:pt>
                <c:pt idx="442">
                  <c:v>35</c:v>
                </c:pt>
                <c:pt idx="443">
                  <c:v>29</c:v>
                </c:pt>
                <c:pt idx="444">
                  <c:v>26</c:v>
                </c:pt>
                <c:pt idx="445">
                  <c:v>24</c:v>
                </c:pt>
                <c:pt idx="446">
                  <c:v>26</c:v>
                </c:pt>
                <c:pt idx="447">
                  <c:v>23</c:v>
                </c:pt>
                <c:pt idx="448">
                  <c:v>18</c:v>
                </c:pt>
                <c:pt idx="449">
                  <c:v>26</c:v>
                </c:pt>
                <c:pt idx="450">
                  <c:v>19</c:v>
                </c:pt>
                <c:pt idx="451">
                  <c:v>21</c:v>
                </c:pt>
                <c:pt idx="452">
                  <c:v>21</c:v>
                </c:pt>
                <c:pt idx="453">
                  <c:v>18</c:v>
                </c:pt>
                <c:pt idx="454">
                  <c:v>16</c:v>
                </c:pt>
                <c:pt idx="455">
                  <c:v>23</c:v>
                </c:pt>
                <c:pt idx="456">
                  <c:v>19</c:v>
                </c:pt>
                <c:pt idx="457">
                  <c:v>14</c:v>
                </c:pt>
                <c:pt idx="458">
                  <c:v>18</c:v>
                </c:pt>
                <c:pt idx="459">
                  <c:v>10</c:v>
                </c:pt>
                <c:pt idx="460">
                  <c:v>15</c:v>
                </c:pt>
                <c:pt idx="461">
                  <c:v>18</c:v>
                </c:pt>
                <c:pt idx="462">
                  <c:v>21</c:v>
                </c:pt>
                <c:pt idx="463">
                  <c:v>19</c:v>
                </c:pt>
                <c:pt idx="464">
                  <c:v>21</c:v>
                </c:pt>
                <c:pt idx="465">
                  <c:v>12</c:v>
                </c:pt>
                <c:pt idx="466">
                  <c:v>12</c:v>
                </c:pt>
                <c:pt idx="467">
                  <c:v>12</c:v>
                </c:pt>
                <c:pt idx="468">
                  <c:v>7.3</c:v>
                </c:pt>
                <c:pt idx="469">
                  <c:v>13</c:v>
                </c:pt>
                <c:pt idx="470">
                  <c:v>22</c:v>
                </c:pt>
                <c:pt idx="471">
                  <c:v>27</c:v>
                </c:pt>
                <c:pt idx="472">
                  <c:v>25</c:v>
                </c:pt>
                <c:pt idx="473">
                  <c:v>16</c:v>
                </c:pt>
                <c:pt idx="474">
                  <c:v>16</c:v>
                </c:pt>
                <c:pt idx="475">
                  <c:v>33</c:v>
                </c:pt>
                <c:pt idx="476">
                  <c:v>51</c:v>
                </c:pt>
                <c:pt idx="477">
                  <c:v>48</c:v>
                </c:pt>
                <c:pt idx="478">
                  <c:v>45</c:v>
                </c:pt>
                <c:pt idx="479">
                  <c:v>35</c:v>
                </c:pt>
                <c:pt idx="480">
                  <c:v>23</c:v>
                </c:pt>
                <c:pt idx="481">
                  <c:v>25</c:v>
                </c:pt>
                <c:pt idx="482">
                  <c:v>26</c:v>
                </c:pt>
                <c:pt idx="483">
                  <c:v>31</c:v>
                </c:pt>
                <c:pt idx="484">
                  <c:v>27</c:v>
                </c:pt>
                <c:pt idx="485">
                  <c:v>20</c:v>
                </c:pt>
                <c:pt idx="486">
                  <c:v>24</c:v>
                </c:pt>
                <c:pt idx="487">
                  <c:v>24</c:v>
                </c:pt>
                <c:pt idx="488">
                  <c:v>19</c:v>
                </c:pt>
                <c:pt idx="489">
                  <c:v>20</c:v>
                </c:pt>
                <c:pt idx="490">
                  <c:v>17</c:v>
                </c:pt>
                <c:pt idx="491">
                  <c:v>19</c:v>
                </c:pt>
                <c:pt idx="492">
                  <c:v>21</c:v>
                </c:pt>
                <c:pt idx="493">
                  <c:v>20</c:v>
                </c:pt>
                <c:pt idx="494">
                  <c:v>13</c:v>
                </c:pt>
                <c:pt idx="495">
                  <c:v>12</c:v>
                </c:pt>
                <c:pt idx="496">
                  <c:v>13</c:v>
                </c:pt>
                <c:pt idx="497">
                  <c:v>20</c:v>
                </c:pt>
                <c:pt idx="498">
                  <c:v>17</c:v>
                </c:pt>
                <c:pt idx="499">
                  <c:v>11</c:v>
                </c:pt>
                <c:pt idx="500">
                  <c:v>13</c:v>
                </c:pt>
                <c:pt idx="501">
                  <c:v>14</c:v>
                </c:pt>
                <c:pt idx="503">
                  <c:v>16</c:v>
                </c:pt>
                <c:pt idx="504">
                  <c:v>56</c:v>
                </c:pt>
                <c:pt idx="505">
                  <c:v>56</c:v>
                </c:pt>
                <c:pt idx="506">
                  <c:v>12</c:v>
                </c:pt>
                <c:pt idx="507">
                  <c:v>106</c:v>
                </c:pt>
                <c:pt idx="508">
                  <c:v>47</c:v>
                </c:pt>
                <c:pt idx="509">
                  <c:v>22</c:v>
                </c:pt>
                <c:pt idx="510">
                  <c:v>18</c:v>
                </c:pt>
                <c:pt idx="511">
                  <c:v>18</c:v>
                </c:pt>
                <c:pt idx="512">
                  <c:v>15</c:v>
                </c:pt>
                <c:pt idx="515">
                  <c:v>10</c:v>
                </c:pt>
                <c:pt idx="516">
                  <c:v>44</c:v>
                </c:pt>
                <c:pt idx="517">
                  <c:v>431</c:v>
                </c:pt>
                <c:pt idx="518">
                  <c:v>359</c:v>
                </c:pt>
                <c:pt idx="519">
                  <c:v>130</c:v>
                </c:pt>
                <c:pt idx="520">
                  <c:v>72</c:v>
                </c:pt>
                <c:pt idx="524">
                  <c:v>30</c:v>
                </c:pt>
                <c:pt idx="525">
                  <c:v>27</c:v>
                </c:pt>
                <c:pt idx="526">
                  <c:v>27</c:v>
                </c:pt>
                <c:pt idx="527">
                  <c:v>27</c:v>
                </c:pt>
                <c:pt idx="528">
                  <c:v>24</c:v>
                </c:pt>
                <c:pt idx="529">
                  <c:v>17</c:v>
                </c:pt>
                <c:pt idx="530">
                  <c:v>17</c:v>
                </c:pt>
                <c:pt idx="531">
                  <c:v>23</c:v>
                </c:pt>
                <c:pt idx="532">
                  <c:v>207</c:v>
                </c:pt>
                <c:pt idx="533">
                  <c:v>222</c:v>
                </c:pt>
                <c:pt idx="534">
                  <c:v>134</c:v>
                </c:pt>
                <c:pt idx="535">
                  <c:v>83</c:v>
                </c:pt>
                <c:pt idx="536">
                  <c:v>62</c:v>
                </c:pt>
                <c:pt idx="537">
                  <c:v>36</c:v>
                </c:pt>
                <c:pt idx="538">
                  <c:v>29</c:v>
                </c:pt>
                <c:pt idx="539">
                  <c:v>25</c:v>
                </c:pt>
                <c:pt idx="540">
                  <c:v>22</c:v>
                </c:pt>
                <c:pt idx="541">
                  <c:v>23</c:v>
                </c:pt>
                <c:pt idx="542">
                  <c:v>37</c:v>
                </c:pt>
                <c:pt idx="543">
                  <c:v>36</c:v>
                </c:pt>
                <c:pt idx="544">
                  <c:v>55</c:v>
                </c:pt>
                <c:pt idx="545">
                  <c:v>83</c:v>
                </c:pt>
                <c:pt idx="546">
                  <c:v>66</c:v>
                </c:pt>
                <c:pt idx="547">
                  <c:v>44</c:v>
                </c:pt>
                <c:pt idx="548">
                  <c:v>43</c:v>
                </c:pt>
                <c:pt idx="549">
                  <c:v>128</c:v>
                </c:pt>
                <c:pt idx="550">
                  <c:v>133</c:v>
                </c:pt>
                <c:pt idx="551">
                  <c:v>89</c:v>
                </c:pt>
                <c:pt idx="552">
                  <c:v>51</c:v>
                </c:pt>
                <c:pt idx="553">
                  <c:v>67</c:v>
                </c:pt>
                <c:pt idx="554">
                  <c:v>63</c:v>
                </c:pt>
                <c:pt idx="555">
                  <c:v>45</c:v>
                </c:pt>
                <c:pt idx="556">
                  <c:v>28</c:v>
                </c:pt>
                <c:pt idx="557">
                  <c:v>25</c:v>
                </c:pt>
                <c:pt idx="558">
                  <c:v>63</c:v>
                </c:pt>
                <c:pt idx="559">
                  <c:v>51</c:v>
                </c:pt>
                <c:pt idx="560">
                  <c:v>32</c:v>
                </c:pt>
                <c:pt idx="561">
                  <c:v>37</c:v>
                </c:pt>
                <c:pt idx="562">
                  <c:v>35</c:v>
                </c:pt>
                <c:pt idx="563">
                  <c:v>28</c:v>
                </c:pt>
                <c:pt idx="564">
                  <c:v>21</c:v>
                </c:pt>
                <c:pt idx="565">
                  <c:v>22</c:v>
                </c:pt>
                <c:pt idx="566">
                  <c:v>18</c:v>
                </c:pt>
                <c:pt idx="567">
                  <c:v>18</c:v>
                </c:pt>
                <c:pt idx="568">
                  <c:v>18</c:v>
                </c:pt>
                <c:pt idx="569">
                  <c:v>15</c:v>
                </c:pt>
                <c:pt idx="570">
                  <c:v>11</c:v>
                </c:pt>
                <c:pt idx="571">
                  <c:v>14</c:v>
                </c:pt>
                <c:pt idx="572">
                  <c:v>13</c:v>
                </c:pt>
                <c:pt idx="573">
                  <c:v>14</c:v>
                </c:pt>
                <c:pt idx="574">
                  <c:v>13</c:v>
                </c:pt>
                <c:pt idx="575">
                  <c:v>15</c:v>
                </c:pt>
                <c:pt idx="576">
                  <c:v>12</c:v>
                </c:pt>
                <c:pt idx="577">
                  <c:v>14</c:v>
                </c:pt>
                <c:pt idx="578">
                  <c:v>11</c:v>
                </c:pt>
                <c:pt idx="579">
                  <c:v>11</c:v>
                </c:pt>
                <c:pt idx="580">
                  <c:v>9.8000000000000007</c:v>
                </c:pt>
                <c:pt idx="581">
                  <c:v>12</c:v>
                </c:pt>
                <c:pt idx="582">
                  <c:v>17</c:v>
                </c:pt>
                <c:pt idx="583">
                  <c:v>11</c:v>
                </c:pt>
                <c:pt idx="584">
                  <c:v>20</c:v>
                </c:pt>
                <c:pt idx="585">
                  <c:v>15</c:v>
                </c:pt>
                <c:pt idx="586">
                  <c:v>11</c:v>
                </c:pt>
                <c:pt idx="587">
                  <c:v>11</c:v>
                </c:pt>
                <c:pt idx="588">
                  <c:v>10</c:v>
                </c:pt>
                <c:pt idx="589">
                  <c:v>13</c:v>
                </c:pt>
                <c:pt idx="590">
                  <c:v>7.8</c:v>
                </c:pt>
                <c:pt idx="591">
                  <c:v>5.0999999999999996</c:v>
                </c:pt>
                <c:pt idx="592">
                  <c:v>3.9</c:v>
                </c:pt>
                <c:pt idx="593">
                  <c:v>17</c:v>
                </c:pt>
                <c:pt idx="594">
                  <c:v>196</c:v>
                </c:pt>
                <c:pt idx="595">
                  <c:v>165</c:v>
                </c:pt>
                <c:pt idx="596">
                  <c:v>67</c:v>
                </c:pt>
                <c:pt idx="597">
                  <c:v>33</c:v>
                </c:pt>
                <c:pt idx="598">
                  <c:v>20</c:v>
                </c:pt>
                <c:pt idx="599">
                  <c:v>15</c:v>
                </c:pt>
                <c:pt idx="600">
                  <c:v>15</c:v>
                </c:pt>
                <c:pt idx="601">
                  <c:v>12</c:v>
                </c:pt>
                <c:pt idx="602">
                  <c:v>8.7000000000000011</c:v>
                </c:pt>
                <c:pt idx="603">
                  <c:v>9.8000000000000007</c:v>
                </c:pt>
                <c:pt idx="604">
                  <c:v>7.7</c:v>
                </c:pt>
                <c:pt idx="605">
                  <c:v>7.2</c:v>
                </c:pt>
                <c:pt idx="606">
                  <c:v>73</c:v>
                </c:pt>
                <c:pt idx="607">
                  <c:v>137</c:v>
                </c:pt>
                <c:pt idx="608">
                  <c:v>42</c:v>
                </c:pt>
                <c:pt idx="609">
                  <c:v>32</c:v>
                </c:pt>
                <c:pt idx="610">
                  <c:v>43</c:v>
                </c:pt>
                <c:pt idx="611">
                  <c:v>25</c:v>
                </c:pt>
                <c:pt idx="612">
                  <c:v>18</c:v>
                </c:pt>
                <c:pt idx="613">
                  <c:v>19</c:v>
                </c:pt>
                <c:pt idx="614">
                  <c:v>15</c:v>
                </c:pt>
                <c:pt idx="615">
                  <c:v>16</c:v>
                </c:pt>
                <c:pt idx="616">
                  <c:v>14</c:v>
                </c:pt>
                <c:pt idx="617">
                  <c:v>15</c:v>
                </c:pt>
                <c:pt idx="618">
                  <c:v>12</c:v>
                </c:pt>
                <c:pt idx="619">
                  <c:v>11</c:v>
                </c:pt>
                <c:pt idx="620">
                  <c:v>12</c:v>
                </c:pt>
                <c:pt idx="621">
                  <c:v>149</c:v>
                </c:pt>
                <c:pt idx="622">
                  <c:v>127</c:v>
                </c:pt>
                <c:pt idx="623">
                  <c:v>21</c:v>
                </c:pt>
                <c:pt idx="624">
                  <c:v>32</c:v>
                </c:pt>
                <c:pt idx="625">
                  <c:v>22</c:v>
                </c:pt>
                <c:pt idx="626">
                  <c:v>17</c:v>
                </c:pt>
                <c:pt idx="627">
                  <c:v>16</c:v>
                </c:pt>
                <c:pt idx="628">
                  <c:v>9.7000000000000011</c:v>
                </c:pt>
                <c:pt idx="629">
                  <c:v>9.4</c:v>
                </c:pt>
                <c:pt idx="630">
                  <c:v>11</c:v>
                </c:pt>
                <c:pt idx="631">
                  <c:v>9.6</c:v>
                </c:pt>
                <c:pt idx="632">
                  <c:v>64</c:v>
                </c:pt>
                <c:pt idx="633">
                  <c:v>69</c:v>
                </c:pt>
                <c:pt idx="634">
                  <c:v>13</c:v>
                </c:pt>
                <c:pt idx="635">
                  <c:v>9.3000000000000007</c:v>
                </c:pt>
                <c:pt idx="636">
                  <c:v>8.2000000000000011</c:v>
                </c:pt>
                <c:pt idx="637">
                  <c:v>6.1</c:v>
                </c:pt>
                <c:pt idx="638">
                  <c:v>7.3</c:v>
                </c:pt>
                <c:pt idx="639">
                  <c:v>7.1</c:v>
                </c:pt>
                <c:pt idx="640">
                  <c:v>4.4000000000000004</c:v>
                </c:pt>
                <c:pt idx="641">
                  <c:v>4.3</c:v>
                </c:pt>
                <c:pt idx="642">
                  <c:v>4.2</c:v>
                </c:pt>
                <c:pt idx="643">
                  <c:v>6.9</c:v>
                </c:pt>
                <c:pt idx="644">
                  <c:v>3.2</c:v>
                </c:pt>
                <c:pt idx="645">
                  <c:v>3.7</c:v>
                </c:pt>
                <c:pt idx="646">
                  <c:v>3.3</c:v>
                </c:pt>
                <c:pt idx="647">
                  <c:v>3.3</c:v>
                </c:pt>
                <c:pt idx="648">
                  <c:v>7.8</c:v>
                </c:pt>
                <c:pt idx="649">
                  <c:v>5.0999999999999996</c:v>
                </c:pt>
                <c:pt idx="650">
                  <c:v>6</c:v>
                </c:pt>
                <c:pt idx="651">
                  <c:v>4.9000000000000004</c:v>
                </c:pt>
                <c:pt idx="652">
                  <c:v>17</c:v>
                </c:pt>
                <c:pt idx="653">
                  <c:v>4.9000000000000004</c:v>
                </c:pt>
                <c:pt idx="654">
                  <c:v>18</c:v>
                </c:pt>
                <c:pt idx="655">
                  <c:v>15</c:v>
                </c:pt>
                <c:pt idx="656">
                  <c:v>14</c:v>
                </c:pt>
                <c:pt idx="657">
                  <c:v>18</c:v>
                </c:pt>
                <c:pt idx="658">
                  <c:v>3.9</c:v>
                </c:pt>
                <c:pt idx="659">
                  <c:v>5.4</c:v>
                </c:pt>
                <c:pt idx="660">
                  <c:v>9.2000000000000011</c:v>
                </c:pt>
                <c:pt idx="661">
                  <c:v>6.5</c:v>
                </c:pt>
                <c:pt idx="662">
                  <c:v>5.5</c:v>
                </c:pt>
                <c:pt idx="663">
                  <c:v>7.6</c:v>
                </c:pt>
                <c:pt idx="664">
                  <c:v>7.6</c:v>
                </c:pt>
                <c:pt idx="665">
                  <c:v>4.3</c:v>
                </c:pt>
                <c:pt idx="666">
                  <c:v>5.2</c:v>
                </c:pt>
                <c:pt idx="667">
                  <c:v>3.7</c:v>
                </c:pt>
                <c:pt idx="668">
                  <c:v>5.7</c:v>
                </c:pt>
                <c:pt idx="669">
                  <c:v>7.3</c:v>
                </c:pt>
                <c:pt idx="670">
                  <c:v>8.7000000000000011</c:v>
                </c:pt>
                <c:pt idx="671">
                  <c:v>10</c:v>
                </c:pt>
                <c:pt idx="672">
                  <c:v>14</c:v>
                </c:pt>
                <c:pt idx="673">
                  <c:v>6.8</c:v>
                </c:pt>
                <c:pt idx="674">
                  <c:v>4.5999999999999996</c:v>
                </c:pt>
                <c:pt idx="675">
                  <c:v>4.4000000000000004</c:v>
                </c:pt>
                <c:pt idx="676">
                  <c:v>3.3</c:v>
                </c:pt>
                <c:pt idx="677">
                  <c:v>6.3</c:v>
                </c:pt>
                <c:pt idx="678">
                  <c:v>5.2</c:v>
                </c:pt>
                <c:pt idx="679">
                  <c:v>4.2</c:v>
                </c:pt>
                <c:pt idx="680">
                  <c:v>3.2</c:v>
                </c:pt>
                <c:pt idx="681">
                  <c:v>5.3</c:v>
                </c:pt>
                <c:pt idx="682">
                  <c:v>6</c:v>
                </c:pt>
                <c:pt idx="683">
                  <c:v>6.1</c:v>
                </c:pt>
                <c:pt idx="684">
                  <c:v>14</c:v>
                </c:pt>
                <c:pt idx="685">
                  <c:v>17</c:v>
                </c:pt>
                <c:pt idx="686">
                  <c:v>14</c:v>
                </c:pt>
                <c:pt idx="687">
                  <c:v>14</c:v>
                </c:pt>
                <c:pt idx="688">
                  <c:v>15</c:v>
                </c:pt>
                <c:pt idx="689">
                  <c:v>8</c:v>
                </c:pt>
                <c:pt idx="690">
                  <c:v>12</c:v>
                </c:pt>
                <c:pt idx="691">
                  <c:v>17</c:v>
                </c:pt>
                <c:pt idx="692">
                  <c:v>6.9</c:v>
                </c:pt>
                <c:pt idx="693">
                  <c:v>7.6</c:v>
                </c:pt>
                <c:pt idx="694">
                  <c:v>15</c:v>
                </c:pt>
                <c:pt idx="695">
                  <c:v>8.7000000000000011</c:v>
                </c:pt>
                <c:pt idx="696">
                  <c:v>11</c:v>
                </c:pt>
                <c:pt idx="697">
                  <c:v>14</c:v>
                </c:pt>
                <c:pt idx="698">
                  <c:v>16</c:v>
                </c:pt>
                <c:pt idx="699">
                  <c:v>19</c:v>
                </c:pt>
                <c:pt idx="700">
                  <c:v>75</c:v>
                </c:pt>
                <c:pt idx="701">
                  <c:v>38</c:v>
                </c:pt>
                <c:pt idx="702">
                  <c:v>11</c:v>
                </c:pt>
                <c:pt idx="703">
                  <c:v>8.4</c:v>
                </c:pt>
                <c:pt idx="704">
                  <c:v>10</c:v>
                </c:pt>
                <c:pt idx="705">
                  <c:v>15</c:v>
                </c:pt>
                <c:pt idx="706">
                  <c:v>9.2000000000000011</c:v>
                </c:pt>
                <c:pt idx="707">
                  <c:v>8.1</c:v>
                </c:pt>
                <c:pt idx="708">
                  <c:v>7</c:v>
                </c:pt>
                <c:pt idx="709">
                  <c:v>10</c:v>
                </c:pt>
                <c:pt idx="710">
                  <c:v>4.8</c:v>
                </c:pt>
                <c:pt idx="711">
                  <c:v>3.2</c:v>
                </c:pt>
                <c:pt idx="712">
                  <c:v>5.8</c:v>
                </c:pt>
                <c:pt idx="713">
                  <c:v>3.7</c:v>
                </c:pt>
                <c:pt idx="714">
                  <c:v>3.7</c:v>
                </c:pt>
                <c:pt idx="715">
                  <c:v>4.2</c:v>
                </c:pt>
                <c:pt idx="716">
                  <c:v>5.6</c:v>
                </c:pt>
                <c:pt idx="717">
                  <c:v>3.1</c:v>
                </c:pt>
                <c:pt idx="718">
                  <c:v>3.6</c:v>
                </c:pt>
                <c:pt idx="719">
                  <c:v>5.8</c:v>
                </c:pt>
                <c:pt idx="720">
                  <c:v>3.7</c:v>
                </c:pt>
                <c:pt idx="721">
                  <c:v>3.7</c:v>
                </c:pt>
                <c:pt idx="722">
                  <c:v>21</c:v>
                </c:pt>
                <c:pt idx="723">
                  <c:v>6.6</c:v>
                </c:pt>
                <c:pt idx="724">
                  <c:v>6.1</c:v>
                </c:pt>
                <c:pt idx="725">
                  <c:v>11</c:v>
                </c:pt>
                <c:pt idx="726">
                  <c:v>12</c:v>
                </c:pt>
                <c:pt idx="727">
                  <c:v>5</c:v>
                </c:pt>
                <c:pt idx="728">
                  <c:v>6.8</c:v>
                </c:pt>
                <c:pt idx="729">
                  <c:v>5.8</c:v>
                </c:pt>
                <c:pt idx="730">
                  <c:v>2.6</c:v>
                </c:pt>
                <c:pt idx="731">
                  <c:v>3.1</c:v>
                </c:pt>
                <c:pt idx="732">
                  <c:v>3.7</c:v>
                </c:pt>
                <c:pt idx="733">
                  <c:v>3.8</c:v>
                </c:pt>
                <c:pt idx="734">
                  <c:v>3.3</c:v>
                </c:pt>
                <c:pt idx="735">
                  <c:v>3.9</c:v>
                </c:pt>
                <c:pt idx="736">
                  <c:v>5.2</c:v>
                </c:pt>
                <c:pt idx="737">
                  <c:v>3.9</c:v>
                </c:pt>
                <c:pt idx="738">
                  <c:v>3.4</c:v>
                </c:pt>
                <c:pt idx="739">
                  <c:v>4.3</c:v>
                </c:pt>
                <c:pt idx="740">
                  <c:v>3.8</c:v>
                </c:pt>
                <c:pt idx="741">
                  <c:v>3.8</c:v>
                </c:pt>
                <c:pt idx="742">
                  <c:v>2.1</c:v>
                </c:pt>
                <c:pt idx="743">
                  <c:v>5</c:v>
                </c:pt>
                <c:pt idx="744">
                  <c:v>3.2</c:v>
                </c:pt>
                <c:pt idx="745">
                  <c:v>4</c:v>
                </c:pt>
                <c:pt idx="746">
                  <c:v>3.9</c:v>
                </c:pt>
                <c:pt idx="747">
                  <c:v>2.8</c:v>
                </c:pt>
                <c:pt idx="748">
                  <c:v>4.5</c:v>
                </c:pt>
                <c:pt idx="749">
                  <c:v>5.6</c:v>
                </c:pt>
                <c:pt idx="750">
                  <c:v>2.7</c:v>
                </c:pt>
                <c:pt idx="751">
                  <c:v>2.8</c:v>
                </c:pt>
                <c:pt idx="752">
                  <c:v>3.3</c:v>
                </c:pt>
                <c:pt idx="753">
                  <c:v>2.7</c:v>
                </c:pt>
                <c:pt idx="754">
                  <c:v>2.2000000000000002</c:v>
                </c:pt>
                <c:pt idx="755">
                  <c:v>4.9000000000000004</c:v>
                </c:pt>
                <c:pt idx="756">
                  <c:v>4</c:v>
                </c:pt>
                <c:pt idx="757">
                  <c:v>3.5</c:v>
                </c:pt>
                <c:pt idx="758">
                  <c:v>7.5</c:v>
                </c:pt>
                <c:pt idx="759">
                  <c:v>6.1</c:v>
                </c:pt>
                <c:pt idx="760">
                  <c:v>3.9</c:v>
                </c:pt>
                <c:pt idx="761">
                  <c:v>5</c:v>
                </c:pt>
                <c:pt idx="762">
                  <c:v>3.4</c:v>
                </c:pt>
                <c:pt idx="763">
                  <c:v>2.2000000000000002</c:v>
                </c:pt>
                <c:pt idx="764">
                  <c:v>3.3</c:v>
                </c:pt>
                <c:pt idx="765">
                  <c:v>3.3</c:v>
                </c:pt>
                <c:pt idx="766">
                  <c:v>5.0999999999999996</c:v>
                </c:pt>
                <c:pt idx="767">
                  <c:v>1.7000000000000006</c:v>
                </c:pt>
                <c:pt idx="768">
                  <c:v>3.4</c:v>
                </c:pt>
                <c:pt idx="769">
                  <c:v>4</c:v>
                </c:pt>
                <c:pt idx="770">
                  <c:v>3.4</c:v>
                </c:pt>
                <c:pt idx="771">
                  <c:v>4.2</c:v>
                </c:pt>
                <c:pt idx="905">
                  <c:v>26</c:v>
                </c:pt>
                <c:pt idx="906">
                  <c:v>21</c:v>
                </c:pt>
                <c:pt idx="907">
                  <c:v>25</c:v>
                </c:pt>
                <c:pt idx="908">
                  <c:v>19</c:v>
                </c:pt>
                <c:pt idx="909">
                  <c:v>19</c:v>
                </c:pt>
                <c:pt idx="910">
                  <c:v>130</c:v>
                </c:pt>
                <c:pt idx="911">
                  <c:v>179</c:v>
                </c:pt>
                <c:pt idx="912">
                  <c:v>103</c:v>
                </c:pt>
                <c:pt idx="913">
                  <c:v>54</c:v>
                </c:pt>
                <c:pt idx="914">
                  <c:v>39</c:v>
                </c:pt>
                <c:pt idx="915">
                  <c:v>32</c:v>
                </c:pt>
                <c:pt idx="916">
                  <c:v>30</c:v>
                </c:pt>
                <c:pt idx="917">
                  <c:v>24</c:v>
                </c:pt>
                <c:pt idx="918">
                  <c:v>24</c:v>
                </c:pt>
                <c:pt idx="919">
                  <c:v>21</c:v>
                </c:pt>
                <c:pt idx="920">
                  <c:v>19</c:v>
                </c:pt>
                <c:pt idx="921">
                  <c:v>19</c:v>
                </c:pt>
                <c:pt idx="922">
                  <c:v>16</c:v>
                </c:pt>
                <c:pt idx="923">
                  <c:v>14</c:v>
                </c:pt>
                <c:pt idx="924">
                  <c:v>17</c:v>
                </c:pt>
                <c:pt idx="925">
                  <c:v>14</c:v>
                </c:pt>
                <c:pt idx="926">
                  <c:v>13</c:v>
                </c:pt>
                <c:pt idx="927">
                  <c:v>12</c:v>
                </c:pt>
                <c:pt idx="928">
                  <c:v>13</c:v>
                </c:pt>
                <c:pt idx="929">
                  <c:v>10</c:v>
                </c:pt>
                <c:pt idx="930">
                  <c:v>14</c:v>
                </c:pt>
                <c:pt idx="931">
                  <c:v>11</c:v>
                </c:pt>
                <c:pt idx="932">
                  <c:v>18</c:v>
                </c:pt>
                <c:pt idx="933">
                  <c:v>12</c:v>
                </c:pt>
                <c:pt idx="934">
                  <c:v>15</c:v>
                </c:pt>
                <c:pt idx="935">
                  <c:v>12</c:v>
                </c:pt>
                <c:pt idx="936">
                  <c:v>10</c:v>
                </c:pt>
                <c:pt idx="937">
                  <c:v>16</c:v>
                </c:pt>
                <c:pt idx="938">
                  <c:v>21</c:v>
                </c:pt>
                <c:pt idx="939">
                  <c:v>7.6</c:v>
                </c:pt>
                <c:pt idx="940">
                  <c:v>8.2000000000000011</c:v>
                </c:pt>
                <c:pt idx="941">
                  <c:v>7.3</c:v>
                </c:pt>
                <c:pt idx="942">
                  <c:v>12</c:v>
                </c:pt>
                <c:pt idx="943">
                  <c:v>8.8000000000000007</c:v>
                </c:pt>
                <c:pt idx="944">
                  <c:v>9.5</c:v>
                </c:pt>
                <c:pt idx="945">
                  <c:v>8.3000000000000007</c:v>
                </c:pt>
                <c:pt idx="946">
                  <c:v>6.1</c:v>
                </c:pt>
                <c:pt idx="947">
                  <c:v>9.7000000000000011</c:v>
                </c:pt>
                <c:pt idx="948">
                  <c:v>8.1</c:v>
                </c:pt>
                <c:pt idx="949">
                  <c:v>8.3000000000000007</c:v>
                </c:pt>
                <c:pt idx="950">
                  <c:v>8.3000000000000007</c:v>
                </c:pt>
                <c:pt idx="951">
                  <c:v>4.5999999999999996</c:v>
                </c:pt>
                <c:pt idx="952">
                  <c:v>6.4</c:v>
                </c:pt>
                <c:pt idx="953">
                  <c:v>5.3</c:v>
                </c:pt>
                <c:pt idx="954">
                  <c:v>7.6</c:v>
                </c:pt>
                <c:pt idx="955">
                  <c:v>6.2</c:v>
                </c:pt>
                <c:pt idx="956">
                  <c:v>6.3</c:v>
                </c:pt>
                <c:pt idx="957">
                  <c:v>5.0999999999999996</c:v>
                </c:pt>
                <c:pt idx="958">
                  <c:v>6.3</c:v>
                </c:pt>
                <c:pt idx="959">
                  <c:v>7.7</c:v>
                </c:pt>
                <c:pt idx="960">
                  <c:v>7.1</c:v>
                </c:pt>
                <c:pt idx="961">
                  <c:v>8.9</c:v>
                </c:pt>
                <c:pt idx="962">
                  <c:v>7.1</c:v>
                </c:pt>
                <c:pt idx="963">
                  <c:v>7.6</c:v>
                </c:pt>
                <c:pt idx="964">
                  <c:v>7</c:v>
                </c:pt>
                <c:pt idx="965">
                  <c:v>23</c:v>
                </c:pt>
                <c:pt idx="966">
                  <c:v>10</c:v>
                </c:pt>
                <c:pt idx="967">
                  <c:v>8.3000000000000007</c:v>
                </c:pt>
                <c:pt idx="968">
                  <c:v>7.5</c:v>
                </c:pt>
                <c:pt idx="969">
                  <c:v>8.1</c:v>
                </c:pt>
                <c:pt idx="970">
                  <c:v>8</c:v>
                </c:pt>
                <c:pt idx="971">
                  <c:v>7.5</c:v>
                </c:pt>
                <c:pt idx="972">
                  <c:v>7.5</c:v>
                </c:pt>
                <c:pt idx="973">
                  <c:v>7.4</c:v>
                </c:pt>
                <c:pt idx="974">
                  <c:v>43</c:v>
                </c:pt>
                <c:pt idx="975">
                  <c:v>268</c:v>
                </c:pt>
                <c:pt idx="976">
                  <c:v>223</c:v>
                </c:pt>
                <c:pt idx="977">
                  <c:v>62</c:v>
                </c:pt>
                <c:pt idx="978">
                  <c:v>22</c:v>
                </c:pt>
                <c:pt idx="979">
                  <c:v>18</c:v>
                </c:pt>
                <c:pt idx="980">
                  <c:v>13</c:v>
                </c:pt>
                <c:pt idx="981">
                  <c:v>12</c:v>
                </c:pt>
                <c:pt idx="982">
                  <c:v>10</c:v>
                </c:pt>
                <c:pt idx="983">
                  <c:v>11</c:v>
                </c:pt>
                <c:pt idx="984">
                  <c:v>11</c:v>
                </c:pt>
                <c:pt idx="985">
                  <c:v>10</c:v>
                </c:pt>
                <c:pt idx="986">
                  <c:v>10</c:v>
                </c:pt>
                <c:pt idx="987">
                  <c:v>14</c:v>
                </c:pt>
                <c:pt idx="988">
                  <c:v>9.6</c:v>
                </c:pt>
                <c:pt idx="989">
                  <c:v>7.2</c:v>
                </c:pt>
                <c:pt idx="990">
                  <c:v>8.5</c:v>
                </c:pt>
                <c:pt idx="991">
                  <c:v>7.9</c:v>
                </c:pt>
                <c:pt idx="992">
                  <c:v>12</c:v>
                </c:pt>
                <c:pt idx="993">
                  <c:v>9</c:v>
                </c:pt>
                <c:pt idx="994">
                  <c:v>8.4</c:v>
                </c:pt>
                <c:pt idx="995">
                  <c:v>6.6</c:v>
                </c:pt>
                <c:pt idx="996">
                  <c:v>6.1</c:v>
                </c:pt>
                <c:pt idx="997">
                  <c:v>7.3</c:v>
                </c:pt>
                <c:pt idx="998">
                  <c:v>7.2</c:v>
                </c:pt>
                <c:pt idx="999">
                  <c:v>7.1</c:v>
                </c:pt>
                <c:pt idx="1000">
                  <c:v>16</c:v>
                </c:pt>
                <c:pt idx="1001">
                  <c:v>11</c:v>
                </c:pt>
                <c:pt idx="1002">
                  <c:v>9</c:v>
                </c:pt>
                <c:pt idx="1003">
                  <c:v>25</c:v>
                </c:pt>
                <c:pt idx="1004">
                  <c:v>142</c:v>
                </c:pt>
                <c:pt idx="1005">
                  <c:v>34</c:v>
                </c:pt>
                <c:pt idx="1006">
                  <c:v>12</c:v>
                </c:pt>
                <c:pt idx="1007">
                  <c:v>8.6</c:v>
                </c:pt>
                <c:pt idx="1008">
                  <c:v>8.6</c:v>
                </c:pt>
                <c:pt idx="1009">
                  <c:v>9.1</c:v>
                </c:pt>
                <c:pt idx="1010">
                  <c:v>7.4</c:v>
                </c:pt>
                <c:pt idx="1011">
                  <c:v>6.5</c:v>
                </c:pt>
                <c:pt idx="1012">
                  <c:v>7</c:v>
                </c:pt>
                <c:pt idx="1013">
                  <c:v>6.3</c:v>
                </c:pt>
                <c:pt idx="1014">
                  <c:v>11</c:v>
                </c:pt>
                <c:pt idx="1015">
                  <c:v>7.8</c:v>
                </c:pt>
                <c:pt idx="1016">
                  <c:v>10</c:v>
                </c:pt>
                <c:pt idx="1017">
                  <c:v>6.7</c:v>
                </c:pt>
                <c:pt idx="1018">
                  <c:v>6.6</c:v>
                </c:pt>
                <c:pt idx="1019">
                  <c:v>12</c:v>
                </c:pt>
                <c:pt idx="1020">
                  <c:v>7.1</c:v>
                </c:pt>
                <c:pt idx="1021">
                  <c:v>8.3000000000000007</c:v>
                </c:pt>
                <c:pt idx="1022">
                  <c:v>12</c:v>
                </c:pt>
                <c:pt idx="1023">
                  <c:v>8.7000000000000011</c:v>
                </c:pt>
                <c:pt idx="1024">
                  <c:v>12</c:v>
                </c:pt>
                <c:pt idx="1025">
                  <c:v>8.1</c:v>
                </c:pt>
                <c:pt idx="1026">
                  <c:v>5.9</c:v>
                </c:pt>
                <c:pt idx="1027">
                  <c:v>5.4</c:v>
                </c:pt>
                <c:pt idx="1028">
                  <c:v>5</c:v>
                </c:pt>
                <c:pt idx="1029">
                  <c:v>5</c:v>
                </c:pt>
                <c:pt idx="1030">
                  <c:v>51</c:v>
                </c:pt>
                <c:pt idx="1032">
                  <c:v>48</c:v>
                </c:pt>
                <c:pt idx="1033">
                  <c:v>32</c:v>
                </c:pt>
                <c:pt idx="1034">
                  <c:v>11</c:v>
                </c:pt>
                <c:pt idx="1035">
                  <c:v>11</c:v>
                </c:pt>
                <c:pt idx="1036">
                  <c:v>10</c:v>
                </c:pt>
                <c:pt idx="1037">
                  <c:v>9</c:v>
                </c:pt>
                <c:pt idx="1038">
                  <c:v>9</c:v>
                </c:pt>
                <c:pt idx="1039">
                  <c:v>13</c:v>
                </c:pt>
                <c:pt idx="1041">
                  <c:v>58</c:v>
                </c:pt>
                <c:pt idx="1042">
                  <c:v>14</c:v>
                </c:pt>
                <c:pt idx="1043">
                  <c:v>12</c:v>
                </c:pt>
                <c:pt idx="1044">
                  <c:v>11</c:v>
                </c:pt>
                <c:pt idx="1045">
                  <c:v>12</c:v>
                </c:pt>
                <c:pt idx="1046">
                  <c:v>9.3000000000000007</c:v>
                </c:pt>
                <c:pt idx="1047">
                  <c:v>11</c:v>
                </c:pt>
                <c:pt idx="1048">
                  <c:v>8.5</c:v>
                </c:pt>
                <c:pt idx="1049">
                  <c:v>8.6</c:v>
                </c:pt>
                <c:pt idx="1050">
                  <c:v>7.6</c:v>
                </c:pt>
                <c:pt idx="1051">
                  <c:v>7.6</c:v>
                </c:pt>
                <c:pt idx="1052">
                  <c:v>8.8000000000000007</c:v>
                </c:pt>
                <c:pt idx="1053">
                  <c:v>13</c:v>
                </c:pt>
                <c:pt idx="1054">
                  <c:v>13</c:v>
                </c:pt>
                <c:pt idx="1055">
                  <c:v>9.4</c:v>
                </c:pt>
                <c:pt idx="1056">
                  <c:v>34</c:v>
                </c:pt>
                <c:pt idx="1057">
                  <c:v>51</c:v>
                </c:pt>
                <c:pt idx="1058">
                  <c:v>11</c:v>
                </c:pt>
                <c:pt idx="1059">
                  <c:v>9.1</c:v>
                </c:pt>
                <c:pt idx="1060">
                  <c:v>9.3000000000000007</c:v>
                </c:pt>
                <c:pt idx="1061">
                  <c:v>8</c:v>
                </c:pt>
                <c:pt idx="1062">
                  <c:v>8.1</c:v>
                </c:pt>
                <c:pt idx="1063">
                  <c:v>8.6</c:v>
                </c:pt>
                <c:pt idx="1064">
                  <c:v>6.8</c:v>
                </c:pt>
                <c:pt idx="1065">
                  <c:v>7.2</c:v>
                </c:pt>
                <c:pt idx="1066">
                  <c:v>11</c:v>
                </c:pt>
                <c:pt idx="1067">
                  <c:v>6.3</c:v>
                </c:pt>
                <c:pt idx="1068">
                  <c:v>12</c:v>
                </c:pt>
                <c:pt idx="1069">
                  <c:v>6.9</c:v>
                </c:pt>
                <c:pt idx="1070">
                  <c:v>7.9</c:v>
                </c:pt>
                <c:pt idx="1071">
                  <c:v>6.1</c:v>
                </c:pt>
                <c:pt idx="1072">
                  <c:v>6.2</c:v>
                </c:pt>
                <c:pt idx="1073">
                  <c:v>6.1</c:v>
                </c:pt>
                <c:pt idx="1074">
                  <c:v>7.4</c:v>
                </c:pt>
                <c:pt idx="1075">
                  <c:v>5.7</c:v>
                </c:pt>
                <c:pt idx="1076">
                  <c:v>7.9</c:v>
                </c:pt>
                <c:pt idx="1077">
                  <c:v>9.4</c:v>
                </c:pt>
                <c:pt idx="1078">
                  <c:v>8.5</c:v>
                </c:pt>
                <c:pt idx="1079">
                  <c:v>7.5</c:v>
                </c:pt>
                <c:pt idx="1080">
                  <c:v>8.1</c:v>
                </c:pt>
                <c:pt idx="1081">
                  <c:v>7.5</c:v>
                </c:pt>
                <c:pt idx="1082">
                  <c:v>8.4</c:v>
                </c:pt>
                <c:pt idx="1083">
                  <c:v>6.7</c:v>
                </c:pt>
                <c:pt idx="1084">
                  <c:v>7.8</c:v>
                </c:pt>
                <c:pt idx="1085">
                  <c:v>6.8</c:v>
                </c:pt>
                <c:pt idx="1086">
                  <c:v>6.7</c:v>
                </c:pt>
                <c:pt idx="1087">
                  <c:v>6.7</c:v>
                </c:pt>
                <c:pt idx="1088">
                  <c:v>8</c:v>
                </c:pt>
                <c:pt idx="1089">
                  <c:v>6.7</c:v>
                </c:pt>
                <c:pt idx="1090">
                  <c:v>4.4000000000000004</c:v>
                </c:pt>
                <c:pt idx="1091">
                  <c:v>11</c:v>
                </c:pt>
                <c:pt idx="1092">
                  <c:v>205</c:v>
                </c:pt>
                <c:pt idx="1093">
                  <c:v>169</c:v>
                </c:pt>
                <c:pt idx="1094">
                  <c:v>261</c:v>
                </c:pt>
              </c:numCache>
            </c:numRef>
          </c:yVal>
        </c:ser>
        <c:axId val="65971328"/>
        <c:axId val="65972864"/>
      </c:scatterChart>
      <c:scatterChart>
        <c:scatterStyle val="lineMarker"/>
        <c:ser>
          <c:idx val="1"/>
          <c:order val="1"/>
          <c:tx>
            <c:v>Specific Conductance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SC'!$E$10:$E$1105</c:f>
              <c:numCache>
                <c:formatCode>General</c:formatCode>
                <c:ptCount val="1096"/>
                <c:pt idx="0">
                  <c:v>558</c:v>
                </c:pt>
                <c:pt idx="1">
                  <c:v>556</c:v>
                </c:pt>
                <c:pt idx="2">
                  <c:v>546</c:v>
                </c:pt>
                <c:pt idx="3">
                  <c:v>534</c:v>
                </c:pt>
                <c:pt idx="4">
                  <c:v>520</c:v>
                </c:pt>
                <c:pt idx="5">
                  <c:v>547</c:v>
                </c:pt>
                <c:pt idx="6">
                  <c:v>582</c:v>
                </c:pt>
                <c:pt idx="7">
                  <c:v>574</c:v>
                </c:pt>
                <c:pt idx="8">
                  <c:v>555</c:v>
                </c:pt>
                <c:pt idx="9">
                  <c:v>544</c:v>
                </c:pt>
                <c:pt idx="10">
                  <c:v>536</c:v>
                </c:pt>
                <c:pt idx="11">
                  <c:v>508</c:v>
                </c:pt>
                <c:pt idx="12">
                  <c:v>496</c:v>
                </c:pt>
                <c:pt idx="13">
                  <c:v>494</c:v>
                </c:pt>
                <c:pt idx="14">
                  <c:v>485</c:v>
                </c:pt>
                <c:pt idx="15">
                  <c:v>482</c:v>
                </c:pt>
                <c:pt idx="16">
                  <c:v>390</c:v>
                </c:pt>
                <c:pt idx="17">
                  <c:v>427</c:v>
                </c:pt>
                <c:pt idx="18">
                  <c:v>457</c:v>
                </c:pt>
                <c:pt idx="19">
                  <c:v>486</c:v>
                </c:pt>
                <c:pt idx="20">
                  <c:v>488</c:v>
                </c:pt>
                <c:pt idx="21">
                  <c:v>487</c:v>
                </c:pt>
                <c:pt idx="22">
                  <c:v>482</c:v>
                </c:pt>
                <c:pt idx="23">
                  <c:v>496</c:v>
                </c:pt>
                <c:pt idx="24">
                  <c:v>589</c:v>
                </c:pt>
                <c:pt idx="25">
                  <c:v>610</c:v>
                </c:pt>
                <c:pt idx="26">
                  <c:v>574</c:v>
                </c:pt>
                <c:pt idx="27">
                  <c:v>257</c:v>
                </c:pt>
                <c:pt idx="28">
                  <c:v>285</c:v>
                </c:pt>
                <c:pt idx="29">
                  <c:v>579</c:v>
                </c:pt>
                <c:pt idx="30">
                  <c:v>616</c:v>
                </c:pt>
                <c:pt idx="31">
                  <c:v>617</c:v>
                </c:pt>
                <c:pt idx="32">
                  <c:v>605</c:v>
                </c:pt>
                <c:pt idx="33">
                  <c:v>448</c:v>
                </c:pt>
                <c:pt idx="34">
                  <c:v>456</c:v>
                </c:pt>
                <c:pt idx="35">
                  <c:v>480</c:v>
                </c:pt>
                <c:pt idx="36">
                  <c:v>539</c:v>
                </c:pt>
                <c:pt idx="37">
                  <c:v>656</c:v>
                </c:pt>
                <c:pt idx="38">
                  <c:v>752</c:v>
                </c:pt>
                <c:pt idx="39">
                  <c:v>806</c:v>
                </c:pt>
                <c:pt idx="40">
                  <c:v>759</c:v>
                </c:pt>
                <c:pt idx="41">
                  <c:v>729</c:v>
                </c:pt>
                <c:pt idx="42">
                  <c:v>639</c:v>
                </c:pt>
                <c:pt idx="43">
                  <c:v>545</c:v>
                </c:pt>
                <c:pt idx="44">
                  <c:v>529</c:v>
                </c:pt>
                <c:pt idx="45">
                  <c:v>535</c:v>
                </c:pt>
                <c:pt idx="46">
                  <c:v>533</c:v>
                </c:pt>
                <c:pt idx="47">
                  <c:v>485</c:v>
                </c:pt>
                <c:pt idx="48">
                  <c:v>474</c:v>
                </c:pt>
                <c:pt idx="49">
                  <c:v>515</c:v>
                </c:pt>
                <c:pt idx="50">
                  <c:v>543</c:v>
                </c:pt>
                <c:pt idx="51">
                  <c:v>654</c:v>
                </c:pt>
                <c:pt idx="52">
                  <c:v>642</c:v>
                </c:pt>
                <c:pt idx="53">
                  <c:v>640</c:v>
                </c:pt>
                <c:pt idx="54">
                  <c:v>645</c:v>
                </c:pt>
                <c:pt idx="55">
                  <c:v>645</c:v>
                </c:pt>
                <c:pt idx="56">
                  <c:v>628</c:v>
                </c:pt>
                <c:pt idx="57">
                  <c:v>637</c:v>
                </c:pt>
                <c:pt idx="58">
                  <c:v>680</c:v>
                </c:pt>
                <c:pt idx="59">
                  <c:v>679</c:v>
                </c:pt>
                <c:pt idx="60">
                  <c:v>675</c:v>
                </c:pt>
                <c:pt idx="61">
                  <c:v>631</c:v>
                </c:pt>
                <c:pt idx="62">
                  <c:v>626</c:v>
                </c:pt>
                <c:pt idx="63">
                  <c:v>631</c:v>
                </c:pt>
                <c:pt idx="64">
                  <c:v>676</c:v>
                </c:pt>
                <c:pt idx="65">
                  <c:v>680</c:v>
                </c:pt>
                <c:pt idx="66">
                  <c:v>679</c:v>
                </c:pt>
                <c:pt idx="67">
                  <c:v>670</c:v>
                </c:pt>
                <c:pt idx="68">
                  <c:v>637</c:v>
                </c:pt>
                <c:pt idx="69">
                  <c:v>628</c:v>
                </c:pt>
                <c:pt idx="70">
                  <c:v>612</c:v>
                </c:pt>
                <c:pt idx="71">
                  <c:v>612</c:v>
                </c:pt>
                <c:pt idx="72">
                  <c:v>659</c:v>
                </c:pt>
                <c:pt idx="73">
                  <c:v>644</c:v>
                </c:pt>
                <c:pt idx="74">
                  <c:v>639</c:v>
                </c:pt>
                <c:pt idx="75">
                  <c:v>630</c:v>
                </c:pt>
                <c:pt idx="76">
                  <c:v>618</c:v>
                </c:pt>
                <c:pt idx="77">
                  <c:v>611</c:v>
                </c:pt>
                <c:pt idx="78">
                  <c:v>656</c:v>
                </c:pt>
                <c:pt idx="79">
                  <c:v>658</c:v>
                </c:pt>
                <c:pt idx="80">
                  <c:v>658</c:v>
                </c:pt>
                <c:pt idx="81">
                  <c:v>654</c:v>
                </c:pt>
                <c:pt idx="82">
                  <c:v>649</c:v>
                </c:pt>
                <c:pt idx="83">
                  <c:v>628</c:v>
                </c:pt>
                <c:pt idx="84">
                  <c:v>600</c:v>
                </c:pt>
                <c:pt idx="85">
                  <c:v>575</c:v>
                </c:pt>
                <c:pt idx="86">
                  <c:v>563</c:v>
                </c:pt>
                <c:pt idx="87">
                  <c:v>336</c:v>
                </c:pt>
                <c:pt idx="88">
                  <c:v>309</c:v>
                </c:pt>
                <c:pt idx="89">
                  <c:v>316</c:v>
                </c:pt>
                <c:pt idx="90">
                  <c:v>319</c:v>
                </c:pt>
                <c:pt idx="91">
                  <c:v>325</c:v>
                </c:pt>
                <c:pt idx="92">
                  <c:v>335</c:v>
                </c:pt>
                <c:pt idx="93">
                  <c:v>333</c:v>
                </c:pt>
                <c:pt idx="94">
                  <c:v>335</c:v>
                </c:pt>
                <c:pt idx="95">
                  <c:v>346</c:v>
                </c:pt>
                <c:pt idx="96">
                  <c:v>355</c:v>
                </c:pt>
                <c:pt idx="97">
                  <c:v>357</c:v>
                </c:pt>
                <c:pt idx="98">
                  <c:v>369</c:v>
                </c:pt>
                <c:pt idx="99">
                  <c:v>378</c:v>
                </c:pt>
                <c:pt idx="100">
                  <c:v>397</c:v>
                </c:pt>
                <c:pt idx="101">
                  <c:v>399</c:v>
                </c:pt>
                <c:pt idx="102">
                  <c:v>401</c:v>
                </c:pt>
                <c:pt idx="103">
                  <c:v>402</c:v>
                </c:pt>
                <c:pt idx="104">
                  <c:v>402</c:v>
                </c:pt>
                <c:pt idx="105">
                  <c:v>403</c:v>
                </c:pt>
                <c:pt idx="106">
                  <c:v>404</c:v>
                </c:pt>
                <c:pt idx="107">
                  <c:v>403</c:v>
                </c:pt>
                <c:pt idx="108">
                  <c:v>393</c:v>
                </c:pt>
                <c:pt idx="109">
                  <c:v>376</c:v>
                </c:pt>
                <c:pt idx="110">
                  <c:v>352</c:v>
                </c:pt>
                <c:pt idx="111">
                  <c:v>257</c:v>
                </c:pt>
                <c:pt idx="112">
                  <c:v>252</c:v>
                </c:pt>
                <c:pt idx="113">
                  <c:v>261</c:v>
                </c:pt>
                <c:pt idx="114">
                  <c:v>274</c:v>
                </c:pt>
                <c:pt idx="115">
                  <c:v>280</c:v>
                </c:pt>
                <c:pt idx="116">
                  <c:v>292</c:v>
                </c:pt>
                <c:pt idx="117">
                  <c:v>300</c:v>
                </c:pt>
                <c:pt idx="118">
                  <c:v>308</c:v>
                </c:pt>
                <c:pt idx="119">
                  <c:v>308</c:v>
                </c:pt>
                <c:pt idx="120">
                  <c:v>311</c:v>
                </c:pt>
                <c:pt idx="121">
                  <c:v>313</c:v>
                </c:pt>
                <c:pt idx="122">
                  <c:v>317</c:v>
                </c:pt>
                <c:pt idx="123">
                  <c:v>305</c:v>
                </c:pt>
                <c:pt idx="124">
                  <c:v>297</c:v>
                </c:pt>
                <c:pt idx="125">
                  <c:v>285</c:v>
                </c:pt>
                <c:pt idx="126">
                  <c:v>289</c:v>
                </c:pt>
                <c:pt idx="127">
                  <c:v>295</c:v>
                </c:pt>
                <c:pt idx="128">
                  <c:v>305</c:v>
                </c:pt>
                <c:pt idx="129">
                  <c:v>318</c:v>
                </c:pt>
                <c:pt idx="130">
                  <c:v>404</c:v>
                </c:pt>
                <c:pt idx="131">
                  <c:v>582</c:v>
                </c:pt>
                <c:pt idx="132">
                  <c:v>579</c:v>
                </c:pt>
                <c:pt idx="133">
                  <c:v>455</c:v>
                </c:pt>
                <c:pt idx="134">
                  <c:v>658</c:v>
                </c:pt>
                <c:pt idx="135">
                  <c:v>633</c:v>
                </c:pt>
                <c:pt idx="136">
                  <c:v>209</c:v>
                </c:pt>
                <c:pt idx="137">
                  <c:v>193</c:v>
                </c:pt>
                <c:pt idx="138">
                  <c:v>207</c:v>
                </c:pt>
                <c:pt idx="139">
                  <c:v>222</c:v>
                </c:pt>
                <c:pt idx="140">
                  <c:v>226</c:v>
                </c:pt>
                <c:pt idx="141">
                  <c:v>230</c:v>
                </c:pt>
                <c:pt idx="142">
                  <c:v>359</c:v>
                </c:pt>
                <c:pt idx="143">
                  <c:v>412</c:v>
                </c:pt>
                <c:pt idx="144">
                  <c:v>407</c:v>
                </c:pt>
                <c:pt idx="145">
                  <c:v>215</c:v>
                </c:pt>
                <c:pt idx="146">
                  <c:v>210</c:v>
                </c:pt>
                <c:pt idx="147">
                  <c:v>181</c:v>
                </c:pt>
                <c:pt idx="148">
                  <c:v>286</c:v>
                </c:pt>
                <c:pt idx="149">
                  <c:v>303</c:v>
                </c:pt>
                <c:pt idx="150">
                  <c:v>304</c:v>
                </c:pt>
                <c:pt idx="151">
                  <c:v>357</c:v>
                </c:pt>
                <c:pt idx="152">
                  <c:v>387</c:v>
                </c:pt>
                <c:pt idx="153">
                  <c:v>240</c:v>
                </c:pt>
                <c:pt idx="154">
                  <c:v>309</c:v>
                </c:pt>
                <c:pt idx="155">
                  <c:v>458</c:v>
                </c:pt>
                <c:pt idx="156">
                  <c:v>475</c:v>
                </c:pt>
                <c:pt idx="157">
                  <c:v>386</c:v>
                </c:pt>
                <c:pt idx="158">
                  <c:v>413</c:v>
                </c:pt>
                <c:pt idx="159">
                  <c:v>141</c:v>
                </c:pt>
                <c:pt idx="160">
                  <c:v>149</c:v>
                </c:pt>
                <c:pt idx="163">
                  <c:v>304</c:v>
                </c:pt>
                <c:pt idx="164">
                  <c:v>376</c:v>
                </c:pt>
                <c:pt idx="165">
                  <c:v>428</c:v>
                </c:pt>
                <c:pt idx="166">
                  <c:v>375</c:v>
                </c:pt>
                <c:pt idx="167">
                  <c:v>143</c:v>
                </c:pt>
                <c:pt idx="168">
                  <c:v>258</c:v>
                </c:pt>
                <c:pt idx="169">
                  <c:v>293</c:v>
                </c:pt>
                <c:pt idx="170">
                  <c:v>304</c:v>
                </c:pt>
                <c:pt idx="171">
                  <c:v>322</c:v>
                </c:pt>
                <c:pt idx="172">
                  <c:v>270</c:v>
                </c:pt>
                <c:pt idx="173">
                  <c:v>198</c:v>
                </c:pt>
                <c:pt idx="174">
                  <c:v>213</c:v>
                </c:pt>
                <c:pt idx="175">
                  <c:v>248</c:v>
                </c:pt>
                <c:pt idx="176">
                  <c:v>514</c:v>
                </c:pt>
                <c:pt idx="177">
                  <c:v>516</c:v>
                </c:pt>
                <c:pt idx="178">
                  <c:v>348</c:v>
                </c:pt>
                <c:pt idx="179">
                  <c:v>550</c:v>
                </c:pt>
                <c:pt idx="180">
                  <c:v>548</c:v>
                </c:pt>
                <c:pt idx="181">
                  <c:v>350</c:v>
                </c:pt>
                <c:pt idx="182">
                  <c:v>541</c:v>
                </c:pt>
                <c:pt idx="183">
                  <c:v>460</c:v>
                </c:pt>
                <c:pt idx="184">
                  <c:v>241</c:v>
                </c:pt>
                <c:pt idx="185">
                  <c:v>446</c:v>
                </c:pt>
                <c:pt idx="186">
                  <c:v>446</c:v>
                </c:pt>
                <c:pt idx="187">
                  <c:v>454</c:v>
                </c:pt>
                <c:pt idx="188">
                  <c:v>158</c:v>
                </c:pt>
                <c:pt idx="189">
                  <c:v>288</c:v>
                </c:pt>
                <c:pt idx="190">
                  <c:v>290</c:v>
                </c:pt>
                <c:pt idx="191">
                  <c:v>369.32465223936714</c:v>
                </c:pt>
                <c:pt idx="192">
                  <c:v>383.84210812287927</c:v>
                </c:pt>
                <c:pt idx="193">
                  <c:v>436</c:v>
                </c:pt>
                <c:pt idx="194">
                  <c:v>477</c:v>
                </c:pt>
                <c:pt idx="195">
                  <c:v>411</c:v>
                </c:pt>
                <c:pt idx="196">
                  <c:v>447</c:v>
                </c:pt>
                <c:pt idx="197">
                  <c:v>482</c:v>
                </c:pt>
                <c:pt idx="198">
                  <c:v>501</c:v>
                </c:pt>
                <c:pt idx="199">
                  <c:v>531</c:v>
                </c:pt>
                <c:pt idx="200">
                  <c:v>551</c:v>
                </c:pt>
                <c:pt idx="201">
                  <c:v>548</c:v>
                </c:pt>
                <c:pt idx="202">
                  <c:v>547</c:v>
                </c:pt>
                <c:pt idx="203">
                  <c:v>552</c:v>
                </c:pt>
                <c:pt idx="204">
                  <c:v>594</c:v>
                </c:pt>
                <c:pt idx="205">
                  <c:v>617</c:v>
                </c:pt>
                <c:pt idx="206">
                  <c:v>616</c:v>
                </c:pt>
                <c:pt idx="207">
                  <c:v>582</c:v>
                </c:pt>
                <c:pt idx="208">
                  <c:v>669</c:v>
                </c:pt>
                <c:pt idx="209">
                  <c:v>658</c:v>
                </c:pt>
                <c:pt idx="210">
                  <c:v>588</c:v>
                </c:pt>
                <c:pt idx="211">
                  <c:v>707</c:v>
                </c:pt>
                <c:pt idx="212">
                  <c:v>708</c:v>
                </c:pt>
                <c:pt idx="213">
                  <c:v>638</c:v>
                </c:pt>
                <c:pt idx="214">
                  <c:v>653</c:v>
                </c:pt>
                <c:pt idx="215">
                  <c:v>668</c:v>
                </c:pt>
                <c:pt idx="216">
                  <c:v>668</c:v>
                </c:pt>
                <c:pt idx="217">
                  <c:v>660</c:v>
                </c:pt>
                <c:pt idx="218">
                  <c:v>655</c:v>
                </c:pt>
                <c:pt idx="219">
                  <c:v>698</c:v>
                </c:pt>
                <c:pt idx="220">
                  <c:v>694</c:v>
                </c:pt>
                <c:pt idx="221">
                  <c:v>648</c:v>
                </c:pt>
                <c:pt idx="222">
                  <c:v>653</c:v>
                </c:pt>
                <c:pt idx="223">
                  <c:v>661</c:v>
                </c:pt>
                <c:pt idx="224">
                  <c:v>338</c:v>
                </c:pt>
                <c:pt idx="225">
                  <c:v>437</c:v>
                </c:pt>
                <c:pt idx="226">
                  <c:v>584</c:v>
                </c:pt>
                <c:pt idx="227">
                  <c:v>689</c:v>
                </c:pt>
                <c:pt idx="228">
                  <c:v>611</c:v>
                </c:pt>
                <c:pt idx="229">
                  <c:v>613</c:v>
                </c:pt>
                <c:pt idx="230">
                  <c:v>625</c:v>
                </c:pt>
                <c:pt idx="231">
                  <c:v>646</c:v>
                </c:pt>
                <c:pt idx="232">
                  <c:v>682</c:v>
                </c:pt>
                <c:pt idx="233">
                  <c:v>677</c:v>
                </c:pt>
                <c:pt idx="234">
                  <c:v>688</c:v>
                </c:pt>
                <c:pt idx="235">
                  <c:v>742</c:v>
                </c:pt>
                <c:pt idx="236">
                  <c:v>775</c:v>
                </c:pt>
                <c:pt idx="237">
                  <c:v>801</c:v>
                </c:pt>
                <c:pt idx="238">
                  <c:v>903</c:v>
                </c:pt>
                <c:pt idx="239">
                  <c:v>849</c:v>
                </c:pt>
                <c:pt idx="240">
                  <c:v>925</c:v>
                </c:pt>
                <c:pt idx="241">
                  <c:v>921</c:v>
                </c:pt>
                <c:pt idx="242">
                  <c:v>783</c:v>
                </c:pt>
                <c:pt idx="243">
                  <c:v>788</c:v>
                </c:pt>
                <c:pt idx="244">
                  <c:v>788</c:v>
                </c:pt>
                <c:pt idx="245">
                  <c:v>783</c:v>
                </c:pt>
                <c:pt idx="247">
                  <c:v>739</c:v>
                </c:pt>
                <c:pt idx="248">
                  <c:v>739</c:v>
                </c:pt>
                <c:pt idx="249">
                  <c:v>713</c:v>
                </c:pt>
                <c:pt idx="250">
                  <c:v>714</c:v>
                </c:pt>
                <c:pt idx="251">
                  <c:v>708</c:v>
                </c:pt>
                <c:pt idx="252">
                  <c:v>697</c:v>
                </c:pt>
                <c:pt idx="253">
                  <c:v>680</c:v>
                </c:pt>
                <c:pt idx="254">
                  <c:v>699</c:v>
                </c:pt>
                <c:pt idx="255">
                  <c:v>725</c:v>
                </c:pt>
                <c:pt idx="256">
                  <c:v>725</c:v>
                </c:pt>
                <c:pt idx="257">
                  <c:v>693</c:v>
                </c:pt>
                <c:pt idx="258">
                  <c:v>683</c:v>
                </c:pt>
                <c:pt idx="259">
                  <c:v>700</c:v>
                </c:pt>
                <c:pt idx="260">
                  <c:v>721</c:v>
                </c:pt>
                <c:pt idx="261">
                  <c:v>720</c:v>
                </c:pt>
                <c:pt idx="262">
                  <c:v>654</c:v>
                </c:pt>
                <c:pt idx="263">
                  <c:v>680</c:v>
                </c:pt>
                <c:pt idx="264">
                  <c:v>617</c:v>
                </c:pt>
                <c:pt idx="265">
                  <c:v>612</c:v>
                </c:pt>
                <c:pt idx="266">
                  <c:v>468</c:v>
                </c:pt>
                <c:pt idx="267">
                  <c:v>480</c:v>
                </c:pt>
                <c:pt idx="268">
                  <c:v>576</c:v>
                </c:pt>
                <c:pt idx="269">
                  <c:v>581</c:v>
                </c:pt>
                <c:pt idx="270">
                  <c:v>671</c:v>
                </c:pt>
                <c:pt idx="271">
                  <c:v>700</c:v>
                </c:pt>
                <c:pt idx="272">
                  <c:v>701</c:v>
                </c:pt>
                <c:pt idx="273">
                  <c:v>654</c:v>
                </c:pt>
                <c:pt idx="274">
                  <c:v>676</c:v>
                </c:pt>
                <c:pt idx="275">
                  <c:v>725</c:v>
                </c:pt>
                <c:pt idx="276">
                  <c:v>703</c:v>
                </c:pt>
                <c:pt idx="277">
                  <c:v>701</c:v>
                </c:pt>
                <c:pt idx="278">
                  <c:v>684</c:v>
                </c:pt>
                <c:pt idx="279">
                  <c:v>668</c:v>
                </c:pt>
                <c:pt idx="280">
                  <c:v>650</c:v>
                </c:pt>
                <c:pt idx="281">
                  <c:v>687</c:v>
                </c:pt>
                <c:pt idx="282">
                  <c:v>741</c:v>
                </c:pt>
                <c:pt idx="283">
                  <c:v>723</c:v>
                </c:pt>
                <c:pt idx="284">
                  <c:v>675</c:v>
                </c:pt>
                <c:pt idx="285">
                  <c:v>655</c:v>
                </c:pt>
                <c:pt idx="286">
                  <c:v>578</c:v>
                </c:pt>
                <c:pt idx="287">
                  <c:v>685</c:v>
                </c:pt>
                <c:pt idx="288">
                  <c:v>746</c:v>
                </c:pt>
                <c:pt idx="289">
                  <c:v>615</c:v>
                </c:pt>
                <c:pt idx="290">
                  <c:v>380</c:v>
                </c:pt>
                <c:pt idx="291">
                  <c:v>680</c:v>
                </c:pt>
                <c:pt idx="292">
                  <c:v>658</c:v>
                </c:pt>
                <c:pt idx="293">
                  <c:v>576</c:v>
                </c:pt>
                <c:pt idx="294">
                  <c:v>570</c:v>
                </c:pt>
                <c:pt idx="295">
                  <c:v>710</c:v>
                </c:pt>
                <c:pt idx="296">
                  <c:v>708</c:v>
                </c:pt>
                <c:pt idx="297">
                  <c:v>611</c:v>
                </c:pt>
                <c:pt idx="298">
                  <c:v>620</c:v>
                </c:pt>
                <c:pt idx="299">
                  <c:v>624</c:v>
                </c:pt>
                <c:pt idx="300">
                  <c:v>604</c:v>
                </c:pt>
                <c:pt idx="301">
                  <c:v>590</c:v>
                </c:pt>
                <c:pt idx="302">
                  <c:v>690</c:v>
                </c:pt>
                <c:pt idx="303">
                  <c:v>690</c:v>
                </c:pt>
                <c:pt idx="304">
                  <c:v>690</c:v>
                </c:pt>
                <c:pt idx="305">
                  <c:v>581</c:v>
                </c:pt>
                <c:pt idx="306">
                  <c:v>672</c:v>
                </c:pt>
                <c:pt idx="307">
                  <c:v>635</c:v>
                </c:pt>
                <c:pt idx="308">
                  <c:v>636</c:v>
                </c:pt>
                <c:pt idx="309">
                  <c:v>698</c:v>
                </c:pt>
                <c:pt idx="310">
                  <c:v>693</c:v>
                </c:pt>
                <c:pt idx="311">
                  <c:v>682</c:v>
                </c:pt>
                <c:pt idx="312">
                  <c:v>616</c:v>
                </c:pt>
                <c:pt idx="313">
                  <c:v>573</c:v>
                </c:pt>
                <c:pt idx="314">
                  <c:v>565</c:v>
                </c:pt>
                <c:pt idx="315">
                  <c:v>549</c:v>
                </c:pt>
                <c:pt idx="316">
                  <c:v>697</c:v>
                </c:pt>
                <c:pt idx="317">
                  <c:v>700</c:v>
                </c:pt>
                <c:pt idx="318">
                  <c:v>576</c:v>
                </c:pt>
                <c:pt idx="319">
                  <c:v>466.53600084768169</c:v>
                </c:pt>
                <c:pt idx="324">
                  <c:v>480</c:v>
                </c:pt>
                <c:pt idx="325">
                  <c:v>485</c:v>
                </c:pt>
                <c:pt idx="326">
                  <c:v>485</c:v>
                </c:pt>
                <c:pt idx="327">
                  <c:v>464</c:v>
                </c:pt>
                <c:pt idx="328">
                  <c:v>431</c:v>
                </c:pt>
                <c:pt idx="329">
                  <c:v>399</c:v>
                </c:pt>
                <c:pt idx="330">
                  <c:v>379</c:v>
                </c:pt>
                <c:pt idx="331">
                  <c:v>396</c:v>
                </c:pt>
                <c:pt idx="332">
                  <c:v>411</c:v>
                </c:pt>
                <c:pt idx="333">
                  <c:v>411</c:v>
                </c:pt>
                <c:pt idx="334">
                  <c:v>413</c:v>
                </c:pt>
                <c:pt idx="335">
                  <c:v>411</c:v>
                </c:pt>
                <c:pt idx="336">
                  <c:v>398</c:v>
                </c:pt>
                <c:pt idx="337">
                  <c:v>397</c:v>
                </c:pt>
                <c:pt idx="338">
                  <c:v>411</c:v>
                </c:pt>
                <c:pt idx="339">
                  <c:v>423</c:v>
                </c:pt>
                <c:pt idx="340">
                  <c:v>476</c:v>
                </c:pt>
                <c:pt idx="341">
                  <c:v>474</c:v>
                </c:pt>
                <c:pt idx="342">
                  <c:v>306</c:v>
                </c:pt>
                <c:pt idx="343">
                  <c:v>356</c:v>
                </c:pt>
                <c:pt idx="344">
                  <c:v>387</c:v>
                </c:pt>
                <c:pt idx="345">
                  <c:v>427</c:v>
                </c:pt>
                <c:pt idx="346">
                  <c:v>451</c:v>
                </c:pt>
                <c:pt idx="347">
                  <c:v>333</c:v>
                </c:pt>
                <c:pt idx="348">
                  <c:v>262</c:v>
                </c:pt>
                <c:pt idx="349">
                  <c:v>251</c:v>
                </c:pt>
                <c:pt idx="350">
                  <c:v>264</c:v>
                </c:pt>
                <c:pt idx="351">
                  <c:v>276</c:v>
                </c:pt>
                <c:pt idx="352">
                  <c:v>326</c:v>
                </c:pt>
                <c:pt idx="353">
                  <c:v>325</c:v>
                </c:pt>
                <c:pt idx="354">
                  <c:v>359</c:v>
                </c:pt>
                <c:pt idx="355">
                  <c:v>385</c:v>
                </c:pt>
                <c:pt idx="356">
                  <c:v>372</c:v>
                </c:pt>
                <c:pt idx="357">
                  <c:v>383</c:v>
                </c:pt>
                <c:pt idx="358">
                  <c:v>438</c:v>
                </c:pt>
                <c:pt idx="359">
                  <c:v>452</c:v>
                </c:pt>
                <c:pt idx="360">
                  <c:v>437</c:v>
                </c:pt>
                <c:pt idx="361">
                  <c:v>343</c:v>
                </c:pt>
                <c:pt idx="362">
                  <c:v>252</c:v>
                </c:pt>
                <c:pt idx="363">
                  <c:v>293</c:v>
                </c:pt>
                <c:pt idx="364">
                  <c:v>300</c:v>
                </c:pt>
                <c:pt idx="365">
                  <c:v>288</c:v>
                </c:pt>
                <c:pt idx="366">
                  <c:v>304</c:v>
                </c:pt>
                <c:pt idx="367">
                  <c:v>370</c:v>
                </c:pt>
                <c:pt idx="368">
                  <c:v>384</c:v>
                </c:pt>
                <c:pt idx="369">
                  <c:v>381</c:v>
                </c:pt>
                <c:pt idx="370">
                  <c:v>360</c:v>
                </c:pt>
                <c:pt idx="371">
                  <c:v>352</c:v>
                </c:pt>
                <c:pt idx="372">
                  <c:v>369</c:v>
                </c:pt>
                <c:pt idx="373">
                  <c:v>393</c:v>
                </c:pt>
                <c:pt idx="374">
                  <c:v>397</c:v>
                </c:pt>
                <c:pt idx="375">
                  <c:v>397</c:v>
                </c:pt>
                <c:pt idx="376">
                  <c:v>393</c:v>
                </c:pt>
                <c:pt idx="377">
                  <c:v>425</c:v>
                </c:pt>
                <c:pt idx="378">
                  <c:v>440</c:v>
                </c:pt>
                <c:pt idx="379">
                  <c:v>434</c:v>
                </c:pt>
                <c:pt idx="380">
                  <c:v>568</c:v>
                </c:pt>
                <c:pt idx="381">
                  <c:v>617</c:v>
                </c:pt>
                <c:pt idx="382">
                  <c:v>617</c:v>
                </c:pt>
                <c:pt idx="383">
                  <c:v>590</c:v>
                </c:pt>
                <c:pt idx="384">
                  <c:v>537</c:v>
                </c:pt>
                <c:pt idx="385">
                  <c:v>529</c:v>
                </c:pt>
                <c:pt idx="386">
                  <c:v>515</c:v>
                </c:pt>
                <c:pt idx="387">
                  <c:v>499</c:v>
                </c:pt>
                <c:pt idx="388">
                  <c:v>432</c:v>
                </c:pt>
                <c:pt idx="389">
                  <c:v>554</c:v>
                </c:pt>
                <c:pt idx="390">
                  <c:v>549</c:v>
                </c:pt>
                <c:pt idx="391">
                  <c:v>312</c:v>
                </c:pt>
                <c:pt idx="392">
                  <c:v>361</c:v>
                </c:pt>
                <c:pt idx="393">
                  <c:v>363</c:v>
                </c:pt>
                <c:pt idx="394">
                  <c:v>346</c:v>
                </c:pt>
                <c:pt idx="395">
                  <c:v>472</c:v>
                </c:pt>
                <c:pt idx="396">
                  <c:v>467</c:v>
                </c:pt>
                <c:pt idx="397">
                  <c:v>452</c:v>
                </c:pt>
                <c:pt idx="398">
                  <c:v>461</c:v>
                </c:pt>
                <c:pt idx="399">
                  <c:v>463</c:v>
                </c:pt>
                <c:pt idx="400">
                  <c:v>464</c:v>
                </c:pt>
                <c:pt idx="401">
                  <c:v>481</c:v>
                </c:pt>
                <c:pt idx="402">
                  <c:v>517</c:v>
                </c:pt>
                <c:pt idx="403">
                  <c:v>515</c:v>
                </c:pt>
                <c:pt idx="404">
                  <c:v>512</c:v>
                </c:pt>
                <c:pt idx="405">
                  <c:v>515</c:v>
                </c:pt>
                <c:pt idx="406">
                  <c:v>515</c:v>
                </c:pt>
                <c:pt idx="407">
                  <c:v>491</c:v>
                </c:pt>
                <c:pt idx="408">
                  <c:v>447</c:v>
                </c:pt>
                <c:pt idx="409">
                  <c:v>514</c:v>
                </c:pt>
                <c:pt idx="410">
                  <c:v>274</c:v>
                </c:pt>
                <c:pt idx="411">
                  <c:v>309</c:v>
                </c:pt>
                <c:pt idx="412">
                  <c:v>310</c:v>
                </c:pt>
                <c:pt idx="413">
                  <c:v>312</c:v>
                </c:pt>
                <c:pt idx="414">
                  <c:v>370</c:v>
                </c:pt>
                <c:pt idx="415">
                  <c:v>392</c:v>
                </c:pt>
                <c:pt idx="416">
                  <c:v>399</c:v>
                </c:pt>
                <c:pt idx="417">
                  <c:v>385</c:v>
                </c:pt>
                <c:pt idx="418">
                  <c:v>402</c:v>
                </c:pt>
                <c:pt idx="419">
                  <c:v>455</c:v>
                </c:pt>
                <c:pt idx="420">
                  <c:v>482</c:v>
                </c:pt>
                <c:pt idx="421">
                  <c:v>459</c:v>
                </c:pt>
                <c:pt idx="422">
                  <c:v>505</c:v>
                </c:pt>
                <c:pt idx="423">
                  <c:v>495</c:v>
                </c:pt>
                <c:pt idx="424">
                  <c:v>470</c:v>
                </c:pt>
                <c:pt idx="425">
                  <c:v>525</c:v>
                </c:pt>
                <c:pt idx="426">
                  <c:v>344</c:v>
                </c:pt>
                <c:pt idx="427">
                  <c:v>216</c:v>
                </c:pt>
                <c:pt idx="428">
                  <c:v>214</c:v>
                </c:pt>
                <c:pt idx="429">
                  <c:v>277</c:v>
                </c:pt>
                <c:pt idx="430">
                  <c:v>303</c:v>
                </c:pt>
                <c:pt idx="431">
                  <c:v>330</c:v>
                </c:pt>
                <c:pt idx="432">
                  <c:v>345</c:v>
                </c:pt>
                <c:pt idx="433">
                  <c:v>352</c:v>
                </c:pt>
                <c:pt idx="434">
                  <c:v>327</c:v>
                </c:pt>
                <c:pt idx="435">
                  <c:v>264</c:v>
                </c:pt>
                <c:pt idx="436">
                  <c:v>412</c:v>
                </c:pt>
                <c:pt idx="437">
                  <c:v>407</c:v>
                </c:pt>
                <c:pt idx="438">
                  <c:v>180</c:v>
                </c:pt>
                <c:pt idx="439">
                  <c:v>207</c:v>
                </c:pt>
                <c:pt idx="440">
                  <c:v>234</c:v>
                </c:pt>
                <c:pt idx="441">
                  <c:v>256</c:v>
                </c:pt>
                <c:pt idx="442">
                  <c:v>274</c:v>
                </c:pt>
                <c:pt idx="443">
                  <c:v>271</c:v>
                </c:pt>
                <c:pt idx="444">
                  <c:v>298</c:v>
                </c:pt>
                <c:pt idx="445">
                  <c:v>321</c:v>
                </c:pt>
                <c:pt idx="446">
                  <c:v>306</c:v>
                </c:pt>
                <c:pt idx="447">
                  <c:v>255</c:v>
                </c:pt>
                <c:pt idx="448">
                  <c:v>249</c:v>
                </c:pt>
                <c:pt idx="449">
                  <c:v>380</c:v>
                </c:pt>
                <c:pt idx="450">
                  <c:v>415</c:v>
                </c:pt>
                <c:pt idx="451">
                  <c:v>419</c:v>
                </c:pt>
                <c:pt idx="452">
                  <c:v>417</c:v>
                </c:pt>
                <c:pt idx="453">
                  <c:v>411</c:v>
                </c:pt>
                <c:pt idx="454">
                  <c:v>418</c:v>
                </c:pt>
                <c:pt idx="455">
                  <c:v>429</c:v>
                </c:pt>
                <c:pt idx="456">
                  <c:v>419</c:v>
                </c:pt>
                <c:pt idx="457">
                  <c:v>380</c:v>
                </c:pt>
                <c:pt idx="458">
                  <c:v>428</c:v>
                </c:pt>
                <c:pt idx="459">
                  <c:v>423</c:v>
                </c:pt>
                <c:pt idx="460">
                  <c:v>364</c:v>
                </c:pt>
                <c:pt idx="461">
                  <c:v>501</c:v>
                </c:pt>
                <c:pt idx="462">
                  <c:v>594</c:v>
                </c:pt>
                <c:pt idx="463">
                  <c:v>533</c:v>
                </c:pt>
                <c:pt idx="464">
                  <c:v>567</c:v>
                </c:pt>
                <c:pt idx="465">
                  <c:v>567</c:v>
                </c:pt>
                <c:pt idx="466">
                  <c:v>482</c:v>
                </c:pt>
                <c:pt idx="467">
                  <c:v>480</c:v>
                </c:pt>
                <c:pt idx="468">
                  <c:v>476</c:v>
                </c:pt>
                <c:pt idx="469">
                  <c:v>419</c:v>
                </c:pt>
                <c:pt idx="470">
                  <c:v>545</c:v>
                </c:pt>
                <c:pt idx="471">
                  <c:v>449</c:v>
                </c:pt>
                <c:pt idx="472">
                  <c:v>361</c:v>
                </c:pt>
                <c:pt idx="473">
                  <c:v>362</c:v>
                </c:pt>
                <c:pt idx="474">
                  <c:v>356</c:v>
                </c:pt>
                <c:pt idx="475">
                  <c:v>350</c:v>
                </c:pt>
                <c:pt idx="476">
                  <c:v>332</c:v>
                </c:pt>
                <c:pt idx="477">
                  <c:v>345</c:v>
                </c:pt>
                <c:pt idx="478">
                  <c:v>366</c:v>
                </c:pt>
                <c:pt idx="479">
                  <c:v>384</c:v>
                </c:pt>
                <c:pt idx="480">
                  <c:v>373</c:v>
                </c:pt>
                <c:pt idx="481">
                  <c:v>399</c:v>
                </c:pt>
                <c:pt idx="482">
                  <c:v>274</c:v>
                </c:pt>
                <c:pt idx="483">
                  <c:v>462</c:v>
                </c:pt>
                <c:pt idx="484">
                  <c:v>481</c:v>
                </c:pt>
                <c:pt idx="485">
                  <c:v>473</c:v>
                </c:pt>
                <c:pt idx="486">
                  <c:v>316</c:v>
                </c:pt>
                <c:pt idx="487">
                  <c:v>322</c:v>
                </c:pt>
                <c:pt idx="488">
                  <c:v>329</c:v>
                </c:pt>
                <c:pt idx="489">
                  <c:v>323</c:v>
                </c:pt>
                <c:pt idx="490">
                  <c:v>239</c:v>
                </c:pt>
                <c:pt idx="491">
                  <c:v>367</c:v>
                </c:pt>
                <c:pt idx="492">
                  <c:v>369</c:v>
                </c:pt>
                <c:pt idx="493">
                  <c:v>380</c:v>
                </c:pt>
                <c:pt idx="494">
                  <c:v>380</c:v>
                </c:pt>
                <c:pt idx="495">
                  <c:v>347</c:v>
                </c:pt>
                <c:pt idx="496">
                  <c:v>322</c:v>
                </c:pt>
                <c:pt idx="497">
                  <c:v>319</c:v>
                </c:pt>
                <c:pt idx="498">
                  <c:v>356</c:v>
                </c:pt>
                <c:pt idx="499">
                  <c:v>422</c:v>
                </c:pt>
                <c:pt idx="500">
                  <c:v>445</c:v>
                </c:pt>
                <c:pt idx="501">
                  <c:v>446</c:v>
                </c:pt>
                <c:pt idx="503">
                  <c:v>475</c:v>
                </c:pt>
                <c:pt idx="504">
                  <c:v>478</c:v>
                </c:pt>
                <c:pt idx="505">
                  <c:v>441</c:v>
                </c:pt>
                <c:pt idx="506">
                  <c:v>381</c:v>
                </c:pt>
                <c:pt idx="507">
                  <c:v>389</c:v>
                </c:pt>
                <c:pt idx="508">
                  <c:v>305</c:v>
                </c:pt>
                <c:pt idx="509">
                  <c:v>306</c:v>
                </c:pt>
                <c:pt idx="510">
                  <c:v>303</c:v>
                </c:pt>
                <c:pt idx="511">
                  <c:v>330</c:v>
                </c:pt>
                <c:pt idx="512">
                  <c:v>423</c:v>
                </c:pt>
                <c:pt idx="513">
                  <c:v>457</c:v>
                </c:pt>
                <c:pt idx="514">
                  <c:v>470</c:v>
                </c:pt>
                <c:pt idx="515">
                  <c:v>457</c:v>
                </c:pt>
                <c:pt idx="516">
                  <c:v>394</c:v>
                </c:pt>
                <c:pt idx="517">
                  <c:v>352</c:v>
                </c:pt>
                <c:pt idx="518">
                  <c:v>154</c:v>
                </c:pt>
                <c:pt idx="519">
                  <c:v>193</c:v>
                </c:pt>
                <c:pt idx="520">
                  <c:v>197</c:v>
                </c:pt>
                <c:pt idx="521">
                  <c:v>234</c:v>
                </c:pt>
                <c:pt idx="522">
                  <c:v>255</c:v>
                </c:pt>
                <c:pt idx="523">
                  <c:v>238</c:v>
                </c:pt>
                <c:pt idx="524">
                  <c:v>255</c:v>
                </c:pt>
                <c:pt idx="525">
                  <c:v>275</c:v>
                </c:pt>
                <c:pt idx="526">
                  <c:v>349</c:v>
                </c:pt>
                <c:pt idx="527">
                  <c:v>345</c:v>
                </c:pt>
                <c:pt idx="528">
                  <c:v>363</c:v>
                </c:pt>
                <c:pt idx="529">
                  <c:v>415</c:v>
                </c:pt>
                <c:pt idx="530">
                  <c:v>448</c:v>
                </c:pt>
                <c:pt idx="531">
                  <c:v>453</c:v>
                </c:pt>
                <c:pt idx="532">
                  <c:v>419</c:v>
                </c:pt>
                <c:pt idx="533">
                  <c:v>155</c:v>
                </c:pt>
                <c:pt idx="534">
                  <c:v>169</c:v>
                </c:pt>
                <c:pt idx="535">
                  <c:v>208</c:v>
                </c:pt>
                <c:pt idx="536">
                  <c:v>225</c:v>
                </c:pt>
                <c:pt idx="537">
                  <c:v>260</c:v>
                </c:pt>
                <c:pt idx="538">
                  <c:v>252</c:v>
                </c:pt>
                <c:pt idx="539">
                  <c:v>273</c:v>
                </c:pt>
                <c:pt idx="540">
                  <c:v>358</c:v>
                </c:pt>
                <c:pt idx="541">
                  <c:v>394</c:v>
                </c:pt>
                <c:pt idx="542">
                  <c:v>394</c:v>
                </c:pt>
                <c:pt idx="543">
                  <c:v>290</c:v>
                </c:pt>
                <c:pt idx="544">
                  <c:v>264</c:v>
                </c:pt>
                <c:pt idx="545">
                  <c:v>225</c:v>
                </c:pt>
                <c:pt idx="546">
                  <c:v>229</c:v>
                </c:pt>
                <c:pt idx="547">
                  <c:v>275</c:v>
                </c:pt>
                <c:pt idx="548">
                  <c:v>306</c:v>
                </c:pt>
                <c:pt idx="549">
                  <c:v>293</c:v>
                </c:pt>
                <c:pt idx="550">
                  <c:v>190</c:v>
                </c:pt>
                <c:pt idx="551">
                  <c:v>201</c:v>
                </c:pt>
                <c:pt idx="552">
                  <c:v>227</c:v>
                </c:pt>
                <c:pt idx="553">
                  <c:v>253</c:v>
                </c:pt>
                <c:pt idx="554">
                  <c:v>270</c:v>
                </c:pt>
                <c:pt idx="555">
                  <c:v>284</c:v>
                </c:pt>
                <c:pt idx="556">
                  <c:v>283</c:v>
                </c:pt>
                <c:pt idx="557">
                  <c:v>290</c:v>
                </c:pt>
                <c:pt idx="558">
                  <c:v>299</c:v>
                </c:pt>
                <c:pt idx="559">
                  <c:v>226</c:v>
                </c:pt>
                <c:pt idx="560">
                  <c:v>315</c:v>
                </c:pt>
                <c:pt idx="561">
                  <c:v>346</c:v>
                </c:pt>
                <c:pt idx="562">
                  <c:v>332</c:v>
                </c:pt>
                <c:pt idx="563">
                  <c:v>331</c:v>
                </c:pt>
                <c:pt idx="564">
                  <c:v>370</c:v>
                </c:pt>
                <c:pt idx="565">
                  <c:v>410</c:v>
                </c:pt>
                <c:pt idx="566">
                  <c:v>474</c:v>
                </c:pt>
                <c:pt idx="567">
                  <c:v>524</c:v>
                </c:pt>
                <c:pt idx="568">
                  <c:v>533</c:v>
                </c:pt>
                <c:pt idx="569">
                  <c:v>549</c:v>
                </c:pt>
                <c:pt idx="570">
                  <c:v>575</c:v>
                </c:pt>
                <c:pt idx="571">
                  <c:v>593</c:v>
                </c:pt>
                <c:pt idx="572">
                  <c:v>606</c:v>
                </c:pt>
                <c:pt idx="573">
                  <c:v>635</c:v>
                </c:pt>
                <c:pt idx="574">
                  <c:v>654</c:v>
                </c:pt>
                <c:pt idx="575">
                  <c:v>685</c:v>
                </c:pt>
                <c:pt idx="576">
                  <c:v>719</c:v>
                </c:pt>
                <c:pt idx="577">
                  <c:v>753</c:v>
                </c:pt>
                <c:pt idx="578">
                  <c:v>730</c:v>
                </c:pt>
                <c:pt idx="579">
                  <c:v>723</c:v>
                </c:pt>
                <c:pt idx="580">
                  <c:v>718</c:v>
                </c:pt>
                <c:pt idx="581">
                  <c:v>734</c:v>
                </c:pt>
                <c:pt idx="582">
                  <c:v>722</c:v>
                </c:pt>
                <c:pt idx="583">
                  <c:v>641</c:v>
                </c:pt>
                <c:pt idx="584">
                  <c:v>675</c:v>
                </c:pt>
                <c:pt idx="585">
                  <c:v>625</c:v>
                </c:pt>
                <c:pt idx="586">
                  <c:v>664</c:v>
                </c:pt>
                <c:pt idx="587">
                  <c:v>694</c:v>
                </c:pt>
                <c:pt idx="588">
                  <c:v>717</c:v>
                </c:pt>
                <c:pt idx="589">
                  <c:v>712</c:v>
                </c:pt>
                <c:pt idx="590">
                  <c:v>741</c:v>
                </c:pt>
                <c:pt idx="591">
                  <c:v>738</c:v>
                </c:pt>
                <c:pt idx="592">
                  <c:v>715</c:v>
                </c:pt>
                <c:pt idx="593">
                  <c:v>688</c:v>
                </c:pt>
                <c:pt idx="594">
                  <c:v>350</c:v>
                </c:pt>
                <c:pt idx="595">
                  <c:v>170</c:v>
                </c:pt>
                <c:pt idx="596">
                  <c:v>178</c:v>
                </c:pt>
                <c:pt idx="597">
                  <c:v>201</c:v>
                </c:pt>
                <c:pt idx="598">
                  <c:v>227</c:v>
                </c:pt>
                <c:pt idx="599">
                  <c:v>244</c:v>
                </c:pt>
                <c:pt idx="600">
                  <c:v>264</c:v>
                </c:pt>
                <c:pt idx="601">
                  <c:v>282</c:v>
                </c:pt>
                <c:pt idx="602">
                  <c:v>298</c:v>
                </c:pt>
                <c:pt idx="603">
                  <c:v>307</c:v>
                </c:pt>
                <c:pt idx="604">
                  <c:v>306</c:v>
                </c:pt>
                <c:pt idx="605">
                  <c:v>307</c:v>
                </c:pt>
                <c:pt idx="606">
                  <c:v>322</c:v>
                </c:pt>
                <c:pt idx="607">
                  <c:v>258</c:v>
                </c:pt>
                <c:pt idx="608">
                  <c:v>192</c:v>
                </c:pt>
                <c:pt idx="609">
                  <c:v>218</c:v>
                </c:pt>
                <c:pt idx="610">
                  <c:v>233</c:v>
                </c:pt>
                <c:pt idx="611">
                  <c:v>192</c:v>
                </c:pt>
                <c:pt idx="612">
                  <c:v>228</c:v>
                </c:pt>
                <c:pt idx="613">
                  <c:v>243</c:v>
                </c:pt>
                <c:pt idx="614">
                  <c:v>274</c:v>
                </c:pt>
                <c:pt idx="615">
                  <c:v>296</c:v>
                </c:pt>
                <c:pt idx="616">
                  <c:v>321</c:v>
                </c:pt>
                <c:pt idx="617">
                  <c:v>326</c:v>
                </c:pt>
                <c:pt idx="618">
                  <c:v>326</c:v>
                </c:pt>
                <c:pt idx="619">
                  <c:v>321</c:v>
                </c:pt>
                <c:pt idx="620">
                  <c:v>335</c:v>
                </c:pt>
                <c:pt idx="621">
                  <c:v>358</c:v>
                </c:pt>
                <c:pt idx="622">
                  <c:v>209</c:v>
                </c:pt>
                <c:pt idx="623">
                  <c:v>262</c:v>
                </c:pt>
                <c:pt idx="624">
                  <c:v>267</c:v>
                </c:pt>
                <c:pt idx="625">
                  <c:v>259</c:v>
                </c:pt>
                <c:pt idx="626">
                  <c:v>228</c:v>
                </c:pt>
                <c:pt idx="627">
                  <c:v>244</c:v>
                </c:pt>
                <c:pt idx="628">
                  <c:v>242</c:v>
                </c:pt>
                <c:pt idx="629">
                  <c:v>263</c:v>
                </c:pt>
                <c:pt idx="630">
                  <c:v>312</c:v>
                </c:pt>
                <c:pt idx="631">
                  <c:v>344</c:v>
                </c:pt>
                <c:pt idx="632">
                  <c:v>390</c:v>
                </c:pt>
                <c:pt idx="633">
                  <c:v>341</c:v>
                </c:pt>
                <c:pt idx="634">
                  <c:v>294</c:v>
                </c:pt>
                <c:pt idx="635">
                  <c:v>301</c:v>
                </c:pt>
                <c:pt idx="636">
                  <c:v>309</c:v>
                </c:pt>
                <c:pt idx="637">
                  <c:v>310</c:v>
                </c:pt>
                <c:pt idx="638">
                  <c:v>324</c:v>
                </c:pt>
                <c:pt idx="639">
                  <c:v>344</c:v>
                </c:pt>
                <c:pt idx="640">
                  <c:v>371</c:v>
                </c:pt>
                <c:pt idx="641">
                  <c:v>377</c:v>
                </c:pt>
                <c:pt idx="642">
                  <c:v>391</c:v>
                </c:pt>
                <c:pt idx="643">
                  <c:v>399</c:v>
                </c:pt>
                <c:pt idx="644">
                  <c:v>402</c:v>
                </c:pt>
                <c:pt idx="645">
                  <c:v>393</c:v>
                </c:pt>
                <c:pt idx="646">
                  <c:v>381</c:v>
                </c:pt>
                <c:pt idx="647">
                  <c:v>391</c:v>
                </c:pt>
                <c:pt idx="648">
                  <c:v>453</c:v>
                </c:pt>
                <c:pt idx="649">
                  <c:v>456</c:v>
                </c:pt>
                <c:pt idx="650">
                  <c:v>354</c:v>
                </c:pt>
                <c:pt idx="651">
                  <c:v>418</c:v>
                </c:pt>
                <c:pt idx="652">
                  <c:v>424</c:v>
                </c:pt>
                <c:pt idx="653">
                  <c:v>441</c:v>
                </c:pt>
                <c:pt idx="654">
                  <c:v>444</c:v>
                </c:pt>
                <c:pt idx="655">
                  <c:v>401</c:v>
                </c:pt>
                <c:pt idx="656">
                  <c:v>356</c:v>
                </c:pt>
                <c:pt idx="657">
                  <c:v>368</c:v>
                </c:pt>
                <c:pt idx="658">
                  <c:v>361</c:v>
                </c:pt>
                <c:pt idx="659">
                  <c:v>378</c:v>
                </c:pt>
                <c:pt idx="660">
                  <c:v>405</c:v>
                </c:pt>
                <c:pt idx="661">
                  <c:v>407</c:v>
                </c:pt>
                <c:pt idx="662">
                  <c:v>406</c:v>
                </c:pt>
                <c:pt idx="663">
                  <c:v>410</c:v>
                </c:pt>
                <c:pt idx="664">
                  <c:v>409</c:v>
                </c:pt>
                <c:pt idx="665">
                  <c:v>395</c:v>
                </c:pt>
                <c:pt idx="666">
                  <c:v>401</c:v>
                </c:pt>
                <c:pt idx="667">
                  <c:v>404</c:v>
                </c:pt>
                <c:pt idx="668">
                  <c:v>414</c:v>
                </c:pt>
                <c:pt idx="669">
                  <c:v>392</c:v>
                </c:pt>
                <c:pt idx="670">
                  <c:v>408</c:v>
                </c:pt>
                <c:pt idx="671">
                  <c:v>354</c:v>
                </c:pt>
                <c:pt idx="672">
                  <c:v>377</c:v>
                </c:pt>
                <c:pt idx="673">
                  <c:v>304</c:v>
                </c:pt>
                <c:pt idx="674">
                  <c:v>325</c:v>
                </c:pt>
                <c:pt idx="675">
                  <c:v>325</c:v>
                </c:pt>
                <c:pt idx="676">
                  <c:v>344</c:v>
                </c:pt>
                <c:pt idx="677">
                  <c:v>347</c:v>
                </c:pt>
                <c:pt idx="678">
                  <c:v>340</c:v>
                </c:pt>
                <c:pt idx="679">
                  <c:v>334</c:v>
                </c:pt>
                <c:pt idx="680">
                  <c:v>333</c:v>
                </c:pt>
                <c:pt idx="681">
                  <c:v>336</c:v>
                </c:pt>
                <c:pt idx="682">
                  <c:v>398</c:v>
                </c:pt>
                <c:pt idx="683">
                  <c:v>414</c:v>
                </c:pt>
                <c:pt idx="684">
                  <c:v>414</c:v>
                </c:pt>
                <c:pt idx="685">
                  <c:v>387</c:v>
                </c:pt>
                <c:pt idx="686">
                  <c:v>368</c:v>
                </c:pt>
                <c:pt idx="687">
                  <c:v>353</c:v>
                </c:pt>
                <c:pt idx="688">
                  <c:v>364</c:v>
                </c:pt>
                <c:pt idx="689">
                  <c:v>381</c:v>
                </c:pt>
                <c:pt idx="690">
                  <c:v>393</c:v>
                </c:pt>
                <c:pt idx="691">
                  <c:v>407</c:v>
                </c:pt>
                <c:pt idx="692">
                  <c:v>422</c:v>
                </c:pt>
                <c:pt idx="693">
                  <c:v>432</c:v>
                </c:pt>
                <c:pt idx="694">
                  <c:v>435</c:v>
                </c:pt>
                <c:pt idx="695">
                  <c:v>469</c:v>
                </c:pt>
                <c:pt idx="696">
                  <c:v>486</c:v>
                </c:pt>
                <c:pt idx="697">
                  <c:v>476</c:v>
                </c:pt>
                <c:pt idx="698">
                  <c:v>463</c:v>
                </c:pt>
                <c:pt idx="699">
                  <c:v>487</c:v>
                </c:pt>
                <c:pt idx="700">
                  <c:v>534</c:v>
                </c:pt>
                <c:pt idx="701">
                  <c:v>278</c:v>
                </c:pt>
                <c:pt idx="702">
                  <c:v>323</c:v>
                </c:pt>
                <c:pt idx="703">
                  <c:v>384</c:v>
                </c:pt>
                <c:pt idx="704">
                  <c:v>371</c:v>
                </c:pt>
                <c:pt idx="705">
                  <c:v>344</c:v>
                </c:pt>
                <c:pt idx="706">
                  <c:v>370</c:v>
                </c:pt>
                <c:pt idx="707">
                  <c:v>391</c:v>
                </c:pt>
                <c:pt idx="708">
                  <c:v>404</c:v>
                </c:pt>
                <c:pt idx="709">
                  <c:v>410</c:v>
                </c:pt>
                <c:pt idx="710">
                  <c:v>426</c:v>
                </c:pt>
                <c:pt idx="711">
                  <c:v>437</c:v>
                </c:pt>
                <c:pt idx="712">
                  <c:v>441</c:v>
                </c:pt>
                <c:pt idx="713">
                  <c:v>444</c:v>
                </c:pt>
                <c:pt idx="714">
                  <c:v>447</c:v>
                </c:pt>
                <c:pt idx="715">
                  <c:v>452</c:v>
                </c:pt>
                <c:pt idx="716">
                  <c:v>458</c:v>
                </c:pt>
                <c:pt idx="717">
                  <c:v>462</c:v>
                </c:pt>
                <c:pt idx="718">
                  <c:v>466</c:v>
                </c:pt>
                <c:pt idx="719">
                  <c:v>469</c:v>
                </c:pt>
                <c:pt idx="720">
                  <c:v>473</c:v>
                </c:pt>
                <c:pt idx="721">
                  <c:v>473</c:v>
                </c:pt>
                <c:pt idx="722">
                  <c:v>473</c:v>
                </c:pt>
                <c:pt idx="723">
                  <c:v>388</c:v>
                </c:pt>
                <c:pt idx="724">
                  <c:v>437</c:v>
                </c:pt>
                <c:pt idx="725">
                  <c:v>437</c:v>
                </c:pt>
                <c:pt idx="726">
                  <c:v>394</c:v>
                </c:pt>
                <c:pt idx="727">
                  <c:v>448</c:v>
                </c:pt>
                <c:pt idx="728">
                  <c:v>460</c:v>
                </c:pt>
                <c:pt idx="729">
                  <c:v>469</c:v>
                </c:pt>
                <c:pt idx="730">
                  <c:v>469</c:v>
                </c:pt>
                <c:pt idx="731">
                  <c:v>462</c:v>
                </c:pt>
                <c:pt idx="732">
                  <c:v>448</c:v>
                </c:pt>
                <c:pt idx="733">
                  <c:v>440</c:v>
                </c:pt>
                <c:pt idx="734">
                  <c:v>433</c:v>
                </c:pt>
                <c:pt idx="735">
                  <c:v>433</c:v>
                </c:pt>
                <c:pt idx="736">
                  <c:v>567</c:v>
                </c:pt>
                <c:pt idx="737">
                  <c:v>593</c:v>
                </c:pt>
                <c:pt idx="738">
                  <c:v>595</c:v>
                </c:pt>
                <c:pt idx="739">
                  <c:v>576</c:v>
                </c:pt>
                <c:pt idx="740">
                  <c:v>575</c:v>
                </c:pt>
                <c:pt idx="741">
                  <c:v>575</c:v>
                </c:pt>
                <c:pt idx="742">
                  <c:v>573</c:v>
                </c:pt>
                <c:pt idx="743">
                  <c:v>586</c:v>
                </c:pt>
                <c:pt idx="744">
                  <c:v>578</c:v>
                </c:pt>
                <c:pt idx="745">
                  <c:v>571</c:v>
                </c:pt>
                <c:pt idx="746">
                  <c:v>574</c:v>
                </c:pt>
                <c:pt idx="747">
                  <c:v>584</c:v>
                </c:pt>
                <c:pt idx="748">
                  <c:v>587</c:v>
                </c:pt>
                <c:pt idx="749">
                  <c:v>577</c:v>
                </c:pt>
                <c:pt idx="750">
                  <c:v>604</c:v>
                </c:pt>
                <c:pt idx="751">
                  <c:v>628</c:v>
                </c:pt>
                <c:pt idx="752">
                  <c:v>632</c:v>
                </c:pt>
                <c:pt idx="753">
                  <c:v>639</c:v>
                </c:pt>
                <c:pt idx="754">
                  <c:v>640</c:v>
                </c:pt>
                <c:pt idx="755">
                  <c:v>638</c:v>
                </c:pt>
                <c:pt idx="756">
                  <c:v>637</c:v>
                </c:pt>
                <c:pt idx="757">
                  <c:v>635</c:v>
                </c:pt>
                <c:pt idx="758">
                  <c:v>632</c:v>
                </c:pt>
                <c:pt idx="759">
                  <c:v>629</c:v>
                </c:pt>
                <c:pt idx="760">
                  <c:v>605</c:v>
                </c:pt>
                <c:pt idx="761">
                  <c:v>592</c:v>
                </c:pt>
                <c:pt idx="762">
                  <c:v>598</c:v>
                </c:pt>
                <c:pt idx="763">
                  <c:v>608</c:v>
                </c:pt>
                <c:pt idx="764">
                  <c:v>637</c:v>
                </c:pt>
                <c:pt idx="765">
                  <c:v>636</c:v>
                </c:pt>
                <c:pt idx="766">
                  <c:v>673</c:v>
                </c:pt>
                <c:pt idx="767">
                  <c:v>676</c:v>
                </c:pt>
                <c:pt idx="768">
                  <c:v>695</c:v>
                </c:pt>
                <c:pt idx="769">
                  <c:v>695</c:v>
                </c:pt>
                <c:pt idx="770">
                  <c:v>695</c:v>
                </c:pt>
                <c:pt idx="771">
                  <c:v>700</c:v>
                </c:pt>
                <c:pt idx="772">
                  <c:v>700</c:v>
                </c:pt>
                <c:pt idx="773">
                  <c:v>210</c:v>
                </c:pt>
                <c:pt idx="774">
                  <c:v>328</c:v>
                </c:pt>
                <c:pt idx="775">
                  <c:v>316</c:v>
                </c:pt>
                <c:pt idx="776">
                  <c:v>284</c:v>
                </c:pt>
                <c:pt idx="777">
                  <c:v>304</c:v>
                </c:pt>
                <c:pt idx="778">
                  <c:v>327</c:v>
                </c:pt>
                <c:pt idx="779">
                  <c:v>341</c:v>
                </c:pt>
                <c:pt idx="780">
                  <c:v>231</c:v>
                </c:pt>
                <c:pt idx="781">
                  <c:v>227</c:v>
                </c:pt>
                <c:pt idx="782">
                  <c:v>254</c:v>
                </c:pt>
                <c:pt idx="783">
                  <c:v>303</c:v>
                </c:pt>
                <c:pt idx="784">
                  <c:v>305</c:v>
                </c:pt>
                <c:pt idx="785">
                  <c:v>293</c:v>
                </c:pt>
                <c:pt idx="786">
                  <c:v>307</c:v>
                </c:pt>
                <c:pt idx="787">
                  <c:v>315</c:v>
                </c:pt>
                <c:pt idx="788">
                  <c:v>324</c:v>
                </c:pt>
                <c:pt idx="789">
                  <c:v>338</c:v>
                </c:pt>
                <c:pt idx="790">
                  <c:v>358</c:v>
                </c:pt>
                <c:pt idx="791">
                  <c:v>378</c:v>
                </c:pt>
                <c:pt idx="792">
                  <c:v>393</c:v>
                </c:pt>
                <c:pt idx="793">
                  <c:v>393</c:v>
                </c:pt>
                <c:pt idx="794">
                  <c:v>110</c:v>
                </c:pt>
                <c:pt idx="795">
                  <c:v>139</c:v>
                </c:pt>
                <c:pt idx="796">
                  <c:v>143</c:v>
                </c:pt>
                <c:pt idx="797">
                  <c:v>144</c:v>
                </c:pt>
                <c:pt idx="798">
                  <c:v>166</c:v>
                </c:pt>
                <c:pt idx="799">
                  <c:v>186</c:v>
                </c:pt>
                <c:pt idx="800">
                  <c:v>187</c:v>
                </c:pt>
                <c:pt idx="801">
                  <c:v>187</c:v>
                </c:pt>
                <c:pt idx="802">
                  <c:v>191</c:v>
                </c:pt>
                <c:pt idx="803">
                  <c:v>244</c:v>
                </c:pt>
                <c:pt idx="804">
                  <c:v>255</c:v>
                </c:pt>
                <c:pt idx="805">
                  <c:v>217</c:v>
                </c:pt>
                <c:pt idx="806">
                  <c:v>211</c:v>
                </c:pt>
                <c:pt idx="807">
                  <c:v>223</c:v>
                </c:pt>
                <c:pt idx="808">
                  <c:v>242</c:v>
                </c:pt>
                <c:pt idx="809">
                  <c:v>253</c:v>
                </c:pt>
                <c:pt idx="810">
                  <c:v>157</c:v>
                </c:pt>
                <c:pt idx="811">
                  <c:v>153</c:v>
                </c:pt>
                <c:pt idx="812">
                  <c:v>184</c:v>
                </c:pt>
                <c:pt idx="813">
                  <c:v>205</c:v>
                </c:pt>
                <c:pt idx="814">
                  <c:v>229</c:v>
                </c:pt>
                <c:pt idx="815">
                  <c:v>249</c:v>
                </c:pt>
                <c:pt idx="816">
                  <c:v>263</c:v>
                </c:pt>
                <c:pt idx="817">
                  <c:v>112</c:v>
                </c:pt>
                <c:pt idx="818">
                  <c:v>143</c:v>
                </c:pt>
                <c:pt idx="819">
                  <c:v>183</c:v>
                </c:pt>
                <c:pt idx="820">
                  <c:v>206</c:v>
                </c:pt>
                <c:pt idx="821">
                  <c:v>230</c:v>
                </c:pt>
                <c:pt idx="822">
                  <c:v>231</c:v>
                </c:pt>
                <c:pt idx="823">
                  <c:v>182</c:v>
                </c:pt>
                <c:pt idx="824">
                  <c:v>209</c:v>
                </c:pt>
                <c:pt idx="825">
                  <c:v>230</c:v>
                </c:pt>
                <c:pt idx="826">
                  <c:v>254</c:v>
                </c:pt>
                <c:pt idx="827">
                  <c:v>279</c:v>
                </c:pt>
                <c:pt idx="828">
                  <c:v>298</c:v>
                </c:pt>
                <c:pt idx="829">
                  <c:v>313</c:v>
                </c:pt>
                <c:pt idx="830">
                  <c:v>382</c:v>
                </c:pt>
                <c:pt idx="831">
                  <c:v>366</c:v>
                </c:pt>
                <c:pt idx="832">
                  <c:v>372</c:v>
                </c:pt>
                <c:pt idx="833">
                  <c:v>399</c:v>
                </c:pt>
                <c:pt idx="834">
                  <c:v>331</c:v>
                </c:pt>
                <c:pt idx="835">
                  <c:v>379</c:v>
                </c:pt>
                <c:pt idx="836">
                  <c:v>403</c:v>
                </c:pt>
                <c:pt idx="837">
                  <c:v>428</c:v>
                </c:pt>
                <c:pt idx="838">
                  <c:v>424</c:v>
                </c:pt>
                <c:pt idx="839">
                  <c:v>441</c:v>
                </c:pt>
                <c:pt idx="840">
                  <c:v>226</c:v>
                </c:pt>
                <c:pt idx="841">
                  <c:v>258</c:v>
                </c:pt>
                <c:pt idx="842">
                  <c:v>288</c:v>
                </c:pt>
                <c:pt idx="843">
                  <c:v>291</c:v>
                </c:pt>
                <c:pt idx="844">
                  <c:v>291</c:v>
                </c:pt>
                <c:pt idx="845">
                  <c:v>239</c:v>
                </c:pt>
                <c:pt idx="846">
                  <c:v>265</c:v>
                </c:pt>
                <c:pt idx="847">
                  <c:v>266</c:v>
                </c:pt>
                <c:pt idx="848">
                  <c:v>177</c:v>
                </c:pt>
                <c:pt idx="849">
                  <c:v>201</c:v>
                </c:pt>
                <c:pt idx="850">
                  <c:v>232</c:v>
                </c:pt>
                <c:pt idx="851">
                  <c:v>258</c:v>
                </c:pt>
                <c:pt idx="852">
                  <c:v>267</c:v>
                </c:pt>
                <c:pt idx="853">
                  <c:v>241</c:v>
                </c:pt>
                <c:pt idx="854">
                  <c:v>252</c:v>
                </c:pt>
                <c:pt idx="855">
                  <c:v>264</c:v>
                </c:pt>
                <c:pt idx="856">
                  <c:v>170</c:v>
                </c:pt>
                <c:pt idx="857">
                  <c:v>201</c:v>
                </c:pt>
                <c:pt idx="858">
                  <c:v>245</c:v>
                </c:pt>
                <c:pt idx="859">
                  <c:v>132</c:v>
                </c:pt>
                <c:pt idx="860">
                  <c:v>157</c:v>
                </c:pt>
                <c:pt idx="861">
                  <c:v>191</c:v>
                </c:pt>
                <c:pt idx="862">
                  <c:v>209</c:v>
                </c:pt>
                <c:pt idx="863">
                  <c:v>173</c:v>
                </c:pt>
                <c:pt idx="864">
                  <c:v>206</c:v>
                </c:pt>
                <c:pt idx="865">
                  <c:v>233</c:v>
                </c:pt>
                <c:pt idx="866">
                  <c:v>323</c:v>
                </c:pt>
                <c:pt idx="867">
                  <c:v>227</c:v>
                </c:pt>
                <c:pt idx="868">
                  <c:v>233</c:v>
                </c:pt>
                <c:pt idx="869">
                  <c:v>249</c:v>
                </c:pt>
                <c:pt idx="870">
                  <c:v>270</c:v>
                </c:pt>
                <c:pt idx="871">
                  <c:v>291</c:v>
                </c:pt>
                <c:pt idx="872">
                  <c:v>314</c:v>
                </c:pt>
                <c:pt idx="873">
                  <c:v>336</c:v>
                </c:pt>
                <c:pt idx="874">
                  <c:v>351</c:v>
                </c:pt>
                <c:pt idx="875">
                  <c:v>360</c:v>
                </c:pt>
                <c:pt idx="876">
                  <c:v>165</c:v>
                </c:pt>
                <c:pt idx="877">
                  <c:v>204</c:v>
                </c:pt>
                <c:pt idx="878">
                  <c:v>310</c:v>
                </c:pt>
                <c:pt idx="879">
                  <c:v>316</c:v>
                </c:pt>
                <c:pt idx="880">
                  <c:v>220</c:v>
                </c:pt>
                <c:pt idx="881">
                  <c:v>250</c:v>
                </c:pt>
                <c:pt idx="882">
                  <c:v>405</c:v>
                </c:pt>
                <c:pt idx="883">
                  <c:v>539</c:v>
                </c:pt>
                <c:pt idx="884">
                  <c:v>179</c:v>
                </c:pt>
                <c:pt idx="885">
                  <c:v>268</c:v>
                </c:pt>
                <c:pt idx="886">
                  <c:v>299</c:v>
                </c:pt>
                <c:pt idx="887">
                  <c:v>266</c:v>
                </c:pt>
                <c:pt idx="888">
                  <c:v>257</c:v>
                </c:pt>
                <c:pt idx="889">
                  <c:v>453</c:v>
                </c:pt>
                <c:pt idx="890">
                  <c:v>472</c:v>
                </c:pt>
                <c:pt idx="891">
                  <c:v>353</c:v>
                </c:pt>
                <c:pt idx="892">
                  <c:v>362</c:v>
                </c:pt>
                <c:pt idx="893">
                  <c:v>336</c:v>
                </c:pt>
                <c:pt idx="894">
                  <c:v>296</c:v>
                </c:pt>
                <c:pt idx="895">
                  <c:v>266</c:v>
                </c:pt>
                <c:pt idx="896">
                  <c:v>300</c:v>
                </c:pt>
                <c:pt idx="897">
                  <c:v>322</c:v>
                </c:pt>
                <c:pt idx="898">
                  <c:v>371</c:v>
                </c:pt>
                <c:pt idx="899">
                  <c:v>392</c:v>
                </c:pt>
                <c:pt idx="900">
                  <c:v>425</c:v>
                </c:pt>
                <c:pt idx="901">
                  <c:v>443</c:v>
                </c:pt>
                <c:pt idx="902">
                  <c:v>462</c:v>
                </c:pt>
                <c:pt idx="903">
                  <c:v>471</c:v>
                </c:pt>
                <c:pt idx="904">
                  <c:v>436</c:v>
                </c:pt>
                <c:pt idx="905">
                  <c:v>489</c:v>
                </c:pt>
                <c:pt idx="906">
                  <c:v>521</c:v>
                </c:pt>
                <c:pt idx="907">
                  <c:v>544</c:v>
                </c:pt>
                <c:pt idx="908">
                  <c:v>560</c:v>
                </c:pt>
                <c:pt idx="909">
                  <c:v>598</c:v>
                </c:pt>
                <c:pt idx="910">
                  <c:v>618</c:v>
                </c:pt>
                <c:pt idx="911">
                  <c:v>209</c:v>
                </c:pt>
                <c:pt idx="912">
                  <c:v>252</c:v>
                </c:pt>
                <c:pt idx="913">
                  <c:v>318</c:v>
                </c:pt>
                <c:pt idx="914">
                  <c:v>376</c:v>
                </c:pt>
                <c:pt idx="915">
                  <c:v>412</c:v>
                </c:pt>
                <c:pt idx="916">
                  <c:v>450</c:v>
                </c:pt>
                <c:pt idx="917">
                  <c:v>507</c:v>
                </c:pt>
                <c:pt idx="918">
                  <c:v>547</c:v>
                </c:pt>
                <c:pt idx="919">
                  <c:v>447.60833920064334</c:v>
                </c:pt>
                <c:pt idx="920">
                  <c:v>596</c:v>
                </c:pt>
                <c:pt idx="921">
                  <c:v>614</c:v>
                </c:pt>
                <c:pt idx="922">
                  <c:v>638</c:v>
                </c:pt>
                <c:pt idx="923">
                  <c:v>662</c:v>
                </c:pt>
                <c:pt idx="924">
                  <c:v>760</c:v>
                </c:pt>
                <c:pt idx="925">
                  <c:v>854</c:v>
                </c:pt>
                <c:pt idx="926">
                  <c:v>776</c:v>
                </c:pt>
                <c:pt idx="927">
                  <c:v>779</c:v>
                </c:pt>
                <c:pt idx="928">
                  <c:v>764</c:v>
                </c:pt>
                <c:pt idx="929">
                  <c:v>770</c:v>
                </c:pt>
                <c:pt idx="930">
                  <c:v>787</c:v>
                </c:pt>
                <c:pt idx="931">
                  <c:v>838</c:v>
                </c:pt>
                <c:pt idx="932">
                  <c:v>856</c:v>
                </c:pt>
                <c:pt idx="933">
                  <c:v>913</c:v>
                </c:pt>
                <c:pt idx="934">
                  <c:v>855</c:v>
                </c:pt>
                <c:pt idx="935">
                  <c:v>897</c:v>
                </c:pt>
                <c:pt idx="936">
                  <c:v>859</c:v>
                </c:pt>
                <c:pt idx="937">
                  <c:v>856</c:v>
                </c:pt>
                <c:pt idx="938">
                  <c:v>959</c:v>
                </c:pt>
                <c:pt idx="939">
                  <c:v>959</c:v>
                </c:pt>
                <c:pt idx="940">
                  <c:v>809</c:v>
                </c:pt>
                <c:pt idx="941">
                  <c:v>792</c:v>
                </c:pt>
                <c:pt idx="942">
                  <c:v>947</c:v>
                </c:pt>
                <c:pt idx="943">
                  <c:v>942</c:v>
                </c:pt>
                <c:pt idx="944">
                  <c:v>876</c:v>
                </c:pt>
                <c:pt idx="945">
                  <c:v>867</c:v>
                </c:pt>
                <c:pt idx="946">
                  <c:v>866</c:v>
                </c:pt>
                <c:pt idx="947">
                  <c:v>842</c:v>
                </c:pt>
                <c:pt idx="948">
                  <c:v>846</c:v>
                </c:pt>
                <c:pt idx="949">
                  <c:v>865</c:v>
                </c:pt>
                <c:pt idx="950">
                  <c:v>863</c:v>
                </c:pt>
                <c:pt idx="951">
                  <c:v>865</c:v>
                </c:pt>
                <c:pt idx="952">
                  <c:v>858</c:v>
                </c:pt>
                <c:pt idx="953">
                  <c:v>867</c:v>
                </c:pt>
                <c:pt idx="954">
                  <c:v>872</c:v>
                </c:pt>
                <c:pt idx="955">
                  <c:v>870</c:v>
                </c:pt>
                <c:pt idx="956">
                  <c:v>869</c:v>
                </c:pt>
                <c:pt idx="957">
                  <c:v>852</c:v>
                </c:pt>
                <c:pt idx="958">
                  <c:v>865</c:v>
                </c:pt>
                <c:pt idx="959">
                  <c:v>902</c:v>
                </c:pt>
                <c:pt idx="960">
                  <c:v>885</c:v>
                </c:pt>
                <c:pt idx="961">
                  <c:v>877</c:v>
                </c:pt>
                <c:pt idx="962">
                  <c:v>893</c:v>
                </c:pt>
                <c:pt idx="963">
                  <c:v>899</c:v>
                </c:pt>
                <c:pt idx="964">
                  <c:v>893</c:v>
                </c:pt>
                <c:pt idx="965">
                  <c:v>897</c:v>
                </c:pt>
                <c:pt idx="966">
                  <c:v>649</c:v>
                </c:pt>
                <c:pt idx="967">
                  <c:v>686</c:v>
                </c:pt>
                <c:pt idx="968">
                  <c:v>741</c:v>
                </c:pt>
                <c:pt idx="969">
                  <c:v>825</c:v>
                </c:pt>
                <c:pt idx="970">
                  <c:v>830</c:v>
                </c:pt>
                <c:pt idx="971">
                  <c:v>848</c:v>
                </c:pt>
                <c:pt idx="972">
                  <c:v>852</c:v>
                </c:pt>
                <c:pt idx="973">
                  <c:v>866</c:v>
                </c:pt>
                <c:pt idx="974">
                  <c:v>858</c:v>
                </c:pt>
                <c:pt idx="975">
                  <c:v>400</c:v>
                </c:pt>
                <c:pt idx="976">
                  <c:v>312</c:v>
                </c:pt>
                <c:pt idx="977">
                  <c:v>362</c:v>
                </c:pt>
                <c:pt idx="978">
                  <c:v>427</c:v>
                </c:pt>
                <c:pt idx="979">
                  <c:v>454</c:v>
                </c:pt>
                <c:pt idx="980">
                  <c:v>552</c:v>
                </c:pt>
                <c:pt idx="981">
                  <c:v>624</c:v>
                </c:pt>
                <c:pt idx="982">
                  <c:v>695</c:v>
                </c:pt>
                <c:pt idx="983">
                  <c:v>751</c:v>
                </c:pt>
                <c:pt idx="984">
                  <c:v>784</c:v>
                </c:pt>
                <c:pt idx="985">
                  <c:v>803</c:v>
                </c:pt>
                <c:pt idx="986">
                  <c:v>824</c:v>
                </c:pt>
                <c:pt idx="987">
                  <c:v>791</c:v>
                </c:pt>
                <c:pt idx="988">
                  <c:v>774</c:v>
                </c:pt>
                <c:pt idx="989">
                  <c:v>788</c:v>
                </c:pt>
                <c:pt idx="990">
                  <c:v>850</c:v>
                </c:pt>
                <c:pt idx="991">
                  <c:v>858</c:v>
                </c:pt>
                <c:pt idx="992">
                  <c:v>870</c:v>
                </c:pt>
                <c:pt idx="993">
                  <c:v>864</c:v>
                </c:pt>
                <c:pt idx="994">
                  <c:v>851</c:v>
                </c:pt>
                <c:pt idx="995">
                  <c:v>859</c:v>
                </c:pt>
                <c:pt idx="996">
                  <c:v>858</c:v>
                </c:pt>
                <c:pt idx="997">
                  <c:v>873</c:v>
                </c:pt>
                <c:pt idx="998">
                  <c:v>876</c:v>
                </c:pt>
                <c:pt idx="999">
                  <c:v>882</c:v>
                </c:pt>
                <c:pt idx="1000">
                  <c:v>875</c:v>
                </c:pt>
                <c:pt idx="1001">
                  <c:v>690</c:v>
                </c:pt>
                <c:pt idx="1002">
                  <c:v>733</c:v>
                </c:pt>
                <c:pt idx="1003">
                  <c:v>849</c:v>
                </c:pt>
                <c:pt idx="1004">
                  <c:v>764</c:v>
                </c:pt>
                <c:pt idx="1005">
                  <c:v>442</c:v>
                </c:pt>
                <c:pt idx="1006">
                  <c:v>578</c:v>
                </c:pt>
                <c:pt idx="1007">
                  <c:v>698</c:v>
                </c:pt>
                <c:pt idx="1008">
                  <c:v>751</c:v>
                </c:pt>
                <c:pt idx="1009">
                  <c:v>791</c:v>
                </c:pt>
                <c:pt idx="1010">
                  <c:v>817</c:v>
                </c:pt>
                <c:pt idx="1011">
                  <c:v>819</c:v>
                </c:pt>
                <c:pt idx="1012">
                  <c:v>555.15459014617693</c:v>
                </c:pt>
                <c:pt idx="1013">
                  <c:v>773</c:v>
                </c:pt>
                <c:pt idx="1014">
                  <c:v>839</c:v>
                </c:pt>
                <c:pt idx="1015">
                  <c:v>942</c:v>
                </c:pt>
                <c:pt idx="1016">
                  <c:v>869</c:v>
                </c:pt>
                <c:pt idx="1017">
                  <c:v>837</c:v>
                </c:pt>
                <c:pt idx="1018">
                  <c:v>829</c:v>
                </c:pt>
                <c:pt idx="1019">
                  <c:v>856</c:v>
                </c:pt>
                <c:pt idx="1020">
                  <c:v>856</c:v>
                </c:pt>
                <c:pt idx="1021">
                  <c:v>844</c:v>
                </c:pt>
                <c:pt idx="1022">
                  <c:v>842</c:v>
                </c:pt>
                <c:pt idx="1023">
                  <c:v>841</c:v>
                </c:pt>
                <c:pt idx="1024">
                  <c:v>862</c:v>
                </c:pt>
                <c:pt idx="1025">
                  <c:v>868</c:v>
                </c:pt>
                <c:pt idx="1026">
                  <c:v>868</c:v>
                </c:pt>
                <c:pt idx="1027">
                  <c:v>846</c:v>
                </c:pt>
                <c:pt idx="1028">
                  <c:v>862</c:v>
                </c:pt>
                <c:pt idx="1029">
                  <c:v>872</c:v>
                </c:pt>
                <c:pt idx="1030">
                  <c:v>879</c:v>
                </c:pt>
                <c:pt idx="1032">
                  <c:v>380.65353590843267</c:v>
                </c:pt>
                <c:pt idx="1033">
                  <c:v>412.13903995285398</c:v>
                </c:pt>
                <c:pt idx="1034">
                  <c:v>508.08945851380975</c:v>
                </c:pt>
                <c:pt idx="1035">
                  <c:v>508.08945851380975</c:v>
                </c:pt>
                <c:pt idx="1036">
                  <c:v>517.67018281167225</c:v>
                </c:pt>
                <c:pt idx="1037">
                  <c:v>734</c:v>
                </c:pt>
                <c:pt idx="1038">
                  <c:v>786</c:v>
                </c:pt>
                <c:pt idx="1039">
                  <c:v>904</c:v>
                </c:pt>
                <c:pt idx="1041">
                  <c:v>497</c:v>
                </c:pt>
                <c:pt idx="1042">
                  <c:v>648</c:v>
                </c:pt>
                <c:pt idx="1043">
                  <c:v>748</c:v>
                </c:pt>
                <c:pt idx="1044">
                  <c:v>788</c:v>
                </c:pt>
                <c:pt idx="1045">
                  <c:v>820</c:v>
                </c:pt>
                <c:pt idx="1046">
                  <c:v>822</c:v>
                </c:pt>
                <c:pt idx="1047">
                  <c:v>840</c:v>
                </c:pt>
                <c:pt idx="1048">
                  <c:v>834</c:v>
                </c:pt>
                <c:pt idx="1049">
                  <c:v>813</c:v>
                </c:pt>
                <c:pt idx="1050">
                  <c:v>820</c:v>
                </c:pt>
                <c:pt idx="1051">
                  <c:v>834</c:v>
                </c:pt>
                <c:pt idx="1052">
                  <c:v>839</c:v>
                </c:pt>
                <c:pt idx="1053">
                  <c:v>841</c:v>
                </c:pt>
                <c:pt idx="1054">
                  <c:v>831</c:v>
                </c:pt>
                <c:pt idx="1055">
                  <c:v>800</c:v>
                </c:pt>
                <c:pt idx="1056">
                  <c:v>830</c:v>
                </c:pt>
                <c:pt idx="1057">
                  <c:v>777</c:v>
                </c:pt>
                <c:pt idx="1058">
                  <c:v>603</c:v>
                </c:pt>
                <c:pt idx="1059">
                  <c:v>686</c:v>
                </c:pt>
                <c:pt idx="1060">
                  <c:v>747</c:v>
                </c:pt>
                <c:pt idx="1061">
                  <c:v>777</c:v>
                </c:pt>
                <c:pt idx="1062">
                  <c:v>799</c:v>
                </c:pt>
                <c:pt idx="1063">
                  <c:v>811</c:v>
                </c:pt>
                <c:pt idx="1064">
                  <c:v>814</c:v>
                </c:pt>
                <c:pt idx="1065">
                  <c:v>812</c:v>
                </c:pt>
                <c:pt idx="1066">
                  <c:v>809</c:v>
                </c:pt>
                <c:pt idx="1067">
                  <c:v>824</c:v>
                </c:pt>
                <c:pt idx="1068">
                  <c:v>838</c:v>
                </c:pt>
                <c:pt idx="1069">
                  <c:v>834</c:v>
                </c:pt>
                <c:pt idx="1070">
                  <c:v>831</c:v>
                </c:pt>
                <c:pt idx="1071">
                  <c:v>844</c:v>
                </c:pt>
                <c:pt idx="1072">
                  <c:v>847</c:v>
                </c:pt>
                <c:pt idx="1073">
                  <c:v>570.33300288497026</c:v>
                </c:pt>
                <c:pt idx="1074">
                  <c:v>820</c:v>
                </c:pt>
                <c:pt idx="1075">
                  <c:v>840</c:v>
                </c:pt>
                <c:pt idx="1076">
                  <c:v>842</c:v>
                </c:pt>
                <c:pt idx="1077">
                  <c:v>826</c:v>
                </c:pt>
                <c:pt idx="1078">
                  <c:v>802</c:v>
                </c:pt>
                <c:pt idx="1079">
                  <c:v>848</c:v>
                </c:pt>
                <c:pt idx="1080">
                  <c:v>862</c:v>
                </c:pt>
                <c:pt idx="1081">
                  <c:v>862</c:v>
                </c:pt>
                <c:pt idx="1082">
                  <c:v>863</c:v>
                </c:pt>
                <c:pt idx="1083">
                  <c:v>851</c:v>
                </c:pt>
                <c:pt idx="1084">
                  <c:v>839</c:v>
                </c:pt>
                <c:pt idx="1085">
                  <c:v>838</c:v>
                </c:pt>
                <c:pt idx="1086">
                  <c:v>845</c:v>
                </c:pt>
                <c:pt idx="1087">
                  <c:v>845</c:v>
                </c:pt>
                <c:pt idx="1088">
                  <c:v>846</c:v>
                </c:pt>
                <c:pt idx="1089">
                  <c:v>851</c:v>
                </c:pt>
                <c:pt idx="1090">
                  <c:v>844</c:v>
                </c:pt>
                <c:pt idx="1091">
                  <c:v>843</c:v>
                </c:pt>
                <c:pt idx="1092">
                  <c:v>771</c:v>
                </c:pt>
                <c:pt idx="1093">
                  <c:v>333</c:v>
                </c:pt>
                <c:pt idx="1094">
                  <c:v>446</c:v>
                </c:pt>
                <c:pt idx="1095">
                  <c:v>252</c:v>
                </c:pt>
              </c:numCache>
            </c:numRef>
          </c:yVal>
        </c:ser>
        <c:ser>
          <c:idx val="2"/>
          <c:order val="2"/>
          <c:tx>
            <c:v>CMB Baseflow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SC'!$F$10:$F$1105</c:f>
              <c:numCache>
                <c:formatCode>0.00</c:formatCode>
                <c:ptCount val="1096"/>
                <c:pt idx="0">
                  <c:v>1.7997054491899853</c:v>
                </c:pt>
                <c:pt idx="1">
                  <c:v>1.5852724594992635</c:v>
                </c:pt>
                <c:pt idx="2">
                  <c:v>2.2259204712812974</c:v>
                </c:pt>
                <c:pt idx="3">
                  <c:v>1.970544918998528</c:v>
                </c:pt>
                <c:pt idx="4">
                  <c:v>3.6901325478645086</c:v>
                </c:pt>
                <c:pt idx="5">
                  <c:v>5.1375552282768737</c:v>
                </c:pt>
                <c:pt idx="6">
                  <c:v>3.4194403534609705</c:v>
                </c:pt>
                <c:pt idx="7">
                  <c:v>2.8630338733431517</c:v>
                </c:pt>
                <c:pt idx="8">
                  <c:v>2.2696612665684843</c:v>
                </c:pt>
                <c:pt idx="9">
                  <c:v>2.1490427098674534</c:v>
                </c:pt>
                <c:pt idx="10">
                  <c:v>1.8474226804123703</c:v>
                </c:pt>
                <c:pt idx="11">
                  <c:v>1.0515463917525774</c:v>
                </c:pt>
                <c:pt idx="12">
                  <c:v>2.1631811487481616</c:v>
                </c:pt>
                <c:pt idx="13">
                  <c:v>1.6144329896907228</c:v>
                </c:pt>
                <c:pt idx="14">
                  <c:v>1.1108983799705456</c:v>
                </c:pt>
                <c:pt idx="15">
                  <c:v>3.3075110456553789</c:v>
                </c:pt>
                <c:pt idx="16">
                  <c:v>3.4247422680412383</c:v>
                </c:pt>
                <c:pt idx="17">
                  <c:v>2.4963181148748133</c:v>
                </c:pt>
                <c:pt idx="18">
                  <c:v>1.6303387334315178</c:v>
                </c:pt>
                <c:pt idx="19">
                  <c:v>4.3961708394698062</c:v>
                </c:pt>
                <c:pt idx="20">
                  <c:v>3.6524300441826218</c:v>
                </c:pt>
                <c:pt idx="21">
                  <c:v>3.0556701030927824</c:v>
                </c:pt>
                <c:pt idx="22">
                  <c:v>2.8432989690721642</c:v>
                </c:pt>
                <c:pt idx="23">
                  <c:v>4.6268041237113398</c:v>
                </c:pt>
                <c:pt idx="24">
                  <c:v>3.3203240058910186</c:v>
                </c:pt>
                <c:pt idx="25">
                  <c:v>5.0739322533136964</c:v>
                </c:pt>
                <c:pt idx="26">
                  <c:v>165.34020618556701</c:v>
                </c:pt>
                <c:pt idx="27">
                  <c:v>11.44918998527246</c:v>
                </c:pt>
                <c:pt idx="28">
                  <c:v>6.0927835051546424</c:v>
                </c:pt>
                <c:pt idx="29">
                  <c:v>17.354933726067745</c:v>
                </c:pt>
                <c:pt idx="30">
                  <c:v>15.552282768777621</c:v>
                </c:pt>
                <c:pt idx="31">
                  <c:v>5.5315169366715757</c:v>
                </c:pt>
                <c:pt idx="32">
                  <c:v>4.5684830633284212</c:v>
                </c:pt>
                <c:pt idx="33">
                  <c:v>2.8100147275405005</c:v>
                </c:pt>
                <c:pt idx="34">
                  <c:v>2.8182621502209129</c:v>
                </c:pt>
                <c:pt idx="35">
                  <c:v>2.7134020618556698</c:v>
                </c:pt>
                <c:pt idx="36">
                  <c:v>3.1217967599410916</c:v>
                </c:pt>
                <c:pt idx="37">
                  <c:v>3.2624447717231222</c:v>
                </c:pt>
                <c:pt idx="38">
                  <c:v>4.1072164948453604</c:v>
                </c:pt>
                <c:pt idx="39">
                  <c:v>4.9699558173784926</c:v>
                </c:pt>
                <c:pt idx="40">
                  <c:v>4.6446244477172289</c:v>
                </c:pt>
                <c:pt idx="41">
                  <c:v>3.7761413843888056</c:v>
                </c:pt>
                <c:pt idx="42">
                  <c:v>3.4082474226804131</c:v>
                </c:pt>
                <c:pt idx="43">
                  <c:v>2.4902798232695131</c:v>
                </c:pt>
                <c:pt idx="44">
                  <c:v>3.5721649484536084</c:v>
                </c:pt>
                <c:pt idx="45">
                  <c:v>3.2257731958762887</c:v>
                </c:pt>
                <c:pt idx="46">
                  <c:v>5.4396170839469837</c:v>
                </c:pt>
                <c:pt idx="47">
                  <c:v>2.8649484536082452</c:v>
                </c:pt>
                <c:pt idx="48">
                  <c:v>3.524594992636231</c:v>
                </c:pt>
                <c:pt idx="49">
                  <c:v>6.9175257731958766</c:v>
                </c:pt>
                <c:pt idx="50">
                  <c:v>7.3711340206185545</c:v>
                </c:pt>
                <c:pt idx="51">
                  <c:v>9.1693667157584695</c:v>
                </c:pt>
                <c:pt idx="52">
                  <c:v>3.9163475699558168</c:v>
                </c:pt>
                <c:pt idx="53">
                  <c:v>2.7640648011782032</c:v>
                </c:pt>
                <c:pt idx="54">
                  <c:v>2.2148748159057439</c:v>
                </c:pt>
                <c:pt idx="55">
                  <c:v>3.4453608247422678</c:v>
                </c:pt>
                <c:pt idx="56">
                  <c:v>12.724594992636229</c:v>
                </c:pt>
                <c:pt idx="57">
                  <c:v>12.128129602356397</c:v>
                </c:pt>
                <c:pt idx="58">
                  <c:v>14.821796759941096</c:v>
                </c:pt>
                <c:pt idx="59">
                  <c:v>4.3519882179675946</c:v>
                </c:pt>
                <c:pt idx="60">
                  <c:v>6.1379970544918985</c:v>
                </c:pt>
                <c:pt idx="61">
                  <c:v>2.8789396170839474</c:v>
                </c:pt>
                <c:pt idx="62">
                  <c:v>2.7731958762886602</c:v>
                </c:pt>
                <c:pt idx="63">
                  <c:v>3.1988217967599426</c:v>
                </c:pt>
                <c:pt idx="64">
                  <c:v>12.12371134020618</c:v>
                </c:pt>
                <c:pt idx="65">
                  <c:v>4.5337260677466862</c:v>
                </c:pt>
                <c:pt idx="66">
                  <c:v>4.3519882179675946</c:v>
                </c:pt>
                <c:pt idx="67">
                  <c:v>8.4</c:v>
                </c:pt>
                <c:pt idx="68">
                  <c:v>4.6895434462444774</c:v>
                </c:pt>
                <c:pt idx="69">
                  <c:v>3.896907216494844</c:v>
                </c:pt>
                <c:pt idx="70">
                  <c:v>7.7172312223858617</c:v>
                </c:pt>
                <c:pt idx="71">
                  <c:v>10.032400589101625</c:v>
                </c:pt>
                <c:pt idx="72">
                  <c:v>8.3253313696612707</c:v>
                </c:pt>
                <c:pt idx="73">
                  <c:v>4.585567010309278</c:v>
                </c:pt>
                <c:pt idx="74">
                  <c:v>3.7328424153166391</c:v>
                </c:pt>
                <c:pt idx="75">
                  <c:v>6.3858615611192908</c:v>
                </c:pt>
                <c:pt idx="76">
                  <c:v>4.9175257731958766</c:v>
                </c:pt>
                <c:pt idx="77">
                  <c:v>2.8499263622974986</c:v>
                </c:pt>
                <c:pt idx="78">
                  <c:v>15.057437407952872</c:v>
                </c:pt>
                <c:pt idx="79">
                  <c:v>5.1207658321060352</c:v>
                </c:pt>
                <c:pt idx="80">
                  <c:v>4.1134020618556706</c:v>
                </c:pt>
                <c:pt idx="81">
                  <c:v>4.6680412371133988</c:v>
                </c:pt>
                <c:pt idx="82">
                  <c:v>4.5441826215022063</c:v>
                </c:pt>
                <c:pt idx="83">
                  <c:v>5.1693667157584704</c:v>
                </c:pt>
                <c:pt idx="84">
                  <c:v>3.8456553755522807</c:v>
                </c:pt>
                <c:pt idx="85">
                  <c:v>4.5902798232695154</c:v>
                </c:pt>
                <c:pt idx="86">
                  <c:v>12.592047128129607</c:v>
                </c:pt>
                <c:pt idx="87">
                  <c:v>4.0176730486008836</c:v>
                </c:pt>
                <c:pt idx="88">
                  <c:v>2.6689248895434474</c:v>
                </c:pt>
                <c:pt idx="89">
                  <c:v>2.4512518409425632</c:v>
                </c:pt>
                <c:pt idx="90">
                  <c:v>2.8917525773195867</c:v>
                </c:pt>
                <c:pt idx="91">
                  <c:v>3.036671575846833</c:v>
                </c:pt>
                <c:pt idx="92">
                  <c:v>2.8374079528718701</c:v>
                </c:pt>
                <c:pt idx="93">
                  <c:v>2.4536082474226801</c:v>
                </c:pt>
                <c:pt idx="94">
                  <c:v>2.4736377025036815</c:v>
                </c:pt>
                <c:pt idx="95">
                  <c:v>2.2418262150220927</c:v>
                </c:pt>
                <c:pt idx="96">
                  <c:v>2.6739322533136978</c:v>
                </c:pt>
                <c:pt idx="97">
                  <c:v>3.2882179675994134</c:v>
                </c:pt>
                <c:pt idx="98">
                  <c:v>2.4830633284241532</c:v>
                </c:pt>
                <c:pt idx="99">
                  <c:v>3.2032400589101631</c:v>
                </c:pt>
                <c:pt idx="100">
                  <c:v>2.3664212076583211</c:v>
                </c:pt>
                <c:pt idx="101">
                  <c:v>3.4351988217967597</c:v>
                </c:pt>
                <c:pt idx="102">
                  <c:v>3.0424153166421197</c:v>
                </c:pt>
                <c:pt idx="103">
                  <c:v>2.6821796759941088</c:v>
                </c:pt>
                <c:pt idx="104">
                  <c:v>2.4972017673048605</c:v>
                </c:pt>
                <c:pt idx="105">
                  <c:v>3.5257731958762877</c:v>
                </c:pt>
                <c:pt idx="106">
                  <c:v>2.4665684830633263</c:v>
                </c:pt>
                <c:pt idx="107">
                  <c:v>1.7164948453608249</c:v>
                </c:pt>
                <c:pt idx="108">
                  <c:v>8.085419734904276</c:v>
                </c:pt>
                <c:pt idx="109">
                  <c:v>6.7864506627393224</c:v>
                </c:pt>
                <c:pt idx="110">
                  <c:v>38.103092783505161</c:v>
                </c:pt>
                <c:pt idx="111">
                  <c:v>25.636229749631813</c:v>
                </c:pt>
                <c:pt idx="112">
                  <c:v>9.4197349042709924</c:v>
                </c:pt>
                <c:pt idx="113">
                  <c:v>5.860088365243004</c:v>
                </c:pt>
                <c:pt idx="114">
                  <c:v>5.2047128129602358</c:v>
                </c:pt>
                <c:pt idx="115">
                  <c:v>4.2415316642120784</c:v>
                </c:pt>
                <c:pt idx="116">
                  <c:v>3.9057437407952871</c:v>
                </c:pt>
                <c:pt idx="117">
                  <c:v>4.3711340206185545</c:v>
                </c:pt>
                <c:pt idx="118">
                  <c:v>4.8600883652430049</c:v>
                </c:pt>
                <c:pt idx="119">
                  <c:v>3.5640648011782035</c:v>
                </c:pt>
                <c:pt idx="120">
                  <c:v>3.9410898379970551</c:v>
                </c:pt>
                <c:pt idx="121">
                  <c:v>4.3078055964653856</c:v>
                </c:pt>
                <c:pt idx="122">
                  <c:v>4.0471281296023562</c:v>
                </c:pt>
                <c:pt idx="123">
                  <c:v>10.546391752577318</c:v>
                </c:pt>
                <c:pt idx="124">
                  <c:v>9.5419734904270914</c:v>
                </c:pt>
                <c:pt idx="125">
                  <c:v>5.8026509572901315</c:v>
                </c:pt>
                <c:pt idx="126">
                  <c:v>4.7363770250368225</c:v>
                </c:pt>
                <c:pt idx="127">
                  <c:v>4.2680412371134002</c:v>
                </c:pt>
                <c:pt idx="128">
                  <c:v>3.8350515463917532</c:v>
                </c:pt>
                <c:pt idx="129">
                  <c:v>4.0648011782032372</c:v>
                </c:pt>
                <c:pt idx="130">
                  <c:v>9.7731958762886659</c:v>
                </c:pt>
                <c:pt idx="131">
                  <c:v>15.27835051546392</c:v>
                </c:pt>
                <c:pt idx="132">
                  <c:v>6.86966126656848</c:v>
                </c:pt>
                <c:pt idx="133">
                  <c:v>11.891016200294549</c:v>
                </c:pt>
                <c:pt idx="134">
                  <c:v>18.468335787923401</c:v>
                </c:pt>
                <c:pt idx="135">
                  <c:v>256.04565537555231</c:v>
                </c:pt>
                <c:pt idx="136">
                  <c:v>30.472754050073629</c:v>
                </c:pt>
                <c:pt idx="137">
                  <c:v>11.134020618556701</c:v>
                </c:pt>
                <c:pt idx="138">
                  <c:v>7.1855670103092777</c:v>
                </c:pt>
                <c:pt idx="139">
                  <c:v>6.1178203240058879</c:v>
                </c:pt>
                <c:pt idx="140">
                  <c:v>19.104565537555228</c:v>
                </c:pt>
                <c:pt idx="141">
                  <c:v>18.194403534609719</c:v>
                </c:pt>
                <c:pt idx="142">
                  <c:v>24.745213549337233</c:v>
                </c:pt>
                <c:pt idx="143">
                  <c:v>22.427098674521336</c:v>
                </c:pt>
                <c:pt idx="144">
                  <c:v>113.6936671575846</c:v>
                </c:pt>
                <c:pt idx="145">
                  <c:v>30.674521354933727</c:v>
                </c:pt>
                <c:pt idx="146">
                  <c:v>19.225331369661255</c:v>
                </c:pt>
                <c:pt idx="147">
                  <c:v>9.5876288659793829</c:v>
                </c:pt>
                <c:pt idx="148">
                  <c:v>23.328424153166424</c:v>
                </c:pt>
                <c:pt idx="149">
                  <c:v>25.014727540500729</c:v>
                </c:pt>
                <c:pt idx="150">
                  <c:v>16.223858615611203</c:v>
                </c:pt>
                <c:pt idx="151">
                  <c:v>15.450662739322537</c:v>
                </c:pt>
                <c:pt idx="152">
                  <c:v>13.650957290132547</c:v>
                </c:pt>
                <c:pt idx="153">
                  <c:v>5.8203240058910168</c:v>
                </c:pt>
                <c:pt idx="154">
                  <c:v>10.415316642120766</c:v>
                </c:pt>
                <c:pt idx="155">
                  <c:v>19.072164948453608</c:v>
                </c:pt>
                <c:pt idx="156">
                  <c:v>26.787923416789386</c:v>
                </c:pt>
                <c:pt idx="157">
                  <c:v>17.994108983799702</c:v>
                </c:pt>
                <c:pt idx="163">
                  <c:v>17.17820324005891</c:v>
                </c:pt>
                <c:pt idx="164">
                  <c:v>18.238586156111918</c:v>
                </c:pt>
                <c:pt idx="165">
                  <c:v>20.530191458026518</c:v>
                </c:pt>
                <c:pt idx="166">
                  <c:v>101.02061855670097</c:v>
                </c:pt>
                <c:pt idx="167">
                  <c:v>20.49337260677466</c:v>
                </c:pt>
                <c:pt idx="168">
                  <c:v>25.287187039764337</c:v>
                </c:pt>
                <c:pt idx="169">
                  <c:v>22.643593519882177</c:v>
                </c:pt>
                <c:pt idx="170">
                  <c:v>16.223858615611203</c:v>
                </c:pt>
                <c:pt idx="171">
                  <c:v>25.502209131075091</c:v>
                </c:pt>
                <c:pt idx="172">
                  <c:v>12.329896907216499</c:v>
                </c:pt>
                <c:pt idx="173">
                  <c:v>5.5081001472754014</c:v>
                </c:pt>
                <c:pt idx="174">
                  <c:v>4.7864506627393233</c:v>
                </c:pt>
                <c:pt idx="175">
                  <c:v>7.0692194403534634</c:v>
                </c:pt>
                <c:pt idx="176">
                  <c:v>21.331369661266578</c:v>
                </c:pt>
                <c:pt idx="177">
                  <c:v>13.867452135493378</c:v>
                </c:pt>
                <c:pt idx="178">
                  <c:v>8.8070692194403613</c:v>
                </c:pt>
                <c:pt idx="179">
                  <c:v>18.37113402061858</c:v>
                </c:pt>
                <c:pt idx="180">
                  <c:v>10.162002945508107</c:v>
                </c:pt>
                <c:pt idx="181">
                  <c:v>8.4889543446244478</c:v>
                </c:pt>
                <c:pt idx="182">
                  <c:v>24.017673048600891</c:v>
                </c:pt>
                <c:pt idx="183">
                  <c:v>30.680412371134004</c:v>
                </c:pt>
                <c:pt idx="184">
                  <c:v>11.942562592047134</c:v>
                </c:pt>
                <c:pt idx="185">
                  <c:v>27.416789396170824</c:v>
                </c:pt>
                <c:pt idx="186">
                  <c:v>23.19882179675994</c:v>
                </c:pt>
                <c:pt idx="187">
                  <c:v>155.24005891016191</c:v>
                </c:pt>
                <c:pt idx="188">
                  <c:v>30.927835051546388</c:v>
                </c:pt>
                <c:pt idx="189">
                  <c:v>37.702503681885133</c:v>
                </c:pt>
                <c:pt idx="190">
                  <c:v>23.502209131075091</c:v>
                </c:pt>
                <c:pt idx="191">
                  <c:v>23.202033174380755</c:v>
                </c:pt>
                <c:pt idx="192">
                  <c:v>20.042322494333487</c:v>
                </c:pt>
                <c:pt idx="193">
                  <c:v>23.063328424153163</c:v>
                </c:pt>
                <c:pt idx="194">
                  <c:v>16.614138438880719</c:v>
                </c:pt>
                <c:pt idx="195">
                  <c:v>13.319587628865989</c:v>
                </c:pt>
                <c:pt idx="196">
                  <c:v>11.631811487481579</c:v>
                </c:pt>
                <c:pt idx="197">
                  <c:v>10.444771723122233</c:v>
                </c:pt>
                <c:pt idx="198">
                  <c:v>10.948453608247421</c:v>
                </c:pt>
                <c:pt idx="199">
                  <c:v>12.396170839469816</c:v>
                </c:pt>
                <c:pt idx="200">
                  <c:v>11.592047128129607</c:v>
                </c:pt>
                <c:pt idx="201">
                  <c:v>11.51693667157585</c:v>
                </c:pt>
                <c:pt idx="202">
                  <c:v>12.167893961708396</c:v>
                </c:pt>
                <c:pt idx="203">
                  <c:v>10.933726067746692</c:v>
                </c:pt>
                <c:pt idx="204">
                  <c:v>14.904270986745214</c:v>
                </c:pt>
                <c:pt idx="205">
                  <c:v>14.023564064801178</c:v>
                </c:pt>
                <c:pt idx="206">
                  <c:v>21.773195876288661</c:v>
                </c:pt>
                <c:pt idx="207">
                  <c:v>13.095729013254786</c:v>
                </c:pt>
                <c:pt idx="208">
                  <c:v>23.103092783505144</c:v>
                </c:pt>
                <c:pt idx="209">
                  <c:v>33.578792341678984</c:v>
                </c:pt>
                <c:pt idx="210">
                  <c:v>24.300441826215025</c:v>
                </c:pt>
                <c:pt idx="215">
                  <c:v>9.396170839469816</c:v>
                </c:pt>
                <c:pt idx="216">
                  <c:v>9.396170839469816</c:v>
                </c:pt>
                <c:pt idx="217">
                  <c:v>16.005891016200295</c:v>
                </c:pt>
                <c:pt idx="218">
                  <c:v>18.37113402061858</c:v>
                </c:pt>
                <c:pt idx="219">
                  <c:v>26.053019145802651</c:v>
                </c:pt>
                <c:pt idx="220">
                  <c:v>10.709867452135493</c:v>
                </c:pt>
                <c:pt idx="221">
                  <c:v>9.8969072164948511</c:v>
                </c:pt>
                <c:pt idx="222">
                  <c:v>9.985272459499269</c:v>
                </c:pt>
                <c:pt idx="223">
                  <c:v>106.32989690721648</c:v>
                </c:pt>
                <c:pt idx="224">
                  <c:v>21.723122238586136</c:v>
                </c:pt>
                <c:pt idx="225">
                  <c:v>13.877761413843887</c:v>
                </c:pt>
                <c:pt idx="226">
                  <c:v>22.64506627393223</c:v>
                </c:pt>
                <c:pt idx="227">
                  <c:v>23.013254786450684</c:v>
                </c:pt>
                <c:pt idx="228">
                  <c:v>10.783505154639171</c:v>
                </c:pt>
                <c:pt idx="229">
                  <c:v>12.371134020618557</c:v>
                </c:pt>
                <c:pt idx="230">
                  <c:v>7.7505154639175258</c:v>
                </c:pt>
                <c:pt idx="231">
                  <c:v>11.505154639175268</c:v>
                </c:pt>
                <c:pt idx="232">
                  <c:v>10.497790868924895</c:v>
                </c:pt>
                <c:pt idx="233">
                  <c:v>7.7203240058910163</c:v>
                </c:pt>
                <c:pt idx="234">
                  <c:v>4.860088365243004</c:v>
                </c:pt>
                <c:pt idx="235">
                  <c:v>13.484536082474232</c:v>
                </c:pt>
                <c:pt idx="236">
                  <c:v>11.129602356406485</c:v>
                </c:pt>
                <c:pt idx="237">
                  <c:v>4.3053019145802676</c:v>
                </c:pt>
                <c:pt idx="238">
                  <c:v>19.20471281296021</c:v>
                </c:pt>
                <c:pt idx="239">
                  <c:v>15.690721649484532</c:v>
                </c:pt>
                <c:pt idx="240">
                  <c:v>9.1219440353461003</c:v>
                </c:pt>
                <c:pt idx="241">
                  <c:v>25.762886597938124</c:v>
                </c:pt>
                <c:pt idx="242">
                  <c:v>18.424153166421206</c:v>
                </c:pt>
                <c:pt idx="243">
                  <c:v>7.1134020618556697</c:v>
                </c:pt>
                <c:pt idx="244">
                  <c:v>8.5567010309278366</c:v>
                </c:pt>
                <c:pt idx="245">
                  <c:v>6.3460972017673054</c:v>
                </c:pt>
                <c:pt idx="247">
                  <c:v>14.381443298969081</c:v>
                </c:pt>
                <c:pt idx="248">
                  <c:v>14.381443298969081</c:v>
                </c:pt>
                <c:pt idx="249">
                  <c:v>16.568483063328422</c:v>
                </c:pt>
                <c:pt idx="250">
                  <c:v>11.985272459499269</c:v>
                </c:pt>
                <c:pt idx="251">
                  <c:v>9.1310751104565426</c:v>
                </c:pt>
                <c:pt idx="252">
                  <c:v>8.3412371134020624</c:v>
                </c:pt>
                <c:pt idx="253">
                  <c:v>14.821796759941096</c:v>
                </c:pt>
                <c:pt idx="254">
                  <c:v>14.397643593519884</c:v>
                </c:pt>
                <c:pt idx="255">
                  <c:v>12.195876288659798</c:v>
                </c:pt>
                <c:pt idx="256">
                  <c:v>5.0659793814432996</c:v>
                </c:pt>
                <c:pt idx="257">
                  <c:v>11.583210603829162</c:v>
                </c:pt>
                <c:pt idx="258">
                  <c:v>4.1185567010309265</c:v>
                </c:pt>
                <c:pt idx="259">
                  <c:v>15.322533136966134</c:v>
                </c:pt>
                <c:pt idx="260">
                  <c:v>13.983799705449195</c:v>
                </c:pt>
                <c:pt idx="261">
                  <c:v>11.16936671575847</c:v>
                </c:pt>
                <c:pt idx="262">
                  <c:v>7.2521354933726094</c:v>
                </c:pt>
                <c:pt idx="263">
                  <c:v>24.412371134020617</c:v>
                </c:pt>
                <c:pt idx="264">
                  <c:v>8.5699558173785029</c:v>
                </c:pt>
                <c:pt idx="265">
                  <c:v>40.901325478645042</c:v>
                </c:pt>
                <c:pt idx="266">
                  <c:v>38.055964653902777</c:v>
                </c:pt>
                <c:pt idx="267">
                  <c:v>36.371134020618534</c:v>
                </c:pt>
                <c:pt idx="268">
                  <c:v>18.686303387334306</c:v>
                </c:pt>
                <c:pt idx="269">
                  <c:v>4.8646539027982305</c:v>
                </c:pt>
                <c:pt idx="270">
                  <c:v>17.172312223858615</c:v>
                </c:pt>
                <c:pt idx="271">
                  <c:v>13.519882179676001</c:v>
                </c:pt>
                <c:pt idx="272">
                  <c:v>5.4167893961708424</c:v>
                </c:pt>
                <c:pt idx="273">
                  <c:v>9.1693667157584695</c:v>
                </c:pt>
                <c:pt idx="274">
                  <c:v>13.855670103092784</c:v>
                </c:pt>
                <c:pt idx="275">
                  <c:v>15.010309278350515</c:v>
                </c:pt>
                <c:pt idx="276">
                  <c:v>8.2422680412371019</c:v>
                </c:pt>
                <c:pt idx="277">
                  <c:v>4.1528718703976386</c:v>
                </c:pt>
                <c:pt idx="278">
                  <c:v>6.4076583210603824</c:v>
                </c:pt>
                <c:pt idx="279">
                  <c:v>5.1251840942562534</c:v>
                </c:pt>
                <c:pt idx="280">
                  <c:v>4.0556701030927833</c:v>
                </c:pt>
                <c:pt idx="281">
                  <c:v>14.997054491899853</c:v>
                </c:pt>
                <c:pt idx="282">
                  <c:v>17.310751104565536</c:v>
                </c:pt>
                <c:pt idx="283">
                  <c:v>18.703976435935189</c:v>
                </c:pt>
                <c:pt idx="284">
                  <c:v>7.4347569955817407</c:v>
                </c:pt>
                <c:pt idx="285">
                  <c:v>11.690721649484532</c:v>
                </c:pt>
                <c:pt idx="286">
                  <c:v>5.9896907216494881</c:v>
                </c:pt>
                <c:pt idx="287">
                  <c:v>19.343151693667156</c:v>
                </c:pt>
                <c:pt idx="288">
                  <c:v>43.608247422680392</c:v>
                </c:pt>
                <c:pt idx="289">
                  <c:v>37.254786450662699</c:v>
                </c:pt>
                <c:pt idx="290">
                  <c:v>5.1605301914580268</c:v>
                </c:pt>
                <c:pt idx="291">
                  <c:v>15.693667157584684</c:v>
                </c:pt>
                <c:pt idx="292">
                  <c:v>5.6244477172312202</c:v>
                </c:pt>
                <c:pt idx="293">
                  <c:v>5.8215022091310749</c:v>
                </c:pt>
                <c:pt idx="294">
                  <c:v>10.648011782032389</c:v>
                </c:pt>
                <c:pt idx="295">
                  <c:v>14.656848306332842</c:v>
                </c:pt>
                <c:pt idx="296">
                  <c:v>10.957290132547866</c:v>
                </c:pt>
                <c:pt idx="297">
                  <c:v>26.958762886597913</c:v>
                </c:pt>
                <c:pt idx="298">
                  <c:v>12.536082474226804</c:v>
                </c:pt>
                <c:pt idx="299">
                  <c:v>4.2627393225331396</c:v>
                </c:pt>
                <c:pt idx="300">
                  <c:v>4.5596465390279795</c:v>
                </c:pt>
                <c:pt idx="301">
                  <c:v>3.4748159057437382</c:v>
                </c:pt>
                <c:pt idx="302">
                  <c:v>13.298969072164947</c:v>
                </c:pt>
                <c:pt idx="303">
                  <c:v>8.8659793814433048</c:v>
                </c:pt>
                <c:pt idx="304">
                  <c:v>9.7525773195876386</c:v>
                </c:pt>
                <c:pt idx="305">
                  <c:v>9.4388807069219443</c:v>
                </c:pt>
                <c:pt idx="306">
                  <c:v>9.4609720176730505</c:v>
                </c:pt>
                <c:pt idx="307">
                  <c:v>3.7863033873343173</c:v>
                </c:pt>
                <c:pt idx="308">
                  <c:v>9.684830633284248</c:v>
                </c:pt>
                <c:pt idx="309">
                  <c:v>12.577319587628866</c:v>
                </c:pt>
                <c:pt idx="310">
                  <c:v>8.73195876288659</c:v>
                </c:pt>
                <c:pt idx="311">
                  <c:v>12.247422680412363</c:v>
                </c:pt>
                <c:pt idx="312">
                  <c:v>13.997054491899853</c:v>
                </c:pt>
                <c:pt idx="313">
                  <c:v>7.857142857142855</c:v>
                </c:pt>
                <c:pt idx="314">
                  <c:v>5.6902798232695115</c:v>
                </c:pt>
                <c:pt idx="315">
                  <c:v>6.6536082474226808</c:v>
                </c:pt>
                <c:pt idx="316">
                  <c:v>15.247422680412365</c:v>
                </c:pt>
                <c:pt idx="317">
                  <c:v>14.421207658321062</c:v>
                </c:pt>
                <c:pt idx="318">
                  <c:v>13.65537555228277</c:v>
                </c:pt>
                <c:pt idx="319">
                  <c:v>9.4773372819007307</c:v>
                </c:pt>
                <c:pt idx="324">
                  <c:v>5.2536082474226804</c:v>
                </c:pt>
                <c:pt idx="325">
                  <c:v>7.0162002945508126</c:v>
                </c:pt>
                <c:pt idx="326">
                  <c:v>5.8468335787923396</c:v>
                </c:pt>
                <c:pt idx="327">
                  <c:v>4.4300441826215078</c:v>
                </c:pt>
                <c:pt idx="328">
                  <c:v>8.5876288659793811</c:v>
                </c:pt>
                <c:pt idx="329">
                  <c:v>4.5802650957290165</c:v>
                </c:pt>
                <c:pt idx="330">
                  <c:v>6.8571428571428541</c:v>
                </c:pt>
                <c:pt idx="331">
                  <c:v>9.0721649484536098</c:v>
                </c:pt>
                <c:pt idx="332">
                  <c:v>9.9896907216494846</c:v>
                </c:pt>
                <c:pt idx="333">
                  <c:v>6.1840942562591978</c:v>
                </c:pt>
                <c:pt idx="334">
                  <c:v>11.008836524300447</c:v>
                </c:pt>
                <c:pt idx="335">
                  <c:v>7.1354933726067742</c:v>
                </c:pt>
                <c:pt idx="336">
                  <c:v>5.4786450662739323</c:v>
                </c:pt>
                <c:pt idx="337">
                  <c:v>5.0058910162002945</c:v>
                </c:pt>
                <c:pt idx="338">
                  <c:v>4.3288659793814386</c:v>
                </c:pt>
                <c:pt idx="339">
                  <c:v>4.9337260677466874</c:v>
                </c:pt>
                <c:pt idx="340">
                  <c:v>4.4571428571428555</c:v>
                </c:pt>
                <c:pt idx="341">
                  <c:v>125.63475699558168</c:v>
                </c:pt>
                <c:pt idx="342">
                  <c:v>18.621502209131066</c:v>
                </c:pt>
                <c:pt idx="343">
                  <c:v>6.3151693667157547</c:v>
                </c:pt>
                <c:pt idx="353">
                  <c:v>3.0017673048600879</c:v>
                </c:pt>
                <c:pt idx="354">
                  <c:v>3.0332842415316654</c:v>
                </c:pt>
                <c:pt idx="355">
                  <c:v>3.6304860088365252</c:v>
                </c:pt>
                <c:pt idx="356">
                  <c:v>2.5095729013254786</c:v>
                </c:pt>
                <c:pt idx="357">
                  <c:v>3.9101620029455084</c:v>
                </c:pt>
                <c:pt idx="358">
                  <c:v>3.4536082474226801</c:v>
                </c:pt>
                <c:pt idx="359">
                  <c:v>2.8412371134020602</c:v>
                </c:pt>
                <c:pt idx="360">
                  <c:v>11.307805596465398</c:v>
                </c:pt>
                <c:pt idx="361">
                  <c:v>35.67746686303385</c:v>
                </c:pt>
                <c:pt idx="362">
                  <c:v>8.2120765832106031</c:v>
                </c:pt>
                <c:pt idx="363">
                  <c:v>7.2459499263622966</c:v>
                </c:pt>
                <c:pt idx="364">
                  <c:v>9.0544918998527244</c:v>
                </c:pt>
                <c:pt idx="365">
                  <c:v>9.1310751104565426</c:v>
                </c:pt>
                <c:pt idx="366">
                  <c:v>9.5434462444771722</c:v>
                </c:pt>
                <c:pt idx="367">
                  <c:v>16.197349042709856</c:v>
                </c:pt>
                <c:pt idx="368">
                  <c:v>19.181148748159057</c:v>
                </c:pt>
                <c:pt idx="369">
                  <c:v>22.438880706921935</c:v>
                </c:pt>
                <c:pt idx="370">
                  <c:v>16.42415316642121</c:v>
                </c:pt>
                <c:pt idx="371">
                  <c:v>18.662739322533113</c:v>
                </c:pt>
                <c:pt idx="372">
                  <c:v>15.312223858615615</c:v>
                </c:pt>
                <c:pt idx="373">
                  <c:v>9.4329896907216551</c:v>
                </c:pt>
                <c:pt idx="374">
                  <c:v>17.748159057437409</c:v>
                </c:pt>
                <c:pt idx="375">
                  <c:v>18.203240058910151</c:v>
                </c:pt>
                <c:pt idx="376">
                  <c:v>9.4329896907216551</c:v>
                </c:pt>
                <c:pt idx="377">
                  <c:v>11.415316642120766</c:v>
                </c:pt>
                <c:pt idx="378">
                  <c:v>11.405007363770252</c:v>
                </c:pt>
                <c:pt idx="379">
                  <c:v>8.1531664212076578</c:v>
                </c:pt>
                <c:pt idx="380">
                  <c:v>12.017673048600878</c:v>
                </c:pt>
                <c:pt idx="381">
                  <c:v>17.139911634756995</c:v>
                </c:pt>
                <c:pt idx="382">
                  <c:v>14.802650957290139</c:v>
                </c:pt>
                <c:pt idx="383">
                  <c:v>12.568483063328426</c:v>
                </c:pt>
                <c:pt idx="384">
                  <c:v>7.9351988217967602</c:v>
                </c:pt>
                <c:pt idx="385">
                  <c:v>15.587628865979383</c:v>
                </c:pt>
                <c:pt idx="386">
                  <c:v>10.69072164948453</c:v>
                </c:pt>
                <c:pt idx="387">
                  <c:v>16.948453608247423</c:v>
                </c:pt>
                <c:pt idx="388">
                  <c:v>11.145802650957295</c:v>
                </c:pt>
                <c:pt idx="390">
                  <c:v>28.515463917525764</c:v>
                </c:pt>
                <c:pt idx="391">
                  <c:v>5.608247422680412</c:v>
                </c:pt>
                <c:pt idx="392">
                  <c:v>6.4329896907216524</c:v>
                </c:pt>
                <c:pt idx="393">
                  <c:v>4.8600883652430049</c:v>
                </c:pt>
                <c:pt idx="398">
                  <c:v>13.184094256259215</c:v>
                </c:pt>
                <c:pt idx="400">
                  <c:v>3.1564064801178189</c:v>
                </c:pt>
                <c:pt idx="401">
                  <c:v>7.5243004418262132</c:v>
                </c:pt>
                <c:pt idx="402">
                  <c:v>14.531664212076583</c:v>
                </c:pt>
                <c:pt idx="403">
                  <c:v>11.319587628865989</c:v>
                </c:pt>
                <c:pt idx="404">
                  <c:v>13.11340206185567</c:v>
                </c:pt>
                <c:pt idx="405">
                  <c:v>10.061855670103094</c:v>
                </c:pt>
                <c:pt idx="406">
                  <c:v>9.4329896907216551</c:v>
                </c:pt>
                <c:pt idx="407">
                  <c:v>9.4963181148748159</c:v>
                </c:pt>
                <c:pt idx="408">
                  <c:v>7.9307805596465375</c:v>
                </c:pt>
                <c:pt idx="409">
                  <c:v>28.232695139911627</c:v>
                </c:pt>
                <c:pt idx="410">
                  <c:v>9.0397643593519952</c:v>
                </c:pt>
                <c:pt idx="411">
                  <c:v>6.5095729013254786</c:v>
                </c:pt>
                <c:pt idx="412">
                  <c:v>8.1737849779086993</c:v>
                </c:pt>
                <c:pt idx="413">
                  <c:v>5.608247422680412</c:v>
                </c:pt>
                <c:pt idx="414">
                  <c:v>8.7216494845360781</c:v>
                </c:pt>
                <c:pt idx="415">
                  <c:v>7.1634756995581741</c:v>
                </c:pt>
                <c:pt idx="416">
                  <c:v>6.8703976435935221</c:v>
                </c:pt>
                <c:pt idx="417">
                  <c:v>5.2488954344624474</c:v>
                </c:pt>
                <c:pt idx="418">
                  <c:v>7.8615611192930794</c:v>
                </c:pt>
                <c:pt idx="419">
                  <c:v>7.0265095729013254</c:v>
                </c:pt>
                <c:pt idx="420">
                  <c:v>9.2842415316642128</c:v>
                </c:pt>
                <c:pt idx="421">
                  <c:v>8.1958762886597967</c:v>
                </c:pt>
                <c:pt idx="422">
                  <c:v>15.967599410898385</c:v>
                </c:pt>
                <c:pt idx="423">
                  <c:v>9.5905743740795284</c:v>
                </c:pt>
                <c:pt idx="424">
                  <c:v>9.0014727540500719</c:v>
                </c:pt>
                <c:pt idx="425">
                  <c:v>23.812960235640659</c:v>
                </c:pt>
                <c:pt idx="426">
                  <c:v>26.768777614138429</c:v>
                </c:pt>
                <c:pt idx="427">
                  <c:v>12.253313696612665</c:v>
                </c:pt>
                <c:pt idx="428">
                  <c:v>5.9381443298969065</c:v>
                </c:pt>
                <c:pt idx="429">
                  <c:v>4.4536082474226824</c:v>
                </c:pt>
                <c:pt idx="430">
                  <c:v>4.1163475699558143</c:v>
                </c:pt>
                <c:pt idx="431">
                  <c:v>5.3460972017673054</c:v>
                </c:pt>
                <c:pt idx="432">
                  <c:v>4.5419734904270994</c:v>
                </c:pt>
                <c:pt idx="433">
                  <c:v>5.4432989690721705</c:v>
                </c:pt>
                <c:pt idx="434">
                  <c:v>14.431516936671573</c:v>
                </c:pt>
                <c:pt idx="435">
                  <c:v>8.0353460972017707</c:v>
                </c:pt>
                <c:pt idx="436">
                  <c:v>4.6762886597938174</c:v>
                </c:pt>
                <c:pt idx="437">
                  <c:v>142.35198821796769</c:v>
                </c:pt>
                <c:pt idx="442">
                  <c:v>9.5876288659793829</c:v>
                </c:pt>
                <c:pt idx="443">
                  <c:v>7.8159057437407915</c:v>
                </c:pt>
                <c:pt idx="444">
                  <c:v>8.0412371134020617</c:v>
                </c:pt>
                <c:pt idx="445">
                  <c:v>8.2356406480117812</c:v>
                </c:pt>
                <c:pt idx="446">
                  <c:v>8.347569955817379</c:v>
                </c:pt>
                <c:pt idx="447">
                  <c:v>5.6568483063328419</c:v>
                </c:pt>
                <c:pt idx="448">
                  <c:v>4.2680412371133993</c:v>
                </c:pt>
                <c:pt idx="449">
                  <c:v>11.181148748159053</c:v>
                </c:pt>
                <c:pt idx="450">
                  <c:v>9.1502209131075105</c:v>
                </c:pt>
                <c:pt idx="451">
                  <c:v>10.237113402061846</c:v>
                </c:pt>
                <c:pt idx="452">
                  <c:v>10.175257731958762</c:v>
                </c:pt>
                <c:pt idx="453">
                  <c:v>8.5625920471281365</c:v>
                </c:pt>
                <c:pt idx="454">
                  <c:v>7.7761413843888123</c:v>
                </c:pt>
                <c:pt idx="455">
                  <c:v>11.550810014727546</c:v>
                </c:pt>
                <c:pt idx="456">
                  <c:v>9.262150220913103</c:v>
                </c:pt>
                <c:pt idx="457">
                  <c:v>6.0206185567010282</c:v>
                </c:pt>
                <c:pt idx="458">
                  <c:v>9.0132547864506609</c:v>
                </c:pt>
                <c:pt idx="459">
                  <c:v>4.9337260677466874</c:v>
                </c:pt>
                <c:pt idx="460">
                  <c:v>6.0972017673048597</c:v>
                </c:pt>
                <c:pt idx="461">
                  <c:v>10.948453608247421</c:v>
                </c:pt>
                <c:pt idx="462">
                  <c:v>15.649484536082481</c:v>
                </c:pt>
                <c:pt idx="463">
                  <c:v>12.452135493372612</c:v>
                </c:pt>
                <c:pt idx="464">
                  <c:v>14.814432989690722</c:v>
                </c:pt>
                <c:pt idx="465">
                  <c:v>8.4653902798232785</c:v>
                </c:pt>
                <c:pt idx="466">
                  <c:v>6.9631811487481565</c:v>
                </c:pt>
                <c:pt idx="467">
                  <c:v>6.9278350515463867</c:v>
                </c:pt>
                <c:pt idx="468">
                  <c:v>4.1714285714285708</c:v>
                </c:pt>
                <c:pt idx="469">
                  <c:v>6.3372606774668627</c:v>
                </c:pt>
                <c:pt idx="470">
                  <c:v>14.807069219440361</c:v>
                </c:pt>
                <c:pt idx="471">
                  <c:v>14.354933726067753</c:v>
                </c:pt>
                <c:pt idx="472">
                  <c:v>10.051546391752577</c:v>
                </c:pt>
                <c:pt idx="473">
                  <c:v>6.4565537555228323</c:v>
                </c:pt>
                <c:pt idx="474">
                  <c:v>6.3151693667157547</c:v>
                </c:pt>
                <c:pt idx="475">
                  <c:v>12.733431516936674</c:v>
                </c:pt>
                <c:pt idx="476">
                  <c:v>18.326951399116357</c:v>
                </c:pt>
                <c:pt idx="477">
                  <c:v>18.167893961708394</c:v>
                </c:pt>
                <c:pt idx="478">
                  <c:v>18.424153166421206</c:v>
                </c:pt>
                <c:pt idx="479">
                  <c:v>15.257731958762887</c:v>
                </c:pt>
                <c:pt idx="480">
                  <c:v>9.6539027982326946</c:v>
                </c:pt>
                <c:pt idx="481">
                  <c:v>11.450662739322539</c:v>
                </c:pt>
                <c:pt idx="482">
                  <c:v>7.1222385861561088</c:v>
                </c:pt>
                <c:pt idx="483">
                  <c:v>17.075110456553752</c:v>
                </c:pt>
                <c:pt idx="484">
                  <c:v>15.627393225331366</c:v>
                </c:pt>
                <c:pt idx="485">
                  <c:v>11.340206185567009</c:v>
                </c:pt>
                <c:pt idx="486">
                  <c:v>8.0589101620029453</c:v>
                </c:pt>
                <c:pt idx="487">
                  <c:v>8.2709867452135484</c:v>
                </c:pt>
                <c:pt idx="488">
                  <c:v>6.7437407952871924</c:v>
                </c:pt>
                <c:pt idx="489">
                  <c:v>6.9219440353460975</c:v>
                </c:pt>
                <c:pt idx="490">
                  <c:v>3.7805596465390292</c:v>
                </c:pt>
                <c:pt idx="491">
                  <c:v>7.8070692194403515</c:v>
                </c:pt>
                <c:pt idx="492">
                  <c:v>8.6907216494845319</c:v>
                </c:pt>
                <c:pt idx="493">
                  <c:v>8.6008836524300456</c:v>
                </c:pt>
                <c:pt idx="494">
                  <c:v>5.5905743740795275</c:v>
                </c:pt>
                <c:pt idx="495">
                  <c:v>4.5773195876288684</c:v>
                </c:pt>
                <c:pt idx="496">
                  <c:v>4.480117820324006</c:v>
                </c:pt>
                <c:pt idx="497">
                  <c:v>6.8041237113402069</c:v>
                </c:pt>
                <c:pt idx="498">
                  <c:v>6.7098674521354935</c:v>
                </c:pt>
                <c:pt idx="499">
                  <c:v>5.4108983799705443</c:v>
                </c:pt>
                <c:pt idx="500">
                  <c:v>6.8350515463917487</c:v>
                </c:pt>
                <c:pt idx="501">
                  <c:v>7.3814432989690753</c:v>
                </c:pt>
                <c:pt idx="503">
                  <c:v>9.1192930780559642</c:v>
                </c:pt>
                <c:pt idx="504">
                  <c:v>32.164948453608218</c:v>
                </c:pt>
                <c:pt idx="505">
                  <c:v>29.113402061855684</c:v>
                </c:pt>
                <c:pt idx="506">
                  <c:v>5.1782032400589095</c:v>
                </c:pt>
                <c:pt idx="507">
                  <c:v>46.989690721649438</c:v>
                </c:pt>
                <c:pt idx="508">
                  <c:v>15.020618556701029</c:v>
                </c:pt>
                <c:pt idx="509">
                  <c:v>7.0633284241531724</c:v>
                </c:pt>
                <c:pt idx="510">
                  <c:v>5.6995581737849772</c:v>
                </c:pt>
                <c:pt idx="511">
                  <c:v>6.4153166421207661</c:v>
                </c:pt>
                <c:pt idx="512">
                  <c:v>7.4005891016200325</c:v>
                </c:pt>
                <c:pt idx="515">
                  <c:v>5.4344624447717278</c:v>
                </c:pt>
                <c:pt idx="516">
                  <c:v>19.829160530191459</c:v>
                </c:pt>
                <c:pt idx="517">
                  <c:v>167.57584683357879</c:v>
                </c:pt>
                <c:pt idx="518">
                  <c:v>34.895434462444776</c:v>
                </c:pt>
                <c:pt idx="519">
                  <c:v>20.103092783505144</c:v>
                </c:pt>
                <c:pt idx="520">
                  <c:v>11.558173784977905</c:v>
                </c:pt>
                <c:pt idx="524">
                  <c:v>7.3784977908689271</c:v>
                </c:pt>
                <c:pt idx="525">
                  <c:v>7.435935198821797</c:v>
                </c:pt>
                <c:pt idx="526">
                  <c:v>10.378497790868931</c:v>
                </c:pt>
                <c:pt idx="527">
                  <c:v>10.219440353460977</c:v>
                </c:pt>
                <c:pt idx="528">
                  <c:v>9.7201767304860081</c:v>
                </c:pt>
                <c:pt idx="529">
                  <c:v>8.1870397643593513</c:v>
                </c:pt>
                <c:pt idx="530">
                  <c:v>9.0132547864506609</c:v>
                </c:pt>
                <c:pt idx="531">
                  <c:v>12.363770250368194</c:v>
                </c:pt>
                <c:pt idx="532">
                  <c:v>100.90868924889547</c:v>
                </c:pt>
                <c:pt idx="533">
                  <c:v>21.905743740795266</c:v>
                </c:pt>
                <c:pt idx="534">
                  <c:v>15.985272459499269</c:v>
                </c:pt>
                <c:pt idx="535">
                  <c:v>14.668630338733434</c:v>
                </c:pt>
                <c:pt idx="536">
                  <c:v>12.509572901325479</c:v>
                </c:pt>
                <c:pt idx="537">
                  <c:v>9.1192930780559642</c:v>
                </c:pt>
                <c:pt idx="538">
                  <c:v>7.0044182621502173</c:v>
                </c:pt>
                <c:pt idx="539">
                  <c:v>6.8114874815905768</c:v>
                </c:pt>
                <c:pt idx="540">
                  <c:v>8.7481590574374017</c:v>
                </c:pt>
                <c:pt idx="541">
                  <c:v>10.365243004418272</c:v>
                </c:pt>
                <c:pt idx="542">
                  <c:v>16.674521354933727</c:v>
                </c:pt>
                <c:pt idx="543">
                  <c:v>10.709867452135493</c:v>
                </c:pt>
                <c:pt idx="544">
                  <c:v>14.256259204712814</c:v>
                </c:pt>
                <c:pt idx="545">
                  <c:v>16.74668630338731</c:v>
                </c:pt>
                <c:pt idx="546">
                  <c:v>13.705449189985279</c:v>
                </c:pt>
                <c:pt idx="547">
                  <c:v>12.117820324005891</c:v>
                </c:pt>
                <c:pt idx="548">
                  <c:v>13.805596465390288</c:v>
                </c:pt>
                <c:pt idx="549">
                  <c:v>38.645066273932244</c:v>
                </c:pt>
                <c:pt idx="550">
                  <c:v>19.97938144329898</c:v>
                </c:pt>
                <c:pt idx="551">
                  <c:v>14.811487481590568</c:v>
                </c:pt>
                <c:pt idx="552">
                  <c:v>10.440353460972011</c:v>
                </c:pt>
                <c:pt idx="553">
                  <c:v>16.281296023564053</c:v>
                </c:pt>
                <c:pt idx="554">
                  <c:v>16.886597938144316</c:v>
                </c:pt>
                <c:pt idx="555">
                  <c:v>12.989690721649486</c:v>
                </c:pt>
                <c:pt idx="556">
                  <c:v>8.0412371134020617</c:v>
                </c:pt>
                <c:pt idx="557">
                  <c:v>7.4374079528718724</c:v>
                </c:pt>
                <c:pt idx="558">
                  <c:v>19.577319587628857</c:v>
                </c:pt>
                <c:pt idx="559">
                  <c:v>10.365243004418272</c:v>
                </c:pt>
                <c:pt idx="560">
                  <c:v>10.698085419734904</c:v>
                </c:pt>
                <c:pt idx="561">
                  <c:v>14.058910162002945</c:v>
                </c:pt>
                <c:pt idx="562">
                  <c:v>12.577319587628866</c:v>
                </c:pt>
                <c:pt idx="563">
                  <c:v>10.020618556701034</c:v>
                </c:pt>
                <c:pt idx="564">
                  <c:v>8.7216494845360781</c:v>
                </c:pt>
                <c:pt idx="565">
                  <c:v>10.432989690721655</c:v>
                </c:pt>
                <c:pt idx="566">
                  <c:v>10.232695139911634</c:v>
                </c:pt>
                <c:pt idx="567">
                  <c:v>11.558173784977905</c:v>
                </c:pt>
                <c:pt idx="568">
                  <c:v>11.796759941089839</c:v>
                </c:pt>
                <c:pt idx="569">
                  <c:v>10.184094256259215</c:v>
                </c:pt>
                <c:pt idx="570">
                  <c:v>7.8895434462444793</c:v>
                </c:pt>
                <c:pt idx="571">
                  <c:v>10.412371134020619</c:v>
                </c:pt>
                <c:pt idx="572">
                  <c:v>9.9175257731958695</c:v>
                </c:pt>
                <c:pt idx="573">
                  <c:v>11.27835051546392</c:v>
                </c:pt>
                <c:pt idx="574">
                  <c:v>10.836524300441827</c:v>
                </c:pt>
                <c:pt idx="575">
                  <c:v>13.18851251840943</c:v>
                </c:pt>
                <c:pt idx="576">
                  <c:v>11.151693667157581</c:v>
                </c:pt>
                <c:pt idx="577">
                  <c:v>13.711340206185563</c:v>
                </c:pt>
                <c:pt idx="578">
                  <c:v>10.400589101620035</c:v>
                </c:pt>
                <c:pt idx="579">
                  <c:v>10.287187039764365</c:v>
                </c:pt>
                <c:pt idx="580">
                  <c:v>9.092783505154646</c:v>
                </c:pt>
                <c:pt idx="581">
                  <c:v>11.416789396170843</c:v>
                </c:pt>
                <c:pt idx="582">
                  <c:v>15.873343151693669</c:v>
                </c:pt>
                <c:pt idx="583">
                  <c:v>8.9587628865979436</c:v>
                </c:pt>
                <c:pt idx="584">
                  <c:v>17.290132547864498</c:v>
                </c:pt>
                <c:pt idx="585">
                  <c:v>11.863033873343156</c:v>
                </c:pt>
                <c:pt idx="586">
                  <c:v>9.3313696612665638</c:v>
                </c:pt>
                <c:pt idx="587">
                  <c:v>9.8173784977908589</c:v>
                </c:pt>
                <c:pt idx="588">
                  <c:v>9.263622974963182</c:v>
                </c:pt>
                <c:pt idx="589">
                  <c:v>11.946980854197355</c:v>
                </c:pt>
                <c:pt idx="590">
                  <c:v>7.5013254786450663</c:v>
                </c:pt>
                <c:pt idx="591">
                  <c:v>4.8821796759941094</c:v>
                </c:pt>
                <c:pt idx="592">
                  <c:v>3.6013254786450672</c:v>
                </c:pt>
                <c:pt idx="593">
                  <c:v>15.022091310751103</c:v>
                </c:pt>
                <c:pt idx="594">
                  <c:v>75.628865979381402</c:v>
                </c:pt>
                <c:pt idx="595">
                  <c:v>19.926362297496308</c:v>
                </c:pt>
                <c:pt idx="596">
                  <c:v>8.8807069219440411</c:v>
                </c:pt>
                <c:pt idx="597">
                  <c:v>5.4918998527245977</c:v>
                </c:pt>
                <c:pt idx="598">
                  <c:v>4.0942562592047098</c:v>
                </c:pt>
                <c:pt idx="599">
                  <c:v>3.4462444771723133</c:v>
                </c:pt>
                <c:pt idx="600">
                  <c:v>3.8880706921944039</c:v>
                </c:pt>
                <c:pt idx="601">
                  <c:v>3.4285714285714297</c:v>
                </c:pt>
                <c:pt idx="602">
                  <c:v>2.6907216494845376</c:v>
                </c:pt>
                <c:pt idx="603">
                  <c:v>3.1608247422680438</c:v>
                </c:pt>
                <c:pt idx="604">
                  <c:v>2.4721649484536083</c:v>
                </c:pt>
                <c:pt idx="605">
                  <c:v>2.3222385861561121</c:v>
                </c:pt>
                <c:pt idx="606">
                  <c:v>25.157584683357889</c:v>
                </c:pt>
                <c:pt idx="607">
                  <c:v>34.300441826215</c:v>
                </c:pt>
                <c:pt idx="608">
                  <c:v>6.4329896907216524</c:v>
                </c:pt>
                <c:pt idx="609">
                  <c:v>6.1266568483063297</c:v>
                </c:pt>
                <c:pt idx="610">
                  <c:v>9.1826215022091304</c:v>
                </c:pt>
                <c:pt idx="611">
                  <c:v>3.8291605301914582</c:v>
                </c:pt>
                <c:pt idx="612">
                  <c:v>3.7113402061855671</c:v>
                </c:pt>
                <c:pt idx="613">
                  <c:v>4.3372606774668627</c:v>
                </c:pt>
                <c:pt idx="614">
                  <c:v>4.108983799705447</c:v>
                </c:pt>
                <c:pt idx="615">
                  <c:v>4.9013254786450684</c:v>
                </c:pt>
                <c:pt idx="616">
                  <c:v>4.804123711340206</c:v>
                </c:pt>
                <c:pt idx="617">
                  <c:v>5.2577319587628866</c:v>
                </c:pt>
                <c:pt idx="618">
                  <c:v>4.2061855670103059</c:v>
                </c:pt>
                <c:pt idx="619">
                  <c:v>3.774668630338732</c:v>
                </c:pt>
                <c:pt idx="620">
                  <c:v>4.3652430044182644</c:v>
                </c:pt>
                <c:pt idx="621">
                  <c:v>59.24889543446244</c:v>
                </c:pt>
                <c:pt idx="622">
                  <c:v>22.631811487481613</c:v>
                </c:pt>
                <c:pt idx="623">
                  <c:v>5.3814432989690744</c:v>
                </c:pt>
                <c:pt idx="624">
                  <c:v>8.4359351988218005</c:v>
                </c:pt>
                <c:pt idx="625">
                  <c:v>5.5405007363770249</c:v>
                </c:pt>
                <c:pt idx="626">
                  <c:v>3.5051546391752577</c:v>
                </c:pt>
                <c:pt idx="627">
                  <c:v>3.6759941089837995</c:v>
                </c:pt>
                <c:pt idx="628">
                  <c:v>2.1999999999999997</c:v>
                </c:pt>
                <c:pt idx="629">
                  <c:v>2.4226804123711339</c:v>
                </c:pt>
                <c:pt idx="630">
                  <c:v>3.6288659793814433</c:v>
                </c:pt>
                <c:pt idx="631">
                  <c:v>3.6194403534609707</c:v>
                </c:pt>
                <c:pt idx="632">
                  <c:v>28.465390279823236</c:v>
                </c:pt>
                <c:pt idx="633">
                  <c:v>25.709867452135494</c:v>
                </c:pt>
                <c:pt idx="634">
                  <c:v>3.9440353460972015</c:v>
                </c:pt>
                <c:pt idx="635">
                  <c:v>2.9173784977908674</c:v>
                </c:pt>
                <c:pt idx="636">
                  <c:v>2.6689248895434474</c:v>
                </c:pt>
                <c:pt idx="637">
                  <c:v>1.9944035346097209</c:v>
                </c:pt>
                <c:pt idx="638">
                  <c:v>2.5372606774668629</c:v>
                </c:pt>
                <c:pt idx="639">
                  <c:v>2.6768777614138437</c:v>
                </c:pt>
                <c:pt idx="640">
                  <c:v>1.8338733431516938</c:v>
                </c:pt>
                <c:pt idx="641">
                  <c:v>1.8301914580265095</c:v>
                </c:pt>
                <c:pt idx="642">
                  <c:v>1.8742268041237125</c:v>
                </c:pt>
                <c:pt idx="643">
                  <c:v>3.160382916053019</c:v>
                </c:pt>
                <c:pt idx="644">
                  <c:v>1.4798232695139906</c:v>
                </c:pt>
                <c:pt idx="645">
                  <c:v>1.6620029455081009</c:v>
                </c:pt>
                <c:pt idx="646">
                  <c:v>1.4240058910162003</c:v>
                </c:pt>
                <c:pt idx="647">
                  <c:v>1.4726067746686304</c:v>
                </c:pt>
                <c:pt idx="648">
                  <c:v>4.1929307805596459</c:v>
                </c:pt>
                <c:pt idx="649">
                  <c:v>2.7640648011782032</c:v>
                </c:pt>
                <c:pt idx="650">
                  <c:v>2.3505154639175245</c:v>
                </c:pt>
                <c:pt idx="651">
                  <c:v>2.3814432989690721</c:v>
                </c:pt>
                <c:pt idx="652">
                  <c:v>8.4123711340206206</c:v>
                </c:pt>
                <c:pt idx="653">
                  <c:v>2.5474226804123732</c:v>
                </c:pt>
                <c:pt idx="654">
                  <c:v>9.4374079528718688</c:v>
                </c:pt>
                <c:pt idx="655">
                  <c:v>6.9145802650957258</c:v>
                </c:pt>
                <c:pt idx="656">
                  <c:v>5.5257731958762903</c:v>
                </c:pt>
                <c:pt idx="657">
                  <c:v>7.4226804123711334</c:v>
                </c:pt>
                <c:pt idx="658">
                  <c:v>1.5680412371134018</c:v>
                </c:pt>
                <c:pt idx="659">
                  <c:v>2.3063328424153196</c:v>
                </c:pt>
                <c:pt idx="660">
                  <c:v>4.2951399116347568</c:v>
                </c:pt>
                <c:pt idx="661">
                  <c:v>3.0537555228276876</c:v>
                </c:pt>
                <c:pt idx="662">
                  <c:v>2.5758468335787894</c:v>
                </c:pt>
                <c:pt idx="663">
                  <c:v>3.6041237113402076</c:v>
                </c:pt>
                <c:pt idx="664">
                  <c:v>3.5929307805596462</c:v>
                </c:pt>
                <c:pt idx="665">
                  <c:v>1.94418262150221</c:v>
                </c:pt>
                <c:pt idx="666">
                  <c:v>2.3970544918998518</c:v>
                </c:pt>
                <c:pt idx="667">
                  <c:v>1.7219440353460973</c:v>
                </c:pt>
                <c:pt idx="668">
                  <c:v>2.7366715758468336</c:v>
                </c:pt>
                <c:pt idx="669">
                  <c:v>3.2683357879234198</c:v>
                </c:pt>
                <c:pt idx="670">
                  <c:v>4.1001472754050043</c:v>
                </c:pt>
                <c:pt idx="671">
                  <c:v>3.9175257731958761</c:v>
                </c:pt>
                <c:pt idx="672">
                  <c:v>5.9587628865979383</c:v>
                </c:pt>
                <c:pt idx="673">
                  <c:v>2.1631811487481616</c:v>
                </c:pt>
                <c:pt idx="674">
                  <c:v>1.6055964653902797</c:v>
                </c:pt>
                <c:pt idx="675">
                  <c:v>1.5357879234167908</c:v>
                </c:pt>
                <c:pt idx="676">
                  <c:v>1.24418262150221</c:v>
                </c:pt>
                <c:pt idx="677">
                  <c:v>2.4030927835051545</c:v>
                </c:pt>
                <c:pt idx="678">
                  <c:v>1.9298969072164935</c:v>
                </c:pt>
                <c:pt idx="679">
                  <c:v>1.5216494845360824</c:v>
                </c:pt>
                <c:pt idx="680">
                  <c:v>1.1546391752577321</c:v>
                </c:pt>
                <c:pt idx="681">
                  <c:v>1.9357879234167903</c:v>
                </c:pt>
                <c:pt idx="682">
                  <c:v>2.7393225331369662</c:v>
                </c:pt>
                <c:pt idx="683">
                  <c:v>2.9287187039764371</c:v>
                </c:pt>
                <c:pt idx="684">
                  <c:v>6.7216494845360879</c:v>
                </c:pt>
                <c:pt idx="685">
                  <c:v>7.4860088365243014</c:v>
                </c:pt>
                <c:pt idx="686">
                  <c:v>5.773195876288657</c:v>
                </c:pt>
                <c:pt idx="687">
                  <c:v>5.463917525773196</c:v>
                </c:pt>
                <c:pt idx="688">
                  <c:v>6.0972017673048597</c:v>
                </c:pt>
                <c:pt idx="689">
                  <c:v>3.4521354933726056</c:v>
                </c:pt>
                <c:pt idx="690">
                  <c:v>5.3902798232695144</c:v>
                </c:pt>
                <c:pt idx="691">
                  <c:v>7.98674521354934</c:v>
                </c:pt>
                <c:pt idx="692">
                  <c:v>3.3941089837997027</c:v>
                </c:pt>
                <c:pt idx="693">
                  <c:v>3.8503681885125181</c:v>
                </c:pt>
                <c:pt idx="694">
                  <c:v>7.6656848306332783</c:v>
                </c:pt>
                <c:pt idx="695">
                  <c:v>4.8817378497790855</c:v>
                </c:pt>
                <c:pt idx="696">
                  <c:v>6.447717231222386</c:v>
                </c:pt>
                <c:pt idx="697">
                  <c:v>8</c:v>
                </c:pt>
                <c:pt idx="698">
                  <c:v>8.836524300441825</c:v>
                </c:pt>
                <c:pt idx="699">
                  <c:v>11.16494845360825</c:v>
                </c:pt>
                <c:pt idx="700">
                  <c:v>49.263622974963205</c:v>
                </c:pt>
                <c:pt idx="701">
                  <c:v>10.633284241531664</c:v>
                </c:pt>
                <c:pt idx="702">
                  <c:v>3.8070692194403541</c:v>
                </c:pt>
                <c:pt idx="703">
                  <c:v>3.6618556701030927</c:v>
                </c:pt>
                <c:pt idx="704">
                  <c:v>4.1678939617083914</c:v>
                </c:pt>
                <c:pt idx="705">
                  <c:v>5.6553755522827656</c:v>
                </c:pt>
                <c:pt idx="706">
                  <c:v>3.8209131075110454</c:v>
                </c:pt>
                <c:pt idx="707">
                  <c:v>3.6145802650957291</c:v>
                </c:pt>
                <c:pt idx="708">
                  <c:v>3.2577319587628892</c:v>
                </c:pt>
                <c:pt idx="709">
                  <c:v>4.7422680412371134</c:v>
                </c:pt>
                <c:pt idx="710">
                  <c:v>2.3893961708394698</c:v>
                </c:pt>
                <c:pt idx="711">
                  <c:v>1.6447717231222385</c:v>
                </c:pt>
                <c:pt idx="712">
                  <c:v>3.0153166421207658</c:v>
                </c:pt>
                <c:pt idx="713">
                  <c:v>1.9399116347569958</c:v>
                </c:pt>
                <c:pt idx="714">
                  <c:v>1.9562592047128131</c:v>
                </c:pt>
                <c:pt idx="715">
                  <c:v>2.2515463917525782</c:v>
                </c:pt>
                <c:pt idx="716">
                  <c:v>3.0515463917525771</c:v>
                </c:pt>
                <c:pt idx="717">
                  <c:v>1.7075110456553757</c:v>
                </c:pt>
                <c:pt idx="718">
                  <c:v>2.0041237113402075</c:v>
                </c:pt>
                <c:pt idx="719">
                  <c:v>3.2544918998527246</c:v>
                </c:pt>
                <c:pt idx="720">
                  <c:v>2.097938144329897</c:v>
                </c:pt>
                <c:pt idx="721">
                  <c:v>2.097938144329897</c:v>
                </c:pt>
                <c:pt idx="722">
                  <c:v>11.907216494845366</c:v>
                </c:pt>
                <c:pt idx="723">
                  <c:v>2.9160530191457994</c:v>
                </c:pt>
                <c:pt idx="724">
                  <c:v>3.1353460972017668</c:v>
                </c:pt>
                <c:pt idx="725">
                  <c:v>5.6539027982326964</c:v>
                </c:pt>
                <c:pt idx="726">
                  <c:v>5.4079528718703953</c:v>
                </c:pt>
                <c:pt idx="727">
                  <c:v>2.6509572901325482</c:v>
                </c:pt>
                <c:pt idx="728">
                  <c:v>3.725478645066274</c:v>
                </c:pt>
                <c:pt idx="729">
                  <c:v>3.2544918998527246</c:v>
                </c:pt>
                <c:pt idx="730">
                  <c:v>1.4589101620029457</c:v>
                </c:pt>
                <c:pt idx="731">
                  <c:v>1.7075110456553757</c:v>
                </c:pt>
                <c:pt idx="732">
                  <c:v>1.9617083946980856</c:v>
                </c:pt>
                <c:pt idx="733">
                  <c:v>1.9699558173784972</c:v>
                </c:pt>
                <c:pt idx="734">
                  <c:v>1.6767304860088363</c:v>
                </c:pt>
                <c:pt idx="735">
                  <c:v>1.9815905743740794</c:v>
                </c:pt>
                <c:pt idx="736">
                  <c:v>3.6683357879234197</c:v>
                </c:pt>
                <c:pt idx="737">
                  <c:v>2.9005891016200294</c:v>
                </c:pt>
                <c:pt idx="738">
                  <c:v>2.5387334315169379</c:v>
                </c:pt>
                <c:pt idx="739">
                  <c:v>3.090427098674521</c:v>
                </c:pt>
                <c:pt idx="740">
                  <c:v>2.725478645066274</c:v>
                </c:pt>
                <c:pt idx="741">
                  <c:v>2.725478645066274</c:v>
                </c:pt>
                <c:pt idx="742">
                  <c:v>1.5</c:v>
                </c:pt>
                <c:pt idx="743">
                  <c:v>3.6671575846833595</c:v>
                </c:pt>
                <c:pt idx="744">
                  <c:v>2.3092783505154637</c:v>
                </c:pt>
                <c:pt idx="745">
                  <c:v>2.8453608247422677</c:v>
                </c:pt>
                <c:pt idx="746">
                  <c:v>2.7914580265095728</c:v>
                </c:pt>
                <c:pt idx="747">
                  <c:v>2.0453608247422679</c:v>
                </c:pt>
                <c:pt idx="748">
                  <c:v>3.3070692194403541</c:v>
                </c:pt>
                <c:pt idx="749">
                  <c:v>4.0329896907216494</c:v>
                </c:pt>
                <c:pt idx="750">
                  <c:v>2.0518409425625932</c:v>
                </c:pt>
                <c:pt idx="751">
                  <c:v>2.2268041237113398</c:v>
                </c:pt>
                <c:pt idx="752">
                  <c:v>2.6438880706921952</c:v>
                </c:pt>
                <c:pt idx="753">
                  <c:v>2.191016200294551</c:v>
                </c:pt>
                <c:pt idx="754">
                  <c:v>1.7885125184094264</c:v>
                </c:pt>
                <c:pt idx="755">
                  <c:v>3.9690721649484537</c:v>
                </c:pt>
                <c:pt idx="756">
                  <c:v>3.2341678939617085</c:v>
                </c:pt>
                <c:pt idx="757">
                  <c:v>2.8195876288659796</c:v>
                </c:pt>
                <c:pt idx="758">
                  <c:v>6.0088365243004391</c:v>
                </c:pt>
                <c:pt idx="759">
                  <c:v>4.8602356406480078</c:v>
                </c:pt>
                <c:pt idx="760">
                  <c:v>2.9695139911634754</c:v>
                </c:pt>
                <c:pt idx="761">
                  <c:v>3.7113402061855671</c:v>
                </c:pt>
                <c:pt idx="762">
                  <c:v>2.5537555228276876</c:v>
                </c:pt>
                <c:pt idx="763">
                  <c:v>1.684830633284242</c:v>
                </c:pt>
                <c:pt idx="764">
                  <c:v>2.6681885125184106</c:v>
                </c:pt>
                <c:pt idx="765">
                  <c:v>2.6633284241531663</c:v>
                </c:pt>
                <c:pt idx="766">
                  <c:v>4.3939617083946994</c:v>
                </c:pt>
                <c:pt idx="767">
                  <c:v>1.4721649484536079</c:v>
                </c:pt>
                <c:pt idx="768">
                  <c:v>3.0394698085419742</c:v>
                </c:pt>
                <c:pt idx="769">
                  <c:v>3.5758468335787894</c:v>
                </c:pt>
                <c:pt idx="770">
                  <c:v>3.0394698085419742</c:v>
                </c:pt>
                <c:pt idx="771">
                  <c:v>3.7855670103092791</c:v>
                </c:pt>
                <c:pt idx="905">
                  <c:v>15.354933726067753</c:v>
                </c:pt>
                <c:pt idx="906">
                  <c:v>13.391752577319586</c:v>
                </c:pt>
                <c:pt idx="907">
                  <c:v>16.789396170839456</c:v>
                </c:pt>
                <c:pt idx="908">
                  <c:v>13.207658321060377</c:v>
                </c:pt>
                <c:pt idx="909">
                  <c:v>14.270986745213548</c:v>
                </c:pt>
                <c:pt idx="910">
                  <c:v>101.47275405007359</c:v>
                </c:pt>
                <c:pt idx="911">
                  <c:v>31.898379970544909</c:v>
                </c:pt>
                <c:pt idx="912">
                  <c:v>24.877761413843903</c:v>
                </c:pt>
                <c:pt idx="913">
                  <c:v>18.29160530191459</c:v>
                </c:pt>
                <c:pt idx="914">
                  <c:v>16.541973490427097</c:v>
                </c:pt>
                <c:pt idx="915">
                  <c:v>15.269513991163477</c:v>
                </c:pt>
                <c:pt idx="916">
                  <c:v>15.9941089837997</c:v>
                </c:pt>
                <c:pt idx="917">
                  <c:v>14.810014727540501</c:v>
                </c:pt>
                <c:pt idx="918">
                  <c:v>16.223858615611203</c:v>
                </c:pt>
                <c:pt idx="919">
                  <c:v>11.121907397958047</c:v>
                </c:pt>
                <c:pt idx="920">
                  <c:v>14.215022091310749</c:v>
                </c:pt>
                <c:pt idx="921">
                  <c:v>14.718703976435933</c:v>
                </c:pt>
                <c:pt idx="922">
                  <c:v>12.960235640648017</c:v>
                </c:pt>
                <c:pt idx="923">
                  <c:v>11.835051546391753</c:v>
                </c:pt>
                <c:pt idx="924">
                  <c:v>16.82474226804122</c:v>
                </c:pt>
                <c:pt idx="925">
                  <c:v>15.793814432989697</c:v>
                </c:pt>
                <c:pt idx="926">
                  <c:v>13.17231222385862</c:v>
                </c:pt>
                <c:pt idx="927">
                  <c:v>12.212076583210603</c:v>
                </c:pt>
                <c:pt idx="928">
                  <c:v>12.942562592047134</c:v>
                </c:pt>
                <c:pt idx="929">
                  <c:v>10.044182621502209</c:v>
                </c:pt>
                <c:pt idx="930">
                  <c:v>14.412371134020617</c:v>
                </c:pt>
                <c:pt idx="931">
                  <c:v>12.150220913107512</c:v>
                </c:pt>
                <c:pt idx="932">
                  <c:v>20.359351988217977</c:v>
                </c:pt>
                <c:pt idx="933">
                  <c:v>14.580265095729017</c:v>
                </c:pt>
                <c:pt idx="934">
                  <c:v>16.944035346097202</c:v>
                </c:pt>
                <c:pt idx="935">
                  <c:v>14.297496318114874</c:v>
                </c:pt>
                <c:pt idx="936">
                  <c:v>11.354933726067751</c:v>
                </c:pt>
                <c:pt idx="937">
                  <c:v>18.09720176730487</c:v>
                </c:pt>
                <c:pt idx="938">
                  <c:v>26.938144329896911</c:v>
                </c:pt>
                <c:pt idx="939">
                  <c:v>9.749042709867453</c:v>
                </c:pt>
                <c:pt idx="940">
                  <c:v>8.7072164948453601</c:v>
                </c:pt>
                <c:pt idx="941">
                  <c:v>7.5687776141384395</c:v>
                </c:pt>
                <c:pt idx="942">
                  <c:v>15.181148748159051</c:v>
                </c:pt>
                <c:pt idx="943">
                  <c:v>11.068041237113404</c:v>
                </c:pt>
                <c:pt idx="944">
                  <c:v>11.025036818851266</c:v>
                </c:pt>
                <c:pt idx="945">
                  <c:v>9.5223858615611192</c:v>
                </c:pt>
                <c:pt idx="946">
                  <c:v>6.9893961708394716</c:v>
                </c:pt>
                <c:pt idx="947">
                  <c:v>10.771428571428569</c:v>
                </c:pt>
                <c:pt idx="948">
                  <c:v>9.0424153166421206</c:v>
                </c:pt>
                <c:pt idx="949">
                  <c:v>9.4979381443298969</c:v>
                </c:pt>
                <c:pt idx="950">
                  <c:v>9.4734904270986746</c:v>
                </c:pt>
                <c:pt idx="951">
                  <c:v>5.2639175257731949</c:v>
                </c:pt>
                <c:pt idx="952">
                  <c:v>7.2577319587628866</c:v>
                </c:pt>
                <c:pt idx="953">
                  <c:v>6.0805596465390277</c:v>
                </c:pt>
                <c:pt idx="954">
                  <c:v>8.7752577319587637</c:v>
                </c:pt>
                <c:pt idx="955">
                  <c:v>7.1405007363770245</c:v>
                </c:pt>
                <c:pt idx="956">
                  <c:v>7.2463917525773223</c:v>
                </c:pt>
                <c:pt idx="957">
                  <c:v>5.7384388807069211</c:v>
                </c:pt>
                <c:pt idx="958">
                  <c:v>7.2092783505154632</c:v>
                </c:pt>
                <c:pt idx="959">
                  <c:v>9.2309278350515402</c:v>
                </c:pt>
                <c:pt idx="960">
                  <c:v>8.3338733431516889</c:v>
                </c:pt>
                <c:pt idx="961">
                  <c:v>10.341826215022097</c:v>
                </c:pt>
                <c:pt idx="962">
                  <c:v>8.4175257731958695</c:v>
                </c:pt>
                <c:pt idx="963">
                  <c:v>9.0774668630338731</c:v>
                </c:pt>
                <c:pt idx="964">
                  <c:v>8.2989690721649492</c:v>
                </c:pt>
                <c:pt idx="965">
                  <c:v>27.403534609720154</c:v>
                </c:pt>
                <c:pt idx="966">
                  <c:v>8.262150220913103</c:v>
                </c:pt>
                <c:pt idx="967">
                  <c:v>7.309867452135494</c:v>
                </c:pt>
                <c:pt idx="968">
                  <c:v>7.2128129602356381</c:v>
                </c:pt>
                <c:pt idx="969">
                  <c:v>8.791899852724594</c:v>
                </c:pt>
                <c:pt idx="970">
                  <c:v>8.7422680412371019</c:v>
                </c:pt>
                <c:pt idx="971">
                  <c:v>8.3946980854197353</c:v>
                </c:pt>
                <c:pt idx="972">
                  <c:v>8.4388807069219443</c:v>
                </c:pt>
                <c:pt idx="973">
                  <c:v>8.4789396170839542</c:v>
                </c:pt>
                <c:pt idx="974">
                  <c:v>48.762886597938142</c:v>
                </c:pt>
                <c:pt idx="975">
                  <c:v>123.14580265095728</c:v>
                </c:pt>
                <c:pt idx="976">
                  <c:v>73.567010309278416</c:v>
                </c:pt>
                <c:pt idx="977">
                  <c:v>25.019145802650957</c:v>
                </c:pt>
                <c:pt idx="978">
                  <c:v>10.983799705449195</c:v>
                </c:pt>
                <c:pt idx="979">
                  <c:v>9.7025036818851209</c:v>
                </c:pt>
                <c:pt idx="980">
                  <c:v>8.8836524300441848</c:v>
                </c:pt>
                <c:pt idx="981">
                  <c:v>9.4727540500736449</c:v>
                </c:pt>
                <c:pt idx="982">
                  <c:v>8.9396170839469828</c:v>
                </c:pt>
                <c:pt idx="983">
                  <c:v>10.740795287187039</c:v>
                </c:pt>
                <c:pt idx="984">
                  <c:v>11.275405007363775</c:v>
                </c:pt>
                <c:pt idx="985">
                  <c:v>10.530191458026508</c:v>
                </c:pt>
                <c:pt idx="986">
                  <c:v>10.839469808541978</c:v>
                </c:pt>
                <c:pt idx="987">
                  <c:v>14.494845360824744</c:v>
                </c:pt>
                <c:pt idx="988">
                  <c:v>9.6989690721649477</c:v>
                </c:pt>
                <c:pt idx="989">
                  <c:v>7.4226804123711334</c:v>
                </c:pt>
                <c:pt idx="990">
                  <c:v>9.5390279823269513</c:v>
                </c:pt>
                <c:pt idx="991">
                  <c:v>8.9587628865979436</c:v>
                </c:pt>
                <c:pt idx="992">
                  <c:v>13.820324005891015</c:v>
                </c:pt>
                <c:pt idx="993">
                  <c:v>10.285714285714286</c:v>
                </c:pt>
                <c:pt idx="994">
                  <c:v>9.439175257731959</c:v>
                </c:pt>
                <c:pt idx="995">
                  <c:v>7.4942562592047093</c:v>
                </c:pt>
                <c:pt idx="996">
                  <c:v>6.9175257731958757</c:v>
                </c:pt>
                <c:pt idx="997">
                  <c:v>8.4396170839469793</c:v>
                </c:pt>
                <c:pt idx="998">
                  <c:v>8.355817378497802</c:v>
                </c:pt>
                <c:pt idx="999">
                  <c:v>8.3025036818851277</c:v>
                </c:pt>
                <c:pt idx="1000">
                  <c:v>18.544918998527237</c:v>
                </c:pt>
                <c:pt idx="1001">
                  <c:v>9.7525773195876386</c:v>
                </c:pt>
                <c:pt idx="1002">
                  <c:v>8.5493372606774649</c:v>
                </c:pt>
                <c:pt idx="1003">
                  <c:v>28.019145802650957</c:v>
                </c:pt>
                <c:pt idx="1004">
                  <c:v>141.37260677466858</c:v>
                </c:pt>
                <c:pt idx="1005">
                  <c:v>17.726067746686304</c:v>
                </c:pt>
                <c:pt idx="1006">
                  <c:v>8.6597938144329962</c:v>
                </c:pt>
                <c:pt idx="1007">
                  <c:v>7.7260677466863035</c:v>
                </c:pt>
                <c:pt idx="1008">
                  <c:v>8.397349042709866</c:v>
                </c:pt>
                <c:pt idx="1009">
                  <c:v>9.421649484536081</c:v>
                </c:pt>
                <c:pt idx="1010">
                  <c:v>7.9449189985272435</c:v>
                </c:pt>
                <c:pt idx="1011">
                  <c:v>6.9977908689248896</c:v>
                </c:pt>
                <c:pt idx="1012">
                  <c:v>4.8160267025379015</c:v>
                </c:pt>
                <c:pt idx="1013">
                  <c:v>6.3556701030927831</c:v>
                </c:pt>
                <c:pt idx="1014">
                  <c:v>12.166421207658322</c:v>
                </c:pt>
                <c:pt idx="1015">
                  <c:v>9.8103092783505144</c:v>
                </c:pt>
                <c:pt idx="1016">
                  <c:v>11.502209131075109</c:v>
                </c:pt>
                <c:pt idx="1017">
                  <c:v>7.3907216494845374</c:v>
                </c:pt>
                <c:pt idx="1018">
                  <c:v>7.2026509572901318</c:v>
                </c:pt>
                <c:pt idx="1019">
                  <c:v>13.57290132547865</c:v>
                </c:pt>
                <c:pt idx="1020">
                  <c:v>8.0306332842415316</c:v>
                </c:pt>
                <c:pt idx="1021">
                  <c:v>9.241237113402061</c:v>
                </c:pt>
                <c:pt idx="1022">
                  <c:v>13.325478645066276</c:v>
                </c:pt>
                <c:pt idx="1023">
                  <c:v>9.6481590574374039</c:v>
                </c:pt>
                <c:pt idx="1024">
                  <c:v>13.678939617083953</c:v>
                </c:pt>
                <c:pt idx="1025">
                  <c:v>9.304860088365249</c:v>
                </c:pt>
                <c:pt idx="1026">
                  <c:v>6.7776141384388806</c:v>
                </c:pt>
                <c:pt idx="1027">
                  <c:v>6.0282768777614102</c:v>
                </c:pt>
                <c:pt idx="1028">
                  <c:v>5.6995581737849772</c:v>
                </c:pt>
                <c:pt idx="1029">
                  <c:v>5.7731958762886562</c:v>
                </c:pt>
                <c:pt idx="1030">
                  <c:v>59.412371134020631</c:v>
                </c:pt>
                <c:pt idx="1032">
                  <c:v>20.688320653320716</c:v>
                </c:pt>
                <c:pt idx="1033">
                  <c:v>15.276066684081492</c:v>
                </c:pt>
                <c:pt idx="1034">
                  <c:v>6.8055729656140009</c:v>
                </c:pt>
                <c:pt idx="1035">
                  <c:v>6.8055729656140009</c:v>
                </c:pt>
                <c:pt idx="1036">
                  <c:v>6.327985019317695</c:v>
                </c:pt>
                <c:pt idx="1037">
                  <c:v>8.5625920471281365</c:v>
                </c:pt>
                <c:pt idx="1038">
                  <c:v>9.2518409425625912</c:v>
                </c:pt>
                <c:pt idx="1039">
                  <c:v>15.622974963181148</c:v>
                </c:pt>
                <c:pt idx="1041">
                  <c:v>34.936671575846788</c:v>
                </c:pt>
                <c:pt idx="1042">
                  <c:v>11.546391752577318</c:v>
                </c:pt>
                <c:pt idx="1043">
                  <c:v>11.664212076583215</c:v>
                </c:pt>
                <c:pt idx="1044">
                  <c:v>11.340206185567009</c:v>
                </c:pt>
                <c:pt idx="1045">
                  <c:v>12.936671575846834</c:v>
                </c:pt>
                <c:pt idx="1046">
                  <c:v>10.053313696612665</c:v>
                </c:pt>
                <c:pt idx="1047">
                  <c:v>12.182621502209132</c:v>
                </c:pt>
                <c:pt idx="1048">
                  <c:v>9.3387334315169372</c:v>
                </c:pt>
                <c:pt idx="1049">
                  <c:v>9.1826215022091304</c:v>
                </c:pt>
                <c:pt idx="1050">
                  <c:v>8.1932253313696606</c:v>
                </c:pt>
                <c:pt idx="1051">
                  <c:v>8.3499263622974969</c:v>
                </c:pt>
                <c:pt idx="1052">
                  <c:v>9.7331369661266578</c:v>
                </c:pt>
                <c:pt idx="1053">
                  <c:v>14.416789396170845</c:v>
                </c:pt>
                <c:pt idx="1054">
                  <c:v>14.225331369661269</c:v>
                </c:pt>
                <c:pt idx="1055">
                  <c:v>9.8568483063328447</c:v>
                </c:pt>
                <c:pt idx="1056">
                  <c:v>37.154639175257707</c:v>
                </c:pt>
                <c:pt idx="1057">
                  <c:v>51.751104565537517</c:v>
                </c:pt>
                <c:pt idx="1058">
                  <c:v>8.343151693667151</c:v>
                </c:pt>
                <c:pt idx="1059">
                  <c:v>8.0144329896907216</c:v>
                </c:pt>
                <c:pt idx="1060">
                  <c:v>9.0260677466863033</c:v>
                </c:pt>
                <c:pt idx="1061">
                  <c:v>8.1178203240058853</c:v>
                </c:pt>
                <c:pt idx="1062">
                  <c:v>8.4817378497790923</c:v>
                </c:pt>
                <c:pt idx="1063">
                  <c:v>9.1572901325478657</c:v>
                </c:pt>
                <c:pt idx="1064">
                  <c:v>7.2706921944035434</c:v>
                </c:pt>
                <c:pt idx="1065">
                  <c:v>7.6771723122238589</c:v>
                </c:pt>
                <c:pt idx="1066">
                  <c:v>11.68041237113402</c:v>
                </c:pt>
                <c:pt idx="1067">
                  <c:v>6.8288659793814386</c:v>
                </c:pt>
                <c:pt idx="1068">
                  <c:v>13.254786450662746</c:v>
                </c:pt>
                <c:pt idx="1069">
                  <c:v>7.5808541973490415</c:v>
                </c:pt>
                <c:pt idx="1070">
                  <c:v>8.6446244477172289</c:v>
                </c:pt>
                <c:pt idx="1071">
                  <c:v>6.7917525773195875</c:v>
                </c:pt>
                <c:pt idx="1072">
                  <c:v>6.9304860088365254</c:v>
                </c:pt>
                <c:pt idx="1073">
                  <c:v>4.3331830892464227</c:v>
                </c:pt>
                <c:pt idx="1074">
                  <c:v>7.9776141384388808</c:v>
                </c:pt>
                <c:pt idx="1075">
                  <c:v>6.3128129602356378</c:v>
                </c:pt>
                <c:pt idx="1076">
                  <c:v>8.7726067746686383</c:v>
                </c:pt>
                <c:pt idx="1077">
                  <c:v>10.216789396170839</c:v>
                </c:pt>
                <c:pt idx="1078">
                  <c:v>8.9381443298969074</c:v>
                </c:pt>
                <c:pt idx="1079">
                  <c:v>8.3946980854197353</c:v>
                </c:pt>
                <c:pt idx="1080">
                  <c:v>9.2332842415316634</c:v>
                </c:pt>
                <c:pt idx="1081">
                  <c:v>8.5493372606774649</c:v>
                </c:pt>
                <c:pt idx="1082">
                  <c:v>9.5876288659793811</c:v>
                </c:pt>
                <c:pt idx="1083">
                  <c:v>7.5288659793814388</c:v>
                </c:pt>
                <c:pt idx="1084">
                  <c:v>8.6270986745213509</c:v>
                </c:pt>
                <c:pt idx="1085">
                  <c:v>7.5110456553755505</c:v>
                </c:pt>
                <c:pt idx="1086">
                  <c:v>7.4696612665684805</c:v>
                </c:pt>
                <c:pt idx="1087">
                  <c:v>7.4696612665684805</c:v>
                </c:pt>
                <c:pt idx="1088">
                  <c:v>8.9307805596465464</c:v>
                </c:pt>
                <c:pt idx="1089">
                  <c:v>7.5288659793814388</c:v>
                </c:pt>
                <c:pt idx="1090">
                  <c:v>4.8989690721649488</c:v>
                </c:pt>
                <c:pt idx="1091">
                  <c:v>12.231222385861551</c:v>
                </c:pt>
                <c:pt idx="1092">
                  <c:v>206.20765832106028</c:v>
                </c:pt>
                <c:pt idx="1093">
                  <c:v>60.979381443298941</c:v>
                </c:pt>
                <c:pt idx="1094">
                  <c:v>137.61119293078056</c:v>
                </c:pt>
              </c:numCache>
            </c:numRef>
          </c:yVal>
        </c:ser>
        <c:axId val="65985152"/>
        <c:axId val="65983232"/>
      </c:scatterChart>
      <c:valAx>
        <c:axId val="65971328"/>
        <c:scaling>
          <c:orientation val="minMax"/>
          <c:max val="40452"/>
          <c:min val="39356"/>
        </c:scaling>
        <c:axPos val="b"/>
        <c:majorGridlines/>
        <c:minorGridlines/>
        <c:numFmt formatCode="m/d/yyyy" sourceLinked="1"/>
        <c:tickLblPos val="nextTo"/>
        <c:crossAx val="65972864"/>
        <c:crosses val="autoZero"/>
        <c:crossBetween val="midCat"/>
        <c:majorUnit val="182.5"/>
        <c:minorUnit val="30.417000000000005"/>
      </c:valAx>
      <c:valAx>
        <c:axId val="65972864"/>
        <c:scaling>
          <c:orientation val="minMax"/>
          <c:max val="500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Flow (cfs)</a:t>
                </a:r>
              </a:p>
            </c:rich>
          </c:tx>
          <c:layout/>
        </c:title>
        <c:numFmt formatCode="General" sourceLinked="1"/>
        <c:tickLblPos val="nextTo"/>
        <c:crossAx val="65971328"/>
        <c:crosses val="autoZero"/>
        <c:crossBetween val="midCat"/>
        <c:majorUnit val="100"/>
        <c:minorUnit val="25"/>
      </c:valAx>
      <c:valAx>
        <c:axId val="65983232"/>
        <c:scaling>
          <c:orientation val="minMax"/>
          <c:max val="1000"/>
          <c:min val="0"/>
        </c:scaling>
        <c:axPos val="r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Specific Conductance (uS/cm)</a:t>
                </a:r>
              </a:p>
            </c:rich>
          </c:tx>
          <c:layout>
            <c:manualLayout>
              <c:xMode val="edge"/>
              <c:yMode val="edge"/>
              <c:x val="0.83368853893263339"/>
              <c:y val="0.20329631872938961"/>
            </c:manualLayout>
          </c:layout>
        </c:title>
        <c:numFmt formatCode="General" sourceLinked="1"/>
        <c:tickLblPos val="nextTo"/>
        <c:crossAx val="65985152"/>
        <c:crosses val="max"/>
        <c:crossBetween val="midCat"/>
        <c:majorUnit val="200"/>
        <c:minorUnit val="50"/>
      </c:valAx>
      <c:valAx>
        <c:axId val="65985152"/>
        <c:scaling>
          <c:orientation val="minMax"/>
        </c:scaling>
        <c:delete val="1"/>
        <c:axPos val="b"/>
        <c:numFmt formatCode="m/d/yyyy" sourceLinked="1"/>
        <c:tickLblPos val="none"/>
        <c:crossAx val="659832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5794039807524058"/>
          <c:y val="0.22909617067097382"/>
          <c:w val="0.12400404636920385"/>
          <c:h val="0.66746214415505756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7.4934055118110271E-2"/>
          <c:y val="7.2288776402949631E-2"/>
          <c:w val="0.70821117672790868"/>
          <c:h val="0.73627952755905546"/>
        </c:manualLayout>
      </c:layout>
      <c:scatterChart>
        <c:scatterStyle val="smoothMarker"/>
        <c:ser>
          <c:idx val="0"/>
          <c:order val="0"/>
          <c:tx>
            <c:v>CMB Baseflow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SC'!$I$10:$I$1105</c:f>
              <c:numCache>
                <c:formatCode>0.0000</c:formatCode>
                <c:ptCount val="1096"/>
                <c:pt idx="0">
                  <c:v>3.4440265888553818E-3</c:v>
                </c:pt>
                <c:pt idx="1">
                  <c:v>6.4777010735067152E-3</c:v>
                </c:pt>
                <c:pt idx="2">
                  <c:v>1.0737358836514915E-2</c:v>
                </c:pt>
                <c:pt idx="3">
                  <c:v>1.4508314299598793E-2</c:v>
                </c:pt>
                <c:pt idx="4">
                  <c:v>2.1569977982934356E-2</c:v>
                </c:pt>
                <c:pt idx="5">
                  <c:v>3.1401518369647212E-2</c:v>
                </c:pt>
                <c:pt idx="6">
                  <c:v>3.7945168888472429E-2</c:v>
                </c:pt>
                <c:pt idx="7">
                  <c:v>4.3424045884163778E-2</c:v>
                </c:pt>
                <c:pt idx="8">
                  <c:v>4.7767408712383934E-2</c:v>
                </c:pt>
                <c:pt idx="9">
                  <c:v>5.1879948481989263E-2</c:v>
                </c:pt>
                <c:pt idx="10">
                  <c:v>5.5415289687439542E-2</c:v>
                </c:pt>
                <c:pt idx="11">
                  <c:v>5.7427593275363224E-2</c:v>
                </c:pt>
                <c:pt idx="12">
                  <c:v>6.1567189227663383E-2</c:v>
                </c:pt>
                <c:pt idx="13">
                  <c:v>6.465666708912271E-2</c:v>
                </c:pt>
                <c:pt idx="14">
                  <c:v>6.678255027731711E-2</c:v>
                </c:pt>
                <c:pt idx="15">
                  <c:v>7.3112006016475425E-2</c:v>
                </c:pt>
                <c:pt idx="16">
                  <c:v>7.9665802603811148E-2</c:v>
                </c:pt>
                <c:pt idx="17">
                  <c:v>8.4442909860856855E-2</c:v>
                </c:pt>
                <c:pt idx="18">
                  <c:v>8.7562825927847879E-2</c:v>
                </c:pt>
                <c:pt idx="19">
                  <c:v>9.5975607734503518E-2</c:v>
                </c:pt>
                <c:pt idx="20">
                  <c:v>0.10296512159731971</c:v>
                </c:pt>
                <c:pt idx="21">
                  <c:v>0.10881263908222732</c:v>
                </c:pt>
                <c:pt idx="22">
                  <c:v>0.11425375015624062</c:v>
                </c:pt>
                <c:pt idx="23">
                  <c:v>0.12310788594310476</c:v>
                </c:pt>
                <c:pt idx="24">
                  <c:v>0.12946186134783025</c:v>
                </c:pt>
                <c:pt idx="25">
                  <c:v>0.13917164891241646</c:v>
                </c:pt>
                <c:pt idx="26">
                  <c:v>0.45557679541359331</c:v>
                </c:pt>
                <c:pt idx="27">
                  <c:v>0.47748666669163092</c:v>
                </c:pt>
                <c:pt idx="28">
                  <c:v>0.48914619042165908</c:v>
                </c:pt>
                <c:pt idx="29">
                  <c:v>0.52235765467949224</c:v>
                </c:pt>
                <c:pt idx="30">
                  <c:v>0.55211945564374165</c:v>
                </c:pt>
                <c:pt idx="31">
                  <c:v>0.56270490528783468</c:v>
                </c:pt>
                <c:pt idx="32">
                  <c:v>0.57144743432108314</c:v>
                </c:pt>
                <c:pt idx="33">
                  <c:v>0.57682485063166911</c:v>
                </c:pt>
                <c:pt idx="34">
                  <c:v>0.58221804971549307</c:v>
                </c:pt>
                <c:pt idx="35">
                  <c:v>0.58741058211099806</c:v>
                </c:pt>
                <c:pt idx="36">
                  <c:v>0.59338464361705101</c:v>
                </c:pt>
                <c:pt idx="37">
                  <c:v>0.59962785777387073</c:v>
                </c:pt>
                <c:pt idx="38">
                  <c:v>0.60748767884670141</c:v>
                </c:pt>
                <c:pt idx="39">
                  <c:v>0.61699849073438695</c:v>
                </c:pt>
                <c:pt idx="40">
                  <c:v>0.62588672858485572</c:v>
                </c:pt>
                <c:pt idx="41">
                  <c:v>0.6331129840462506</c:v>
                </c:pt>
                <c:pt idx="42">
                  <c:v>0.63963521508710997</c:v>
                </c:pt>
                <c:pt idx="43">
                  <c:v>0.64440076709946281</c:v>
                </c:pt>
                <c:pt idx="44">
                  <c:v>0.65123668075843888</c:v>
                </c:pt>
                <c:pt idx="45">
                  <c:v>0.65740971794139336</c:v>
                </c:pt>
                <c:pt idx="46">
                  <c:v>0.66781930239797083</c:v>
                </c:pt>
                <c:pt idx="47">
                  <c:v>0.67330184325173525</c:v>
                </c:pt>
                <c:pt idx="48">
                  <c:v>0.68004672412935252</c:v>
                </c:pt>
                <c:pt idx="49">
                  <c:v>0.69328452518324257</c:v>
                </c:pt>
                <c:pt idx="50">
                  <c:v>0.70739037876525657</c:v>
                </c:pt>
                <c:pt idx="51">
                  <c:v>0.72493744058376253</c:v>
                </c:pt>
                <c:pt idx="52">
                  <c:v>0.73243200319021406</c:v>
                </c:pt>
                <c:pt idx="53">
                  <c:v>0.73772148690704231</c:v>
                </c:pt>
                <c:pt idx="54">
                  <c:v>0.7419600070273199</c:v>
                </c:pt>
                <c:pt idx="55">
                  <c:v>0.74855326054775218</c:v>
                </c:pt>
                <c:pt idx="56">
                  <c:v>0.77290382497304744</c:v>
                </c:pt>
                <c:pt idx="57">
                  <c:v>0.79611295669090643</c:v>
                </c:pt>
                <c:pt idx="58">
                  <c:v>0.8244768548825927</c:v>
                </c:pt>
                <c:pt idx="59">
                  <c:v>0.83280508611832771</c:v>
                </c:pt>
                <c:pt idx="60">
                  <c:v>0.84455113326593167</c:v>
                </c:pt>
                <c:pt idx="61">
                  <c:v>0.85006044846715467</c:v>
                </c:pt>
                <c:pt idx="62">
                  <c:v>0.85536740596863958</c:v>
                </c:pt>
                <c:pt idx="63">
                  <c:v>0.86148886730333174</c:v>
                </c:pt>
                <c:pt idx="64">
                  <c:v>0.88468954396409893</c:v>
                </c:pt>
                <c:pt idx="65">
                  <c:v>0.89336555988155542</c:v>
                </c:pt>
                <c:pt idx="66">
                  <c:v>0.90169379111729042</c:v>
                </c:pt>
                <c:pt idx="67">
                  <c:v>0.917768545660822</c:v>
                </c:pt>
                <c:pt idx="68">
                  <c:v>0.92674274325839456</c:v>
                </c:pt>
                <c:pt idx="69">
                  <c:v>0.93420010361364081</c:v>
                </c:pt>
                <c:pt idx="70">
                  <c:v>0.94896827000120398</c:v>
                </c:pt>
                <c:pt idx="71">
                  <c:v>0.96816688630503611</c:v>
                </c:pt>
                <c:pt idx="72">
                  <c:v>0.9840987503837112</c:v>
                </c:pt>
                <c:pt idx="73">
                  <c:v>0.99287397230438235</c:v>
                </c:pt>
                <c:pt idx="74">
                  <c:v>1.0000173682062758</c:v>
                </c:pt>
                <c:pt idx="75">
                  <c:v>1.012237744056748</c:v>
                </c:pt>
                <c:pt idx="76">
                  <c:v>1.0216482226002719</c:v>
                </c:pt>
                <c:pt idx="77">
                  <c:v>1.0271020162599238</c:v>
                </c:pt>
                <c:pt idx="78">
                  <c:v>1.0559168508298558</c:v>
                </c:pt>
                <c:pt idx="79">
                  <c:v>1.065716261999619</c:v>
                </c:pt>
                <c:pt idx="80">
                  <c:v>1.0735879201523799</c:v>
                </c:pt>
                <c:pt idx="81">
                  <c:v>1.0825209698054372</c:v>
                </c:pt>
                <c:pt idx="82">
                  <c:v>1.0912169960246778</c:v>
                </c:pt>
                <c:pt idx="83">
                  <c:v>1.1011094128224534</c:v>
                </c:pt>
                <c:pt idx="84">
                  <c:v>1.1084686945154318</c:v>
                </c:pt>
                <c:pt idx="85">
                  <c:v>1.1172529351636691</c:v>
                </c:pt>
                <c:pt idx="86">
                  <c:v>1.1413498478761999</c:v>
                </c:pt>
                <c:pt idx="87">
                  <c:v>1.1490383131252977</c:v>
                </c:pt>
                <c:pt idx="88">
                  <c:v>1.1541457312794094</c:v>
                </c:pt>
                <c:pt idx="89">
                  <c:v>1.158836596954115</c:v>
                </c:pt>
                <c:pt idx="90">
                  <c:v>1.1643704318209063</c:v>
                </c:pt>
                <c:pt idx="91">
                  <c:v>1.1701815925603167</c:v>
                </c:pt>
                <c:pt idx="92">
                  <c:v>1.1756114302248739</c:v>
                </c:pt>
                <c:pt idx="93">
                  <c:v>1.1803068052633625</c:v>
                </c:pt>
                <c:pt idx="94">
                  <c:v>1.1850405098940027</c:v>
                </c:pt>
                <c:pt idx="95">
                  <c:v>1.1893306058625419</c:v>
                </c:pt>
                <c:pt idx="96">
                  <c:v>1.1944476064146907</c:v>
                </c:pt>
                <c:pt idx="97">
                  <c:v>1.20074014173788</c:v>
                </c:pt>
                <c:pt idx="98">
                  <c:v>1.2054918838236488</c:v>
                </c:pt>
                <c:pt idx="99">
                  <c:v>1.2116218002154326</c:v>
                </c:pt>
                <c:pt idx="100">
                  <c:v>1.2161503287939719</c:v>
                </c:pt>
                <c:pt idx="101">
                  <c:v>1.2227241356830916</c:v>
                </c:pt>
                <c:pt idx="102">
                  <c:v>1.2285462879967228</c:v>
                </c:pt>
                <c:pt idx="103">
                  <c:v>1.2336790713221095</c:v>
                </c:pt>
                <c:pt idx="104">
                  <c:v>1.2384578695905757</c:v>
                </c:pt>
                <c:pt idx="105">
                  <c:v>1.2452050051500825</c:v>
                </c:pt>
                <c:pt idx="106">
                  <c:v>1.2499251816893746</c:v>
                </c:pt>
                <c:pt idx="107">
                  <c:v>1.2532099713696618</c:v>
                </c:pt>
                <c:pt idx="108">
                  <c:v>1.2686827258482365</c:v>
                </c:pt>
                <c:pt idx="109">
                  <c:v>1.2816696935417258</c:v>
                </c:pt>
                <c:pt idx="110">
                  <c:v>1.3545861059041371</c:v>
                </c:pt>
                <c:pt idx="111">
                  <c:v>1.4036451655049598</c:v>
                </c:pt>
                <c:pt idx="112">
                  <c:v>1.4216713472253506</c:v>
                </c:pt>
                <c:pt idx="113">
                  <c:v>1.4328855712818629</c:v>
                </c:pt>
                <c:pt idx="114">
                  <c:v>1.4428456285363753</c:v>
                </c:pt>
                <c:pt idx="115">
                  <c:v>1.4509624833448063</c:v>
                </c:pt>
                <c:pt idx="116">
                  <c:v>1.4584367538142378</c:v>
                </c:pt>
                <c:pt idx="117">
                  <c:v>1.4668016236307049</c:v>
                </c:pt>
                <c:pt idx="118">
                  <c:v>1.4761021864320327</c:v>
                </c:pt>
                <c:pt idx="119">
                  <c:v>1.4829225991530066</c:v>
                </c:pt>
                <c:pt idx="120">
                  <c:v>1.4904645100791734</c:v>
                </c:pt>
                <c:pt idx="121">
                  <c:v>1.4987081907439879</c:v>
                </c:pt>
                <c:pt idx="122">
                  <c:v>1.5064530230403663</c:v>
                </c:pt>
                <c:pt idx="123">
                  <c:v>1.5266352443192479</c:v>
                </c:pt>
                <c:pt idx="124">
                  <c:v>1.544895349285855</c:v>
                </c:pt>
                <c:pt idx="125">
                  <c:v>1.555999657600166</c:v>
                </c:pt>
                <c:pt idx="126">
                  <c:v>1.5650634788029159</c:v>
                </c:pt>
                <c:pt idx="127">
                  <c:v>1.5732310639539009</c:v>
                </c:pt>
                <c:pt idx="128">
                  <c:v>1.5805700535098579</c:v>
                </c:pt>
                <c:pt idx="129">
                  <c:v>1.5883487060346049</c:v>
                </c:pt>
                <c:pt idx="130">
                  <c:v>1.6070512923223652</c:v>
                </c:pt>
                <c:pt idx="131">
                  <c:v>1.6362888797469057</c:v>
                </c:pt>
                <c:pt idx="132">
                  <c:v>1.649435084348964</c:v>
                </c:pt>
                <c:pt idx="133">
                  <c:v>1.6721904613362137</c:v>
                </c:pt>
                <c:pt idx="134">
                  <c:v>1.7075325999812585</c:v>
                </c:pt>
                <c:pt idx="135">
                  <c:v>2.197517250231221</c:v>
                </c:pt>
                <c:pt idx="136">
                  <c:v>2.2558317789955478</c:v>
                </c:pt>
                <c:pt idx="137">
                  <c:v>2.277138522867681</c:v>
                </c:pt>
                <c:pt idx="138">
                  <c:v>2.2908892640518239</c:v>
                </c:pt>
                <c:pt idx="139">
                  <c:v>2.3025966997720397</c:v>
                </c:pt>
                <c:pt idx="140">
                  <c:v>2.3391563666383521</c:v>
                </c:pt>
                <c:pt idx="141">
                  <c:v>2.373974291743687</c:v>
                </c:pt>
                <c:pt idx="142">
                  <c:v>2.4213282481642677</c:v>
                </c:pt>
                <c:pt idx="143">
                  <c:v>2.4642461179638468</c:v>
                </c:pt>
                <c:pt idx="144">
                  <c:v>2.6818172837629155</c:v>
                </c:pt>
                <c:pt idx="145">
                  <c:v>2.7405179268011151</c:v>
                </c:pt>
                <c:pt idx="146">
                  <c:v>2.7773086985612756</c:v>
                </c:pt>
                <c:pt idx="147">
                  <c:v>2.7956561724511677</c:v>
                </c:pt>
                <c:pt idx="148">
                  <c:v>2.8402988738975421</c:v>
                </c:pt>
                <c:pt idx="149">
                  <c:v>2.8881685888007405</c:v>
                </c:pt>
                <c:pt idx="150">
                  <c:v>2.9192155584429931</c:v>
                </c:pt>
                <c:pt idx="151">
                  <c:v>2.9487828930941227</c:v>
                </c:pt>
                <c:pt idx="152">
                  <c:v>2.9749062011563994</c:v>
                </c:pt>
                <c:pt idx="153">
                  <c:v>2.986044329699078</c:v>
                </c:pt>
                <c:pt idx="154">
                  <c:v>3.005975717617563</c:v>
                </c:pt>
                <c:pt idx="155">
                  <c:v>3.0424733807318627</c:v>
                </c:pt>
                <c:pt idx="156">
                  <c:v>3.0937363918813663</c:v>
                </c:pt>
                <c:pt idx="157">
                  <c:v>3.1281710210651918</c:v>
                </c:pt>
                <c:pt idx="163">
                  <c:v>3.1610442830393386</c:v>
                </c:pt>
                <c:pt idx="164">
                  <c:v>3.1959467587155959</c:v>
                </c:pt>
                <c:pt idx="165">
                  <c:v>3.2352345906702951</c:v>
                </c:pt>
                <c:pt idx="166">
                  <c:v>3.4285538343768067</c:v>
                </c:pt>
                <c:pt idx="167">
                  <c:v>3.4677712075224094</c:v>
                </c:pt>
                <c:pt idx="168">
                  <c:v>3.5161623176129519</c:v>
                </c:pt>
                <c:pt idx="169">
                  <c:v>3.5594944852100467</c:v>
                </c:pt>
                <c:pt idx="170">
                  <c:v>3.5905414548522994</c:v>
                </c:pt>
                <c:pt idx="171">
                  <c:v>3.6393440443879959</c:v>
                </c:pt>
                <c:pt idx="172">
                  <c:v>3.6629392903797271</c:v>
                </c:pt>
                <c:pt idx="173">
                  <c:v>3.6734799282212331</c:v>
                </c:pt>
                <c:pt idx="174">
                  <c:v>3.6826395734043582</c:v>
                </c:pt>
                <c:pt idx="175">
                  <c:v>3.6961676647517443</c:v>
                </c:pt>
                <c:pt idx="176">
                  <c:v>3.7369886803924817</c:v>
                </c:pt>
                <c:pt idx="177">
                  <c:v>3.763526286252274</c:v>
                </c:pt>
                <c:pt idx="178">
                  <c:v>3.7803800333892226</c:v>
                </c:pt>
                <c:pt idx="179">
                  <c:v>3.8155361607782403</c:v>
                </c:pt>
                <c:pt idx="180">
                  <c:v>3.8349827920901087</c:v>
                </c:pt>
                <c:pt idx="181">
                  <c:v>3.851227775116429</c:v>
                </c:pt>
                <c:pt idx="182">
                  <c:v>3.8971894654691734</c:v>
                </c:pt>
                <c:pt idx="183">
                  <c:v>3.9559013819168287</c:v>
                </c:pt>
                <c:pt idx="184">
                  <c:v>3.978755401236818</c:v>
                </c:pt>
                <c:pt idx="185">
                  <c:v>4.0312218488457674</c:v>
                </c:pt>
                <c:pt idx="186">
                  <c:v>4.0756165352841034</c:v>
                </c:pt>
                <c:pt idx="187">
                  <c:v>4.3726934212727047</c:v>
                </c:pt>
                <c:pt idx="188">
                  <c:v>4.4318788209175164</c:v>
                </c:pt>
                <c:pt idx="189">
                  <c:v>4.5040286414369062</c:v>
                </c:pt>
                <c:pt idx="190">
                  <c:v>4.5490039084622413</c:v>
                </c:pt>
                <c:pt idx="191">
                  <c:v>4.5934047403895066</c:v>
                </c:pt>
                <c:pt idx="192">
                  <c:v>4.6317589564107795</c:v>
                </c:pt>
                <c:pt idx="193">
                  <c:v>4.6758943544316294</c:v>
                </c:pt>
                <c:pt idx="194">
                  <c:v>4.7076881874503504</c:v>
                </c:pt>
                <c:pt idx="195">
                  <c:v>4.7331773662307155</c:v>
                </c:pt>
                <c:pt idx="196">
                  <c:v>4.7554367132018953</c:v>
                </c:pt>
                <c:pt idx="197">
                  <c:v>4.7754244681676585</c:v>
                </c:pt>
                <c:pt idx="198">
                  <c:v>4.7963760996419262</c:v>
                </c:pt>
                <c:pt idx="199">
                  <c:v>4.8200981714900371</c:v>
                </c:pt>
                <c:pt idx="200">
                  <c:v>4.8422814229473863</c:v>
                </c:pt>
                <c:pt idx="201">
                  <c:v>4.8643209384341697</c:v>
                </c:pt>
                <c:pt idx="202">
                  <c:v>4.8876061656658578</c:v>
                </c:pt>
                <c:pt idx="203">
                  <c:v>4.9085296136164818</c:v>
                </c:pt>
                <c:pt idx="204">
                  <c:v>4.9370513395405542</c:v>
                </c:pt>
                <c:pt idx="205">
                  <c:v>4.9638876907509317</c:v>
                </c:pt>
                <c:pt idx="206">
                  <c:v>5.0055542121008783</c:v>
                </c:pt>
                <c:pt idx="207">
                  <c:v>5.0306150013219115</c:v>
                </c:pt>
                <c:pt idx="208">
                  <c:v>5.0748264948565893</c:v>
                </c:pt>
                <c:pt idx="209">
                  <c:v>5.1390849287566702</c:v>
                </c:pt>
                <c:pt idx="210">
                  <c:v>5.1855877427633104</c:v>
                </c:pt>
                <c:pt idx="215">
                  <c:v>5.2035688308458807</c:v>
                </c:pt>
                <c:pt idx="216">
                  <c:v>5.2215499189284476</c:v>
                </c:pt>
                <c:pt idx="217">
                  <c:v>5.2521797724208223</c:v>
                </c:pt>
                <c:pt idx="218">
                  <c:v>5.2873358998098405</c:v>
                </c:pt>
                <c:pt idx="219">
                  <c:v>5.3371925531296869</c:v>
                </c:pt>
                <c:pt idx="220">
                  <c:v>5.3576876115209755</c:v>
                </c:pt>
                <c:pt idx="221">
                  <c:v>5.3766269394073172</c:v>
                </c:pt>
                <c:pt idx="222">
                  <c:v>5.3957353684354938</c:v>
                </c:pt>
                <c:pt idx="223">
                  <c:v>5.5992147724143724</c:v>
                </c:pt>
                <c:pt idx="224">
                  <c:v>5.6407854697839408</c:v>
                </c:pt>
                <c:pt idx="225">
                  <c:v>5.6673428041102785</c:v>
                </c:pt>
                <c:pt idx="226">
                  <c:v>5.7106777900597434</c:v>
                </c:pt>
                <c:pt idx="227">
                  <c:v>5.754717364100209</c:v>
                </c:pt>
                <c:pt idx="228">
                  <c:v>5.7753533401097039</c:v>
                </c:pt>
                <c:pt idx="229">
                  <c:v>5.7990274999676332</c:v>
                </c:pt>
                <c:pt idx="230">
                  <c:v>5.8138593611186202</c:v>
                </c:pt>
                <c:pt idx="231">
                  <c:v>5.8358763297864877</c:v>
                </c:pt>
                <c:pt idx="232">
                  <c:v>5.8559655454373569</c:v>
                </c:pt>
                <c:pt idx="233">
                  <c:v>5.8707396303648895</c:v>
                </c:pt>
                <c:pt idx="234">
                  <c:v>5.8800401931662174</c:v>
                </c:pt>
                <c:pt idx="235">
                  <c:v>5.9058450274113525</c:v>
                </c:pt>
                <c:pt idx="236">
                  <c:v>5.9271433162263945</c:v>
                </c:pt>
                <c:pt idx="237">
                  <c:v>5.9353822056921919</c:v>
                </c:pt>
                <c:pt idx="238">
                  <c:v>5.9721335205192547</c:v>
                </c:pt>
                <c:pt idx="239">
                  <c:v>6.0021602466057207</c:v>
                </c:pt>
                <c:pt idx="240">
                  <c:v>6.0196165574781055</c:v>
                </c:pt>
                <c:pt idx="241">
                  <c:v>6.0689179953822379</c:v>
                </c:pt>
                <c:pt idx="242">
                  <c:v>6.1041755834563602</c:v>
                </c:pt>
                <c:pt idx="243">
                  <c:v>6.11778822537467</c:v>
                </c:pt>
                <c:pt idx="244">
                  <c:v>6.1341628526097356</c:v>
                </c:pt>
                <c:pt idx="245">
                  <c:v>6.1463071329463794</c:v>
                </c:pt>
                <c:pt idx="247">
                  <c:v>6.1738283437812171</c:v>
                </c:pt>
                <c:pt idx="248">
                  <c:v>6.2013495546160584</c:v>
                </c:pt>
                <c:pt idx="249">
                  <c:v>6.2330560187114905</c:v>
                </c:pt>
                <c:pt idx="250">
                  <c:v>6.2559917702500396</c:v>
                </c:pt>
                <c:pt idx="251">
                  <c:v>6.2734655549070801</c:v>
                </c:pt>
                <c:pt idx="252">
                  <c:v>6.2894278571912867</c:v>
                </c:pt>
                <c:pt idx="253">
                  <c:v>6.3177917553829728</c:v>
                </c:pt>
                <c:pt idx="254">
                  <c:v>6.3453439680938164</c:v>
                </c:pt>
                <c:pt idx="255">
                  <c:v>6.368682744020421</c:v>
                </c:pt>
                <c:pt idx="256">
                  <c:v>6.3783773124822414</c:v>
                </c:pt>
                <c:pt idx="257">
                  <c:v>6.4005436538254061</c:v>
                </c:pt>
                <c:pt idx="258">
                  <c:v>6.4084251762114395</c:v>
                </c:pt>
                <c:pt idx="259">
                  <c:v>6.4377473142069004</c:v>
                </c:pt>
                <c:pt idx="260">
                  <c:v>6.4645075699034438</c:v>
                </c:pt>
                <c:pt idx="261">
                  <c:v>6.4858819542323172</c:v>
                </c:pt>
                <c:pt idx="262">
                  <c:v>6.4997600849433237</c:v>
                </c:pt>
                <c:pt idx="263">
                  <c:v>6.5464770937296288</c:v>
                </c:pt>
                <c:pt idx="264">
                  <c:v>6.5628770861359627</c:v>
                </c:pt>
                <c:pt idx="265">
                  <c:v>6.6411483679900485</c:v>
                </c:pt>
                <c:pt idx="266">
                  <c:v>6.7139745930768093</c:v>
                </c:pt>
                <c:pt idx="267">
                  <c:v>6.7835766230591137</c:v>
                </c:pt>
                <c:pt idx="268">
                  <c:v>6.8193358778540354</c:v>
                </c:pt>
                <c:pt idx="269">
                  <c:v>6.8286451775476946</c:v>
                </c:pt>
                <c:pt idx="270">
                  <c:v>6.8615071661123865</c:v>
                </c:pt>
                <c:pt idx="271">
                  <c:v>6.8873796408142622</c:v>
                </c:pt>
                <c:pt idx="272">
                  <c:v>6.8977455408091943</c:v>
                </c:pt>
                <c:pt idx="273">
                  <c:v>6.9152926026277024</c:v>
                </c:pt>
                <c:pt idx="274">
                  <c:v>6.9418076616685793</c:v>
                </c:pt>
                <c:pt idx="275">
                  <c:v>6.9705323089628664</c:v>
                </c:pt>
                <c:pt idx="276">
                  <c:v>6.9863052179682059</c:v>
                </c:pt>
                <c:pt idx="277">
                  <c:v>6.9942524079643258</c:v>
                </c:pt>
                <c:pt idx="278">
                  <c:v>7.0065144954297818</c:v>
                </c:pt>
                <c:pt idx="279">
                  <c:v>7.0163223616566395</c:v>
                </c:pt>
                <c:pt idx="280">
                  <c:v>7.0240835403967239</c:v>
                </c:pt>
                <c:pt idx="281">
                  <c:v>7.0527828225197311</c:v>
                </c:pt>
                <c:pt idx="282">
                  <c:v>7.0859097362066459</c:v>
                </c:pt>
                <c:pt idx="283">
                  <c:v>7.1217028112299365</c:v>
                </c:pt>
                <c:pt idx="284">
                  <c:v>7.1359304176340785</c:v>
                </c:pt>
                <c:pt idx="285">
                  <c:v>7.1583024986998183</c:v>
                </c:pt>
                <c:pt idx="286">
                  <c:v>7.1697647377643667</c:v>
                </c:pt>
                <c:pt idx="287">
                  <c:v>7.2067809777136489</c:v>
                </c:pt>
                <c:pt idx="288">
                  <c:v>7.2902323912128413</c:v>
                </c:pt>
                <c:pt idx="289">
                  <c:v>7.3615254326135613</c:v>
                </c:pt>
                <c:pt idx="290">
                  <c:v>7.3714009392971525</c:v>
                </c:pt>
                <c:pt idx="291">
                  <c:v>7.4014333020883534</c:v>
                </c:pt>
                <c:pt idx="292">
                  <c:v>7.4121965897666149</c:v>
                </c:pt>
                <c:pt idx="293">
                  <c:v>7.4233369729911871</c:v>
                </c:pt>
                <c:pt idx="294">
                  <c:v>7.4437136605831897</c:v>
                </c:pt>
                <c:pt idx="295">
                  <c:v>7.4717619033101075</c:v>
                </c:pt>
                <c:pt idx="296">
                  <c:v>7.4927304448985499</c:v>
                </c:pt>
                <c:pt idx="297">
                  <c:v>7.5443203849222824</c:v>
                </c:pt>
                <c:pt idx="298">
                  <c:v>7.5683102002449765</c:v>
                </c:pt>
                <c:pt idx="299">
                  <c:v>7.5764676393274515</c:v>
                </c:pt>
                <c:pt idx="300">
                  <c:v>7.5851932582465116</c:v>
                </c:pt>
                <c:pt idx="301">
                  <c:v>7.5918428788142283</c:v>
                </c:pt>
                <c:pt idx="302">
                  <c:v>7.6172926006614965</c:v>
                </c:pt>
                <c:pt idx="303">
                  <c:v>7.6342590818930134</c:v>
                </c:pt>
                <c:pt idx="304">
                  <c:v>7.6529222112476765</c:v>
                </c:pt>
                <c:pt idx="305">
                  <c:v>7.6709850315487973</c:v>
                </c:pt>
                <c:pt idx="306">
                  <c:v>7.689090127135386</c:v>
                </c:pt>
                <c:pt idx="307">
                  <c:v>7.6963358292280883</c:v>
                </c:pt>
                <c:pt idx="308">
                  <c:v>7.7148693143740124</c:v>
                </c:pt>
                <c:pt idx="309">
                  <c:v>7.7389380435629036</c:v>
                </c:pt>
                <c:pt idx="310">
                  <c:v>7.7556480547292894</c:v>
                </c:pt>
                <c:pt idx="311">
                  <c:v>7.7790854729886387</c:v>
                </c:pt>
                <c:pt idx="312">
                  <c:v>7.8058710938564602</c:v>
                </c:pt>
                <c:pt idx="313">
                  <c:v>7.8209070037186068</c:v>
                </c:pt>
                <c:pt idx="314">
                  <c:v>7.8317962717475416</c:v>
                </c:pt>
                <c:pt idx="315">
                  <c:v>7.8445290240577954</c:v>
                </c:pt>
                <c:pt idx="316">
                  <c:v>7.8737074260826914</c:v>
                </c:pt>
                <c:pt idx="317">
                  <c:v>7.9013047324313623</c:v>
                </c:pt>
                <c:pt idx="318">
                  <c:v>7.9274364955507286</c:v>
                </c:pt>
                <c:pt idx="319">
                  <c:v>7.9455729087093943</c:v>
                </c:pt>
                <c:pt idx="324">
                  <c:v>7.9556265352623932</c:v>
                </c:pt>
                <c:pt idx="325">
                  <c:v>7.9690531659246799</c:v>
                </c:pt>
                <c:pt idx="326">
                  <c:v>7.9802420248099111</c:v>
                </c:pt>
                <c:pt idx="327">
                  <c:v>7.9887196287209363</c:v>
                </c:pt>
                <c:pt idx="328">
                  <c:v>8.0051534413556471</c:v>
                </c:pt>
                <c:pt idx="329">
                  <c:v>8.0139185172078076</c:v>
                </c:pt>
                <c:pt idx="330">
                  <c:v>8.0270407658147676</c:v>
                </c:pt>
                <c:pt idx="331">
                  <c:v>8.0444018163772526</c:v>
                </c:pt>
                <c:pt idx="332">
                  <c:v>8.0635187004625219</c:v>
                </c:pt>
                <c:pt idx="333">
                  <c:v>8.0753529620391209</c:v>
                </c:pt>
                <c:pt idx="334">
                  <c:v>8.096420145960316</c:v>
                </c:pt>
                <c:pt idx="335">
                  <c:v>8.1100750631640839</c:v>
                </c:pt>
                <c:pt idx="336">
                  <c:v>8.1205593339583135</c:v>
                </c:pt>
                <c:pt idx="337">
                  <c:v>8.130138913643675</c:v>
                </c:pt>
                <c:pt idx="338">
                  <c:v>8.1384228967473025</c:v>
                </c:pt>
                <c:pt idx="339">
                  <c:v>8.1478643771668207</c:v>
                </c:pt>
                <c:pt idx="340">
                  <c:v>8.1563938387613568</c:v>
                </c:pt>
                <c:pt idx="341">
                  <c:v>8.3968162055280544</c:v>
                </c:pt>
                <c:pt idx="342">
                  <c:v>8.4324514528189525</c:v>
                </c:pt>
                <c:pt idx="343">
                  <c:v>8.4445365477559555</c:v>
                </c:pt>
                <c:pt idx="353">
                  <c:v>8.4502809135443417</c:v>
                </c:pt>
                <c:pt idx="354">
                  <c:v>8.4560855920733164</c:v>
                </c:pt>
                <c:pt idx="355">
                  <c:v>8.4630331124859062</c:v>
                </c:pt>
                <c:pt idx="356">
                  <c:v>8.4678355849142228</c:v>
                </c:pt>
                <c:pt idx="357">
                  <c:v>8.4753183104407466</c:v>
                </c:pt>
                <c:pt idx="358">
                  <c:v>8.4819273467344125</c:v>
                </c:pt>
                <c:pt idx="359">
                  <c:v>8.4873645121151213</c:v>
                </c:pt>
                <c:pt idx="360">
                  <c:v>8.5090038215662158</c:v>
                </c:pt>
                <c:pt idx="361">
                  <c:v>8.5772784075850499</c:v>
                </c:pt>
                <c:pt idx="362">
                  <c:v>8.5929935403669298</c:v>
                </c:pt>
                <c:pt idx="363">
                  <c:v>8.6068598339980067</c:v>
                </c:pt>
                <c:pt idx="364">
                  <c:v>8.6241870643321068</c:v>
                </c:pt>
                <c:pt idx="365">
                  <c:v>8.6416608489891509</c:v>
                </c:pt>
                <c:pt idx="366">
                  <c:v>8.6599237723081188</c:v>
                </c:pt>
                <c:pt idx="367">
                  <c:v>8.6909200116078207</c:v>
                </c:pt>
                <c:pt idx="368">
                  <c:v>8.7276262327970642</c:v>
                </c:pt>
                <c:pt idx="369">
                  <c:v>8.7705666494155583</c:v>
                </c:pt>
                <c:pt idx="370">
                  <c:v>8.8019969149793251</c:v>
                </c:pt>
                <c:pt idx="371">
                  <c:v>8.837711076136415</c:v>
                </c:pt>
                <c:pt idx="372">
                  <c:v>8.8670134856653284</c:v>
                </c:pt>
                <c:pt idx="373">
                  <c:v>8.8850650325570033</c:v>
                </c:pt>
                <c:pt idx="374">
                  <c:v>8.9190289968960279</c:v>
                </c:pt>
                <c:pt idx="375">
                  <c:v>8.9538638321155464</c:v>
                </c:pt>
                <c:pt idx="376">
                  <c:v>8.9719153790072212</c:v>
                </c:pt>
                <c:pt idx="377">
                  <c:v>8.9937604281808738</c:v>
                </c:pt>
                <c:pt idx="378">
                  <c:v>9.0155857488880038</c:v>
                </c:pt>
                <c:pt idx="379">
                  <c:v>9.0311881475753086</c:v>
                </c:pt>
                <c:pt idx="380">
                  <c:v>9.0541859028658696</c:v>
                </c:pt>
                <c:pt idx="381">
                  <c:v>9.0869858876785532</c:v>
                </c:pt>
                <c:pt idx="382">
                  <c:v>9.1153131472895019</c:v>
                </c:pt>
                <c:pt idx="383">
                  <c:v>9.139364966364214</c:v>
                </c:pt>
                <c:pt idx="384">
                  <c:v>9.1545502489016606</c:v>
                </c:pt>
                <c:pt idx="385">
                  <c:v>9.1843796903226416</c:v>
                </c:pt>
                <c:pt idx="386">
                  <c:v>9.2048381101331938</c:v>
                </c:pt>
                <c:pt idx="387">
                  <c:v>9.2372717091385415</c:v>
                </c:pt>
                <c:pt idx="388">
                  <c:v>9.2586009998296088</c:v>
                </c:pt>
                <c:pt idx="390">
                  <c:v>9.3131699383021225</c:v>
                </c:pt>
                <c:pt idx="391">
                  <c:v>9.323902224104387</c:v>
                </c:pt>
                <c:pt idx="392">
                  <c:v>9.3362127872304956</c:v>
                </c:pt>
                <c:pt idx="393">
                  <c:v>9.3455133500318315</c:v>
                </c:pt>
                <c:pt idx="398">
                  <c:v>9.370743240394706</c:v>
                </c:pt>
                <c:pt idx="400">
                  <c:v>9.3767835331813245</c:v>
                </c:pt>
                <c:pt idx="401">
                  <c:v>9.3911824954091898</c:v>
                </c:pt>
                <c:pt idx="402">
                  <c:v>9.4189911781851539</c:v>
                </c:pt>
                <c:pt idx="403">
                  <c:v>9.4406530344551616</c:v>
                </c:pt>
                <c:pt idx="404">
                  <c:v>9.4657476439045674</c:v>
                </c:pt>
                <c:pt idx="405">
                  <c:v>9.4850026272556747</c:v>
                </c:pt>
                <c:pt idx="406">
                  <c:v>9.5030541741473478</c:v>
                </c:pt>
                <c:pt idx="407">
                  <c:v>9.521226910190661</c:v>
                </c:pt>
                <c:pt idx="408">
                  <c:v>9.536403737671014</c:v>
                </c:pt>
                <c:pt idx="409">
                  <c:v>9.5904315524896475</c:v>
                </c:pt>
                <c:pt idx="410">
                  <c:v>9.6077305993001065</c:v>
                </c:pt>
                <c:pt idx="411">
                  <c:v>9.6201877167491574</c:v>
                </c:pt>
                <c:pt idx="412">
                  <c:v>9.6358295723695733</c:v>
                </c:pt>
                <c:pt idx="413">
                  <c:v>9.6465618581718289</c:v>
                </c:pt>
                <c:pt idx="414">
                  <c:v>9.6632521408716681</c:v>
                </c:pt>
                <c:pt idx="415">
                  <c:v>9.6769606067703489</c:v>
                </c:pt>
                <c:pt idx="416">
                  <c:v>9.6901082205485949</c:v>
                </c:pt>
                <c:pt idx="417">
                  <c:v>9.7001528283740299</c:v>
                </c:pt>
                <c:pt idx="418">
                  <c:v>9.7151971932932693</c:v>
                </c:pt>
                <c:pt idx="419">
                  <c:v>9.7286435524220991</c:v>
                </c:pt>
                <c:pt idx="420">
                  <c:v>9.7464104457249991</c:v>
                </c:pt>
                <c:pt idx="421">
                  <c:v>9.7620945766308758</c:v>
                </c:pt>
                <c:pt idx="422">
                  <c:v>9.792651152961783</c:v>
                </c:pt>
                <c:pt idx="423">
                  <c:v>9.8110042635564056</c:v>
                </c:pt>
                <c:pt idx="424">
                  <c:v>9.8282300332054167</c:v>
                </c:pt>
                <c:pt idx="425">
                  <c:v>9.8737999725795547</c:v>
                </c:pt>
                <c:pt idx="426">
                  <c:v>9.9250263451483267</c:v>
                </c:pt>
                <c:pt idx="427">
                  <c:v>9.9484750368171202</c:v>
                </c:pt>
                <c:pt idx="428">
                  <c:v>9.9598386335489408</c:v>
                </c:pt>
                <c:pt idx="429">
                  <c:v>9.9683613310977819</c:v>
                </c:pt>
                <c:pt idx="430">
                  <c:v>9.976238625955272</c:v>
                </c:pt>
                <c:pt idx="431">
                  <c:v>9.9864692450367389</c:v>
                </c:pt>
                <c:pt idx="432">
                  <c:v>9.9951610437274283</c:v>
                </c:pt>
                <c:pt idx="433">
                  <c:v>10.005577674064924</c:v>
                </c:pt>
                <c:pt idx="434">
                  <c:v>10.033194708880133</c:v>
                </c:pt>
                <c:pt idx="435">
                  <c:v>10.048571639378324</c:v>
                </c:pt>
                <c:pt idx="436">
                  <c:v>10.057520471804624</c:v>
                </c:pt>
                <c:pt idx="437">
                  <c:v>10.32993395625552</c:v>
                </c:pt>
                <c:pt idx="442">
                  <c:v>10.348281430145413</c:v>
                </c:pt>
                <c:pt idx="443">
                  <c:v>10.36323842614137</c:v>
                </c:pt>
                <c:pt idx="444">
                  <c:v>10.378626630049025</c:v>
                </c:pt>
                <c:pt idx="445">
                  <c:v>10.394386856468731</c:v>
                </c:pt>
                <c:pt idx="446">
                  <c:v>10.410361277668096</c:v>
                </c:pt>
                <c:pt idx="447">
                  <c:v>10.421186569098372</c:v>
                </c:pt>
                <c:pt idx="448">
                  <c:v>10.429354154249356</c:v>
                </c:pt>
                <c:pt idx="449">
                  <c:v>10.450751085397133</c:v>
                </c:pt>
                <c:pt idx="450">
                  <c:v>10.468261508634907</c:v>
                </c:pt>
                <c:pt idx="451">
                  <c:v>10.487851875917345</c:v>
                </c:pt>
                <c:pt idx="452">
                  <c:v>10.507323872400478</c:v>
                </c:pt>
                <c:pt idx="453">
                  <c:v>10.523709773045006</c:v>
                </c:pt>
                <c:pt idx="454">
                  <c:v>10.53859067352713</c:v>
                </c:pt>
                <c:pt idx="455">
                  <c:v>10.560695011118295</c:v>
                </c:pt>
                <c:pt idx="456">
                  <c:v>10.578419629135725</c:v>
                </c:pt>
                <c:pt idx="457">
                  <c:v>10.589941053599921</c:v>
                </c:pt>
                <c:pt idx="458">
                  <c:v>10.607189370067832</c:v>
                </c:pt>
                <c:pt idx="459">
                  <c:v>10.616630850487372</c:v>
                </c:pt>
                <c:pt idx="460">
                  <c:v>10.628298829274476</c:v>
                </c:pt>
                <c:pt idx="461">
                  <c:v>10.649250460748748</c:v>
                </c:pt>
                <c:pt idx="462">
                  <c:v>10.679198272969026</c:v>
                </c:pt>
                <c:pt idx="463">
                  <c:v>10.703027442206968</c:v>
                </c:pt>
                <c:pt idx="464">
                  <c:v>10.731377248636829</c:v>
                </c:pt>
                <c:pt idx="465">
                  <c:v>10.747577138025333</c:v>
                </c:pt>
                <c:pt idx="466">
                  <c:v>10.760902308002509</c:v>
                </c:pt>
                <c:pt idx="467">
                  <c:v>10.774159837522953</c:v>
                </c:pt>
                <c:pt idx="468">
                  <c:v>10.782142538758855</c:v>
                </c:pt>
                <c:pt idx="469">
                  <c:v>10.794269908981308</c:v>
                </c:pt>
                <c:pt idx="470">
                  <c:v>10.822605623649359</c:v>
                </c:pt>
                <c:pt idx="471">
                  <c:v>10.850076104141646</c:v>
                </c:pt>
                <c:pt idx="472">
                  <c:v>10.869311359026211</c:v>
                </c:pt>
                <c:pt idx="473">
                  <c:v>10.88166701579015</c:v>
                </c:pt>
                <c:pt idx="474">
                  <c:v>10.893752110727155</c:v>
                </c:pt>
                <c:pt idx="475">
                  <c:v>10.918119585266627</c:v>
                </c:pt>
                <c:pt idx="476">
                  <c:v>10.953191162084725</c:v>
                </c:pt>
                <c:pt idx="477">
                  <c:v>10.987958356847507</c:v>
                </c:pt>
                <c:pt idx="478">
                  <c:v>11.023215944921631</c:v>
                </c:pt>
                <c:pt idx="479">
                  <c:v>11.052414075413077</c:v>
                </c:pt>
                <c:pt idx="480">
                  <c:v>11.070888375159351</c:v>
                </c:pt>
                <c:pt idx="481">
                  <c:v>11.09280106478975</c:v>
                </c:pt>
                <c:pt idx="482">
                  <c:v>11.10643061682225</c:v>
                </c:pt>
                <c:pt idx="483">
                  <c:v>11.139106594130904</c:v>
                </c:pt>
                <c:pt idx="484">
                  <c:v>11.16901213106572</c:v>
                </c:pt>
                <c:pt idx="485">
                  <c:v>11.190713444268818</c:v>
                </c:pt>
                <c:pt idx="486">
                  <c:v>11.206135468404838</c:v>
                </c:pt>
                <c:pt idx="487">
                  <c:v>11.221963335281281</c:v>
                </c:pt>
                <c:pt idx="488">
                  <c:v>11.234868570756213</c:v>
                </c:pt>
                <c:pt idx="489">
                  <c:v>11.248114826867193</c:v>
                </c:pt>
                <c:pt idx="490">
                  <c:v>11.255349537385694</c:v>
                </c:pt>
                <c:pt idx="491">
                  <c:v>11.270289623267454</c:v>
                </c:pt>
                <c:pt idx="492">
                  <c:v>11.286920720567647</c:v>
                </c:pt>
                <c:pt idx="493">
                  <c:v>11.303379898373636</c:v>
                </c:pt>
                <c:pt idx="494">
                  <c:v>11.31407836394752</c:v>
                </c:pt>
                <c:pt idx="495">
                  <c:v>11.322837803094965</c:v>
                </c:pt>
                <c:pt idx="496">
                  <c:v>11.331411230986369</c:v>
                </c:pt>
                <c:pt idx="497">
                  <c:v>11.344432018908233</c:v>
                </c:pt>
                <c:pt idx="498">
                  <c:v>11.357272432278783</c:v>
                </c:pt>
                <c:pt idx="499">
                  <c:v>11.367627058864272</c:v>
                </c:pt>
                <c:pt idx="500">
                  <c:v>11.380707032185773</c:v>
                </c:pt>
                <c:pt idx="501">
                  <c:v>11.394832614234334</c:v>
                </c:pt>
                <c:pt idx="503">
                  <c:v>11.412283852072456</c:v>
                </c:pt>
                <c:pt idx="504">
                  <c:v>11.473836667703072</c:v>
                </c:pt>
                <c:pt idx="505">
                  <c:v>11.529549857235388</c:v>
                </c:pt>
                <c:pt idx="506">
                  <c:v>11.539459184147347</c:v>
                </c:pt>
                <c:pt idx="507">
                  <c:v>11.629381534674362</c:v>
                </c:pt>
                <c:pt idx="508">
                  <c:v>11.658125910435189</c:v>
                </c:pt>
                <c:pt idx="509">
                  <c:v>11.671642728373119</c:v>
                </c:pt>
                <c:pt idx="510">
                  <c:v>11.682549752021959</c:v>
                </c:pt>
                <c:pt idx="511">
                  <c:v>11.694826494919701</c:v>
                </c:pt>
                <c:pt idx="512">
                  <c:v>11.708988715549001</c:v>
                </c:pt>
                <c:pt idx="515">
                  <c:v>11.719388435772299</c:v>
                </c:pt>
                <c:pt idx="516">
                  <c:v>11.757334732001722</c:v>
                </c:pt>
                <c:pt idx="517">
                  <c:v>12.078018137391503</c:v>
                </c:pt>
                <c:pt idx="518">
                  <c:v>12.14479617830505</c:v>
                </c:pt>
                <c:pt idx="519">
                  <c:v>12.183266688074168</c:v>
                </c:pt>
                <c:pt idx="520">
                  <c:v>12.20538511742715</c:v>
                </c:pt>
                <c:pt idx="524">
                  <c:v>12.219505062770985</c:v>
                </c:pt>
                <c:pt idx="525">
                  <c:v>12.233734923857016</c:v>
                </c:pt>
                <c:pt idx="526">
                  <c:v>12.253595852966404</c:v>
                </c:pt>
                <c:pt idx="527">
                  <c:v>12.273152400020463</c:v>
                </c:pt>
                <c:pt idx="528">
                  <c:v>12.291753525623118</c:v>
                </c:pt>
                <c:pt idx="529">
                  <c:v>12.30742074641481</c:v>
                </c:pt>
                <c:pt idx="530">
                  <c:v>12.324669062882727</c:v>
                </c:pt>
                <c:pt idx="531">
                  <c:v>12.348329130978826</c:v>
                </c:pt>
                <c:pt idx="532">
                  <c:v>12.541434179905682</c:v>
                </c:pt>
                <c:pt idx="533">
                  <c:v>12.583354352968394</c:v>
                </c:pt>
                <c:pt idx="534">
                  <c:v>12.61394474952767</c:v>
                </c:pt>
                <c:pt idx="535">
                  <c:v>12.642015539073492</c:v>
                </c:pt>
                <c:pt idx="536">
                  <c:v>12.665954624053636</c:v>
                </c:pt>
                <c:pt idx="537">
                  <c:v>12.683405861891764</c:v>
                </c:pt>
                <c:pt idx="538">
                  <c:v>12.696809945735133</c:v>
                </c:pt>
                <c:pt idx="539">
                  <c:v>12.709844825418816</c:v>
                </c:pt>
                <c:pt idx="540">
                  <c:v>12.726585838461212</c:v>
                </c:pt>
                <c:pt idx="541">
                  <c:v>12.746421402399303</c:v>
                </c:pt>
                <c:pt idx="542">
                  <c:v>12.778330787864951</c:v>
                </c:pt>
                <c:pt idx="543">
                  <c:v>12.798825846256245</c:v>
                </c:pt>
                <c:pt idx="544">
                  <c:v>12.826107497140146</c:v>
                </c:pt>
                <c:pt idx="545">
                  <c:v>12.858154981871627</c:v>
                </c:pt>
                <c:pt idx="546">
                  <c:v>12.884382568971372</c:v>
                </c:pt>
                <c:pt idx="547">
                  <c:v>12.907571972222684</c:v>
                </c:pt>
                <c:pt idx="548">
                  <c:v>12.933991207283183</c:v>
                </c:pt>
                <c:pt idx="549">
                  <c:v>13.007944773315561</c:v>
                </c:pt>
                <c:pt idx="550">
                  <c:v>13.046178541486105</c:v>
                </c:pt>
                <c:pt idx="551">
                  <c:v>13.07452271121125</c:v>
                </c:pt>
                <c:pt idx="552">
                  <c:v>13.094502011119925</c:v>
                </c:pt>
                <c:pt idx="553">
                  <c:v>13.125658896504374</c:v>
                </c:pt>
                <c:pt idx="554">
                  <c:v>13.157974124710432</c:v>
                </c:pt>
                <c:pt idx="555">
                  <c:v>13.182831992561264</c:v>
                </c:pt>
                <c:pt idx="556">
                  <c:v>13.19822019646891</c:v>
                </c:pt>
                <c:pt idx="557">
                  <c:v>13.212452875907315</c:v>
                </c:pt>
                <c:pt idx="558">
                  <c:v>13.249917233882471</c:v>
                </c:pt>
                <c:pt idx="559">
                  <c:v>13.269752797820578</c:v>
                </c:pt>
                <c:pt idx="560">
                  <c:v>13.29022530939295</c:v>
                </c:pt>
                <c:pt idx="561">
                  <c:v>13.317129301060069</c:v>
                </c:pt>
                <c:pt idx="562">
                  <c:v>13.341198030248959</c:v>
                </c:pt>
                <c:pt idx="563">
                  <c:v>13.360374099733878</c:v>
                </c:pt>
                <c:pt idx="564">
                  <c:v>13.377064382433716</c:v>
                </c:pt>
                <c:pt idx="565">
                  <c:v>13.397029590580566</c:v>
                </c:pt>
                <c:pt idx="566">
                  <c:v>13.416611502805912</c:v>
                </c:pt>
                <c:pt idx="567">
                  <c:v>13.438729932158878</c:v>
                </c:pt>
                <c:pt idx="568">
                  <c:v>13.461304934594834</c:v>
                </c:pt>
                <c:pt idx="569">
                  <c:v>13.480793841192162</c:v>
                </c:pt>
                <c:pt idx="570">
                  <c:v>13.495891754806323</c:v>
                </c:pt>
                <c:pt idx="571">
                  <c:v>13.515817506020072</c:v>
                </c:pt>
                <c:pt idx="572">
                  <c:v>13.534796290839509</c:v>
                </c:pt>
                <c:pt idx="573">
                  <c:v>13.556379233243325</c:v>
                </c:pt>
                <c:pt idx="574">
                  <c:v>13.57711666993792</c:v>
                </c:pt>
                <c:pt idx="575">
                  <c:v>13.602355015357883</c:v>
                </c:pt>
                <c:pt idx="576">
                  <c:v>13.62369557945839</c:v>
                </c:pt>
                <c:pt idx="577">
                  <c:v>13.649934439967586</c:v>
                </c:pt>
                <c:pt idx="578">
                  <c:v>13.669837644362429</c:v>
                </c:pt>
                <c:pt idx="579">
                  <c:v>13.689523835625248</c:v>
                </c:pt>
                <c:pt idx="580">
                  <c:v>13.706924343120813</c:v>
                </c:pt>
                <c:pt idx="581">
                  <c:v>13.728772210646842</c:v>
                </c:pt>
                <c:pt idx="582">
                  <c:v>13.759148412426452</c:v>
                </c:pt>
                <c:pt idx="583">
                  <c:v>13.7762924498569</c:v>
                </c:pt>
                <c:pt idx="584">
                  <c:v>13.809379906610715</c:v>
                </c:pt>
                <c:pt idx="585">
                  <c:v>13.832081734903053</c:v>
                </c:pt>
                <c:pt idx="586">
                  <c:v>13.849938815481602</c:v>
                </c:pt>
                <c:pt idx="587">
                  <c:v>13.868725952340279</c:v>
                </c:pt>
                <c:pt idx="588">
                  <c:v>13.886453388710082</c:v>
                </c:pt>
                <c:pt idx="589">
                  <c:v>13.909315863087166</c:v>
                </c:pt>
                <c:pt idx="590">
                  <c:v>13.923670859018166</c:v>
                </c:pt>
                <c:pt idx="591">
                  <c:v>13.933013697104952</c:v>
                </c:pt>
                <c:pt idx="592">
                  <c:v>13.939905414140732</c:v>
                </c:pt>
                <c:pt idx="593">
                  <c:v>13.968652608253933</c:v>
                </c:pt>
                <c:pt idx="594">
                  <c:v>14.113380638852046</c:v>
                </c:pt>
                <c:pt idx="595">
                  <c:v>14.15151294633749</c:v>
                </c:pt>
                <c:pt idx="596">
                  <c:v>14.16850761109265</c:v>
                </c:pt>
                <c:pt idx="597">
                  <c:v>14.179017247058146</c:v>
                </c:pt>
                <c:pt idx="598">
                  <c:v>14.186852266630169</c:v>
                </c:pt>
                <c:pt idx="599">
                  <c:v>14.193447211162029</c:v>
                </c:pt>
                <c:pt idx="600">
                  <c:v>14.200887661403087</c:v>
                </c:pt>
                <c:pt idx="601">
                  <c:v>14.207448785706568</c:v>
                </c:pt>
                <c:pt idx="602">
                  <c:v>14.212597915475673</c:v>
                </c:pt>
                <c:pt idx="603">
                  <c:v>14.218646663319367</c:v>
                </c:pt>
                <c:pt idx="604">
                  <c:v>14.223377549597643</c:v>
                </c:pt>
                <c:pt idx="605">
                  <c:v>14.22782152760526</c:v>
                </c:pt>
                <c:pt idx="606">
                  <c:v>14.27596462268777</c:v>
                </c:pt>
                <c:pt idx="607">
                  <c:v>14.341604049246238</c:v>
                </c:pt>
                <c:pt idx="608">
                  <c:v>14.353914612372359</c:v>
                </c:pt>
                <c:pt idx="609">
                  <c:v>14.365638958206768</c:v>
                </c:pt>
                <c:pt idx="610">
                  <c:v>14.383211385196532</c:v>
                </c:pt>
                <c:pt idx="611">
                  <c:v>14.390539101343045</c:v>
                </c:pt>
                <c:pt idx="612">
                  <c:v>14.397641349300416</c:v>
                </c:pt>
                <c:pt idx="613">
                  <c:v>14.405941397012509</c:v>
                </c:pt>
                <c:pt idx="614">
                  <c:v>14.413804600108177</c:v>
                </c:pt>
                <c:pt idx="615">
                  <c:v>14.423184076775705</c:v>
                </c:pt>
                <c:pt idx="616">
                  <c:v>14.432377542187192</c:v>
                </c:pt>
                <c:pt idx="617">
                  <c:v>14.442439060126816</c:v>
                </c:pt>
                <c:pt idx="618">
                  <c:v>14.450488274478511</c:v>
                </c:pt>
                <c:pt idx="619">
                  <c:v>14.457711711587537</c:v>
                </c:pt>
                <c:pt idx="620">
                  <c:v>14.466065307994549</c:v>
                </c:pt>
                <c:pt idx="621">
                  <c:v>14.579447623599833</c:v>
                </c:pt>
                <c:pt idx="622">
                  <c:v>14.622757244378016</c:v>
                </c:pt>
                <c:pt idx="623">
                  <c:v>14.633055503916209</c:v>
                </c:pt>
                <c:pt idx="624">
                  <c:v>14.649199026257421</c:v>
                </c:pt>
                <c:pt idx="625">
                  <c:v>14.659801667850935</c:v>
                </c:pt>
                <c:pt idx="626">
                  <c:v>14.666509346477355</c:v>
                </c:pt>
                <c:pt idx="627">
                  <c:v>14.673543953977994</c:v>
                </c:pt>
                <c:pt idx="628">
                  <c:v>14.677754008739395</c:v>
                </c:pt>
                <c:pt idx="629">
                  <c:v>14.682390198378236</c:v>
                </c:pt>
                <c:pt idx="630">
                  <c:v>14.689334618603231</c:v>
                </c:pt>
                <c:pt idx="631">
                  <c:v>14.696261001373079</c:v>
                </c:pt>
                <c:pt idx="632">
                  <c:v>14.750734115865239</c:v>
                </c:pt>
                <c:pt idx="633">
                  <c:v>14.799934093084259</c:v>
                </c:pt>
                <c:pt idx="634">
                  <c:v>14.807481640715149</c:v>
                </c:pt>
                <c:pt idx="635">
                  <c:v>14.813064514913076</c:v>
                </c:pt>
                <c:pt idx="636">
                  <c:v>14.81817193306718</c:v>
                </c:pt>
                <c:pt idx="637">
                  <c:v>14.821988545838567</c:v>
                </c:pt>
                <c:pt idx="638">
                  <c:v>14.826844003291336</c:v>
                </c:pt>
                <c:pt idx="639">
                  <c:v>14.831966640548215</c:v>
                </c:pt>
                <c:pt idx="640">
                  <c:v>14.835476052911922</c:v>
                </c:pt>
                <c:pt idx="641">
                  <c:v>14.838978419394698</c:v>
                </c:pt>
                <c:pt idx="642">
                  <c:v>14.842565054613178</c:v>
                </c:pt>
                <c:pt idx="643">
                  <c:v>14.848612956951168</c:v>
                </c:pt>
                <c:pt idx="644">
                  <c:v>14.851444837406568</c:v>
                </c:pt>
                <c:pt idx="645">
                  <c:v>14.854625348049376</c:v>
                </c:pt>
                <c:pt idx="646">
                  <c:v>14.857350412950161</c:v>
                </c:pt>
                <c:pt idx="647">
                  <c:v>14.860168483478963</c:v>
                </c:pt>
                <c:pt idx="648">
                  <c:v>14.868192332659387</c:v>
                </c:pt>
                <c:pt idx="649">
                  <c:v>14.873481816376223</c:v>
                </c:pt>
                <c:pt idx="650">
                  <c:v>14.877979906749223</c:v>
                </c:pt>
                <c:pt idx="651">
                  <c:v>14.882537182521872</c:v>
                </c:pt>
                <c:pt idx="652">
                  <c:v>14.898635611225265</c:v>
                </c:pt>
                <c:pt idx="653">
                  <c:v>14.903510515309346</c:v>
                </c:pt>
                <c:pt idx="654">
                  <c:v>14.921570517258099</c:v>
                </c:pt>
                <c:pt idx="655">
                  <c:v>14.934802681607255</c:v>
                </c:pt>
                <c:pt idx="656">
                  <c:v>14.945377139677124</c:v>
                </c:pt>
                <c:pt idx="657">
                  <c:v>14.95958163559189</c:v>
                </c:pt>
                <c:pt idx="658">
                  <c:v>14.962582335353884</c:v>
                </c:pt>
                <c:pt idx="659">
                  <c:v>14.966995875155972</c:v>
                </c:pt>
                <c:pt idx="660">
                  <c:v>14.97521531799045</c:v>
                </c:pt>
                <c:pt idx="661">
                  <c:v>14.981059171617279</c:v>
                </c:pt>
                <c:pt idx="662">
                  <c:v>14.985988469901988</c:v>
                </c:pt>
                <c:pt idx="663">
                  <c:v>14.992885541807269</c:v>
                </c:pt>
                <c:pt idx="664">
                  <c:v>14.999761194234562</c:v>
                </c:pt>
                <c:pt idx="665">
                  <c:v>15.003481701190335</c:v>
                </c:pt>
                <c:pt idx="666">
                  <c:v>15.008068851498045</c:v>
                </c:pt>
                <c:pt idx="667">
                  <c:v>15.011364069082074</c:v>
                </c:pt>
                <c:pt idx="668">
                  <c:v>15.016601131444936</c:v>
                </c:pt>
                <c:pt idx="669">
                  <c:v>15.022855619011217</c:v>
                </c:pt>
                <c:pt idx="670">
                  <c:v>15.030701911992695</c:v>
                </c:pt>
                <c:pt idx="671">
                  <c:v>15.038198729281033</c:v>
                </c:pt>
                <c:pt idx="672">
                  <c:v>15.04960178294594</c:v>
                </c:pt>
                <c:pt idx="673">
                  <c:v>15.053741378898248</c:v>
                </c:pt>
                <c:pt idx="674">
                  <c:v>15.056813946645514</c:v>
                </c:pt>
                <c:pt idx="675">
                  <c:v>15.059752924490734</c:v>
                </c:pt>
                <c:pt idx="676">
                  <c:v>15.06213386856788</c:v>
                </c:pt>
                <c:pt idx="677">
                  <c:v>15.066732574120287</c:v>
                </c:pt>
                <c:pt idx="678">
                  <c:v>15.070425743058113</c:v>
                </c:pt>
                <c:pt idx="679">
                  <c:v>15.073337664720643</c:v>
                </c:pt>
                <c:pt idx="680">
                  <c:v>15.075547252974054</c:v>
                </c:pt>
                <c:pt idx="681">
                  <c:v>15.079251695321336</c:v>
                </c:pt>
                <c:pt idx="682">
                  <c:v>15.084493830718452</c:v>
                </c:pt>
                <c:pt idx="683">
                  <c:v>15.090098406229568</c:v>
                </c:pt>
                <c:pt idx="684">
                  <c:v>15.102961366419047</c:v>
                </c:pt>
                <c:pt idx="685">
                  <c:v>15.117287051485455</c:v>
                </c:pt>
                <c:pt idx="686">
                  <c:v>15.128334992752482</c:v>
                </c:pt>
                <c:pt idx="687">
                  <c:v>15.138791080023063</c:v>
                </c:pt>
                <c:pt idx="688">
                  <c:v>15.150459058810196</c:v>
                </c:pt>
                <c:pt idx="689">
                  <c:v>15.157065276751499</c:v>
                </c:pt>
                <c:pt idx="690">
                  <c:v>15.167380446403874</c:v>
                </c:pt>
                <c:pt idx="691">
                  <c:v>15.182664371274067</c:v>
                </c:pt>
                <c:pt idx="692">
                  <c:v>15.189159546132226</c:v>
                </c:pt>
                <c:pt idx="693">
                  <c:v>15.196527846552769</c:v>
                </c:pt>
                <c:pt idx="694">
                  <c:v>15.211197370607591</c:v>
                </c:pt>
                <c:pt idx="695">
                  <c:v>15.220539363188674</c:v>
                </c:pt>
                <c:pt idx="696">
                  <c:v>15.232878109838426</c:v>
                </c:pt>
                <c:pt idx="697">
                  <c:v>15.248187399879891</c:v>
                </c:pt>
                <c:pt idx="698">
                  <c:v>15.265097514064129</c:v>
                </c:pt>
                <c:pt idx="699">
                  <c:v>15.286463443335901</c:v>
                </c:pt>
                <c:pt idx="700">
                  <c:v>15.380737329913005</c:v>
                </c:pt>
                <c:pt idx="701">
                  <c:v>15.401085833981366</c:v>
                </c:pt>
                <c:pt idx="702">
                  <c:v>15.408371274842398</c:v>
                </c:pt>
                <c:pt idx="703">
                  <c:v>15.415378826160344</c:v>
                </c:pt>
                <c:pt idx="704">
                  <c:v>15.423354763350565</c:v>
                </c:pt>
                <c:pt idx="705">
                  <c:v>15.434177236428482</c:v>
                </c:pt>
                <c:pt idx="706">
                  <c:v>15.44148916980175</c:v>
                </c:pt>
                <c:pt idx="707">
                  <c:v>15.448406252008811</c:v>
                </c:pt>
                <c:pt idx="708">
                  <c:v>15.454640447438059</c:v>
                </c:pt>
                <c:pt idx="709">
                  <c:v>15.46371554205027</c:v>
                </c:pt>
                <c:pt idx="710">
                  <c:v>15.468288036925687</c:v>
                </c:pt>
                <c:pt idx="711">
                  <c:v>15.47143557284585</c:v>
                </c:pt>
                <c:pt idx="712">
                  <c:v>15.477205867475973</c:v>
                </c:pt>
                <c:pt idx="713">
                  <c:v>15.480918201209885</c:v>
                </c:pt>
                <c:pt idx="714">
                  <c:v>15.484661818655043</c:v>
                </c:pt>
                <c:pt idx="715">
                  <c:v>15.48897051574918</c:v>
                </c:pt>
                <c:pt idx="716">
                  <c:v>15.494810141847468</c:v>
                </c:pt>
                <c:pt idx="717">
                  <c:v>15.498077739578335</c:v>
                </c:pt>
                <c:pt idx="718">
                  <c:v>15.501912953475319</c:v>
                </c:pt>
                <c:pt idx="719">
                  <c:v>15.508140948529372</c:v>
                </c:pt>
                <c:pt idx="720">
                  <c:v>15.512155691471946</c:v>
                </c:pt>
                <c:pt idx="721">
                  <c:v>15.516170434414512</c:v>
                </c:pt>
                <c:pt idx="722">
                  <c:v>15.538956813277771</c:v>
                </c:pt>
                <c:pt idx="723">
                  <c:v>15.544537150958568</c:v>
                </c:pt>
                <c:pt idx="724">
                  <c:v>15.550537141306377</c:v>
                </c:pt>
                <c:pt idx="725">
                  <c:v>15.561356796031916</c:v>
                </c:pt>
                <c:pt idx="726">
                  <c:v>15.571705785912663</c:v>
                </c:pt>
                <c:pt idx="727">
                  <c:v>15.576778820167936</c:v>
                </c:pt>
                <c:pt idx="728">
                  <c:v>15.583908124308008</c:v>
                </c:pt>
                <c:pt idx="729">
                  <c:v>15.590136119362068</c:v>
                </c:pt>
                <c:pt idx="730">
                  <c:v>15.592927979213878</c:v>
                </c:pt>
                <c:pt idx="731">
                  <c:v>15.596195576944751</c:v>
                </c:pt>
                <c:pt idx="732">
                  <c:v>15.599949622293646</c:v>
                </c:pt>
                <c:pt idx="733">
                  <c:v>15.603719450415783</c:v>
                </c:pt>
                <c:pt idx="734">
                  <c:v>15.606928144582241</c:v>
                </c:pt>
                <c:pt idx="735">
                  <c:v>15.610720237688056</c:v>
                </c:pt>
                <c:pt idx="736">
                  <c:v>15.617740189756399</c:v>
                </c:pt>
                <c:pt idx="737">
                  <c:v>15.623290934737375</c:v>
                </c:pt>
                <c:pt idx="738">
                  <c:v>15.628149210542507</c:v>
                </c:pt>
                <c:pt idx="739">
                  <c:v>15.634063241143203</c:v>
                </c:pt>
                <c:pt idx="740">
                  <c:v>15.639278884028093</c:v>
                </c:pt>
                <c:pt idx="741">
                  <c:v>15.644494526912986</c:v>
                </c:pt>
                <c:pt idx="742">
                  <c:v>15.647365018795755</c:v>
                </c:pt>
                <c:pt idx="743">
                  <c:v>15.654382716182225</c:v>
                </c:pt>
                <c:pt idx="744">
                  <c:v>15.658801892689032</c:v>
                </c:pt>
                <c:pt idx="745">
                  <c:v>15.664246949456354</c:v>
                </c:pt>
                <c:pt idx="746">
                  <c:v>15.669588854527158</c:v>
                </c:pt>
                <c:pt idx="747">
                  <c:v>15.67350298229033</c:v>
                </c:pt>
                <c:pt idx="748">
                  <c:v>15.679831592523779</c:v>
                </c:pt>
                <c:pt idx="749">
                  <c:v>15.687549368637464</c:v>
                </c:pt>
                <c:pt idx="750">
                  <c:v>15.691475897151042</c:v>
                </c:pt>
                <c:pt idx="751">
                  <c:v>15.695737245925475</c:v>
                </c:pt>
                <c:pt idx="752">
                  <c:v>15.700796752089396</c:v>
                </c:pt>
                <c:pt idx="753">
                  <c:v>15.70498961490137</c:v>
                </c:pt>
                <c:pt idx="754">
                  <c:v>15.708412222012258</c:v>
                </c:pt>
                <c:pt idx="755">
                  <c:v>15.716007681633343</c:v>
                </c:pt>
                <c:pt idx="756">
                  <c:v>15.722196783424771</c:v>
                </c:pt>
                <c:pt idx="757">
                  <c:v>15.72759251902573</c:v>
                </c:pt>
                <c:pt idx="758">
                  <c:v>15.739091396670998</c:v>
                </c:pt>
                <c:pt idx="759">
                  <c:v>15.748392241307563</c:v>
                </c:pt>
                <c:pt idx="760">
                  <c:v>15.754074885179181</c:v>
                </c:pt>
                <c:pt idx="761">
                  <c:v>15.761177133136549</c:v>
                </c:pt>
                <c:pt idx="762">
                  <c:v>15.766064156135801</c:v>
                </c:pt>
                <c:pt idx="763">
                  <c:v>15.769288351240267</c:v>
                </c:pt>
                <c:pt idx="764">
                  <c:v>15.774394360218185</c:v>
                </c:pt>
                <c:pt idx="765">
                  <c:v>15.77949106863332</c:v>
                </c:pt>
                <c:pt idx="766">
                  <c:v>15.787899622911421</c:v>
                </c:pt>
                <c:pt idx="767">
                  <c:v>15.790716847934521</c:v>
                </c:pt>
                <c:pt idx="768">
                  <c:v>15.796533363543423</c:v>
                </c:pt>
                <c:pt idx="769">
                  <c:v>15.803376323083315</c:v>
                </c:pt>
                <c:pt idx="770">
                  <c:v>15.809192838692223</c:v>
                </c:pt>
                <c:pt idx="771">
                  <c:v>15.816437131608748</c:v>
                </c:pt>
                <c:pt idx="905">
                  <c:v>15.845821273356204</c:v>
                </c:pt>
                <c:pt idx="906">
                  <c:v>15.871448551402416</c:v>
                </c:pt>
                <c:pt idx="907">
                  <c:v>15.903577768352449</c:v>
                </c:pt>
                <c:pt idx="908">
                  <c:v>15.928852752353148</c:v>
                </c:pt>
                <c:pt idx="909">
                  <c:v>15.956162586760691</c:v>
                </c:pt>
                <c:pt idx="910">
                  <c:v>16.150347064642958</c:v>
                </c:pt>
                <c:pt idx="911">
                  <c:v>16.211389758495685</c:v>
                </c:pt>
                <c:pt idx="912">
                  <c:v>16.258997366629018</c:v>
                </c:pt>
                <c:pt idx="913">
                  <c:v>16.294001302990381</c:v>
                </c:pt>
                <c:pt idx="914">
                  <c:v>16.325657036743255</c:v>
                </c:pt>
                <c:pt idx="915">
                  <c:v>16.354877714053639</c:v>
                </c:pt>
                <c:pt idx="916">
                  <c:v>16.385485020727067</c:v>
                </c:pt>
                <c:pt idx="917">
                  <c:v>16.413826372099852</c:v>
                </c:pt>
                <c:pt idx="918">
                  <c:v>16.444873341742102</c:v>
                </c:pt>
                <c:pt idx="919">
                  <c:v>16.466156905013289</c:v>
                </c:pt>
                <c:pt idx="920">
                  <c:v>16.493359642030988</c:v>
                </c:pt>
                <c:pt idx="921">
                  <c:v>16.521526255557184</c:v>
                </c:pt>
                <c:pt idx="922">
                  <c:v>16.546327756360736</c:v>
                </c:pt>
                <c:pt idx="923">
                  <c:v>16.568976035958162</c:v>
                </c:pt>
                <c:pt idx="924">
                  <c:v>16.601172893364929</c:v>
                </c:pt>
                <c:pt idx="925">
                  <c:v>16.63139690411689</c:v>
                </c:pt>
                <c:pt idx="926">
                  <c:v>16.656604247660852</c:v>
                </c:pt>
                <c:pt idx="927">
                  <c:v>16.679974025463483</c:v>
                </c:pt>
                <c:pt idx="928">
                  <c:v>16.704741706038636</c:v>
                </c:pt>
                <c:pt idx="929">
                  <c:v>16.723962869161369</c:v>
                </c:pt>
                <c:pt idx="930">
                  <c:v>16.751543265395853</c:v>
                </c:pt>
                <c:pt idx="931">
                  <c:v>16.774794672399182</c:v>
                </c:pt>
                <c:pt idx="932">
                  <c:v>16.813755575479654</c:v>
                </c:pt>
                <c:pt idx="933">
                  <c:v>16.841657263883636</c:v>
                </c:pt>
                <c:pt idx="934">
                  <c:v>16.874082407831903</c:v>
                </c:pt>
                <c:pt idx="935">
                  <c:v>16.901442972581965</c:v>
                </c:pt>
                <c:pt idx="936">
                  <c:v>16.923172469308732</c:v>
                </c:pt>
                <c:pt idx="937">
                  <c:v>16.957804383158045</c:v>
                </c:pt>
                <c:pt idx="938">
                  <c:v>17.009354866248689</c:v>
                </c:pt>
                <c:pt idx="939">
                  <c:v>17.028011231557656</c:v>
                </c:pt>
                <c:pt idx="940">
                  <c:v>17.044673894404326</c:v>
                </c:pt>
                <c:pt idx="941">
                  <c:v>17.059157970873606</c:v>
                </c:pt>
                <c:pt idx="942">
                  <c:v>17.088209547042108</c:v>
                </c:pt>
                <c:pt idx="943">
                  <c:v>17.109390028728342</c:v>
                </c:pt>
                <c:pt idx="944">
                  <c:v>17.130488214525528</c:v>
                </c:pt>
                <c:pt idx="945">
                  <c:v>17.148710835405684</c:v>
                </c:pt>
                <c:pt idx="946">
                  <c:v>17.162086172054956</c:v>
                </c:pt>
                <c:pt idx="947">
                  <c:v>17.182699037575034</c:v>
                </c:pt>
                <c:pt idx="948">
                  <c:v>17.20000315741979</c:v>
                </c:pt>
                <c:pt idx="949">
                  <c:v>17.218178993650721</c:v>
                </c:pt>
                <c:pt idx="950">
                  <c:v>17.236308045232388</c:v>
                </c:pt>
                <c:pt idx="951">
                  <c:v>17.246381400251927</c:v>
                </c:pt>
                <c:pt idx="952">
                  <c:v>17.260270240701896</c:v>
                </c:pt>
                <c:pt idx="953">
                  <c:v>17.271906372107313</c:v>
                </c:pt>
                <c:pt idx="954">
                  <c:v>17.288699242833182</c:v>
                </c:pt>
                <c:pt idx="955">
                  <c:v>17.30236374243502</c:v>
                </c:pt>
                <c:pt idx="956">
                  <c:v>17.316230881571784</c:v>
                </c:pt>
                <c:pt idx="957">
                  <c:v>17.327212309723024</c:v>
                </c:pt>
                <c:pt idx="958">
                  <c:v>17.34100842638026</c:v>
                </c:pt>
                <c:pt idx="959">
                  <c:v>17.358673295327559</c:v>
                </c:pt>
                <c:pt idx="960">
                  <c:v>17.374621505849952</c:v>
                </c:pt>
                <c:pt idx="961">
                  <c:v>17.394412257985472</c:v>
                </c:pt>
                <c:pt idx="962">
                  <c:v>17.410520550922122</c:v>
                </c:pt>
                <c:pt idx="963">
                  <c:v>17.427891747553133</c:v>
                </c:pt>
                <c:pt idx="964">
                  <c:v>17.443773163124483</c:v>
                </c:pt>
                <c:pt idx="965">
                  <c:v>17.496214245562133</c:v>
                </c:pt>
                <c:pt idx="966">
                  <c:v>17.512025202324413</c:v>
                </c:pt>
                <c:pt idx="967">
                  <c:v>17.526013812448081</c:v>
                </c:pt>
                <c:pt idx="968">
                  <c:v>17.539816693150961</c:v>
                </c:pt>
                <c:pt idx="969">
                  <c:v>17.556641411258575</c:v>
                </c:pt>
                <c:pt idx="970">
                  <c:v>17.573371150891507</c:v>
                </c:pt>
                <c:pt idx="971">
                  <c:v>17.589435759366516</c:v>
                </c:pt>
                <c:pt idx="972">
                  <c:v>17.605584918412468</c:v>
                </c:pt>
                <c:pt idx="973">
                  <c:v>17.621810736642711</c:v>
                </c:pt>
                <c:pt idx="974">
                  <c:v>17.715126383416024</c:v>
                </c:pt>
                <c:pt idx="975">
                  <c:v>17.950785734687493</c:v>
                </c:pt>
                <c:pt idx="976">
                  <c:v>18.091568071975942</c:v>
                </c:pt>
                <c:pt idx="977">
                  <c:v>18.139446241936223</c:v>
                </c:pt>
                <c:pt idx="978">
                  <c:v>18.160465513867234</c:v>
                </c:pt>
                <c:pt idx="979">
                  <c:v>18.179032819241527</c:v>
                </c:pt>
                <c:pt idx="980">
                  <c:v>18.196033120701411</c:v>
                </c:pt>
                <c:pt idx="981">
                  <c:v>18.214160763106918</c:v>
                </c:pt>
                <c:pt idx="982">
                  <c:v>18.231268161956638</c:v>
                </c:pt>
                <c:pt idx="983">
                  <c:v>18.251822405747561</c:v>
                </c:pt>
                <c:pt idx="984">
                  <c:v>18.27339971144664</c:v>
                </c:pt>
                <c:pt idx="985">
                  <c:v>18.293550930849516</c:v>
                </c:pt>
                <c:pt idx="986">
                  <c:v>18.314294004248854</c:v>
                </c:pt>
                <c:pt idx="987">
                  <c:v>18.342032228215704</c:v>
                </c:pt>
                <c:pt idx="988">
                  <c:v>18.360592769544329</c:v>
                </c:pt>
                <c:pt idx="989">
                  <c:v>18.37479726545909</c:v>
                </c:pt>
                <c:pt idx="990">
                  <c:v>18.393051733720963</c:v>
                </c:pt>
                <c:pt idx="991">
                  <c:v>18.410195771151411</c:v>
                </c:pt>
                <c:pt idx="992">
                  <c:v>18.436643189735534</c:v>
                </c:pt>
                <c:pt idx="993">
                  <c:v>18.45632656264598</c:v>
                </c:pt>
                <c:pt idx="994">
                  <c:v>18.474389946617592</c:v>
                </c:pt>
                <c:pt idx="995">
                  <c:v>18.488731414457224</c:v>
                </c:pt>
                <c:pt idx="996">
                  <c:v>18.501969215511128</c:v>
                </c:pt>
                <c:pt idx="997">
                  <c:v>18.518119783733233</c:v>
                </c:pt>
                <c:pt idx="998">
                  <c:v>18.534109987705854</c:v>
                </c:pt>
                <c:pt idx="999">
                  <c:v>18.549998167322897</c:v>
                </c:pt>
                <c:pt idx="1000">
                  <c:v>18.585486860290864</c:v>
                </c:pt>
                <c:pt idx="1001">
                  <c:v>18.604149989645528</c:v>
                </c:pt>
                <c:pt idx="1002">
                  <c:v>18.620510525118785</c:v>
                </c:pt>
                <c:pt idx="1003">
                  <c:v>18.674129678844633</c:v>
                </c:pt>
                <c:pt idx="1004">
                  <c:v>18.944668958973427</c:v>
                </c:pt>
                <c:pt idx="1005">
                  <c:v>18.978590648026984</c:v>
                </c:pt>
                <c:pt idx="1006">
                  <c:v>18.995162559927529</c:v>
                </c:pt>
                <c:pt idx="1007">
                  <c:v>19.009947636429285</c:v>
                </c:pt>
                <c:pt idx="1008">
                  <c:v>19.026017317938575</c:v>
                </c:pt>
                <c:pt idx="1009">
                  <c:v>19.044047163517039</c:v>
                </c:pt>
                <c:pt idx="1010">
                  <c:v>19.059251047180091</c:v>
                </c:pt>
                <c:pt idx="1011">
                  <c:v>19.072642448437794</c:v>
                </c:pt>
                <c:pt idx="1012">
                  <c:v>19.08185869214239</c:v>
                </c:pt>
                <c:pt idx="1013">
                  <c:v>19.09402129176938</c:v>
                </c:pt>
                <c:pt idx="1014">
                  <c:v>19.117303700648737</c:v>
                </c:pt>
                <c:pt idx="1015">
                  <c:v>19.136077309416077</c:v>
                </c:pt>
                <c:pt idx="1016">
                  <c:v>19.158088641379187</c:v>
                </c:pt>
                <c:pt idx="1017">
                  <c:v>19.172231979047652</c:v>
                </c:pt>
                <c:pt idx="1018">
                  <c:v>19.186015413119225</c:v>
                </c:pt>
                <c:pt idx="1019">
                  <c:v>19.211989348506204</c:v>
                </c:pt>
                <c:pt idx="1020">
                  <c:v>19.227357260276836</c:v>
                </c:pt>
                <c:pt idx="1021">
                  <c:v>19.245041857690698</c:v>
                </c:pt>
                <c:pt idx="1022">
                  <c:v>19.270542309880529</c:v>
                </c:pt>
                <c:pt idx="1023">
                  <c:v>19.289005618052595</c:v>
                </c:pt>
                <c:pt idx="1024">
                  <c:v>19.315182474809781</c:v>
                </c:pt>
                <c:pt idx="1025">
                  <c:v>19.332988825045788</c:v>
                </c:pt>
                <c:pt idx="1026">
                  <c:v>19.345958882625084</c:v>
                </c:pt>
                <c:pt idx="1027">
                  <c:v>19.357494962521567</c:v>
                </c:pt>
                <c:pt idx="1028">
                  <c:v>19.36840198617038</c:v>
                </c:pt>
                <c:pt idx="1029">
                  <c:v>19.379449927437427</c:v>
                </c:pt>
                <c:pt idx="1030">
                  <c:v>19.493145080155109</c:v>
                </c:pt>
                <c:pt idx="1032">
                  <c:v>19.532735517824158</c:v>
                </c:pt>
                <c:pt idx="1033">
                  <c:v>19.561968734769078</c:v>
                </c:pt>
                <c:pt idx="1034">
                  <c:v>19.57499229607269</c:v>
                </c:pt>
                <c:pt idx="1035">
                  <c:v>19.588015857376284</c:v>
                </c:pt>
                <c:pt idx="1036">
                  <c:v>19.600125477131133</c:v>
                </c:pt>
                <c:pt idx="1037">
                  <c:v>19.616511377775666</c:v>
                </c:pt>
                <c:pt idx="1038">
                  <c:v>19.634216267326558</c:v>
                </c:pt>
                <c:pt idx="1039">
                  <c:v>19.664113349204285</c:v>
                </c:pt>
                <c:pt idx="1041">
                  <c:v>19.730970303984019</c:v>
                </c:pt>
                <c:pt idx="1042">
                  <c:v>19.753066186518083</c:v>
                </c:pt>
                <c:pt idx="1043">
                  <c:v>19.775387537241237</c:v>
                </c:pt>
                <c:pt idx="1044">
                  <c:v>19.797088850444357</c:v>
                </c:pt>
                <c:pt idx="1045">
                  <c:v>19.821845257610093</c:v>
                </c:pt>
                <c:pt idx="1046">
                  <c:v>19.841083894517478</c:v>
                </c:pt>
                <c:pt idx="1047">
                  <c:v>19.864397305272806</c:v>
                </c:pt>
                <c:pt idx="1048">
                  <c:v>19.882268477613177</c:v>
                </c:pt>
                <c:pt idx="1049">
                  <c:v>19.899840904602961</c:v>
                </c:pt>
                <c:pt idx="1050">
                  <c:v>19.91551996247458</c:v>
                </c:pt>
                <c:pt idx="1051">
                  <c:v>19.931498893037727</c:v>
                </c:pt>
                <c:pt idx="1052">
                  <c:v>19.95012482014118</c:v>
                </c:pt>
                <c:pt idx="1053">
                  <c:v>19.97771367143276</c:v>
                </c:pt>
                <c:pt idx="1054">
                  <c:v>20.004936136917021</c:v>
                </c:pt>
                <c:pt idx="1055">
                  <c:v>20.023798805619059</c:v>
                </c:pt>
                <c:pt idx="1056">
                  <c:v>20.09490019905904</c:v>
                </c:pt>
                <c:pt idx="1057">
                  <c:v>20.193934282778986</c:v>
                </c:pt>
                <c:pt idx="1058">
                  <c:v>20.209900248921244</c:v>
                </c:pt>
                <c:pt idx="1059">
                  <c:v>20.225237158815887</c:v>
                </c:pt>
                <c:pt idx="1060">
                  <c:v>20.242509994949355</c:v>
                </c:pt>
                <c:pt idx="1061">
                  <c:v>20.258044753179949</c:v>
                </c:pt>
                <c:pt idx="1062">
                  <c:v>20.274275926279707</c:v>
                </c:pt>
                <c:pt idx="1063">
                  <c:v>20.291799877608806</c:v>
                </c:pt>
                <c:pt idx="1064">
                  <c:v>20.305713519559593</c:v>
                </c:pt>
                <c:pt idx="1065">
                  <c:v>20.320405026762863</c:v>
                </c:pt>
                <c:pt idx="1066">
                  <c:v>20.342757379362034</c:v>
                </c:pt>
                <c:pt idx="1067">
                  <c:v>20.35582551560363</c:v>
                </c:pt>
                <c:pt idx="1068">
                  <c:v>20.381190686879979</c:v>
                </c:pt>
                <c:pt idx="1069">
                  <c:v>20.395697873838621</c:v>
                </c:pt>
                <c:pt idx="1070">
                  <c:v>20.412240756709817</c:v>
                </c:pt>
                <c:pt idx="1071">
                  <c:v>20.425237870471804</c:v>
                </c:pt>
                <c:pt idx="1072">
                  <c:v>20.438500473026526</c:v>
                </c:pt>
                <c:pt idx="1073">
                  <c:v>20.446792717616027</c:v>
                </c:pt>
                <c:pt idx="1074">
                  <c:v>20.462059168701543</c:v>
                </c:pt>
                <c:pt idx="1075">
                  <c:v>20.47413975427477</c:v>
                </c:pt>
                <c:pt idx="1076">
                  <c:v>20.49092755196639</c:v>
                </c:pt>
                <c:pt idx="1077">
                  <c:v>20.510479025986214</c:v>
                </c:pt>
                <c:pt idx="1078">
                  <c:v>20.527583606483564</c:v>
                </c:pt>
                <c:pt idx="1079">
                  <c:v>20.543648214958584</c:v>
                </c:pt>
                <c:pt idx="1080">
                  <c:v>20.561317593269678</c:v>
                </c:pt>
                <c:pt idx="1081">
                  <c:v>20.577678128742935</c:v>
                </c:pt>
                <c:pt idx="1082">
                  <c:v>20.596025602632828</c:v>
                </c:pt>
                <c:pt idx="1083">
                  <c:v>20.610433301753027</c:v>
                </c:pt>
                <c:pt idx="1084">
                  <c:v>20.626942646231086</c:v>
                </c:pt>
                <c:pt idx="1085">
                  <c:v>20.641316243287687</c:v>
                </c:pt>
                <c:pt idx="1086">
                  <c:v>20.655610644642863</c:v>
                </c:pt>
                <c:pt idx="1087">
                  <c:v>20.669905045998043</c:v>
                </c:pt>
                <c:pt idx="1088">
                  <c:v>20.686995534733562</c:v>
                </c:pt>
                <c:pt idx="1089">
                  <c:v>20.701403233853753</c:v>
                </c:pt>
                <c:pt idx="1090">
                  <c:v>20.710778201157503</c:v>
                </c:pt>
                <c:pt idx="1091">
                  <c:v>20.734184617540844</c:v>
                </c:pt>
                <c:pt idx="1092">
                  <c:v>21.128796223791717</c:v>
                </c:pt>
                <c:pt idx="1093">
                  <c:v>21.245490103424746</c:v>
                </c:pt>
                <c:pt idx="1094">
                  <c:v>21.508831311615811</c:v>
                </c:pt>
              </c:numCache>
            </c:numRef>
          </c:yVal>
          <c:smooth val="1"/>
        </c:ser>
        <c:ser>
          <c:idx val="2"/>
          <c:order val="1"/>
          <c:tx>
            <c:v>Fixed Interval Baseflow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SC'!$M$10:$M$1105</c:f>
              <c:numCache>
                <c:formatCode>0.0000</c:formatCode>
                <c:ptCount val="1096"/>
                <c:pt idx="0">
                  <c:v>4.4014208869193518E-3</c:v>
                </c:pt>
                <c:pt idx="1">
                  <c:v>8.8028417738387071E-3</c:v>
                </c:pt>
                <c:pt idx="2">
                  <c:v>1.3204262660758047E-2</c:v>
                </c:pt>
                <c:pt idx="3">
                  <c:v>1.76056835476774E-2</c:v>
                </c:pt>
                <c:pt idx="4">
                  <c:v>2.2007104434596764E-2</c:v>
                </c:pt>
                <c:pt idx="5">
                  <c:v>2.8130820451180191E-2</c:v>
                </c:pt>
                <c:pt idx="6">
                  <c:v>3.4254536467763642E-2</c:v>
                </c:pt>
                <c:pt idx="7">
                  <c:v>4.037825248434708E-2</c:v>
                </c:pt>
                <c:pt idx="8">
                  <c:v>4.6501968500930489E-2</c:v>
                </c:pt>
                <c:pt idx="9">
                  <c:v>5.2625684517513996E-2</c:v>
                </c:pt>
                <c:pt idx="10">
                  <c:v>5.5878908651323916E-2</c:v>
                </c:pt>
                <c:pt idx="11">
                  <c:v>5.9132132785133906E-2</c:v>
                </c:pt>
                <c:pt idx="12">
                  <c:v>6.2385356918943868E-2</c:v>
                </c:pt>
                <c:pt idx="13">
                  <c:v>6.5638581052753803E-2</c:v>
                </c:pt>
                <c:pt idx="14">
                  <c:v>6.8891805186563737E-2</c:v>
                </c:pt>
                <c:pt idx="15">
                  <c:v>7.4632788952110798E-2</c:v>
                </c:pt>
                <c:pt idx="16">
                  <c:v>8.0373772717657693E-2</c:v>
                </c:pt>
                <c:pt idx="17">
                  <c:v>8.6114756483204671E-2</c:v>
                </c:pt>
                <c:pt idx="18">
                  <c:v>9.1855740248751663E-2</c:v>
                </c:pt>
                <c:pt idx="19">
                  <c:v>9.7596724014298628E-2</c:v>
                </c:pt>
                <c:pt idx="20">
                  <c:v>0.10620819966261914</c:v>
                </c:pt>
                <c:pt idx="21">
                  <c:v>0.11481967531093956</c:v>
                </c:pt>
                <c:pt idx="22">
                  <c:v>0.12343115095926008</c:v>
                </c:pt>
                <c:pt idx="23">
                  <c:v>0.1320426266075804</c:v>
                </c:pt>
                <c:pt idx="24">
                  <c:v>0.14065410225590089</c:v>
                </c:pt>
                <c:pt idx="25">
                  <c:v>0.15328426654010444</c:v>
                </c:pt>
                <c:pt idx="26">
                  <c:v>0.16591443082430785</c:v>
                </c:pt>
                <c:pt idx="27">
                  <c:v>0.17854459510851101</c:v>
                </c:pt>
                <c:pt idx="28">
                  <c:v>0.19117475939271428</c:v>
                </c:pt>
                <c:pt idx="29">
                  <c:v>0.20380492367691772</c:v>
                </c:pt>
                <c:pt idx="30">
                  <c:v>0.21375596220386581</c:v>
                </c:pt>
                <c:pt idx="31">
                  <c:v>0.2237070007308139</c:v>
                </c:pt>
                <c:pt idx="32">
                  <c:v>0.23365803925776199</c:v>
                </c:pt>
                <c:pt idx="33">
                  <c:v>0.24360907778471008</c:v>
                </c:pt>
                <c:pt idx="34">
                  <c:v>0.25356011631165831</c:v>
                </c:pt>
                <c:pt idx="35">
                  <c:v>0.26102339520686951</c:v>
                </c:pt>
                <c:pt idx="36">
                  <c:v>0.26848667410208066</c:v>
                </c:pt>
                <c:pt idx="37">
                  <c:v>0.27594995299729147</c:v>
                </c:pt>
                <c:pt idx="38">
                  <c:v>0.28341323189250273</c:v>
                </c:pt>
                <c:pt idx="39">
                  <c:v>0.29087651078771393</c:v>
                </c:pt>
                <c:pt idx="40">
                  <c:v>0.29795705743188827</c:v>
                </c:pt>
                <c:pt idx="41">
                  <c:v>0.3050376040760629</c:v>
                </c:pt>
                <c:pt idx="42">
                  <c:v>0.31211815072023752</c:v>
                </c:pt>
                <c:pt idx="43">
                  <c:v>0.31919869736441253</c:v>
                </c:pt>
                <c:pt idx="44">
                  <c:v>0.32627924400858677</c:v>
                </c:pt>
                <c:pt idx="45">
                  <c:v>0.33565618415898041</c:v>
                </c:pt>
                <c:pt idx="46">
                  <c:v>0.34503312430937361</c:v>
                </c:pt>
                <c:pt idx="47">
                  <c:v>0.35441006445976736</c:v>
                </c:pt>
                <c:pt idx="48">
                  <c:v>0.36378700461016045</c:v>
                </c:pt>
                <c:pt idx="49">
                  <c:v>0.37316394476055387</c:v>
                </c:pt>
                <c:pt idx="50">
                  <c:v>0.37833083014954644</c:v>
                </c:pt>
                <c:pt idx="51">
                  <c:v>0.38349771553853845</c:v>
                </c:pt>
                <c:pt idx="52">
                  <c:v>0.38866460092753097</c:v>
                </c:pt>
                <c:pt idx="53">
                  <c:v>0.3938314863165232</c:v>
                </c:pt>
                <c:pt idx="54">
                  <c:v>0.39899837170551566</c:v>
                </c:pt>
                <c:pt idx="55">
                  <c:v>0.40703574897728112</c:v>
                </c:pt>
                <c:pt idx="56">
                  <c:v>0.41507312624904708</c:v>
                </c:pt>
                <c:pt idx="57">
                  <c:v>0.42311050352081292</c:v>
                </c:pt>
                <c:pt idx="58">
                  <c:v>0.43114788079257865</c:v>
                </c:pt>
                <c:pt idx="59">
                  <c:v>0.43918525806434444</c:v>
                </c:pt>
                <c:pt idx="60">
                  <c:v>0.4458830724574826</c:v>
                </c:pt>
                <c:pt idx="61">
                  <c:v>0.45258088685062087</c:v>
                </c:pt>
                <c:pt idx="62">
                  <c:v>0.45927870124375897</c:v>
                </c:pt>
                <c:pt idx="63">
                  <c:v>0.46597651563689707</c:v>
                </c:pt>
                <c:pt idx="64">
                  <c:v>0.47267433003003506</c:v>
                </c:pt>
                <c:pt idx="65">
                  <c:v>0.48205127018042848</c:v>
                </c:pt>
                <c:pt idx="66">
                  <c:v>0.49142821033082223</c:v>
                </c:pt>
                <c:pt idx="67">
                  <c:v>0.50080515048121532</c:v>
                </c:pt>
                <c:pt idx="68">
                  <c:v>0.51018209063160858</c:v>
                </c:pt>
                <c:pt idx="69">
                  <c:v>0.51955903078200172</c:v>
                </c:pt>
                <c:pt idx="70">
                  <c:v>0.52836187255584111</c:v>
                </c:pt>
                <c:pt idx="71">
                  <c:v>0.5371647143296796</c:v>
                </c:pt>
                <c:pt idx="72">
                  <c:v>0.54596755610351855</c:v>
                </c:pt>
                <c:pt idx="73">
                  <c:v>0.5547703978773566</c:v>
                </c:pt>
                <c:pt idx="74">
                  <c:v>0.56357323965119599</c:v>
                </c:pt>
                <c:pt idx="75">
                  <c:v>0.57065378629537056</c:v>
                </c:pt>
                <c:pt idx="76">
                  <c:v>0.57773433293954513</c:v>
                </c:pt>
                <c:pt idx="77">
                  <c:v>0.58481487958371969</c:v>
                </c:pt>
                <c:pt idx="78">
                  <c:v>0.59189542622789426</c:v>
                </c:pt>
                <c:pt idx="79">
                  <c:v>0.5989759728720685</c:v>
                </c:pt>
                <c:pt idx="80">
                  <c:v>0.60835291302246186</c:v>
                </c:pt>
                <c:pt idx="81">
                  <c:v>0.61772985317285589</c:v>
                </c:pt>
                <c:pt idx="82">
                  <c:v>0.6271067933232487</c:v>
                </c:pt>
                <c:pt idx="83">
                  <c:v>0.63648373347364195</c:v>
                </c:pt>
                <c:pt idx="84">
                  <c:v>0.64586067362403599</c:v>
                </c:pt>
                <c:pt idx="85">
                  <c:v>0.65810810565720224</c:v>
                </c:pt>
                <c:pt idx="86">
                  <c:v>0.67035553769036971</c:v>
                </c:pt>
                <c:pt idx="87">
                  <c:v>0.68260296972353607</c:v>
                </c:pt>
                <c:pt idx="88">
                  <c:v>0.69485040175670298</c:v>
                </c:pt>
                <c:pt idx="89">
                  <c:v>0.70709783378987046</c:v>
                </c:pt>
                <c:pt idx="90">
                  <c:v>0.72011073032510975</c:v>
                </c:pt>
                <c:pt idx="91">
                  <c:v>0.7331236268603496</c:v>
                </c:pt>
                <c:pt idx="92">
                  <c:v>0.74613652339558989</c:v>
                </c:pt>
                <c:pt idx="93">
                  <c:v>0.75914941993082985</c:v>
                </c:pt>
                <c:pt idx="94">
                  <c:v>0.77216231646606914</c:v>
                </c:pt>
                <c:pt idx="95">
                  <c:v>0.78345291787164428</c:v>
                </c:pt>
                <c:pt idx="96">
                  <c:v>0.79474351927722053</c:v>
                </c:pt>
                <c:pt idx="97">
                  <c:v>0.80603412068279623</c:v>
                </c:pt>
                <c:pt idx="98">
                  <c:v>0.81732472208837226</c:v>
                </c:pt>
                <c:pt idx="99">
                  <c:v>0.82861532349394762</c:v>
                </c:pt>
                <c:pt idx="100">
                  <c:v>0.83856636202089552</c:v>
                </c:pt>
                <c:pt idx="101">
                  <c:v>0.84851740054784386</c:v>
                </c:pt>
                <c:pt idx="102">
                  <c:v>0.85846843907479231</c:v>
                </c:pt>
                <c:pt idx="103">
                  <c:v>0.86841947760174043</c:v>
                </c:pt>
                <c:pt idx="104">
                  <c:v>0.87837051612868888</c:v>
                </c:pt>
                <c:pt idx="105">
                  <c:v>0.88545106277286256</c:v>
                </c:pt>
                <c:pt idx="106">
                  <c:v>0.89253160941703702</c:v>
                </c:pt>
                <c:pt idx="107">
                  <c:v>0.89961215606121159</c:v>
                </c:pt>
                <c:pt idx="108">
                  <c:v>0.9066927027053866</c:v>
                </c:pt>
                <c:pt idx="109">
                  <c:v>0.91377324934956139</c:v>
                </c:pt>
                <c:pt idx="110">
                  <c:v>0.95013281319802556</c:v>
                </c:pt>
                <c:pt idx="111">
                  <c:v>0.9864923770464894</c:v>
                </c:pt>
                <c:pt idx="112">
                  <c:v>1.0228519408949537</c:v>
                </c:pt>
                <c:pt idx="113">
                  <c:v>1.0592115047434181</c:v>
                </c:pt>
                <c:pt idx="114">
                  <c:v>1.095571068591882</c:v>
                </c:pt>
                <c:pt idx="115">
                  <c:v>1.1166213423988876</c:v>
                </c:pt>
                <c:pt idx="116">
                  <c:v>1.1376716162058924</c:v>
                </c:pt>
                <c:pt idx="117">
                  <c:v>1.1587218900128979</c:v>
                </c:pt>
                <c:pt idx="118">
                  <c:v>1.1797721638199041</c:v>
                </c:pt>
                <c:pt idx="119">
                  <c:v>1.2008224376269097</c:v>
                </c:pt>
                <c:pt idx="120">
                  <c:v>1.223786372689097</c:v>
                </c:pt>
                <c:pt idx="121">
                  <c:v>1.246750307751286</c:v>
                </c:pt>
                <c:pt idx="122">
                  <c:v>1.2697142428134724</c:v>
                </c:pt>
                <c:pt idx="123">
                  <c:v>1.2926781778756615</c:v>
                </c:pt>
                <c:pt idx="124">
                  <c:v>1.3156421129378495</c:v>
                </c:pt>
                <c:pt idx="125">
                  <c:v>1.3386060480000375</c:v>
                </c:pt>
                <c:pt idx="126">
                  <c:v>1.3615699830622254</c:v>
                </c:pt>
                <c:pt idx="127">
                  <c:v>1.3845339181244134</c:v>
                </c:pt>
                <c:pt idx="128">
                  <c:v>1.4074978531866014</c:v>
                </c:pt>
                <c:pt idx="129">
                  <c:v>1.4304617882487887</c:v>
                </c:pt>
                <c:pt idx="130">
                  <c:v>1.4486415701730215</c:v>
                </c:pt>
                <c:pt idx="131">
                  <c:v>1.4668213520972524</c:v>
                </c:pt>
                <c:pt idx="132">
                  <c:v>1.4850011340214859</c:v>
                </c:pt>
                <c:pt idx="133">
                  <c:v>1.5031809159457181</c:v>
                </c:pt>
                <c:pt idx="134">
                  <c:v>1.5213606978699488</c:v>
                </c:pt>
                <c:pt idx="135">
                  <c:v>1.5806841967806025</c:v>
                </c:pt>
                <c:pt idx="136">
                  <c:v>1.6400076956912553</c:v>
                </c:pt>
                <c:pt idx="137">
                  <c:v>1.6993311946019067</c:v>
                </c:pt>
                <c:pt idx="138">
                  <c:v>1.7586546935125582</c:v>
                </c:pt>
                <c:pt idx="139">
                  <c:v>1.817978192423211</c:v>
                </c:pt>
                <c:pt idx="140">
                  <c:v>1.9079202714167804</c:v>
                </c:pt>
                <c:pt idx="141">
                  <c:v>1.9978623504103497</c:v>
                </c:pt>
                <c:pt idx="142">
                  <c:v>2.0878044294039189</c:v>
                </c:pt>
                <c:pt idx="143">
                  <c:v>2.1777465083974894</c:v>
                </c:pt>
                <c:pt idx="144">
                  <c:v>2.2676885873910591</c:v>
                </c:pt>
                <c:pt idx="145">
                  <c:v>2.4016448752538184</c:v>
                </c:pt>
                <c:pt idx="146">
                  <c:v>2.5356011631165827</c:v>
                </c:pt>
                <c:pt idx="147">
                  <c:v>2.6695574509793474</c:v>
                </c:pt>
                <c:pt idx="148">
                  <c:v>2.8035137388421103</c:v>
                </c:pt>
                <c:pt idx="149">
                  <c:v>2.9374700267048706</c:v>
                </c:pt>
                <c:pt idx="150">
                  <c:v>2.9872252193396132</c:v>
                </c:pt>
                <c:pt idx="151">
                  <c:v>3.0369804119743526</c:v>
                </c:pt>
                <c:pt idx="152">
                  <c:v>3.086735604609093</c:v>
                </c:pt>
                <c:pt idx="153">
                  <c:v>3.1364907972438334</c:v>
                </c:pt>
                <c:pt idx="154">
                  <c:v>3.1862459898785724</c:v>
                </c:pt>
                <c:pt idx="155">
                  <c:v>3.253224133809955</c:v>
                </c:pt>
                <c:pt idx="156">
                  <c:v>3.320202277741338</c:v>
                </c:pt>
                <c:pt idx="157">
                  <c:v>3.3871804216727188</c:v>
                </c:pt>
                <c:pt idx="163">
                  <c:v>3.4694678556455587</c:v>
                </c:pt>
                <c:pt idx="164">
                  <c:v>3.5517552896183973</c:v>
                </c:pt>
                <c:pt idx="165">
                  <c:v>3.6302154010808727</c:v>
                </c:pt>
                <c:pt idx="166">
                  <c:v>3.7086755125433482</c:v>
                </c:pt>
                <c:pt idx="167">
                  <c:v>3.7871356240058236</c:v>
                </c:pt>
                <c:pt idx="168">
                  <c:v>3.8655957354682977</c:v>
                </c:pt>
                <c:pt idx="169">
                  <c:v>3.9440558469307745</c:v>
                </c:pt>
                <c:pt idx="170">
                  <c:v>3.9938110395655149</c:v>
                </c:pt>
                <c:pt idx="171">
                  <c:v>4.0435662322002557</c:v>
                </c:pt>
                <c:pt idx="172">
                  <c:v>4.0933214248349987</c:v>
                </c:pt>
                <c:pt idx="173">
                  <c:v>4.1430766174697355</c:v>
                </c:pt>
                <c:pt idx="174">
                  <c:v>4.1928318101044741</c:v>
                </c:pt>
                <c:pt idx="175">
                  <c:v>4.2349323577184848</c:v>
                </c:pt>
                <c:pt idx="176">
                  <c:v>4.2770329053324998</c:v>
                </c:pt>
                <c:pt idx="177">
                  <c:v>4.3191334529465095</c:v>
                </c:pt>
                <c:pt idx="178">
                  <c:v>4.3612340005605228</c:v>
                </c:pt>
                <c:pt idx="179">
                  <c:v>4.4033345481745343</c:v>
                </c:pt>
                <c:pt idx="180">
                  <c:v>4.4320394670022694</c:v>
                </c:pt>
                <c:pt idx="181">
                  <c:v>4.4607443858300071</c:v>
                </c:pt>
                <c:pt idx="182">
                  <c:v>4.4894493046577431</c:v>
                </c:pt>
                <c:pt idx="183">
                  <c:v>4.5181542234854701</c:v>
                </c:pt>
                <c:pt idx="184">
                  <c:v>4.5468591423132114</c:v>
                </c:pt>
                <c:pt idx="185">
                  <c:v>4.6310602375412317</c:v>
                </c:pt>
                <c:pt idx="186">
                  <c:v>4.7152613327692539</c:v>
                </c:pt>
                <c:pt idx="187">
                  <c:v>4.7994624279972786</c:v>
                </c:pt>
                <c:pt idx="188">
                  <c:v>4.8836635232252981</c:v>
                </c:pt>
                <c:pt idx="189">
                  <c:v>4.9678646184533202</c:v>
                </c:pt>
                <c:pt idx="190">
                  <c:v>5.0233607948536125</c:v>
                </c:pt>
                <c:pt idx="191">
                  <c:v>5.0788569712538942</c:v>
                </c:pt>
                <c:pt idx="192">
                  <c:v>5.1343531476541813</c:v>
                </c:pt>
                <c:pt idx="193">
                  <c:v>5.189849324054471</c:v>
                </c:pt>
                <c:pt idx="194">
                  <c:v>5.2453455004547553</c:v>
                </c:pt>
                <c:pt idx="195">
                  <c:v>5.2797914030480424</c:v>
                </c:pt>
                <c:pt idx="196">
                  <c:v>5.3142373056413188</c:v>
                </c:pt>
                <c:pt idx="197">
                  <c:v>5.3486832082346014</c:v>
                </c:pt>
                <c:pt idx="198">
                  <c:v>5.3831291108278823</c:v>
                </c:pt>
                <c:pt idx="199">
                  <c:v>5.4175750134211667</c:v>
                </c:pt>
                <c:pt idx="200">
                  <c:v>5.4481935935040839</c:v>
                </c:pt>
                <c:pt idx="201">
                  <c:v>5.4788121735869986</c:v>
                </c:pt>
                <c:pt idx="202">
                  <c:v>5.5094307536699159</c:v>
                </c:pt>
                <c:pt idx="203">
                  <c:v>5.5400493337528376</c:v>
                </c:pt>
                <c:pt idx="204">
                  <c:v>5.5706679138357504</c:v>
                </c:pt>
                <c:pt idx="205">
                  <c:v>5.6051138164290277</c:v>
                </c:pt>
                <c:pt idx="206">
                  <c:v>5.6395597190223139</c:v>
                </c:pt>
                <c:pt idx="207">
                  <c:v>5.6740056216155921</c:v>
                </c:pt>
                <c:pt idx="208">
                  <c:v>5.7084515242088774</c:v>
                </c:pt>
                <c:pt idx="209">
                  <c:v>5.7428974268021591</c:v>
                </c:pt>
                <c:pt idx="210">
                  <c:v>5.8060482482231786</c:v>
                </c:pt>
                <c:pt idx="215">
                  <c:v>5.8270985220301785</c:v>
                </c:pt>
                <c:pt idx="216">
                  <c:v>5.8481487958371901</c:v>
                </c:pt>
                <c:pt idx="217">
                  <c:v>5.8691990696441918</c:v>
                </c:pt>
                <c:pt idx="218">
                  <c:v>5.8902493434511998</c:v>
                </c:pt>
                <c:pt idx="219">
                  <c:v>5.9112996172582024</c:v>
                </c:pt>
                <c:pt idx="220">
                  <c:v>5.9342635523203926</c:v>
                </c:pt>
                <c:pt idx="221">
                  <c:v>5.957227487382581</c:v>
                </c:pt>
                <c:pt idx="222">
                  <c:v>5.9801914224447703</c:v>
                </c:pt>
                <c:pt idx="223">
                  <c:v>6.0031553575069472</c:v>
                </c:pt>
                <c:pt idx="224">
                  <c:v>6.02611929256914</c:v>
                </c:pt>
                <c:pt idx="225">
                  <c:v>6.0529105501416876</c:v>
                </c:pt>
                <c:pt idx="226">
                  <c:v>6.0797018077142484</c:v>
                </c:pt>
                <c:pt idx="227">
                  <c:v>6.1064930652867986</c:v>
                </c:pt>
                <c:pt idx="228">
                  <c:v>6.1332843228593505</c:v>
                </c:pt>
                <c:pt idx="229">
                  <c:v>6.1600755804319007</c:v>
                </c:pt>
                <c:pt idx="230">
                  <c:v>6.1706007173354065</c:v>
                </c:pt>
                <c:pt idx="231">
                  <c:v>6.1811258542389078</c:v>
                </c:pt>
                <c:pt idx="232">
                  <c:v>6.1916509911424136</c:v>
                </c:pt>
                <c:pt idx="233">
                  <c:v>6.202176128045914</c:v>
                </c:pt>
                <c:pt idx="234">
                  <c:v>6.2127012649494171</c:v>
                </c:pt>
                <c:pt idx="235">
                  <c:v>6.2205472760956644</c:v>
                </c:pt>
                <c:pt idx="236">
                  <c:v>6.2283932872419143</c:v>
                </c:pt>
                <c:pt idx="237">
                  <c:v>6.236239298388166</c:v>
                </c:pt>
                <c:pt idx="238">
                  <c:v>6.2440853095344062</c:v>
                </c:pt>
                <c:pt idx="239">
                  <c:v>6.2519313206806562</c:v>
                </c:pt>
                <c:pt idx="240">
                  <c:v>6.2651355833414106</c:v>
                </c:pt>
                <c:pt idx="241">
                  <c:v>6.2783398460021722</c:v>
                </c:pt>
                <c:pt idx="242">
                  <c:v>6.2915441086629302</c:v>
                </c:pt>
                <c:pt idx="243">
                  <c:v>6.3047483713236883</c:v>
                </c:pt>
                <c:pt idx="244">
                  <c:v>6.3179526339844445</c:v>
                </c:pt>
                <c:pt idx="245">
                  <c:v>6.3298173337665755</c:v>
                </c:pt>
                <c:pt idx="247">
                  <c:v>6.3416820335487074</c:v>
                </c:pt>
                <c:pt idx="248">
                  <c:v>6.3535467333308384</c:v>
                </c:pt>
                <c:pt idx="249">
                  <c:v>6.3654114331129668</c:v>
                </c:pt>
                <c:pt idx="250">
                  <c:v>6.383208482786169</c:v>
                </c:pt>
                <c:pt idx="251">
                  <c:v>6.4010055324593589</c:v>
                </c:pt>
                <c:pt idx="252">
                  <c:v>6.4188025821325576</c:v>
                </c:pt>
                <c:pt idx="253">
                  <c:v>6.436599631805751</c:v>
                </c:pt>
                <c:pt idx="254">
                  <c:v>6.4543966814789471</c:v>
                </c:pt>
                <c:pt idx="255">
                  <c:v>6.4633908893783039</c:v>
                </c:pt>
                <c:pt idx="256">
                  <c:v>6.4723850972776624</c:v>
                </c:pt>
                <c:pt idx="257">
                  <c:v>6.4813793051770201</c:v>
                </c:pt>
                <c:pt idx="258">
                  <c:v>6.4903735130763769</c:v>
                </c:pt>
                <c:pt idx="259">
                  <c:v>6.4993677209757337</c:v>
                </c:pt>
                <c:pt idx="260">
                  <c:v>6.5160165738958149</c:v>
                </c:pt>
                <c:pt idx="261">
                  <c:v>6.5326654268159041</c:v>
                </c:pt>
                <c:pt idx="262">
                  <c:v>6.5493142797359853</c:v>
                </c:pt>
                <c:pt idx="263">
                  <c:v>6.5659631326560772</c:v>
                </c:pt>
                <c:pt idx="264">
                  <c:v>6.5826119855761673</c:v>
                </c:pt>
                <c:pt idx="265">
                  <c:v>6.595433515985885</c:v>
                </c:pt>
                <c:pt idx="266">
                  <c:v>6.6082550463956045</c:v>
                </c:pt>
                <c:pt idx="267">
                  <c:v>6.6210765768053248</c:v>
                </c:pt>
                <c:pt idx="268">
                  <c:v>6.6338981072150487</c:v>
                </c:pt>
                <c:pt idx="269">
                  <c:v>6.6467196376247699</c:v>
                </c:pt>
                <c:pt idx="270">
                  <c:v>6.6582016051558668</c:v>
                </c:pt>
                <c:pt idx="271">
                  <c:v>6.6696835726869548</c:v>
                </c:pt>
                <c:pt idx="272">
                  <c:v>6.6811655402180499</c:v>
                </c:pt>
                <c:pt idx="273">
                  <c:v>6.6926475077491467</c:v>
                </c:pt>
                <c:pt idx="274">
                  <c:v>6.7041294752802409</c:v>
                </c:pt>
                <c:pt idx="275">
                  <c:v>6.7129323170540776</c:v>
                </c:pt>
                <c:pt idx="276">
                  <c:v>6.7217351588279151</c:v>
                </c:pt>
                <c:pt idx="277">
                  <c:v>6.7305380006017561</c:v>
                </c:pt>
                <c:pt idx="278">
                  <c:v>6.7393408423755954</c:v>
                </c:pt>
                <c:pt idx="279">
                  <c:v>6.7481436841494364</c:v>
                </c:pt>
                <c:pt idx="280">
                  <c:v>6.7575206242998274</c:v>
                </c:pt>
                <c:pt idx="281">
                  <c:v>6.7668975644502201</c:v>
                </c:pt>
                <c:pt idx="282">
                  <c:v>6.7762745046006172</c:v>
                </c:pt>
                <c:pt idx="283">
                  <c:v>6.7856514447510099</c:v>
                </c:pt>
                <c:pt idx="284">
                  <c:v>6.7950283849014035</c:v>
                </c:pt>
                <c:pt idx="285">
                  <c:v>6.8109117733194084</c:v>
                </c:pt>
                <c:pt idx="286">
                  <c:v>6.8267951617374267</c:v>
                </c:pt>
                <c:pt idx="287">
                  <c:v>6.842678550155437</c:v>
                </c:pt>
                <c:pt idx="288">
                  <c:v>6.85856193857345</c:v>
                </c:pt>
                <c:pt idx="289">
                  <c:v>6.8744453269914656</c:v>
                </c:pt>
                <c:pt idx="290">
                  <c:v>6.8872668574011868</c:v>
                </c:pt>
                <c:pt idx="291">
                  <c:v>6.9000883878109081</c:v>
                </c:pt>
                <c:pt idx="292">
                  <c:v>6.9129099182206293</c:v>
                </c:pt>
                <c:pt idx="293">
                  <c:v>6.9257314486303505</c:v>
                </c:pt>
                <c:pt idx="294">
                  <c:v>6.9385529790400717</c:v>
                </c:pt>
                <c:pt idx="295">
                  <c:v>6.9488867498180555</c:v>
                </c:pt>
                <c:pt idx="296">
                  <c:v>6.9592205205960411</c:v>
                </c:pt>
                <c:pt idx="297">
                  <c:v>6.9695542913740285</c:v>
                </c:pt>
                <c:pt idx="298">
                  <c:v>6.9798880621520114</c:v>
                </c:pt>
                <c:pt idx="299">
                  <c:v>6.9902218329299952</c:v>
                </c:pt>
                <c:pt idx="300">
                  <c:v>6.999216040829352</c:v>
                </c:pt>
                <c:pt idx="301">
                  <c:v>7.0082102487287061</c:v>
                </c:pt>
                <c:pt idx="302">
                  <c:v>7.0172044566280656</c:v>
                </c:pt>
                <c:pt idx="303">
                  <c:v>7.0261986645274215</c:v>
                </c:pt>
                <c:pt idx="304">
                  <c:v>7.0351928724267765</c:v>
                </c:pt>
                <c:pt idx="305">
                  <c:v>7.0441870803261359</c:v>
                </c:pt>
                <c:pt idx="306">
                  <c:v>7.0531812882254874</c:v>
                </c:pt>
                <c:pt idx="307">
                  <c:v>7.0621754961248495</c:v>
                </c:pt>
                <c:pt idx="308">
                  <c:v>7.0711697040242116</c:v>
                </c:pt>
                <c:pt idx="309">
                  <c:v>7.0801639119235675</c:v>
                </c:pt>
                <c:pt idx="310">
                  <c:v>7.0956645680905375</c:v>
                </c:pt>
                <c:pt idx="311">
                  <c:v>7.1111652242575145</c:v>
                </c:pt>
                <c:pt idx="312">
                  <c:v>7.1266658804244942</c:v>
                </c:pt>
                <c:pt idx="313">
                  <c:v>7.1421665365914677</c:v>
                </c:pt>
                <c:pt idx="314">
                  <c:v>7.1576671927584483</c:v>
                </c:pt>
                <c:pt idx="315">
                  <c:v>7.1764210730592364</c:v>
                </c:pt>
                <c:pt idx="316">
                  <c:v>7.19517495336002</c:v>
                </c:pt>
                <c:pt idx="317">
                  <c:v>7.2139288336608098</c:v>
                </c:pt>
                <c:pt idx="318">
                  <c:v>7.2326827139615997</c:v>
                </c:pt>
                <c:pt idx="319">
                  <c:v>7.2514365942623868</c:v>
                </c:pt>
                <c:pt idx="324">
                  <c:v>7.2688509116845426</c:v>
                </c:pt>
                <c:pt idx="325">
                  <c:v>7.2841602017259994</c:v>
                </c:pt>
                <c:pt idx="326">
                  <c:v>7.2994694917674661</c:v>
                </c:pt>
                <c:pt idx="327">
                  <c:v>7.3147787818089185</c:v>
                </c:pt>
                <c:pt idx="328">
                  <c:v>7.330088071850378</c:v>
                </c:pt>
                <c:pt idx="329">
                  <c:v>7.3453973618918393</c:v>
                </c:pt>
                <c:pt idx="330">
                  <c:v>7.3702749582092055</c:v>
                </c:pt>
                <c:pt idx="331">
                  <c:v>7.3951525545265753</c:v>
                </c:pt>
                <c:pt idx="332">
                  <c:v>7.4200301508439486</c:v>
                </c:pt>
                <c:pt idx="333">
                  <c:v>7.4449077471613165</c:v>
                </c:pt>
                <c:pt idx="334">
                  <c:v>7.4697853434786898</c:v>
                </c:pt>
                <c:pt idx="335">
                  <c:v>7.4871996609008491</c:v>
                </c:pt>
                <c:pt idx="336">
                  <c:v>7.5046139783230075</c:v>
                </c:pt>
                <c:pt idx="337">
                  <c:v>7.5220282957451694</c:v>
                </c:pt>
                <c:pt idx="338">
                  <c:v>7.5394426131673313</c:v>
                </c:pt>
                <c:pt idx="339">
                  <c:v>7.5568569305894835</c:v>
                </c:pt>
                <c:pt idx="340">
                  <c:v>7.5717834883799107</c:v>
                </c:pt>
                <c:pt idx="341">
                  <c:v>7.5867100461703298</c:v>
                </c:pt>
                <c:pt idx="342">
                  <c:v>7.6016366039607517</c:v>
                </c:pt>
                <c:pt idx="343">
                  <c:v>7.6165631617511762</c:v>
                </c:pt>
                <c:pt idx="353">
                  <c:v>7.6311069872905595</c:v>
                </c:pt>
                <c:pt idx="354">
                  <c:v>7.6456508128299445</c:v>
                </c:pt>
                <c:pt idx="355">
                  <c:v>7.655793217482409</c:v>
                </c:pt>
                <c:pt idx="356">
                  <c:v>7.6659356221348753</c:v>
                </c:pt>
                <c:pt idx="357">
                  <c:v>7.6760780267873443</c:v>
                </c:pt>
                <c:pt idx="358">
                  <c:v>7.6862204314398124</c:v>
                </c:pt>
                <c:pt idx="359">
                  <c:v>7.6963628360922769</c:v>
                </c:pt>
                <c:pt idx="360">
                  <c:v>7.7384633837062911</c:v>
                </c:pt>
                <c:pt idx="361">
                  <c:v>7.7805639313202999</c:v>
                </c:pt>
                <c:pt idx="362">
                  <c:v>7.8226644789343105</c:v>
                </c:pt>
                <c:pt idx="363">
                  <c:v>7.8647650265483202</c:v>
                </c:pt>
                <c:pt idx="364">
                  <c:v>7.906865574162337</c:v>
                </c:pt>
                <c:pt idx="365">
                  <c:v>7.9642754118178054</c:v>
                </c:pt>
                <c:pt idx="366">
                  <c:v>8.0216852494732738</c:v>
                </c:pt>
                <c:pt idx="367">
                  <c:v>8.079095087128751</c:v>
                </c:pt>
                <c:pt idx="368">
                  <c:v>8.1365049247842194</c:v>
                </c:pt>
                <c:pt idx="369">
                  <c:v>8.1939147624396789</c:v>
                </c:pt>
                <c:pt idx="370">
                  <c:v>8.2341016487985019</c:v>
                </c:pt>
                <c:pt idx="371">
                  <c:v>8.2742885351573427</c:v>
                </c:pt>
                <c:pt idx="372">
                  <c:v>8.314475421516164</c:v>
                </c:pt>
                <c:pt idx="373">
                  <c:v>8.3546623078750031</c:v>
                </c:pt>
                <c:pt idx="374">
                  <c:v>8.3948491942338208</c:v>
                </c:pt>
                <c:pt idx="375">
                  <c:v>8.4254677743167488</c:v>
                </c:pt>
                <c:pt idx="376">
                  <c:v>8.4560863543996714</c:v>
                </c:pt>
                <c:pt idx="377">
                  <c:v>8.4867049344825798</c:v>
                </c:pt>
                <c:pt idx="378">
                  <c:v>8.5173235145654953</c:v>
                </c:pt>
                <c:pt idx="379">
                  <c:v>8.5479420946484126</c:v>
                </c:pt>
                <c:pt idx="380">
                  <c:v>8.5709060297106028</c:v>
                </c:pt>
                <c:pt idx="381">
                  <c:v>8.5938699647727859</c:v>
                </c:pt>
                <c:pt idx="382">
                  <c:v>8.6168338998349778</c:v>
                </c:pt>
                <c:pt idx="383">
                  <c:v>8.6397978348971662</c:v>
                </c:pt>
                <c:pt idx="384">
                  <c:v>8.6627617699593529</c:v>
                </c:pt>
                <c:pt idx="385">
                  <c:v>8.6952940112974542</c:v>
                </c:pt>
                <c:pt idx="386">
                  <c:v>8.7278262526355519</c:v>
                </c:pt>
                <c:pt idx="387">
                  <c:v>8.7603584939736479</c:v>
                </c:pt>
                <c:pt idx="388">
                  <c:v>8.7928907353117509</c:v>
                </c:pt>
                <c:pt idx="390">
                  <c:v>8.8158546703739482</c:v>
                </c:pt>
                <c:pt idx="391">
                  <c:v>8.8388186054361189</c:v>
                </c:pt>
                <c:pt idx="392">
                  <c:v>8.861782540498325</c:v>
                </c:pt>
                <c:pt idx="393">
                  <c:v>8.8847464755605063</c:v>
                </c:pt>
                <c:pt idx="398">
                  <c:v>8.9306743456848814</c:v>
                </c:pt>
                <c:pt idx="400">
                  <c:v>8.9415822148394248</c:v>
                </c:pt>
                <c:pt idx="401">
                  <c:v>8.9524900839939683</c:v>
                </c:pt>
                <c:pt idx="402">
                  <c:v>8.9633979531485046</c:v>
                </c:pt>
                <c:pt idx="403">
                  <c:v>8.9743058223030427</c:v>
                </c:pt>
                <c:pt idx="404">
                  <c:v>8.9852136914575809</c:v>
                </c:pt>
                <c:pt idx="405">
                  <c:v>9.0139186102853177</c:v>
                </c:pt>
                <c:pt idx="406">
                  <c:v>9.042623529113051</c:v>
                </c:pt>
                <c:pt idx="407">
                  <c:v>9.0713284479407754</c:v>
                </c:pt>
                <c:pt idx="408">
                  <c:v>9.1000333667685211</c:v>
                </c:pt>
                <c:pt idx="409">
                  <c:v>9.1287382855962509</c:v>
                </c:pt>
                <c:pt idx="410">
                  <c:v>9.1612705269343504</c:v>
                </c:pt>
                <c:pt idx="411">
                  <c:v>9.1938027682724499</c:v>
                </c:pt>
                <c:pt idx="412">
                  <c:v>9.2263350096105476</c:v>
                </c:pt>
                <c:pt idx="413">
                  <c:v>9.2588672509486543</c:v>
                </c:pt>
                <c:pt idx="414">
                  <c:v>9.2913994922867484</c:v>
                </c:pt>
                <c:pt idx="415">
                  <c:v>9.3143634273489422</c:v>
                </c:pt>
                <c:pt idx="416">
                  <c:v>9.3373273624111199</c:v>
                </c:pt>
                <c:pt idx="417">
                  <c:v>9.3602912974733208</c:v>
                </c:pt>
                <c:pt idx="418">
                  <c:v>9.3832552325355074</c:v>
                </c:pt>
                <c:pt idx="419">
                  <c:v>9.4062191675976958</c:v>
                </c:pt>
                <c:pt idx="420">
                  <c:v>9.4349240864254309</c:v>
                </c:pt>
                <c:pt idx="421">
                  <c:v>9.463629005253166</c:v>
                </c:pt>
                <c:pt idx="422">
                  <c:v>9.4923339240809028</c:v>
                </c:pt>
                <c:pt idx="423">
                  <c:v>9.5210388429086361</c:v>
                </c:pt>
                <c:pt idx="424">
                  <c:v>9.5497437617363659</c:v>
                </c:pt>
                <c:pt idx="425">
                  <c:v>9.5803623418192885</c:v>
                </c:pt>
                <c:pt idx="426">
                  <c:v>9.6109809219022058</c:v>
                </c:pt>
                <c:pt idx="427">
                  <c:v>9.6415995019851231</c:v>
                </c:pt>
                <c:pt idx="428">
                  <c:v>9.6722180820680403</c:v>
                </c:pt>
                <c:pt idx="429">
                  <c:v>9.7028366621509576</c:v>
                </c:pt>
                <c:pt idx="430">
                  <c:v>9.725800597213146</c:v>
                </c:pt>
                <c:pt idx="431">
                  <c:v>9.7487645322753309</c:v>
                </c:pt>
                <c:pt idx="432">
                  <c:v>9.7717284673375122</c:v>
                </c:pt>
                <c:pt idx="433">
                  <c:v>9.7946924023997113</c:v>
                </c:pt>
                <c:pt idx="434">
                  <c:v>9.8176563374619086</c:v>
                </c:pt>
                <c:pt idx="435">
                  <c:v>9.8364102177626975</c:v>
                </c:pt>
                <c:pt idx="436">
                  <c:v>9.8551640980634794</c:v>
                </c:pt>
                <c:pt idx="437">
                  <c:v>9.8739179783642683</c:v>
                </c:pt>
                <c:pt idx="442">
                  <c:v>9.9236731709990007</c:v>
                </c:pt>
                <c:pt idx="443">
                  <c:v>9.9734283636337437</c:v>
                </c:pt>
                <c:pt idx="444">
                  <c:v>10.02318355626849</c:v>
                </c:pt>
                <c:pt idx="445">
                  <c:v>10.05762945886177</c:v>
                </c:pt>
                <c:pt idx="446">
                  <c:v>10.092075361455048</c:v>
                </c:pt>
                <c:pt idx="447">
                  <c:v>10.12652126404833</c:v>
                </c:pt>
                <c:pt idx="448">
                  <c:v>10.160967166641612</c:v>
                </c:pt>
                <c:pt idx="449">
                  <c:v>10.195413069234894</c:v>
                </c:pt>
                <c:pt idx="450">
                  <c:v>10.226031649317811</c:v>
                </c:pt>
                <c:pt idx="451">
                  <c:v>10.256650229400734</c:v>
                </c:pt>
                <c:pt idx="452">
                  <c:v>10.287268809483646</c:v>
                </c:pt>
                <c:pt idx="453">
                  <c:v>10.317887389566566</c:v>
                </c:pt>
                <c:pt idx="454">
                  <c:v>10.34850596964948</c:v>
                </c:pt>
                <c:pt idx="455">
                  <c:v>10.367642582201311</c:v>
                </c:pt>
                <c:pt idx="456">
                  <c:v>10.386779194753128</c:v>
                </c:pt>
                <c:pt idx="457">
                  <c:v>10.405915807304957</c:v>
                </c:pt>
                <c:pt idx="458">
                  <c:v>10.425052419856776</c:v>
                </c:pt>
                <c:pt idx="459">
                  <c:v>10.444189032408605</c:v>
                </c:pt>
                <c:pt idx="460">
                  <c:v>10.47289395123634</c:v>
                </c:pt>
                <c:pt idx="461">
                  <c:v>10.50159887006407</c:v>
                </c:pt>
                <c:pt idx="462">
                  <c:v>10.530303788891796</c:v>
                </c:pt>
                <c:pt idx="463">
                  <c:v>10.55900870771954</c:v>
                </c:pt>
                <c:pt idx="464">
                  <c:v>10.587713626547275</c:v>
                </c:pt>
                <c:pt idx="465">
                  <c:v>10.601683353710103</c:v>
                </c:pt>
                <c:pt idx="466">
                  <c:v>10.615653080872937</c:v>
                </c:pt>
                <c:pt idx="467">
                  <c:v>10.629622808035769</c:v>
                </c:pt>
                <c:pt idx="468">
                  <c:v>10.643592535198604</c:v>
                </c:pt>
                <c:pt idx="469">
                  <c:v>10.657562262361429</c:v>
                </c:pt>
                <c:pt idx="470">
                  <c:v>10.688180842444346</c:v>
                </c:pt>
                <c:pt idx="471">
                  <c:v>10.718799422527264</c:v>
                </c:pt>
                <c:pt idx="472">
                  <c:v>10.749418002610172</c:v>
                </c:pt>
                <c:pt idx="473">
                  <c:v>10.7800365826931</c:v>
                </c:pt>
                <c:pt idx="474">
                  <c:v>10.810655162776015</c:v>
                </c:pt>
                <c:pt idx="475">
                  <c:v>10.873805984197032</c:v>
                </c:pt>
                <c:pt idx="476">
                  <c:v>10.936956805618054</c:v>
                </c:pt>
                <c:pt idx="477">
                  <c:v>11.000107627039066</c:v>
                </c:pt>
                <c:pt idx="478">
                  <c:v>11.063258448460083</c:v>
                </c:pt>
                <c:pt idx="479">
                  <c:v>11.126409269881105</c:v>
                </c:pt>
                <c:pt idx="480">
                  <c:v>11.170423478750292</c:v>
                </c:pt>
                <c:pt idx="481">
                  <c:v>11.214437687619485</c:v>
                </c:pt>
                <c:pt idx="482">
                  <c:v>11.258451896488683</c:v>
                </c:pt>
                <c:pt idx="483">
                  <c:v>11.302466105357874</c:v>
                </c:pt>
                <c:pt idx="484">
                  <c:v>11.346480314227074</c:v>
                </c:pt>
                <c:pt idx="485">
                  <c:v>11.382839878075538</c:v>
                </c:pt>
                <c:pt idx="486">
                  <c:v>11.419199441923997</c:v>
                </c:pt>
                <c:pt idx="487">
                  <c:v>11.455559005772461</c:v>
                </c:pt>
                <c:pt idx="488">
                  <c:v>11.491918569620919</c:v>
                </c:pt>
                <c:pt idx="489">
                  <c:v>11.528278133469378</c:v>
                </c:pt>
                <c:pt idx="490">
                  <c:v>11.553155729786754</c:v>
                </c:pt>
                <c:pt idx="491">
                  <c:v>11.578033326104125</c:v>
                </c:pt>
                <c:pt idx="492">
                  <c:v>11.602910922421495</c:v>
                </c:pt>
                <c:pt idx="493">
                  <c:v>11.627788518738866</c:v>
                </c:pt>
                <c:pt idx="494">
                  <c:v>11.652666115056247</c:v>
                </c:pt>
                <c:pt idx="495">
                  <c:v>11.673716388863252</c:v>
                </c:pt>
                <c:pt idx="496">
                  <c:v>11.694766662670249</c:v>
                </c:pt>
                <c:pt idx="497">
                  <c:v>11.71581693647726</c:v>
                </c:pt>
                <c:pt idx="498">
                  <c:v>11.736867210284267</c:v>
                </c:pt>
                <c:pt idx="499">
                  <c:v>11.757917484091262</c:v>
                </c:pt>
                <c:pt idx="500">
                  <c:v>11.782795080408643</c:v>
                </c:pt>
                <c:pt idx="501">
                  <c:v>11.807672676726016</c:v>
                </c:pt>
                <c:pt idx="503">
                  <c:v>11.832550273043388</c:v>
                </c:pt>
                <c:pt idx="504">
                  <c:v>11.857427869360755</c:v>
                </c:pt>
                <c:pt idx="505">
                  <c:v>11.880391804422944</c:v>
                </c:pt>
                <c:pt idx="506">
                  <c:v>11.903355739485127</c:v>
                </c:pt>
                <c:pt idx="507">
                  <c:v>11.926319674547321</c:v>
                </c:pt>
                <c:pt idx="508">
                  <c:v>11.949283609609504</c:v>
                </c:pt>
                <c:pt idx="509">
                  <c:v>11.972247544671697</c:v>
                </c:pt>
                <c:pt idx="510">
                  <c:v>12.000952463499422</c:v>
                </c:pt>
                <c:pt idx="511">
                  <c:v>12.029657382327162</c:v>
                </c:pt>
                <c:pt idx="512">
                  <c:v>12.058362301154892</c:v>
                </c:pt>
                <c:pt idx="515">
                  <c:v>12.077498913706727</c:v>
                </c:pt>
                <c:pt idx="516">
                  <c:v>12.096635526258551</c:v>
                </c:pt>
                <c:pt idx="517">
                  <c:v>12.115772138810369</c:v>
                </c:pt>
                <c:pt idx="518">
                  <c:v>12.134908751362188</c:v>
                </c:pt>
                <c:pt idx="519">
                  <c:v>12.154045363914017</c:v>
                </c:pt>
                <c:pt idx="520">
                  <c:v>12.211455201569487</c:v>
                </c:pt>
                <c:pt idx="524">
                  <c:v>12.268865039224957</c:v>
                </c:pt>
                <c:pt idx="525">
                  <c:v>12.301397280563057</c:v>
                </c:pt>
                <c:pt idx="526">
                  <c:v>12.333929521901155</c:v>
                </c:pt>
                <c:pt idx="527">
                  <c:v>12.366461763239256</c:v>
                </c:pt>
                <c:pt idx="528">
                  <c:v>12.398994004577355</c:v>
                </c:pt>
                <c:pt idx="529">
                  <c:v>12.431526245915455</c:v>
                </c:pt>
                <c:pt idx="530">
                  <c:v>12.464058487253547</c:v>
                </c:pt>
                <c:pt idx="531">
                  <c:v>12.496590728591654</c:v>
                </c:pt>
                <c:pt idx="532">
                  <c:v>12.529122969929753</c:v>
                </c:pt>
                <c:pt idx="533">
                  <c:v>12.561655211267858</c:v>
                </c:pt>
                <c:pt idx="534">
                  <c:v>12.594187452605954</c:v>
                </c:pt>
                <c:pt idx="535">
                  <c:v>12.642028983985503</c:v>
                </c:pt>
                <c:pt idx="536">
                  <c:v>12.689870515365072</c:v>
                </c:pt>
                <c:pt idx="537">
                  <c:v>12.737712046744623</c:v>
                </c:pt>
                <c:pt idx="538">
                  <c:v>12.785553578124187</c:v>
                </c:pt>
                <c:pt idx="539">
                  <c:v>12.833395109503739</c:v>
                </c:pt>
                <c:pt idx="540">
                  <c:v>12.87549565711776</c:v>
                </c:pt>
                <c:pt idx="541">
                  <c:v>12.917596204731765</c:v>
                </c:pt>
                <c:pt idx="542">
                  <c:v>12.959696752345778</c:v>
                </c:pt>
                <c:pt idx="543">
                  <c:v>13.001797299959787</c:v>
                </c:pt>
                <c:pt idx="544">
                  <c:v>13.043897847573792</c:v>
                </c:pt>
                <c:pt idx="545">
                  <c:v>13.126185281546634</c:v>
                </c:pt>
                <c:pt idx="546">
                  <c:v>13.208472715519468</c:v>
                </c:pt>
                <c:pt idx="547">
                  <c:v>13.290760149492311</c:v>
                </c:pt>
                <c:pt idx="548">
                  <c:v>13.37304758346516</c:v>
                </c:pt>
                <c:pt idx="549">
                  <c:v>13.455335017438006</c:v>
                </c:pt>
                <c:pt idx="550">
                  <c:v>13.552931741452294</c:v>
                </c:pt>
                <c:pt idx="551">
                  <c:v>13.650528465466593</c:v>
                </c:pt>
                <c:pt idx="552">
                  <c:v>13.748125189480879</c:v>
                </c:pt>
                <c:pt idx="553">
                  <c:v>13.84572191349519</c:v>
                </c:pt>
                <c:pt idx="554">
                  <c:v>13.943318637509488</c:v>
                </c:pt>
                <c:pt idx="555">
                  <c:v>13.991160168889046</c:v>
                </c:pt>
                <c:pt idx="556">
                  <c:v>14.039001700268603</c:v>
                </c:pt>
                <c:pt idx="557">
                  <c:v>14.086843231648166</c:v>
                </c:pt>
                <c:pt idx="558">
                  <c:v>14.134684763027717</c:v>
                </c:pt>
                <c:pt idx="559">
                  <c:v>14.182526294407285</c:v>
                </c:pt>
                <c:pt idx="560">
                  <c:v>14.222713180766098</c:v>
                </c:pt>
                <c:pt idx="561">
                  <c:v>14.262900067124937</c:v>
                </c:pt>
                <c:pt idx="562">
                  <c:v>14.303086953483771</c:v>
                </c:pt>
                <c:pt idx="563">
                  <c:v>14.343273839842588</c:v>
                </c:pt>
                <c:pt idx="564">
                  <c:v>14.38346072620142</c:v>
                </c:pt>
                <c:pt idx="565">
                  <c:v>14.412165645029152</c:v>
                </c:pt>
                <c:pt idx="566">
                  <c:v>14.440870563856882</c:v>
                </c:pt>
                <c:pt idx="567">
                  <c:v>14.469575482684622</c:v>
                </c:pt>
                <c:pt idx="568">
                  <c:v>14.498280401512352</c:v>
                </c:pt>
                <c:pt idx="569">
                  <c:v>14.526985320340092</c:v>
                </c:pt>
                <c:pt idx="570">
                  <c:v>14.5480355941471</c:v>
                </c:pt>
                <c:pt idx="571">
                  <c:v>14.569085867954104</c:v>
                </c:pt>
                <c:pt idx="572">
                  <c:v>14.590136141761112</c:v>
                </c:pt>
                <c:pt idx="573">
                  <c:v>14.61118641556812</c:v>
                </c:pt>
                <c:pt idx="574">
                  <c:v>14.632236689375123</c:v>
                </c:pt>
                <c:pt idx="575">
                  <c:v>14.653286963182129</c:v>
                </c:pt>
                <c:pt idx="576">
                  <c:v>14.674337236989141</c:v>
                </c:pt>
                <c:pt idx="577">
                  <c:v>14.695387510796147</c:v>
                </c:pt>
                <c:pt idx="578">
                  <c:v>14.71643778460315</c:v>
                </c:pt>
                <c:pt idx="579">
                  <c:v>14.737488058410149</c:v>
                </c:pt>
                <c:pt idx="580">
                  <c:v>14.756241938710946</c:v>
                </c:pt>
                <c:pt idx="581">
                  <c:v>14.774995819011728</c:v>
                </c:pt>
                <c:pt idx="582">
                  <c:v>14.793749699312515</c:v>
                </c:pt>
                <c:pt idx="583">
                  <c:v>14.812503579613312</c:v>
                </c:pt>
                <c:pt idx="584">
                  <c:v>14.83125745991409</c:v>
                </c:pt>
                <c:pt idx="585">
                  <c:v>14.850394072465924</c:v>
                </c:pt>
                <c:pt idx="586">
                  <c:v>14.869530685017748</c:v>
                </c:pt>
                <c:pt idx="587">
                  <c:v>14.888667297569567</c:v>
                </c:pt>
                <c:pt idx="588">
                  <c:v>14.907803910121386</c:v>
                </c:pt>
                <c:pt idx="589">
                  <c:v>14.926940522673215</c:v>
                </c:pt>
                <c:pt idx="590">
                  <c:v>14.93440380156842</c:v>
                </c:pt>
                <c:pt idx="591">
                  <c:v>14.941867080463631</c:v>
                </c:pt>
                <c:pt idx="592">
                  <c:v>14.949330359358846</c:v>
                </c:pt>
                <c:pt idx="593">
                  <c:v>14.956793638254057</c:v>
                </c:pt>
                <c:pt idx="594">
                  <c:v>14.964256917149273</c:v>
                </c:pt>
                <c:pt idx="595">
                  <c:v>14.992961835977002</c:v>
                </c:pt>
                <c:pt idx="596">
                  <c:v>15.021666754804732</c:v>
                </c:pt>
                <c:pt idx="597">
                  <c:v>15.050371673632462</c:v>
                </c:pt>
                <c:pt idx="598">
                  <c:v>15.079076592460208</c:v>
                </c:pt>
                <c:pt idx="599">
                  <c:v>15.107781511287945</c:v>
                </c:pt>
                <c:pt idx="600">
                  <c:v>15.122516702952842</c:v>
                </c:pt>
                <c:pt idx="601">
                  <c:v>15.137251894617743</c:v>
                </c:pt>
                <c:pt idx="602">
                  <c:v>15.15198708628265</c:v>
                </c:pt>
                <c:pt idx="603">
                  <c:v>15.16672227794756</c:v>
                </c:pt>
                <c:pt idx="604">
                  <c:v>15.181457469612454</c:v>
                </c:pt>
                <c:pt idx="605">
                  <c:v>15.195235830649777</c:v>
                </c:pt>
                <c:pt idx="606">
                  <c:v>15.209014191687084</c:v>
                </c:pt>
                <c:pt idx="607">
                  <c:v>15.222792552724403</c:v>
                </c:pt>
                <c:pt idx="608">
                  <c:v>15.236570913761708</c:v>
                </c:pt>
                <c:pt idx="609">
                  <c:v>15.250349274799024</c:v>
                </c:pt>
                <c:pt idx="610">
                  <c:v>15.279054193626756</c:v>
                </c:pt>
                <c:pt idx="611">
                  <c:v>15.307759112454494</c:v>
                </c:pt>
                <c:pt idx="612">
                  <c:v>15.336464031282235</c:v>
                </c:pt>
                <c:pt idx="613">
                  <c:v>15.365168950109972</c:v>
                </c:pt>
                <c:pt idx="614">
                  <c:v>15.393873868937696</c:v>
                </c:pt>
                <c:pt idx="615">
                  <c:v>15.414924142744701</c:v>
                </c:pt>
                <c:pt idx="616">
                  <c:v>15.435974416551709</c:v>
                </c:pt>
                <c:pt idx="617">
                  <c:v>15.45702469035872</c:v>
                </c:pt>
                <c:pt idx="618">
                  <c:v>15.478074964165721</c:v>
                </c:pt>
                <c:pt idx="619">
                  <c:v>15.499125237972727</c:v>
                </c:pt>
                <c:pt idx="620">
                  <c:v>15.522089173034921</c:v>
                </c:pt>
                <c:pt idx="621">
                  <c:v>15.545053108097099</c:v>
                </c:pt>
                <c:pt idx="622">
                  <c:v>15.568017043159292</c:v>
                </c:pt>
                <c:pt idx="623">
                  <c:v>15.590980978221484</c:v>
                </c:pt>
                <c:pt idx="624">
                  <c:v>15.613944913283675</c:v>
                </c:pt>
                <c:pt idx="625">
                  <c:v>15.631933329082383</c:v>
                </c:pt>
                <c:pt idx="626">
                  <c:v>15.649921744881089</c:v>
                </c:pt>
                <c:pt idx="627">
                  <c:v>15.667910160679803</c:v>
                </c:pt>
                <c:pt idx="628">
                  <c:v>15.685898576478523</c:v>
                </c:pt>
                <c:pt idx="629">
                  <c:v>15.703886992277244</c:v>
                </c:pt>
                <c:pt idx="630">
                  <c:v>15.722258140326982</c:v>
                </c:pt>
                <c:pt idx="631">
                  <c:v>15.740629288376738</c:v>
                </c:pt>
                <c:pt idx="632">
                  <c:v>15.759000436426494</c:v>
                </c:pt>
                <c:pt idx="633">
                  <c:v>15.777371584476233</c:v>
                </c:pt>
                <c:pt idx="634">
                  <c:v>15.795742732525996</c:v>
                </c:pt>
                <c:pt idx="635">
                  <c:v>15.807416066182608</c:v>
                </c:pt>
                <c:pt idx="636">
                  <c:v>15.819089399839223</c:v>
                </c:pt>
                <c:pt idx="637">
                  <c:v>15.830762733495821</c:v>
                </c:pt>
                <c:pt idx="638">
                  <c:v>15.842436067152445</c:v>
                </c:pt>
                <c:pt idx="639">
                  <c:v>15.854109400809055</c:v>
                </c:pt>
                <c:pt idx="640">
                  <c:v>15.860233116825642</c:v>
                </c:pt>
                <c:pt idx="641">
                  <c:v>15.866356832842227</c:v>
                </c:pt>
                <c:pt idx="642">
                  <c:v>15.87248054885881</c:v>
                </c:pt>
                <c:pt idx="643">
                  <c:v>15.878604264875387</c:v>
                </c:pt>
                <c:pt idx="644">
                  <c:v>15.884727980891965</c:v>
                </c:pt>
                <c:pt idx="645">
                  <c:v>15.891043063034067</c:v>
                </c:pt>
                <c:pt idx="646">
                  <c:v>15.897358145176163</c:v>
                </c:pt>
                <c:pt idx="647">
                  <c:v>15.90367322731827</c:v>
                </c:pt>
                <c:pt idx="648">
                  <c:v>15.909988309460372</c:v>
                </c:pt>
                <c:pt idx="649">
                  <c:v>15.916303391602471</c:v>
                </c:pt>
                <c:pt idx="650">
                  <c:v>15.92568033175287</c:v>
                </c:pt>
                <c:pt idx="651">
                  <c:v>15.935057271903268</c:v>
                </c:pt>
                <c:pt idx="652">
                  <c:v>15.944434212053658</c:v>
                </c:pt>
                <c:pt idx="653">
                  <c:v>15.95381115220405</c:v>
                </c:pt>
                <c:pt idx="654">
                  <c:v>15.963188092354439</c:v>
                </c:pt>
                <c:pt idx="655">
                  <c:v>15.970651371249655</c:v>
                </c:pt>
                <c:pt idx="656">
                  <c:v>15.978114650144859</c:v>
                </c:pt>
                <c:pt idx="657">
                  <c:v>15.985577929040074</c:v>
                </c:pt>
                <c:pt idx="658">
                  <c:v>15.993041207935285</c:v>
                </c:pt>
                <c:pt idx="659">
                  <c:v>16.00050448683049</c:v>
                </c:pt>
                <c:pt idx="660">
                  <c:v>16.011029623733986</c:v>
                </c:pt>
                <c:pt idx="661">
                  <c:v>16.021554760637507</c:v>
                </c:pt>
                <c:pt idx="662">
                  <c:v>16.032079897540989</c:v>
                </c:pt>
                <c:pt idx="663">
                  <c:v>16.042605034444502</c:v>
                </c:pt>
                <c:pt idx="664">
                  <c:v>16.053130171348002</c:v>
                </c:pt>
                <c:pt idx="665">
                  <c:v>16.060210717992181</c:v>
                </c:pt>
                <c:pt idx="666">
                  <c:v>16.067291264636356</c:v>
                </c:pt>
                <c:pt idx="667">
                  <c:v>16.074371811280535</c:v>
                </c:pt>
                <c:pt idx="668">
                  <c:v>16.081452357924697</c:v>
                </c:pt>
                <c:pt idx="669">
                  <c:v>16.088532904568861</c:v>
                </c:pt>
                <c:pt idx="670">
                  <c:v>16.097335746342733</c:v>
                </c:pt>
                <c:pt idx="671">
                  <c:v>16.106138588116561</c:v>
                </c:pt>
                <c:pt idx="672">
                  <c:v>16.114941429890436</c:v>
                </c:pt>
                <c:pt idx="673">
                  <c:v>16.123744271664222</c:v>
                </c:pt>
                <c:pt idx="674">
                  <c:v>16.13254711343809</c:v>
                </c:pt>
                <c:pt idx="675">
                  <c:v>16.138862195580192</c:v>
                </c:pt>
                <c:pt idx="676">
                  <c:v>16.145177277722272</c:v>
                </c:pt>
                <c:pt idx="677">
                  <c:v>16.151492359864385</c:v>
                </c:pt>
                <c:pt idx="678">
                  <c:v>16.157807442006511</c:v>
                </c:pt>
                <c:pt idx="679">
                  <c:v>16.164122524148588</c:v>
                </c:pt>
                <c:pt idx="680">
                  <c:v>16.170246240165149</c:v>
                </c:pt>
                <c:pt idx="681">
                  <c:v>16.176369956181752</c:v>
                </c:pt>
                <c:pt idx="682">
                  <c:v>16.182493672198319</c:v>
                </c:pt>
                <c:pt idx="683">
                  <c:v>16.188617388214912</c:v>
                </c:pt>
                <c:pt idx="684">
                  <c:v>16.194741104231497</c:v>
                </c:pt>
                <c:pt idx="685">
                  <c:v>16.210050394272955</c:v>
                </c:pt>
                <c:pt idx="686">
                  <c:v>16.225359684314412</c:v>
                </c:pt>
                <c:pt idx="687">
                  <c:v>16.240668974355859</c:v>
                </c:pt>
                <c:pt idx="688">
                  <c:v>16.255978264397328</c:v>
                </c:pt>
                <c:pt idx="689">
                  <c:v>16.271287554438793</c:v>
                </c:pt>
                <c:pt idx="690">
                  <c:v>16.284491817099543</c:v>
                </c:pt>
                <c:pt idx="691">
                  <c:v>16.297696079760282</c:v>
                </c:pt>
                <c:pt idx="692">
                  <c:v>16.310900342421057</c:v>
                </c:pt>
                <c:pt idx="693">
                  <c:v>16.324104605081814</c:v>
                </c:pt>
                <c:pt idx="694">
                  <c:v>16.337308867742582</c:v>
                </c:pt>
                <c:pt idx="695">
                  <c:v>16.353957720662677</c:v>
                </c:pt>
                <c:pt idx="696">
                  <c:v>16.370606573582723</c:v>
                </c:pt>
                <c:pt idx="697">
                  <c:v>16.38725542650284</c:v>
                </c:pt>
                <c:pt idx="698">
                  <c:v>16.4039042794229</c:v>
                </c:pt>
                <c:pt idx="699">
                  <c:v>16.420553132342981</c:v>
                </c:pt>
                <c:pt idx="700">
                  <c:v>16.436627886886527</c:v>
                </c:pt>
                <c:pt idx="701">
                  <c:v>16.452702641430037</c:v>
                </c:pt>
                <c:pt idx="702">
                  <c:v>16.468777395973579</c:v>
                </c:pt>
                <c:pt idx="703">
                  <c:v>16.484852150517121</c:v>
                </c:pt>
                <c:pt idx="704">
                  <c:v>16.500926905060652</c:v>
                </c:pt>
                <c:pt idx="705">
                  <c:v>16.514322533846929</c:v>
                </c:pt>
                <c:pt idx="706">
                  <c:v>16.527718162633207</c:v>
                </c:pt>
                <c:pt idx="707">
                  <c:v>16.541113791419491</c:v>
                </c:pt>
                <c:pt idx="708">
                  <c:v>16.554509420205761</c:v>
                </c:pt>
                <c:pt idx="709">
                  <c:v>16.567905048992049</c:v>
                </c:pt>
                <c:pt idx="710">
                  <c:v>16.574028765008638</c:v>
                </c:pt>
                <c:pt idx="711">
                  <c:v>16.580152481025184</c:v>
                </c:pt>
                <c:pt idx="712">
                  <c:v>16.586276197041784</c:v>
                </c:pt>
                <c:pt idx="713">
                  <c:v>16.592399913058362</c:v>
                </c:pt>
                <c:pt idx="714">
                  <c:v>16.598523629074936</c:v>
                </c:pt>
                <c:pt idx="715">
                  <c:v>16.604455978966023</c:v>
                </c:pt>
                <c:pt idx="716">
                  <c:v>16.610388328857095</c:v>
                </c:pt>
                <c:pt idx="717">
                  <c:v>16.616320678748142</c:v>
                </c:pt>
                <c:pt idx="718">
                  <c:v>16.622253028639207</c:v>
                </c:pt>
                <c:pt idx="719">
                  <c:v>16.628185378530272</c:v>
                </c:pt>
                <c:pt idx="720">
                  <c:v>16.635265925174458</c:v>
                </c:pt>
                <c:pt idx="721">
                  <c:v>16.642346471818623</c:v>
                </c:pt>
                <c:pt idx="722">
                  <c:v>16.649427018462799</c:v>
                </c:pt>
                <c:pt idx="723">
                  <c:v>16.656507565106974</c:v>
                </c:pt>
                <c:pt idx="724">
                  <c:v>16.66358811175115</c:v>
                </c:pt>
                <c:pt idx="725">
                  <c:v>16.673156418027073</c:v>
                </c:pt>
                <c:pt idx="726">
                  <c:v>16.682724724302972</c:v>
                </c:pt>
                <c:pt idx="727">
                  <c:v>16.692293030578877</c:v>
                </c:pt>
                <c:pt idx="728">
                  <c:v>16.701861336854812</c:v>
                </c:pt>
                <c:pt idx="729">
                  <c:v>16.711429643130703</c:v>
                </c:pt>
                <c:pt idx="730">
                  <c:v>16.716405162394203</c:v>
                </c:pt>
                <c:pt idx="731">
                  <c:v>16.721380681657664</c:v>
                </c:pt>
                <c:pt idx="732">
                  <c:v>16.726356200921114</c:v>
                </c:pt>
                <c:pt idx="733">
                  <c:v>16.731331720184624</c:v>
                </c:pt>
                <c:pt idx="734">
                  <c:v>16.736307239448088</c:v>
                </c:pt>
                <c:pt idx="735">
                  <c:v>16.742813687715696</c:v>
                </c:pt>
                <c:pt idx="736">
                  <c:v>16.749320135983304</c:v>
                </c:pt>
                <c:pt idx="737">
                  <c:v>16.755826584250933</c:v>
                </c:pt>
                <c:pt idx="738">
                  <c:v>16.762333032518544</c:v>
                </c:pt>
                <c:pt idx="739">
                  <c:v>16.76883948078617</c:v>
                </c:pt>
                <c:pt idx="740">
                  <c:v>16.772858169422083</c:v>
                </c:pt>
                <c:pt idx="741">
                  <c:v>16.77687685805795</c:v>
                </c:pt>
                <c:pt idx="742">
                  <c:v>16.780895546693827</c:v>
                </c:pt>
                <c:pt idx="743">
                  <c:v>16.784914235329701</c:v>
                </c:pt>
                <c:pt idx="744">
                  <c:v>16.788932923965586</c:v>
                </c:pt>
                <c:pt idx="745">
                  <c:v>16.794291175480115</c:v>
                </c:pt>
                <c:pt idx="746">
                  <c:v>16.799649426994627</c:v>
                </c:pt>
                <c:pt idx="747">
                  <c:v>16.805007678509121</c:v>
                </c:pt>
                <c:pt idx="748">
                  <c:v>16.81036593002365</c:v>
                </c:pt>
                <c:pt idx="749">
                  <c:v>16.815724181538162</c:v>
                </c:pt>
                <c:pt idx="750">
                  <c:v>16.819934236299574</c:v>
                </c:pt>
                <c:pt idx="751">
                  <c:v>16.824144291060954</c:v>
                </c:pt>
                <c:pt idx="752">
                  <c:v>16.828354345822362</c:v>
                </c:pt>
                <c:pt idx="753">
                  <c:v>16.832564400583767</c:v>
                </c:pt>
                <c:pt idx="754">
                  <c:v>16.836774455345168</c:v>
                </c:pt>
                <c:pt idx="755">
                  <c:v>16.843472269738296</c:v>
                </c:pt>
                <c:pt idx="756">
                  <c:v>16.850170084131442</c:v>
                </c:pt>
                <c:pt idx="757">
                  <c:v>16.856867898524591</c:v>
                </c:pt>
                <c:pt idx="758">
                  <c:v>16.86356571291773</c:v>
                </c:pt>
                <c:pt idx="759">
                  <c:v>16.870263527310861</c:v>
                </c:pt>
                <c:pt idx="760">
                  <c:v>16.874473582072262</c:v>
                </c:pt>
                <c:pt idx="761">
                  <c:v>16.878683636833653</c:v>
                </c:pt>
                <c:pt idx="762">
                  <c:v>16.882893691595054</c:v>
                </c:pt>
                <c:pt idx="763">
                  <c:v>16.887103746356477</c:v>
                </c:pt>
                <c:pt idx="764">
                  <c:v>16.891313801117857</c:v>
                </c:pt>
                <c:pt idx="765">
                  <c:v>16.894567025251696</c:v>
                </c:pt>
                <c:pt idx="766">
                  <c:v>16.897820249385493</c:v>
                </c:pt>
                <c:pt idx="767">
                  <c:v>16.90107347351929</c:v>
                </c:pt>
                <c:pt idx="768">
                  <c:v>16.904326697653101</c:v>
                </c:pt>
                <c:pt idx="769">
                  <c:v>16.907579921786922</c:v>
                </c:pt>
                <c:pt idx="770">
                  <c:v>16.914086370054541</c:v>
                </c:pt>
                <c:pt idx="771">
                  <c:v>16.920592818322135</c:v>
                </c:pt>
                <c:pt idx="905">
                  <c:v>16.956952382170623</c:v>
                </c:pt>
                <c:pt idx="906">
                  <c:v>16.993311946019087</c:v>
                </c:pt>
                <c:pt idx="907">
                  <c:v>17.029671509867541</c:v>
                </c:pt>
                <c:pt idx="908">
                  <c:v>17.066031073716012</c:v>
                </c:pt>
                <c:pt idx="909">
                  <c:v>17.102390637564479</c:v>
                </c:pt>
                <c:pt idx="910">
                  <c:v>17.177023426516602</c:v>
                </c:pt>
                <c:pt idx="911">
                  <c:v>17.251656215468703</c:v>
                </c:pt>
                <c:pt idx="912">
                  <c:v>17.326289004420804</c:v>
                </c:pt>
                <c:pt idx="913">
                  <c:v>17.400921793372927</c:v>
                </c:pt>
                <c:pt idx="914">
                  <c:v>17.475554582325017</c:v>
                </c:pt>
                <c:pt idx="915">
                  <c:v>17.515741468683867</c:v>
                </c:pt>
                <c:pt idx="916">
                  <c:v>17.555928355042695</c:v>
                </c:pt>
                <c:pt idx="917">
                  <c:v>17.596115241401524</c:v>
                </c:pt>
                <c:pt idx="918">
                  <c:v>17.636302127760352</c:v>
                </c:pt>
                <c:pt idx="919">
                  <c:v>17.676489014119181</c:v>
                </c:pt>
                <c:pt idx="920">
                  <c:v>17.703280271691721</c:v>
                </c:pt>
                <c:pt idx="921">
                  <c:v>17.73007152926429</c:v>
                </c:pt>
                <c:pt idx="922">
                  <c:v>17.756862786836834</c:v>
                </c:pt>
                <c:pt idx="923">
                  <c:v>17.783654044409374</c:v>
                </c:pt>
                <c:pt idx="924">
                  <c:v>17.810445301981929</c:v>
                </c:pt>
                <c:pt idx="925">
                  <c:v>17.829581914533748</c:v>
                </c:pt>
                <c:pt idx="926">
                  <c:v>17.84871852708558</c:v>
                </c:pt>
                <c:pt idx="927">
                  <c:v>17.867855139637424</c:v>
                </c:pt>
                <c:pt idx="928">
                  <c:v>17.886991752189225</c:v>
                </c:pt>
                <c:pt idx="929">
                  <c:v>17.906128364741036</c:v>
                </c:pt>
                <c:pt idx="930">
                  <c:v>17.927178638548053</c:v>
                </c:pt>
                <c:pt idx="931">
                  <c:v>17.948228912355049</c:v>
                </c:pt>
                <c:pt idx="932">
                  <c:v>17.969279186162051</c:v>
                </c:pt>
                <c:pt idx="933">
                  <c:v>17.990329459969054</c:v>
                </c:pt>
                <c:pt idx="934">
                  <c:v>18.011379733776078</c:v>
                </c:pt>
                <c:pt idx="935">
                  <c:v>18.025923559315462</c:v>
                </c:pt>
                <c:pt idx="936">
                  <c:v>18.040467384854846</c:v>
                </c:pt>
                <c:pt idx="937">
                  <c:v>18.055011210394227</c:v>
                </c:pt>
                <c:pt idx="938">
                  <c:v>18.069555035933604</c:v>
                </c:pt>
                <c:pt idx="939">
                  <c:v>18.084098861472999</c:v>
                </c:pt>
                <c:pt idx="940">
                  <c:v>18.098068588635829</c:v>
                </c:pt>
                <c:pt idx="941">
                  <c:v>18.112038315798671</c:v>
                </c:pt>
                <c:pt idx="942">
                  <c:v>18.126008042961487</c:v>
                </c:pt>
                <c:pt idx="943">
                  <c:v>18.139977770124325</c:v>
                </c:pt>
                <c:pt idx="944">
                  <c:v>18.153947497287163</c:v>
                </c:pt>
                <c:pt idx="945">
                  <c:v>18.165620830943745</c:v>
                </c:pt>
                <c:pt idx="946">
                  <c:v>18.177294164600397</c:v>
                </c:pt>
                <c:pt idx="947">
                  <c:v>18.188967498257004</c:v>
                </c:pt>
                <c:pt idx="948">
                  <c:v>18.200640831913585</c:v>
                </c:pt>
                <c:pt idx="949">
                  <c:v>18.21231416557022</c:v>
                </c:pt>
                <c:pt idx="950">
                  <c:v>18.221117007344059</c:v>
                </c:pt>
                <c:pt idx="951">
                  <c:v>18.229919849117881</c:v>
                </c:pt>
                <c:pt idx="952">
                  <c:v>18.23872269089172</c:v>
                </c:pt>
                <c:pt idx="953">
                  <c:v>18.247525532665566</c:v>
                </c:pt>
                <c:pt idx="954">
                  <c:v>18.256328374439416</c:v>
                </c:pt>
                <c:pt idx="955">
                  <c:v>18.266088046840846</c:v>
                </c:pt>
                <c:pt idx="956">
                  <c:v>18.275847719242275</c:v>
                </c:pt>
                <c:pt idx="957">
                  <c:v>18.285607391643683</c:v>
                </c:pt>
                <c:pt idx="958">
                  <c:v>18.295367064045127</c:v>
                </c:pt>
                <c:pt idx="959">
                  <c:v>18.305126736446564</c:v>
                </c:pt>
                <c:pt idx="960">
                  <c:v>18.31852236523283</c:v>
                </c:pt>
                <c:pt idx="961">
                  <c:v>18.331917994019136</c:v>
                </c:pt>
                <c:pt idx="962">
                  <c:v>18.345313622805389</c:v>
                </c:pt>
                <c:pt idx="963">
                  <c:v>18.358709251591662</c:v>
                </c:pt>
                <c:pt idx="964">
                  <c:v>18.372104880377929</c:v>
                </c:pt>
                <c:pt idx="965">
                  <c:v>18.386457339791807</c:v>
                </c:pt>
                <c:pt idx="966">
                  <c:v>18.400809799205685</c:v>
                </c:pt>
                <c:pt idx="967">
                  <c:v>18.415162258619553</c:v>
                </c:pt>
                <c:pt idx="968">
                  <c:v>18.42951471803342</c:v>
                </c:pt>
                <c:pt idx="969">
                  <c:v>18.443867177447288</c:v>
                </c:pt>
                <c:pt idx="970">
                  <c:v>18.458028270735618</c:v>
                </c:pt>
                <c:pt idx="971">
                  <c:v>18.472189364023976</c:v>
                </c:pt>
                <c:pt idx="972">
                  <c:v>18.48635045731233</c:v>
                </c:pt>
                <c:pt idx="973">
                  <c:v>18.500511550600692</c:v>
                </c:pt>
                <c:pt idx="974">
                  <c:v>18.514672643889043</c:v>
                </c:pt>
                <c:pt idx="975">
                  <c:v>18.549118546482326</c:v>
                </c:pt>
                <c:pt idx="976">
                  <c:v>18.58356444907561</c:v>
                </c:pt>
                <c:pt idx="977">
                  <c:v>18.618010351668893</c:v>
                </c:pt>
                <c:pt idx="978">
                  <c:v>18.652456254262177</c:v>
                </c:pt>
                <c:pt idx="979">
                  <c:v>18.686902156855471</c:v>
                </c:pt>
                <c:pt idx="980">
                  <c:v>18.706038769407293</c:v>
                </c:pt>
                <c:pt idx="981">
                  <c:v>18.725175381959094</c:v>
                </c:pt>
                <c:pt idx="982">
                  <c:v>18.744311994510927</c:v>
                </c:pt>
                <c:pt idx="983">
                  <c:v>18.763448607062731</c:v>
                </c:pt>
                <c:pt idx="984">
                  <c:v>18.782585219614571</c:v>
                </c:pt>
                <c:pt idx="985">
                  <c:v>18.796363580651882</c:v>
                </c:pt>
                <c:pt idx="986">
                  <c:v>18.810141941689199</c:v>
                </c:pt>
                <c:pt idx="987">
                  <c:v>18.823920302726513</c:v>
                </c:pt>
                <c:pt idx="988">
                  <c:v>18.837698663763828</c:v>
                </c:pt>
                <c:pt idx="989">
                  <c:v>18.851477024801145</c:v>
                </c:pt>
                <c:pt idx="990">
                  <c:v>18.866594948717083</c:v>
                </c:pt>
                <c:pt idx="991">
                  <c:v>18.881712872633003</c:v>
                </c:pt>
                <c:pt idx="992">
                  <c:v>18.896830796548965</c:v>
                </c:pt>
                <c:pt idx="993">
                  <c:v>18.911948720464917</c:v>
                </c:pt>
                <c:pt idx="994">
                  <c:v>18.927066644380837</c:v>
                </c:pt>
                <c:pt idx="995">
                  <c:v>18.938739978037439</c:v>
                </c:pt>
                <c:pt idx="996">
                  <c:v>18.950413311694074</c:v>
                </c:pt>
                <c:pt idx="997">
                  <c:v>18.962086645350677</c:v>
                </c:pt>
                <c:pt idx="998">
                  <c:v>18.973759979007284</c:v>
                </c:pt>
                <c:pt idx="999">
                  <c:v>18.985433312663883</c:v>
                </c:pt>
                <c:pt idx="1000">
                  <c:v>19.002656263960546</c:v>
                </c:pt>
                <c:pt idx="1001">
                  <c:v>19.019879215257198</c:v>
                </c:pt>
                <c:pt idx="1002">
                  <c:v>19.03710216655384</c:v>
                </c:pt>
                <c:pt idx="1003">
                  <c:v>19.054325117850507</c:v>
                </c:pt>
                <c:pt idx="1004">
                  <c:v>19.071548069147124</c:v>
                </c:pt>
                <c:pt idx="1005">
                  <c:v>19.088005555941681</c:v>
                </c:pt>
                <c:pt idx="1006">
                  <c:v>19.10446304273626</c:v>
                </c:pt>
                <c:pt idx="1007">
                  <c:v>19.120920529530828</c:v>
                </c:pt>
                <c:pt idx="1008">
                  <c:v>19.137378016325396</c:v>
                </c:pt>
                <c:pt idx="1009">
                  <c:v>19.153835503119964</c:v>
                </c:pt>
                <c:pt idx="1010">
                  <c:v>19.165891569027615</c:v>
                </c:pt>
                <c:pt idx="1011">
                  <c:v>19.177947634935254</c:v>
                </c:pt>
                <c:pt idx="1012">
                  <c:v>19.190003700842915</c:v>
                </c:pt>
                <c:pt idx="1013">
                  <c:v>19.202059766750565</c:v>
                </c:pt>
                <c:pt idx="1014">
                  <c:v>19.214115832658226</c:v>
                </c:pt>
                <c:pt idx="1015">
                  <c:v>19.226745996942419</c:v>
                </c:pt>
                <c:pt idx="1016">
                  <c:v>19.23937616122663</c:v>
                </c:pt>
                <c:pt idx="1017">
                  <c:v>19.252006325510827</c:v>
                </c:pt>
                <c:pt idx="1018">
                  <c:v>19.264636489795016</c:v>
                </c:pt>
                <c:pt idx="1019">
                  <c:v>19.277266654079227</c:v>
                </c:pt>
                <c:pt idx="1020">
                  <c:v>19.290853648991028</c:v>
                </c:pt>
                <c:pt idx="1021">
                  <c:v>19.304440643902822</c:v>
                </c:pt>
                <c:pt idx="1022">
                  <c:v>19.318027638814627</c:v>
                </c:pt>
                <c:pt idx="1023">
                  <c:v>19.33161463372641</c:v>
                </c:pt>
                <c:pt idx="1024">
                  <c:v>19.345201628638204</c:v>
                </c:pt>
                <c:pt idx="1025">
                  <c:v>19.354769934914117</c:v>
                </c:pt>
                <c:pt idx="1026">
                  <c:v>19.364338241190026</c:v>
                </c:pt>
                <c:pt idx="1027">
                  <c:v>19.373906547465932</c:v>
                </c:pt>
                <c:pt idx="1028">
                  <c:v>19.383474853741841</c:v>
                </c:pt>
                <c:pt idx="1029">
                  <c:v>19.393043160017768</c:v>
                </c:pt>
                <c:pt idx="1030">
                  <c:v>19.414093433824775</c:v>
                </c:pt>
                <c:pt idx="1032">
                  <c:v>19.43514370763177</c:v>
                </c:pt>
                <c:pt idx="1033">
                  <c:v>19.456193981438787</c:v>
                </c:pt>
                <c:pt idx="1034">
                  <c:v>19.477244255245786</c:v>
                </c:pt>
                <c:pt idx="1035">
                  <c:v>19.494467206542428</c:v>
                </c:pt>
                <c:pt idx="1036">
                  <c:v>19.511690157839087</c:v>
                </c:pt>
                <c:pt idx="1037">
                  <c:v>19.528913109135708</c:v>
                </c:pt>
                <c:pt idx="1038">
                  <c:v>19.54613606043235</c:v>
                </c:pt>
                <c:pt idx="1039">
                  <c:v>19.563359011728984</c:v>
                </c:pt>
                <c:pt idx="1041">
                  <c:v>19.584409285535983</c:v>
                </c:pt>
                <c:pt idx="1042">
                  <c:v>19.605459559343004</c:v>
                </c:pt>
                <c:pt idx="1043">
                  <c:v>19.62650983315001</c:v>
                </c:pt>
                <c:pt idx="1044">
                  <c:v>19.64756010695703</c:v>
                </c:pt>
                <c:pt idx="1045">
                  <c:v>19.663826227626078</c:v>
                </c:pt>
                <c:pt idx="1046">
                  <c:v>19.680092348295126</c:v>
                </c:pt>
                <c:pt idx="1047">
                  <c:v>19.696358468964192</c:v>
                </c:pt>
                <c:pt idx="1048">
                  <c:v>19.712624589633219</c:v>
                </c:pt>
                <c:pt idx="1049">
                  <c:v>19.728890710302284</c:v>
                </c:pt>
                <c:pt idx="1050">
                  <c:v>19.743434535841651</c:v>
                </c:pt>
                <c:pt idx="1051">
                  <c:v>19.757978361381063</c:v>
                </c:pt>
                <c:pt idx="1052">
                  <c:v>19.772522186920419</c:v>
                </c:pt>
                <c:pt idx="1053">
                  <c:v>19.787066012459821</c:v>
                </c:pt>
                <c:pt idx="1054">
                  <c:v>19.801609837999184</c:v>
                </c:pt>
                <c:pt idx="1055">
                  <c:v>19.819024155421364</c:v>
                </c:pt>
                <c:pt idx="1056">
                  <c:v>19.836438472843525</c:v>
                </c:pt>
                <c:pt idx="1057">
                  <c:v>19.853852790265691</c:v>
                </c:pt>
                <c:pt idx="1058">
                  <c:v>19.871267107687849</c:v>
                </c:pt>
                <c:pt idx="1059">
                  <c:v>19.888681425109986</c:v>
                </c:pt>
                <c:pt idx="1060">
                  <c:v>19.901694321645227</c:v>
                </c:pt>
                <c:pt idx="1061">
                  <c:v>19.914707218180478</c:v>
                </c:pt>
                <c:pt idx="1062">
                  <c:v>19.927720114715719</c:v>
                </c:pt>
                <c:pt idx="1063">
                  <c:v>19.940733011250948</c:v>
                </c:pt>
                <c:pt idx="1064">
                  <c:v>19.953745907786189</c:v>
                </c:pt>
                <c:pt idx="1065">
                  <c:v>19.965801973693839</c:v>
                </c:pt>
                <c:pt idx="1066">
                  <c:v>19.977858039601511</c:v>
                </c:pt>
                <c:pt idx="1067">
                  <c:v>19.98991410550914</c:v>
                </c:pt>
                <c:pt idx="1068">
                  <c:v>20.001970171416811</c:v>
                </c:pt>
                <c:pt idx="1069">
                  <c:v>20.01402623732444</c:v>
                </c:pt>
                <c:pt idx="1070">
                  <c:v>20.025699570981033</c:v>
                </c:pt>
                <c:pt idx="1071">
                  <c:v>20.037372904637678</c:v>
                </c:pt>
                <c:pt idx="1072">
                  <c:v>20.049046238294281</c:v>
                </c:pt>
                <c:pt idx="1073">
                  <c:v>20.060719571950877</c:v>
                </c:pt>
                <c:pt idx="1074">
                  <c:v>20.072392905607519</c:v>
                </c:pt>
                <c:pt idx="1075">
                  <c:v>20.083300774762037</c:v>
                </c:pt>
                <c:pt idx="1076">
                  <c:v>20.094208643916598</c:v>
                </c:pt>
                <c:pt idx="1077">
                  <c:v>20.10511651307112</c:v>
                </c:pt>
                <c:pt idx="1078">
                  <c:v>20.116024382225678</c:v>
                </c:pt>
                <c:pt idx="1079">
                  <c:v>20.126932251380207</c:v>
                </c:pt>
                <c:pt idx="1080">
                  <c:v>20.139753781789928</c:v>
                </c:pt>
                <c:pt idx="1081">
                  <c:v>20.152575312199669</c:v>
                </c:pt>
                <c:pt idx="1082">
                  <c:v>20.165396842609361</c:v>
                </c:pt>
                <c:pt idx="1083">
                  <c:v>20.178218373019099</c:v>
                </c:pt>
                <c:pt idx="1084">
                  <c:v>20.19103990342882</c:v>
                </c:pt>
                <c:pt idx="1085">
                  <c:v>20.203861433838551</c:v>
                </c:pt>
                <c:pt idx="1086">
                  <c:v>20.21668296424826</c:v>
                </c:pt>
                <c:pt idx="1087">
                  <c:v>20.229504494657981</c:v>
                </c:pt>
                <c:pt idx="1088">
                  <c:v>20.242326025067683</c:v>
                </c:pt>
                <c:pt idx="1089">
                  <c:v>20.255147555477411</c:v>
                </c:pt>
                <c:pt idx="1090">
                  <c:v>20.263567665000224</c:v>
                </c:pt>
                <c:pt idx="1091">
                  <c:v>20.271987774523026</c:v>
                </c:pt>
                <c:pt idx="1092">
                  <c:v>20.280407884045811</c:v>
                </c:pt>
                <c:pt idx="1093">
                  <c:v>20.288827993568617</c:v>
                </c:pt>
                <c:pt idx="1094">
                  <c:v>20.297248103091434</c:v>
                </c:pt>
              </c:numCache>
            </c:numRef>
          </c:yVal>
          <c:smooth val="1"/>
        </c:ser>
        <c:ser>
          <c:idx val="3"/>
          <c:order val="2"/>
          <c:tx>
            <c:v>Sliding Interval Baseflow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SC'!$Q$11:$Q$1105</c:f>
              <c:numCache>
                <c:formatCode>0.0000</c:formatCode>
                <c:ptCount val="1095"/>
                <c:pt idx="1">
                  <c:v>4.4014208869193518E-3</c:v>
                </c:pt>
                <c:pt idx="2">
                  <c:v>8.8028417738387071E-3</c:v>
                </c:pt>
                <c:pt idx="3">
                  <c:v>1.4543825539385689E-2</c:v>
                </c:pt>
                <c:pt idx="4">
                  <c:v>2.0284809304932639E-2</c:v>
                </c:pt>
                <c:pt idx="5">
                  <c:v>2.6599891447034348E-2</c:v>
                </c:pt>
                <c:pt idx="6">
                  <c:v>3.2723607463617806E-2</c:v>
                </c:pt>
                <c:pt idx="7">
                  <c:v>3.808185897812829E-2</c:v>
                </c:pt>
                <c:pt idx="8">
                  <c:v>4.1335083111938301E-2</c:v>
                </c:pt>
                <c:pt idx="9">
                  <c:v>4.4588307245748256E-2</c:v>
                </c:pt>
                <c:pt idx="10">
                  <c:v>4.7841531379558162E-2</c:v>
                </c:pt>
                <c:pt idx="11">
                  <c:v>5.1094755513368097E-2</c:v>
                </c:pt>
                <c:pt idx="12">
                  <c:v>5.43479796471781E-2</c:v>
                </c:pt>
                <c:pt idx="13">
                  <c:v>5.7983936032024529E-2</c:v>
                </c:pt>
                <c:pt idx="14">
                  <c:v>6.1619892416870881E-2</c:v>
                </c:pt>
                <c:pt idx="15">
                  <c:v>6.5255848801717309E-2</c:v>
                </c:pt>
                <c:pt idx="16">
                  <c:v>7.0996832567264301E-2</c:v>
                </c:pt>
                <c:pt idx="17">
                  <c:v>7.6737816332811321E-2</c:v>
                </c:pt>
                <c:pt idx="18">
                  <c:v>8.2478800098358229E-2</c:v>
                </c:pt>
                <c:pt idx="19">
                  <c:v>8.8219783863905138E-2</c:v>
                </c:pt>
                <c:pt idx="20">
                  <c:v>9.7596724014298641E-2</c:v>
                </c:pt>
                <c:pt idx="21">
                  <c:v>0.10620819966261914</c:v>
                </c:pt>
                <c:pt idx="22">
                  <c:v>0.11481967531093956</c:v>
                </c:pt>
                <c:pt idx="23">
                  <c:v>0.12343115095926008</c:v>
                </c:pt>
                <c:pt idx="24">
                  <c:v>0.1320426266075804</c:v>
                </c:pt>
                <c:pt idx="25">
                  <c:v>0.14065410225590089</c:v>
                </c:pt>
                <c:pt idx="26">
                  <c:v>0.15328426654010444</c:v>
                </c:pt>
                <c:pt idx="27">
                  <c:v>0.1915574916437508</c:v>
                </c:pt>
                <c:pt idx="28">
                  <c:v>0.20514448655554546</c:v>
                </c:pt>
                <c:pt idx="29">
                  <c:v>0.21662645408663936</c:v>
                </c:pt>
                <c:pt idx="30">
                  <c:v>0.22676885873910568</c:v>
                </c:pt>
                <c:pt idx="31">
                  <c:v>0.23671989726605377</c:v>
                </c:pt>
                <c:pt idx="32">
                  <c:v>0.24571410516541081</c:v>
                </c:pt>
                <c:pt idx="33">
                  <c:v>0.25470831306476771</c:v>
                </c:pt>
                <c:pt idx="34">
                  <c:v>0.26217159195997891</c:v>
                </c:pt>
                <c:pt idx="35">
                  <c:v>0.26963487085518972</c:v>
                </c:pt>
                <c:pt idx="36">
                  <c:v>0.27709814975040081</c:v>
                </c:pt>
                <c:pt idx="37">
                  <c:v>0.2845614286456119</c:v>
                </c:pt>
                <c:pt idx="38">
                  <c:v>0.29202470754082333</c:v>
                </c:pt>
                <c:pt idx="39">
                  <c:v>0.29967935256155226</c:v>
                </c:pt>
                <c:pt idx="40">
                  <c:v>0.3067598992057271</c:v>
                </c:pt>
                <c:pt idx="41">
                  <c:v>0.31384044584990189</c:v>
                </c:pt>
                <c:pt idx="42">
                  <c:v>0.32092099249407652</c:v>
                </c:pt>
                <c:pt idx="43">
                  <c:v>0.32800153913825097</c:v>
                </c:pt>
                <c:pt idx="44">
                  <c:v>0.33508208578242593</c:v>
                </c:pt>
                <c:pt idx="45">
                  <c:v>0.34445902593281902</c:v>
                </c:pt>
                <c:pt idx="46">
                  <c:v>0.35383596608321238</c:v>
                </c:pt>
                <c:pt idx="47">
                  <c:v>0.36321290623360591</c:v>
                </c:pt>
                <c:pt idx="48">
                  <c:v>0.37258984638399928</c:v>
                </c:pt>
                <c:pt idx="49">
                  <c:v>0.3817754204088743</c:v>
                </c:pt>
                <c:pt idx="50">
                  <c:v>0.38828186867649439</c:v>
                </c:pt>
                <c:pt idx="51">
                  <c:v>0.39344875406548674</c:v>
                </c:pt>
                <c:pt idx="52">
                  <c:v>0.39861563945447898</c:v>
                </c:pt>
                <c:pt idx="53">
                  <c:v>0.40378252484347127</c:v>
                </c:pt>
                <c:pt idx="54">
                  <c:v>0.40894941023246356</c:v>
                </c:pt>
                <c:pt idx="55">
                  <c:v>0.41411629562145591</c:v>
                </c:pt>
                <c:pt idx="56">
                  <c:v>0.42215367289322148</c:v>
                </c:pt>
                <c:pt idx="57">
                  <c:v>0.43172197916913341</c:v>
                </c:pt>
                <c:pt idx="58">
                  <c:v>0.43861115968778952</c:v>
                </c:pt>
                <c:pt idx="59">
                  <c:v>0.4453089740809279</c:v>
                </c:pt>
                <c:pt idx="60">
                  <c:v>0.452006788474066</c:v>
                </c:pt>
                <c:pt idx="61">
                  <c:v>0.45870460286720416</c:v>
                </c:pt>
                <c:pt idx="62">
                  <c:v>0.46540241726034243</c:v>
                </c:pt>
                <c:pt idx="63">
                  <c:v>0.47210023165348031</c:v>
                </c:pt>
                <c:pt idx="64">
                  <c:v>0.47975487667420991</c:v>
                </c:pt>
                <c:pt idx="65">
                  <c:v>0.48932318295012145</c:v>
                </c:pt>
                <c:pt idx="66">
                  <c:v>0.49870012310051481</c:v>
                </c:pt>
                <c:pt idx="67">
                  <c:v>0.50807706325090807</c:v>
                </c:pt>
                <c:pt idx="68">
                  <c:v>0.51745400340130143</c:v>
                </c:pt>
                <c:pt idx="69">
                  <c:v>0.5268309435516948</c:v>
                </c:pt>
                <c:pt idx="70">
                  <c:v>0.53620788370208816</c:v>
                </c:pt>
                <c:pt idx="71">
                  <c:v>0.54501072547592655</c:v>
                </c:pt>
                <c:pt idx="72">
                  <c:v>0.55381356724976549</c:v>
                </c:pt>
                <c:pt idx="73">
                  <c:v>0.56261640902360432</c:v>
                </c:pt>
                <c:pt idx="74">
                  <c:v>0.56969695566777923</c:v>
                </c:pt>
                <c:pt idx="75">
                  <c:v>0.57677750231195368</c:v>
                </c:pt>
                <c:pt idx="76">
                  <c:v>0.5838580489561277</c:v>
                </c:pt>
                <c:pt idx="77">
                  <c:v>0.59093859560030249</c:v>
                </c:pt>
                <c:pt idx="78">
                  <c:v>0.5980191422444775</c:v>
                </c:pt>
                <c:pt idx="79">
                  <c:v>0.60739608239487108</c:v>
                </c:pt>
                <c:pt idx="80">
                  <c:v>0.61677302254526423</c:v>
                </c:pt>
                <c:pt idx="81">
                  <c:v>0.62614996269565781</c:v>
                </c:pt>
                <c:pt idx="82">
                  <c:v>0.63590963509708776</c:v>
                </c:pt>
                <c:pt idx="83">
                  <c:v>0.6456693074985177</c:v>
                </c:pt>
                <c:pt idx="84">
                  <c:v>0.65542897989994653</c:v>
                </c:pt>
                <c:pt idx="85">
                  <c:v>0.66518865230137736</c:v>
                </c:pt>
                <c:pt idx="86">
                  <c:v>0.67743608433454361</c:v>
                </c:pt>
                <c:pt idx="87">
                  <c:v>0.6914058114973749</c:v>
                </c:pt>
                <c:pt idx="88">
                  <c:v>0.70537553866020564</c:v>
                </c:pt>
                <c:pt idx="89">
                  <c:v>0.71934526582303671</c:v>
                </c:pt>
                <c:pt idx="90">
                  <c:v>0.73235816235827655</c:v>
                </c:pt>
                <c:pt idx="91">
                  <c:v>0.74537105889351674</c:v>
                </c:pt>
                <c:pt idx="92">
                  <c:v>0.75666166029909243</c:v>
                </c:pt>
                <c:pt idx="93">
                  <c:v>0.76795226170466746</c:v>
                </c:pt>
                <c:pt idx="94">
                  <c:v>0.77924286311024349</c:v>
                </c:pt>
                <c:pt idx="95">
                  <c:v>0.79053346451581852</c:v>
                </c:pt>
                <c:pt idx="96">
                  <c:v>0.80182406592139455</c:v>
                </c:pt>
                <c:pt idx="97">
                  <c:v>0.811775104448343</c:v>
                </c:pt>
                <c:pt idx="98">
                  <c:v>0.82172614297529079</c:v>
                </c:pt>
                <c:pt idx="99">
                  <c:v>0.83167718150223857</c:v>
                </c:pt>
                <c:pt idx="100">
                  <c:v>0.8416282200291878</c:v>
                </c:pt>
                <c:pt idx="101">
                  <c:v>0.85157925855613559</c:v>
                </c:pt>
                <c:pt idx="102">
                  <c:v>0.86191302933411973</c:v>
                </c:pt>
                <c:pt idx="103">
                  <c:v>0.8720554339865868</c:v>
                </c:pt>
                <c:pt idx="104">
                  <c:v>0.8791359806307607</c:v>
                </c:pt>
                <c:pt idx="105">
                  <c:v>0.88621652727493461</c:v>
                </c:pt>
                <c:pt idx="106">
                  <c:v>0.89329707391910973</c:v>
                </c:pt>
                <c:pt idx="107">
                  <c:v>0.90037762056328463</c:v>
                </c:pt>
                <c:pt idx="108">
                  <c:v>0.90745816720745842</c:v>
                </c:pt>
                <c:pt idx="109">
                  <c:v>0.93807674729037605</c:v>
                </c:pt>
                <c:pt idx="110">
                  <c:v>0.96869532737329389</c:v>
                </c:pt>
                <c:pt idx="111">
                  <c:v>1.0050548912217581</c:v>
                </c:pt>
                <c:pt idx="112">
                  <c:v>1.0337598100494914</c:v>
                </c:pt>
                <c:pt idx="113">
                  <c:v>1.0586374063668631</c:v>
                </c:pt>
                <c:pt idx="114">
                  <c:v>1.0835150026842326</c:v>
                </c:pt>
                <c:pt idx="115">
                  <c:v>1.1083925990016035</c:v>
                </c:pt>
                <c:pt idx="116">
                  <c:v>1.1294428728086083</c:v>
                </c:pt>
                <c:pt idx="117">
                  <c:v>1.1504931466156141</c:v>
                </c:pt>
                <c:pt idx="118">
                  <c:v>1.1715434204226201</c:v>
                </c:pt>
                <c:pt idx="119">
                  <c:v>1.1925936942296242</c:v>
                </c:pt>
                <c:pt idx="120">
                  <c:v>1.2136439680366304</c:v>
                </c:pt>
                <c:pt idx="121">
                  <c:v>1.2366079030988191</c:v>
                </c:pt>
                <c:pt idx="122">
                  <c:v>1.2595718381610064</c:v>
                </c:pt>
                <c:pt idx="123">
                  <c:v>1.2825357732231939</c:v>
                </c:pt>
                <c:pt idx="124">
                  <c:v>1.3093270307957476</c:v>
                </c:pt>
                <c:pt idx="125">
                  <c:v>1.3322909658579349</c:v>
                </c:pt>
                <c:pt idx="126">
                  <c:v>1.3552549009201229</c:v>
                </c:pt>
                <c:pt idx="127">
                  <c:v>1.3782188359823115</c:v>
                </c:pt>
                <c:pt idx="128">
                  <c:v>1.4011827710444982</c:v>
                </c:pt>
                <c:pt idx="129">
                  <c:v>1.419362552968731</c:v>
                </c:pt>
                <c:pt idx="130">
                  <c:v>1.4375423348929632</c:v>
                </c:pt>
                <c:pt idx="131">
                  <c:v>1.4557221168171948</c:v>
                </c:pt>
                <c:pt idx="132">
                  <c:v>1.473901898741427</c:v>
                </c:pt>
                <c:pt idx="133">
                  <c:v>1.4920816806656598</c:v>
                </c:pt>
                <c:pt idx="134">
                  <c:v>1.5341822282796711</c:v>
                </c:pt>
                <c:pt idx="135">
                  <c:v>1.576282775893683</c:v>
                </c:pt>
                <c:pt idx="136">
                  <c:v>1.6356062748043338</c:v>
                </c:pt>
                <c:pt idx="137">
                  <c:v>1.694929773714986</c:v>
                </c:pt>
                <c:pt idx="138">
                  <c:v>1.7542532726256388</c:v>
                </c:pt>
                <c:pt idx="139">
                  <c:v>1.8135767715362909</c:v>
                </c:pt>
                <c:pt idx="140">
                  <c:v>1.8729002704469431</c:v>
                </c:pt>
                <c:pt idx="141">
                  <c:v>1.9628423494405129</c:v>
                </c:pt>
                <c:pt idx="142">
                  <c:v>2.0527844284340802</c:v>
                </c:pt>
                <c:pt idx="143">
                  <c:v>2.1427265074276529</c:v>
                </c:pt>
                <c:pt idx="144">
                  <c:v>2.2326685864212186</c:v>
                </c:pt>
                <c:pt idx="145">
                  <c:v>2.3666248742839828</c:v>
                </c:pt>
                <c:pt idx="146">
                  <c:v>2.5005811621467471</c:v>
                </c:pt>
                <c:pt idx="147">
                  <c:v>2.5981778861610452</c:v>
                </c:pt>
                <c:pt idx="148">
                  <c:v>2.6728106751131535</c:v>
                </c:pt>
                <c:pt idx="149">
                  <c:v>2.7321341740238068</c:v>
                </c:pt>
                <c:pt idx="150">
                  <c:v>2.7818893666585471</c:v>
                </c:pt>
                <c:pt idx="151">
                  <c:v>2.8316445592932848</c:v>
                </c:pt>
                <c:pt idx="152">
                  <c:v>2.8813997519280292</c:v>
                </c:pt>
                <c:pt idx="153">
                  <c:v>2.9311549445627683</c:v>
                </c:pt>
                <c:pt idx="154">
                  <c:v>2.9809101371975086</c:v>
                </c:pt>
                <c:pt idx="155">
                  <c:v>3.0421472973633432</c:v>
                </c:pt>
                <c:pt idx="156">
                  <c:v>3.1091254412947245</c:v>
                </c:pt>
                <c:pt idx="162">
                  <c:v>3.1875855527572026</c:v>
                </c:pt>
                <c:pt idx="163">
                  <c:v>3.266045664219674</c:v>
                </c:pt>
                <c:pt idx="164">
                  <c:v>3.3445057756821512</c:v>
                </c:pt>
                <c:pt idx="165">
                  <c:v>3.4229658871446249</c:v>
                </c:pt>
                <c:pt idx="166">
                  <c:v>3.5014259986071017</c:v>
                </c:pt>
                <c:pt idx="167">
                  <c:v>3.5990227226214002</c:v>
                </c:pt>
                <c:pt idx="168">
                  <c:v>3.6966194466356987</c:v>
                </c:pt>
                <c:pt idx="169">
                  <c:v>3.7846478643740857</c:v>
                </c:pt>
                <c:pt idx="170">
                  <c:v>3.8497123470502848</c:v>
                </c:pt>
                <c:pt idx="171">
                  <c:v>3.8994675396850229</c:v>
                </c:pt>
                <c:pt idx="172">
                  <c:v>3.9492227323197642</c:v>
                </c:pt>
                <c:pt idx="173">
                  <c:v>3.9989779249545045</c:v>
                </c:pt>
                <c:pt idx="174">
                  <c:v>4.0410784725685174</c:v>
                </c:pt>
                <c:pt idx="175">
                  <c:v>4.0831790201825315</c:v>
                </c:pt>
                <c:pt idx="176">
                  <c:v>4.1252795677965368</c:v>
                </c:pt>
                <c:pt idx="177">
                  <c:v>4.1539844866242746</c:v>
                </c:pt>
                <c:pt idx="178">
                  <c:v>4.1826894054520114</c:v>
                </c:pt>
                <c:pt idx="179">
                  <c:v>4.2113943242797474</c:v>
                </c:pt>
                <c:pt idx="180">
                  <c:v>4.2400992431074807</c:v>
                </c:pt>
                <c:pt idx="181">
                  <c:v>4.2688041619352122</c:v>
                </c:pt>
                <c:pt idx="182">
                  <c:v>4.3109047095492246</c:v>
                </c:pt>
                <c:pt idx="183">
                  <c:v>4.3797965147357907</c:v>
                </c:pt>
                <c:pt idx="184">
                  <c:v>4.4639976099638128</c:v>
                </c:pt>
                <c:pt idx="185">
                  <c:v>4.5481987051918393</c:v>
                </c:pt>
                <c:pt idx="186">
                  <c:v>4.632399800419857</c:v>
                </c:pt>
                <c:pt idx="187">
                  <c:v>4.7166008956478818</c:v>
                </c:pt>
                <c:pt idx="188">
                  <c:v>4.8237659259380896</c:v>
                </c:pt>
                <c:pt idx="189">
                  <c:v>4.9117943436764762</c:v>
                </c:pt>
                <c:pt idx="190">
                  <c:v>4.9979091001596814</c:v>
                </c:pt>
                <c:pt idx="191">
                  <c:v>5.0534052765599649</c:v>
                </c:pt>
                <c:pt idx="192">
                  <c:v>5.1069877917050706</c:v>
                </c:pt>
                <c:pt idx="193">
                  <c:v>5.1490883393190812</c:v>
                </c:pt>
                <c:pt idx="194">
                  <c:v>5.1835342419123656</c:v>
                </c:pt>
                <c:pt idx="195">
                  <c:v>5.2179801445056455</c:v>
                </c:pt>
                <c:pt idx="196">
                  <c:v>5.2524260470989264</c:v>
                </c:pt>
                <c:pt idx="197">
                  <c:v>5.2849582884370285</c:v>
                </c:pt>
                <c:pt idx="198">
                  <c:v>5.3174905297751254</c:v>
                </c:pt>
                <c:pt idx="199">
                  <c:v>5.3500227711132284</c:v>
                </c:pt>
                <c:pt idx="200">
                  <c:v>5.3806413511961475</c:v>
                </c:pt>
                <c:pt idx="201">
                  <c:v>5.4112599312790648</c:v>
                </c:pt>
                <c:pt idx="202">
                  <c:v>5.4418785113619794</c:v>
                </c:pt>
                <c:pt idx="203">
                  <c:v>5.4724970914449012</c:v>
                </c:pt>
                <c:pt idx="204">
                  <c:v>5.5031156715278096</c:v>
                </c:pt>
                <c:pt idx="205">
                  <c:v>5.5375615741210957</c:v>
                </c:pt>
                <c:pt idx="206">
                  <c:v>5.5720074767143783</c:v>
                </c:pt>
                <c:pt idx="207">
                  <c:v>5.6064533793076565</c:v>
                </c:pt>
                <c:pt idx="208">
                  <c:v>5.6408992819009409</c:v>
                </c:pt>
                <c:pt idx="209">
                  <c:v>5.6925681357908662</c:v>
                </c:pt>
                <c:pt idx="214">
                  <c:v>5.7136184095978715</c:v>
                </c:pt>
                <c:pt idx="215">
                  <c:v>5.7346686834048821</c:v>
                </c:pt>
                <c:pt idx="216">
                  <c:v>5.7557189572118785</c:v>
                </c:pt>
                <c:pt idx="217">
                  <c:v>5.7767692310188892</c:v>
                </c:pt>
                <c:pt idx="218">
                  <c:v>5.7997331660810723</c:v>
                </c:pt>
                <c:pt idx="219">
                  <c:v>5.8226971011432598</c:v>
                </c:pt>
                <c:pt idx="220">
                  <c:v>5.8456610362054455</c:v>
                </c:pt>
                <c:pt idx="221">
                  <c:v>5.8686249712676348</c:v>
                </c:pt>
                <c:pt idx="222">
                  <c:v>5.8915889063298215</c:v>
                </c:pt>
                <c:pt idx="223">
                  <c:v>5.9145528413920072</c:v>
                </c:pt>
                <c:pt idx="224">
                  <c:v>5.9643080340267485</c:v>
                </c:pt>
                <c:pt idx="225">
                  <c:v>5.9910992915993075</c:v>
                </c:pt>
                <c:pt idx="226">
                  <c:v>6.0178905491718533</c:v>
                </c:pt>
                <c:pt idx="227">
                  <c:v>6.0366444294726476</c:v>
                </c:pt>
                <c:pt idx="228">
                  <c:v>6.0553983097734303</c:v>
                </c:pt>
                <c:pt idx="229">
                  <c:v>6.0741521900742184</c:v>
                </c:pt>
                <c:pt idx="230">
                  <c:v>6.0911837752453399</c:v>
                </c:pt>
                <c:pt idx="231">
                  <c:v>6.101708912148843</c:v>
                </c:pt>
                <c:pt idx="232">
                  <c:v>6.1122340490523435</c:v>
                </c:pt>
                <c:pt idx="233">
                  <c:v>6.1227591859558492</c:v>
                </c:pt>
                <c:pt idx="234">
                  <c:v>6.1306051971020974</c:v>
                </c:pt>
                <c:pt idx="235">
                  <c:v>6.1384512082483411</c:v>
                </c:pt>
                <c:pt idx="236">
                  <c:v>6.1462972193945911</c:v>
                </c:pt>
                <c:pt idx="237">
                  <c:v>6.1541432305408375</c:v>
                </c:pt>
                <c:pt idx="238">
                  <c:v>6.1619892416870821</c:v>
                </c:pt>
                <c:pt idx="239">
                  <c:v>6.1761503349754348</c:v>
                </c:pt>
                <c:pt idx="240">
                  <c:v>6.1893545976361901</c:v>
                </c:pt>
                <c:pt idx="241">
                  <c:v>6.2025588602969455</c:v>
                </c:pt>
                <c:pt idx="242">
                  <c:v>6.2144235600790783</c:v>
                </c:pt>
                <c:pt idx="243">
                  <c:v>6.2262882598612084</c:v>
                </c:pt>
                <c:pt idx="244">
                  <c:v>6.2381529596433412</c:v>
                </c:pt>
                <c:pt idx="246">
                  <c:v>6.2500176594254677</c:v>
                </c:pt>
                <c:pt idx="247">
                  <c:v>6.2748952557428419</c:v>
                </c:pt>
                <c:pt idx="248">
                  <c:v>6.294031868294665</c:v>
                </c:pt>
                <c:pt idx="249">
                  <c:v>6.3118289179678611</c:v>
                </c:pt>
                <c:pt idx="250">
                  <c:v>6.3296259676410545</c:v>
                </c:pt>
                <c:pt idx="251">
                  <c:v>6.3474230173142505</c:v>
                </c:pt>
                <c:pt idx="252">
                  <c:v>6.3652200669874457</c:v>
                </c:pt>
                <c:pt idx="253">
                  <c:v>6.3755538377654286</c:v>
                </c:pt>
                <c:pt idx="254">
                  <c:v>6.385887608543416</c:v>
                </c:pt>
                <c:pt idx="255">
                  <c:v>6.3948818164427701</c:v>
                </c:pt>
                <c:pt idx="256">
                  <c:v>6.4038760243421358</c:v>
                </c:pt>
                <c:pt idx="257">
                  <c:v>6.4128702322414863</c:v>
                </c:pt>
                <c:pt idx="258">
                  <c:v>6.4218644401408485</c:v>
                </c:pt>
                <c:pt idx="259">
                  <c:v>6.4308586480402026</c:v>
                </c:pt>
                <c:pt idx="260">
                  <c:v>6.4475075009602865</c:v>
                </c:pt>
                <c:pt idx="261">
                  <c:v>6.4641563538803757</c:v>
                </c:pt>
                <c:pt idx="262">
                  <c:v>6.4808052068004605</c:v>
                </c:pt>
                <c:pt idx="263">
                  <c:v>6.4974540597205461</c:v>
                </c:pt>
                <c:pt idx="264">
                  <c:v>6.5185043335275497</c:v>
                </c:pt>
                <c:pt idx="265">
                  <c:v>6.5395546073345585</c:v>
                </c:pt>
                <c:pt idx="266">
                  <c:v>6.5523761377442806</c:v>
                </c:pt>
                <c:pt idx="267">
                  <c:v>6.5651976681539992</c:v>
                </c:pt>
                <c:pt idx="268">
                  <c:v>6.5780191985637275</c:v>
                </c:pt>
                <c:pt idx="269">
                  <c:v>6.5895011660948173</c:v>
                </c:pt>
                <c:pt idx="270">
                  <c:v>6.6009831336259088</c:v>
                </c:pt>
                <c:pt idx="271">
                  <c:v>6.6124651011570057</c:v>
                </c:pt>
                <c:pt idx="272">
                  <c:v>6.6239470686880946</c:v>
                </c:pt>
                <c:pt idx="273">
                  <c:v>6.6354290362191941</c:v>
                </c:pt>
                <c:pt idx="274">
                  <c:v>6.6442318779930298</c:v>
                </c:pt>
                <c:pt idx="275">
                  <c:v>6.6530347197668682</c:v>
                </c:pt>
                <c:pt idx="276">
                  <c:v>6.6618375615407057</c:v>
                </c:pt>
                <c:pt idx="277">
                  <c:v>6.6706404033145512</c:v>
                </c:pt>
                <c:pt idx="278">
                  <c:v>6.6794432450883887</c:v>
                </c:pt>
                <c:pt idx="279">
                  <c:v>6.6888201852387814</c:v>
                </c:pt>
                <c:pt idx="280">
                  <c:v>6.6981971253891732</c:v>
                </c:pt>
                <c:pt idx="281">
                  <c:v>6.7075740655395668</c:v>
                </c:pt>
                <c:pt idx="282">
                  <c:v>6.724031552334135</c:v>
                </c:pt>
                <c:pt idx="283">
                  <c:v>6.7399149407521479</c:v>
                </c:pt>
                <c:pt idx="284">
                  <c:v>6.7557983291701635</c:v>
                </c:pt>
                <c:pt idx="285">
                  <c:v>6.7716817175881783</c:v>
                </c:pt>
                <c:pt idx="286">
                  <c:v>6.7875651060061868</c:v>
                </c:pt>
                <c:pt idx="287">
                  <c:v>6.8034484944242042</c:v>
                </c:pt>
                <c:pt idx="288">
                  <c:v>6.8264124294863855</c:v>
                </c:pt>
                <c:pt idx="289">
                  <c:v>6.8392339598961094</c:v>
                </c:pt>
                <c:pt idx="290">
                  <c:v>6.8520554903058297</c:v>
                </c:pt>
                <c:pt idx="291">
                  <c:v>6.8648770207155456</c:v>
                </c:pt>
                <c:pt idx="292">
                  <c:v>6.8776985511252695</c:v>
                </c:pt>
                <c:pt idx="293">
                  <c:v>6.8905200815349925</c:v>
                </c:pt>
                <c:pt idx="294">
                  <c:v>6.9060207377019704</c:v>
                </c:pt>
                <c:pt idx="295">
                  <c:v>6.9289846727641553</c:v>
                </c:pt>
                <c:pt idx="296">
                  <c:v>6.939318443542148</c:v>
                </c:pt>
                <c:pt idx="297">
                  <c:v>6.9496522143201327</c:v>
                </c:pt>
                <c:pt idx="298">
                  <c:v>6.9586464222194868</c:v>
                </c:pt>
                <c:pt idx="299">
                  <c:v>6.9676406301188409</c:v>
                </c:pt>
                <c:pt idx="300">
                  <c:v>6.9766348380181977</c:v>
                </c:pt>
                <c:pt idx="301">
                  <c:v>6.9856290459175581</c:v>
                </c:pt>
                <c:pt idx="302">
                  <c:v>6.9946232538169095</c:v>
                </c:pt>
                <c:pt idx="303">
                  <c:v>7.0137598663687317</c:v>
                </c:pt>
                <c:pt idx="304">
                  <c:v>7.0227540742680867</c:v>
                </c:pt>
                <c:pt idx="305">
                  <c:v>7.0317482821674506</c:v>
                </c:pt>
                <c:pt idx="306">
                  <c:v>7.0407424900668092</c:v>
                </c:pt>
                <c:pt idx="307">
                  <c:v>7.0497366979661624</c:v>
                </c:pt>
                <c:pt idx="308">
                  <c:v>7.0587309058655165</c:v>
                </c:pt>
                <c:pt idx="309">
                  <c:v>7.0774847861663055</c:v>
                </c:pt>
                <c:pt idx="310">
                  <c:v>7.09623866646709</c:v>
                </c:pt>
                <c:pt idx="311">
                  <c:v>7.1117393226340724</c:v>
                </c:pt>
                <c:pt idx="312">
                  <c:v>7.1272399788010441</c:v>
                </c:pt>
                <c:pt idx="313">
                  <c:v>7.1427406349680238</c:v>
                </c:pt>
                <c:pt idx="314">
                  <c:v>7.1582412911350008</c:v>
                </c:pt>
                <c:pt idx="315">
                  <c:v>7.1737419473019779</c:v>
                </c:pt>
                <c:pt idx="316">
                  <c:v>7.1924958276027615</c:v>
                </c:pt>
                <c:pt idx="317">
                  <c:v>7.2231144076856788</c:v>
                </c:pt>
                <c:pt idx="318">
                  <c:v>7.2537329877685996</c:v>
                </c:pt>
                <c:pt idx="323">
                  <c:v>7.2711473051907625</c:v>
                </c:pt>
                <c:pt idx="324">
                  <c:v>7.2864565952322184</c:v>
                </c:pt>
                <c:pt idx="325">
                  <c:v>7.3017658852736815</c:v>
                </c:pt>
                <c:pt idx="326">
                  <c:v>7.3170751753151348</c:v>
                </c:pt>
                <c:pt idx="327">
                  <c:v>7.3323844653565908</c:v>
                </c:pt>
                <c:pt idx="328">
                  <c:v>7.3476937553980521</c:v>
                </c:pt>
                <c:pt idx="329">
                  <c:v>7.3668303679498717</c:v>
                </c:pt>
                <c:pt idx="330">
                  <c:v>7.3859669805016983</c:v>
                </c:pt>
                <c:pt idx="331">
                  <c:v>7.4108445768190663</c:v>
                </c:pt>
                <c:pt idx="332">
                  <c:v>7.4357221731364413</c:v>
                </c:pt>
                <c:pt idx="333">
                  <c:v>7.4586861081986298</c:v>
                </c:pt>
                <c:pt idx="334">
                  <c:v>7.479736382005636</c:v>
                </c:pt>
                <c:pt idx="335">
                  <c:v>7.497150699427789</c:v>
                </c:pt>
                <c:pt idx="336">
                  <c:v>7.5145650168499456</c:v>
                </c:pt>
                <c:pt idx="337">
                  <c:v>7.5294915746403728</c:v>
                </c:pt>
                <c:pt idx="338">
                  <c:v>7.5444181324307946</c:v>
                </c:pt>
                <c:pt idx="339">
                  <c:v>7.5593446902212174</c:v>
                </c:pt>
                <c:pt idx="340">
                  <c:v>7.5742712480116383</c:v>
                </c:pt>
                <c:pt idx="341">
                  <c:v>7.5891978058020628</c:v>
                </c:pt>
                <c:pt idx="342">
                  <c:v>7.6198163858849774</c:v>
                </c:pt>
                <c:pt idx="352">
                  <c:v>7.6343602114243634</c:v>
                </c:pt>
                <c:pt idx="353">
                  <c:v>7.6458421789554549</c:v>
                </c:pt>
                <c:pt idx="354">
                  <c:v>7.6573241464865465</c:v>
                </c:pt>
                <c:pt idx="355">
                  <c:v>7.668806114017646</c:v>
                </c:pt>
                <c:pt idx="356">
                  <c:v>7.6789485186701105</c:v>
                </c:pt>
                <c:pt idx="357">
                  <c:v>7.6890909233225804</c:v>
                </c:pt>
                <c:pt idx="358">
                  <c:v>7.6992333279750449</c:v>
                </c:pt>
                <c:pt idx="359">
                  <c:v>7.7093757326275112</c:v>
                </c:pt>
                <c:pt idx="360">
                  <c:v>7.7195181372799775</c:v>
                </c:pt>
                <c:pt idx="361">
                  <c:v>7.7616186848939916</c:v>
                </c:pt>
                <c:pt idx="362">
                  <c:v>7.8075465550183649</c:v>
                </c:pt>
                <c:pt idx="363">
                  <c:v>7.8534744251427409</c:v>
                </c:pt>
                <c:pt idx="364">
                  <c:v>7.8994022952671195</c:v>
                </c:pt>
                <c:pt idx="365">
                  <c:v>7.9548984716674012</c:v>
                </c:pt>
                <c:pt idx="366">
                  <c:v>8.0123083093228686</c:v>
                </c:pt>
                <c:pt idx="367">
                  <c:v>8.0697181469783441</c:v>
                </c:pt>
                <c:pt idx="368">
                  <c:v>8.1443509359304453</c:v>
                </c:pt>
                <c:pt idx="369">
                  <c:v>8.2151564023721999</c:v>
                </c:pt>
                <c:pt idx="370">
                  <c:v>8.2553432887310283</c:v>
                </c:pt>
                <c:pt idx="371">
                  <c:v>8.2955301750898567</c:v>
                </c:pt>
                <c:pt idx="372">
                  <c:v>8.3357170614486868</c:v>
                </c:pt>
                <c:pt idx="373">
                  <c:v>8.3759039478075188</c:v>
                </c:pt>
                <c:pt idx="374">
                  <c:v>8.4160908341663525</c:v>
                </c:pt>
                <c:pt idx="375">
                  <c:v>8.4562777205251685</c:v>
                </c:pt>
                <c:pt idx="376">
                  <c:v>8.4868963006080946</c:v>
                </c:pt>
                <c:pt idx="377">
                  <c:v>8.517514880691003</c:v>
                </c:pt>
                <c:pt idx="378">
                  <c:v>8.5481334607739132</c:v>
                </c:pt>
                <c:pt idx="379">
                  <c:v>8.5787520408568341</c:v>
                </c:pt>
                <c:pt idx="380">
                  <c:v>8.6093706209397496</c:v>
                </c:pt>
                <c:pt idx="381">
                  <c:v>8.632334556001954</c:v>
                </c:pt>
                <c:pt idx="382">
                  <c:v>8.6552984910641335</c:v>
                </c:pt>
                <c:pt idx="383">
                  <c:v>8.6782624261263219</c:v>
                </c:pt>
                <c:pt idx="384">
                  <c:v>8.7012263611885032</c:v>
                </c:pt>
                <c:pt idx="385">
                  <c:v>8.7241902962506988</c:v>
                </c:pt>
                <c:pt idx="386">
                  <c:v>8.7567225375888054</c:v>
                </c:pt>
                <c:pt idx="387">
                  <c:v>8.7892547789268978</c:v>
                </c:pt>
                <c:pt idx="389">
                  <c:v>8.8198733590098168</c:v>
                </c:pt>
                <c:pt idx="390">
                  <c:v>8.8428372940720088</c:v>
                </c:pt>
                <c:pt idx="391">
                  <c:v>8.865801229134199</c:v>
                </c:pt>
                <c:pt idx="392">
                  <c:v>8.8887651641963732</c:v>
                </c:pt>
                <c:pt idx="397">
                  <c:v>8.8996730333509202</c:v>
                </c:pt>
                <c:pt idx="399">
                  <c:v>8.9105809025054672</c:v>
                </c:pt>
                <c:pt idx="400">
                  <c:v>8.92148877166</c:v>
                </c:pt>
                <c:pt idx="401">
                  <c:v>8.9323966408145399</c:v>
                </c:pt>
                <c:pt idx="402">
                  <c:v>8.9572742371319158</c:v>
                </c:pt>
                <c:pt idx="403">
                  <c:v>8.9859791559596509</c:v>
                </c:pt>
                <c:pt idx="404">
                  <c:v>9.014684074787386</c:v>
                </c:pt>
                <c:pt idx="405">
                  <c:v>9.0433889936151139</c:v>
                </c:pt>
                <c:pt idx="406">
                  <c:v>9.0720939124428508</c:v>
                </c:pt>
                <c:pt idx="407">
                  <c:v>9.1007988312705859</c:v>
                </c:pt>
                <c:pt idx="408">
                  <c:v>9.1295037500983209</c:v>
                </c:pt>
                <c:pt idx="409">
                  <c:v>9.1582086689260507</c:v>
                </c:pt>
                <c:pt idx="410">
                  <c:v>9.1907409102641555</c:v>
                </c:pt>
                <c:pt idx="411">
                  <c:v>9.2232731516022497</c:v>
                </c:pt>
                <c:pt idx="412">
                  <c:v>9.2538917316851688</c:v>
                </c:pt>
                <c:pt idx="413">
                  <c:v>9.2825966505129145</c:v>
                </c:pt>
                <c:pt idx="414">
                  <c:v>9.3055605855751011</c:v>
                </c:pt>
                <c:pt idx="415">
                  <c:v>9.3285245206372842</c:v>
                </c:pt>
                <c:pt idx="416">
                  <c:v>9.3514884556994726</c:v>
                </c:pt>
                <c:pt idx="417">
                  <c:v>9.3744523907616681</c:v>
                </c:pt>
                <c:pt idx="418">
                  <c:v>9.3974163258238548</c:v>
                </c:pt>
                <c:pt idx="419">
                  <c:v>9.4222939221412201</c:v>
                </c:pt>
                <c:pt idx="420">
                  <c:v>9.4471715184585889</c:v>
                </c:pt>
                <c:pt idx="421">
                  <c:v>9.4758764372863311</c:v>
                </c:pt>
                <c:pt idx="422">
                  <c:v>9.5045813561140626</c:v>
                </c:pt>
                <c:pt idx="423">
                  <c:v>9.5351999361969835</c:v>
                </c:pt>
                <c:pt idx="424">
                  <c:v>9.5658185162799008</c:v>
                </c:pt>
                <c:pt idx="425">
                  <c:v>9.5964370963628181</c:v>
                </c:pt>
                <c:pt idx="426">
                  <c:v>9.62705567644573</c:v>
                </c:pt>
                <c:pt idx="427">
                  <c:v>9.6519332727631006</c:v>
                </c:pt>
                <c:pt idx="428">
                  <c:v>9.6768108690804713</c:v>
                </c:pt>
                <c:pt idx="429">
                  <c:v>9.6997748041426597</c:v>
                </c:pt>
                <c:pt idx="430">
                  <c:v>9.7227387392048517</c:v>
                </c:pt>
                <c:pt idx="431">
                  <c:v>9.7457026742670365</c:v>
                </c:pt>
                <c:pt idx="432">
                  <c:v>9.7686666093292267</c:v>
                </c:pt>
                <c:pt idx="433">
                  <c:v>9.7874204896300068</c:v>
                </c:pt>
                <c:pt idx="434">
                  <c:v>9.8061743699307993</c:v>
                </c:pt>
                <c:pt idx="435">
                  <c:v>9.8249282502315793</c:v>
                </c:pt>
                <c:pt idx="436">
                  <c:v>9.8436821305323736</c:v>
                </c:pt>
                <c:pt idx="441">
                  <c:v>9.8934373231671238</c:v>
                </c:pt>
                <c:pt idx="442">
                  <c:v>9.9393651932914828</c:v>
                </c:pt>
                <c:pt idx="443">
                  <c:v>9.985293063415865</c:v>
                </c:pt>
                <c:pt idx="444">
                  <c:v>10.029307272285063</c:v>
                </c:pt>
                <c:pt idx="445">
                  <c:v>10.063753174878345</c:v>
                </c:pt>
                <c:pt idx="446">
                  <c:v>10.098199077471621</c:v>
                </c:pt>
                <c:pt idx="447">
                  <c:v>10.132644980064908</c:v>
                </c:pt>
                <c:pt idx="448">
                  <c:v>10.167090882658185</c:v>
                </c:pt>
                <c:pt idx="449">
                  <c:v>10.201536785251465</c:v>
                </c:pt>
                <c:pt idx="450">
                  <c:v>10.23598268784475</c:v>
                </c:pt>
                <c:pt idx="451">
                  <c:v>10.266601267927671</c:v>
                </c:pt>
                <c:pt idx="452">
                  <c:v>10.297219848010576</c:v>
                </c:pt>
                <c:pt idx="453">
                  <c:v>10.327838428093498</c:v>
                </c:pt>
                <c:pt idx="454">
                  <c:v>10.354629685666056</c:v>
                </c:pt>
                <c:pt idx="455">
                  <c:v>10.381420943238606</c:v>
                </c:pt>
                <c:pt idx="456">
                  <c:v>10.400557555790435</c:v>
                </c:pt>
                <c:pt idx="457">
                  <c:v>10.419694168342259</c:v>
                </c:pt>
                <c:pt idx="458">
                  <c:v>10.438830780894069</c:v>
                </c:pt>
                <c:pt idx="459">
                  <c:v>10.457967393445907</c:v>
                </c:pt>
                <c:pt idx="460">
                  <c:v>10.477104005997726</c:v>
                </c:pt>
                <c:pt idx="461">
                  <c:v>10.505808924825462</c:v>
                </c:pt>
                <c:pt idx="462">
                  <c:v>10.528772859887654</c:v>
                </c:pt>
                <c:pt idx="463">
                  <c:v>10.551736794949848</c:v>
                </c:pt>
                <c:pt idx="464">
                  <c:v>10.574700730012021</c:v>
                </c:pt>
                <c:pt idx="465">
                  <c:v>10.588670457174851</c:v>
                </c:pt>
                <c:pt idx="466">
                  <c:v>10.602640184337687</c:v>
                </c:pt>
                <c:pt idx="467">
                  <c:v>10.61660991150052</c:v>
                </c:pt>
                <c:pt idx="468">
                  <c:v>10.630579638663352</c:v>
                </c:pt>
                <c:pt idx="469">
                  <c:v>10.64454936582618</c:v>
                </c:pt>
                <c:pt idx="470">
                  <c:v>10.66942696214355</c:v>
                </c:pt>
                <c:pt idx="471">
                  <c:v>10.700045542226469</c:v>
                </c:pt>
                <c:pt idx="472">
                  <c:v>10.730664122309385</c:v>
                </c:pt>
                <c:pt idx="473">
                  <c:v>10.761282702392299</c:v>
                </c:pt>
                <c:pt idx="474">
                  <c:v>10.791901282475218</c:v>
                </c:pt>
                <c:pt idx="475">
                  <c:v>10.822519862558142</c:v>
                </c:pt>
                <c:pt idx="476">
                  <c:v>10.885670683979153</c:v>
                </c:pt>
                <c:pt idx="477">
                  <c:v>10.929684892848357</c:v>
                </c:pt>
                <c:pt idx="478">
                  <c:v>10.973699101717539</c:v>
                </c:pt>
                <c:pt idx="479">
                  <c:v>11.017713310586732</c:v>
                </c:pt>
                <c:pt idx="480">
                  <c:v>11.06172751945593</c:v>
                </c:pt>
                <c:pt idx="481">
                  <c:v>11.105741728325119</c:v>
                </c:pt>
                <c:pt idx="482">
                  <c:v>11.144014953428764</c:v>
                </c:pt>
                <c:pt idx="483">
                  <c:v>11.18228817853241</c:v>
                </c:pt>
                <c:pt idx="484">
                  <c:v>11.220561403636049</c:v>
                </c:pt>
                <c:pt idx="485">
                  <c:v>11.256920967484518</c:v>
                </c:pt>
                <c:pt idx="486">
                  <c:v>11.293280531332984</c:v>
                </c:pt>
                <c:pt idx="487">
                  <c:v>11.325812772671084</c:v>
                </c:pt>
                <c:pt idx="488">
                  <c:v>11.358345014009188</c:v>
                </c:pt>
                <c:pt idx="489">
                  <c:v>11.390877255347291</c:v>
                </c:pt>
                <c:pt idx="490">
                  <c:v>11.423409496685387</c:v>
                </c:pt>
                <c:pt idx="491">
                  <c:v>11.448287093002753</c:v>
                </c:pt>
                <c:pt idx="492">
                  <c:v>11.471251028064946</c:v>
                </c:pt>
                <c:pt idx="493">
                  <c:v>11.49421496312713</c:v>
                </c:pt>
                <c:pt idx="494">
                  <c:v>11.51717889818932</c:v>
                </c:pt>
                <c:pt idx="495">
                  <c:v>11.540142833251505</c:v>
                </c:pt>
                <c:pt idx="496">
                  <c:v>11.561193107058513</c:v>
                </c:pt>
                <c:pt idx="497">
                  <c:v>11.582243380865519</c:v>
                </c:pt>
                <c:pt idx="498">
                  <c:v>11.60329365467252</c:v>
                </c:pt>
                <c:pt idx="499">
                  <c:v>11.624343928479522</c:v>
                </c:pt>
                <c:pt idx="500">
                  <c:v>11.645394202286537</c:v>
                </c:pt>
                <c:pt idx="502">
                  <c:v>11.672185459859096</c:v>
                </c:pt>
                <c:pt idx="503">
                  <c:v>11.695149394921284</c:v>
                </c:pt>
                <c:pt idx="504">
                  <c:v>11.718113329983462</c:v>
                </c:pt>
                <c:pt idx="505">
                  <c:v>11.74107726504565</c:v>
                </c:pt>
                <c:pt idx="506">
                  <c:v>11.764041200107844</c:v>
                </c:pt>
                <c:pt idx="507">
                  <c:v>11.787005135170027</c:v>
                </c:pt>
                <c:pt idx="508">
                  <c:v>11.821451037763321</c:v>
                </c:pt>
                <c:pt idx="509">
                  <c:v>11.850155956591054</c:v>
                </c:pt>
                <c:pt idx="510">
                  <c:v>11.878860875418784</c:v>
                </c:pt>
                <c:pt idx="511">
                  <c:v>11.907565794246519</c:v>
                </c:pt>
                <c:pt idx="514">
                  <c:v>11.926702406798348</c:v>
                </c:pt>
                <c:pt idx="515">
                  <c:v>11.945839019350172</c:v>
                </c:pt>
                <c:pt idx="516">
                  <c:v>11.964975631901996</c:v>
                </c:pt>
                <c:pt idx="517">
                  <c:v>12.049176727130011</c:v>
                </c:pt>
                <c:pt idx="518">
                  <c:v>12.186960337503146</c:v>
                </c:pt>
                <c:pt idx="519">
                  <c:v>12.32474394787627</c:v>
                </c:pt>
                <c:pt idx="523">
                  <c:v>12.376412801766202</c:v>
                </c:pt>
                <c:pt idx="524">
                  <c:v>12.428081655656115</c:v>
                </c:pt>
                <c:pt idx="525">
                  <c:v>12.474009525780495</c:v>
                </c:pt>
                <c:pt idx="526">
                  <c:v>12.506541767118588</c:v>
                </c:pt>
                <c:pt idx="527">
                  <c:v>12.539074008456689</c:v>
                </c:pt>
                <c:pt idx="528">
                  <c:v>12.571606249794794</c:v>
                </c:pt>
                <c:pt idx="529">
                  <c:v>12.604138491132881</c:v>
                </c:pt>
                <c:pt idx="530">
                  <c:v>12.636670732470982</c:v>
                </c:pt>
                <c:pt idx="531">
                  <c:v>12.669202973809094</c:v>
                </c:pt>
                <c:pt idx="532">
                  <c:v>12.713217182678273</c:v>
                </c:pt>
                <c:pt idx="533">
                  <c:v>12.831864180499579</c:v>
                </c:pt>
                <c:pt idx="534">
                  <c:v>12.90075598568615</c:v>
                </c:pt>
                <c:pt idx="535">
                  <c:v>12.956252162086436</c:v>
                </c:pt>
                <c:pt idx="536">
                  <c:v>13.004093693465999</c:v>
                </c:pt>
                <c:pt idx="537">
                  <c:v>13.046194241080004</c:v>
                </c:pt>
                <c:pt idx="538">
                  <c:v>13.088294788694013</c:v>
                </c:pt>
                <c:pt idx="539">
                  <c:v>13.130395336308025</c:v>
                </c:pt>
                <c:pt idx="540">
                  <c:v>13.172495883922041</c:v>
                </c:pt>
                <c:pt idx="541">
                  <c:v>13.214596431536046</c:v>
                </c:pt>
                <c:pt idx="542">
                  <c:v>13.258610640405239</c:v>
                </c:pt>
                <c:pt idx="543">
                  <c:v>13.327502445591803</c:v>
                </c:pt>
                <c:pt idx="544">
                  <c:v>13.396394250778373</c:v>
                </c:pt>
                <c:pt idx="545">
                  <c:v>13.478681684751207</c:v>
                </c:pt>
                <c:pt idx="546">
                  <c:v>13.560969118724055</c:v>
                </c:pt>
                <c:pt idx="547">
                  <c:v>13.643256552696888</c:v>
                </c:pt>
                <c:pt idx="548">
                  <c:v>13.725543986669729</c:v>
                </c:pt>
                <c:pt idx="549">
                  <c:v>13.807831420642568</c:v>
                </c:pt>
                <c:pt idx="550">
                  <c:v>13.905428144656868</c:v>
                </c:pt>
                <c:pt idx="551">
                  <c:v>14.003024868671167</c:v>
                </c:pt>
                <c:pt idx="552">
                  <c:v>14.089139625154372</c:v>
                </c:pt>
                <c:pt idx="553">
                  <c:v>14.142722140299469</c:v>
                </c:pt>
                <c:pt idx="554">
                  <c:v>14.190563671679035</c:v>
                </c:pt>
                <c:pt idx="555">
                  <c:v>14.238405203058591</c:v>
                </c:pt>
                <c:pt idx="556">
                  <c:v>14.28624673443815</c:v>
                </c:pt>
                <c:pt idx="557">
                  <c:v>14.334088265817707</c:v>
                </c:pt>
                <c:pt idx="558">
                  <c:v>14.381929797197264</c:v>
                </c:pt>
                <c:pt idx="559">
                  <c:v>14.443166957363102</c:v>
                </c:pt>
                <c:pt idx="560">
                  <c:v>14.496749472508212</c:v>
                </c:pt>
                <c:pt idx="561">
                  <c:v>14.536936358867042</c:v>
                </c:pt>
                <c:pt idx="562">
                  <c:v>14.577123245225861</c:v>
                </c:pt>
                <c:pt idx="563">
                  <c:v>14.611569147819143</c:v>
                </c:pt>
                <c:pt idx="564">
                  <c:v>14.646015050412419</c:v>
                </c:pt>
                <c:pt idx="565">
                  <c:v>14.680460953005706</c:v>
                </c:pt>
                <c:pt idx="566">
                  <c:v>14.709165871833441</c:v>
                </c:pt>
                <c:pt idx="567">
                  <c:v>14.730216145640448</c:v>
                </c:pt>
                <c:pt idx="568">
                  <c:v>14.751266419447454</c:v>
                </c:pt>
                <c:pt idx="569">
                  <c:v>14.77231669325446</c:v>
                </c:pt>
                <c:pt idx="570">
                  <c:v>14.793366967061463</c:v>
                </c:pt>
                <c:pt idx="571">
                  <c:v>14.814417240868472</c:v>
                </c:pt>
                <c:pt idx="572">
                  <c:v>14.839294837185852</c:v>
                </c:pt>
                <c:pt idx="573">
                  <c:v>14.862258772248037</c:v>
                </c:pt>
                <c:pt idx="574">
                  <c:v>14.88522270731022</c:v>
                </c:pt>
                <c:pt idx="575">
                  <c:v>14.906272981117223</c:v>
                </c:pt>
                <c:pt idx="576">
                  <c:v>14.927323254924232</c:v>
                </c:pt>
                <c:pt idx="577">
                  <c:v>14.946077135225019</c:v>
                </c:pt>
                <c:pt idx="578">
                  <c:v>14.964831015525812</c:v>
                </c:pt>
                <c:pt idx="579">
                  <c:v>14.983584895826606</c:v>
                </c:pt>
                <c:pt idx="580">
                  <c:v>15.002338776127386</c:v>
                </c:pt>
                <c:pt idx="581">
                  <c:v>15.02109265642817</c:v>
                </c:pt>
                <c:pt idx="582">
                  <c:v>15.042142930235173</c:v>
                </c:pt>
                <c:pt idx="583">
                  <c:v>15.063193204042182</c:v>
                </c:pt>
                <c:pt idx="584">
                  <c:v>15.084243477849187</c:v>
                </c:pt>
                <c:pt idx="585">
                  <c:v>15.103380090401012</c:v>
                </c:pt>
                <c:pt idx="586">
                  <c:v>15.122516702952835</c:v>
                </c:pt>
                <c:pt idx="587">
                  <c:v>15.137443260743257</c:v>
                </c:pt>
                <c:pt idx="588">
                  <c:v>15.147202933144687</c:v>
                </c:pt>
                <c:pt idx="589">
                  <c:v>15.154666212039904</c:v>
                </c:pt>
                <c:pt idx="590">
                  <c:v>15.162129490935108</c:v>
                </c:pt>
                <c:pt idx="591">
                  <c:v>15.16959276983032</c:v>
                </c:pt>
                <c:pt idx="592">
                  <c:v>15.177056048725529</c:v>
                </c:pt>
                <c:pt idx="593">
                  <c:v>15.184519327620739</c:v>
                </c:pt>
                <c:pt idx="594">
                  <c:v>15.217051568958833</c:v>
                </c:pt>
                <c:pt idx="595">
                  <c:v>15.255324794062485</c:v>
                </c:pt>
                <c:pt idx="596">
                  <c:v>15.284029712890218</c:v>
                </c:pt>
                <c:pt idx="597">
                  <c:v>15.312734631717966</c:v>
                </c:pt>
                <c:pt idx="598">
                  <c:v>15.335698566780149</c:v>
                </c:pt>
                <c:pt idx="599">
                  <c:v>15.352347419700241</c:v>
                </c:pt>
                <c:pt idx="600">
                  <c:v>15.368996272620324</c:v>
                </c:pt>
                <c:pt idx="601">
                  <c:v>15.383731464285226</c:v>
                </c:pt>
                <c:pt idx="602">
                  <c:v>15.397509825322539</c:v>
                </c:pt>
                <c:pt idx="603">
                  <c:v>15.41128818635984</c:v>
                </c:pt>
                <c:pt idx="604">
                  <c:v>15.425066547397163</c:v>
                </c:pt>
                <c:pt idx="605">
                  <c:v>15.438844908434469</c:v>
                </c:pt>
                <c:pt idx="606">
                  <c:v>15.452623269471784</c:v>
                </c:pt>
                <c:pt idx="607">
                  <c:v>15.513860429637617</c:v>
                </c:pt>
                <c:pt idx="608">
                  <c:v>15.561701961017169</c:v>
                </c:pt>
                <c:pt idx="609">
                  <c:v>15.596147863610453</c:v>
                </c:pt>
                <c:pt idx="610">
                  <c:v>15.630593766203738</c:v>
                </c:pt>
                <c:pt idx="611">
                  <c:v>15.659298685031468</c:v>
                </c:pt>
                <c:pt idx="612">
                  <c:v>15.688003603859208</c:v>
                </c:pt>
                <c:pt idx="613">
                  <c:v>15.714794861431761</c:v>
                </c:pt>
                <c:pt idx="614">
                  <c:v>15.741586119004319</c:v>
                </c:pt>
                <c:pt idx="615">
                  <c:v>15.764550054066502</c:v>
                </c:pt>
                <c:pt idx="616">
                  <c:v>15.785600327873508</c:v>
                </c:pt>
                <c:pt idx="617">
                  <c:v>15.806650601680516</c:v>
                </c:pt>
                <c:pt idx="618">
                  <c:v>15.827700875487524</c:v>
                </c:pt>
                <c:pt idx="619">
                  <c:v>15.848751149294516</c:v>
                </c:pt>
                <c:pt idx="620">
                  <c:v>15.869801423101533</c:v>
                </c:pt>
                <c:pt idx="621">
                  <c:v>15.892765358163727</c:v>
                </c:pt>
                <c:pt idx="622">
                  <c:v>15.93295224452255</c:v>
                </c:pt>
                <c:pt idx="623">
                  <c:v>15.96548448586066</c:v>
                </c:pt>
                <c:pt idx="624">
                  <c:v>15.996103065943567</c:v>
                </c:pt>
                <c:pt idx="625">
                  <c:v>16.014665580118834</c:v>
                </c:pt>
                <c:pt idx="626">
                  <c:v>16.032653995917549</c:v>
                </c:pt>
                <c:pt idx="627">
                  <c:v>16.050642411716254</c:v>
                </c:pt>
                <c:pt idx="628">
                  <c:v>16.068630827514969</c:v>
                </c:pt>
                <c:pt idx="629">
                  <c:v>16.08661924331367</c:v>
                </c:pt>
                <c:pt idx="630">
                  <c:v>16.104607659112421</c:v>
                </c:pt>
                <c:pt idx="631">
                  <c:v>16.122978807162159</c:v>
                </c:pt>
                <c:pt idx="632">
                  <c:v>16.140775856835344</c:v>
                </c:pt>
                <c:pt idx="633">
                  <c:v>16.156467879127831</c:v>
                </c:pt>
                <c:pt idx="634">
                  <c:v>16.168141212784462</c:v>
                </c:pt>
                <c:pt idx="635">
                  <c:v>16.179814546441087</c:v>
                </c:pt>
                <c:pt idx="636">
                  <c:v>16.191487880097693</c:v>
                </c:pt>
                <c:pt idx="637">
                  <c:v>16.199907989620495</c:v>
                </c:pt>
                <c:pt idx="638">
                  <c:v>16.208136733017763</c:v>
                </c:pt>
                <c:pt idx="639">
                  <c:v>16.21617411028955</c:v>
                </c:pt>
                <c:pt idx="640">
                  <c:v>16.224211487561284</c:v>
                </c:pt>
                <c:pt idx="641">
                  <c:v>16.230335203577877</c:v>
                </c:pt>
                <c:pt idx="642">
                  <c:v>16.23645891959449</c:v>
                </c:pt>
                <c:pt idx="643">
                  <c:v>16.242582635611029</c:v>
                </c:pt>
                <c:pt idx="644">
                  <c:v>16.248706351627611</c:v>
                </c:pt>
                <c:pt idx="645">
                  <c:v>16.254830067644225</c:v>
                </c:pt>
                <c:pt idx="646">
                  <c:v>16.261145149786316</c:v>
                </c:pt>
                <c:pt idx="647">
                  <c:v>16.267460231928407</c:v>
                </c:pt>
                <c:pt idx="648">
                  <c:v>16.27377531407053</c:v>
                </c:pt>
                <c:pt idx="649">
                  <c:v>16.283152254220898</c:v>
                </c:pt>
                <c:pt idx="650">
                  <c:v>16.292529194371276</c:v>
                </c:pt>
                <c:pt idx="651">
                  <c:v>16.301906134521687</c:v>
                </c:pt>
                <c:pt idx="652">
                  <c:v>16.31128307467209</c:v>
                </c:pt>
                <c:pt idx="653">
                  <c:v>16.32066001482249</c:v>
                </c:pt>
                <c:pt idx="654">
                  <c:v>16.330036954972876</c:v>
                </c:pt>
                <c:pt idx="655">
                  <c:v>16.337500233868088</c:v>
                </c:pt>
                <c:pt idx="656">
                  <c:v>16.34496351276329</c:v>
                </c:pt>
                <c:pt idx="657">
                  <c:v>16.352426791658523</c:v>
                </c:pt>
                <c:pt idx="658">
                  <c:v>16.359890070553725</c:v>
                </c:pt>
                <c:pt idx="659">
                  <c:v>16.367353349448937</c:v>
                </c:pt>
                <c:pt idx="660">
                  <c:v>16.377687120226931</c:v>
                </c:pt>
                <c:pt idx="661">
                  <c:v>16.388212257130412</c:v>
                </c:pt>
                <c:pt idx="662">
                  <c:v>16.396441000527684</c:v>
                </c:pt>
                <c:pt idx="663">
                  <c:v>16.404669743924977</c:v>
                </c:pt>
                <c:pt idx="664">
                  <c:v>16.411750290569152</c:v>
                </c:pt>
                <c:pt idx="665">
                  <c:v>16.418830837213321</c:v>
                </c:pt>
                <c:pt idx="666">
                  <c:v>16.425911383857514</c:v>
                </c:pt>
                <c:pt idx="667">
                  <c:v>16.432991930501689</c:v>
                </c:pt>
                <c:pt idx="668">
                  <c:v>16.440072477145844</c:v>
                </c:pt>
                <c:pt idx="669">
                  <c:v>16.450980346300405</c:v>
                </c:pt>
                <c:pt idx="670">
                  <c:v>16.463993242835624</c:v>
                </c:pt>
                <c:pt idx="671">
                  <c:v>16.472796084609474</c:v>
                </c:pt>
                <c:pt idx="672">
                  <c:v>16.481216194132276</c:v>
                </c:pt>
                <c:pt idx="673">
                  <c:v>16.487531276274371</c:v>
                </c:pt>
                <c:pt idx="674">
                  <c:v>16.493846358416491</c:v>
                </c:pt>
                <c:pt idx="675">
                  <c:v>16.500161440558603</c:v>
                </c:pt>
                <c:pt idx="676">
                  <c:v>16.506476522700687</c:v>
                </c:pt>
                <c:pt idx="677">
                  <c:v>16.512600238717265</c:v>
                </c:pt>
                <c:pt idx="678">
                  <c:v>16.518723954733836</c:v>
                </c:pt>
                <c:pt idx="679">
                  <c:v>16.524847670750439</c:v>
                </c:pt>
                <c:pt idx="680">
                  <c:v>16.530971386767021</c:v>
                </c:pt>
                <c:pt idx="681">
                  <c:v>16.537095102783613</c:v>
                </c:pt>
                <c:pt idx="682">
                  <c:v>16.547237507436069</c:v>
                </c:pt>
                <c:pt idx="683">
                  <c:v>16.558719474967134</c:v>
                </c:pt>
                <c:pt idx="684">
                  <c:v>16.570392808623765</c:v>
                </c:pt>
                <c:pt idx="685">
                  <c:v>16.597184066196331</c:v>
                </c:pt>
                <c:pt idx="686">
                  <c:v>16.612493356237785</c:v>
                </c:pt>
                <c:pt idx="687">
                  <c:v>16.627802646279243</c:v>
                </c:pt>
                <c:pt idx="688">
                  <c:v>16.64311193632069</c:v>
                </c:pt>
                <c:pt idx="689">
                  <c:v>16.656316198981457</c:v>
                </c:pt>
                <c:pt idx="690">
                  <c:v>16.669520461642215</c:v>
                </c:pt>
                <c:pt idx="691">
                  <c:v>16.682724724302972</c:v>
                </c:pt>
                <c:pt idx="692">
                  <c:v>16.695928986963729</c:v>
                </c:pt>
                <c:pt idx="693">
                  <c:v>16.709133249624486</c:v>
                </c:pt>
                <c:pt idx="694">
                  <c:v>16.723677075163849</c:v>
                </c:pt>
                <c:pt idx="695">
                  <c:v>16.740325928083944</c:v>
                </c:pt>
                <c:pt idx="696">
                  <c:v>16.75697478100405</c:v>
                </c:pt>
                <c:pt idx="697">
                  <c:v>16.778025054811046</c:v>
                </c:pt>
                <c:pt idx="698">
                  <c:v>16.804816312383597</c:v>
                </c:pt>
                <c:pt idx="699">
                  <c:v>16.825866586190603</c:v>
                </c:pt>
                <c:pt idx="700">
                  <c:v>16.841941340734127</c:v>
                </c:pt>
                <c:pt idx="701">
                  <c:v>16.858016095277666</c:v>
                </c:pt>
                <c:pt idx="702">
                  <c:v>16.874090849821187</c:v>
                </c:pt>
                <c:pt idx="703">
                  <c:v>16.890165604364732</c:v>
                </c:pt>
                <c:pt idx="704">
                  <c:v>16.905666260531685</c:v>
                </c:pt>
                <c:pt idx="705">
                  <c:v>16.919061889317984</c:v>
                </c:pt>
                <c:pt idx="706">
                  <c:v>16.93245751810425</c:v>
                </c:pt>
                <c:pt idx="707">
                  <c:v>16.941643092129112</c:v>
                </c:pt>
                <c:pt idx="708">
                  <c:v>16.947766808145701</c:v>
                </c:pt>
                <c:pt idx="709">
                  <c:v>16.95389052416229</c:v>
                </c:pt>
                <c:pt idx="710">
                  <c:v>16.960014240178868</c:v>
                </c:pt>
                <c:pt idx="711">
                  <c:v>16.966137956195453</c:v>
                </c:pt>
                <c:pt idx="712">
                  <c:v>16.972261672212046</c:v>
                </c:pt>
                <c:pt idx="713">
                  <c:v>16.97934221885621</c:v>
                </c:pt>
                <c:pt idx="714">
                  <c:v>16.985274568747275</c:v>
                </c:pt>
                <c:pt idx="715">
                  <c:v>16.991206918638341</c:v>
                </c:pt>
                <c:pt idx="716">
                  <c:v>16.997139268529406</c:v>
                </c:pt>
                <c:pt idx="717">
                  <c:v>17.003071618420492</c:v>
                </c:pt>
                <c:pt idx="718">
                  <c:v>17.009003968311546</c:v>
                </c:pt>
                <c:pt idx="719">
                  <c:v>17.015893148830205</c:v>
                </c:pt>
                <c:pt idx="720">
                  <c:v>17.022973695474377</c:v>
                </c:pt>
                <c:pt idx="721">
                  <c:v>17.030054242118563</c:v>
                </c:pt>
                <c:pt idx="722">
                  <c:v>17.037134788762728</c:v>
                </c:pt>
                <c:pt idx="723">
                  <c:v>17.048808122419345</c:v>
                </c:pt>
                <c:pt idx="724">
                  <c:v>17.058376428695254</c:v>
                </c:pt>
                <c:pt idx="725">
                  <c:v>17.067944734971157</c:v>
                </c:pt>
                <c:pt idx="726">
                  <c:v>17.07751304124708</c:v>
                </c:pt>
                <c:pt idx="727">
                  <c:v>17.082488560510544</c:v>
                </c:pt>
                <c:pt idx="728">
                  <c:v>17.087464079774026</c:v>
                </c:pt>
                <c:pt idx="729">
                  <c:v>17.092439599037483</c:v>
                </c:pt>
                <c:pt idx="730">
                  <c:v>17.09741511830099</c:v>
                </c:pt>
                <c:pt idx="731">
                  <c:v>17.102390637564444</c:v>
                </c:pt>
                <c:pt idx="732">
                  <c:v>17.108322987455519</c:v>
                </c:pt>
                <c:pt idx="733">
                  <c:v>17.114638069597632</c:v>
                </c:pt>
                <c:pt idx="734">
                  <c:v>17.12095315173973</c:v>
                </c:pt>
                <c:pt idx="735">
                  <c:v>17.127268233881825</c:v>
                </c:pt>
                <c:pt idx="736">
                  <c:v>17.133774682149443</c:v>
                </c:pt>
                <c:pt idx="737">
                  <c:v>17.140281130417065</c:v>
                </c:pt>
                <c:pt idx="738">
                  <c:v>17.14678757868468</c:v>
                </c:pt>
                <c:pt idx="739">
                  <c:v>17.150806267320565</c:v>
                </c:pt>
                <c:pt idx="740">
                  <c:v>17.154824955956471</c:v>
                </c:pt>
                <c:pt idx="741">
                  <c:v>17.158843644592327</c:v>
                </c:pt>
                <c:pt idx="742">
                  <c:v>17.162862333228219</c:v>
                </c:pt>
                <c:pt idx="743">
                  <c:v>17.166881021864114</c:v>
                </c:pt>
                <c:pt idx="744">
                  <c:v>17.172239273378594</c:v>
                </c:pt>
                <c:pt idx="745">
                  <c:v>17.17759752489313</c:v>
                </c:pt>
                <c:pt idx="746">
                  <c:v>17.182955776407638</c:v>
                </c:pt>
                <c:pt idx="747">
                  <c:v>17.188122661796626</c:v>
                </c:pt>
                <c:pt idx="748">
                  <c:v>17.193289547185611</c:v>
                </c:pt>
                <c:pt idx="749">
                  <c:v>17.198456432574613</c:v>
                </c:pt>
                <c:pt idx="750">
                  <c:v>17.203623317963583</c:v>
                </c:pt>
                <c:pt idx="751">
                  <c:v>17.207833372724984</c:v>
                </c:pt>
                <c:pt idx="752">
                  <c:v>17.212043427486417</c:v>
                </c:pt>
                <c:pt idx="753">
                  <c:v>17.216253482247808</c:v>
                </c:pt>
                <c:pt idx="754">
                  <c:v>17.220463537009199</c:v>
                </c:pt>
                <c:pt idx="755">
                  <c:v>17.2246735917706</c:v>
                </c:pt>
                <c:pt idx="756">
                  <c:v>17.231371406163749</c:v>
                </c:pt>
                <c:pt idx="757">
                  <c:v>17.238069220556888</c:v>
                </c:pt>
                <c:pt idx="758">
                  <c:v>17.244767034950026</c:v>
                </c:pt>
                <c:pt idx="759">
                  <c:v>17.251273483217645</c:v>
                </c:pt>
                <c:pt idx="760">
                  <c:v>17.255483537979025</c:v>
                </c:pt>
                <c:pt idx="761">
                  <c:v>17.259693592740437</c:v>
                </c:pt>
                <c:pt idx="762">
                  <c:v>17.263903647501831</c:v>
                </c:pt>
                <c:pt idx="763">
                  <c:v>17.268113702263229</c:v>
                </c:pt>
                <c:pt idx="764">
                  <c:v>17.271366926397061</c:v>
                </c:pt>
                <c:pt idx="765">
                  <c:v>17.274620150530872</c:v>
                </c:pt>
                <c:pt idx="766">
                  <c:v>17.27787337466469</c:v>
                </c:pt>
                <c:pt idx="767">
                  <c:v>17.281126598798487</c:v>
                </c:pt>
                <c:pt idx="768">
                  <c:v>17.284379822932284</c:v>
                </c:pt>
                <c:pt idx="769">
                  <c:v>17.290886271199913</c:v>
                </c:pt>
                <c:pt idx="770">
                  <c:v>17.297392719467542</c:v>
                </c:pt>
                <c:pt idx="904">
                  <c:v>17.33757960582637</c:v>
                </c:pt>
                <c:pt idx="905">
                  <c:v>17.373939169674834</c:v>
                </c:pt>
                <c:pt idx="906">
                  <c:v>17.41029873352328</c:v>
                </c:pt>
                <c:pt idx="907">
                  <c:v>17.446658297371748</c:v>
                </c:pt>
                <c:pt idx="908">
                  <c:v>17.483017861220215</c:v>
                </c:pt>
                <c:pt idx="909">
                  <c:v>17.519377425068701</c:v>
                </c:pt>
                <c:pt idx="910">
                  <c:v>17.555736988917133</c:v>
                </c:pt>
                <c:pt idx="911">
                  <c:v>17.630369777869266</c:v>
                </c:pt>
                <c:pt idx="912">
                  <c:v>17.69160693803509</c:v>
                </c:pt>
                <c:pt idx="913">
                  <c:v>17.749016775690571</c:v>
                </c:pt>
                <c:pt idx="914">
                  <c:v>17.794944645814947</c:v>
                </c:pt>
                <c:pt idx="915">
                  <c:v>17.840872515939314</c:v>
                </c:pt>
                <c:pt idx="916">
                  <c:v>17.881059402298163</c:v>
                </c:pt>
                <c:pt idx="917">
                  <c:v>17.917418966146627</c:v>
                </c:pt>
                <c:pt idx="918">
                  <c:v>17.953778529995081</c:v>
                </c:pt>
                <c:pt idx="919">
                  <c:v>17.984397110077989</c:v>
                </c:pt>
                <c:pt idx="920">
                  <c:v>18.011188367650568</c:v>
                </c:pt>
                <c:pt idx="921">
                  <c:v>18.037979625223098</c:v>
                </c:pt>
                <c:pt idx="922">
                  <c:v>18.064770882795639</c:v>
                </c:pt>
                <c:pt idx="923">
                  <c:v>18.089648479113009</c:v>
                </c:pt>
                <c:pt idx="924">
                  <c:v>18.112612414175196</c:v>
                </c:pt>
                <c:pt idx="925">
                  <c:v>18.135576349237386</c:v>
                </c:pt>
                <c:pt idx="926">
                  <c:v>18.154712961789212</c:v>
                </c:pt>
                <c:pt idx="927">
                  <c:v>18.17384957434102</c:v>
                </c:pt>
                <c:pt idx="928">
                  <c:v>18.19298618689287</c:v>
                </c:pt>
                <c:pt idx="929">
                  <c:v>18.212122799444685</c:v>
                </c:pt>
                <c:pt idx="930">
                  <c:v>18.231259411996515</c:v>
                </c:pt>
                <c:pt idx="931">
                  <c:v>18.2523096858035</c:v>
                </c:pt>
                <c:pt idx="932">
                  <c:v>18.273359959610527</c:v>
                </c:pt>
                <c:pt idx="933">
                  <c:v>18.292496572162307</c:v>
                </c:pt>
                <c:pt idx="934">
                  <c:v>18.311633184714161</c:v>
                </c:pt>
                <c:pt idx="935">
                  <c:v>18.330769797265983</c:v>
                </c:pt>
                <c:pt idx="936">
                  <c:v>18.345313622805357</c:v>
                </c:pt>
                <c:pt idx="937">
                  <c:v>18.359857448344766</c:v>
                </c:pt>
                <c:pt idx="938">
                  <c:v>18.373827175507593</c:v>
                </c:pt>
                <c:pt idx="939">
                  <c:v>18.387796902670413</c:v>
                </c:pt>
                <c:pt idx="940">
                  <c:v>18.401766629833233</c:v>
                </c:pt>
                <c:pt idx="941">
                  <c:v>18.415736356996064</c:v>
                </c:pt>
                <c:pt idx="942">
                  <c:v>18.429706084158884</c:v>
                </c:pt>
                <c:pt idx="943">
                  <c:v>18.441379417815529</c:v>
                </c:pt>
                <c:pt idx="944">
                  <c:v>18.453052751472132</c:v>
                </c:pt>
                <c:pt idx="945">
                  <c:v>18.464726085128721</c:v>
                </c:pt>
                <c:pt idx="946">
                  <c:v>18.476399418785348</c:v>
                </c:pt>
                <c:pt idx="947">
                  <c:v>18.488072752441958</c:v>
                </c:pt>
                <c:pt idx="948">
                  <c:v>18.496875594215815</c:v>
                </c:pt>
                <c:pt idx="949">
                  <c:v>18.50567843598964</c:v>
                </c:pt>
                <c:pt idx="950">
                  <c:v>18.514481277763487</c:v>
                </c:pt>
                <c:pt idx="951">
                  <c:v>18.523284119537326</c:v>
                </c:pt>
                <c:pt idx="952">
                  <c:v>18.532086961311169</c:v>
                </c:pt>
                <c:pt idx="953">
                  <c:v>18.54222936596361</c:v>
                </c:pt>
                <c:pt idx="954">
                  <c:v>18.551989038365054</c:v>
                </c:pt>
                <c:pt idx="955">
                  <c:v>18.561748710766487</c:v>
                </c:pt>
                <c:pt idx="956">
                  <c:v>18.571508383167913</c:v>
                </c:pt>
                <c:pt idx="957">
                  <c:v>18.581268055569343</c:v>
                </c:pt>
                <c:pt idx="958">
                  <c:v>18.59102772797079</c:v>
                </c:pt>
                <c:pt idx="959">
                  <c:v>18.603083793878444</c:v>
                </c:pt>
                <c:pt idx="960">
                  <c:v>18.616670788790231</c:v>
                </c:pt>
                <c:pt idx="961">
                  <c:v>18.630066417576515</c:v>
                </c:pt>
                <c:pt idx="962">
                  <c:v>18.643462046362782</c:v>
                </c:pt>
                <c:pt idx="963">
                  <c:v>18.65685767514907</c:v>
                </c:pt>
                <c:pt idx="964">
                  <c:v>18.670253303935329</c:v>
                </c:pt>
                <c:pt idx="965">
                  <c:v>18.683648932721592</c:v>
                </c:pt>
                <c:pt idx="966">
                  <c:v>18.698001392135481</c:v>
                </c:pt>
                <c:pt idx="967">
                  <c:v>18.712353851549331</c:v>
                </c:pt>
                <c:pt idx="968">
                  <c:v>18.726706310963195</c:v>
                </c:pt>
                <c:pt idx="969">
                  <c:v>18.741058770377084</c:v>
                </c:pt>
                <c:pt idx="970">
                  <c:v>18.75521986366542</c:v>
                </c:pt>
                <c:pt idx="971">
                  <c:v>18.769380956953782</c:v>
                </c:pt>
                <c:pt idx="972">
                  <c:v>18.783542050242122</c:v>
                </c:pt>
                <c:pt idx="973">
                  <c:v>18.797703143530487</c:v>
                </c:pt>
                <c:pt idx="974">
                  <c:v>18.811864236818856</c:v>
                </c:pt>
                <c:pt idx="975">
                  <c:v>18.853964784432861</c:v>
                </c:pt>
                <c:pt idx="976">
                  <c:v>18.88841068702612</c:v>
                </c:pt>
                <c:pt idx="977">
                  <c:v>18.913288283343494</c:v>
                </c:pt>
                <c:pt idx="978">
                  <c:v>18.936252218405688</c:v>
                </c:pt>
                <c:pt idx="979">
                  <c:v>18.955388830957503</c:v>
                </c:pt>
                <c:pt idx="980">
                  <c:v>18.974525443509329</c:v>
                </c:pt>
                <c:pt idx="981">
                  <c:v>18.993662056061137</c:v>
                </c:pt>
                <c:pt idx="982">
                  <c:v>19.012798668612991</c:v>
                </c:pt>
                <c:pt idx="983">
                  <c:v>19.031935281164802</c:v>
                </c:pt>
                <c:pt idx="984">
                  <c:v>19.051071893716635</c:v>
                </c:pt>
                <c:pt idx="985">
                  <c:v>19.069443041766352</c:v>
                </c:pt>
                <c:pt idx="986">
                  <c:v>19.083221402803687</c:v>
                </c:pt>
                <c:pt idx="987">
                  <c:v>19.096999763841001</c:v>
                </c:pt>
                <c:pt idx="988">
                  <c:v>19.110778124878333</c:v>
                </c:pt>
                <c:pt idx="989">
                  <c:v>19.12455648591563</c:v>
                </c:pt>
                <c:pt idx="990">
                  <c:v>19.138334846952933</c:v>
                </c:pt>
                <c:pt idx="991">
                  <c:v>19.153452770868885</c:v>
                </c:pt>
                <c:pt idx="992">
                  <c:v>19.166082935153089</c:v>
                </c:pt>
                <c:pt idx="993">
                  <c:v>19.177756268809713</c:v>
                </c:pt>
                <c:pt idx="994">
                  <c:v>19.189429602466301</c:v>
                </c:pt>
                <c:pt idx="995">
                  <c:v>19.201102936122918</c:v>
                </c:pt>
                <c:pt idx="996">
                  <c:v>19.212776269779528</c:v>
                </c:pt>
                <c:pt idx="997">
                  <c:v>19.224449603436145</c:v>
                </c:pt>
                <c:pt idx="998">
                  <c:v>19.238036598347929</c:v>
                </c:pt>
                <c:pt idx="999">
                  <c:v>19.251623593259733</c:v>
                </c:pt>
                <c:pt idx="1000">
                  <c:v>19.265210588171513</c:v>
                </c:pt>
                <c:pt idx="1001">
                  <c:v>19.282433539468155</c:v>
                </c:pt>
                <c:pt idx="1002">
                  <c:v>19.299656490764811</c:v>
                </c:pt>
                <c:pt idx="1003">
                  <c:v>19.316879442061474</c:v>
                </c:pt>
                <c:pt idx="1004">
                  <c:v>19.333336928856031</c:v>
                </c:pt>
                <c:pt idx="1005">
                  <c:v>19.34979441565061</c:v>
                </c:pt>
                <c:pt idx="1006">
                  <c:v>19.366251902445168</c:v>
                </c:pt>
                <c:pt idx="1007">
                  <c:v>19.380412995733497</c:v>
                </c:pt>
                <c:pt idx="1008">
                  <c:v>19.392851793892223</c:v>
                </c:pt>
                <c:pt idx="1009">
                  <c:v>19.405290592050886</c:v>
                </c:pt>
                <c:pt idx="1010">
                  <c:v>19.417346657958536</c:v>
                </c:pt>
                <c:pt idx="1011">
                  <c:v>19.429402723866186</c:v>
                </c:pt>
                <c:pt idx="1012">
                  <c:v>19.441458789773829</c:v>
                </c:pt>
                <c:pt idx="1013">
                  <c:v>19.453514855681487</c:v>
                </c:pt>
                <c:pt idx="1014">
                  <c:v>19.465570921589119</c:v>
                </c:pt>
                <c:pt idx="1015">
                  <c:v>19.478201085873323</c:v>
                </c:pt>
                <c:pt idx="1016">
                  <c:v>19.490831250157534</c:v>
                </c:pt>
                <c:pt idx="1017">
                  <c:v>19.503461414441748</c:v>
                </c:pt>
                <c:pt idx="1018">
                  <c:v>19.516091578725934</c:v>
                </c:pt>
                <c:pt idx="1019">
                  <c:v>19.528721743010156</c:v>
                </c:pt>
                <c:pt idx="1020">
                  <c:v>19.542308737921925</c:v>
                </c:pt>
                <c:pt idx="1021">
                  <c:v>19.555895732833743</c:v>
                </c:pt>
                <c:pt idx="1022">
                  <c:v>19.571396389000721</c:v>
                </c:pt>
                <c:pt idx="1023">
                  <c:v>19.58268699040628</c:v>
                </c:pt>
                <c:pt idx="1024">
                  <c:v>19.593020761184281</c:v>
                </c:pt>
                <c:pt idx="1025">
                  <c:v>19.602589067460187</c:v>
                </c:pt>
                <c:pt idx="1026">
                  <c:v>19.612157373736107</c:v>
                </c:pt>
                <c:pt idx="1027">
                  <c:v>19.62172568001203</c:v>
                </c:pt>
                <c:pt idx="1028">
                  <c:v>19.631293986287933</c:v>
                </c:pt>
                <c:pt idx="1029">
                  <c:v>19.640862292563824</c:v>
                </c:pt>
                <c:pt idx="1031">
                  <c:v>19.661912566370852</c:v>
                </c:pt>
                <c:pt idx="1032">
                  <c:v>19.682962840177836</c:v>
                </c:pt>
                <c:pt idx="1033">
                  <c:v>19.702099452729669</c:v>
                </c:pt>
                <c:pt idx="1034">
                  <c:v>19.719322404026322</c:v>
                </c:pt>
                <c:pt idx="1035">
                  <c:v>19.736545355322953</c:v>
                </c:pt>
                <c:pt idx="1036">
                  <c:v>19.753768306619605</c:v>
                </c:pt>
                <c:pt idx="1037">
                  <c:v>19.770991257916247</c:v>
                </c:pt>
                <c:pt idx="1038">
                  <c:v>19.788214209212889</c:v>
                </c:pt>
                <c:pt idx="1040">
                  <c:v>19.811178144275093</c:v>
                </c:pt>
                <c:pt idx="1041">
                  <c:v>19.832228418082099</c:v>
                </c:pt>
                <c:pt idx="1042">
                  <c:v>19.853278691889091</c:v>
                </c:pt>
                <c:pt idx="1043">
                  <c:v>19.87107574156229</c:v>
                </c:pt>
                <c:pt idx="1044">
                  <c:v>19.888872791235478</c:v>
                </c:pt>
                <c:pt idx="1045">
                  <c:v>19.905138911904526</c:v>
                </c:pt>
                <c:pt idx="1046">
                  <c:v>19.921405032573571</c:v>
                </c:pt>
                <c:pt idx="1047">
                  <c:v>19.935948858112962</c:v>
                </c:pt>
                <c:pt idx="1048">
                  <c:v>19.950492683652339</c:v>
                </c:pt>
                <c:pt idx="1049">
                  <c:v>19.965036509191709</c:v>
                </c:pt>
                <c:pt idx="1050">
                  <c:v>19.979580334731097</c:v>
                </c:pt>
                <c:pt idx="1051">
                  <c:v>19.994124160270513</c:v>
                </c:pt>
                <c:pt idx="1052">
                  <c:v>20.008667985809886</c:v>
                </c:pt>
                <c:pt idx="1053">
                  <c:v>20.025508204855488</c:v>
                </c:pt>
                <c:pt idx="1054">
                  <c:v>20.043496620654206</c:v>
                </c:pt>
                <c:pt idx="1055">
                  <c:v>20.061485036452925</c:v>
                </c:pt>
                <c:pt idx="1056">
                  <c:v>20.07889935387508</c:v>
                </c:pt>
                <c:pt idx="1057">
                  <c:v>20.096313671297224</c:v>
                </c:pt>
                <c:pt idx="1058">
                  <c:v>20.111622961338696</c:v>
                </c:pt>
                <c:pt idx="1059">
                  <c:v>20.126932251380143</c:v>
                </c:pt>
                <c:pt idx="1060">
                  <c:v>20.142241541421594</c:v>
                </c:pt>
                <c:pt idx="1061">
                  <c:v>20.155254437956863</c:v>
                </c:pt>
                <c:pt idx="1062">
                  <c:v>20.168267334492093</c:v>
                </c:pt>
                <c:pt idx="1063">
                  <c:v>20.181280231027319</c:v>
                </c:pt>
                <c:pt idx="1064">
                  <c:v>20.193336296934973</c:v>
                </c:pt>
                <c:pt idx="1065">
                  <c:v>20.205392362842627</c:v>
                </c:pt>
                <c:pt idx="1066">
                  <c:v>20.217448428750291</c:v>
                </c:pt>
                <c:pt idx="1067">
                  <c:v>20.229504494657927</c:v>
                </c:pt>
                <c:pt idx="1068">
                  <c:v>20.241177828314548</c:v>
                </c:pt>
                <c:pt idx="1069">
                  <c:v>20.252851161971165</c:v>
                </c:pt>
                <c:pt idx="1070">
                  <c:v>20.264524495627764</c:v>
                </c:pt>
                <c:pt idx="1071">
                  <c:v>20.276197829284392</c:v>
                </c:pt>
                <c:pt idx="1072">
                  <c:v>20.287105698438928</c:v>
                </c:pt>
                <c:pt idx="1073">
                  <c:v>20.298013567593458</c:v>
                </c:pt>
                <c:pt idx="1074">
                  <c:v>20.308921436748008</c:v>
                </c:pt>
                <c:pt idx="1075">
                  <c:v>20.319829305902548</c:v>
                </c:pt>
                <c:pt idx="1076">
                  <c:v>20.330737175057088</c:v>
                </c:pt>
                <c:pt idx="1077">
                  <c:v>20.345089634470941</c:v>
                </c:pt>
                <c:pt idx="1078">
                  <c:v>20.359442093884823</c:v>
                </c:pt>
                <c:pt idx="1079">
                  <c:v>20.373794553298691</c:v>
                </c:pt>
                <c:pt idx="1080">
                  <c:v>20.3866160837084</c:v>
                </c:pt>
                <c:pt idx="1081">
                  <c:v>20.399437614118128</c:v>
                </c:pt>
                <c:pt idx="1082">
                  <c:v>20.412259144527834</c:v>
                </c:pt>
                <c:pt idx="1083">
                  <c:v>20.425080674937554</c:v>
                </c:pt>
                <c:pt idx="1084">
                  <c:v>20.437902205347289</c:v>
                </c:pt>
                <c:pt idx="1085">
                  <c:v>20.450723735757002</c:v>
                </c:pt>
                <c:pt idx="1086">
                  <c:v>20.463545266166719</c:v>
                </c:pt>
                <c:pt idx="1087">
                  <c:v>20.471965375689535</c:v>
                </c:pt>
                <c:pt idx="1088">
                  <c:v>20.480385485212327</c:v>
                </c:pt>
                <c:pt idx="1089">
                  <c:v>20.488805594735123</c:v>
                </c:pt>
                <c:pt idx="1090">
                  <c:v>20.497225704257943</c:v>
                </c:pt>
                <c:pt idx="1091">
                  <c:v>20.505645813780724</c:v>
                </c:pt>
                <c:pt idx="1092">
                  <c:v>20.526696087587734</c:v>
                </c:pt>
                <c:pt idx="1093">
                  <c:v>20.850104839713566</c:v>
                </c:pt>
              </c:numCache>
            </c:numRef>
          </c:yVal>
          <c:smooth val="1"/>
        </c:ser>
        <c:ser>
          <c:idx val="4"/>
          <c:order val="3"/>
          <c:tx>
            <c:v>Local Minimum Baseflow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SC'!$U$10:$U$1105</c:f>
              <c:numCache>
                <c:formatCode>General</c:formatCode>
                <c:ptCount val="1096"/>
                <c:pt idx="2" formatCode="0.0000">
                  <c:v>6.315082142101679E-3</c:v>
                </c:pt>
                <c:pt idx="3" formatCode="0.0000">
                  <c:v>1.2289957838837609E-2</c:v>
                </c:pt>
                <c:pt idx="4" formatCode="0.0000">
                  <c:v>1.7924627090207798E-2</c:v>
                </c:pt>
                <c:pt idx="5" formatCode="0.0000">
                  <c:v>2.3219089896212214E-2</c:v>
                </c:pt>
                <c:pt idx="6" formatCode="0.0000">
                  <c:v>2.8173346256850931E-2</c:v>
                </c:pt>
                <c:pt idx="7" formatCode="0.0000">
                  <c:v>3.2787396172123888E-2</c:v>
                </c:pt>
                <c:pt idx="8" formatCode="0.0000">
                  <c:v>3.7061239642031049E-2</c:v>
                </c:pt>
                <c:pt idx="9" formatCode="0.0000">
                  <c:v>4.099487666657247E-2</c:v>
                </c:pt>
                <c:pt idx="10" formatCode="0.0000">
                  <c:v>4.4588307245748256E-2</c:v>
                </c:pt>
                <c:pt idx="11" formatCode="0.0000">
                  <c:v>4.7841531379558162E-2</c:v>
                </c:pt>
                <c:pt idx="12" formatCode="0.0000">
                  <c:v>5.1222332930380289E-2</c:v>
                </c:pt>
                <c:pt idx="13" formatCode="0.0000">
                  <c:v>5.4730711898214587E-2</c:v>
                </c:pt>
                <c:pt idx="14" formatCode="0.0000">
                  <c:v>5.8366668283060953E-2</c:v>
                </c:pt>
                <c:pt idx="15" formatCode="0.0000">
                  <c:v>6.2528881513082502E-2</c:v>
                </c:pt>
                <c:pt idx="16" formatCode="0.0000">
                  <c:v>6.7217351588279198E-2</c:v>
                </c:pt>
                <c:pt idx="17" formatCode="0.0000">
                  <c:v>7.2432078508651077E-2</c:v>
                </c:pt>
                <c:pt idx="18" formatCode="0.0000">
                  <c:v>7.8173062274198013E-2</c:v>
                </c:pt>
                <c:pt idx="19" formatCode="0.0000">
                  <c:v>8.4392461353540615E-2</c:v>
                </c:pt>
                <c:pt idx="20" formatCode="0.0000">
                  <c:v>9.1090275746678745E-2</c:v>
                </c:pt>
                <c:pt idx="21" formatCode="0.0000">
                  <c:v>9.8266505453612554E-2</c:v>
                </c:pt>
                <c:pt idx="22" formatCode="0.0000">
                  <c:v>0.10592115047434179</c:v>
                </c:pt>
                <c:pt idx="23" formatCode="0.0000">
                  <c:v>0.11405421080886659</c:v>
                </c:pt>
                <c:pt idx="24" formatCode="0.0000">
                  <c:v>0.12266568645718719</c:v>
                </c:pt>
                <c:pt idx="25" formatCode="0.0000">
                  <c:v>0.13118883927834527</c:v>
                </c:pt>
                <c:pt idx="26" formatCode="0.0000">
                  <c:v>0.13962366927234118</c:v>
                </c:pt>
                <c:pt idx="27" formatCode="0.0000">
                  <c:v>0.14797017643917493</c:v>
                </c:pt>
                <c:pt idx="28" formatCode="0.0000">
                  <c:v>0.15622836077884641</c:v>
                </c:pt>
                <c:pt idx="29" formatCode="0.0000">
                  <c:v>0.16439822229135553</c:v>
                </c:pt>
                <c:pt idx="30" formatCode="0.0000">
                  <c:v>0.17247976097670242</c:v>
                </c:pt>
                <c:pt idx="31" formatCode="0.0000">
                  <c:v>0.18047297683488706</c:v>
                </c:pt>
                <c:pt idx="32" formatCode="0.0000">
                  <c:v>0.18837786986590943</c:v>
                </c:pt>
                <c:pt idx="33" formatCode="0.0000">
                  <c:v>0.19619444006976963</c:v>
                </c:pt>
                <c:pt idx="34" formatCode="0.0000">
                  <c:v>0.20392268744646752</c:v>
                </c:pt>
                <c:pt idx="35" formatCode="0.0000">
                  <c:v>0.21156261199600301</c:v>
                </c:pt>
                <c:pt idx="36" formatCode="0.0000">
                  <c:v>0.21911421371837644</c:v>
                </c:pt>
                <c:pt idx="37" formatCode="0.0000">
                  <c:v>0.22657749261358737</c:v>
                </c:pt>
                <c:pt idx="38" formatCode="0.0000">
                  <c:v>0.23397698280029258</c:v>
                </c:pt>
                <c:pt idx="39" formatCode="0.0000">
                  <c:v>0.24131268427849145</c:v>
                </c:pt>
                <c:pt idx="40" formatCode="0.0000">
                  <c:v>0.2485845970481842</c:v>
                </c:pt>
                <c:pt idx="41" formatCode="0.0000">
                  <c:v>0.25579272110937096</c:v>
                </c:pt>
                <c:pt idx="42" formatCode="0.0000">
                  <c:v>0.26293705646205145</c:v>
                </c:pt>
                <c:pt idx="43" formatCode="0.0000">
                  <c:v>0.2700176031062263</c:v>
                </c:pt>
                <c:pt idx="44" formatCode="0.0000">
                  <c:v>0.27767224812695557</c:v>
                </c:pt>
                <c:pt idx="45" formatCode="0.0000">
                  <c:v>0.28590099152423987</c:v>
                </c:pt>
                <c:pt idx="46" formatCode="0.0000">
                  <c:v>0.29470383329807831</c:v>
                </c:pt>
                <c:pt idx="47" formatCode="0.0000">
                  <c:v>0.30408077344847212</c:v>
                </c:pt>
                <c:pt idx="48" formatCode="0.0000">
                  <c:v>0.3128562772043797</c:v>
                </c:pt>
                <c:pt idx="49" formatCode="0.0000">
                  <c:v>0.32103034456580098</c:v>
                </c:pt>
                <c:pt idx="50" formatCode="0.0000">
                  <c:v>0.32860297553273693</c:v>
                </c:pt>
                <c:pt idx="51" formatCode="0.0000">
                  <c:v>0.33557417010518686</c:v>
                </c:pt>
                <c:pt idx="52" formatCode="0.0000">
                  <c:v>0.34194392828315062</c:v>
                </c:pt>
                <c:pt idx="53" formatCode="0.0000">
                  <c:v>0.34771225006662876</c:v>
                </c:pt>
                <c:pt idx="54" formatCode="0.0000">
                  <c:v>0.35287913545562122</c:v>
                </c:pt>
                <c:pt idx="55" formatCode="0.0000">
                  <c:v>0.35823738697013141</c:v>
                </c:pt>
                <c:pt idx="56" formatCode="0.0000">
                  <c:v>0.36378700461016034</c:v>
                </c:pt>
                <c:pt idx="57" formatCode="0.0000">
                  <c:v>0.36952798837570766</c:v>
                </c:pt>
                <c:pt idx="58" formatCode="0.0000">
                  <c:v>0.37546033826677272</c:v>
                </c:pt>
                <c:pt idx="59" formatCode="0.0000">
                  <c:v>0.38158405428335618</c:v>
                </c:pt>
                <c:pt idx="60" formatCode="0.0000">
                  <c:v>0.38789913642545781</c:v>
                </c:pt>
                <c:pt idx="61" formatCode="0.0000">
                  <c:v>0.3944055846930779</c:v>
                </c:pt>
                <c:pt idx="62" formatCode="0.0000">
                  <c:v>0.40110339908621578</c:v>
                </c:pt>
                <c:pt idx="63" formatCode="0.0000">
                  <c:v>0.40851883645004738</c:v>
                </c:pt>
                <c:pt idx="64" formatCode="0.0000">
                  <c:v>0.41665189678457232</c:v>
                </c:pt>
                <c:pt idx="65" formatCode="0.0000">
                  <c:v>0.42550258008979064</c:v>
                </c:pt>
                <c:pt idx="66" formatCode="0.0000">
                  <c:v>0.43507088636570246</c:v>
                </c:pt>
                <c:pt idx="67" formatCode="0.0000">
                  <c:v>0.44457540393310768</c:v>
                </c:pt>
                <c:pt idx="68" formatCode="0.0000">
                  <c:v>0.45401613279200725</c:v>
                </c:pt>
                <c:pt idx="69" formatCode="0.0000">
                  <c:v>0.46339307294240067</c:v>
                </c:pt>
                <c:pt idx="70" formatCode="0.0000">
                  <c:v>0.47265519341748297</c:v>
                </c:pt>
                <c:pt idx="71" formatCode="0.0000">
                  <c:v>0.4818024942172548</c:v>
                </c:pt>
                <c:pt idx="72" formatCode="0.0000">
                  <c:v>0.49083497534171538</c:v>
                </c:pt>
                <c:pt idx="73" formatCode="0.0000">
                  <c:v>0.4997526367908649</c:v>
                </c:pt>
                <c:pt idx="74" formatCode="0.0000">
                  <c:v>0.50855547856470362</c:v>
                </c:pt>
                <c:pt idx="75" formatCode="0.0000">
                  <c:v>0.51678422196198737</c:v>
                </c:pt>
                <c:pt idx="76" formatCode="0.0000">
                  <c:v>0.52443886698271658</c:v>
                </c:pt>
                <c:pt idx="77" formatCode="0.0000">
                  <c:v>0.53151941362689181</c:v>
                </c:pt>
                <c:pt idx="78" formatCode="0.0000">
                  <c:v>0.53936542477313876</c:v>
                </c:pt>
                <c:pt idx="79" formatCode="0.0000">
                  <c:v>0.54797690042145919</c:v>
                </c:pt>
                <c:pt idx="80" formatCode="0.0000">
                  <c:v>0.55735384057185255</c:v>
                </c:pt>
                <c:pt idx="81" formatCode="0.0000">
                  <c:v>0.56682646378500512</c:v>
                </c:pt>
                <c:pt idx="82" formatCode="0.0000">
                  <c:v>0.57639477006091677</c:v>
                </c:pt>
                <c:pt idx="83" formatCode="0.0000">
                  <c:v>0.58605875939958763</c:v>
                </c:pt>
                <c:pt idx="84" formatCode="0.0000">
                  <c:v>0.59581843180101701</c:v>
                </c:pt>
                <c:pt idx="85" formatCode="0.0000">
                  <c:v>0.6064201151547276</c:v>
                </c:pt>
                <c:pt idx="86" formatCode="0.0000">
                  <c:v>0.61786380946071773</c:v>
                </c:pt>
                <c:pt idx="87" formatCode="0.0000">
                  <c:v>0.63014951471898883</c:v>
                </c:pt>
                <c:pt idx="88" formatCode="0.0000">
                  <c:v>0.64327723092953948</c:v>
                </c:pt>
                <c:pt idx="89" formatCode="0.0000">
                  <c:v>0.65724695809236999</c:v>
                </c:pt>
                <c:pt idx="90" formatCode="0.0000">
                  <c:v>0.67077016429565861</c:v>
                </c:pt>
                <c:pt idx="91" formatCode="0.0000">
                  <c:v>0.68384684953940478</c:v>
                </c:pt>
                <c:pt idx="92" formatCode="0.0000">
                  <c:v>0.69647701382360772</c:v>
                </c:pt>
                <c:pt idx="93" formatCode="0.0000">
                  <c:v>0.70866065714826865</c:v>
                </c:pt>
                <c:pt idx="94" formatCode="0.0000">
                  <c:v>0.72039777951338713</c:v>
                </c:pt>
                <c:pt idx="95" formatCode="0.0000">
                  <c:v>0.73168838091896249</c:v>
                </c:pt>
                <c:pt idx="96" formatCode="0.0000">
                  <c:v>0.74271106974881274</c:v>
                </c:pt>
                <c:pt idx="97" formatCode="0.0000">
                  <c:v>0.75346584600293742</c:v>
                </c:pt>
                <c:pt idx="98" formatCode="0.0000">
                  <c:v>0.76395270968133655</c:v>
                </c:pt>
                <c:pt idx="99" formatCode="0.0000">
                  <c:v>0.77417166078401045</c:v>
                </c:pt>
                <c:pt idx="100" formatCode="0.0000">
                  <c:v>0.7841226993109579</c:v>
                </c:pt>
                <c:pt idx="101" formatCode="0.0000">
                  <c:v>0.79366366756893869</c:v>
                </c:pt>
                <c:pt idx="102" formatCode="0.0000">
                  <c:v>0.80279456555795148</c:v>
                </c:pt>
                <c:pt idx="103" formatCode="0.0000">
                  <c:v>0.81151539327799649</c:v>
                </c:pt>
                <c:pt idx="104" formatCode="0.0000">
                  <c:v>0.8198261507290745</c:v>
                </c:pt>
                <c:pt idx="105" formatCode="0.0000">
                  <c:v>0.82772683791118473</c:v>
                </c:pt>
                <c:pt idx="106" formatCode="0.0000">
                  <c:v>0.8352174548243263</c:v>
                </c:pt>
                <c:pt idx="107" formatCode="0.0000">
                  <c:v>0.84229800146850153</c:v>
                </c:pt>
                <c:pt idx="108" formatCode="0.0000">
                  <c:v>0.85135599807636386</c:v>
                </c:pt>
                <c:pt idx="109" formatCode="0.0000">
                  <c:v>0.86239144464791562</c:v>
                </c:pt>
                <c:pt idx="110" formatCode="0.0000">
                  <c:v>0.87540434118315513</c:v>
                </c:pt>
                <c:pt idx="111" formatCode="0.0000">
                  <c:v>0.89039468768208363</c:v>
                </c:pt>
                <c:pt idx="112" formatCode="0.0000">
                  <c:v>0.90736248414469967</c:v>
                </c:pt>
                <c:pt idx="113" formatCode="0.0000">
                  <c:v>0.92630773057100502</c:v>
                </c:pt>
                <c:pt idx="114" formatCode="0.0000">
                  <c:v>0.94723042696099868</c:v>
                </c:pt>
                <c:pt idx="115" formatCode="0.0000">
                  <c:v>0.97013057331468078</c:v>
                </c:pt>
                <c:pt idx="116" formatCode="0.0000">
                  <c:v>0.99500816963205019</c:v>
                </c:pt>
                <c:pt idx="117" formatCode="0.0000">
                  <c:v>1.0186099917792992</c:v>
                </c:pt>
                <c:pt idx="118" formatCode="0.0000">
                  <c:v>1.0409360397564265</c:v>
                </c:pt>
                <c:pt idx="119" formatCode="0.0000">
                  <c:v>1.0619863135634318</c:v>
                </c:pt>
                <c:pt idx="120" formatCode="0.0000">
                  <c:v>1.0836744744554978</c:v>
                </c:pt>
                <c:pt idx="121" formatCode="0.0000">
                  <c:v>1.1060005224326261</c:v>
                </c:pt>
                <c:pt idx="122" formatCode="0.0000">
                  <c:v>1.1289644574948128</c:v>
                </c:pt>
                <c:pt idx="123" formatCode="0.0000">
                  <c:v>1.1519283925570007</c:v>
                </c:pt>
                <c:pt idx="124" formatCode="0.0000">
                  <c:v>1.1748923276191894</c:v>
                </c:pt>
                <c:pt idx="125" formatCode="0.0000">
                  <c:v>1.1978562626813773</c:v>
                </c:pt>
                <c:pt idx="126" formatCode="0.0000">
                  <c:v>1.2208201977435647</c:v>
                </c:pt>
                <c:pt idx="127" formatCode="0.0000">
                  <c:v>1.2437841328057533</c:v>
                </c:pt>
                <c:pt idx="128" formatCode="0.0000">
                  <c:v>1.2667480678679413</c:v>
                </c:pt>
                <c:pt idx="129" formatCode="0.0000">
                  <c:v>1.2897120029301292</c:v>
                </c:pt>
                <c:pt idx="130" formatCode="0.0000">
                  <c:v>1.3110812202796644</c:v>
                </c:pt>
                <c:pt idx="131" formatCode="0.0000">
                  <c:v>1.3308557199165503</c:v>
                </c:pt>
                <c:pt idx="132" formatCode="0.0000">
                  <c:v>1.3490355018407825</c:v>
                </c:pt>
                <c:pt idx="133" formatCode="0.0000">
                  <c:v>1.3730929576202162</c:v>
                </c:pt>
                <c:pt idx="134" formatCode="0.0000">
                  <c:v>1.4030280872548526</c:v>
                </c:pt>
                <c:pt idx="135" formatCode="0.0000">
                  <c:v>1.4388408907446937</c:v>
                </c:pt>
                <c:pt idx="136" formatCode="0.0000">
                  <c:v>1.4805313680897378</c:v>
                </c:pt>
                <c:pt idx="137" formatCode="0.0000">
                  <c:v>1.5280995192899838</c:v>
                </c:pt>
                <c:pt idx="138" formatCode="0.0000">
                  <c:v>1.5815453443454337</c:v>
                </c:pt>
                <c:pt idx="139" formatCode="0.0000">
                  <c:v>1.6408688432560861</c:v>
                </c:pt>
                <c:pt idx="140" formatCode="0.0000">
                  <c:v>1.707846987187466</c:v>
                </c:pt>
                <c:pt idx="141" formatCode="0.0000">
                  <c:v>1.7824797761395779</c:v>
                </c:pt>
                <c:pt idx="142" formatCode="0.0000">
                  <c:v>1.8647672101124178</c:v>
                </c:pt>
                <c:pt idx="143" formatCode="0.0000">
                  <c:v>1.9547092891059874</c:v>
                </c:pt>
                <c:pt idx="144" formatCode="0.0000">
                  <c:v>2.0556549203168539</c:v>
                </c:pt>
                <c:pt idx="145" formatCode="0.0000">
                  <c:v>2.1676041037450213</c:v>
                </c:pt>
                <c:pt idx="146" formatCode="0.0000">
                  <c:v>2.2905568393904847</c:v>
                </c:pt>
                <c:pt idx="147" formatCode="0.0000">
                  <c:v>2.4245131272532472</c:v>
                </c:pt>
                <c:pt idx="148" formatCode="0.0000">
                  <c:v>2.5444358992446743</c:v>
                </c:pt>
                <c:pt idx="149" formatCode="0.0000">
                  <c:v>2.6503251553647629</c:v>
                </c:pt>
                <c:pt idx="150" formatCode="0.0000">
                  <c:v>2.7421808956135152</c:v>
                </c:pt>
                <c:pt idx="151" formatCode="0.0000">
                  <c:v>2.8200031199909277</c:v>
                </c:pt>
                <c:pt idx="152" formatCode="0.0000">
                  <c:v>2.8837918284970092</c:v>
                </c:pt>
                <c:pt idx="153" formatCode="0.0000">
                  <c:v>2.9335470211317469</c:v>
                </c:pt>
                <c:pt idx="154" formatCode="0.0000">
                  <c:v>2.9904784434734188</c:v>
                </c:pt>
                <c:pt idx="155" formatCode="0.0000">
                  <c:v>3.054586095522029</c:v>
                </c:pt>
                <c:pt idx="156" formatCode="0.0000">
                  <c:v>3.1258699772775711</c:v>
                </c:pt>
                <c:pt idx="157" formatCode="0.0000">
                  <c:v>3.2043300887400488</c:v>
                </c:pt>
                <c:pt idx="163" formatCode="0.0000">
                  <c:v>3.3076677965198917</c:v>
                </c:pt>
                <c:pt idx="164" formatCode="0.0000">
                  <c:v>3.3985667061410534</c:v>
                </c:pt>
                <c:pt idx="165" formatCode="0.0000">
                  <c:v>3.4770268176035275</c:v>
                </c:pt>
                <c:pt idx="166" formatCode="0.0000">
                  <c:v>3.5522974936406975</c:v>
                </c:pt>
                <c:pt idx="167" formatCode="0.0000">
                  <c:v>3.6243787342525677</c:v>
                </c:pt>
                <c:pt idx="168" formatCode="0.0000">
                  <c:v>3.6932705394391303</c:v>
                </c:pt>
                <c:pt idx="169" formatCode="0.0000">
                  <c:v>3.7589729092003901</c:v>
                </c:pt>
                <c:pt idx="170" formatCode="0.0000">
                  <c:v>3.8214858435363461</c:v>
                </c:pt>
                <c:pt idx="171" formatCode="0.0000">
                  <c:v>3.8808093424469994</c:v>
                </c:pt>
                <c:pt idx="172" formatCode="0.0000">
                  <c:v>3.9369434059323463</c:v>
                </c:pt>
                <c:pt idx="173" formatCode="0.0000">
                  <c:v>3.9898880339923908</c:v>
                </c:pt>
                <c:pt idx="174" formatCode="0.0000">
                  <c:v>4.0396432266271338</c:v>
                </c:pt>
                <c:pt idx="175" formatCode="0.0000">
                  <c:v>4.0868468709216303</c:v>
                </c:pt>
                <c:pt idx="176" formatCode="0.0000">
                  <c:v>4.1314989668758804</c:v>
                </c:pt>
                <c:pt idx="177" formatCode="0.0000">
                  <c:v>4.1735995144898954</c:v>
                </c:pt>
                <c:pt idx="178" formatCode="0.0000">
                  <c:v>4.2112348525084773</c:v>
                </c:pt>
                <c:pt idx="179" formatCode="0.0000">
                  <c:v>4.2444049809316402</c:v>
                </c:pt>
                <c:pt idx="180" formatCode="0.0000">
                  <c:v>4.2731098997593779</c:v>
                </c:pt>
                <c:pt idx="181" formatCode="0.0000">
                  <c:v>4.3110641813204911</c:v>
                </c:pt>
                <c:pt idx="182" formatCode="0.0000">
                  <c:v>4.3582678256149894</c:v>
                </c:pt>
                <c:pt idx="183" formatCode="0.0000">
                  <c:v>4.4147208326428684</c:v>
                </c:pt>
                <c:pt idx="184" formatCode="0.0000">
                  <c:v>4.4804232024041326</c:v>
                </c:pt>
                <c:pt idx="185" formatCode="0.0000">
                  <c:v>4.5553749348987687</c:v>
                </c:pt>
                <c:pt idx="186" formatCode="0.0000">
                  <c:v>4.6395760301267881</c:v>
                </c:pt>
                <c:pt idx="187" formatCode="0.0000">
                  <c:v>4.7192539260243844</c:v>
                </c:pt>
                <c:pt idx="188" formatCode="0.0000">
                  <c:v>4.7944086225915425</c:v>
                </c:pt>
                <c:pt idx="189" formatCode="0.0000">
                  <c:v>4.8650401198282696</c:v>
                </c:pt>
                <c:pt idx="190" formatCode="0.0000">
                  <c:v>4.9311484177345761</c:v>
                </c:pt>
                <c:pt idx="191" formatCode="0.0000">
                  <c:v>4.9927335163104365</c:v>
                </c:pt>
                <c:pt idx="192" formatCode="0.0000">
                  <c:v>5.0497954155558782</c:v>
                </c:pt>
                <c:pt idx="193" formatCode="0.0000">
                  <c:v>5.1023341154708799</c:v>
                </c:pt>
                <c:pt idx="194" formatCode="0.0000">
                  <c:v>5.1503496160554514</c:v>
                </c:pt>
                <c:pt idx="195" formatCode="0.0000">
                  <c:v>5.1938419173095962</c:v>
                </c:pt>
                <c:pt idx="196" formatCode="0.0000">
                  <c:v>5.2328110192333117</c:v>
                </c:pt>
                <c:pt idx="197" formatCode="0.0000">
                  <c:v>5.2672569218265899</c:v>
                </c:pt>
                <c:pt idx="198" formatCode="0.0000">
                  <c:v>5.3010649373348144</c:v>
                </c:pt>
                <c:pt idx="199" formatCode="0.0000">
                  <c:v>5.3342350657579747</c:v>
                </c:pt>
                <c:pt idx="200" formatCode="0.0000">
                  <c:v>5.3667673070960742</c:v>
                </c:pt>
                <c:pt idx="201" formatCode="0.0000">
                  <c:v>5.398661661349113</c:v>
                </c:pt>
                <c:pt idx="202" formatCode="0.0000">
                  <c:v>5.4299181285170883</c:v>
                </c:pt>
                <c:pt idx="203" formatCode="0.0000">
                  <c:v>5.4605367086000065</c:v>
                </c:pt>
                <c:pt idx="204" formatCode="0.0000">
                  <c:v>5.4921121193105167</c:v>
                </c:pt>
                <c:pt idx="205" formatCode="0.0000">
                  <c:v>5.5246443606486135</c:v>
                </c:pt>
                <c:pt idx="206" formatCode="0.0000">
                  <c:v>5.5581334326143095</c:v>
                </c:pt>
                <c:pt idx="207" formatCode="0.0000">
                  <c:v>5.5925793352075885</c:v>
                </c:pt>
                <c:pt idx="208" formatCode="0.0000">
                  <c:v>5.6365935440767805</c:v>
                </c:pt>
                <c:pt idx="209" formatCode="0.0000">
                  <c:v>5.6901760592218844</c:v>
                </c:pt>
                <c:pt idx="210" formatCode="0.0000">
                  <c:v>5.7533268806429039</c:v>
                </c:pt>
                <c:pt idx="215" formatCode="0.0000">
                  <c:v>5.7743771544499092</c:v>
                </c:pt>
                <c:pt idx="216" formatCode="0.0000">
                  <c:v>5.7954274282569145</c:v>
                </c:pt>
                <c:pt idx="217" formatCode="0.0000">
                  <c:v>5.8169561173777131</c:v>
                </c:pt>
                <c:pt idx="218" formatCode="0.0000">
                  <c:v>5.8389632218123122</c:v>
                </c:pt>
                <c:pt idx="219" formatCode="0.0000">
                  <c:v>5.8614487415607064</c:v>
                </c:pt>
                <c:pt idx="220" formatCode="0.0000">
                  <c:v>5.8844126766228877</c:v>
                </c:pt>
                <c:pt idx="221" formatCode="0.0000">
                  <c:v>5.9073766116850797</c:v>
                </c:pt>
                <c:pt idx="222" formatCode="0.0000">
                  <c:v>5.9303405467472672</c:v>
                </c:pt>
                <c:pt idx="223" formatCode="0.0000">
                  <c:v>5.9527782249642804</c:v>
                </c:pt>
                <c:pt idx="224" formatCode="0.0000">
                  <c:v>5.9746896463361168</c:v>
                </c:pt>
                <c:pt idx="225" formatCode="0.0000">
                  <c:v>5.9960748108627788</c:v>
                </c:pt>
                <c:pt idx="226" formatCode="0.0000">
                  <c:v>6.0169337185442684</c:v>
                </c:pt>
                <c:pt idx="227" formatCode="0.0000">
                  <c:v>6.0372663693805784</c:v>
                </c:pt>
                <c:pt idx="228" formatCode="0.0000">
                  <c:v>6.0570727633717159</c:v>
                </c:pt>
                <c:pt idx="229" formatCode="0.0000">
                  <c:v>6.0763529005176808</c:v>
                </c:pt>
                <c:pt idx="230" formatCode="0.0000">
                  <c:v>6.0951067808184654</c:v>
                </c:pt>
                <c:pt idx="231" formatCode="0.0000">
                  <c:v>6.1118034752699311</c:v>
                </c:pt>
                <c:pt idx="232" formatCode="0.0000">
                  <c:v>6.1264429838720789</c:v>
                </c:pt>
                <c:pt idx="233" formatCode="0.0000">
                  <c:v>6.1390253066248999</c:v>
                </c:pt>
                <c:pt idx="234" formatCode="0.0000">
                  <c:v>6.1495504435284003</c:v>
                </c:pt>
                <c:pt idx="235" formatCode="0.0000">
                  <c:v>6.1591825385128205</c:v>
                </c:pt>
                <c:pt idx="236" formatCode="0.0000">
                  <c:v>6.1679215915781498</c:v>
                </c:pt>
                <c:pt idx="237" formatCode="0.0000">
                  <c:v>6.1757676027244024</c:v>
                </c:pt>
                <c:pt idx="238" formatCode="0.0000">
                  <c:v>6.1857186412513485</c:v>
                </c:pt>
                <c:pt idx="239" formatCode="0.0000">
                  <c:v>6.1977747071589917</c:v>
                </c:pt>
                <c:pt idx="240" formatCode="0.0000">
                  <c:v>6.2119358004473435</c:v>
                </c:pt>
                <c:pt idx="241" formatCode="0.0000">
                  <c:v>6.2256376150344517</c:v>
                </c:pt>
                <c:pt idx="242" formatCode="0.0000">
                  <c:v>6.2388801509203136</c:v>
                </c:pt>
                <c:pt idx="243" formatCode="0.0000">
                  <c:v>6.2516634081049371</c:v>
                </c:pt>
                <c:pt idx="244" formatCode="0.0000">
                  <c:v>6.2639873865883056</c:v>
                </c:pt>
                <c:pt idx="245" formatCode="0.0000">
                  <c:v>6.2758520863704383</c:v>
                </c:pt>
                <c:pt idx="247" formatCode="0.0000">
                  <c:v>6.3045570051981707</c:v>
                </c:pt>
                <c:pt idx="248" formatCode="0.0000">
                  <c:v>6.3310803501949975</c:v>
                </c:pt>
                <c:pt idx="249" formatCode="0.0000">
                  <c:v>6.3554221213609168</c:v>
                </c:pt>
                <c:pt idx="250" formatCode="0.0000">
                  <c:v>6.3775823186959251</c:v>
                </c:pt>
                <c:pt idx="251" formatCode="0.0000">
                  <c:v>6.3975609422000295</c:v>
                </c:pt>
                <c:pt idx="252" formatCode="0.0000">
                  <c:v>6.41535799187323</c:v>
                </c:pt>
                <c:pt idx="253" formatCode="0.0000">
                  <c:v>6.4316879012507862</c:v>
                </c:pt>
                <c:pt idx="254" formatCode="0.0000">
                  <c:v>6.4465506703326998</c:v>
                </c:pt>
                <c:pt idx="255" formatCode="0.0000">
                  <c:v>6.4599462991189762</c:v>
                </c:pt>
                <c:pt idx="256" formatCode="0.0000">
                  <c:v>6.4718747876096163</c:v>
                </c:pt>
                <c:pt idx="257" formatCode="0.0000">
                  <c:v>6.4823361358046121</c:v>
                </c:pt>
                <c:pt idx="258" formatCode="0.0000">
                  <c:v>6.4913303437039689</c:v>
                </c:pt>
                <c:pt idx="259" formatCode="0.0000">
                  <c:v>6.5022382128585052</c:v>
                </c:pt>
                <c:pt idx="260" formatCode="0.0000">
                  <c:v>6.5150597432682273</c:v>
                </c:pt>
                <c:pt idx="261" formatCode="0.0000">
                  <c:v>6.5297949349331335</c:v>
                </c:pt>
                <c:pt idx="262" formatCode="0.0000">
                  <c:v>6.54644378785322</c:v>
                </c:pt>
                <c:pt idx="263" formatCode="0.0000">
                  <c:v>6.5625458804146799</c:v>
                </c:pt>
                <c:pt idx="264" formatCode="0.0000">
                  <c:v>6.5781012126175185</c:v>
                </c:pt>
                <c:pt idx="265" formatCode="0.0000">
                  <c:v>6.5931097844617392</c:v>
                </c:pt>
                <c:pt idx="266" formatCode="0.0000">
                  <c:v>6.6075715959473271</c:v>
                </c:pt>
                <c:pt idx="267" formatCode="0.0000">
                  <c:v>6.6214866470742919</c:v>
                </c:pt>
                <c:pt idx="268" formatCode="0.0000">
                  <c:v>6.634854937842638</c:v>
                </c:pt>
                <c:pt idx="269" formatCode="0.0000">
                  <c:v>6.6476764682523619</c:v>
                </c:pt>
                <c:pt idx="270" formatCode="0.0000">
                  <c:v>6.6600514777025381</c:v>
                </c:pt>
                <c:pt idx="271" formatCode="0.0000">
                  <c:v>6.6719799661931773</c:v>
                </c:pt>
                <c:pt idx="272" formatCode="0.0000">
                  <c:v>6.6834619337242724</c:v>
                </c:pt>
                <c:pt idx="273" formatCode="0.0000">
                  <c:v>6.6944080761039091</c:v>
                </c:pt>
                <c:pt idx="274" formatCode="0.0000">
                  <c:v>6.7048183933321086</c:v>
                </c:pt>
                <c:pt idx="275" formatCode="0.0000">
                  <c:v>6.7146928854088497</c:v>
                </c:pt>
                <c:pt idx="276" formatCode="0.0000">
                  <c:v>6.7240315523341367</c:v>
                </c:pt>
                <c:pt idx="277" formatCode="0.0000">
                  <c:v>6.7328343941079751</c:v>
                </c:pt>
                <c:pt idx="278" formatCode="0.0000">
                  <c:v>6.7418286020073346</c:v>
                </c:pt>
                <c:pt idx="279" formatCode="0.0000">
                  <c:v>6.7510141760322044</c:v>
                </c:pt>
                <c:pt idx="280" formatCode="0.0000">
                  <c:v>6.7603911161826034</c:v>
                </c:pt>
                <c:pt idx="281" formatCode="0.0000">
                  <c:v>6.7708524643775974</c:v>
                </c:pt>
                <c:pt idx="282" formatCode="0.0000">
                  <c:v>6.7823982206171971</c:v>
                </c:pt>
                <c:pt idx="283" formatCode="0.0000">
                  <c:v>6.7950283849014035</c:v>
                </c:pt>
                <c:pt idx="284" formatCode="0.0000">
                  <c:v>6.8087429572302076</c:v>
                </c:pt>
                <c:pt idx="285" formatCode="0.0000">
                  <c:v>6.8235419376036175</c:v>
                </c:pt>
                <c:pt idx="286" formatCode="0.0000">
                  <c:v>6.8394253260216304</c:v>
                </c:pt>
                <c:pt idx="287" formatCode="0.0000">
                  <c:v>6.8547984047715964</c:v>
                </c:pt>
                <c:pt idx="288" formatCode="0.0000">
                  <c:v>6.8696611738535145</c:v>
                </c:pt>
                <c:pt idx="289" formatCode="0.0000">
                  <c:v>6.8840136332673785</c:v>
                </c:pt>
                <c:pt idx="290" formatCode="0.0000">
                  <c:v>6.8978557830131981</c:v>
                </c:pt>
                <c:pt idx="291" formatCode="0.0000">
                  <c:v>6.9111876230909681</c:v>
                </c:pt>
                <c:pt idx="292" formatCode="0.0000">
                  <c:v>6.9240091535006894</c:v>
                </c:pt>
                <c:pt idx="293" formatCode="0.0000">
                  <c:v>6.9393662850735351</c:v>
                </c:pt>
                <c:pt idx="294" formatCode="0.0000">
                  <c:v>6.9572590178094815</c:v>
                </c:pt>
                <c:pt idx="295" formatCode="0.0000">
                  <c:v>6.9776873517085525</c:v>
                </c:pt>
                <c:pt idx="296" formatCode="0.0000">
                  <c:v>7.00065128677074</c:v>
                </c:pt>
                <c:pt idx="297" formatCode="0.0000">
                  <c:v>7.0208212764003592</c:v>
                </c:pt>
                <c:pt idx="298" formatCode="0.0000">
                  <c:v>7.0381973205974155</c:v>
                </c:pt>
                <c:pt idx="299" formatCode="0.0000">
                  <c:v>7.0527794193619062</c:v>
                </c:pt>
                <c:pt idx="300" formatCode="0.0000">
                  <c:v>7.0645675726938295</c:v>
                </c:pt>
                <c:pt idx="301" formatCode="0.0000">
                  <c:v>7.0735617805931916</c:v>
                </c:pt>
                <c:pt idx="302" formatCode="0.0000">
                  <c:v>7.0825559884925404</c:v>
                </c:pt>
                <c:pt idx="303" formatCode="0.0000">
                  <c:v>7.0915501963918999</c:v>
                </c:pt>
                <c:pt idx="304" formatCode="0.0000">
                  <c:v>7.1005444042912567</c:v>
                </c:pt>
                <c:pt idx="305" formatCode="0.0000">
                  <c:v>7.1095386121906126</c:v>
                </c:pt>
                <c:pt idx="306" formatCode="0.0000">
                  <c:v>7.1185328200899667</c:v>
                </c:pt>
                <c:pt idx="307" formatCode="0.0000">
                  <c:v>7.1275270279893244</c:v>
                </c:pt>
                <c:pt idx="308" formatCode="0.0000">
                  <c:v>7.1397744600224913</c:v>
                </c:pt>
                <c:pt idx="309" formatCode="0.0000">
                  <c:v>7.1552751161894683</c:v>
                </c:pt>
                <c:pt idx="310" formatCode="0.0000">
                  <c:v>7.1740289964902555</c:v>
                </c:pt>
                <c:pt idx="311" formatCode="0.0000">
                  <c:v>7.1919695707575899</c:v>
                </c:pt>
                <c:pt idx="312" formatCode="0.0000">
                  <c:v>7.2090968389914742</c:v>
                </c:pt>
                <c:pt idx="313" formatCode="0.0000">
                  <c:v>7.2254108011918987</c:v>
                </c:pt>
                <c:pt idx="314" formatCode="0.0000">
                  <c:v>7.2409114573588775</c:v>
                </c:pt>
                <c:pt idx="315" formatCode="0.0000">
                  <c:v>7.2598184305600819</c:v>
                </c:pt>
                <c:pt idx="316" formatCode="0.0000">
                  <c:v>7.2821317207955065</c:v>
                </c:pt>
                <c:pt idx="317" formatCode="0.0000">
                  <c:v>7.3078513280651549</c:v>
                </c:pt>
                <c:pt idx="318" formatCode="0.0000">
                  <c:v>7.3369772523690315</c:v>
                </c:pt>
                <c:pt idx="319" formatCode="0.0000">
                  <c:v>7.3695094937071346</c:v>
                </c:pt>
                <c:pt idx="324" formatCode="0.0000">
                  <c:v>7.3869238111292885</c:v>
                </c:pt>
                <c:pt idx="325" formatCode="0.0000">
                  <c:v>7.4036364527578833</c:v>
                </c:pt>
                <c:pt idx="326" formatCode="0.0000">
                  <c:v>7.4196474185929118</c:v>
                </c:pt>
                <c:pt idx="327" formatCode="0.0000">
                  <c:v>7.4349567086343704</c:v>
                </c:pt>
                <c:pt idx="328" formatCode="0.0000">
                  <c:v>7.4518607163884782</c:v>
                </c:pt>
                <c:pt idx="329" formatCode="0.0000">
                  <c:v>7.4703594418552424</c:v>
                </c:pt>
                <c:pt idx="330" formatCode="0.0000">
                  <c:v>7.4904528850346592</c:v>
                </c:pt>
                <c:pt idx="331" formatCode="0.0000">
                  <c:v>7.5121410459267208</c:v>
                </c:pt>
                <c:pt idx="332" formatCode="0.0000">
                  <c:v>7.5354239245314414</c:v>
                </c:pt>
                <c:pt idx="333" formatCode="0.0000">
                  <c:v>7.5603015208488085</c:v>
                </c:pt>
                <c:pt idx="334" formatCode="0.0000">
                  <c:v>7.5837575402337585</c:v>
                </c:pt>
                <c:pt idx="335" formatCode="0.0000">
                  <c:v>7.6057919826862861</c:v>
                </c:pt>
                <c:pt idx="336" formatCode="0.0000">
                  <c:v>7.626404848206386</c:v>
                </c:pt>
                <c:pt idx="337" formatCode="0.0000">
                  <c:v>7.6455961367940786</c:v>
                </c:pt>
                <c:pt idx="338" formatCode="0.0000">
                  <c:v>7.6633658484493399</c:v>
                </c:pt>
                <c:pt idx="339" formatCode="0.0000">
                  <c:v>7.6797139831721912</c:v>
                </c:pt>
                <c:pt idx="340" formatCode="0.0000">
                  <c:v>7.6946405409626086</c:v>
                </c:pt>
                <c:pt idx="341" formatCode="0.0000">
                  <c:v>7.7147977728505293</c:v>
                </c:pt>
                <c:pt idx="342" formatCode="0.0000">
                  <c:v>7.7401856788359424</c:v>
                </c:pt>
                <c:pt idx="343" formatCode="0.0000">
                  <c:v>7.7708042589188651</c:v>
                </c:pt>
                <c:pt idx="353" formatCode="0.0000">
                  <c:v>7.7872617457134377</c:v>
                </c:pt>
                <c:pt idx="354" formatCode="0.0000">
                  <c:v>7.8020607260868404</c:v>
                </c:pt>
                <c:pt idx="355" formatCode="0.0000">
                  <c:v>7.8152012000390947</c:v>
                </c:pt>
                <c:pt idx="356" formatCode="0.0000">
                  <c:v>7.8266831675701889</c:v>
                </c:pt>
                <c:pt idx="357" formatCode="0.0000">
                  <c:v>7.8377186141417399</c:v>
                </c:pt>
                <c:pt idx="358" formatCode="0.0000">
                  <c:v>7.8483075397537485</c:v>
                </c:pt>
                <c:pt idx="359" formatCode="0.0000">
                  <c:v>7.8584499444062148</c:v>
                </c:pt>
                <c:pt idx="360" formatCode="0.0000">
                  <c:v>7.8775387154266587</c:v>
                </c:pt>
                <c:pt idx="361" formatCode="0.0000">
                  <c:v>7.9055738528150785</c:v>
                </c:pt>
                <c:pt idx="362" formatCode="0.0000">
                  <c:v>7.942555356571475</c:v>
                </c:pt>
                <c:pt idx="363" formatCode="0.0000">
                  <c:v>7.988483226695851</c:v>
                </c:pt>
                <c:pt idx="364" formatCode="0.0000">
                  <c:v>8.0338369984436806</c:v>
                </c:pt>
                <c:pt idx="365" formatCode="0.0000">
                  <c:v>8.078616671814947</c:v>
                </c:pt>
                <c:pt idx="366" formatCode="0.0000">
                  <c:v>8.1228222468096547</c:v>
                </c:pt>
                <c:pt idx="367" formatCode="0.0000">
                  <c:v>8.1664537234278107</c:v>
                </c:pt>
                <c:pt idx="368" formatCode="0.0000">
                  <c:v>8.2095111016694133</c:v>
                </c:pt>
                <c:pt idx="369" formatCode="0.0000">
                  <c:v>8.2519943815344554</c:v>
                </c:pt>
                <c:pt idx="370" formatCode="0.0000">
                  <c:v>8.293903563022953</c:v>
                </c:pt>
                <c:pt idx="371" formatCode="0.0000">
                  <c:v>8.3352386461348917</c:v>
                </c:pt>
                <c:pt idx="372" formatCode="0.0000">
                  <c:v>8.3759996308702824</c:v>
                </c:pt>
                <c:pt idx="373" formatCode="0.0000">
                  <c:v>8.4161865172291144</c:v>
                </c:pt>
                <c:pt idx="374" formatCode="0.0000">
                  <c:v>8.4563734035879321</c:v>
                </c:pt>
                <c:pt idx="375" formatCode="0.0000">
                  <c:v>8.4965602899467658</c:v>
                </c:pt>
                <c:pt idx="376" formatCode="0.0000">
                  <c:v>8.5367471763055907</c:v>
                </c:pt>
                <c:pt idx="377" formatCode="0.0000">
                  <c:v>8.5737446272391189</c:v>
                </c:pt>
                <c:pt idx="378" formatCode="0.0000">
                  <c:v>8.6075526427473346</c:v>
                </c:pt>
                <c:pt idx="379" formatCode="0.0000">
                  <c:v>8.638171222830243</c:v>
                </c:pt>
                <c:pt idx="380" formatCode="0.0000">
                  <c:v>8.6672588739090237</c:v>
                </c:pt>
                <c:pt idx="381" formatCode="0.0000">
                  <c:v>8.6948155959836502</c:v>
                </c:pt>
                <c:pt idx="382" formatCode="0.0000">
                  <c:v>8.720841389054117</c:v>
                </c:pt>
                <c:pt idx="383" formatCode="0.0000">
                  <c:v>8.7453362531204668</c:v>
                </c:pt>
                <c:pt idx="384" formatCode="0.0000">
                  <c:v>8.7683001881826499</c:v>
                </c:pt>
                <c:pt idx="385" formatCode="0.0000">
                  <c:v>8.7960482763827947</c:v>
                </c:pt>
                <c:pt idx="386" formatCode="0.0000">
                  <c:v>8.8285805177208978</c:v>
                </c:pt>
                <c:pt idx="387" formatCode="0.0000">
                  <c:v>8.8658969121969609</c:v>
                </c:pt>
                <c:pt idx="388" formatCode="0.0000">
                  <c:v>8.907997459810959</c:v>
                </c:pt>
                <c:pt idx="390" formatCode="0.0000">
                  <c:v>8.9883712325286176</c:v>
                </c:pt>
                <c:pt idx="391" formatCode="0.0000">
                  <c:v>9.0496083926944486</c:v>
                </c:pt>
                <c:pt idx="392" formatCode="0.0000">
                  <c:v>9.091708940308461</c:v>
                </c:pt>
                <c:pt idx="393" formatCode="0.0000">
                  <c:v>9.1146728753706512</c:v>
                </c:pt>
                <c:pt idx="398" formatCode="0.0000">
                  <c:v>9.1316087774790109</c:v>
                </c:pt>
                <c:pt idx="400" formatCode="0.0000">
                  <c:v>9.142516646633549</c:v>
                </c:pt>
                <c:pt idx="401" formatCode="0.0000">
                  <c:v>9.156390690733625</c:v>
                </c:pt>
                <c:pt idx="402" formatCode="0.0000">
                  <c:v>9.1732309097792371</c:v>
                </c:pt>
                <c:pt idx="403" formatCode="0.0000">
                  <c:v>9.1930373037703692</c:v>
                </c:pt>
                <c:pt idx="404" formatCode="0.0000">
                  <c:v>9.2158098727070463</c:v>
                </c:pt>
                <c:pt idx="405" formatCode="0.0000">
                  <c:v>9.2415486165892471</c:v>
                </c:pt>
                <c:pt idx="406" formatCode="0.0000">
                  <c:v>9.2702535354169751</c:v>
                </c:pt>
                <c:pt idx="407" formatCode="0.0000">
                  <c:v>9.2989584542447119</c:v>
                </c:pt>
                <c:pt idx="408" formatCode="0.0000">
                  <c:v>9.327663373072447</c:v>
                </c:pt>
                <c:pt idx="409" formatCode="0.0000">
                  <c:v>9.3557304048151266</c:v>
                </c:pt>
                <c:pt idx="410" formatCode="0.0000">
                  <c:v>9.3831595494727367</c:v>
                </c:pt>
                <c:pt idx="411" formatCode="0.0000">
                  <c:v>9.4099508070452949</c:v>
                </c:pt>
                <c:pt idx="412" formatCode="0.0000">
                  <c:v>9.4361041775327799</c:v>
                </c:pt>
                <c:pt idx="413" formatCode="0.0000">
                  <c:v>9.4616196609352148</c:v>
                </c:pt>
                <c:pt idx="414" formatCode="0.0000">
                  <c:v>9.486497257252589</c:v>
                </c:pt>
                <c:pt idx="415" formatCode="0.0000">
                  <c:v>9.5107369664848971</c:v>
                </c:pt>
                <c:pt idx="416" formatCode="0.0000">
                  <c:v>9.534338788632132</c:v>
                </c:pt>
                <c:pt idx="417" formatCode="0.0000">
                  <c:v>9.557302723694324</c:v>
                </c:pt>
                <c:pt idx="418" formatCode="0.0000">
                  <c:v>9.5813601794737639</c:v>
                </c:pt>
                <c:pt idx="419" formatCode="0.0000">
                  <c:v>9.606511155970443</c:v>
                </c:pt>
                <c:pt idx="420" formatCode="0.0000">
                  <c:v>9.6327556531843754</c:v>
                </c:pt>
                <c:pt idx="421" formatCode="0.0000">
                  <c:v>9.6600936711155487</c:v>
                </c:pt>
                <c:pt idx="422" formatCode="0.0000">
                  <c:v>9.6885252097639754</c:v>
                </c:pt>
                <c:pt idx="423" formatCode="0.0000">
                  <c:v>9.7180502691296446</c:v>
                </c:pt>
                <c:pt idx="424" formatCode="0.0000">
                  <c:v>9.7486688492125513</c:v>
                </c:pt>
                <c:pt idx="425" formatCode="0.0000">
                  <c:v>9.7783305986678872</c:v>
                </c:pt>
                <c:pt idx="426" formatCode="0.0000">
                  <c:v>9.8070355174956294</c:v>
                </c:pt>
                <c:pt idx="427" formatCode="0.0000">
                  <c:v>9.8347836056957654</c:v>
                </c:pt>
                <c:pt idx="428" formatCode="0.0000">
                  <c:v>9.8615748632683253</c:v>
                </c:pt>
                <c:pt idx="429" formatCode="0.0000">
                  <c:v>9.8874092902132862</c:v>
                </c:pt>
                <c:pt idx="430" formatCode="0.0000">
                  <c:v>9.912286886530655</c:v>
                </c:pt>
                <c:pt idx="431" formatCode="0.0000">
                  <c:v>9.9362076522204283</c:v>
                </c:pt>
                <c:pt idx="432" formatCode="0.0000">
                  <c:v>9.9591715872826168</c:v>
                </c:pt>
                <c:pt idx="433" formatCode="0.0000">
                  <c:v>9.9810830086544549</c:v>
                </c:pt>
                <c:pt idx="434" formatCode="0.0000">
                  <c:v>10.001941916335944</c:v>
                </c:pt>
                <c:pt idx="435" formatCode="0.0000">
                  <c:v>10.02174831032708</c:v>
                </c:pt>
                <c:pt idx="436" formatCode="0.0000">
                  <c:v>10.040502190627867</c:v>
                </c:pt>
                <c:pt idx="437" formatCode="0.0000">
                  <c:v>10.083368202743952</c:v>
                </c:pt>
                <c:pt idx="442" formatCode="0.0000">
                  <c:v>10.150346346675336</c:v>
                </c:pt>
                <c:pt idx="443" formatCode="0.0000">
                  <c:v>10.211902450383697</c:v>
                </c:pt>
                <c:pt idx="444" formatCode="0.0000">
                  <c:v>10.268036513869056</c:v>
                </c:pt>
                <c:pt idx="445" formatCode="0.0000">
                  <c:v>10.318748537131377</c:v>
                </c:pt>
                <c:pt idx="446" formatCode="0.0000">
                  <c:v>10.364038520170697</c:v>
                </c:pt>
                <c:pt idx="447" formatCode="0.0000">
                  <c:v>10.403906462986996</c:v>
                </c:pt>
                <c:pt idx="448" formatCode="0.0000">
                  <c:v>10.438352365580268</c:v>
                </c:pt>
                <c:pt idx="449" formatCode="0.0000">
                  <c:v>10.472160381088496</c:v>
                </c:pt>
                <c:pt idx="450" formatCode="0.0000">
                  <c:v>10.505330509511658</c:v>
                </c:pt>
                <c:pt idx="451" formatCode="0.0000">
                  <c:v>10.537862750849753</c:v>
                </c:pt>
                <c:pt idx="452" formatCode="0.0000">
                  <c:v>10.569757105102797</c:v>
                </c:pt>
                <c:pt idx="453" formatCode="0.0000">
                  <c:v>10.601013572270768</c:v>
                </c:pt>
                <c:pt idx="454" formatCode="0.0000">
                  <c:v>10.631632152353687</c:v>
                </c:pt>
                <c:pt idx="455" formatCode="0.0000">
                  <c:v>10.65995433893039</c:v>
                </c:pt>
                <c:pt idx="456" formatCode="0.0000">
                  <c:v>10.685980132000864</c:v>
                </c:pt>
                <c:pt idx="457" formatCode="0.0000">
                  <c:v>10.709709531565126</c:v>
                </c:pt>
                <c:pt idx="458" formatCode="0.0000">
                  <c:v>10.731142537623166</c:v>
                </c:pt>
                <c:pt idx="459" formatCode="0.0000">
                  <c:v>10.75027915017499</c:v>
                </c:pt>
                <c:pt idx="460" formatCode="0.0000">
                  <c:v>10.770053649811867</c:v>
                </c:pt>
                <c:pt idx="461" formatCode="0.0000">
                  <c:v>10.79046603653382</c:v>
                </c:pt>
                <c:pt idx="462" formatCode="0.0000">
                  <c:v>10.811516310340826</c:v>
                </c:pt>
                <c:pt idx="463" formatCode="0.0000">
                  <c:v>10.833204471232893</c:v>
                </c:pt>
                <c:pt idx="464" formatCode="0.0000">
                  <c:v>10.855530519210035</c:v>
                </c:pt>
                <c:pt idx="465" formatCode="0.0000">
                  <c:v>10.878494454272216</c:v>
                </c:pt>
                <c:pt idx="466" formatCode="0.0000">
                  <c:v>10.898460320034612</c:v>
                </c:pt>
                <c:pt idx="467" formatCode="0.0000">
                  <c:v>10.915428116497234</c:v>
                </c:pt>
                <c:pt idx="468" formatCode="0.0000">
                  <c:v>10.929397843660059</c:v>
                </c:pt>
                <c:pt idx="469" formatCode="0.0000">
                  <c:v>10.946697341406912</c:v>
                </c:pt>
                <c:pt idx="470" formatCode="0.0000">
                  <c:v>10.967326609737771</c:v>
                </c:pt>
                <c:pt idx="471" formatCode="0.0000">
                  <c:v>10.991285648652655</c:v>
                </c:pt>
                <c:pt idx="472" formatCode="0.0000">
                  <c:v>11.01857445815155</c:v>
                </c:pt>
                <c:pt idx="473" formatCode="0.0000">
                  <c:v>11.049193038234471</c:v>
                </c:pt>
                <c:pt idx="474" formatCode="0.0000">
                  <c:v>11.079811618317395</c:v>
                </c:pt>
                <c:pt idx="475" formatCode="0.0000">
                  <c:v>11.11266280319802</c:v>
                </c:pt>
                <c:pt idx="476" formatCode="0.0000">
                  <c:v>11.147746592876366</c:v>
                </c:pt>
                <c:pt idx="477" formatCode="0.0000">
                  <c:v>11.185062987352419</c:v>
                </c:pt>
                <c:pt idx="478" formatCode="0.0000">
                  <c:v>11.224611986626179</c:v>
                </c:pt>
                <c:pt idx="479" formatCode="0.0000">
                  <c:v>11.266393590697669</c:v>
                </c:pt>
                <c:pt idx="480" formatCode="0.0000">
                  <c:v>11.310407799566866</c:v>
                </c:pt>
                <c:pt idx="481" formatCode="0.0000">
                  <c:v>11.353273811682953</c:v>
                </c:pt>
                <c:pt idx="482" formatCode="0.0000">
                  <c:v>11.39499162704592</c:v>
                </c:pt>
                <c:pt idx="483" formatCode="0.0000">
                  <c:v>11.435561245655784</c:v>
                </c:pt>
                <c:pt idx="484" formatCode="0.0000">
                  <c:v>11.47498266751254</c:v>
                </c:pt>
                <c:pt idx="485" formatCode="0.0000">
                  <c:v>11.513255892616185</c:v>
                </c:pt>
                <c:pt idx="486" formatCode="0.0000">
                  <c:v>11.550380920966724</c:v>
                </c:pt>
                <c:pt idx="487" formatCode="0.0000">
                  <c:v>11.586357752564151</c:v>
                </c:pt>
                <c:pt idx="488" formatCode="0.0000">
                  <c:v>11.62118638740847</c:v>
                </c:pt>
                <c:pt idx="489" formatCode="0.0000">
                  <c:v>11.654866825499679</c:v>
                </c:pt>
                <c:pt idx="490" formatCode="0.0000">
                  <c:v>11.687399066837772</c:v>
                </c:pt>
                <c:pt idx="491" formatCode="0.0000">
                  <c:v>11.718017646920693</c:v>
                </c:pt>
                <c:pt idx="492" formatCode="0.0000">
                  <c:v>11.74672256574843</c:v>
                </c:pt>
                <c:pt idx="493" formatCode="0.0000">
                  <c:v>11.773513823320982</c:v>
                </c:pt>
                <c:pt idx="494" formatCode="0.0000">
                  <c:v>11.798391419638348</c:v>
                </c:pt>
                <c:pt idx="495" formatCode="0.0000">
                  <c:v>11.821355354700541</c:v>
                </c:pt>
                <c:pt idx="496" formatCode="0.0000">
                  <c:v>11.843840874448944</c:v>
                </c:pt>
                <c:pt idx="497" formatCode="0.0000">
                  <c:v>11.865847978883538</c:v>
                </c:pt>
                <c:pt idx="498" formatCode="0.0000">
                  <c:v>11.887376668004332</c:v>
                </c:pt>
                <c:pt idx="499" formatCode="0.0000">
                  <c:v>11.908426941811337</c:v>
                </c:pt>
                <c:pt idx="500" formatCode="0.0000">
                  <c:v>11.932347707501116</c:v>
                </c:pt>
                <c:pt idx="501" formatCode="0.0000">
                  <c:v>11.95913896507367</c:v>
                </c:pt>
                <c:pt idx="503" formatCode="0.0000">
                  <c:v>11.989757545156586</c:v>
                </c:pt>
                <c:pt idx="504" formatCode="0.0000">
                  <c:v>12.017824576899265</c:v>
                </c:pt>
                <c:pt idx="505" formatCode="0.0000">
                  <c:v>12.043340060301691</c:v>
                </c:pt>
                <c:pt idx="506" formatCode="0.0000">
                  <c:v>12.06630399536388</c:v>
                </c:pt>
                <c:pt idx="507" formatCode="0.0000">
                  <c:v>12.090224761053653</c:v>
                </c:pt>
                <c:pt idx="508" formatCode="0.0000">
                  <c:v>12.115102357371029</c:v>
                </c:pt>
                <c:pt idx="509" formatCode="0.0000">
                  <c:v>12.14093678431599</c:v>
                </c:pt>
                <c:pt idx="510" formatCode="0.0000">
                  <c:v>12.167728041888543</c:v>
                </c:pt>
                <c:pt idx="511" formatCode="0.0000">
                  <c:v>12.195476130088695</c:v>
                </c:pt>
                <c:pt idx="512" formatCode="0.0000">
                  <c:v>12.224181048916416</c:v>
                </c:pt>
                <c:pt idx="515" formatCode="0.0000">
                  <c:v>12.243317661468245</c:v>
                </c:pt>
                <c:pt idx="516" formatCode="0.0000">
                  <c:v>12.286183673584329</c:v>
                </c:pt>
                <c:pt idx="517" formatCode="0.0000">
                  <c:v>12.352779085264679</c:v>
                </c:pt>
                <c:pt idx="518" formatCode="0.0000">
                  <c:v>12.443103896509285</c:v>
                </c:pt>
                <c:pt idx="519" formatCode="0.0000">
                  <c:v>12.557158107318147</c:v>
                </c:pt>
                <c:pt idx="520" formatCode="0.0000">
                  <c:v>12.694941717691268</c:v>
                </c:pt>
                <c:pt idx="524" formatCode="0.0000">
                  <c:v>12.752351555346749</c:v>
                </c:pt>
                <c:pt idx="525" formatCode="0.0000">
                  <c:v>12.804020409236667</c:v>
                </c:pt>
                <c:pt idx="526" formatCode="0.0000">
                  <c:v>12.850905109988641</c:v>
                </c:pt>
                <c:pt idx="527" formatCode="0.0000">
                  <c:v>12.893005657602654</c:v>
                </c:pt>
                <c:pt idx="528" formatCode="0.0000">
                  <c:v>12.930322052078701</c:v>
                </c:pt>
                <c:pt idx="529" formatCode="0.0000">
                  <c:v>12.962854293416806</c:v>
                </c:pt>
                <c:pt idx="530" formatCode="0.0000">
                  <c:v>12.99538653475491</c:v>
                </c:pt>
                <c:pt idx="531" formatCode="0.0000">
                  <c:v>13.028875606720586</c:v>
                </c:pt>
                <c:pt idx="532" formatCode="0.0000">
                  <c:v>13.063321509313868</c:v>
                </c:pt>
                <c:pt idx="533" formatCode="0.0000">
                  <c:v>13.098724242534747</c:v>
                </c:pt>
                <c:pt idx="534" formatCode="0.0000">
                  <c:v>13.135083806383218</c:v>
                </c:pt>
                <c:pt idx="535" formatCode="0.0000">
                  <c:v>13.172400200859274</c:v>
                </c:pt>
                <c:pt idx="536" formatCode="0.0000">
                  <c:v>13.210673425962913</c:v>
                </c:pt>
                <c:pt idx="537" formatCode="0.0000">
                  <c:v>13.24990348169414</c:v>
                </c:pt>
                <c:pt idx="538" formatCode="0.0000">
                  <c:v>13.290090368052978</c:v>
                </c:pt>
                <c:pt idx="539" formatCode="0.0000">
                  <c:v>13.3312340850394</c:v>
                </c:pt>
                <c:pt idx="540" formatCode="0.0000">
                  <c:v>13.373334632653416</c:v>
                </c:pt>
                <c:pt idx="541" formatCode="0.0000">
                  <c:v>13.420458541062276</c:v>
                </c:pt>
                <c:pt idx="542" formatCode="0.0000">
                  <c:v>13.472605810266007</c:v>
                </c:pt>
                <c:pt idx="543" formatCode="0.0000">
                  <c:v>13.529776440264563</c:v>
                </c:pt>
                <c:pt idx="544" formatCode="0.0000">
                  <c:v>13.591970431057991</c:v>
                </c:pt>
                <c:pt idx="545" formatCode="0.0000">
                  <c:v>13.659187782646272</c:v>
                </c:pt>
                <c:pt idx="546" formatCode="0.0000">
                  <c:v>13.731428495029398</c:v>
                </c:pt>
                <c:pt idx="547" formatCode="0.0000">
                  <c:v>13.808692568207398</c:v>
                </c:pt>
                <c:pt idx="548" formatCode="0.0000">
                  <c:v>13.890980002180235</c:v>
                </c:pt>
                <c:pt idx="549" formatCode="0.0000">
                  <c:v>13.977094758663441</c:v>
                </c:pt>
                <c:pt idx="550" formatCode="0.0000">
                  <c:v>14.067036837657016</c:v>
                </c:pt>
                <c:pt idx="551" formatCode="0.0000">
                  <c:v>14.160806239160953</c:v>
                </c:pt>
                <c:pt idx="552" formatCode="0.0000">
                  <c:v>14.258402963175239</c:v>
                </c:pt>
                <c:pt idx="553" formatCode="0.0000">
                  <c:v>14.346048648662588</c:v>
                </c:pt>
                <c:pt idx="554" formatCode="0.0000">
                  <c:v>14.423743295623002</c:v>
                </c:pt>
                <c:pt idx="555" formatCode="0.0000">
                  <c:v>14.491486904056453</c:v>
                </c:pt>
                <c:pt idx="556" formatCode="0.0000">
                  <c:v>14.549279473962953</c:v>
                </c:pt>
                <c:pt idx="557" formatCode="0.0000">
                  <c:v>14.597121005342503</c:v>
                </c:pt>
                <c:pt idx="558" formatCode="0.0000">
                  <c:v>14.649427746317491</c:v>
                </c:pt>
                <c:pt idx="559" formatCode="0.0000">
                  <c:v>14.706199696887909</c:v>
                </c:pt>
                <c:pt idx="560" formatCode="0.0000">
                  <c:v>14.767436857053749</c:v>
                </c:pt>
                <c:pt idx="561" formatCode="0.0000">
                  <c:v>14.824208807624149</c:v>
                </c:pt>
                <c:pt idx="562" formatCode="0.0000">
                  <c:v>14.876515548599137</c:v>
                </c:pt>
                <c:pt idx="563" formatCode="0.0000">
                  <c:v>14.924357079978694</c:v>
                </c:pt>
                <c:pt idx="564" formatCode="0.0000">
                  <c:v>14.967733401762823</c:v>
                </c:pt>
                <c:pt idx="565" formatCode="0.0000">
                  <c:v>15.006644513951535</c:v>
                </c:pt>
                <c:pt idx="566" formatCode="0.0000">
                  <c:v>15.041090416544812</c:v>
                </c:pt>
                <c:pt idx="567" formatCode="0.0000">
                  <c:v>15.072187411941524</c:v>
                </c:pt>
                <c:pt idx="568" formatCode="0.0000">
                  <c:v>15.099935500141672</c:v>
                </c:pt>
                <c:pt idx="569" formatCode="0.0000">
                  <c:v>15.124334681145244</c:v>
                </c:pt>
                <c:pt idx="570" formatCode="0.0000">
                  <c:v>15.145384954952252</c:v>
                </c:pt>
                <c:pt idx="571" formatCode="0.0000">
                  <c:v>15.166205589408637</c:v>
                </c:pt>
                <c:pt idx="572" formatCode="0.0000">
                  <c:v>15.186796584514399</c:v>
                </c:pt>
                <c:pt idx="573" formatCode="0.0000">
                  <c:v>15.207157940269528</c:v>
                </c:pt>
                <c:pt idx="574" formatCode="0.0000">
                  <c:v>15.227289656674053</c:v>
                </c:pt>
                <c:pt idx="575" formatCode="0.0000">
                  <c:v>15.247191733727949</c:v>
                </c:pt>
                <c:pt idx="576" formatCode="0.0000">
                  <c:v>15.266864171431223</c:v>
                </c:pt>
                <c:pt idx="577" formatCode="0.0000">
                  <c:v>15.286306969783871</c:v>
                </c:pt>
                <c:pt idx="578" formatCode="0.0000">
                  <c:v>15.305520128785915</c:v>
                </c:pt>
                <c:pt idx="579" formatCode="0.0000">
                  <c:v>15.324503648437314</c:v>
                </c:pt>
                <c:pt idx="580" formatCode="0.0000">
                  <c:v>15.343257528738102</c:v>
                </c:pt>
                <c:pt idx="581" formatCode="0.0000">
                  <c:v>15.362776873540973</c:v>
                </c:pt>
                <c:pt idx="582" formatCode="0.0000">
                  <c:v>15.383061682845893</c:v>
                </c:pt>
                <c:pt idx="583" formatCode="0.0000">
                  <c:v>15.404111956652898</c:v>
                </c:pt>
                <c:pt idx="584" formatCode="0.0000">
                  <c:v>15.423652564358594</c:v>
                </c:pt>
                <c:pt idx="585" formatCode="0.0000">
                  <c:v>15.441683505962979</c:v>
                </c:pt>
                <c:pt idx="586" formatCode="0.0000">
                  <c:v>15.458204781466053</c:v>
                </c:pt>
                <c:pt idx="587" formatCode="0.0000">
                  <c:v>15.473216390867822</c:v>
                </c:pt>
                <c:pt idx="588" formatCode="0.0000">
                  <c:v>15.486718334168275</c:v>
                </c:pt>
                <c:pt idx="589" formatCode="0.0000">
                  <c:v>15.498710611367414</c:v>
                </c:pt>
                <c:pt idx="590" formatCode="0.0000">
                  <c:v>15.509193222465251</c:v>
                </c:pt>
                <c:pt idx="591" formatCode="0.0000">
                  <c:v>15.518166167461763</c:v>
                </c:pt>
                <c:pt idx="592" formatCode="0.0000">
                  <c:v>15.525629446356977</c:v>
                </c:pt>
                <c:pt idx="593" formatCode="0.0000">
                  <c:v>15.533578500801575</c:v>
                </c:pt>
                <c:pt idx="594" formatCode="0.0000">
                  <c:v>15.542013330795571</c:v>
                </c:pt>
                <c:pt idx="595" formatCode="0.0000">
                  <c:v>15.550933936338971</c:v>
                </c:pt>
                <c:pt idx="596" formatCode="0.0000">
                  <c:v>15.56034031743175</c:v>
                </c:pt>
                <c:pt idx="597" formatCode="0.0000">
                  <c:v>15.57023247407392</c:v>
                </c:pt>
                <c:pt idx="598" formatCode="0.0000">
                  <c:v>15.580610406265484</c:v>
                </c:pt>
                <c:pt idx="599" formatCode="0.0000">
                  <c:v>15.591474114006447</c:v>
                </c:pt>
                <c:pt idx="600" formatCode="0.0000">
                  <c:v>15.602823597296792</c:v>
                </c:pt>
                <c:pt idx="601" formatCode="0.0000">
                  <c:v>15.614658856136533</c:v>
                </c:pt>
                <c:pt idx="602" formatCode="0.0000">
                  <c:v>15.62697989052567</c:v>
                </c:pt>
                <c:pt idx="603" formatCode="0.0000">
                  <c:v>15.639786700464199</c:v>
                </c:pt>
                <c:pt idx="604" formatCode="0.0000">
                  <c:v>15.653079285952119</c:v>
                </c:pt>
                <c:pt idx="605" formatCode="0.0000">
                  <c:v>15.666857646989437</c:v>
                </c:pt>
                <c:pt idx="606" formatCode="0.0000">
                  <c:v>15.681155430367435</c:v>
                </c:pt>
                <c:pt idx="607" formatCode="0.0000">
                  <c:v>15.695972636086134</c:v>
                </c:pt>
                <c:pt idx="608" formatCode="0.0000">
                  <c:v>15.711309264145518</c:v>
                </c:pt>
                <c:pt idx="609" formatCode="0.0000">
                  <c:v>15.727165314545605</c:v>
                </c:pt>
                <c:pt idx="610" formatCode="0.0000">
                  <c:v>15.74354078728638</c:v>
                </c:pt>
                <c:pt idx="611" formatCode="0.0000">
                  <c:v>15.76043568236785</c:v>
                </c:pt>
                <c:pt idx="612" formatCode="0.0000">
                  <c:v>15.777849999790005</c:v>
                </c:pt>
                <c:pt idx="613" formatCode="0.0000">
                  <c:v>15.795783739552855</c:v>
                </c:pt>
                <c:pt idx="614" formatCode="0.0000">
                  <c:v>15.8142369016564</c:v>
                </c:pt>
                <c:pt idx="615" formatCode="0.0000">
                  <c:v>15.833209486100637</c:v>
                </c:pt>
                <c:pt idx="616" formatCode="0.0000">
                  <c:v>15.85270149288557</c:v>
                </c:pt>
                <c:pt idx="617" formatCode="0.0000">
                  <c:v>15.872712922011186</c:v>
                </c:pt>
                <c:pt idx="618" formatCode="0.0000">
                  <c:v>15.893243773477499</c:v>
                </c:pt>
                <c:pt idx="619" formatCode="0.0000">
                  <c:v>15.914294047284505</c:v>
                </c:pt>
                <c:pt idx="620" formatCode="0.0000">
                  <c:v>15.940128474229461</c:v>
                </c:pt>
                <c:pt idx="621" formatCode="0.0000">
                  <c:v>15.970747054312389</c:v>
                </c:pt>
                <c:pt idx="622" formatCode="0.0000">
                  <c:v>16.006149787533236</c:v>
                </c:pt>
                <c:pt idx="623" formatCode="0.0000">
                  <c:v>16.046336673892082</c:v>
                </c:pt>
                <c:pt idx="624" formatCode="0.0000">
                  <c:v>16.08282381515755</c:v>
                </c:pt>
                <c:pt idx="625" formatCode="0.0000">
                  <c:v>16.115611211329686</c:v>
                </c:pt>
                <c:pt idx="626" formatCode="0.0000">
                  <c:v>16.144698862408468</c:v>
                </c:pt>
                <c:pt idx="627" formatCode="0.0000">
                  <c:v>16.170086768393887</c:v>
                </c:pt>
                <c:pt idx="628" formatCode="0.0000">
                  <c:v>16.191774929285941</c:v>
                </c:pt>
                <c:pt idx="629" formatCode="0.0000">
                  <c:v>16.209763345084657</c:v>
                </c:pt>
                <c:pt idx="630" formatCode="0.0000">
                  <c:v>16.226962375615607</c:v>
                </c:pt>
                <c:pt idx="631" formatCode="0.0000">
                  <c:v>16.243372020878788</c:v>
                </c:pt>
                <c:pt idx="632" formatCode="0.0000">
                  <c:v>16.25899228087421</c:v>
                </c:pt>
                <c:pt idx="633" formatCode="0.0000">
                  <c:v>16.273823155601885</c:v>
                </c:pt>
                <c:pt idx="634" formatCode="0.0000">
                  <c:v>16.287864645061784</c:v>
                </c:pt>
                <c:pt idx="635" formatCode="0.0000">
                  <c:v>16.301116749253925</c:v>
                </c:pt>
                <c:pt idx="636" formatCode="0.0000">
                  <c:v>16.313579468178297</c:v>
                </c:pt>
                <c:pt idx="637" formatCode="0.0000">
                  <c:v>16.3252528018349</c:v>
                </c:pt>
                <c:pt idx="638" formatCode="0.0000">
                  <c:v>16.336133332971507</c:v>
                </c:pt>
                <c:pt idx="639" formatCode="0.0000">
                  <c:v>16.346221061588121</c:v>
                </c:pt>
                <c:pt idx="640" formatCode="0.0000">
                  <c:v>16.355515987684733</c:v>
                </c:pt>
                <c:pt idx="641" formatCode="0.0000">
                  <c:v>16.364018111261316</c:v>
                </c:pt>
                <c:pt idx="642" formatCode="0.0000">
                  <c:v>16.371727432317897</c:v>
                </c:pt>
                <c:pt idx="643" formatCode="0.0000">
                  <c:v>16.378643950854496</c:v>
                </c:pt>
                <c:pt idx="644" formatCode="0.0000">
                  <c:v>16.384767666871078</c:v>
                </c:pt>
                <c:pt idx="645" formatCode="0.0000">
                  <c:v>16.390955171596186</c:v>
                </c:pt>
                <c:pt idx="646" formatCode="0.0000">
                  <c:v>16.397206465029765</c:v>
                </c:pt>
                <c:pt idx="647" formatCode="0.0000">
                  <c:v>16.403521547171845</c:v>
                </c:pt>
                <c:pt idx="648" formatCode="0.0000">
                  <c:v>16.410602093816042</c:v>
                </c:pt>
                <c:pt idx="649" formatCode="0.0000">
                  <c:v>16.418448104962277</c:v>
                </c:pt>
                <c:pt idx="650" formatCode="0.0000">
                  <c:v>16.42705958061061</c:v>
                </c:pt>
                <c:pt idx="651" formatCode="0.0000">
                  <c:v>16.436436520760985</c:v>
                </c:pt>
                <c:pt idx="652" formatCode="0.0000">
                  <c:v>16.445813460911385</c:v>
                </c:pt>
                <c:pt idx="653" formatCode="0.0000">
                  <c:v>16.455190401061778</c:v>
                </c:pt>
                <c:pt idx="654" formatCode="0.0000">
                  <c:v>16.464184608961123</c:v>
                </c:pt>
                <c:pt idx="655" formatCode="0.0000">
                  <c:v>16.472796084609453</c:v>
                </c:pt>
                <c:pt idx="656" formatCode="0.0000">
                  <c:v>16.481024828006746</c:v>
                </c:pt>
                <c:pt idx="657" formatCode="0.0000">
                  <c:v>16.48887083915298</c:v>
                </c:pt>
                <c:pt idx="658" formatCode="0.0000">
                  <c:v>16.496334118048207</c:v>
                </c:pt>
                <c:pt idx="659" formatCode="0.0000">
                  <c:v>16.504562861445493</c:v>
                </c:pt>
                <c:pt idx="660" formatCode="0.0000">
                  <c:v>16.513557069344845</c:v>
                </c:pt>
                <c:pt idx="661" formatCode="0.0000">
                  <c:v>16.523316741746264</c:v>
                </c:pt>
                <c:pt idx="662" formatCode="0.0000">
                  <c:v>16.533841878649778</c:v>
                </c:pt>
                <c:pt idx="663" formatCode="0.0000">
                  <c:v>16.543678097501413</c:v>
                </c:pt>
                <c:pt idx="664" formatCode="0.0000">
                  <c:v>16.552825398301184</c:v>
                </c:pt>
                <c:pt idx="665" formatCode="0.0000">
                  <c:v>16.561283781049092</c:v>
                </c:pt>
                <c:pt idx="666" formatCode="0.0000">
                  <c:v>16.569053245745117</c:v>
                </c:pt>
                <c:pt idx="667" formatCode="0.0000">
                  <c:v>16.576133792389296</c:v>
                </c:pt>
                <c:pt idx="668" formatCode="0.0000">
                  <c:v>16.583129287422118</c:v>
                </c:pt>
                <c:pt idx="669" formatCode="0.0000">
                  <c:v>16.590039730843621</c:v>
                </c:pt>
                <c:pt idx="670" formatCode="0.0000">
                  <c:v>16.596865122653806</c:v>
                </c:pt>
                <c:pt idx="671" formatCode="0.0000">
                  <c:v>16.603605462852613</c:v>
                </c:pt>
                <c:pt idx="672" formatCode="0.0000">
                  <c:v>16.61026075144008</c:v>
                </c:pt>
                <c:pt idx="673" formatCode="0.0000">
                  <c:v>16.616830988416201</c:v>
                </c:pt>
                <c:pt idx="674" formatCode="0.0000">
                  <c:v>16.62331617378096</c:v>
                </c:pt>
                <c:pt idx="675" formatCode="0.0000">
                  <c:v>16.629716307534412</c:v>
                </c:pt>
                <c:pt idx="676" formatCode="0.0000">
                  <c:v>16.636031389676525</c:v>
                </c:pt>
                <c:pt idx="677" formatCode="0.0000">
                  <c:v>16.642298630287229</c:v>
                </c:pt>
                <c:pt idx="678" formatCode="0.0000">
                  <c:v>16.648518029366578</c:v>
                </c:pt>
                <c:pt idx="679" formatCode="0.0000">
                  <c:v>16.654689586914539</c:v>
                </c:pt>
                <c:pt idx="680" formatCode="0.0000">
                  <c:v>16.660813302931111</c:v>
                </c:pt>
                <c:pt idx="681" formatCode="0.0000">
                  <c:v>16.670381609207034</c:v>
                </c:pt>
                <c:pt idx="682" formatCode="0.0000">
                  <c:v>16.683394505742264</c:v>
                </c:pt>
                <c:pt idx="683" formatCode="0.0000">
                  <c:v>16.699851992536853</c:v>
                </c:pt>
                <c:pt idx="684" formatCode="0.0000">
                  <c:v>16.719754069590749</c:v>
                </c:pt>
                <c:pt idx="685" formatCode="0.0000">
                  <c:v>16.743100736903944</c:v>
                </c:pt>
                <c:pt idx="686" formatCode="0.0000">
                  <c:v>16.769891994476524</c:v>
                </c:pt>
                <c:pt idx="687" formatCode="0.0000">
                  <c:v>16.79285592953871</c:v>
                </c:pt>
                <c:pt idx="688" formatCode="0.0000">
                  <c:v>16.81199254209054</c:v>
                </c:pt>
                <c:pt idx="689" formatCode="0.0000">
                  <c:v>16.827301832131969</c:v>
                </c:pt>
                <c:pt idx="690" formatCode="0.0000">
                  <c:v>16.841909446379873</c:v>
                </c:pt>
                <c:pt idx="691" formatCode="0.0000">
                  <c:v>16.855815384834198</c:v>
                </c:pt>
                <c:pt idx="692" formatCode="0.0000">
                  <c:v>16.869019647494952</c:v>
                </c:pt>
                <c:pt idx="693" formatCode="0.0000">
                  <c:v>16.882484863963214</c:v>
                </c:pt>
                <c:pt idx="694" formatCode="0.0000">
                  <c:v>16.896211034239034</c:v>
                </c:pt>
                <c:pt idx="695" formatCode="0.0000">
                  <c:v>16.910198158322377</c:v>
                </c:pt>
                <c:pt idx="696" formatCode="0.0000">
                  <c:v>16.92444623621321</c:v>
                </c:pt>
                <c:pt idx="697" formatCode="0.0000">
                  <c:v>16.938955267911627</c:v>
                </c:pt>
                <c:pt idx="698" formatCode="0.0000">
                  <c:v>16.953725253417524</c:v>
                </c:pt>
                <c:pt idx="699" formatCode="0.0000">
                  <c:v>16.968756192730936</c:v>
                </c:pt>
                <c:pt idx="700" formatCode="0.0000">
                  <c:v>16.984048085851903</c:v>
                </c:pt>
                <c:pt idx="701" formatCode="0.0000">
                  <c:v>16.999600932780378</c:v>
                </c:pt>
                <c:pt idx="702" formatCode="0.0000">
                  <c:v>17.015414733516401</c:v>
                </c:pt>
                <c:pt idx="703" formatCode="0.0000">
                  <c:v>17.031489488059933</c:v>
                </c:pt>
                <c:pt idx="704" formatCode="0.0000">
                  <c:v>17.046320362787586</c:v>
                </c:pt>
                <c:pt idx="705" formatCode="0.0000">
                  <c:v>17.059907357699391</c:v>
                </c:pt>
                <c:pt idx="706" formatCode="0.0000">
                  <c:v>17.072250472795307</c:v>
                </c:pt>
                <c:pt idx="707" formatCode="0.0000">
                  <c:v>17.083349708075353</c:v>
                </c:pt>
                <c:pt idx="708" formatCode="0.0000">
                  <c:v>17.093205063539564</c:v>
                </c:pt>
                <c:pt idx="709" formatCode="0.0000">
                  <c:v>17.101816539187883</c:v>
                </c:pt>
                <c:pt idx="710" formatCode="0.0000">
                  <c:v>17.109184135020332</c:v>
                </c:pt>
                <c:pt idx="711" formatCode="0.0000">
                  <c:v>17.115307851036917</c:v>
                </c:pt>
                <c:pt idx="712" formatCode="0.0000">
                  <c:v>17.12175051059603</c:v>
                </c:pt>
                <c:pt idx="713" formatCode="0.0000">
                  <c:v>17.128512113697674</c:v>
                </c:pt>
                <c:pt idx="714" formatCode="0.0000">
                  <c:v>17.135592660341839</c:v>
                </c:pt>
                <c:pt idx="715" formatCode="0.0000">
                  <c:v>17.142290474734978</c:v>
                </c:pt>
                <c:pt idx="716" formatCode="0.0000">
                  <c:v>17.148605556877087</c:v>
                </c:pt>
                <c:pt idx="717" formatCode="0.0000">
                  <c:v>17.154537906768152</c:v>
                </c:pt>
                <c:pt idx="718" formatCode="0.0000">
                  <c:v>17.160757305847497</c:v>
                </c:pt>
                <c:pt idx="719" formatCode="0.0000">
                  <c:v>17.167263754115115</c:v>
                </c:pt>
                <c:pt idx="720" formatCode="0.0000">
                  <c:v>17.174057251571014</c:v>
                </c:pt>
                <c:pt idx="721" formatCode="0.0000">
                  <c:v>17.18113779821519</c:v>
                </c:pt>
                <c:pt idx="722" formatCode="0.0000">
                  <c:v>17.189749273863484</c:v>
                </c:pt>
                <c:pt idx="723" formatCode="0.0000">
                  <c:v>17.199891678515975</c:v>
                </c:pt>
                <c:pt idx="724" formatCode="0.0000">
                  <c:v>17.211565012172599</c:v>
                </c:pt>
                <c:pt idx="725" formatCode="0.0000">
                  <c:v>17.222536670035609</c:v>
                </c:pt>
                <c:pt idx="726" formatCode="0.0000">
                  <c:v>17.232806652105101</c:v>
                </c:pt>
                <c:pt idx="727" formatCode="0.0000">
                  <c:v>17.242374958381014</c:v>
                </c:pt>
                <c:pt idx="728" formatCode="0.0000">
                  <c:v>17.250412335652786</c:v>
                </c:pt>
                <c:pt idx="729" formatCode="0.0000">
                  <c:v>17.256918783920408</c:v>
                </c:pt>
                <c:pt idx="730" formatCode="0.0000">
                  <c:v>17.261894303183883</c:v>
                </c:pt>
                <c:pt idx="731" formatCode="0.0000">
                  <c:v>17.267204713167004</c:v>
                </c:pt>
                <c:pt idx="732" formatCode="0.0000">
                  <c:v>17.272850013869803</c:v>
                </c:pt>
                <c:pt idx="733" formatCode="0.0000">
                  <c:v>17.278830205292238</c:v>
                </c:pt>
                <c:pt idx="734" formatCode="0.0000">
                  <c:v>17.285145287434329</c:v>
                </c:pt>
                <c:pt idx="735" formatCode="0.0000">
                  <c:v>17.291508211107821</c:v>
                </c:pt>
                <c:pt idx="736" formatCode="0.0000">
                  <c:v>17.297918976312694</c:v>
                </c:pt>
                <c:pt idx="737" formatCode="0.0000">
                  <c:v>17.304377583048936</c:v>
                </c:pt>
                <c:pt idx="738" formatCode="0.0000">
                  <c:v>17.310884031316569</c:v>
                </c:pt>
                <c:pt idx="739" formatCode="0.0000">
                  <c:v>17.316768539676239</c:v>
                </c:pt>
                <c:pt idx="740" formatCode="0.0000">
                  <c:v>17.322031108127977</c:v>
                </c:pt>
                <c:pt idx="741" formatCode="0.0000">
                  <c:v>17.326671736671809</c:v>
                </c:pt>
                <c:pt idx="742" formatCode="0.0000">
                  <c:v>17.330690425307694</c:v>
                </c:pt>
                <c:pt idx="743" formatCode="0.0000">
                  <c:v>17.334977026519311</c:v>
                </c:pt>
                <c:pt idx="744" formatCode="0.0000">
                  <c:v>17.339531540306627</c:v>
                </c:pt>
                <c:pt idx="745" formatCode="0.0000">
                  <c:v>17.344353966669694</c:v>
                </c:pt>
                <c:pt idx="746" formatCode="0.0000">
                  <c:v>17.34944430560849</c:v>
                </c:pt>
                <c:pt idx="747" formatCode="0.0000">
                  <c:v>17.354802557122987</c:v>
                </c:pt>
                <c:pt idx="748" formatCode="0.0000">
                  <c:v>17.360097019928986</c:v>
                </c:pt>
                <c:pt idx="749" formatCode="0.0000">
                  <c:v>17.365327694026487</c:v>
                </c:pt>
                <c:pt idx="750" formatCode="0.0000">
                  <c:v>17.370494579415485</c:v>
                </c:pt>
                <c:pt idx="751" formatCode="0.0000">
                  <c:v>17.375422257147569</c:v>
                </c:pt>
                <c:pt idx="752" formatCode="0.0000">
                  <c:v>17.380110727222778</c:v>
                </c:pt>
                <c:pt idx="753" formatCode="0.0000">
                  <c:v>17.384559989641076</c:v>
                </c:pt>
                <c:pt idx="754" formatCode="0.0000">
                  <c:v>17.388770044402477</c:v>
                </c:pt>
                <c:pt idx="755" formatCode="0.0000">
                  <c:v>17.393809352374458</c:v>
                </c:pt>
                <c:pt idx="756" formatCode="0.0000">
                  <c:v>17.399677913557017</c:v>
                </c:pt>
                <c:pt idx="757" formatCode="0.0000">
                  <c:v>17.406375727950167</c:v>
                </c:pt>
                <c:pt idx="758" formatCode="0.0000">
                  <c:v>17.412658915738003</c:v>
                </c:pt>
                <c:pt idx="759" formatCode="0.0000">
                  <c:v>17.418527476920552</c:v>
                </c:pt>
                <c:pt idx="760" formatCode="0.0000">
                  <c:v>17.423981411497831</c:v>
                </c:pt>
                <c:pt idx="761" formatCode="0.0000">
                  <c:v>17.429020719469801</c:v>
                </c:pt>
                <c:pt idx="762" formatCode="0.0000">
                  <c:v>17.4336454008365</c:v>
                </c:pt>
                <c:pt idx="763" formatCode="0.0000">
                  <c:v>17.437855455597923</c:v>
                </c:pt>
                <c:pt idx="764" formatCode="0.0000">
                  <c:v>17.441826302702406</c:v>
                </c:pt>
                <c:pt idx="765" formatCode="0.0000">
                  <c:v>17.44555794215</c:v>
                </c:pt>
                <c:pt idx="766" formatCode="0.0000">
                  <c:v>17.449050373940707</c:v>
                </c:pt>
                <c:pt idx="767" formatCode="0.0000">
                  <c:v>17.452303598074529</c:v>
                </c:pt>
                <c:pt idx="768" formatCode="0.0000">
                  <c:v>17.456641230252924</c:v>
                </c:pt>
                <c:pt idx="769" formatCode="0.0000">
                  <c:v>17.462063270475934</c:v>
                </c:pt>
                <c:pt idx="770" formatCode="0.0000">
                  <c:v>17.468569718743566</c:v>
                </c:pt>
                <c:pt idx="771" formatCode="0.0000">
                  <c:v>17.476607096015332</c:v>
                </c:pt>
                <c:pt idx="905" formatCode="0.0000">
                  <c:v>17.526362288650084</c:v>
                </c:pt>
                <c:pt idx="906" formatCode="0.0000">
                  <c:v>17.571652271689381</c:v>
                </c:pt>
                <c:pt idx="907" formatCode="0.0000">
                  <c:v>17.612477045133289</c:v>
                </c:pt>
                <c:pt idx="908" formatCode="0.0000">
                  <c:v>17.648836608981743</c:v>
                </c:pt>
                <c:pt idx="909" formatCode="0.0000">
                  <c:v>17.685196172830207</c:v>
                </c:pt>
                <c:pt idx="910" formatCode="0.0000">
                  <c:v>17.720872286230403</c:v>
                </c:pt>
                <c:pt idx="911" formatCode="0.0000">
                  <c:v>17.755864949182307</c:v>
                </c:pt>
                <c:pt idx="912" formatCode="0.0000">
                  <c:v>17.790174161685933</c:v>
                </c:pt>
                <c:pt idx="913" formatCode="0.0000">
                  <c:v>17.823799923741269</c:v>
                </c:pt>
                <c:pt idx="914" formatCode="0.0000">
                  <c:v>17.856742235348324</c:v>
                </c:pt>
                <c:pt idx="915" formatCode="0.0000">
                  <c:v>17.889001096507126</c:v>
                </c:pt>
                <c:pt idx="916" formatCode="0.0000">
                  <c:v>17.920576507217632</c:v>
                </c:pt>
                <c:pt idx="917" formatCode="0.0000">
                  <c:v>17.951468467479881</c:v>
                </c:pt>
                <c:pt idx="918" formatCode="0.0000">
                  <c:v>17.981676977293809</c:v>
                </c:pt>
                <c:pt idx="919" formatCode="0.0000">
                  <c:v>18.01120203665949</c:v>
                </c:pt>
                <c:pt idx="920" formatCode="0.0000">
                  <c:v>18.040043645576869</c:v>
                </c:pt>
                <c:pt idx="921" formatCode="0.0000">
                  <c:v>18.068201804045977</c:v>
                </c:pt>
                <c:pt idx="922" formatCode="0.0000">
                  <c:v>18.095676512066813</c:v>
                </c:pt>
                <c:pt idx="923" formatCode="0.0000">
                  <c:v>18.122467769639375</c:v>
                </c:pt>
                <c:pt idx="924" formatCode="0.0000">
                  <c:v>18.147983253041804</c:v>
                </c:pt>
                <c:pt idx="925" formatCode="0.0000">
                  <c:v>18.172222962274112</c:v>
                </c:pt>
                <c:pt idx="926" formatCode="0.0000">
                  <c:v>18.195186897336288</c:v>
                </c:pt>
                <c:pt idx="927" formatCode="0.0000">
                  <c:v>18.216875058228375</c:v>
                </c:pt>
                <c:pt idx="928" formatCode="0.0000">
                  <c:v>18.237287444950308</c:v>
                </c:pt>
                <c:pt idx="929" formatCode="0.0000">
                  <c:v>18.256424057502127</c:v>
                </c:pt>
                <c:pt idx="930" formatCode="0.0000">
                  <c:v>18.275560670053938</c:v>
                </c:pt>
                <c:pt idx="931" formatCode="0.0000">
                  <c:v>18.294697282605764</c:v>
                </c:pt>
                <c:pt idx="932" formatCode="0.0000">
                  <c:v>18.313833895157597</c:v>
                </c:pt>
                <c:pt idx="933" formatCode="0.0000">
                  <c:v>18.33297050770943</c:v>
                </c:pt>
                <c:pt idx="934" formatCode="0.0000">
                  <c:v>18.35210712026123</c:v>
                </c:pt>
                <c:pt idx="935" formatCode="0.0000">
                  <c:v>18.371243732813063</c:v>
                </c:pt>
                <c:pt idx="936" formatCode="0.0000">
                  <c:v>18.390380345364886</c:v>
                </c:pt>
                <c:pt idx="937" formatCode="0.0000">
                  <c:v>18.408483580838894</c:v>
                </c:pt>
                <c:pt idx="938" formatCode="0.0000">
                  <c:v>18.42555343923512</c:v>
                </c:pt>
                <c:pt idx="939" formatCode="0.0000">
                  <c:v>18.441589920553554</c:v>
                </c:pt>
                <c:pt idx="940" formatCode="0.0000">
                  <c:v>18.456593024794188</c:v>
                </c:pt>
                <c:pt idx="941" formatCode="0.0000">
                  <c:v>18.470562751957026</c:v>
                </c:pt>
                <c:pt idx="942" formatCode="0.0000">
                  <c:v>18.484073200418614</c:v>
                </c:pt>
                <c:pt idx="943" formatCode="0.0000">
                  <c:v>18.497124370178934</c:v>
                </c:pt>
                <c:pt idx="944" formatCode="0.0000">
                  <c:v>18.509716261238044</c:v>
                </c:pt>
                <c:pt idx="945" formatCode="0.0000">
                  <c:v>18.5218488735959</c:v>
                </c:pt>
                <c:pt idx="946" formatCode="0.0000">
                  <c:v>18.533522207252524</c:v>
                </c:pt>
                <c:pt idx="947" formatCode="0.0000">
                  <c:v>18.544621442532581</c:v>
                </c:pt>
                <c:pt idx="948" formatCode="0.0000">
                  <c:v>18.555146579436073</c:v>
                </c:pt>
                <c:pt idx="949" formatCode="0.0000">
                  <c:v>18.565097617963019</c:v>
                </c:pt>
                <c:pt idx="950" formatCode="0.0000">
                  <c:v>18.57447455811343</c:v>
                </c:pt>
                <c:pt idx="951" formatCode="0.0000">
                  <c:v>18.583277399887262</c:v>
                </c:pt>
                <c:pt idx="952" formatCode="0.0000">
                  <c:v>18.59223971343236</c:v>
                </c:pt>
                <c:pt idx="953" formatCode="0.0000">
                  <c:v>18.601361498748751</c:v>
                </c:pt>
                <c:pt idx="954" formatCode="0.0000">
                  <c:v>18.610642755836373</c:v>
                </c:pt>
                <c:pt idx="955" formatCode="0.0000">
                  <c:v>18.620083484695275</c:v>
                </c:pt>
                <c:pt idx="956" formatCode="0.0000">
                  <c:v>18.629683685325425</c:v>
                </c:pt>
                <c:pt idx="957" formatCode="0.0000">
                  <c:v>18.639443357726854</c:v>
                </c:pt>
                <c:pt idx="958" formatCode="0.0000">
                  <c:v>18.649722452468986</c:v>
                </c:pt>
                <c:pt idx="959" formatCode="0.0000">
                  <c:v>18.66052096955179</c:v>
                </c:pt>
                <c:pt idx="960" formatCode="0.0000">
                  <c:v>18.671838908975307</c:v>
                </c:pt>
                <c:pt idx="961" formatCode="0.0000">
                  <c:v>18.683676270739486</c:v>
                </c:pt>
                <c:pt idx="962" formatCode="0.0000">
                  <c:v>18.696033054844399</c:v>
                </c:pt>
                <c:pt idx="963" formatCode="0.0000">
                  <c:v>18.708909261289982</c:v>
                </c:pt>
                <c:pt idx="964" formatCode="0.0000">
                  <c:v>18.722304890076249</c:v>
                </c:pt>
                <c:pt idx="965" formatCode="0.0000">
                  <c:v>18.735939726519433</c:v>
                </c:pt>
                <c:pt idx="966" formatCode="0.0000">
                  <c:v>18.749813770619504</c:v>
                </c:pt>
                <c:pt idx="967" formatCode="0.0000">
                  <c:v>18.763927022376475</c:v>
                </c:pt>
                <c:pt idx="968" formatCode="0.0000">
                  <c:v>18.778279481790328</c:v>
                </c:pt>
                <c:pt idx="969" formatCode="0.0000">
                  <c:v>18.792593667979084</c:v>
                </c:pt>
                <c:pt idx="970" formatCode="0.0000">
                  <c:v>18.806869580942767</c:v>
                </c:pt>
                <c:pt idx="971" formatCode="0.0000">
                  <c:v>18.821107220681323</c:v>
                </c:pt>
                <c:pt idx="972" formatCode="0.0000">
                  <c:v>18.835306587194776</c:v>
                </c:pt>
                <c:pt idx="973" formatCode="0.0000">
                  <c:v>18.849467680483126</c:v>
                </c:pt>
                <c:pt idx="974" formatCode="0.0000">
                  <c:v>18.864181609245193</c:v>
                </c:pt>
                <c:pt idx="975" formatCode="0.0000">
                  <c:v>18.879448373480979</c:v>
                </c:pt>
                <c:pt idx="976" formatCode="0.0000">
                  <c:v>18.895267973190485</c:v>
                </c:pt>
                <c:pt idx="977" formatCode="0.0000">
                  <c:v>18.9116404083737</c:v>
                </c:pt>
                <c:pt idx="978" formatCode="0.0000">
                  <c:v>18.928565679030644</c:v>
                </c:pt>
                <c:pt idx="979" formatCode="0.0000">
                  <c:v>18.94604378516129</c:v>
                </c:pt>
                <c:pt idx="980" formatCode="0.0000">
                  <c:v>18.964074726765702</c:v>
                </c:pt>
                <c:pt idx="981" formatCode="0.0000">
                  <c:v>18.982658503843783</c:v>
                </c:pt>
                <c:pt idx="982" formatCode="0.0000">
                  <c:v>19.00179511639563</c:v>
                </c:pt>
                <c:pt idx="983" formatCode="0.0000">
                  <c:v>19.02093172894746</c:v>
                </c:pt>
                <c:pt idx="984" formatCode="0.0000">
                  <c:v>19.040068341499271</c:v>
                </c:pt>
                <c:pt idx="985" formatCode="0.0000">
                  <c:v>19.059204954051093</c:v>
                </c:pt>
                <c:pt idx="986" formatCode="0.0000">
                  <c:v>19.077002003724289</c:v>
                </c:pt>
                <c:pt idx="987" formatCode="0.0000">
                  <c:v>19.093459490518857</c:v>
                </c:pt>
                <c:pt idx="988" formatCode="0.0000">
                  <c:v>19.108577414434798</c:v>
                </c:pt>
                <c:pt idx="989" formatCode="0.0000">
                  <c:v>19.122355775472123</c:v>
                </c:pt>
                <c:pt idx="990" formatCode="0.0000">
                  <c:v>19.135833418312192</c:v>
                </c:pt>
                <c:pt idx="991" formatCode="0.0000">
                  <c:v>19.149010342955009</c:v>
                </c:pt>
                <c:pt idx="992" formatCode="0.0000">
                  <c:v>19.161886549400595</c:v>
                </c:pt>
                <c:pt idx="993" formatCode="0.0000">
                  <c:v>19.174462037648933</c:v>
                </c:pt>
                <c:pt idx="994" formatCode="0.0000">
                  <c:v>19.186736807700019</c:v>
                </c:pt>
                <c:pt idx="995" formatCode="0.0000">
                  <c:v>19.198710859553874</c:v>
                </c:pt>
                <c:pt idx="996" formatCode="0.0000">
                  <c:v>19.210384193210508</c:v>
                </c:pt>
                <c:pt idx="997" formatCode="0.0000">
                  <c:v>19.22269541395217</c:v>
                </c:pt>
                <c:pt idx="998" formatCode="0.0000">
                  <c:v>19.235644521778884</c:v>
                </c:pt>
                <c:pt idx="999" formatCode="0.0000">
                  <c:v>19.249231516690699</c:v>
                </c:pt>
                <c:pt idx="1000" formatCode="0.0000">
                  <c:v>19.264030497064109</c:v>
                </c:pt>
                <c:pt idx="1001" formatCode="0.0000">
                  <c:v>19.280041462899128</c:v>
                </c:pt>
                <c:pt idx="1002" formatCode="0.0000">
                  <c:v>19.297264414195787</c:v>
                </c:pt>
                <c:pt idx="1003" formatCode="0.0000">
                  <c:v>19.314334272592003</c:v>
                </c:pt>
                <c:pt idx="1004" formatCode="0.0000">
                  <c:v>19.331251038087824</c:v>
                </c:pt>
                <c:pt idx="1005" formatCode="0.0000">
                  <c:v>19.348014710683209</c:v>
                </c:pt>
                <c:pt idx="1006" formatCode="0.0000">
                  <c:v>19.364625290378189</c:v>
                </c:pt>
                <c:pt idx="1007" formatCode="0.0000">
                  <c:v>19.38108277717275</c:v>
                </c:pt>
                <c:pt idx="1008" formatCode="0.0000">
                  <c:v>19.396806693819521</c:v>
                </c:pt>
                <c:pt idx="1009" formatCode="0.0000">
                  <c:v>19.411797040318437</c:v>
                </c:pt>
                <c:pt idx="1010" formatCode="0.0000">
                  <c:v>19.426053816669533</c:v>
                </c:pt>
                <c:pt idx="1011" formatCode="0.0000">
                  <c:v>19.439577022872832</c:v>
                </c:pt>
                <c:pt idx="1012" formatCode="0.0000">
                  <c:v>19.452366658928284</c:v>
                </c:pt>
                <c:pt idx="1013" formatCode="0.0000">
                  <c:v>19.464422724835934</c:v>
                </c:pt>
                <c:pt idx="1014" formatCode="0.0000">
                  <c:v>19.476593610418913</c:v>
                </c:pt>
                <c:pt idx="1015" formatCode="0.0000">
                  <c:v>19.488879315677174</c:v>
                </c:pt>
                <c:pt idx="1016" formatCode="0.0000">
                  <c:v>19.501279840610767</c:v>
                </c:pt>
                <c:pt idx="1017" formatCode="0.0000">
                  <c:v>19.513795185219671</c:v>
                </c:pt>
                <c:pt idx="1018" formatCode="0.0000">
                  <c:v>19.526425349503853</c:v>
                </c:pt>
                <c:pt idx="1019" formatCode="0.0000">
                  <c:v>19.538749327987219</c:v>
                </c:pt>
                <c:pt idx="1020" formatCode="0.0000">
                  <c:v>19.550767120669793</c:v>
                </c:pt>
                <c:pt idx="1021" formatCode="0.0000">
                  <c:v>19.562478727551497</c:v>
                </c:pt>
                <c:pt idx="1022" formatCode="0.0000">
                  <c:v>19.573884148632391</c:v>
                </c:pt>
                <c:pt idx="1023" formatCode="0.0000">
                  <c:v>19.584983383912441</c:v>
                </c:pt>
                <c:pt idx="1024" formatCode="0.0000">
                  <c:v>19.595776433391659</c:v>
                </c:pt>
                <c:pt idx="1025" formatCode="0.0000">
                  <c:v>19.606263297070068</c:v>
                </c:pt>
                <c:pt idx="1026" formatCode="0.0000">
                  <c:v>19.616443974947629</c:v>
                </c:pt>
                <c:pt idx="1027" formatCode="0.0000">
                  <c:v>19.62631846702439</c:v>
                </c:pt>
                <c:pt idx="1028" formatCode="0.0000">
                  <c:v>19.635886773300292</c:v>
                </c:pt>
                <c:pt idx="1029" formatCode="0.0000">
                  <c:v>19.645455079576202</c:v>
                </c:pt>
                <c:pt idx="1030" formatCode="0.0000">
                  <c:v>19.743051803590504</c:v>
                </c:pt>
                <c:pt idx="1032" formatCode="0.0000">
                  <c:v>19.834907543839254</c:v>
                </c:pt>
                <c:pt idx="1033" formatCode="0.0000">
                  <c:v>19.911836726297597</c:v>
                </c:pt>
                <c:pt idx="1034" formatCode="0.0000">
                  <c:v>19.973839350965477</c:v>
                </c:pt>
                <c:pt idx="1035" formatCode="0.0000">
                  <c:v>20.020915417842989</c:v>
                </c:pt>
                <c:pt idx="1036" formatCode="0.0000">
                  <c:v>20.053064926930038</c:v>
                </c:pt>
                <c:pt idx="1037" formatCode="0.0000">
                  <c:v>20.070287878226679</c:v>
                </c:pt>
                <c:pt idx="1038" formatCode="0.0000">
                  <c:v>20.0875108295233</c:v>
                </c:pt>
                <c:pt idx="1039" formatCode="0.0000">
                  <c:v>20.112388425840713</c:v>
                </c:pt>
                <c:pt idx="1041" formatCode="0.0000">
                  <c:v>20.223380778641257</c:v>
                </c:pt>
                <c:pt idx="1042" formatCode="0.0000">
                  <c:v>20.323656628412831</c:v>
                </c:pt>
                <c:pt idx="1043" formatCode="0.0000">
                  <c:v>20.413215975155342</c:v>
                </c:pt>
                <c:pt idx="1044" formatCode="0.0000">
                  <c:v>20.492058818868866</c:v>
                </c:pt>
                <c:pt idx="1045" formatCode="0.0000">
                  <c:v>20.560185159553356</c:v>
                </c:pt>
                <c:pt idx="1046" formatCode="0.0000">
                  <c:v>20.61759499720884</c:v>
                </c:pt>
                <c:pt idx="1047" formatCode="0.0000">
                  <c:v>20.664288331835277</c:v>
                </c:pt>
                <c:pt idx="1048" formatCode="0.0000">
                  <c:v>20.700265163432714</c:v>
                </c:pt>
                <c:pt idx="1049" formatCode="0.0000">
                  <c:v>20.725525492001101</c:v>
                </c:pt>
                <c:pt idx="1050" formatCode="0.0000">
                  <c:v>20.740069317540492</c:v>
                </c:pt>
                <c:pt idx="1051" formatCode="0.0000">
                  <c:v>20.754613143079879</c:v>
                </c:pt>
                <c:pt idx="1052" formatCode="0.0000">
                  <c:v>20.770018116184097</c:v>
                </c:pt>
                <c:pt idx="1053" formatCode="0.0000">
                  <c:v>20.786284236853131</c:v>
                </c:pt>
                <c:pt idx="1054" formatCode="0.0000">
                  <c:v>20.803411505087027</c:v>
                </c:pt>
                <c:pt idx="1055" formatCode="0.0000">
                  <c:v>20.821399920885746</c:v>
                </c:pt>
                <c:pt idx="1056" formatCode="0.0000">
                  <c:v>20.838941815724919</c:v>
                </c:pt>
                <c:pt idx="1057" formatCode="0.0000">
                  <c:v>20.856037189604557</c:v>
                </c:pt>
                <c:pt idx="1058" formatCode="0.0000">
                  <c:v>20.872686042524617</c:v>
                </c:pt>
                <c:pt idx="1059" formatCode="0.0000">
                  <c:v>20.888888374485173</c:v>
                </c:pt>
                <c:pt idx="1060" formatCode="0.0000">
                  <c:v>20.904644185486173</c:v>
                </c:pt>
                <c:pt idx="1061" formatCode="0.0000">
                  <c:v>20.919953475527628</c:v>
                </c:pt>
                <c:pt idx="1062" formatCode="0.0000">
                  <c:v>20.934497301067012</c:v>
                </c:pt>
                <c:pt idx="1063" formatCode="0.0000">
                  <c:v>20.948275662104329</c:v>
                </c:pt>
                <c:pt idx="1064" formatCode="0.0000">
                  <c:v>20.96128855863957</c:v>
                </c:pt>
                <c:pt idx="1065" formatCode="0.0000">
                  <c:v>20.973982511632279</c:v>
                </c:pt>
                <c:pt idx="1066" formatCode="0.0000">
                  <c:v>20.986357521082457</c:v>
                </c:pt>
                <c:pt idx="1067" formatCode="0.0000">
                  <c:v>20.998413586990086</c:v>
                </c:pt>
                <c:pt idx="1068" formatCode="0.0000">
                  <c:v>21.010373969834998</c:v>
                </c:pt>
                <c:pt idx="1069" formatCode="0.0000">
                  <c:v>21.022238669617128</c:v>
                </c:pt>
                <c:pt idx="1070" formatCode="0.0000">
                  <c:v>21.034007686336498</c:v>
                </c:pt>
                <c:pt idx="1071" formatCode="0.0000">
                  <c:v>21.045681019993101</c:v>
                </c:pt>
                <c:pt idx="1072" formatCode="0.0000">
                  <c:v>21.057162987524194</c:v>
                </c:pt>
                <c:pt idx="1073" formatCode="0.0000">
                  <c:v>21.06845358892976</c:v>
                </c:pt>
                <c:pt idx="1074" formatCode="0.0000">
                  <c:v>21.079552824209827</c:v>
                </c:pt>
                <c:pt idx="1075" formatCode="0.0000">
                  <c:v>21.090460693364367</c:v>
                </c:pt>
                <c:pt idx="1076" formatCode="0.0000">
                  <c:v>21.102229710083737</c:v>
                </c:pt>
                <c:pt idx="1077" formatCode="0.0000">
                  <c:v>21.114859874367941</c:v>
                </c:pt>
                <c:pt idx="1078" formatCode="0.0000">
                  <c:v>21.128351186216999</c:v>
                </c:pt>
                <c:pt idx="1079" formatCode="0.0000">
                  <c:v>21.142703645630842</c:v>
                </c:pt>
                <c:pt idx="1080" formatCode="0.0000">
                  <c:v>21.156673372793684</c:v>
                </c:pt>
                <c:pt idx="1081" formatCode="0.0000">
                  <c:v>21.170260367705488</c:v>
                </c:pt>
                <c:pt idx="1082" formatCode="0.0000">
                  <c:v>21.18346463036622</c:v>
                </c:pt>
                <c:pt idx="1083" formatCode="0.0000">
                  <c:v>21.196286160775944</c:v>
                </c:pt>
                <c:pt idx="1084" formatCode="0.0000">
                  <c:v>21.209107691185672</c:v>
                </c:pt>
                <c:pt idx="1085" formatCode="0.0000">
                  <c:v>21.221929221595389</c:v>
                </c:pt>
                <c:pt idx="1086" formatCode="0.0000">
                  <c:v>21.234750752005127</c:v>
                </c:pt>
                <c:pt idx="1087" formatCode="0.0000">
                  <c:v>21.247572282414829</c:v>
                </c:pt>
                <c:pt idx="1088" formatCode="0.0000">
                  <c:v>21.258926672528901</c:v>
                </c:pt>
                <c:pt idx="1089" formatCode="0.0000">
                  <c:v>21.268813922347348</c:v>
                </c:pt>
                <c:pt idx="1090" formatCode="0.0000">
                  <c:v>21.277234031870162</c:v>
                </c:pt>
                <c:pt idx="1091" formatCode="0.0000">
                  <c:v>21.408415510912899</c:v>
                </c:pt>
                <c:pt idx="1092" formatCode="0.0000">
                  <c:v>21.662358359475604</c:v>
                </c:pt>
                <c:pt idx="1093" formatCode="0.0000">
                  <c:v>22.039062577558234</c:v>
                </c:pt>
                <c:pt idx="1094" formatCode="0.0000">
                  <c:v>22.538528165160827</c:v>
                </c:pt>
              </c:numCache>
            </c:numRef>
          </c:yVal>
          <c:smooth val="1"/>
        </c:ser>
        <c:ser>
          <c:idx val="1"/>
          <c:order val="4"/>
          <c:tx>
            <c:v>Calibrated Fixed Interval</c:v>
          </c:tx>
          <c:marker>
            <c:symbol val="none"/>
          </c:marker>
          <c:xVal>
            <c:numRef>
              <c:f>'Buck Cr Longs SC'!$C$10:$C$1105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'Buck Cr Longs SC'!$AB$10:$AB$1105</c:f>
              <c:numCache>
                <c:formatCode>0.0000</c:formatCode>
                <c:ptCount val="1096"/>
                <c:pt idx="0">
                  <c:v>0</c:v>
                </c:pt>
                <c:pt idx="1">
                  <c:v>0</c:v>
                </c:pt>
                <c:pt idx="2">
                  <c:v>4.4014208869193518E-3</c:v>
                </c:pt>
                <c:pt idx="3">
                  <c:v>8.8028417738387071E-3</c:v>
                </c:pt>
                <c:pt idx="4">
                  <c:v>1.4543825539385689E-2</c:v>
                </c:pt>
                <c:pt idx="5">
                  <c:v>2.0284809304932639E-2</c:v>
                </c:pt>
                <c:pt idx="6">
                  <c:v>2.6599891447034348E-2</c:v>
                </c:pt>
                <c:pt idx="7">
                  <c:v>3.2723607463617806E-2</c:v>
                </c:pt>
                <c:pt idx="8">
                  <c:v>3.808185897812829E-2</c:v>
                </c:pt>
                <c:pt idx="9">
                  <c:v>4.1335083111938301E-2</c:v>
                </c:pt>
                <c:pt idx="10">
                  <c:v>4.4588307245748256E-2</c:v>
                </c:pt>
                <c:pt idx="11">
                  <c:v>4.7841531379558162E-2</c:v>
                </c:pt>
                <c:pt idx="12">
                  <c:v>5.1094755513368097E-2</c:v>
                </c:pt>
                <c:pt idx="13">
                  <c:v>5.43479796471781E-2</c:v>
                </c:pt>
                <c:pt idx="14">
                  <c:v>5.7983936032024529E-2</c:v>
                </c:pt>
                <c:pt idx="15">
                  <c:v>6.1619892416870881E-2</c:v>
                </c:pt>
                <c:pt idx="16">
                  <c:v>6.5255848801717309E-2</c:v>
                </c:pt>
                <c:pt idx="17">
                  <c:v>7.0996832567264301E-2</c:v>
                </c:pt>
                <c:pt idx="18">
                  <c:v>7.6737816332811321E-2</c:v>
                </c:pt>
                <c:pt idx="19">
                  <c:v>8.2478800098358229E-2</c:v>
                </c:pt>
                <c:pt idx="20">
                  <c:v>8.8219783863905138E-2</c:v>
                </c:pt>
                <c:pt idx="21">
                  <c:v>9.7596724014298641E-2</c:v>
                </c:pt>
                <c:pt idx="22">
                  <c:v>0.10620819966261914</c:v>
                </c:pt>
                <c:pt idx="23">
                  <c:v>0.11481967531093956</c:v>
                </c:pt>
                <c:pt idx="24">
                  <c:v>0.12343115095926008</c:v>
                </c:pt>
                <c:pt idx="25">
                  <c:v>0.1320426266075804</c:v>
                </c:pt>
                <c:pt idx="26">
                  <c:v>0.14065410225590089</c:v>
                </c:pt>
                <c:pt idx="27">
                  <c:v>0.15328426654010444</c:v>
                </c:pt>
                <c:pt idx="28">
                  <c:v>0.1915574916437508</c:v>
                </c:pt>
                <c:pt idx="29">
                  <c:v>0.20514448655554546</c:v>
                </c:pt>
                <c:pt idx="30">
                  <c:v>0.21662645408663936</c:v>
                </c:pt>
                <c:pt idx="31">
                  <c:v>0.22676885873910568</c:v>
                </c:pt>
                <c:pt idx="32">
                  <c:v>0.23671989726605377</c:v>
                </c:pt>
                <c:pt idx="33">
                  <c:v>0.24571410516541081</c:v>
                </c:pt>
                <c:pt idx="34">
                  <c:v>0.25470831306476771</c:v>
                </c:pt>
                <c:pt idx="35">
                  <c:v>0.26217159195997891</c:v>
                </c:pt>
                <c:pt idx="36">
                  <c:v>0.26963487085518972</c:v>
                </c:pt>
                <c:pt idx="37">
                  <c:v>0.27709814975040081</c:v>
                </c:pt>
                <c:pt idx="38">
                  <c:v>0.2845614286456119</c:v>
                </c:pt>
                <c:pt idx="39">
                  <c:v>0.29202470754082333</c:v>
                </c:pt>
                <c:pt idx="40">
                  <c:v>0.29967935256155226</c:v>
                </c:pt>
                <c:pt idx="41">
                  <c:v>0.3067598992057271</c:v>
                </c:pt>
                <c:pt idx="42">
                  <c:v>0.31384044584990189</c:v>
                </c:pt>
                <c:pt idx="43">
                  <c:v>0.32092099249407652</c:v>
                </c:pt>
                <c:pt idx="44">
                  <c:v>0.32800153913825097</c:v>
                </c:pt>
                <c:pt idx="45">
                  <c:v>0.33508208578242593</c:v>
                </c:pt>
                <c:pt idx="46">
                  <c:v>0.34445902593281902</c:v>
                </c:pt>
                <c:pt idx="47">
                  <c:v>0.35383596608321238</c:v>
                </c:pt>
                <c:pt idx="48">
                  <c:v>0.36321290623360591</c:v>
                </c:pt>
                <c:pt idx="49">
                  <c:v>0.37258984638399928</c:v>
                </c:pt>
                <c:pt idx="50">
                  <c:v>0.3817754204088743</c:v>
                </c:pt>
                <c:pt idx="51">
                  <c:v>0.38828186867649439</c:v>
                </c:pt>
                <c:pt idx="52">
                  <c:v>0.39344875406548674</c:v>
                </c:pt>
                <c:pt idx="53">
                  <c:v>0.39861563945447898</c:v>
                </c:pt>
                <c:pt idx="54">
                  <c:v>0.40378252484347127</c:v>
                </c:pt>
                <c:pt idx="55">
                  <c:v>0.40894941023246356</c:v>
                </c:pt>
                <c:pt idx="56">
                  <c:v>0.41411629562145591</c:v>
                </c:pt>
                <c:pt idx="57">
                  <c:v>0.42215367289322148</c:v>
                </c:pt>
                <c:pt idx="58">
                  <c:v>0.43172197916913341</c:v>
                </c:pt>
                <c:pt idx="59">
                  <c:v>0.43861115968778952</c:v>
                </c:pt>
                <c:pt idx="60">
                  <c:v>0.4453089740809279</c:v>
                </c:pt>
                <c:pt idx="61">
                  <c:v>0.452006788474066</c:v>
                </c:pt>
                <c:pt idx="62">
                  <c:v>0.45870460286720416</c:v>
                </c:pt>
                <c:pt idx="63">
                  <c:v>0.46540241726034243</c:v>
                </c:pt>
                <c:pt idx="64">
                  <c:v>0.47210023165348031</c:v>
                </c:pt>
                <c:pt idx="65">
                  <c:v>0.47975487667420991</c:v>
                </c:pt>
                <c:pt idx="66">
                  <c:v>0.48932318295012145</c:v>
                </c:pt>
                <c:pt idx="67">
                  <c:v>0.49870012310051481</c:v>
                </c:pt>
                <c:pt idx="68">
                  <c:v>0.50807706325090807</c:v>
                </c:pt>
                <c:pt idx="69">
                  <c:v>0.51745400340130143</c:v>
                </c:pt>
                <c:pt idx="70">
                  <c:v>0.5268309435516948</c:v>
                </c:pt>
                <c:pt idx="71">
                  <c:v>0.53620788370208816</c:v>
                </c:pt>
                <c:pt idx="72">
                  <c:v>0.54501072547592655</c:v>
                </c:pt>
                <c:pt idx="73">
                  <c:v>0.55381356724976549</c:v>
                </c:pt>
                <c:pt idx="74">
                  <c:v>0.56261640902360432</c:v>
                </c:pt>
                <c:pt idx="75">
                  <c:v>0.56969695566777923</c:v>
                </c:pt>
                <c:pt idx="76">
                  <c:v>0.57677750231195368</c:v>
                </c:pt>
                <c:pt idx="77">
                  <c:v>0.5838580489561277</c:v>
                </c:pt>
                <c:pt idx="78">
                  <c:v>0.59093859560030249</c:v>
                </c:pt>
                <c:pt idx="79">
                  <c:v>0.5980191422444775</c:v>
                </c:pt>
                <c:pt idx="80">
                  <c:v>0.60739608239487108</c:v>
                </c:pt>
                <c:pt idx="81">
                  <c:v>0.61677302254526423</c:v>
                </c:pt>
                <c:pt idx="82">
                  <c:v>0.62614996269565781</c:v>
                </c:pt>
                <c:pt idx="83">
                  <c:v>0.63590963509708776</c:v>
                </c:pt>
                <c:pt idx="84">
                  <c:v>0.6456693074985177</c:v>
                </c:pt>
                <c:pt idx="85">
                  <c:v>0.65542897989994653</c:v>
                </c:pt>
                <c:pt idx="86">
                  <c:v>0.66518865230137736</c:v>
                </c:pt>
                <c:pt idx="87">
                  <c:v>0.67743608433454361</c:v>
                </c:pt>
                <c:pt idx="88">
                  <c:v>0.6914058114973749</c:v>
                </c:pt>
                <c:pt idx="89">
                  <c:v>0.70537553866020564</c:v>
                </c:pt>
                <c:pt idx="90">
                  <c:v>0.71934526582303671</c:v>
                </c:pt>
                <c:pt idx="91">
                  <c:v>0.73235816235827655</c:v>
                </c:pt>
                <c:pt idx="92">
                  <c:v>0.74537105889351674</c:v>
                </c:pt>
                <c:pt idx="93">
                  <c:v>0.75666166029909243</c:v>
                </c:pt>
                <c:pt idx="94">
                  <c:v>0.76795226170466746</c:v>
                </c:pt>
                <c:pt idx="95">
                  <c:v>0.77924286311024349</c:v>
                </c:pt>
                <c:pt idx="96">
                  <c:v>0.79053346451581852</c:v>
                </c:pt>
                <c:pt idx="97">
                  <c:v>0.80182406592139455</c:v>
                </c:pt>
                <c:pt idx="98">
                  <c:v>0.811775104448343</c:v>
                </c:pt>
                <c:pt idx="99">
                  <c:v>0.82172614297529079</c:v>
                </c:pt>
                <c:pt idx="100">
                  <c:v>0.83167718150223857</c:v>
                </c:pt>
                <c:pt idx="101">
                  <c:v>0.8416282200291878</c:v>
                </c:pt>
                <c:pt idx="102">
                  <c:v>0.85157925855613559</c:v>
                </c:pt>
                <c:pt idx="103">
                  <c:v>0.86191302933411973</c:v>
                </c:pt>
                <c:pt idx="104">
                  <c:v>0.8720554339865868</c:v>
                </c:pt>
                <c:pt idx="105">
                  <c:v>0.8791359806307607</c:v>
                </c:pt>
                <c:pt idx="106">
                  <c:v>0.88621652727493461</c:v>
                </c:pt>
                <c:pt idx="107">
                  <c:v>0.89329707391910973</c:v>
                </c:pt>
                <c:pt idx="108">
                  <c:v>0.90037762056328463</c:v>
                </c:pt>
                <c:pt idx="109">
                  <c:v>0.90745816720745842</c:v>
                </c:pt>
                <c:pt idx="110">
                  <c:v>0.93807674729037605</c:v>
                </c:pt>
                <c:pt idx="111">
                  <c:v>0.96869532737329389</c:v>
                </c:pt>
                <c:pt idx="112">
                  <c:v>1.0050548912217581</c:v>
                </c:pt>
                <c:pt idx="113">
                  <c:v>1.0337598100494914</c:v>
                </c:pt>
                <c:pt idx="114">
                  <c:v>1.0586374063668631</c:v>
                </c:pt>
                <c:pt idx="115">
                  <c:v>1.0835150026842326</c:v>
                </c:pt>
                <c:pt idx="116">
                  <c:v>1.1083925990016035</c:v>
                </c:pt>
                <c:pt idx="117">
                  <c:v>1.1294428728086083</c:v>
                </c:pt>
                <c:pt idx="118">
                  <c:v>1.1504931466156141</c:v>
                </c:pt>
                <c:pt idx="119">
                  <c:v>1.1715434204226201</c:v>
                </c:pt>
                <c:pt idx="120">
                  <c:v>1.1925936942296242</c:v>
                </c:pt>
                <c:pt idx="121">
                  <c:v>1.2136439680366304</c:v>
                </c:pt>
                <c:pt idx="122">
                  <c:v>1.2366079030988191</c:v>
                </c:pt>
                <c:pt idx="123">
                  <c:v>1.2595718381610064</c:v>
                </c:pt>
                <c:pt idx="124">
                  <c:v>1.2825357732231939</c:v>
                </c:pt>
                <c:pt idx="125">
                  <c:v>1.3093270307957476</c:v>
                </c:pt>
                <c:pt idx="126">
                  <c:v>1.3322909658579349</c:v>
                </c:pt>
                <c:pt idx="127">
                  <c:v>1.3552549009201229</c:v>
                </c:pt>
                <c:pt idx="128">
                  <c:v>1.3782188359823115</c:v>
                </c:pt>
                <c:pt idx="129">
                  <c:v>1.4011827710444982</c:v>
                </c:pt>
                <c:pt idx="130">
                  <c:v>1.419362552968731</c:v>
                </c:pt>
                <c:pt idx="131">
                  <c:v>1.4375423348929632</c:v>
                </c:pt>
                <c:pt idx="132">
                  <c:v>1.4557221168171948</c:v>
                </c:pt>
                <c:pt idx="133">
                  <c:v>1.473901898741427</c:v>
                </c:pt>
                <c:pt idx="134">
                  <c:v>1.4920816806656598</c:v>
                </c:pt>
                <c:pt idx="135">
                  <c:v>1.5341822282796711</c:v>
                </c:pt>
                <c:pt idx="136">
                  <c:v>1.576282775893683</c:v>
                </c:pt>
                <c:pt idx="137">
                  <c:v>1.6356062748043338</c:v>
                </c:pt>
                <c:pt idx="138">
                  <c:v>1.694929773714986</c:v>
                </c:pt>
                <c:pt idx="139">
                  <c:v>1.7542532726256388</c:v>
                </c:pt>
                <c:pt idx="140">
                  <c:v>1.8135767715362909</c:v>
                </c:pt>
                <c:pt idx="141">
                  <c:v>1.8729002704469431</c:v>
                </c:pt>
                <c:pt idx="142">
                  <c:v>1.9628423494405129</c:v>
                </c:pt>
                <c:pt idx="143">
                  <c:v>2.0527844284340802</c:v>
                </c:pt>
                <c:pt idx="144">
                  <c:v>2.1427265074276529</c:v>
                </c:pt>
                <c:pt idx="145">
                  <c:v>2.2326685864212186</c:v>
                </c:pt>
                <c:pt idx="146">
                  <c:v>2.3666248742839828</c:v>
                </c:pt>
                <c:pt idx="147">
                  <c:v>2.5005811621467471</c:v>
                </c:pt>
                <c:pt idx="148">
                  <c:v>2.5981778861610452</c:v>
                </c:pt>
                <c:pt idx="149">
                  <c:v>2.6728106751131535</c:v>
                </c:pt>
                <c:pt idx="150">
                  <c:v>2.7321341740238068</c:v>
                </c:pt>
                <c:pt idx="151">
                  <c:v>2.7818893666585471</c:v>
                </c:pt>
                <c:pt idx="152">
                  <c:v>2.8316445592932848</c:v>
                </c:pt>
                <c:pt idx="153">
                  <c:v>2.8813997519280292</c:v>
                </c:pt>
                <c:pt idx="154">
                  <c:v>2.9311549445627683</c:v>
                </c:pt>
                <c:pt idx="155">
                  <c:v>2.9809101371975086</c:v>
                </c:pt>
                <c:pt idx="156">
                  <c:v>3.0421472973633432</c:v>
                </c:pt>
                <c:pt idx="157">
                  <c:v>3.1091254412947245</c:v>
                </c:pt>
                <c:pt idx="163">
                  <c:v>3.1875855527572026</c:v>
                </c:pt>
                <c:pt idx="164">
                  <c:v>3.266045664219674</c:v>
                </c:pt>
                <c:pt idx="165">
                  <c:v>3.3445057756821512</c:v>
                </c:pt>
                <c:pt idx="166">
                  <c:v>3.4229658871446249</c:v>
                </c:pt>
                <c:pt idx="167">
                  <c:v>3.5014259986071017</c:v>
                </c:pt>
                <c:pt idx="168">
                  <c:v>3.5990227226214002</c:v>
                </c:pt>
                <c:pt idx="169">
                  <c:v>3.6966194466356987</c:v>
                </c:pt>
                <c:pt idx="170">
                  <c:v>3.7846478643740857</c:v>
                </c:pt>
                <c:pt idx="171">
                  <c:v>3.8497123470502848</c:v>
                </c:pt>
                <c:pt idx="172">
                  <c:v>3.8994675396850229</c:v>
                </c:pt>
                <c:pt idx="173">
                  <c:v>3.9492227323197642</c:v>
                </c:pt>
                <c:pt idx="174">
                  <c:v>3.9989779249545045</c:v>
                </c:pt>
                <c:pt idx="175">
                  <c:v>4.0410784725685174</c:v>
                </c:pt>
                <c:pt idx="176">
                  <c:v>4.0831790201825315</c:v>
                </c:pt>
                <c:pt idx="177">
                  <c:v>4.1252795677965368</c:v>
                </c:pt>
                <c:pt idx="178">
                  <c:v>4.1539844866242746</c:v>
                </c:pt>
                <c:pt idx="179">
                  <c:v>4.1826894054520114</c:v>
                </c:pt>
                <c:pt idx="180">
                  <c:v>4.2113943242797474</c:v>
                </c:pt>
                <c:pt idx="181">
                  <c:v>4.2400992431074807</c:v>
                </c:pt>
                <c:pt idx="182">
                  <c:v>4.2688041619352122</c:v>
                </c:pt>
                <c:pt idx="183">
                  <c:v>4.3109047095492246</c:v>
                </c:pt>
                <c:pt idx="184">
                  <c:v>4.3797965147357907</c:v>
                </c:pt>
                <c:pt idx="185">
                  <c:v>4.4639976099638128</c:v>
                </c:pt>
                <c:pt idx="186">
                  <c:v>4.5481987051918393</c:v>
                </c:pt>
                <c:pt idx="187">
                  <c:v>4.632399800419857</c:v>
                </c:pt>
                <c:pt idx="188">
                  <c:v>4.7166008956478818</c:v>
                </c:pt>
                <c:pt idx="189">
                  <c:v>4.8237659259380896</c:v>
                </c:pt>
                <c:pt idx="190">
                  <c:v>4.9117943436764762</c:v>
                </c:pt>
                <c:pt idx="191">
                  <c:v>4.9979091001596814</c:v>
                </c:pt>
                <c:pt idx="192">
                  <c:v>5.0534052765599649</c:v>
                </c:pt>
                <c:pt idx="193">
                  <c:v>5.1069877917050706</c:v>
                </c:pt>
                <c:pt idx="194">
                  <c:v>5.1490883393190812</c:v>
                </c:pt>
                <c:pt idx="195">
                  <c:v>5.1835342419123656</c:v>
                </c:pt>
                <c:pt idx="196">
                  <c:v>5.2179801445056455</c:v>
                </c:pt>
                <c:pt idx="197">
                  <c:v>5.2524260470989264</c:v>
                </c:pt>
                <c:pt idx="198">
                  <c:v>5.2849582884370285</c:v>
                </c:pt>
                <c:pt idx="199">
                  <c:v>5.3174905297751254</c:v>
                </c:pt>
                <c:pt idx="200">
                  <c:v>5.3500227711132284</c:v>
                </c:pt>
                <c:pt idx="201">
                  <c:v>5.3806413511961475</c:v>
                </c:pt>
                <c:pt idx="202">
                  <c:v>5.4112599312790648</c:v>
                </c:pt>
                <c:pt idx="203">
                  <c:v>5.4418785113619794</c:v>
                </c:pt>
                <c:pt idx="204">
                  <c:v>5.4724970914449012</c:v>
                </c:pt>
                <c:pt idx="205">
                  <c:v>5.5031156715278096</c:v>
                </c:pt>
                <c:pt idx="206">
                  <c:v>5.5375615741210957</c:v>
                </c:pt>
                <c:pt idx="207">
                  <c:v>5.5720074767143783</c:v>
                </c:pt>
                <c:pt idx="208">
                  <c:v>5.6064533793076565</c:v>
                </c:pt>
                <c:pt idx="209">
                  <c:v>5.6408992819009409</c:v>
                </c:pt>
                <c:pt idx="210">
                  <c:v>5.6925681357908662</c:v>
                </c:pt>
                <c:pt idx="215">
                  <c:v>5.7136184095978715</c:v>
                </c:pt>
                <c:pt idx="216">
                  <c:v>5.7346686834048821</c:v>
                </c:pt>
                <c:pt idx="217">
                  <c:v>5.7557189572118785</c:v>
                </c:pt>
                <c:pt idx="218">
                  <c:v>5.7767692310188892</c:v>
                </c:pt>
                <c:pt idx="219">
                  <c:v>5.7997331660810723</c:v>
                </c:pt>
                <c:pt idx="220">
                  <c:v>5.8226971011432598</c:v>
                </c:pt>
                <c:pt idx="221">
                  <c:v>5.8456610362054455</c:v>
                </c:pt>
                <c:pt idx="222">
                  <c:v>5.8686249712676348</c:v>
                </c:pt>
                <c:pt idx="223">
                  <c:v>5.8915889063298215</c:v>
                </c:pt>
                <c:pt idx="224">
                  <c:v>5.9145528413920072</c:v>
                </c:pt>
                <c:pt idx="225">
                  <c:v>5.9643080340267485</c:v>
                </c:pt>
                <c:pt idx="226">
                  <c:v>5.9910992915993075</c:v>
                </c:pt>
                <c:pt idx="227">
                  <c:v>6.0178905491718533</c:v>
                </c:pt>
                <c:pt idx="228">
                  <c:v>6.0366444294726476</c:v>
                </c:pt>
                <c:pt idx="229">
                  <c:v>6.0553983097734303</c:v>
                </c:pt>
                <c:pt idx="230">
                  <c:v>6.0741521900742184</c:v>
                </c:pt>
                <c:pt idx="231">
                  <c:v>6.0911837752453399</c:v>
                </c:pt>
                <c:pt idx="232">
                  <c:v>6.101708912148843</c:v>
                </c:pt>
                <c:pt idx="233">
                  <c:v>6.1122340490523435</c:v>
                </c:pt>
                <c:pt idx="234">
                  <c:v>6.1227591859558492</c:v>
                </c:pt>
                <c:pt idx="235">
                  <c:v>6.1306051971020974</c:v>
                </c:pt>
                <c:pt idx="236">
                  <c:v>6.1384512082483411</c:v>
                </c:pt>
                <c:pt idx="237">
                  <c:v>6.1462972193945911</c:v>
                </c:pt>
                <c:pt idx="238">
                  <c:v>6.1541432305408375</c:v>
                </c:pt>
                <c:pt idx="239">
                  <c:v>6.1619892416870821</c:v>
                </c:pt>
                <c:pt idx="240">
                  <c:v>6.1761503349754348</c:v>
                </c:pt>
                <c:pt idx="241">
                  <c:v>6.1893545976361901</c:v>
                </c:pt>
                <c:pt idx="242">
                  <c:v>6.2025588602969455</c:v>
                </c:pt>
                <c:pt idx="243">
                  <c:v>6.2144235600790783</c:v>
                </c:pt>
                <c:pt idx="244">
                  <c:v>6.2262882598612084</c:v>
                </c:pt>
                <c:pt idx="245">
                  <c:v>6.2381529596433412</c:v>
                </c:pt>
                <c:pt idx="247">
                  <c:v>6.2500176594254677</c:v>
                </c:pt>
                <c:pt idx="248">
                  <c:v>6.2748952557428419</c:v>
                </c:pt>
                <c:pt idx="249">
                  <c:v>6.294031868294665</c:v>
                </c:pt>
                <c:pt idx="250">
                  <c:v>6.3118289179678611</c:v>
                </c:pt>
                <c:pt idx="251">
                  <c:v>6.3296259676410545</c:v>
                </c:pt>
                <c:pt idx="252">
                  <c:v>6.3474230173142505</c:v>
                </c:pt>
                <c:pt idx="253">
                  <c:v>6.3652200669874457</c:v>
                </c:pt>
                <c:pt idx="254">
                  <c:v>6.3755538377654286</c:v>
                </c:pt>
                <c:pt idx="255">
                  <c:v>6.385887608543416</c:v>
                </c:pt>
                <c:pt idx="256">
                  <c:v>6.3948818164427701</c:v>
                </c:pt>
                <c:pt idx="257">
                  <c:v>6.4038760243421358</c:v>
                </c:pt>
                <c:pt idx="258">
                  <c:v>6.4128702322414863</c:v>
                </c:pt>
                <c:pt idx="259">
                  <c:v>6.4218644401408485</c:v>
                </c:pt>
                <c:pt idx="260">
                  <c:v>6.4308586480402026</c:v>
                </c:pt>
                <c:pt idx="261">
                  <c:v>6.4475075009602865</c:v>
                </c:pt>
                <c:pt idx="262">
                  <c:v>6.4641563538803757</c:v>
                </c:pt>
                <c:pt idx="263">
                  <c:v>6.4808052068004605</c:v>
                </c:pt>
                <c:pt idx="264">
                  <c:v>6.4974540597205461</c:v>
                </c:pt>
                <c:pt idx="265">
                  <c:v>6.5185043335275497</c:v>
                </c:pt>
                <c:pt idx="266">
                  <c:v>6.5395546073345585</c:v>
                </c:pt>
                <c:pt idx="267">
                  <c:v>6.5523761377442806</c:v>
                </c:pt>
                <c:pt idx="268">
                  <c:v>6.5651976681539992</c:v>
                </c:pt>
                <c:pt idx="269">
                  <c:v>6.5780191985637275</c:v>
                </c:pt>
                <c:pt idx="270">
                  <c:v>6.5895011660948173</c:v>
                </c:pt>
                <c:pt idx="271">
                  <c:v>6.6009831336259088</c:v>
                </c:pt>
                <c:pt idx="272">
                  <c:v>6.6124651011570057</c:v>
                </c:pt>
                <c:pt idx="273">
                  <c:v>6.6239470686880946</c:v>
                </c:pt>
                <c:pt idx="274">
                  <c:v>6.6354290362191941</c:v>
                </c:pt>
                <c:pt idx="275">
                  <c:v>6.6442318779930298</c:v>
                </c:pt>
                <c:pt idx="276">
                  <c:v>6.6530347197668682</c:v>
                </c:pt>
                <c:pt idx="277">
                  <c:v>6.6618375615407057</c:v>
                </c:pt>
                <c:pt idx="278">
                  <c:v>6.6706404033145512</c:v>
                </c:pt>
                <c:pt idx="279">
                  <c:v>6.6794432450883887</c:v>
                </c:pt>
                <c:pt idx="280">
                  <c:v>6.6888201852387814</c:v>
                </c:pt>
                <c:pt idx="281">
                  <c:v>6.6981971253891732</c:v>
                </c:pt>
                <c:pt idx="282">
                  <c:v>6.7075740655395668</c:v>
                </c:pt>
                <c:pt idx="283">
                  <c:v>6.724031552334135</c:v>
                </c:pt>
                <c:pt idx="284">
                  <c:v>6.7399149407521479</c:v>
                </c:pt>
                <c:pt idx="285">
                  <c:v>6.7557983291701635</c:v>
                </c:pt>
                <c:pt idx="286">
                  <c:v>6.7716817175881783</c:v>
                </c:pt>
                <c:pt idx="287">
                  <c:v>6.7875651060061868</c:v>
                </c:pt>
                <c:pt idx="288">
                  <c:v>6.8034484944242042</c:v>
                </c:pt>
                <c:pt idx="289">
                  <c:v>6.8264124294863855</c:v>
                </c:pt>
                <c:pt idx="290">
                  <c:v>6.8392339598961094</c:v>
                </c:pt>
                <c:pt idx="291">
                  <c:v>6.8520554903058297</c:v>
                </c:pt>
                <c:pt idx="292">
                  <c:v>6.8648770207155456</c:v>
                </c:pt>
                <c:pt idx="293">
                  <c:v>6.8776985511252695</c:v>
                </c:pt>
                <c:pt idx="294">
                  <c:v>6.8905200815349925</c:v>
                </c:pt>
                <c:pt idx="295">
                  <c:v>6.9060207377019704</c:v>
                </c:pt>
                <c:pt idx="296">
                  <c:v>6.9289846727641553</c:v>
                </c:pt>
                <c:pt idx="297">
                  <c:v>6.939318443542148</c:v>
                </c:pt>
                <c:pt idx="298">
                  <c:v>6.9496522143201327</c:v>
                </c:pt>
                <c:pt idx="299">
                  <c:v>6.9586464222194868</c:v>
                </c:pt>
                <c:pt idx="300">
                  <c:v>6.9676406301188409</c:v>
                </c:pt>
                <c:pt idx="301">
                  <c:v>6.9766348380181977</c:v>
                </c:pt>
                <c:pt idx="302">
                  <c:v>6.9856290459175581</c:v>
                </c:pt>
                <c:pt idx="303">
                  <c:v>6.9946232538169095</c:v>
                </c:pt>
                <c:pt idx="304">
                  <c:v>7.0137598663687317</c:v>
                </c:pt>
                <c:pt idx="305">
                  <c:v>7.0227540742680867</c:v>
                </c:pt>
                <c:pt idx="306">
                  <c:v>7.0317482821674506</c:v>
                </c:pt>
                <c:pt idx="307">
                  <c:v>7.0407424900668092</c:v>
                </c:pt>
                <c:pt idx="308">
                  <c:v>7.0497366979661624</c:v>
                </c:pt>
                <c:pt idx="309">
                  <c:v>7.0587309058655165</c:v>
                </c:pt>
                <c:pt idx="310">
                  <c:v>7.0774847861663055</c:v>
                </c:pt>
                <c:pt idx="311">
                  <c:v>7.09623866646709</c:v>
                </c:pt>
                <c:pt idx="312">
                  <c:v>7.1117393226340724</c:v>
                </c:pt>
                <c:pt idx="313">
                  <c:v>7.1272399788010441</c:v>
                </c:pt>
                <c:pt idx="314">
                  <c:v>7.1427406349680238</c:v>
                </c:pt>
                <c:pt idx="315">
                  <c:v>7.1582412911350008</c:v>
                </c:pt>
                <c:pt idx="316">
                  <c:v>7.1737419473019779</c:v>
                </c:pt>
                <c:pt idx="317">
                  <c:v>7.1924958276027615</c:v>
                </c:pt>
                <c:pt idx="318">
                  <c:v>7.2231144076856788</c:v>
                </c:pt>
                <c:pt idx="319">
                  <c:v>7.2537329877685996</c:v>
                </c:pt>
                <c:pt idx="324">
                  <c:v>7.2711473051907625</c:v>
                </c:pt>
                <c:pt idx="325">
                  <c:v>7.2864565952322184</c:v>
                </c:pt>
                <c:pt idx="326">
                  <c:v>7.3017658852736815</c:v>
                </c:pt>
                <c:pt idx="327">
                  <c:v>7.3170751753151348</c:v>
                </c:pt>
                <c:pt idx="328">
                  <c:v>7.3323844653565908</c:v>
                </c:pt>
                <c:pt idx="329">
                  <c:v>7.3476937553980521</c:v>
                </c:pt>
                <c:pt idx="330">
                  <c:v>7.3668303679498717</c:v>
                </c:pt>
                <c:pt idx="331">
                  <c:v>7.3859669805016983</c:v>
                </c:pt>
                <c:pt idx="332">
                  <c:v>7.4108445768190663</c:v>
                </c:pt>
                <c:pt idx="333">
                  <c:v>7.4357221731364413</c:v>
                </c:pt>
                <c:pt idx="334">
                  <c:v>7.4586861081986298</c:v>
                </c:pt>
                <c:pt idx="335">
                  <c:v>7.479736382005636</c:v>
                </c:pt>
                <c:pt idx="336">
                  <c:v>7.497150699427789</c:v>
                </c:pt>
                <c:pt idx="337">
                  <c:v>7.5145650168499456</c:v>
                </c:pt>
                <c:pt idx="338">
                  <c:v>7.5294915746403728</c:v>
                </c:pt>
                <c:pt idx="339">
                  <c:v>7.5444181324307946</c:v>
                </c:pt>
                <c:pt idx="340">
                  <c:v>7.5593446902212174</c:v>
                </c:pt>
                <c:pt idx="341">
                  <c:v>7.5742712480116383</c:v>
                </c:pt>
                <c:pt idx="342">
                  <c:v>7.5891978058020628</c:v>
                </c:pt>
                <c:pt idx="343">
                  <c:v>7.6198163858849774</c:v>
                </c:pt>
                <c:pt idx="353">
                  <c:v>7.6343602114243634</c:v>
                </c:pt>
                <c:pt idx="354">
                  <c:v>7.6458421789554549</c:v>
                </c:pt>
                <c:pt idx="355">
                  <c:v>7.6573241464865465</c:v>
                </c:pt>
                <c:pt idx="356">
                  <c:v>7.668806114017646</c:v>
                </c:pt>
                <c:pt idx="357">
                  <c:v>7.6789485186701105</c:v>
                </c:pt>
                <c:pt idx="358">
                  <c:v>7.6890909233225804</c:v>
                </c:pt>
                <c:pt idx="359">
                  <c:v>7.6992333279750449</c:v>
                </c:pt>
                <c:pt idx="360">
                  <c:v>7.7093757326275112</c:v>
                </c:pt>
                <c:pt idx="361">
                  <c:v>7.7195181372799775</c:v>
                </c:pt>
                <c:pt idx="362">
                  <c:v>7.7616186848939916</c:v>
                </c:pt>
                <c:pt idx="363">
                  <c:v>7.8075465550183649</c:v>
                </c:pt>
                <c:pt idx="364">
                  <c:v>7.8534744251427409</c:v>
                </c:pt>
                <c:pt idx="365">
                  <c:v>7.8994022952671195</c:v>
                </c:pt>
                <c:pt idx="366">
                  <c:v>7.9548984716674012</c:v>
                </c:pt>
                <c:pt idx="367">
                  <c:v>8.0123083093228686</c:v>
                </c:pt>
                <c:pt idx="368">
                  <c:v>8.0697181469783441</c:v>
                </c:pt>
                <c:pt idx="369">
                  <c:v>8.1443509359304453</c:v>
                </c:pt>
                <c:pt idx="370">
                  <c:v>8.2151564023721999</c:v>
                </c:pt>
                <c:pt idx="371">
                  <c:v>8.2553432887310283</c:v>
                </c:pt>
                <c:pt idx="372">
                  <c:v>8.2955301750898567</c:v>
                </c:pt>
                <c:pt idx="373">
                  <c:v>8.3357170614486868</c:v>
                </c:pt>
                <c:pt idx="374">
                  <c:v>8.3759039478075188</c:v>
                </c:pt>
                <c:pt idx="375">
                  <c:v>8.4160908341663525</c:v>
                </c:pt>
                <c:pt idx="376">
                  <c:v>8.4562777205251685</c:v>
                </c:pt>
                <c:pt idx="377">
                  <c:v>8.4868963006080946</c:v>
                </c:pt>
                <c:pt idx="378">
                  <c:v>8.517514880691003</c:v>
                </c:pt>
                <c:pt idx="379">
                  <c:v>8.5481334607739132</c:v>
                </c:pt>
                <c:pt idx="380">
                  <c:v>8.5787520408568341</c:v>
                </c:pt>
                <c:pt idx="381">
                  <c:v>8.6093706209397496</c:v>
                </c:pt>
                <c:pt idx="382">
                  <c:v>8.632334556001954</c:v>
                </c:pt>
                <c:pt idx="383">
                  <c:v>8.6552984910641335</c:v>
                </c:pt>
                <c:pt idx="384">
                  <c:v>8.6782624261263219</c:v>
                </c:pt>
                <c:pt idx="385">
                  <c:v>8.7012263611885032</c:v>
                </c:pt>
                <c:pt idx="386">
                  <c:v>8.7241902962506988</c:v>
                </c:pt>
                <c:pt idx="387">
                  <c:v>8.7567225375888054</c:v>
                </c:pt>
                <c:pt idx="388">
                  <c:v>8.7892547789268978</c:v>
                </c:pt>
                <c:pt idx="390">
                  <c:v>8.8198733590098168</c:v>
                </c:pt>
                <c:pt idx="391">
                  <c:v>8.8428372940720088</c:v>
                </c:pt>
                <c:pt idx="392">
                  <c:v>8.865801229134199</c:v>
                </c:pt>
                <c:pt idx="393">
                  <c:v>8.8887651641963732</c:v>
                </c:pt>
                <c:pt idx="398">
                  <c:v>8.8996730333509202</c:v>
                </c:pt>
                <c:pt idx="400">
                  <c:v>8.9105809025054672</c:v>
                </c:pt>
                <c:pt idx="401">
                  <c:v>8.92148877166</c:v>
                </c:pt>
                <c:pt idx="402">
                  <c:v>8.9323966408145399</c:v>
                </c:pt>
                <c:pt idx="403">
                  <c:v>8.9572742371319158</c:v>
                </c:pt>
                <c:pt idx="404">
                  <c:v>8.9859791559596509</c:v>
                </c:pt>
                <c:pt idx="405">
                  <c:v>9.014684074787386</c:v>
                </c:pt>
                <c:pt idx="406">
                  <c:v>9.0433889936151139</c:v>
                </c:pt>
                <c:pt idx="407">
                  <c:v>9.0720939124428508</c:v>
                </c:pt>
                <c:pt idx="408">
                  <c:v>9.1007988312705859</c:v>
                </c:pt>
                <c:pt idx="409">
                  <c:v>9.1295037500983209</c:v>
                </c:pt>
                <c:pt idx="410">
                  <c:v>9.1582086689260507</c:v>
                </c:pt>
                <c:pt idx="411">
                  <c:v>9.1907409102641555</c:v>
                </c:pt>
                <c:pt idx="412">
                  <c:v>9.2232731516022497</c:v>
                </c:pt>
                <c:pt idx="413">
                  <c:v>9.2538917316851688</c:v>
                </c:pt>
                <c:pt idx="414">
                  <c:v>9.2825966505129145</c:v>
                </c:pt>
                <c:pt idx="415">
                  <c:v>9.3055605855751011</c:v>
                </c:pt>
                <c:pt idx="416">
                  <c:v>9.3285245206372842</c:v>
                </c:pt>
                <c:pt idx="417">
                  <c:v>9.3514884556994726</c:v>
                </c:pt>
                <c:pt idx="418">
                  <c:v>9.3744523907616681</c:v>
                </c:pt>
                <c:pt idx="419">
                  <c:v>9.3974163258238548</c:v>
                </c:pt>
                <c:pt idx="420">
                  <c:v>9.4222939221412201</c:v>
                </c:pt>
                <c:pt idx="421">
                  <c:v>9.4471715184585889</c:v>
                </c:pt>
                <c:pt idx="422">
                  <c:v>9.4758764372863311</c:v>
                </c:pt>
                <c:pt idx="423">
                  <c:v>9.5045813561140626</c:v>
                </c:pt>
                <c:pt idx="424">
                  <c:v>9.5351999361969835</c:v>
                </c:pt>
                <c:pt idx="425">
                  <c:v>9.5658185162799008</c:v>
                </c:pt>
                <c:pt idx="426">
                  <c:v>9.5964370963628181</c:v>
                </c:pt>
                <c:pt idx="427">
                  <c:v>9.62705567644573</c:v>
                </c:pt>
                <c:pt idx="428">
                  <c:v>9.6519332727631006</c:v>
                </c:pt>
                <c:pt idx="429">
                  <c:v>9.6768108690804713</c:v>
                </c:pt>
                <c:pt idx="430">
                  <c:v>9.6997748041426597</c:v>
                </c:pt>
                <c:pt idx="431">
                  <c:v>9.7227387392048517</c:v>
                </c:pt>
                <c:pt idx="432">
                  <c:v>9.7457026742670365</c:v>
                </c:pt>
                <c:pt idx="433">
                  <c:v>9.7686666093292267</c:v>
                </c:pt>
                <c:pt idx="434">
                  <c:v>9.7874204896300068</c:v>
                </c:pt>
                <c:pt idx="435">
                  <c:v>9.8061743699307993</c:v>
                </c:pt>
                <c:pt idx="436">
                  <c:v>9.8249282502315793</c:v>
                </c:pt>
                <c:pt idx="437">
                  <c:v>9.8436821305323736</c:v>
                </c:pt>
                <c:pt idx="442">
                  <c:v>9.8934373231671238</c:v>
                </c:pt>
                <c:pt idx="443">
                  <c:v>9.9393651932914828</c:v>
                </c:pt>
                <c:pt idx="444">
                  <c:v>9.985293063415865</c:v>
                </c:pt>
                <c:pt idx="445">
                  <c:v>10.029307272285063</c:v>
                </c:pt>
                <c:pt idx="446">
                  <c:v>10.063753174878345</c:v>
                </c:pt>
                <c:pt idx="447">
                  <c:v>10.098199077471621</c:v>
                </c:pt>
                <c:pt idx="448">
                  <c:v>10.132644980064908</c:v>
                </c:pt>
                <c:pt idx="449">
                  <c:v>10.167090882658185</c:v>
                </c:pt>
                <c:pt idx="450">
                  <c:v>10.201536785251465</c:v>
                </c:pt>
                <c:pt idx="451">
                  <c:v>10.23598268784475</c:v>
                </c:pt>
                <c:pt idx="452">
                  <c:v>10.266601267927671</c:v>
                </c:pt>
                <c:pt idx="453">
                  <c:v>10.297219848010576</c:v>
                </c:pt>
                <c:pt idx="454">
                  <c:v>10.327838428093498</c:v>
                </c:pt>
                <c:pt idx="455">
                  <c:v>10.354629685666056</c:v>
                </c:pt>
                <c:pt idx="456">
                  <c:v>10.381420943238606</c:v>
                </c:pt>
                <c:pt idx="457">
                  <c:v>10.400557555790435</c:v>
                </c:pt>
                <c:pt idx="458">
                  <c:v>10.419694168342259</c:v>
                </c:pt>
                <c:pt idx="459">
                  <c:v>10.438830780894069</c:v>
                </c:pt>
                <c:pt idx="460">
                  <c:v>10.457967393445907</c:v>
                </c:pt>
                <c:pt idx="461">
                  <c:v>10.477104005997726</c:v>
                </c:pt>
                <c:pt idx="462">
                  <c:v>10.505808924825462</c:v>
                </c:pt>
                <c:pt idx="463">
                  <c:v>10.528772859887654</c:v>
                </c:pt>
                <c:pt idx="464">
                  <c:v>10.551736794949848</c:v>
                </c:pt>
                <c:pt idx="465">
                  <c:v>10.574700730012021</c:v>
                </c:pt>
                <c:pt idx="466">
                  <c:v>10.588670457174851</c:v>
                </c:pt>
                <c:pt idx="467">
                  <c:v>10.602640184337687</c:v>
                </c:pt>
                <c:pt idx="468">
                  <c:v>10.61660991150052</c:v>
                </c:pt>
                <c:pt idx="469">
                  <c:v>10.630579638663352</c:v>
                </c:pt>
                <c:pt idx="470">
                  <c:v>10.64454936582618</c:v>
                </c:pt>
                <c:pt idx="471">
                  <c:v>10.66942696214355</c:v>
                </c:pt>
                <c:pt idx="472">
                  <c:v>10.700045542226469</c:v>
                </c:pt>
                <c:pt idx="473">
                  <c:v>10.730664122309385</c:v>
                </c:pt>
                <c:pt idx="474">
                  <c:v>10.761282702392299</c:v>
                </c:pt>
                <c:pt idx="475">
                  <c:v>10.791901282475218</c:v>
                </c:pt>
                <c:pt idx="476">
                  <c:v>10.822519862558142</c:v>
                </c:pt>
                <c:pt idx="477">
                  <c:v>10.885670683979153</c:v>
                </c:pt>
                <c:pt idx="478">
                  <c:v>10.929684892848357</c:v>
                </c:pt>
                <c:pt idx="479">
                  <c:v>10.973699101717539</c:v>
                </c:pt>
                <c:pt idx="480">
                  <c:v>11.017713310586732</c:v>
                </c:pt>
                <c:pt idx="481">
                  <c:v>11.06172751945593</c:v>
                </c:pt>
                <c:pt idx="482">
                  <c:v>11.105741728325119</c:v>
                </c:pt>
                <c:pt idx="483">
                  <c:v>11.144014953428764</c:v>
                </c:pt>
                <c:pt idx="484">
                  <c:v>11.18228817853241</c:v>
                </c:pt>
                <c:pt idx="485">
                  <c:v>11.220561403636049</c:v>
                </c:pt>
                <c:pt idx="486">
                  <c:v>11.256920967484518</c:v>
                </c:pt>
                <c:pt idx="487">
                  <c:v>11.293280531332984</c:v>
                </c:pt>
                <c:pt idx="488">
                  <c:v>11.325812772671084</c:v>
                </c:pt>
                <c:pt idx="489">
                  <c:v>11.358345014009188</c:v>
                </c:pt>
                <c:pt idx="490">
                  <c:v>11.390877255347291</c:v>
                </c:pt>
                <c:pt idx="491">
                  <c:v>11.423409496685387</c:v>
                </c:pt>
                <c:pt idx="492">
                  <c:v>11.448287093002753</c:v>
                </c:pt>
                <c:pt idx="493">
                  <c:v>11.471251028064946</c:v>
                </c:pt>
                <c:pt idx="494">
                  <c:v>11.49421496312713</c:v>
                </c:pt>
                <c:pt idx="495">
                  <c:v>11.51717889818932</c:v>
                </c:pt>
                <c:pt idx="496">
                  <c:v>11.540142833251505</c:v>
                </c:pt>
                <c:pt idx="497">
                  <c:v>11.561193107058513</c:v>
                </c:pt>
                <c:pt idx="498">
                  <c:v>11.582243380865519</c:v>
                </c:pt>
                <c:pt idx="499">
                  <c:v>11.60329365467252</c:v>
                </c:pt>
                <c:pt idx="500">
                  <c:v>11.624343928479522</c:v>
                </c:pt>
                <c:pt idx="501">
                  <c:v>11.645394202286537</c:v>
                </c:pt>
                <c:pt idx="503">
                  <c:v>11.672185459859096</c:v>
                </c:pt>
                <c:pt idx="504">
                  <c:v>11.695149394921284</c:v>
                </c:pt>
                <c:pt idx="505">
                  <c:v>11.718113329983462</c:v>
                </c:pt>
                <c:pt idx="506">
                  <c:v>11.74107726504565</c:v>
                </c:pt>
                <c:pt idx="507">
                  <c:v>11.764041200107844</c:v>
                </c:pt>
                <c:pt idx="508">
                  <c:v>11.787005135170027</c:v>
                </c:pt>
                <c:pt idx="509">
                  <c:v>11.821451037763321</c:v>
                </c:pt>
                <c:pt idx="510">
                  <c:v>11.850155956591054</c:v>
                </c:pt>
                <c:pt idx="511">
                  <c:v>11.878860875418784</c:v>
                </c:pt>
                <c:pt idx="512">
                  <c:v>11.907565794246519</c:v>
                </c:pt>
                <c:pt idx="515">
                  <c:v>11.926702406798348</c:v>
                </c:pt>
                <c:pt idx="516">
                  <c:v>11.945839019350172</c:v>
                </c:pt>
                <c:pt idx="517">
                  <c:v>11.964975631901996</c:v>
                </c:pt>
                <c:pt idx="518">
                  <c:v>12.049176727130011</c:v>
                </c:pt>
                <c:pt idx="519">
                  <c:v>12.186960337503146</c:v>
                </c:pt>
                <c:pt idx="520">
                  <c:v>12.32474394787627</c:v>
                </c:pt>
                <c:pt idx="524">
                  <c:v>12.376412801766202</c:v>
                </c:pt>
                <c:pt idx="525">
                  <c:v>12.428081655656115</c:v>
                </c:pt>
                <c:pt idx="526">
                  <c:v>12.474009525780495</c:v>
                </c:pt>
                <c:pt idx="527">
                  <c:v>12.506541767118588</c:v>
                </c:pt>
                <c:pt idx="528">
                  <c:v>12.539074008456689</c:v>
                </c:pt>
                <c:pt idx="529">
                  <c:v>12.571606249794794</c:v>
                </c:pt>
                <c:pt idx="530">
                  <c:v>12.604138491132881</c:v>
                </c:pt>
                <c:pt idx="531">
                  <c:v>12.636670732470982</c:v>
                </c:pt>
                <c:pt idx="532">
                  <c:v>12.669202973809094</c:v>
                </c:pt>
                <c:pt idx="533">
                  <c:v>12.713217182678273</c:v>
                </c:pt>
                <c:pt idx="534">
                  <c:v>12.831864180499579</c:v>
                </c:pt>
                <c:pt idx="535">
                  <c:v>12.90075598568615</c:v>
                </c:pt>
                <c:pt idx="536">
                  <c:v>12.956252162086436</c:v>
                </c:pt>
                <c:pt idx="537">
                  <c:v>13.004093693465999</c:v>
                </c:pt>
                <c:pt idx="538">
                  <c:v>13.046194241080004</c:v>
                </c:pt>
                <c:pt idx="539">
                  <c:v>13.088294788694013</c:v>
                </c:pt>
                <c:pt idx="540">
                  <c:v>13.130395336308025</c:v>
                </c:pt>
                <c:pt idx="541">
                  <c:v>13.172495883922041</c:v>
                </c:pt>
                <c:pt idx="542">
                  <c:v>13.214596431536046</c:v>
                </c:pt>
                <c:pt idx="543">
                  <c:v>13.258610640405239</c:v>
                </c:pt>
                <c:pt idx="544">
                  <c:v>13.327502445591803</c:v>
                </c:pt>
                <c:pt idx="545">
                  <c:v>13.396394250778373</c:v>
                </c:pt>
                <c:pt idx="546">
                  <c:v>13.478681684751207</c:v>
                </c:pt>
                <c:pt idx="547">
                  <c:v>13.560969118724055</c:v>
                </c:pt>
                <c:pt idx="548">
                  <c:v>13.643256552696888</c:v>
                </c:pt>
                <c:pt idx="549">
                  <c:v>13.725543986669729</c:v>
                </c:pt>
                <c:pt idx="550">
                  <c:v>13.807831420642568</c:v>
                </c:pt>
                <c:pt idx="551">
                  <c:v>13.905428144656868</c:v>
                </c:pt>
                <c:pt idx="552">
                  <c:v>14.003024868671167</c:v>
                </c:pt>
                <c:pt idx="553">
                  <c:v>14.089139625154372</c:v>
                </c:pt>
                <c:pt idx="554">
                  <c:v>14.142722140299469</c:v>
                </c:pt>
                <c:pt idx="555">
                  <c:v>14.190563671679035</c:v>
                </c:pt>
                <c:pt idx="556">
                  <c:v>14.238405203058591</c:v>
                </c:pt>
                <c:pt idx="557">
                  <c:v>14.28624673443815</c:v>
                </c:pt>
                <c:pt idx="558">
                  <c:v>14.334088265817707</c:v>
                </c:pt>
                <c:pt idx="559">
                  <c:v>14.381929797197264</c:v>
                </c:pt>
                <c:pt idx="560">
                  <c:v>14.443166957363102</c:v>
                </c:pt>
                <c:pt idx="561">
                  <c:v>14.496749472508212</c:v>
                </c:pt>
                <c:pt idx="562">
                  <c:v>14.536936358867042</c:v>
                </c:pt>
                <c:pt idx="563">
                  <c:v>14.577123245225861</c:v>
                </c:pt>
                <c:pt idx="564">
                  <c:v>14.611569147819143</c:v>
                </c:pt>
                <c:pt idx="565">
                  <c:v>14.646015050412419</c:v>
                </c:pt>
                <c:pt idx="566">
                  <c:v>14.680460953005706</c:v>
                </c:pt>
                <c:pt idx="567">
                  <c:v>14.709165871833441</c:v>
                </c:pt>
                <c:pt idx="568">
                  <c:v>14.730216145640448</c:v>
                </c:pt>
                <c:pt idx="569">
                  <c:v>14.751266419447454</c:v>
                </c:pt>
                <c:pt idx="570">
                  <c:v>14.77231669325446</c:v>
                </c:pt>
                <c:pt idx="571">
                  <c:v>14.793366967061463</c:v>
                </c:pt>
                <c:pt idx="572">
                  <c:v>14.814417240868472</c:v>
                </c:pt>
                <c:pt idx="573">
                  <c:v>14.839294837185852</c:v>
                </c:pt>
                <c:pt idx="574">
                  <c:v>14.862258772248037</c:v>
                </c:pt>
                <c:pt idx="575">
                  <c:v>14.88522270731022</c:v>
                </c:pt>
                <c:pt idx="576">
                  <c:v>14.906272981117223</c:v>
                </c:pt>
                <c:pt idx="577">
                  <c:v>14.927323254924232</c:v>
                </c:pt>
                <c:pt idx="578">
                  <c:v>14.946077135225019</c:v>
                </c:pt>
                <c:pt idx="579">
                  <c:v>14.964831015525812</c:v>
                </c:pt>
                <c:pt idx="580">
                  <c:v>14.983584895826606</c:v>
                </c:pt>
                <c:pt idx="581">
                  <c:v>15.002338776127386</c:v>
                </c:pt>
                <c:pt idx="582">
                  <c:v>15.02109265642817</c:v>
                </c:pt>
                <c:pt idx="583">
                  <c:v>15.042142930235173</c:v>
                </c:pt>
                <c:pt idx="584">
                  <c:v>15.063193204042182</c:v>
                </c:pt>
                <c:pt idx="585">
                  <c:v>15.084243477849187</c:v>
                </c:pt>
                <c:pt idx="586">
                  <c:v>15.103380090401012</c:v>
                </c:pt>
                <c:pt idx="587">
                  <c:v>15.122516702952835</c:v>
                </c:pt>
                <c:pt idx="588">
                  <c:v>15.137443260743257</c:v>
                </c:pt>
                <c:pt idx="589">
                  <c:v>15.147202933144687</c:v>
                </c:pt>
                <c:pt idx="590">
                  <c:v>15.154666212039904</c:v>
                </c:pt>
                <c:pt idx="591">
                  <c:v>15.162129490935108</c:v>
                </c:pt>
                <c:pt idx="592">
                  <c:v>15.16959276983032</c:v>
                </c:pt>
                <c:pt idx="593">
                  <c:v>15.177056048725529</c:v>
                </c:pt>
                <c:pt idx="594">
                  <c:v>15.184519327620739</c:v>
                </c:pt>
                <c:pt idx="595">
                  <c:v>15.217051568958833</c:v>
                </c:pt>
                <c:pt idx="596">
                  <c:v>15.255324794062485</c:v>
                </c:pt>
                <c:pt idx="597">
                  <c:v>15.284029712890218</c:v>
                </c:pt>
                <c:pt idx="598">
                  <c:v>15.312734631717966</c:v>
                </c:pt>
                <c:pt idx="599">
                  <c:v>15.335698566780149</c:v>
                </c:pt>
                <c:pt idx="600">
                  <c:v>15.352347419700241</c:v>
                </c:pt>
                <c:pt idx="601">
                  <c:v>15.368996272620324</c:v>
                </c:pt>
                <c:pt idx="602">
                  <c:v>15.383731464285226</c:v>
                </c:pt>
                <c:pt idx="603">
                  <c:v>15.397509825322539</c:v>
                </c:pt>
                <c:pt idx="604">
                  <c:v>15.41128818635984</c:v>
                </c:pt>
                <c:pt idx="605">
                  <c:v>15.425066547397163</c:v>
                </c:pt>
                <c:pt idx="606">
                  <c:v>15.438844908434469</c:v>
                </c:pt>
                <c:pt idx="607">
                  <c:v>15.452623269471784</c:v>
                </c:pt>
                <c:pt idx="608">
                  <c:v>15.513860429637617</c:v>
                </c:pt>
                <c:pt idx="609">
                  <c:v>15.561701961017169</c:v>
                </c:pt>
                <c:pt idx="610">
                  <c:v>15.596147863610453</c:v>
                </c:pt>
                <c:pt idx="611">
                  <c:v>15.630593766203738</c:v>
                </c:pt>
                <c:pt idx="612">
                  <c:v>15.659298685031468</c:v>
                </c:pt>
                <c:pt idx="613">
                  <c:v>15.688003603859208</c:v>
                </c:pt>
                <c:pt idx="614">
                  <c:v>15.714794861431761</c:v>
                </c:pt>
                <c:pt idx="615">
                  <c:v>15.741586119004319</c:v>
                </c:pt>
                <c:pt idx="616">
                  <c:v>15.764550054066502</c:v>
                </c:pt>
                <c:pt idx="617">
                  <c:v>15.785600327873508</c:v>
                </c:pt>
                <c:pt idx="618">
                  <c:v>15.806650601680516</c:v>
                </c:pt>
                <c:pt idx="619">
                  <c:v>15.827700875487524</c:v>
                </c:pt>
                <c:pt idx="620">
                  <c:v>15.848751149294516</c:v>
                </c:pt>
                <c:pt idx="621">
                  <c:v>15.869801423101533</c:v>
                </c:pt>
                <c:pt idx="622">
                  <c:v>15.892765358163727</c:v>
                </c:pt>
                <c:pt idx="623">
                  <c:v>15.93295224452255</c:v>
                </c:pt>
                <c:pt idx="624">
                  <c:v>15.96548448586066</c:v>
                </c:pt>
                <c:pt idx="625">
                  <c:v>15.996103065943567</c:v>
                </c:pt>
                <c:pt idx="626">
                  <c:v>16.014665580118834</c:v>
                </c:pt>
                <c:pt idx="627">
                  <c:v>16.032653995917549</c:v>
                </c:pt>
                <c:pt idx="628">
                  <c:v>16.050642411716254</c:v>
                </c:pt>
                <c:pt idx="629">
                  <c:v>16.068630827514969</c:v>
                </c:pt>
                <c:pt idx="630">
                  <c:v>16.08661924331367</c:v>
                </c:pt>
                <c:pt idx="631">
                  <c:v>16.104607659112421</c:v>
                </c:pt>
                <c:pt idx="632">
                  <c:v>16.122978807162159</c:v>
                </c:pt>
                <c:pt idx="633">
                  <c:v>16.140775856835344</c:v>
                </c:pt>
                <c:pt idx="634">
                  <c:v>16.156467879127831</c:v>
                </c:pt>
                <c:pt idx="635">
                  <c:v>16.168141212784462</c:v>
                </c:pt>
                <c:pt idx="636">
                  <c:v>16.179814546441087</c:v>
                </c:pt>
                <c:pt idx="637">
                  <c:v>16.191487880097693</c:v>
                </c:pt>
                <c:pt idx="638">
                  <c:v>16.199907989620495</c:v>
                </c:pt>
                <c:pt idx="639">
                  <c:v>16.208136733017763</c:v>
                </c:pt>
                <c:pt idx="640">
                  <c:v>16.21617411028955</c:v>
                </c:pt>
                <c:pt idx="641">
                  <c:v>16.224211487561284</c:v>
                </c:pt>
                <c:pt idx="642">
                  <c:v>16.230335203577877</c:v>
                </c:pt>
                <c:pt idx="643">
                  <c:v>16.23645891959449</c:v>
                </c:pt>
                <c:pt idx="644">
                  <c:v>16.242582635611029</c:v>
                </c:pt>
                <c:pt idx="645">
                  <c:v>16.248706351627611</c:v>
                </c:pt>
                <c:pt idx="646">
                  <c:v>16.254830067644225</c:v>
                </c:pt>
                <c:pt idx="647">
                  <c:v>16.261145149786316</c:v>
                </c:pt>
                <c:pt idx="648">
                  <c:v>16.267460231928407</c:v>
                </c:pt>
                <c:pt idx="649">
                  <c:v>16.27377531407053</c:v>
                </c:pt>
                <c:pt idx="650">
                  <c:v>16.283152254220898</c:v>
                </c:pt>
                <c:pt idx="651">
                  <c:v>16.292529194371276</c:v>
                </c:pt>
                <c:pt idx="652">
                  <c:v>16.301906134521687</c:v>
                </c:pt>
                <c:pt idx="653">
                  <c:v>16.31128307467209</c:v>
                </c:pt>
                <c:pt idx="654">
                  <c:v>16.32066001482249</c:v>
                </c:pt>
                <c:pt idx="655">
                  <c:v>16.330036954972876</c:v>
                </c:pt>
                <c:pt idx="656">
                  <c:v>16.337500233868088</c:v>
                </c:pt>
                <c:pt idx="657">
                  <c:v>16.34496351276329</c:v>
                </c:pt>
                <c:pt idx="658">
                  <c:v>16.352426791658523</c:v>
                </c:pt>
                <c:pt idx="659">
                  <c:v>16.359890070553725</c:v>
                </c:pt>
                <c:pt idx="660">
                  <c:v>16.367353349448937</c:v>
                </c:pt>
                <c:pt idx="661">
                  <c:v>16.377687120226931</c:v>
                </c:pt>
                <c:pt idx="662">
                  <c:v>16.388212257130412</c:v>
                </c:pt>
                <c:pt idx="663">
                  <c:v>16.396441000527684</c:v>
                </c:pt>
                <c:pt idx="664">
                  <c:v>16.404669743924977</c:v>
                </c:pt>
                <c:pt idx="665">
                  <c:v>16.411750290569152</c:v>
                </c:pt>
                <c:pt idx="666">
                  <c:v>16.418830837213321</c:v>
                </c:pt>
                <c:pt idx="667">
                  <c:v>16.425911383857514</c:v>
                </c:pt>
                <c:pt idx="668">
                  <c:v>16.432991930501689</c:v>
                </c:pt>
                <c:pt idx="669">
                  <c:v>16.440072477145844</c:v>
                </c:pt>
                <c:pt idx="670">
                  <c:v>16.450980346300405</c:v>
                </c:pt>
                <c:pt idx="671">
                  <c:v>16.463993242835624</c:v>
                </c:pt>
                <c:pt idx="672">
                  <c:v>16.472796084609474</c:v>
                </c:pt>
                <c:pt idx="673">
                  <c:v>16.481216194132276</c:v>
                </c:pt>
                <c:pt idx="674">
                  <c:v>16.487531276274371</c:v>
                </c:pt>
                <c:pt idx="675">
                  <c:v>16.493846358416491</c:v>
                </c:pt>
                <c:pt idx="676">
                  <c:v>16.500161440558603</c:v>
                </c:pt>
                <c:pt idx="677">
                  <c:v>16.506476522700687</c:v>
                </c:pt>
                <c:pt idx="678">
                  <c:v>16.512600238717265</c:v>
                </c:pt>
                <c:pt idx="679">
                  <c:v>16.518723954733836</c:v>
                </c:pt>
                <c:pt idx="680">
                  <c:v>16.524847670750439</c:v>
                </c:pt>
                <c:pt idx="681">
                  <c:v>16.530971386767021</c:v>
                </c:pt>
                <c:pt idx="682">
                  <c:v>16.537095102783613</c:v>
                </c:pt>
                <c:pt idx="683">
                  <c:v>16.547237507436069</c:v>
                </c:pt>
                <c:pt idx="684">
                  <c:v>16.558719474967134</c:v>
                </c:pt>
                <c:pt idx="685">
                  <c:v>16.570392808623765</c:v>
                </c:pt>
                <c:pt idx="686">
                  <c:v>16.597184066196331</c:v>
                </c:pt>
                <c:pt idx="687">
                  <c:v>16.612493356237785</c:v>
                </c:pt>
                <c:pt idx="688">
                  <c:v>16.627802646279243</c:v>
                </c:pt>
                <c:pt idx="689">
                  <c:v>16.64311193632069</c:v>
                </c:pt>
                <c:pt idx="690">
                  <c:v>16.656316198981457</c:v>
                </c:pt>
                <c:pt idx="691">
                  <c:v>16.669520461642215</c:v>
                </c:pt>
                <c:pt idx="692">
                  <c:v>16.682724724302972</c:v>
                </c:pt>
                <c:pt idx="693">
                  <c:v>16.695928986963729</c:v>
                </c:pt>
                <c:pt idx="694">
                  <c:v>16.709133249624486</c:v>
                </c:pt>
                <c:pt idx="695">
                  <c:v>16.723677075163849</c:v>
                </c:pt>
                <c:pt idx="696">
                  <c:v>16.740325928083944</c:v>
                </c:pt>
                <c:pt idx="697">
                  <c:v>16.75697478100405</c:v>
                </c:pt>
                <c:pt idx="698">
                  <c:v>16.778025054811046</c:v>
                </c:pt>
                <c:pt idx="699">
                  <c:v>16.804816312383597</c:v>
                </c:pt>
                <c:pt idx="700">
                  <c:v>16.825866586190603</c:v>
                </c:pt>
                <c:pt idx="701">
                  <c:v>16.841941340734127</c:v>
                </c:pt>
                <c:pt idx="702">
                  <c:v>16.858016095277666</c:v>
                </c:pt>
                <c:pt idx="703">
                  <c:v>16.874090849821187</c:v>
                </c:pt>
                <c:pt idx="704">
                  <c:v>16.890165604364732</c:v>
                </c:pt>
                <c:pt idx="705">
                  <c:v>16.905666260531685</c:v>
                </c:pt>
                <c:pt idx="706">
                  <c:v>16.919061889317984</c:v>
                </c:pt>
                <c:pt idx="707">
                  <c:v>16.93245751810425</c:v>
                </c:pt>
                <c:pt idx="708">
                  <c:v>16.941643092129112</c:v>
                </c:pt>
                <c:pt idx="709">
                  <c:v>16.947766808145701</c:v>
                </c:pt>
                <c:pt idx="710">
                  <c:v>16.95389052416229</c:v>
                </c:pt>
                <c:pt idx="711">
                  <c:v>16.960014240178868</c:v>
                </c:pt>
                <c:pt idx="712">
                  <c:v>16.966137956195453</c:v>
                </c:pt>
                <c:pt idx="713">
                  <c:v>16.972261672212046</c:v>
                </c:pt>
                <c:pt idx="714">
                  <c:v>16.97934221885621</c:v>
                </c:pt>
                <c:pt idx="715">
                  <c:v>16.985274568747275</c:v>
                </c:pt>
                <c:pt idx="716">
                  <c:v>16.991206918638341</c:v>
                </c:pt>
                <c:pt idx="717">
                  <c:v>16.997139268529406</c:v>
                </c:pt>
                <c:pt idx="718">
                  <c:v>17.003071618420492</c:v>
                </c:pt>
                <c:pt idx="719">
                  <c:v>17.009003968311546</c:v>
                </c:pt>
                <c:pt idx="720">
                  <c:v>17.015893148830205</c:v>
                </c:pt>
                <c:pt idx="721">
                  <c:v>17.022973695474377</c:v>
                </c:pt>
                <c:pt idx="722">
                  <c:v>17.030054242118563</c:v>
                </c:pt>
                <c:pt idx="723">
                  <c:v>17.037134788762728</c:v>
                </c:pt>
                <c:pt idx="724">
                  <c:v>17.048808122419345</c:v>
                </c:pt>
                <c:pt idx="725">
                  <c:v>17.058376428695254</c:v>
                </c:pt>
                <c:pt idx="726">
                  <c:v>17.067944734971157</c:v>
                </c:pt>
                <c:pt idx="727">
                  <c:v>17.07751304124708</c:v>
                </c:pt>
                <c:pt idx="728">
                  <c:v>17.082488560510544</c:v>
                </c:pt>
                <c:pt idx="729">
                  <c:v>17.087464079774026</c:v>
                </c:pt>
                <c:pt idx="730">
                  <c:v>17.092439599037483</c:v>
                </c:pt>
                <c:pt idx="731">
                  <c:v>17.09741511830099</c:v>
                </c:pt>
                <c:pt idx="732">
                  <c:v>17.102390637564444</c:v>
                </c:pt>
                <c:pt idx="733">
                  <c:v>17.108322987455519</c:v>
                </c:pt>
                <c:pt idx="734">
                  <c:v>17.114638069597632</c:v>
                </c:pt>
                <c:pt idx="735">
                  <c:v>17.12095315173973</c:v>
                </c:pt>
                <c:pt idx="736">
                  <c:v>17.127268233881825</c:v>
                </c:pt>
                <c:pt idx="737">
                  <c:v>17.133774682149443</c:v>
                </c:pt>
                <c:pt idx="738">
                  <c:v>17.140281130417065</c:v>
                </c:pt>
                <c:pt idx="739">
                  <c:v>17.14678757868468</c:v>
                </c:pt>
                <c:pt idx="740">
                  <c:v>17.150806267320565</c:v>
                </c:pt>
                <c:pt idx="741">
                  <c:v>17.154824955956471</c:v>
                </c:pt>
                <c:pt idx="742">
                  <c:v>17.158843644592327</c:v>
                </c:pt>
                <c:pt idx="743">
                  <c:v>17.162862333228219</c:v>
                </c:pt>
                <c:pt idx="744">
                  <c:v>17.166881021864114</c:v>
                </c:pt>
                <c:pt idx="745">
                  <c:v>17.172239273378594</c:v>
                </c:pt>
                <c:pt idx="746">
                  <c:v>17.17759752489313</c:v>
                </c:pt>
                <c:pt idx="747">
                  <c:v>17.182955776407638</c:v>
                </c:pt>
                <c:pt idx="748">
                  <c:v>17.188122661796626</c:v>
                </c:pt>
                <c:pt idx="749">
                  <c:v>17.193289547185611</c:v>
                </c:pt>
                <c:pt idx="750">
                  <c:v>17.198456432574613</c:v>
                </c:pt>
                <c:pt idx="751">
                  <c:v>17.203623317963583</c:v>
                </c:pt>
                <c:pt idx="752">
                  <c:v>17.207833372724984</c:v>
                </c:pt>
                <c:pt idx="753">
                  <c:v>17.212043427486417</c:v>
                </c:pt>
                <c:pt idx="754">
                  <c:v>17.216253482247808</c:v>
                </c:pt>
                <c:pt idx="755">
                  <c:v>17.220463537009199</c:v>
                </c:pt>
                <c:pt idx="756">
                  <c:v>17.2246735917706</c:v>
                </c:pt>
                <c:pt idx="757">
                  <c:v>17.231371406163749</c:v>
                </c:pt>
                <c:pt idx="758">
                  <c:v>17.238069220556888</c:v>
                </c:pt>
                <c:pt idx="759">
                  <c:v>17.244767034950026</c:v>
                </c:pt>
                <c:pt idx="760">
                  <c:v>17.251273483217645</c:v>
                </c:pt>
                <c:pt idx="761">
                  <c:v>17.255483537979025</c:v>
                </c:pt>
                <c:pt idx="762">
                  <c:v>17.259693592740437</c:v>
                </c:pt>
                <c:pt idx="763">
                  <c:v>17.263903647501831</c:v>
                </c:pt>
                <c:pt idx="764">
                  <c:v>17.268113702263229</c:v>
                </c:pt>
                <c:pt idx="765">
                  <c:v>17.271366926397061</c:v>
                </c:pt>
                <c:pt idx="766">
                  <c:v>17.274620150530872</c:v>
                </c:pt>
                <c:pt idx="767">
                  <c:v>17.27787337466469</c:v>
                </c:pt>
                <c:pt idx="768">
                  <c:v>17.281126598798487</c:v>
                </c:pt>
                <c:pt idx="769">
                  <c:v>17.284379822932284</c:v>
                </c:pt>
                <c:pt idx="770">
                  <c:v>17.290886271199913</c:v>
                </c:pt>
                <c:pt idx="771">
                  <c:v>17.297392719467542</c:v>
                </c:pt>
                <c:pt idx="905">
                  <c:v>17.33757960582637</c:v>
                </c:pt>
                <c:pt idx="906">
                  <c:v>17.373939169674834</c:v>
                </c:pt>
                <c:pt idx="907">
                  <c:v>17.41029873352328</c:v>
                </c:pt>
                <c:pt idx="908">
                  <c:v>17.446658297371748</c:v>
                </c:pt>
                <c:pt idx="909">
                  <c:v>17.483017861220215</c:v>
                </c:pt>
                <c:pt idx="910">
                  <c:v>17.519377425068701</c:v>
                </c:pt>
                <c:pt idx="911">
                  <c:v>17.555736988917133</c:v>
                </c:pt>
                <c:pt idx="912">
                  <c:v>17.630369777869266</c:v>
                </c:pt>
                <c:pt idx="913">
                  <c:v>17.69160693803509</c:v>
                </c:pt>
                <c:pt idx="914">
                  <c:v>17.749016775690571</c:v>
                </c:pt>
                <c:pt idx="915">
                  <c:v>17.794944645814947</c:v>
                </c:pt>
                <c:pt idx="916">
                  <c:v>17.840872515939314</c:v>
                </c:pt>
                <c:pt idx="917">
                  <c:v>17.881059402298163</c:v>
                </c:pt>
                <c:pt idx="918">
                  <c:v>17.917418966146627</c:v>
                </c:pt>
                <c:pt idx="919">
                  <c:v>17.953778529995081</c:v>
                </c:pt>
                <c:pt idx="920">
                  <c:v>17.984397110077989</c:v>
                </c:pt>
                <c:pt idx="921">
                  <c:v>18.011188367650568</c:v>
                </c:pt>
                <c:pt idx="922">
                  <c:v>18.037979625223098</c:v>
                </c:pt>
                <c:pt idx="923">
                  <c:v>18.064770882795639</c:v>
                </c:pt>
                <c:pt idx="924">
                  <c:v>18.089648479113009</c:v>
                </c:pt>
                <c:pt idx="925">
                  <c:v>18.112612414175196</c:v>
                </c:pt>
                <c:pt idx="926">
                  <c:v>18.135576349237386</c:v>
                </c:pt>
                <c:pt idx="927">
                  <c:v>18.154712961789212</c:v>
                </c:pt>
                <c:pt idx="928">
                  <c:v>18.17384957434102</c:v>
                </c:pt>
                <c:pt idx="929">
                  <c:v>18.19298618689287</c:v>
                </c:pt>
                <c:pt idx="930">
                  <c:v>18.212122799444685</c:v>
                </c:pt>
                <c:pt idx="931">
                  <c:v>18.231259411996515</c:v>
                </c:pt>
                <c:pt idx="932">
                  <c:v>18.2523096858035</c:v>
                </c:pt>
                <c:pt idx="933">
                  <c:v>18.273359959610527</c:v>
                </c:pt>
                <c:pt idx="934">
                  <c:v>18.292496572162307</c:v>
                </c:pt>
                <c:pt idx="935">
                  <c:v>18.311633184714161</c:v>
                </c:pt>
                <c:pt idx="936">
                  <c:v>18.330769797265983</c:v>
                </c:pt>
                <c:pt idx="937">
                  <c:v>18.345313622805357</c:v>
                </c:pt>
                <c:pt idx="938">
                  <c:v>18.359857448344766</c:v>
                </c:pt>
                <c:pt idx="939">
                  <c:v>18.373827175507593</c:v>
                </c:pt>
                <c:pt idx="940">
                  <c:v>18.387796902670413</c:v>
                </c:pt>
                <c:pt idx="941">
                  <c:v>18.401766629833233</c:v>
                </c:pt>
                <c:pt idx="942">
                  <c:v>18.415736356996064</c:v>
                </c:pt>
                <c:pt idx="943">
                  <c:v>18.429706084158884</c:v>
                </c:pt>
                <c:pt idx="944">
                  <c:v>18.441379417815529</c:v>
                </c:pt>
                <c:pt idx="945">
                  <c:v>18.453052751472132</c:v>
                </c:pt>
                <c:pt idx="946">
                  <c:v>18.464726085128721</c:v>
                </c:pt>
                <c:pt idx="947">
                  <c:v>18.476399418785348</c:v>
                </c:pt>
                <c:pt idx="948">
                  <c:v>18.488072752441958</c:v>
                </c:pt>
                <c:pt idx="949">
                  <c:v>18.496875594215815</c:v>
                </c:pt>
                <c:pt idx="950">
                  <c:v>18.50567843598964</c:v>
                </c:pt>
                <c:pt idx="951">
                  <c:v>18.514481277763487</c:v>
                </c:pt>
                <c:pt idx="952">
                  <c:v>18.523284119537326</c:v>
                </c:pt>
                <c:pt idx="953">
                  <c:v>18.532086961311169</c:v>
                </c:pt>
                <c:pt idx="954">
                  <c:v>18.54222936596361</c:v>
                </c:pt>
                <c:pt idx="955">
                  <c:v>18.551989038365054</c:v>
                </c:pt>
                <c:pt idx="956">
                  <c:v>18.561748710766487</c:v>
                </c:pt>
                <c:pt idx="957">
                  <c:v>18.571508383167913</c:v>
                </c:pt>
                <c:pt idx="958">
                  <c:v>18.581268055569343</c:v>
                </c:pt>
                <c:pt idx="959">
                  <c:v>18.59102772797079</c:v>
                </c:pt>
                <c:pt idx="960">
                  <c:v>18.603083793878444</c:v>
                </c:pt>
                <c:pt idx="961">
                  <c:v>18.616670788790231</c:v>
                </c:pt>
                <c:pt idx="962">
                  <c:v>18.630066417576515</c:v>
                </c:pt>
                <c:pt idx="963">
                  <c:v>18.643462046362782</c:v>
                </c:pt>
                <c:pt idx="964">
                  <c:v>18.65685767514907</c:v>
                </c:pt>
                <c:pt idx="965">
                  <c:v>18.670253303935329</c:v>
                </c:pt>
                <c:pt idx="966">
                  <c:v>18.683648932721592</c:v>
                </c:pt>
                <c:pt idx="967">
                  <c:v>18.698001392135481</c:v>
                </c:pt>
                <c:pt idx="968">
                  <c:v>18.712353851549331</c:v>
                </c:pt>
                <c:pt idx="969">
                  <c:v>18.726706310963195</c:v>
                </c:pt>
                <c:pt idx="970">
                  <c:v>18.741058770377084</c:v>
                </c:pt>
                <c:pt idx="971">
                  <c:v>18.75521986366542</c:v>
                </c:pt>
                <c:pt idx="972">
                  <c:v>18.769380956953782</c:v>
                </c:pt>
                <c:pt idx="973">
                  <c:v>18.783542050242122</c:v>
                </c:pt>
                <c:pt idx="974">
                  <c:v>18.797703143530487</c:v>
                </c:pt>
                <c:pt idx="975">
                  <c:v>18.811864236818856</c:v>
                </c:pt>
                <c:pt idx="976">
                  <c:v>18.853964784432861</c:v>
                </c:pt>
                <c:pt idx="977">
                  <c:v>18.88841068702612</c:v>
                </c:pt>
                <c:pt idx="978">
                  <c:v>18.913288283343494</c:v>
                </c:pt>
                <c:pt idx="979">
                  <c:v>18.936252218405688</c:v>
                </c:pt>
                <c:pt idx="980">
                  <c:v>18.955388830957503</c:v>
                </c:pt>
                <c:pt idx="981">
                  <c:v>18.974525443509329</c:v>
                </c:pt>
                <c:pt idx="982">
                  <c:v>18.993662056061137</c:v>
                </c:pt>
                <c:pt idx="983">
                  <c:v>19.012798668612991</c:v>
                </c:pt>
                <c:pt idx="984">
                  <c:v>19.031935281164802</c:v>
                </c:pt>
                <c:pt idx="985">
                  <c:v>19.051071893716635</c:v>
                </c:pt>
                <c:pt idx="986">
                  <c:v>19.069443041766352</c:v>
                </c:pt>
                <c:pt idx="987">
                  <c:v>19.083221402803687</c:v>
                </c:pt>
                <c:pt idx="988">
                  <c:v>19.096999763841001</c:v>
                </c:pt>
                <c:pt idx="989">
                  <c:v>19.110778124878333</c:v>
                </c:pt>
                <c:pt idx="990">
                  <c:v>19.12455648591563</c:v>
                </c:pt>
                <c:pt idx="991">
                  <c:v>19.138334846952933</c:v>
                </c:pt>
                <c:pt idx="992">
                  <c:v>19.153452770868885</c:v>
                </c:pt>
                <c:pt idx="993">
                  <c:v>19.166082935153089</c:v>
                </c:pt>
                <c:pt idx="994">
                  <c:v>19.177756268809713</c:v>
                </c:pt>
                <c:pt idx="995">
                  <c:v>19.189429602466301</c:v>
                </c:pt>
                <c:pt idx="996">
                  <c:v>19.201102936122918</c:v>
                </c:pt>
                <c:pt idx="997">
                  <c:v>19.212776269779528</c:v>
                </c:pt>
                <c:pt idx="998">
                  <c:v>19.224449603436145</c:v>
                </c:pt>
                <c:pt idx="999">
                  <c:v>19.238036598347929</c:v>
                </c:pt>
                <c:pt idx="1000">
                  <c:v>19.251623593259733</c:v>
                </c:pt>
                <c:pt idx="1001">
                  <c:v>19.265210588171513</c:v>
                </c:pt>
                <c:pt idx="1002">
                  <c:v>19.282433539468155</c:v>
                </c:pt>
                <c:pt idx="1003">
                  <c:v>19.299656490764811</c:v>
                </c:pt>
                <c:pt idx="1004">
                  <c:v>19.316879442061474</c:v>
                </c:pt>
                <c:pt idx="1005">
                  <c:v>19.333336928856031</c:v>
                </c:pt>
                <c:pt idx="1006">
                  <c:v>19.34979441565061</c:v>
                </c:pt>
                <c:pt idx="1007">
                  <c:v>19.366251902445168</c:v>
                </c:pt>
                <c:pt idx="1008">
                  <c:v>19.380412995733497</c:v>
                </c:pt>
                <c:pt idx="1009">
                  <c:v>19.392851793892223</c:v>
                </c:pt>
                <c:pt idx="1010">
                  <c:v>19.405290592050886</c:v>
                </c:pt>
                <c:pt idx="1011">
                  <c:v>19.417346657958536</c:v>
                </c:pt>
                <c:pt idx="1012">
                  <c:v>19.429402723866186</c:v>
                </c:pt>
                <c:pt idx="1013">
                  <c:v>19.441458789773829</c:v>
                </c:pt>
                <c:pt idx="1014">
                  <c:v>19.453514855681487</c:v>
                </c:pt>
                <c:pt idx="1015">
                  <c:v>19.465570921589119</c:v>
                </c:pt>
                <c:pt idx="1016">
                  <c:v>19.478201085873323</c:v>
                </c:pt>
                <c:pt idx="1017">
                  <c:v>19.490831250157534</c:v>
                </c:pt>
                <c:pt idx="1018">
                  <c:v>19.503461414441748</c:v>
                </c:pt>
                <c:pt idx="1019">
                  <c:v>19.516091578725934</c:v>
                </c:pt>
                <c:pt idx="1020">
                  <c:v>19.528721743010156</c:v>
                </c:pt>
                <c:pt idx="1021">
                  <c:v>19.542308737921925</c:v>
                </c:pt>
                <c:pt idx="1022">
                  <c:v>19.555895732833743</c:v>
                </c:pt>
                <c:pt idx="1023">
                  <c:v>19.571396389000721</c:v>
                </c:pt>
                <c:pt idx="1024">
                  <c:v>19.58268699040628</c:v>
                </c:pt>
                <c:pt idx="1025">
                  <c:v>19.593020761184281</c:v>
                </c:pt>
                <c:pt idx="1026">
                  <c:v>19.602589067460187</c:v>
                </c:pt>
                <c:pt idx="1027">
                  <c:v>19.612157373736107</c:v>
                </c:pt>
                <c:pt idx="1028">
                  <c:v>19.62172568001203</c:v>
                </c:pt>
                <c:pt idx="1029">
                  <c:v>19.631293986287933</c:v>
                </c:pt>
                <c:pt idx="1030">
                  <c:v>19.640862292563824</c:v>
                </c:pt>
                <c:pt idx="1032">
                  <c:v>19.661912566370852</c:v>
                </c:pt>
                <c:pt idx="1033">
                  <c:v>19.682962840177836</c:v>
                </c:pt>
                <c:pt idx="1034">
                  <c:v>19.702099452729669</c:v>
                </c:pt>
                <c:pt idx="1035">
                  <c:v>19.719322404026322</c:v>
                </c:pt>
                <c:pt idx="1036">
                  <c:v>19.736545355322953</c:v>
                </c:pt>
                <c:pt idx="1037">
                  <c:v>19.753768306619605</c:v>
                </c:pt>
                <c:pt idx="1038">
                  <c:v>19.770991257916247</c:v>
                </c:pt>
                <c:pt idx="1039">
                  <c:v>19.788214209212889</c:v>
                </c:pt>
                <c:pt idx="1041">
                  <c:v>19.811178144275093</c:v>
                </c:pt>
                <c:pt idx="1042">
                  <c:v>19.832228418082099</c:v>
                </c:pt>
                <c:pt idx="1043">
                  <c:v>19.853278691889091</c:v>
                </c:pt>
                <c:pt idx="1044">
                  <c:v>19.87107574156229</c:v>
                </c:pt>
                <c:pt idx="1045">
                  <c:v>19.888872791235478</c:v>
                </c:pt>
                <c:pt idx="1046">
                  <c:v>19.905138911904526</c:v>
                </c:pt>
                <c:pt idx="1047">
                  <c:v>19.921405032573571</c:v>
                </c:pt>
                <c:pt idx="1048">
                  <c:v>19.935948858112962</c:v>
                </c:pt>
                <c:pt idx="1049">
                  <c:v>19.950492683652339</c:v>
                </c:pt>
                <c:pt idx="1050">
                  <c:v>19.965036509191709</c:v>
                </c:pt>
                <c:pt idx="1051">
                  <c:v>19.979580334731097</c:v>
                </c:pt>
                <c:pt idx="1052">
                  <c:v>19.994124160270513</c:v>
                </c:pt>
                <c:pt idx="1053">
                  <c:v>20.008667985809886</c:v>
                </c:pt>
                <c:pt idx="1054">
                  <c:v>20.025508204855488</c:v>
                </c:pt>
                <c:pt idx="1055">
                  <c:v>20.043496620654206</c:v>
                </c:pt>
                <c:pt idx="1056">
                  <c:v>20.061485036452925</c:v>
                </c:pt>
                <c:pt idx="1057">
                  <c:v>20.07889935387508</c:v>
                </c:pt>
                <c:pt idx="1058">
                  <c:v>20.096313671297224</c:v>
                </c:pt>
                <c:pt idx="1059">
                  <c:v>20.111622961338696</c:v>
                </c:pt>
                <c:pt idx="1060">
                  <c:v>20.126932251380143</c:v>
                </c:pt>
                <c:pt idx="1061">
                  <c:v>20.142241541421594</c:v>
                </c:pt>
                <c:pt idx="1062">
                  <c:v>20.155254437956863</c:v>
                </c:pt>
                <c:pt idx="1063">
                  <c:v>20.168267334492093</c:v>
                </c:pt>
                <c:pt idx="1064">
                  <c:v>20.181280231027319</c:v>
                </c:pt>
                <c:pt idx="1065">
                  <c:v>20.193336296934973</c:v>
                </c:pt>
                <c:pt idx="1066">
                  <c:v>20.205392362842627</c:v>
                </c:pt>
                <c:pt idx="1067">
                  <c:v>20.217448428750291</c:v>
                </c:pt>
                <c:pt idx="1068">
                  <c:v>20.229504494657927</c:v>
                </c:pt>
                <c:pt idx="1069">
                  <c:v>20.241177828314548</c:v>
                </c:pt>
                <c:pt idx="1070">
                  <c:v>20.252851161971165</c:v>
                </c:pt>
                <c:pt idx="1071">
                  <c:v>20.264524495627764</c:v>
                </c:pt>
                <c:pt idx="1072">
                  <c:v>20.276197829284392</c:v>
                </c:pt>
                <c:pt idx="1073">
                  <c:v>20.287105698438928</c:v>
                </c:pt>
                <c:pt idx="1074">
                  <c:v>20.298013567593458</c:v>
                </c:pt>
                <c:pt idx="1075">
                  <c:v>20.308921436748008</c:v>
                </c:pt>
                <c:pt idx="1076">
                  <c:v>20.319829305902548</c:v>
                </c:pt>
                <c:pt idx="1077">
                  <c:v>20.330737175057088</c:v>
                </c:pt>
                <c:pt idx="1078">
                  <c:v>20.345089634470941</c:v>
                </c:pt>
                <c:pt idx="1079">
                  <c:v>20.359442093884823</c:v>
                </c:pt>
                <c:pt idx="1080">
                  <c:v>20.373794553298691</c:v>
                </c:pt>
                <c:pt idx="1081">
                  <c:v>20.3866160837084</c:v>
                </c:pt>
                <c:pt idx="1082">
                  <c:v>20.399437614118128</c:v>
                </c:pt>
                <c:pt idx="1083">
                  <c:v>20.412259144527834</c:v>
                </c:pt>
                <c:pt idx="1084">
                  <c:v>20.425080674937554</c:v>
                </c:pt>
                <c:pt idx="1085">
                  <c:v>20.437902205347289</c:v>
                </c:pt>
                <c:pt idx="1086">
                  <c:v>20.450723735757002</c:v>
                </c:pt>
                <c:pt idx="1087">
                  <c:v>20.463545266166719</c:v>
                </c:pt>
                <c:pt idx="1088">
                  <c:v>20.471965375689535</c:v>
                </c:pt>
                <c:pt idx="1089">
                  <c:v>20.480385485212327</c:v>
                </c:pt>
                <c:pt idx="1090">
                  <c:v>20.488805594735123</c:v>
                </c:pt>
                <c:pt idx="1091">
                  <c:v>20.497225704257943</c:v>
                </c:pt>
                <c:pt idx="1092">
                  <c:v>20.505645813780724</c:v>
                </c:pt>
                <c:pt idx="1093">
                  <c:v>20.526696087587734</c:v>
                </c:pt>
                <c:pt idx="1094">
                  <c:v>20.850104839713566</c:v>
                </c:pt>
              </c:numCache>
            </c:numRef>
          </c:yVal>
          <c:smooth val="1"/>
        </c:ser>
        <c:axId val="67480192"/>
        <c:axId val="67486464"/>
      </c:scatterChart>
      <c:valAx>
        <c:axId val="67480192"/>
        <c:scaling>
          <c:orientation val="minMax"/>
          <c:max val="40452"/>
          <c:min val="39356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2700985577615685"/>
              <c:y val="0.91448137256723827"/>
            </c:manualLayout>
          </c:layout>
        </c:title>
        <c:numFmt formatCode="m/d/yyyy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7486464"/>
        <c:crosses val="autoZero"/>
        <c:crossBetween val="midCat"/>
        <c:majorUnit val="182.5"/>
        <c:minorUnit val="30.417000000000005"/>
      </c:valAx>
      <c:valAx>
        <c:axId val="67486464"/>
        <c:scaling>
          <c:orientation val="minMax"/>
          <c:max val="24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Cumulative </a:t>
                </a:r>
                <a:r>
                  <a:rPr lang="en-US" dirty="0" err="1"/>
                  <a:t>Baseflow</a:t>
                </a:r>
                <a:r>
                  <a:rPr lang="en-US" dirty="0"/>
                  <a:t> Depth (cm over </a:t>
                </a:r>
                <a:r>
                  <a:rPr lang="en-US" dirty="0" smtClean="0"/>
                  <a:t>watershed </a:t>
                </a:r>
                <a:r>
                  <a:rPr lang="en-US" dirty="0"/>
                  <a:t>area)</a:t>
                </a:r>
              </a:p>
            </c:rich>
          </c:tx>
          <c:layout/>
        </c:title>
        <c:numFmt formatCode="0" sourceLinked="0"/>
        <c:tickLblPos val="nextTo"/>
        <c:crossAx val="67480192"/>
        <c:crosses val="autoZero"/>
        <c:crossBetween val="midCat"/>
        <c:majorUnit val="8"/>
        <c:minorUnit val="2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81538757655293093"/>
          <c:y val="5.1502126360027156E-2"/>
          <c:w val="0.18424475065616799"/>
          <c:h val="0.9369605866923415"/>
        </c:manualLayout>
      </c:layout>
    </c:legend>
    <c:plotVisOnly val="1"/>
  </c:chart>
  <c:spPr>
    <a:solidFill>
      <a:prstClr val="white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Silver River L'Anse MI</a:t>
            </a:r>
          </a:p>
        </c:rich>
      </c:tx>
      <c:layout>
        <c:manualLayout>
          <c:xMode val="edge"/>
          <c:yMode val="edge"/>
          <c:x val="0.3676492782152232"/>
          <c:y val="0"/>
        </c:manualLayout>
      </c:layout>
    </c:title>
    <c:plotArea>
      <c:layout>
        <c:manualLayout>
          <c:layoutTarget val="inner"/>
          <c:xMode val="edge"/>
          <c:yMode val="edge"/>
          <c:x val="8.2642388451443574E-2"/>
          <c:y val="0.15142716535433079"/>
          <c:w val="0.70856233595800489"/>
          <c:h val="0.70201049868766408"/>
        </c:manualLayout>
      </c:layout>
      <c:scatterChart>
        <c:scatterStyle val="smoothMarker"/>
        <c:ser>
          <c:idx val="0"/>
          <c:order val="0"/>
          <c:tx>
            <c:v>Discharge</c:v>
          </c:tx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MI'!$D$10:$D$1105</c:f>
              <c:numCache>
                <c:formatCode>General</c:formatCode>
                <c:ptCount val="1096"/>
                <c:pt idx="0">
                  <c:v>17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15</c:v>
                </c:pt>
                <c:pt idx="5">
                  <c:v>15</c:v>
                </c:pt>
                <c:pt idx="6">
                  <c:v>14</c:v>
                </c:pt>
                <c:pt idx="7">
                  <c:v>14</c:v>
                </c:pt>
                <c:pt idx="8">
                  <c:v>13</c:v>
                </c:pt>
                <c:pt idx="9">
                  <c:v>13</c:v>
                </c:pt>
                <c:pt idx="10">
                  <c:v>15</c:v>
                </c:pt>
                <c:pt idx="11">
                  <c:v>22</c:v>
                </c:pt>
                <c:pt idx="12">
                  <c:v>27</c:v>
                </c:pt>
                <c:pt idx="13">
                  <c:v>29</c:v>
                </c:pt>
                <c:pt idx="14">
                  <c:v>28</c:v>
                </c:pt>
                <c:pt idx="15">
                  <c:v>31</c:v>
                </c:pt>
                <c:pt idx="16">
                  <c:v>94</c:v>
                </c:pt>
                <c:pt idx="17">
                  <c:v>117</c:v>
                </c:pt>
                <c:pt idx="18">
                  <c:v>95</c:v>
                </c:pt>
                <c:pt idx="19">
                  <c:v>67</c:v>
                </c:pt>
                <c:pt idx="20">
                  <c:v>52</c:v>
                </c:pt>
                <c:pt idx="21">
                  <c:v>43</c:v>
                </c:pt>
                <c:pt idx="22">
                  <c:v>37</c:v>
                </c:pt>
                <c:pt idx="23">
                  <c:v>34</c:v>
                </c:pt>
                <c:pt idx="24">
                  <c:v>31</c:v>
                </c:pt>
                <c:pt idx="25">
                  <c:v>28</c:v>
                </c:pt>
                <c:pt idx="26">
                  <c:v>27</c:v>
                </c:pt>
                <c:pt idx="27">
                  <c:v>30</c:v>
                </c:pt>
                <c:pt idx="28">
                  <c:v>30</c:v>
                </c:pt>
                <c:pt idx="29">
                  <c:v>28</c:v>
                </c:pt>
                <c:pt idx="30">
                  <c:v>27</c:v>
                </c:pt>
                <c:pt idx="31">
                  <c:v>25</c:v>
                </c:pt>
                <c:pt idx="32">
                  <c:v>24</c:v>
                </c:pt>
                <c:pt idx="33">
                  <c:v>24</c:v>
                </c:pt>
                <c:pt idx="34">
                  <c:v>24</c:v>
                </c:pt>
                <c:pt idx="35">
                  <c:v>26</c:v>
                </c:pt>
                <c:pt idx="36">
                  <c:v>28</c:v>
                </c:pt>
                <c:pt idx="37">
                  <c:v>28</c:v>
                </c:pt>
                <c:pt idx="38">
                  <c:v>29</c:v>
                </c:pt>
                <c:pt idx="39">
                  <c:v>32</c:v>
                </c:pt>
                <c:pt idx="40">
                  <c:v>30</c:v>
                </c:pt>
                <c:pt idx="41">
                  <c:v>28</c:v>
                </c:pt>
                <c:pt idx="42">
                  <c:v>27</c:v>
                </c:pt>
                <c:pt idx="43">
                  <c:v>26</c:v>
                </c:pt>
                <c:pt idx="44">
                  <c:v>28</c:v>
                </c:pt>
                <c:pt idx="45">
                  <c:v>27</c:v>
                </c:pt>
                <c:pt idx="46">
                  <c:v>26</c:v>
                </c:pt>
                <c:pt idx="47">
                  <c:v>25</c:v>
                </c:pt>
                <c:pt idx="48">
                  <c:v>25</c:v>
                </c:pt>
                <c:pt idx="49">
                  <c:v>25</c:v>
                </c:pt>
                <c:pt idx="50">
                  <c:v>24</c:v>
                </c:pt>
                <c:pt idx="51">
                  <c:v>23</c:v>
                </c:pt>
                <c:pt idx="52">
                  <c:v>23</c:v>
                </c:pt>
                <c:pt idx="53">
                  <c:v>22</c:v>
                </c:pt>
                <c:pt idx="54">
                  <c:v>22</c:v>
                </c:pt>
                <c:pt idx="55">
                  <c:v>21</c:v>
                </c:pt>
                <c:pt idx="56">
                  <c:v>21</c:v>
                </c:pt>
                <c:pt idx="57">
                  <c:v>21</c:v>
                </c:pt>
                <c:pt idx="58">
                  <c:v>23</c:v>
                </c:pt>
                <c:pt idx="59">
                  <c:v>28</c:v>
                </c:pt>
                <c:pt idx="60">
                  <c:v>32</c:v>
                </c:pt>
                <c:pt idx="61">
                  <c:v>31</c:v>
                </c:pt>
                <c:pt idx="62">
                  <c:v>30</c:v>
                </c:pt>
                <c:pt idx="63">
                  <c:v>30</c:v>
                </c:pt>
                <c:pt idx="64">
                  <c:v>28</c:v>
                </c:pt>
                <c:pt idx="65">
                  <c:v>28</c:v>
                </c:pt>
                <c:pt idx="66">
                  <c:v>30</c:v>
                </c:pt>
                <c:pt idx="67">
                  <c:v>31</c:v>
                </c:pt>
                <c:pt idx="68">
                  <c:v>32</c:v>
                </c:pt>
                <c:pt idx="69">
                  <c:v>33</c:v>
                </c:pt>
                <c:pt idx="70">
                  <c:v>34</c:v>
                </c:pt>
                <c:pt idx="71">
                  <c:v>33</c:v>
                </c:pt>
                <c:pt idx="72">
                  <c:v>45</c:v>
                </c:pt>
                <c:pt idx="73">
                  <c:v>72</c:v>
                </c:pt>
                <c:pt idx="74">
                  <c:v>59</c:v>
                </c:pt>
                <c:pt idx="75">
                  <c:v>67</c:v>
                </c:pt>
                <c:pt idx="76">
                  <c:v>59</c:v>
                </c:pt>
                <c:pt idx="77">
                  <c:v>48</c:v>
                </c:pt>
                <c:pt idx="78">
                  <c:v>37</c:v>
                </c:pt>
                <c:pt idx="79">
                  <c:v>46</c:v>
                </c:pt>
                <c:pt idx="80">
                  <c:v>48</c:v>
                </c:pt>
                <c:pt idx="81">
                  <c:v>39</c:v>
                </c:pt>
                <c:pt idx="82">
                  <c:v>37</c:v>
                </c:pt>
                <c:pt idx="83">
                  <c:v>74</c:v>
                </c:pt>
                <c:pt idx="84">
                  <c:v>63</c:v>
                </c:pt>
                <c:pt idx="85">
                  <c:v>53</c:v>
                </c:pt>
                <c:pt idx="86">
                  <c:v>42</c:v>
                </c:pt>
                <c:pt idx="87">
                  <c:v>45</c:v>
                </c:pt>
                <c:pt idx="88">
                  <c:v>43</c:v>
                </c:pt>
                <c:pt idx="89">
                  <c:v>39</c:v>
                </c:pt>
                <c:pt idx="90">
                  <c:v>32</c:v>
                </c:pt>
                <c:pt idx="91">
                  <c:v>31</c:v>
                </c:pt>
                <c:pt idx="92">
                  <c:v>47</c:v>
                </c:pt>
                <c:pt idx="93">
                  <c:v>56</c:v>
                </c:pt>
                <c:pt idx="94">
                  <c:v>55</c:v>
                </c:pt>
                <c:pt idx="95">
                  <c:v>45</c:v>
                </c:pt>
                <c:pt idx="96">
                  <c:v>53</c:v>
                </c:pt>
                <c:pt idx="97">
                  <c:v>54</c:v>
                </c:pt>
                <c:pt idx="98">
                  <c:v>46</c:v>
                </c:pt>
                <c:pt idx="99">
                  <c:v>41</c:v>
                </c:pt>
                <c:pt idx="100">
                  <c:v>40</c:v>
                </c:pt>
                <c:pt idx="101">
                  <c:v>39</c:v>
                </c:pt>
                <c:pt idx="102">
                  <c:v>39</c:v>
                </c:pt>
                <c:pt idx="103">
                  <c:v>38</c:v>
                </c:pt>
                <c:pt idx="104">
                  <c:v>37</c:v>
                </c:pt>
                <c:pt idx="105">
                  <c:v>36</c:v>
                </c:pt>
                <c:pt idx="106">
                  <c:v>35</c:v>
                </c:pt>
                <c:pt idx="107">
                  <c:v>35</c:v>
                </c:pt>
                <c:pt idx="108">
                  <c:v>34</c:v>
                </c:pt>
                <c:pt idx="109">
                  <c:v>32</c:v>
                </c:pt>
                <c:pt idx="110">
                  <c:v>31</c:v>
                </c:pt>
                <c:pt idx="111">
                  <c:v>29</c:v>
                </c:pt>
                <c:pt idx="112">
                  <c:v>28</c:v>
                </c:pt>
                <c:pt idx="113">
                  <c:v>26</c:v>
                </c:pt>
                <c:pt idx="114">
                  <c:v>25</c:v>
                </c:pt>
                <c:pt idx="115">
                  <c:v>25</c:v>
                </c:pt>
                <c:pt idx="116">
                  <c:v>25</c:v>
                </c:pt>
                <c:pt idx="117">
                  <c:v>24</c:v>
                </c:pt>
                <c:pt idx="118">
                  <c:v>24</c:v>
                </c:pt>
                <c:pt idx="119">
                  <c:v>23</c:v>
                </c:pt>
                <c:pt idx="120">
                  <c:v>23</c:v>
                </c:pt>
                <c:pt idx="121">
                  <c:v>22</c:v>
                </c:pt>
                <c:pt idx="122">
                  <c:v>22</c:v>
                </c:pt>
                <c:pt idx="123">
                  <c:v>22</c:v>
                </c:pt>
                <c:pt idx="124">
                  <c:v>22</c:v>
                </c:pt>
                <c:pt idx="125">
                  <c:v>22</c:v>
                </c:pt>
                <c:pt idx="126">
                  <c:v>22</c:v>
                </c:pt>
                <c:pt idx="127">
                  <c:v>22</c:v>
                </c:pt>
                <c:pt idx="128">
                  <c:v>22</c:v>
                </c:pt>
                <c:pt idx="129">
                  <c:v>22</c:v>
                </c:pt>
                <c:pt idx="130">
                  <c:v>22</c:v>
                </c:pt>
                <c:pt idx="131">
                  <c:v>22</c:v>
                </c:pt>
                <c:pt idx="132">
                  <c:v>22</c:v>
                </c:pt>
                <c:pt idx="133">
                  <c:v>22</c:v>
                </c:pt>
                <c:pt idx="134">
                  <c:v>22</c:v>
                </c:pt>
                <c:pt idx="135">
                  <c:v>22</c:v>
                </c:pt>
                <c:pt idx="136">
                  <c:v>22</c:v>
                </c:pt>
                <c:pt idx="137">
                  <c:v>22</c:v>
                </c:pt>
                <c:pt idx="138">
                  <c:v>22</c:v>
                </c:pt>
                <c:pt idx="139">
                  <c:v>22</c:v>
                </c:pt>
                <c:pt idx="140">
                  <c:v>22</c:v>
                </c:pt>
                <c:pt idx="141">
                  <c:v>22</c:v>
                </c:pt>
                <c:pt idx="142">
                  <c:v>22</c:v>
                </c:pt>
                <c:pt idx="143">
                  <c:v>22</c:v>
                </c:pt>
                <c:pt idx="144">
                  <c:v>22</c:v>
                </c:pt>
                <c:pt idx="145">
                  <c:v>22</c:v>
                </c:pt>
                <c:pt idx="146">
                  <c:v>22</c:v>
                </c:pt>
                <c:pt idx="147">
                  <c:v>22</c:v>
                </c:pt>
                <c:pt idx="148">
                  <c:v>22</c:v>
                </c:pt>
                <c:pt idx="149">
                  <c:v>22</c:v>
                </c:pt>
                <c:pt idx="150">
                  <c:v>22</c:v>
                </c:pt>
                <c:pt idx="151">
                  <c:v>22</c:v>
                </c:pt>
                <c:pt idx="152">
                  <c:v>22</c:v>
                </c:pt>
                <c:pt idx="153">
                  <c:v>22</c:v>
                </c:pt>
                <c:pt idx="154">
                  <c:v>22</c:v>
                </c:pt>
                <c:pt idx="155">
                  <c:v>22</c:v>
                </c:pt>
                <c:pt idx="156">
                  <c:v>22</c:v>
                </c:pt>
                <c:pt idx="157">
                  <c:v>22</c:v>
                </c:pt>
                <c:pt idx="158">
                  <c:v>22</c:v>
                </c:pt>
                <c:pt idx="159">
                  <c:v>23</c:v>
                </c:pt>
                <c:pt idx="160">
                  <c:v>25</c:v>
                </c:pt>
                <c:pt idx="161">
                  <c:v>28</c:v>
                </c:pt>
                <c:pt idx="162">
                  <c:v>38</c:v>
                </c:pt>
                <c:pt idx="163">
                  <c:v>55</c:v>
                </c:pt>
                <c:pt idx="164">
                  <c:v>82</c:v>
                </c:pt>
                <c:pt idx="165">
                  <c:v>90</c:v>
                </c:pt>
                <c:pt idx="166">
                  <c:v>87</c:v>
                </c:pt>
                <c:pt idx="167">
                  <c:v>76</c:v>
                </c:pt>
                <c:pt idx="168">
                  <c:v>69</c:v>
                </c:pt>
                <c:pt idx="169">
                  <c:v>64</c:v>
                </c:pt>
                <c:pt idx="170">
                  <c:v>64</c:v>
                </c:pt>
                <c:pt idx="171">
                  <c:v>65</c:v>
                </c:pt>
                <c:pt idx="172">
                  <c:v>84</c:v>
                </c:pt>
                <c:pt idx="173">
                  <c:v>131</c:v>
                </c:pt>
                <c:pt idx="174">
                  <c:v>192</c:v>
                </c:pt>
                <c:pt idx="175">
                  <c:v>349</c:v>
                </c:pt>
                <c:pt idx="176">
                  <c:v>917</c:v>
                </c:pt>
                <c:pt idx="177">
                  <c:v>665</c:v>
                </c:pt>
                <c:pt idx="178">
                  <c:v>450</c:v>
                </c:pt>
                <c:pt idx="179">
                  <c:v>320</c:v>
                </c:pt>
                <c:pt idx="180">
                  <c:v>275</c:v>
                </c:pt>
                <c:pt idx="181">
                  <c:v>242</c:v>
                </c:pt>
                <c:pt idx="182">
                  <c:v>244</c:v>
                </c:pt>
                <c:pt idx="183">
                  <c:v>285</c:v>
                </c:pt>
                <c:pt idx="184">
                  <c:v>241</c:v>
                </c:pt>
                <c:pt idx="185">
                  <c:v>183</c:v>
                </c:pt>
                <c:pt idx="186">
                  <c:v>139</c:v>
                </c:pt>
                <c:pt idx="187">
                  <c:v>149</c:v>
                </c:pt>
                <c:pt idx="188">
                  <c:v>132</c:v>
                </c:pt>
                <c:pt idx="189">
                  <c:v>129</c:v>
                </c:pt>
                <c:pt idx="190">
                  <c:v>129</c:v>
                </c:pt>
                <c:pt idx="191">
                  <c:v>121</c:v>
                </c:pt>
                <c:pt idx="192">
                  <c:v>109</c:v>
                </c:pt>
                <c:pt idx="193">
                  <c:v>98</c:v>
                </c:pt>
                <c:pt idx="194">
                  <c:v>96</c:v>
                </c:pt>
                <c:pt idx="195">
                  <c:v>120</c:v>
                </c:pt>
                <c:pt idx="196">
                  <c:v>160</c:v>
                </c:pt>
                <c:pt idx="197">
                  <c:v>200</c:v>
                </c:pt>
                <c:pt idx="198">
                  <c:v>247</c:v>
                </c:pt>
                <c:pt idx="199">
                  <c:v>233</c:v>
                </c:pt>
                <c:pt idx="200">
                  <c:v>238</c:v>
                </c:pt>
                <c:pt idx="201">
                  <c:v>289</c:v>
                </c:pt>
                <c:pt idx="202">
                  <c:v>292</c:v>
                </c:pt>
                <c:pt idx="203">
                  <c:v>271</c:v>
                </c:pt>
                <c:pt idx="204">
                  <c:v>369</c:v>
                </c:pt>
                <c:pt idx="205">
                  <c:v>329</c:v>
                </c:pt>
                <c:pt idx="206">
                  <c:v>209</c:v>
                </c:pt>
                <c:pt idx="207">
                  <c:v>159</c:v>
                </c:pt>
                <c:pt idx="208">
                  <c:v>131</c:v>
                </c:pt>
                <c:pt idx="209">
                  <c:v>112</c:v>
                </c:pt>
                <c:pt idx="210">
                  <c:v>99</c:v>
                </c:pt>
                <c:pt idx="211">
                  <c:v>86</c:v>
                </c:pt>
                <c:pt idx="212">
                  <c:v>78</c:v>
                </c:pt>
                <c:pt idx="213">
                  <c:v>73</c:v>
                </c:pt>
                <c:pt idx="214">
                  <c:v>68</c:v>
                </c:pt>
                <c:pt idx="215">
                  <c:v>61</c:v>
                </c:pt>
                <c:pt idx="216">
                  <c:v>54</c:v>
                </c:pt>
                <c:pt idx="217">
                  <c:v>47</c:v>
                </c:pt>
                <c:pt idx="218">
                  <c:v>42</c:v>
                </c:pt>
                <c:pt idx="219">
                  <c:v>43</c:v>
                </c:pt>
                <c:pt idx="220">
                  <c:v>46</c:v>
                </c:pt>
                <c:pt idx="221">
                  <c:v>45</c:v>
                </c:pt>
                <c:pt idx="222">
                  <c:v>39</c:v>
                </c:pt>
                <c:pt idx="223">
                  <c:v>36</c:v>
                </c:pt>
                <c:pt idx="224">
                  <c:v>33</c:v>
                </c:pt>
                <c:pt idx="225">
                  <c:v>63</c:v>
                </c:pt>
                <c:pt idx="226">
                  <c:v>74</c:v>
                </c:pt>
                <c:pt idx="227">
                  <c:v>85</c:v>
                </c:pt>
                <c:pt idx="228">
                  <c:v>71</c:v>
                </c:pt>
                <c:pt idx="229">
                  <c:v>59</c:v>
                </c:pt>
                <c:pt idx="230">
                  <c:v>51</c:v>
                </c:pt>
                <c:pt idx="231">
                  <c:v>46</c:v>
                </c:pt>
                <c:pt idx="232">
                  <c:v>43</c:v>
                </c:pt>
                <c:pt idx="233">
                  <c:v>42</c:v>
                </c:pt>
                <c:pt idx="234">
                  <c:v>36</c:v>
                </c:pt>
                <c:pt idx="235">
                  <c:v>37</c:v>
                </c:pt>
                <c:pt idx="236">
                  <c:v>69</c:v>
                </c:pt>
                <c:pt idx="237">
                  <c:v>50</c:v>
                </c:pt>
                <c:pt idx="238">
                  <c:v>42</c:v>
                </c:pt>
                <c:pt idx="239">
                  <c:v>37</c:v>
                </c:pt>
                <c:pt idx="240">
                  <c:v>32</c:v>
                </c:pt>
                <c:pt idx="241">
                  <c:v>31</c:v>
                </c:pt>
                <c:pt idx="242">
                  <c:v>30</c:v>
                </c:pt>
                <c:pt idx="243">
                  <c:v>28</c:v>
                </c:pt>
                <c:pt idx="244">
                  <c:v>27</c:v>
                </c:pt>
                <c:pt idx="245">
                  <c:v>36</c:v>
                </c:pt>
                <c:pt idx="246">
                  <c:v>42</c:v>
                </c:pt>
                <c:pt idx="247">
                  <c:v>31</c:v>
                </c:pt>
                <c:pt idx="248">
                  <c:v>27</c:v>
                </c:pt>
                <c:pt idx="249">
                  <c:v>28</c:v>
                </c:pt>
                <c:pt idx="250">
                  <c:v>24</c:v>
                </c:pt>
                <c:pt idx="251">
                  <c:v>20</c:v>
                </c:pt>
                <c:pt idx="252">
                  <c:v>18</c:v>
                </c:pt>
                <c:pt idx="253">
                  <c:v>16</c:v>
                </c:pt>
                <c:pt idx="254">
                  <c:v>15</c:v>
                </c:pt>
                <c:pt idx="255">
                  <c:v>13</c:v>
                </c:pt>
                <c:pt idx="256">
                  <c:v>12</c:v>
                </c:pt>
                <c:pt idx="257">
                  <c:v>11</c:v>
                </c:pt>
                <c:pt idx="258">
                  <c:v>11</c:v>
                </c:pt>
                <c:pt idx="259">
                  <c:v>15</c:v>
                </c:pt>
                <c:pt idx="260">
                  <c:v>39</c:v>
                </c:pt>
                <c:pt idx="261">
                  <c:v>43</c:v>
                </c:pt>
                <c:pt idx="262">
                  <c:v>33</c:v>
                </c:pt>
                <c:pt idx="263">
                  <c:v>28</c:v>
                </c:pt>
                <c:pt idx="264">
                  <c:v>22</c:v>
                </c:pt>
                <c:pt idx="265">
                  <c:v>18</c:v>
                </c:pt>
                <c:pt idx="266">
                  <c:v>15</c:v>
                </c:pt>
                <c:pt idx="267">
                  <c:v>13</c:v>
                </c:pt>
                <c:pt idx="268">
                  <c:v>12</c:v>
                </c:pt>
                <c:pt idx="269">
                  <c:v>11</c:v>
                </c:pt>
                <c:pt idx="270">
                  <c:v>9.5</c:v>
                </c:pt>
                <c:pt idx="271">
                  <c:v>9.3000000000000007</c:v>
                </c:pt>
                <c:pt idx="272">
                  <c:v>9.1</c:v>
                </c:pt>
                <c:pt idx="273">
                  <c:v>8.6</c:v>
                </c:pt>
                <c:pt idx="274">
                  <c:v>8.8000000000000007</c:v>
                </c:pt>
                <c:pt idx="275">
                  <c:v>9.4</c:v>
                </c:pt>
                <c:pt idx="276">
                  <c:v>8.9</c:v>
                </c:pt>
                <c:pt idx="277">
                  <c:v>8.5</c:v>
                </c:pt>
                <c:pt idx="278">
                  <c:v>8.2000000000000011</c:v>
                </c:pt>
                <c:pt idx="279">
                  <c:v>7.7</c:v>
                </c:pt>
                <c:pt idx="280">
                  <c:v>14</c:v>
                </c:pt>
                <c:pt idx="281">
                  <c:v>14</c:v>
                </c:pt>
                <c:pt idx="282">
                  <c:v>10</c:v>
                </c:pt>
                <c:pt idx="283">
                  <c:v>9.4</c:v>
                </c:pt>
                <c:pt idx="284">
                  <c:v>9.1</c:v>
                </c:pt>
                <c:pt idx="285">
                  <c:v>9.3000000000000007</c:v>
                </c:pt>
                <c:pt idx="286">
                  <c:v>14</c:v>
                </c:pt>
                <c:pt idx="287">
                  <c:v>16</c:v>
                </c:pt>
                <c:pt idx="288">
                  <c:v>12</c:v>
                </c:pt>
                <c:pt idx="289">
                  <c:v>10</c:v>
                </c:pt>
                <c:pt idx="290">
                  <c:v>9.4</c:v>
                </c:pt>
                <c:pt idx="291">
                  <c:v>8.6</c:v>
                </c:pt>
                <c:pt idx="292">
                  <c:v>8.4</c:v>
                </c:pt>
                <c:pt idx="293">
                  <c:v>7.9</c:v>
                </c:pt>
                <c:pt idx="294">
                  <c:v>7.4</c:v>
                </c:pt>
                <c:pt idx="295">
                  <c:v>6.9</c:v>
                </c:pt>
                <c:pt idx="296">
                  <c:v>6.9</c:v>
                </c:pt>
                <c:pt idx="297">
                  <c:v>6.5</c:v>
                </c:pt>
                <c:pt idx="298">
                  <c:v>6</c:v>
                </c:pt>
                <c:pt idx="299">
                  <c:v>7</c:v>
                </c:pt>
                <c:pt idx="300">
                  <c:v>7.5</c:v>
                </c:pt>
                <c:pt idx="301">
                  <c:v>6.3</c:v>
                </c:pt>
                <c:pt idx="302">
                  <c:v>5.7</c:v>
                </c:pt>
                <c:pt idx="303">
                  <c:v>5.3</c:v>
                </c:pt>
                <c:pt idx="304">
                  <c:v>4.9000000000000004</c:v>
                </c:pt>
                <c:pt idx="305">
                  <c:v>4.9000000000000004</c:v>
                </c:pt>
                <c:pt idx="306">
                  <c:v>4.5</c:v>
                </c:pt>
                <c:pt idx="307">
                  <c:v>4.3</c:v>
                </c:pt>
                <c:pt idx="308">
                  <c:v>4.3</c:v>
                </c:pt>
                <c:pt idx="309">
                  <c:v>4.5999999999999996</c:v>
                </c:pt>
                <c:pt idx="310">
                  <c:v>4.5999999999999996</c:v>
                </c:pt>
                <c:pt idx="311">
                  <c:v>4.5</c:v>
                </c:pt>
                <c:pt idx="312">
                  <c:v>4.3</c:v>
                </c:pt>
                <c:pt idx="313">
                  <c:v>4.2</c:v>
                </c:pt>
                <c:pt idx="314">
                  <c:v>4.5</c:v>
                </c:pt>
                <c:pt idx="315">
                  <c:v>5.0999999999999996</c:v>
                </c:pt>
                <c:pt idx="316">
                  <c:v>4.5</c:v>
                </c:pt>
                <c:pt idx="317">
                  <c:v>4.2</c:v>
                </c:pt>
                <c:pt idx="318">
                  <c:v>4.2</c:v>
                </c:pt>
                <c:pt idx="319">
                  <c:v>4.4000000000000004</c:v>
                </c:pt>
                <c:pt idx="320">
                  <c:v>4</c:v>
                </c:pt>
                <c:pt idx="321">
                  <c:v>4</c:v>
                </c:pt>
                <c:pt idx="322">
                  <c:v>4.2</c:v>
                </c:pt>
                <c:pt idx="323">
                  <c:v>4.2</c:v>
                </c:pt>
                <c:pt idx="324">
                  <c:v>4.2</c:v>
                </c:pt>
                <c:pt idx="325">
                  <c:v>4.5999999999999996</c:v>
                </c:pt>
                <c:pt idx="326">
                  <c:v>4.5</c:v>
                </c:pt>
                <c:pt idx="327">
                  <c:v>4.5</c:v>
                </c:pt>
                <c:pt idx="328">
                  <c:v>4.3</c:v>
                </c:pt>
                <c:pt idx="329">
                  <c:v>4.7</c:v>
                </c:pt>
                <c:pt idx="330">
                  <c:v>4.7</c:v>
                </c:pt>
                <c:pt idx="331">
                  <c:v>22</c:v>
                </c:pt>
                <c:pt idx="332">
                  <c:v>17</c:v>
                </c:pt>
                <c:pt idx="333">
                  <c:v>11</c:v>
                </c:pt>
                <c:pt idx="334">
                  <c:v>8.8000000000000007</c:v>
                </c:pt>
                <c:pt idx="335">
                  <c:v>7.8</c:v>
                </c:pt>
                <c:pt idx="336">
                  <c:v>7</c:v>
                </c:pt>
                <c:pt idx="337">
                  <c:v>6.6</c:v>
                </c:pt>
                <c:pt idx="338">
                  <c:v>54</c:v>
                </c:pt>
                <c:pt idx="339">
                  <c:v>47</c:v>
                </c:pt>
                <c:pt idx="340">
                  <c:v>25</c:v>
                </c:pt>
                <c:pt idx="341">
                  <c:v>21</c:v>
                </c:pt>
                <c:pt idx="342">
                  <c:v>18</c:v>
                </c:pt>
                <c:pt idx="343">
                  <c:v>15</c:v>
                </c:pt>
                <c:pt idx="344">
                  <c:v>15</c:v>
                </c:pt>
                <c:pt idx="345">
                  <c:v>14</c:v>
                </c:pt>
                <c:pt idx="346">
                  <c:v>18</c:v>
                </c:pt>
                <c:pt idx="347">
                  <c:v>20</c:v>
                </c:pt>
                <c:pt idx="348">
                  <c:v>19</c:v>
                </c:pt>
                <c:pt idx="349">
                  <c:v>18</c:v>
                </c:pt>
                <c:pt idx="350">
                  <c:v>16</c:v>
                </c:pt>
                <c:pt idx="351">
                  <c:v>14</c:v>
                </c:pt>
                <c:pt idx="352">
                  <c:v>15</c:v>
                </c:pt>
                <c:pt idx="353">
                  <c:v>22</c:v>
                </c:pt>
                <c:pt idx="354">
                  <c:v>22</c:v>
                </c:pt>
                <c:pt idx="355">
                  <c:v>115</c:v>
                </c:pt>
                <c:pt idx="356">
                  <c:v>224</c:v>
                </c:pt>
                <c:pt idx="357">
                  <c:v>127</c:v>
                </c:pt>
                <c:pt idx="358">
                  <c:v>78</c:v>
                </c:pt>
                <c:pt idx="359">
                  <c:v>95</c:v>
                </c:pt>
                <c:pt idx="360">
                  <c:v>89</c:v>
                </c:pt>
                <c:pt idx="361">
                  <c:v>68</c:v>
                </c:pt>
                <c:pt idx="362">
                  <c:v>54</c:v>
                </c:pt>
                <c:pt idx="363">
                  <c:v>42</c:v>
                </c:pt>
                <c:pt idx="364">
                  <c:v>48</c:v>
                </c:pt>
                <c:pt idx="365">
                  <c:v>51</c:v>
                </c:pt>
                <c:pt idx="366">
                  <c:v>50</c:v>
                </c:pt>
                <c:pt idx="367">
                  <c:v>113</c:v>
                </c:pt>
                <c:pt idx="368">
                  <c:v>115</c:v>
                </c:pt>
                <c:pt idx="369">
                  <c:v>441</c:v>
                </c:pt>
                <c:pt idx="370">
                  <c:v>817</c:v>
                </c:pt>
                <c:pt idx="371">
                  <c:v>503</c:v>
                </c:pt>
                <c:pt idx="372">
                  <c:v>395</c:v>
                </c:pt>
                <c:pt idx="373">
                  <c:v>369</c:v>
                </c:pt>
                <c:pt idx="374">
                  <c:v>699</c:v>
                </c:pt>
                <c:pt idx="375">
                  <c:v>933</c:v>
                </c:pt>
                <c:pt idx="376">
                  <c:v>491</c:v>
                </c:pt>
                <c:pt idx="377">
                  <c:v>292</c:v>
                </c:pt>
                <c:pt idx="378">
                  <c:v>207</c:v>
                </c:pt>
                <c:pt idx="379">
                  <c:v>163</c:v>
                </c:pt>
                <c:pt idx="380">
                  <c:v>142</c:v>
                </c:pt>
                <c:pt idx="381">
                  <c:v>141</c:v>
                </c:pt>
                <c:pt idx="382">
                  <c:v>146</c:v>
                </c:pt>
                <c:pt idx="383">
                  <c:v>186</c:v>
                </c:pt>
                <c:pt idx="384">
                  <c:v>206</c:v>
                </c:pt>
                <c:pt idx="385">
                  <c:v>166</c:v>
                </c:pt>
                <c:pt idx="386">
                  <c:v>130</c:v>
                </c:pt>
                <c:pt idx="387">
                  <c:v>107</c:v>
                </c:pt>
                <c:pt idx="388">
                  <c:v>134</c:v>
                </c:pt>
                <c:pt idx="389">
                  <c:v>135</c:v>
                </c:pt>
                <c:pt idx="390">
                  <c:v>113</c:v>
                </c:pt>
                <c:pt idx="391">
                  <c:v>96</c:v>
                </c:pt>
                <c:pt idx="392">
                  <c:v>83</c:v>
                </c:pt>
                <c:pt idx="393">
                  <c:v>77</c:v>
                </c:pt>
                <c:pt idx="394">
                  <c:v>71</c:v>
                </c:pt>
                <c:pt idx="395">
                  <c:v>68</c:v>
                </c:pt>
                <c:pt idx="396">
                  <c:v>66</c:v>
                </c:pt>
                <c:pt idx="397">
                  <c:v>61</c:v>
                </c:pt>
                <c:pt idx="398">
                  <c:v>56</c:v>
                </c:pt>
                <c:pt idx="399">
                  <c:v>53</c:v>
                </c:pt>
                <c:pt idx="400">
                  <c:v>62</c:v>
                </c:pt>
                <c:pt idx="401">
                  <c:v>87</c:v>
                </c:pt>
                <c:pt idx="402">
                  <c:v>84</c:v>
                </c:pt>
                <c:pt idx="403">
                  <c:v>82</c:v>
                </c:pt>
                <c:pt idx="404">
                  <c:v>80</c:v>
                </c:pt>
                <c:pt idx="405">
                  <c:v>82</c:v>
                </c:pt>
                <c:pt idx="406">
                  <c:v>97</c:v>
                </c:pt>
                <c:pt idx="407">
                  <c:v>148</c:v>
                </c:pt>
                <c:pt idx="408">
                  <c:v>156</c:v>
                </c:pt>
                <c:pt idx="409">
                  <c:v>140</c:v>
                </c:pt>
                <c:pt idx="410">
                  <c:v>138</c:v>
                </c:pt>
                <c:pt idx="411">
                  <c:v>111</c:v>
                </c:pt>
                <c:pt idx="412">
                  <c:v>95</c:v>
                </c:pt>
                <c:pt idx="413">
                  <c:v>84</c:v>
                </c:pt>
                <c:pt idx="414">
                  <c:v>86</c:v>
                </c:pt>
                <c:pt idx="415">
                  <c:v>97</c:v>
                </c:pt>
                <c:pt idx="416">
                  <c:v>93</c:v>
                </c:pt>
                <c:pt idx="417">
                  <c:v>82</c:v>
                </c:pt>
                <c:pt idx="418">
                  <c:v>71</c:v>
                </c:pt>
                <c:pt idx="419">
                  <c:v>74</c:v>
                </c:pt>
                <c:pt idx="420">
                  <c:v>67</c:v>
                </c:pt>
                <c:pt idx="421">
                  <c:v>63</c:v>
                </c:pt>
                <c:pt idx="422">
                  <c:v>58</c:v>
                </c:pt>
                <c:pt idx="423">
                  <c:v>60</c:v>
                </c:pt>
                <c:pt idx="424">
                  <c:v>60</c:v>
                </c:pt>
                <c:pt idx="425">
                  <c:v>60</c:v>
                </c:pt>
                <c:pt idx="426">
                  <c:v>57</c:v>
                </c:pt>
                <c:pt idx="427">
                  <c:v>57</c:v>
                </c:pt>
                <c:pt idx="428">
                  <c:v>57</c:v>
                </c:pt>
                <c:pt idx="429">
                  <c:v>57</c:v>
                </c:pt>
                <c:pt idx="430">
                  <c:v>57</c:v>
                </c:pt>
                <c:pt idx="431">
                  <c:v>55</c:v>
                </c:pt>
                <c:pt idx="432">
                  <c:v>55</c:v>
                </c:pt>
                <c:pt idx="433">
                  <c:v>55</c:v>
                </c:pt>
                <c:pt idx="434">
                  <c:v>55</c:v>
                </c:pt>
                <c:pt idx="435">
                  <c:v>53</c:v>
                </c:pt>
                <c:pt idx="436">
                  <c:v>53</c:v>
                </c:pt>
                <c:pt idx="437">
                  <c:v>53</c:v>
                </c:pt>
                <c:pt idx="438">
                  <c:v>51</c:v>
                </c:pt>
                <c:pt idx="439">
                  <c:v>50</c:v>
                </c:pt>
                <c:pt idx="440">
                  <c:v>48</c:v>
                </c:pt>
                <c:pt idx="441">
                  <c:v>46</c:v>
                </c:pt>
                <c:pt idx="442">
                  <c:v>44</c:v>
                </c:pt>
                <c:pt idx="443">
                  <c:v>42</c:v>
                </c:pt>
                <c:pt idx="444">
                  <c:v>42</c:v>
                </c:pt>
                <c:pt idx="445">
                  <c:v>42</c:v>
                </c:pt>
                <c:pt idx="446">
                  <c:v>43</c:v>
                </c:pt>
                <c:pt idx="447">
                  <c:v>57</c:v>
                </c:pt>
                <c:pt idx="448">
                  <c:v>91</c:v>
                </c:pt>
                <c:pt idx="449">
                  <c:v>238</c:v>
                </c:pt>
                <c:pt idx="450">
                  <c:v>203</c:v>
                </c:pt>
                <c:pt idx="451">
                  <c:v>176</c:v>
                </c:pt>
                <c:pt idx="452">
                  <c:v>153</c:v>
                </c:pt>
                <c:pt idx="453">
                  <c:v>137</c:v>
                </c:pt>
                <c:pt idx="454">
                  <c:v>125</c:v>
                </c:pt>
                <c:pt idx="455">
                  <c:v>115</c:v>
                </c:pt>
                <c:pt idx="456">
                  <c:v>106</c:v>
                </c:pt>
                <c:pt idx="457">
                  <c:v>98</c:v>
                </c:pt>
                <c:pt idx="458">
                  <c:v>93</c:v>
                </c:pt>
                <c:pt idx="459">
                  <c:v>89</c:v>
                </c:pt>
                <c:pt idx="460">
                  <c:v>87</c:v>
                </c:pt>
                <c:pt idx="461">
                  <c:v>84</c:v>
                </c:pt>
                <c:pt idx="462">
                  <c:v>82</c:v>
                </c:pt>
                <c:pt idx="463">
                  <c:v>85</c:v>
                </c:pt>
                <c:pt idx="464">
                  <c:v>85</c:v>
                </c:pt>
                <c:pt idx="465">
                  <c:v>85</c:v>
                </c:pt>
                <c:pt idx="466">
                  <c:v>85</c:v>
                </c:pt>
                <c:pt idx="467">
                  <c:v>81</c:v>
                </c:pt>
                <c:pt idx="468">
                  <c:v>79</c:v>
                </c:pt>
                <c:pt idx="469">
                  <c:v>77</c:v>
                </c:pt>
                <c:pt idx="470">
                  <c:v>76</c:v>
                </c:pt>
                <c:pt idx="471">
                  <c:v>75</c:v>
                </c:pt>
                <c:pt idx="472">
                  <c:v>74</c:v>
                </c:pt>
                <c:pt idx="473">
                  <c:v>72</c:v>
                </c:pt>
                <c:pt idx="474">
                  <c:v>66</c:v>
                </c:pt>
                <c:pt idx="475">
                  <c:v>63</c:v>
                </c:pt>
                <c:pt idx="476">
                  <c:v>59</c:v>
                </c:pt>
                <c:pt idx="477">
                  <c:v>56</c:v>
                </c:pt>
                <c:pt idx="478">
                  <c:v>53</c:v>
                </c:pt>
                <c:pt idx="479">
                  <c:v>51</c:v>
                </c:pt>
                <c:pt idx="480">
                  <c:v>48</c:v>
                </c:pt>
                <c:pt idx="481">
                  <c:v>45</c:v>
                </c:pt>
                <c:pt idx="482">
                  <c:v>43</c:v>
                </c:pt>
                <c:pt idx="483">
                  <c:v>42</c:v>
                </c:pt>
                <c:pt idx="484">
                  <c:v>42</c:v>
                </c:pt>
                <c:pt idx="485">
                  <c:v>42</c:v>
                </c:pt>
                <c:pt idx="486">
                  <c:v>41</c:v>
                </c:pt>
                <c:pt idx="487">
                  <c:v>38</c:v>
                </c:pt>
                <c:pt idx="488">
                  <c:v>34</c:v>
                </c:pt>
                <c:pt idx="489">
                  <c:v>34</c:v>
                </c:pt>
                <c:pt idx="490">
                  <c:v>33</c:v>
                </c:pt>
                <c:pt idx="491">
                  <c:v>33</c:v>
                </c:pt>
                <c:pt idx="492">
                  <c:v>33</c:v>
                </c:pt>
                <c:pt idx="493">
                  <c:v>32</c:v>
                </c:pt>
                <c:pt idx="494">
                  <c:v>32</c:v>
                </c:pt>
                <c:pt idx="495">
                  <c:v>32</c:v>
                </c:pt>
                <c:pt idx="496">
                  <c:v>32</c:v>
                </c:pt>
                <c:pt idx="497">
                  <c:v>31</c:v>
                </c:pt>
                <c:pt idx="498">
                  <c:v>31</c:v>
                </c:pt>
                <c:pt idx="499">
                  <c:v>30</c:v>
                </c:pt>
                <c:pt idx="500">
                  <c:v>30</c:v>
                </c:pt>
                <c:pt idx="501">
                  <c:v>30</c:v>
                </c:pt>
                <c:pt idx="502">
                  <c:v>30</c:v>
                </c:pt>
                <c:pt idx="503">
                  <c:v>30</c:v>
                </c:pt>
                <c:pt idx="504">
                  <c:v>30</c:v>
                </c:pt>
                <c:pt idx="505">
                  <c:v>30</c:v>
                </c:pt>
                <c:pt idx="506">
                  <c:v>30</c:v>
                </c:pt>
                <c:pt idx="507">
                  <c:v>28</c:v>
                </c:pt>
                <c:pt idx="508">
                  <c:v>28</c:v>
                </c:pt>
                <c:pt idx="509">
                  <c:v>28</c:v>
                </c:pt>
                <c:pt idx="510">
                  <c:v>28</c:v>
                </c:pt>
                <c:pt idx="511">
                  <c:v>30</c:v>
                </c:pt>
                <c:pt idx="512">
                  <c:v>31</c:v>
                </c:pt>
                <c:pt idx="513">
                  <c:v>31</c:v>
                </c:pt>
                <c:pt idx="514">
                  <c:v>31</c:v>
                </c:pt>
                <c:pt idx="515">
                  <c:v>31</c:v>
                </c:pt>
                <c:pt idx="516">
                  <c:v>31</c:v>
                </c:pt>
                <c:pt idx="517">
                  <c:v>31</c:v>
                </c:pt>
                <c:pt idx="518">
                  <c:v>31</c:v>
                </c:pt>
                <c:pt idx="519">
                  <c:v>32</c:v>
                </c:pt>
                <c:pt idx="520">
                  <c:v>32</c:v>
                </c:pt>
                <c:pt idx="521">
                  <c:v>33</c:v>
                </c:pt>
                <c:pt idx="522">
                  <c:v>33</c:v>
                </c:pt>
                <c:pt idx="523">
                  <c:v>33</c:v>
                </c:pt>
                <c:pt idx="524">
                  <c:v>33</c:v>
                </c:pt>
                <c:pt idx="525">
                  <c:v>32</c:v>
                </c:pt>
                <c:pt idx="526">
                  <c:v>33</c:v>
                </c:pt>
                <c:pt idx="527">
                  <c:v>33</c:v>
                </c:pt>
                <c:pt idx="528">
                  <c:v>34</c:v>
                </c:pt>
                <c:pt idx="529">
                  <c:v>34</c:v>
                </c:pt>
                <c:pt idx="530">
                  <c:v>34</c:v>
                </c:pt>
                <c:pt idx="531">
                  <c:v>34</c:v>
                </c:pt>
                <c:pt idx="532">
                  <c:v>34</c:v>
                </c:pt>
                <c:pt idx="533">
                  <c:v>34</c:v>
                </c:pt>
                <c:pt idx="534">
                  <c:v>34</c:v>
                </c:pt>
                <c:pt idx="535">
                  <c:v>34</c:v>
                </c:pt>
                <c:pt idx="536">
                  <c:v>34</c:v>
                </c:pt>
                <c:pt idx="537">
                  <c:v>34</c:v>
                </c:pt>
                <c:pt idx="538">
                  <c:v>34</c:v>
                </c:pt>
                <c:pt idx="539">
                  <c:v>34</c:v>
                </c:pt>
                <c:pt idx="540">
                  <c:v>34</c:v>
                </c:pt>
                <c:pt idx="541">
                  <c:v>35</c:v>
                </c:pt>
                <c:pt idx="542">
                  <c:v>35</c:v>
                </c:pt>
                <c:pt idx="543">
                  <c:v>35</c:v>
                </c:pt>
                <c:pt idx="544">
                  <c:v>35</c:v>
                </c:pt>
                <c:pt idx="545">
                  <c:v>37</c:v>
                </c:pt>
                <c:pt idx="546">
                  <c:v>38</c:v>
                </c:pt>
                <c:pt idx="547">
                  <c:v>41</c:v>
                </c:pt>
                <c:pt idx="548">
                  <c:v>43</c:v>
                </c:pt>
                <c:pt idx="549">
                  <c:v>47</c:v>
                </c:pt>
                <c:pt idx="550">
                  <c:v>60</c:v>
                </c:pt>
                <c:pt idx="551">
                  <c:v>91</c:v>
                </c:pt>
                <c:pt idx="552">
                  <c:v>128</c:v>
                </c:pt>
                <c:pt idx="553">
                  <c:v>181</c:v>
                </c:pt>
                <c:pt idx="554">
                  <c:v>278</c:v>
                </c:pt>
                <c:pt idx="555">
                  <c:v>373</c:v>
                </c:pt>
                <c:pt idx="556">
                  <c:v>295</c:v>
                </c:pt>
                <c:pt idx="557">
                  <c:v>240</c:v>
                </c:pt>
                <c:pt idx="558">
                  <c:v>205</c:v>
                </c:pt>
                <c:pt idx="559">
                  <c:v>164</c:v>
                </c:pt>
                <c:pt idx="560">
                  <c:v>150</c:v>
                </c:pt>
                <c:pt idx="561">
                  <c:v>147</c:v>
                </c:pt>
                <c:pt idx="562">
                  <c:v>211</c:v>
                </c:pt>
                <c:pt idx="563">
                  <c:v>523</c:v>
                </c:pt>
                <c:pt idx="564">
                  <c:v>767</c:v>
                </c:pt>
                <c:pt idx="565">
                  <c:v>617</c:v>
                </c:pt>
                <c:pt idx="566">
                  <c:v>644</c:v>
                </c:pt>
                <c:pt idx="567">
                  <c:v>594</c:v>
                </c:pt>
                <c:pt idx="568">
                  <c:v>855</c:v>
                </c:pt>
                <c:pt idx="569">
                  <c:v>1220</c:v>
                </c:pt>
                <c:pt idx="570">
                  <c:v>988</c:v>
                </c:pt>
                <c:pt idx="571">
                  <c:v>550</c:v>
                </c:pt>
                <c:pt idx="572">
                  <c:v>448</c:v>
                </c:pt>
                <c:pt idx="573">
                  <c:v>396</c:v>
                </c:pt>
                <c:pt idx="574">
                  <c:v>280</c:v>
                </c:pt>
                <c:pt idx="575">
                  <c:v>214</c:v>
                </c:pt>
                <c:pt idx="576">
                  <c:v>175</c:v>
                </c:pt>
                <c:pt idx="577">
                  <c:v>153</c:v>
                </c:pt>
                <c:pt idx="578">
                  <c:v>136</c:v>
                </c:pt>
                <c:pt idx="579">
                  <c:v>174</c:v>
                </c:pt>
                <c:pt idx="580">
                  <c:v>447</c:v>
                </c:pt>
                <c:pt idx="581">
                  <c:v>324</c:v>
                </c:pt>
                <c:pt idx="582">
                  <c:v>244</c:v>
                </c:pt>
                <c:pt idx="583">
                  <c:v>189</c:v>
                </c:pt>
                <c:pt idx="584">
                  <c:v>206</c:v>
                </c:pt>
                <c:pt idx="585">
                  <c:v>188</c:v>
                </c:pt>
                <c:pt idx="586">
                  <c:v>155</c:v>
                </c:pt>
                <c:pt idx="587">
                  <c:v>133</c:v>
                </c:pt>
                <c:pt idx="588">
                  <c:v>118</c:v>
                </c:pt>
                <c:pt idx="589">
                  <c:v>108</c:v>
                </c:pt>
                <c:pt idx="590">
                  <c:v>100</c:v>
                </c:pt>
                <c:pt idx="591">
                  <c:v>109</c:v>
                </c:pt>
                <c:pt idx="592">
                  <c:v>98</c:v>
                </c:pt>
                <c:pt idx="593">
                  <c:v>90</c:v>
                </c:pt>
                <c:pt idx="594">
                  <c:v>99</c:v>
                </c:pt>
                <c:pt idx="595">
                  <c:v>89</c:v>
                </c:pt>
                <c:pt idx="596">
                  <c:v>82</c:v>
                </c:pt>
                <c:pt idx="597">
                  <c:v>75</c:v>
                </c:pt>
                <c:pt idx="598">
                  <c:v>72</c:v>
                </c:pt>
                <c:pt idx="599">
                  <c:v>68</c:v>
                </c:pt>
                <c:pt idx="600">
                  <c:v>63</c:v>
                </c:pt>
                <c:pt idx="601">
                  <c:v>58</c:v>
                </c:pt>
                <c:pt idx="602">
                  <c:v>57</c:v>
                </c:pt>
                <c:pt idx="603">
                  <c:v>57</c:v>
                </c:pt>
                <c:pt idx="604">
                  <c:v>54</c:v>
                </c:pt>
                <c:pt idx="605">
                  <c:v>49</c:v>
                </c:pt>
                <c:pt idx="606">
                  <c:v>45</c:v>
                </c:pt>
                <c:pt idx="607">
                  <c:v>48</c:v>
                </c:pt>
                <c:pt idx="608">
                  <c:v>52</c:v>
                </c:pt>
                <c:pt idx="609">
                  <c:v>49</c:v>
                </c:pt>
                <c:pt idx="610">
                  <c:v>43</c:v>
                </c:pt>
                <c:pt idx="611">
                  <c:v>39</c:v>
                </c:pt>
                <c:pt idx="612">
                  <c:v>37</c:v>
                </c:pt>
                <c:pt idx="613">
                  <c:v>37</c:v>
                </c:pt>
                <c:pt idx="614">
                  <c:v>63</c:v>
                </c:pt>
                <c:pt idx="615">
                  <c:v>55</c:v>
                </c:pt>
                <c:pt idx="616">
                  <c:v>47</c:v>
                </c:pt>
                <c:pt idx="617">
                  <c:v>40</c:v>
                </c:pt>
                <c:pt idx="618">
                  <c:v>36</c:v>
                </c:pt>
                <c:pt idx="619">
                  <c:v>35</c:v>
                </c:pt>
                <c:pt idx="620">
                  <c:v>57</c:v>
                </c:pt>
                <c:pt idx="621">
                  <c:v>51</c:v>
                </c:pt>
                <c:pt idx="622">
                  <c:v>41</c:v>
                </c:pt>
                <c:pt idx="623">
                  <c:v>37</c:v>
                </c:pt>
                <c:pt idx="624">
                  <c:v>33</c:v>
                </c:pt>
                <c:pt idx="625">
                  <c:v>32</c:v>
                </c:pt>
                <c:pt idx="626">
                  <c:v>33</c:v>
                </c:pt>
                <c:pt idx="627">
                  <c:v>30</c:v>
                </c:pt>
                <c:pt idx="628">
                  <c:v>27</c:v>
                </c:pt>
                <c:pt idx="629">
                  <c:v>25</c:v>
                </c:pt>
                <c:pt idx="630">
                  <c:v>23</c:v>
                </c:pt>
                <c:pt idx="631">
                  <c:v>22</c:v>
                </c:pt>
                <c:pt idx="632">
                  <c:v>21</c:v>
                </c:pt>
                <c:pt idx="633">
                  <c:v>19</c:v>
                </c:pt>
                <c:pt idx="634">
                  <c:v>21</c:v>
                </c:pt>
                <c:pt idx="635">
                  <c:v>21</c:v>
                </c:pt>
                <c:pt idx="636">
                  <c:v>38</c:v>
                </c:pt>
                <c:pt idx="637">
                  <c:v>38</c:v>
                </c:pt>
                <c:pt idx="638">
                  <c:v>40</c:v>
                </c:pt>
                <c:pt idx="639">
                  <c:v>32</c:v>
                </c:pt>
                <c:pt idx="640">
                  <c:v>40</c:v>
                </c:pt>
                <c:pt idx="641">
                  <c:v>35</c:v>
                </c:pt>
                <c:pt idx="642">
                  <c:v>27</c:v>
                </c:pt>
                <c:pt idx="643">
                  <c:v>23</c:v>
                </c:pt>
                <c:pt idx="644">
                  <c:v>21</c:v>
                </c:pt>
                <c:pt idx="645">
                  <c:v>59</c:v>
                </c:pt>
                <c:pt idx="646">
                  <c:v>52</c:v>
                </c:pt>
                <c:pt idx="647">
                  <c:v>35</c:v>
                </c:pt>
                <c:pt idx="648">
                  <c:v>29</c:v>
                </c:pt>
                <c:pt idx="649">
                  <c:v>27</c:v>
                </c:pt>
                <c:pt idx="650">
                  <c:v>29</c:v>
                </c:pt>
                <c:pt idx="651">
                  <c:v>24</c:v>
                </c:pt>
                <c:pt idx="652">
                  <c:v>22</c:v>
                </c:pt>
                <c:pt idx="653">
                  <c:v>20</c:v>
                </c:pt>
                <c:pt idx="654">
                  <c:v>18</c:v>
                </c:pt>
                <c:pt idx="655">
                  <c:v>27</c:v>
                </c:pt>
                <c:pt idx="656">
                  <c:v>117</c:v>
                </c:pt>
                <c:pt idx="657">
                  <c:v>57</c:v>
                </c:pt>
                <c:pt idx="658">
                  <c:v>43</c:v>
                </c:pt>
                <c:pt idx="659">
                  <c:v>37</c:v>
                </c:pt>
                <c:pt idx="660">
                  <c:v>30</c:v>
                </c:pt>
                <c:pt idx="661">
                  <c:v>25</c:v>
                </c:pt>
                <c:pt idx="662">
                  <c:v>22</c:v>
                </c:pt>
                <c:pt idx="663">
                  <c:v>20</c:v>
                </c:pt>
                <c:pt idx="664">
                  <c:v>20</c:v>
                </c:pt>
                <c:pt idx="665">
                  <c:v>18</c:v>
                </c:pt>
                <c:pt idx="666">
                  <c:v>17</c:v>
                </c:pt>
                <c:pt idx="667">
                  <c:v>23</c:v>
                </c:pt>
                <c:pt idx="668">
                  <c:v>385</c:v>
                </c:pt>
                <c:pt idx="669">
                  <c:v>120</c:v>
                </c:pt>
                <c:pt idx="670">
                  <c:v>67</c:v>
                </c:pt>
                <c:pt idx="671">
                  <c:v>42</c:v>
                </c:pt>
                <c:pt idx="672">
                  <c:v>31</c:v>
                </c:pt>
                <c:pt idx="673">
                  <c:v>28</c:v>
                </c:pt>
                <c:pt idx="674">
                  <c:v>26</c:v>
                </c:pt>
                <c:pt idx="675">
                  <c:v>21</c:v>
                </c:pt>
                <c:pt idx="676">
                  <c:v>18</c:v>
                </c:pt>
                <c:pt idx="677">
                  <c:v>16</c:v>
                </c:pt>
                <c:pt idx="678">
                  <c:v>15</c:v>
                </c:pt>
                <c:pt idx="679">
                  <c:v>14</c:v>
                </c:pt>
                <c:pt idx="680">
                  <c:v>13</c:v>
                </c:pt>
                <c:pt idx="681">
                  <c:v>12</c:v>
                </c:pt>
                <c:pt idx="682">
                  <c:v>11</c:v>
                </c:pt>
                <c:pt idx="683">
                  <c:v>11</c:v>
                </c:pt>
                <c:pt idx="684">
                  <c:v>10</c:v>
                </c:pt>
                <c:pt idx="685">
                  <c:v>9.9</c:v>
                </c:pt>
                <c:pt idx="686">
                  <c:v>10</c:v>
                </c:pt>
                <c:pt idx="687">
                  <c:v>9.6</c:v>
                </c:pt>
                <c:pt idx="688">
                  <c:v>9.4</c:v>
                </c:pt>
                <c:pt idx="689">
                  <c:v>9</c:v>
                </c:pt>
                <c:pt idx="690">
                  <c:v>8.6</c:v>
                </c:pt>
                <c:pt idx="691">
                  <c:v>8.6</c:v>
                </c:pt>
                <c:pt idx="692">
                  <c:v>15</c:v>
                </c:pt>
                <c:pt idx="693">
                  <c:v>15</c:v>
                </c:pt>
                <c:pt idx="694">
                  <c:v>11</c:v>
                </c:pt>
                <c:pt idx="695">
                  <c:v>9.8000000000000007</c:v>
                </c:pt>
                <c:pt idx="696">
                  <c:v>9</c:v>
                </c:pt>
                <c:pt idx="697">
                  <c:v>9.9</c:v>
                </c:pt>
                <c:pt idx="698">
                  <c:v>11</c:v>
                </c:pt>
                <c:pt idx="699">
                  <c:v>10</c:v>
                </c:pt>
                <c:pt idx="700">
                  <c:v>8.7000000000000011</c:v>
                </c:pt>
                <c:pt idx="701">
                  <c:v>7.8</c:v>
                </c:pt>
                <c:pt idx="702">
                  <c:v>7.5</c:v>
                </c:pt>
                <c:pt idx="703">
                  <c:v>9.6</c:v>
                </c:pt>
                <c:pt idx="704">
                  <c:v>9.7000000000000011</c:v>
                </c:pt>
                <c:pt idx="705">
                  <c:v>9.2000000000000011</c:v>
                </c:pt>
                <c:pt idx="706">
                  <c:v>9.5</c:v>
                </c:pt>
                <c:pt idx="707">
                  <c:v>14</c:v>
                </c:pt>
                <c:pt idx="708">
                  <c:v>14</c:v>
                </c:pt>
                <c:pt idx="709">
                  <c:v>12</c:v>
                </c:pt>
                <c:pt idx="710">
                  <c:v>11</c:v>
                </c:pt>
                <c:pt idx="711">
                  <c:v>10</c:v>
                </c:pt>
                <c:pt idx="712">
                  <c:v>13</c:v>
                </c:pt>
                <c:pt idx="713">
                  <c:v>14</c:v>
                </c:pt>
                <c:pt idx="714">
                  <c:v>62</c:v>
                </c:pt>
                <c:pt idx="715">
                  <c:v>68</c:v>
                </c:pt>
                <c:pt idx="716">
                  <c:v>50</c:v>
                </c:pt>
                <c:pt idx="717">
                  <c:v>36</c:v>
                </c:pt>
                <c:pt idx="718">
                  <c:v>28</c:v>
                </c:pt>
                <c:pt idx="719">
                  <c:v>24</c:v>
                </c:pt>
                <c:pt idx="720">
                  <c:v>20</c:v>
                </c:pt>
                <c:pt idx="721">
                  <c:v>18</c:v>
                </c:pt>
                <c:pt idx="722">
                  <c:v>17</c:v>
                </c:pt>
                <c:pt idx="723">
                  <c:v>16</c:v>
                </c:pt>
                <c:pt idx="724">
                  <c:v>14</c:v>
                </c:pt>
                <c:pt idx="725">
                  <c:v>13</c:v>
                </c:pt>
                <c:pt idx="726">
                  <c:v>12</c:v>
                </c:pt>
                <c:pt idx="727">
                  <c:v>13</c:v>
                </c:pt>
                <c:pt idx="728">
                  <c:v>15</c:v>
                </c:pt>
                <c:pt idx="729">
                  <c:v>14</c:v>
                </c:pt>
                <c:pt idx="730">
                  <c:v>17</c:v>
                </c:pt>
                <c:pt idx="731">
                  <c:v>21</c:v>
                </c:pt>
                <c:pt idx="732">
                  <c:v>20</c:v>
                </c:pt>
                <c:pt idx="733">
                  <c:v>19</c:v>
                </c:pt>
                <c:pt idx="734">
                  <c:v>17</c:v>
                </c:pt>
                <c:pt idx="735">
                  <c:v>16</c:v>
                </c:pt>
                <c:pt idx="736">
                  <c:v>15</c:v>
                </c:pt>
                <c:pt idx="737">
                  <c:v>14</c:v>
                </c:pt>
                <c:pt idx="738">
                  <c:v>16</c:v>
                </c:pt>
                <c:pt idx="739">
                  <c:v>17</c:v>
                </c:pt>
                <c:pt idx="740">
                  <c:v>15</c:v>
                </c:pt>
                <c:pt idx="741">
                  <c:v>14</c:v>
                </c:pt>
                <c:pt idx="742">
                  <c:v>14</c:v>
                </c:pt>
                <c:pt idx="743">
                  <c:v>13</c:v>
                </c:pt>
                <c:pt idx="744">
                  <c:v>14</c:v>
                </c:pt>
                <c:pt idx="745">
                  <c:v>15</c:v>
                </c:pt>
                <c:pt idx="746">
                  <c:v>14</c:v>
                </c:pt>
                <c:pt idx="747">
                  <c:v>13</c:v>
                </c:pt>
                <c:pt idx="748">
                  <c:v>13</c:v>
                </c:pt>
                <c:pt idx="749">
                  <c:v>13</c:v>
                </c:pt>
                <c:pt idx="750">
                  <c:v>16</c:v>
                </c:pt>
                <c:pt idx="751">
                  <c:v>20</c:v>
                </c:pt>
                <c:pt idx="752">
                  <c:v>21</c:v>
                </c:pt>
                <c:pt idx="753">
                  <c:v>19</c:v>
                </c:pt>
                <c:pt idx="754">
                  <c:v>19</c:v>
                </c:pt>
                <c:pt idx="755">
                  <c:v>26</c:v>
                </c:pt>
                <c:pt idx="756">
                  <c:v>39</c:v>
                </c:pt>
                <c:pt idx="757">
                  <c:v>70</c:v>
                </c:pt>
                <c:pt idx="758">
                  <c:v>59</c:v>
                </c:pt>
                <c:pt idx="759">
                  <c:v>44</c:v>
                </c:pt>
                <c:pt idx="760">
                  <c:v>36</c:v>
                </c:pt>
                <c:pt idx="761">
                  <c:v>31</c:v>
                </c:pt>
                <c:pt idx="762">
                  <c:v>27</c:v>
                </c:pt>
                <c:pt idx="763">
                  <c:v>26</c:v>
                </c:pt>
                <c:pt idx="764">
                  <c:v>24</c:v>
                </c:pt>
                <c:pt idx="765">
                  <c:v>24</c:v>
                </c:pt>
                <c:pt idx="766">
                  <c:v>23</c:v>
                </c:pt>
                <c:pt idx="767">
                  <c:v>23</c:v>
                </c:pt>
                <c:pt idx="768">
                  <c:v>27</c:v>
                </c:pt>
                <c:pt idx="769">
                  <c:v>33</c:v>
                </c:pt>
                <c:pt idx="770">
                  <c:v>41</c:v>
                </c:pt>
                <c:pt idx="771">
                  <c:v>37</c:v>
                </c:pt>
                <c:pt idx="772">
                  <c:v>34</c:v>
                </c:pt>
                <c:pt idx="773">
                  <c:v>35</c:v>
                </c:pt>
                <c:pt idx="774">
                  <c:v>65</c:v>
                </c:pt>
                <c:pt idx="775">
                  <c:v>101</c:v>
                </c:pt>
                <c:pt idx="776">
                  <c:v>98</c:v>
                </c:pt>
                <c:pt idx="777">
                  <c:v>75</c:v>
                </c:pt>
                <c:pt idx="778">
                  <c:v>54</c:v>
                </c:pt>
                <c:pt idx="779">
                  <c:v>44</c:v>
                </c:pt>
                <c:pt idx="780">
                  <c:v>39</c:v>
                </c:pt>
                <c:pt idx="781">
                  <c:v>34</c:v>
                </c:pt>
                <c:pt idx="782">
                  <c:v>35</c:v>
                </c:pt>
                <c:pt idx="783">
                  <c:v>37</c:v>
                </c:pt>
                <c:pt idx="784">
                  <c:v>41</c:v>
                </c:pt>
                <c:pt idx="785">
                  <c:v>36</c:v>
                </c:pt>
                <c:pt idx="786">
                  <c:v>31</c:v>
                </c:pt>
                <c:pt idx="787">
                  <c:v>29</c:v>
                </c:pt>
                <c:pt idx="788">
                  <c:v>29</c:v>
                </c:pt>
                <c:pt idx="789">
                  <c:v>29</c:v>
                </c:pt>
                <c:pt idx="790">
                  <c:v>28</c:v>
                </c:pt>
                <c:pt idx="791">
                  <c:v>28</c:v>
                </c:pt>
                <c:pt idx="792">
                  <c:v>27</c:v>
                </c:pt>
                <c:pt idx="793">
                  <c:v>26</c:v>
                </c:pt>
                <c:pt idx="794">
                  <c:v>24</c:v>
                </c:pt>
                <c:pt idx="795">
                  <c:v>23</c:v>
                </c:pt>
                <c:pt idx="796">
                  <c:v>22</c:v>
                </c:pt>
                <c:pt idx="797">
                  <c:v>22</c:v>
                </c:pt>
                <c:pt idx="798">
                  <c:v>21</c:v>
                </c:pt>
                <c:pt idx="799">
                  <c:v>21</c:v>
                </c:pt>
                <c:pt idx="800">
                  <c:v>21</c:v>
                </c:pt>
                <c:pt idx="801">
                  <c:v>21</c:v>
                </c:pt>
                <c:pt idx="802">
                  <c:v>21</c:v>
                </c:pt>
                <c:pt idx="803">
                  <c:v>20</c:v>
                </c:pt>
                <c:pt idx="804">
                  <c:v>20</c:v>
                </c:pt>
                <c:pt idx="805">
                  <c:v>20</c:v>
                </c:pt>
                <c:pt idx="806">
                  <c:v>20</c:v>
                </c:pt>
                <c:pt idx="807">
                  <c:v>20</c:v>
                </c:pt>
                <c:pt idx="808">
                  <c:v>20</c:v>
                </c:pt>
                <c:pt idx="809">
                  <c:v>20</c:v>
                </c:pt>
                <c:pt idx="810">
                  <c:v>20</c:v>
                </c:pt>
                <c:pt idx="811">
                  <c:v>19</c:v>
                </c:pt>
                <c:pt idx="812">
                  <c:v>19</c:v>
                </c:pt>
                <c:pt idx="813">
                  <c:v>19</c:v>
                </c:pt>
                <c:pt idx="814">
                  <c:v>18</c:v>
                </c:pt>
                <c:pt idx="815">
                  <c:v>18</c:v>
                </c:pt>
                <c:pt idx="816">
                  <c:v>18</c:v>
                </c:pt>
                <c:pt idx="817">
                  <c:v>19</c:v>
                </c:pt>
                <c:pt idx="818">
                  <c:v>20</c:v>
                </c:pt>
                <c:pt idx="819">
                  <c:v>20</c:v>
                </c:pt>
                <c:pt idx="820">
                  <c:v>20</c:v>
                </c:pt>
                <c:pt idx="821">
                  <c:v>20</c:v>
                </c:pt>
                <c:pt idx="822">
                  <c:v>20</c:v>
                </c:pt>
                <c:pt idx="823">
                  <c:v>19</c:v>
                </c:pt>
                <c:pt idx="824">
                  <c:v>19</c:v>
                </c:pt>
                <c:pt idx="825">
                  <c:v>19</c:v>
                </c:pt>
                <c:pt idx="826">
                  <c:v>17</c:v>
                </c:pt>
                <c:pt idx="827">
                  <c:v>16</c:v>
                </c:pt>
                <c:pt idx="828">
                  <c:v>15</c:v>
                </c:pt>
                <c:pt idx="829">
                  <c:v>15</c:v>
                </c:pt>
                <c:pt idx="830">
                  <c:v>15</c:v>
                </c:pt>
                <c:pt idx="831">
                  <c:v>15</c:v>
                </c:pt>
                <c:pt idx="832">
                  <c:v>15</c:v>
                </c:pt>
                <c:pt idx="833">
                  <c:v>15</c:v>
                </c:pt>
                <c:pt idx="834">
                  <c:v>15</c:v>
                </c:pt>
                <c:pt idx="835">
                  <c:v>15</c:v>
                </c:pt>
                <c:pt idx="836">
                  <c:v>14</c:v>
                </c:pt>
                <c:pt idx="837">
                  <c:v>14</c:v>
                </c:pt>
                <c:pt idx="838">
                  <c:v>13</c:v>
                </c:pt>
                <c:pt idx="839">
                  <c:v>13</c:v>
                </c:pt>
                <c:pt idx="840">
                  <c:v>13</c:v>
                </c:pt>
                <c:pt idx="841">
                  <c:v>13</c:v>
                </c:pt>
                <c:pt idx="842">
                  <c:v>13</c:v>
                </c:pt>
                <c:pt idx="843">
                  <c:v>13</c:v>
                </c:pt>
                <c:pt idx="844">
                  <c:v>13</c:v>
                </c:pt>
                <c:pt idx="845">
                  <c:v>13</c:v>
                </c:pt>
                <c:pt idx="846">
                  <c:v>13</c:v>
                </c:pt>
                <c:pt idx="847">
                  <c:v>13</c:v>
                </c:pt>
                <c:pt idx="848">
                  <c:v>13</c:v>
                </c:pt>
                <c:pt idx="849">
                  <c:v>13</c:v>
                </c:pt>
                <c:pt idx="850">
                  <c:v>13</c:v>
                </c:pt>
                <c:pt idx="851">
                  <c:v>12</c:v>
                </c:pt>
                <c:pt idx="852">
                  <c:v>12</c:v>
                </c:pt>
                <c:pt idx="853">
                  <c:v>12</c:v>
                </c:pt>
                <c:pt idx="854">
                  <c:v>12</c:v>
                </c:pt>
                <c:pt idx="855">
                  <c:v>12</c:v>
                </c:pt>
                <c:pt idx="856">
                  <c:v>12</c:v>
                </c:pt>
                <c:pt idx="857">
                  <c:v>13</c:v>
                </c:pt>
                <c:pt idx="858">
                  <c:v>14</c:v>
                </c:pt>
                <c:pt idx="859">
                  <c:v>14</c:v>
                </c:pt>
                <c:pt idx="860">
                  <c:v>15</c:v>
                </c:pt>
                <c:pt idx="861">
                  <c:v>16</c:v>
                </c:pt>
                <c:pt idx="862">
                  <c:v>18</c:v>
                </c:pt>
                <c:pt idx="863">
                  <c:v>20</c:v>
                </c:pt>
                <c:pt idx="864">
                  <c:v>24</c:v>
                </c:pt>
                <c:pt idx="865">
                  <c:v>27</c:v>
                </c:pt>
                <c:pt idx="866">
                  <c:v>31</c:v>
                </c:pt>
                <c:pt idx="867">
                  <c:v>29</c:v>
                </c:pt>
                <c:pt idx="868">
                  <c:v>28</c:v>
                </c:pt>
                <c:pt idx="869">
                  <c:v>27</c:v>
                </c:pt>
                <c:pt idx="870">
                  <c:v>26</c:v>
                </c:pt>
                <c:pt idx="871">
                  <c:v>26</c:v>
                </c:pt>
                <c:pt idx="872">
                  <c:v>25</c:v>
                </c:pt>
                <c:pt idx="873">
                  <c:v>24</c:v>
                </c:pt>
                <c:pt idx="874">
                  <c:v>24</c:v>
                </c:pt>
                <c:pt idx="875">
                  <c:v>23</c:v>
                </c:pt>
                <c:pt idx="876">
                  <c:v>23</c:v>
                </c:pt>
                <c:pt idx="877">
                  <c:v>23</c:v>
                </c:pt>
                <c:pt idx="878">
                  <c:v>23</c:v>
                </c:pt>
                <c:pt idx="879">
                  <c:v>22</c:v>
                </c:pt>
                <c:pt idx="880">
                  <c:v>22</c:v>
                </c:pt>
                <c:pt idx="881">
                  <c:v>22</c:v>
                </c:pt>
                <c:pt idx="882">
                  <c:v>21</c:v>
                </c:pt>
                <c:pt idx="883">
                  <c:v>21</c:v>
                </c:pt>
                <c:pt idx="884">
                  <c:v>21</c:v>
                </c:pt>
                <c:pt idx="885">
                  <c:v>22</c:v>
                </c:pt>
                <c:pt idx="886">
                  <c:v>26</c:v>
                </c:pt>
                <c:pt idx="887">
                  <c:v>29</c:v>
                </c:pt>
                <c:pt idx="888">
                  <c:v>32</c:v>
                </c:pt>
                <c:pt idx="889">
                  <c:v>32</c:v>
                </c:pt>
                <c:pt idx="890">
                  <c:v>28</c:v>
                </c:pt>
                <c:pt idx="891">
                  <c:v>28</c:v>
                </c:pt>
                <c:pt idx="892">
                  <c:v>28</c:v>
                </c:pt>
                <c:pt idx="893">
                  <c:v>28</c:v>
                </c:pt>
                <c:pt idx="894">
                  <c:v>28</c:v>
                </c:pt>
                <c:pt idx="895">
                  <c:v>30</c:v>
                </c:pt>
                <c:pt idx="896">
                  <c:v>39</c:v>
                </c:pt>
                <c:pt idx="897">
                  <c:v>66</c:v>
                </c:pt>
                <c:pt idx="898">
                  <c:v>119</c:v>
                </c:pt>
                <c:pt idx="899">
                  <c:v>157</c:v>
                </c:pt>
                <c:pt idx="900">
                  <c:v>157</c:v>
                </c:pt>
                <c:pt idx="901">
                  <c:v>135</c:v>
                </c:pt>
                <c:pt idx="902">
                  <c:v>111</c:v>
                </c:pt>
                <c:pt idx="903">
                  <c:v>98</c:v>
                </c:pt>
                <c:pt idx="904">
                  <c:v>98</c:v>
                </c:pt>
                <c:pt idx="905">
                  <c:v>115</c:v>
                </c:pt>
                <c:pt idx="906">
                  <c:v>150</c:v>
                </c:pt>
                <c:pt idx="907">
                  <c:v>166</c:v>
                </c:pt>
                <c:pt idx="908">
                  <c:v>134</c:v>
                </c:pt>
                <c:pt idx="909">
                  <c:v>109</c:v>
                </c:pt>
                <c:pt idx="910">
                  <c:v>101</c:v>
                </c:pt>
                <c:pt idx="911">
                  <c:v>81</c:v>
                </c:pt>
                <c:pt idx="912">
                  <c:v>79</c:v>
                </c:pt>
                <c:pt idx="913">
                  <c:v>92</c:v>
                </c:pt>
                <c:pt idx="914">
                  <c:v>101</c:v>
                </c:pt>
                <c:pt idx="915">
                  <c:v>89</c:v>
                </c:pt>
                <c:pt idx="916">
                  <c:v>87</c:v>
                </c:pt>
                <c:pt idx="917">
                  <c:v>92</c:v>
                </c:pt>
                <c:pt idx="918">
                  <c:v>80</c:v>
                </c:pt>
                <c:pt idx="919">
                  <c:v>72</c:v>
                </c:pt>
                <c:pt idx="920">
                  <c:v>71</c:v>
                </c:pt>
                <c:pt idx="921">
                  <c:v>85</c:v>
                </c:pt>
                <c:pt idx="922">
                  <c:v>86</c:v>
                </c:pt>
                <c:pt idx="923">
                  <c:v>95</c:v>
                </c:pt>
                <c:pt idx="924">
                  <c:v>106</c:v>
                </c:pt>
                <c:pt idx="925">
                  <c:v>137</c:v>
                </c:pt>
                <c:pt idx="926">
                  <c:v>157</c:v>
                </c:pt>
                <c:pt idx="927">
                  <c:v>182</c:v>
                </c:pt>
                <c:pt idx="928">
                  <c:v>228</c:v>
                </c:pt>
                <c:pt idx="929">
                  <c:v>289</c:v>
                </c:pt>
                <c:pt idx="930">
                  <c:v>351</c:v>
                </c:pt>
                <c:pt idx="931">
                  <c:v>297</c:v>
                </c:pt>
                <c:pt idx="932">
                  <c:v>278</c:v>
                </c:pt>
                <c:pt idx="933">
                  <c:v>221</c:v>
                </c:pt>
                <c:pt idx="934">
                  <c:v>219</c:v>
                </c:pt>
                <c:pt idx="935">
                  <c:v>257</c:v>
                </c:pt>
                <c:pt idx="936">
                  <c:v>634</c:v>
                </c:pt>
                <c:pt idx="937">
                  <c:v>1100</c:v>
                </c:pt>
                <c:pt idx="938">
                  <c:v>610</c:v>
                </c:pt>
                <c:pt idx="939">
                  <c:v>588</c:v>
                </c:pt>
                <c:pt idx="940">
                  <c:v>517</c:v>
                </c:pt>
                <c:pt idx="941">
                  <c:v>352</c:v>
                </c:pt>
                <c:pt idx="942">
                  <c:v>368</c:v>
                </c:pt>
                <c:pt idx="943">
                  <c:v>479</c:v>
                </c:pt>
                <c:pt idx="944">
                  <c:v>321</c:v>
                </c:pt>
                <c:pt idx="945">
                  <c:v>232</c:v>
                </c:pt>
                <c:pt idx="946">
                  <c:v>185</c:v>
                </c:pt>
                <c:pt idx="947">
                  <c:v>159</c:v>
                </c:pt>
                <c:pt idx="948">
                  <c:v>150</c:v>
                </c:pt>
                <c:pt idx="949">
                  <c:v>139</c:v>
                </c:pt>
                <c:pt idx="950">
                  <c:v>123</c:v>
                </c:pt>
                <c:pt idx="951">
                  <c:v>106</c:v>
                </c:pt>
                <c:pt idx="952">
                  <c:v>97</c:v>
                </c:pt>
                <c:pt idx="953">
                  <c:v>85</c:v>
                </c:pt>
                <c:pt idx="954">
                  <c:v>75</c:v>
                </c:pt>
                <c:pt idx="955">
                  <c:v>69</c:v>
                </c:pt>
                <c:pt idx="956">
                  <c:v>124</c:v>
                </c:pt>
                <c:pt idx="957">
                  <c:v>122</c:v>
                </c:pt>
                <c:pt idx="958">
                  <c:v>113</c:v>
                </c:pt>
                <c:pt idx="959">
                  <c:v>101</c:v>
                </c:pt>
                <c:pt idx="960">
                  <c:v>84</c:v>
                </c:pt>
                <c:pt idx="961">
                  <c:v>72</c:v>
                </c:pt>
                <c:pt idx="962">
                  <c:v>66</c:v>
                </c:pt>
                <c:pt idx="963">
                  <c:v>58</c:v>
                </c:pt>
                <c:pt idx="964">
                  <c:v>55</c:v>
                </c:pt>
                <c:pt idx="965">
                  <c:v>48</c:v>
                </c:pt>
                <c:pt idx="966">
                  <c:v>42</c:v>
                </c:pt>
                <c:pt idx="967">
                  <c:v>38</c:v>
                </c:pt>
                <c:pt idx="968">
                  <c:v>35</c:v>
                </c:pt>
                <c:pt idx="969">
                  <c:v>35</c:v>
                </c:pt>
                <c:pt idx="970">
                  <c:v>36</c:v>
                </c:pt>
                <c:pt idx="971">
                  <c:v>34</c:v>
                </c:pt>
                <c:pt idx="972">
                  <c:v>31</c:v>
                </c:pt>
                <c:pt idx="973">
                  <c:v>29</c:v>
                </c:pt>
                <c:pt idx="974">
                  <c:v>30</c:v>
                </c:pt>
                <c:pt idx="975">
                  <c:v>29</c:v>
                </c:pt>
                <c:pt idx="976">
                  <c:v>27</c:v>
                </c:pt>
                <c:pt idx="977">
                  <c:v>25</c:v>
                </c:pt>
                <c:pt idx="978">
                  <c:v>23</c:v>
                </c:pt>
                <c:pt idx="979">
                  <c:v>22</c:v>
                </c:pt>
                <c:pt idx="980">
                  <c:v>22</c:v>
                </c:pt>
                <c:pt idx="981">
                  <c:v>25</c:v>
                </c:pt>
                <c:pt idx="982">
                  <c:v>46</c:v>
                </c:pt>
                <c:pt idx="983">
                  <c:v>40</c:v>
                </c:pt>
                <c:pt idx="984">
                  <c:v>42</c:v>
                </c:pt>
                <c:pt idx="985">
                  <c:v>35</c:v>
                </c:pt>
                <c:pt idx="986">
                  <c:v>30</c:v>
                </c:pt>
                <c:pt idx="987">
                  <c:v>27</c:v>
                </c:pt>
                <c:pt idx="988">
                  <c:v>24</c:v>
                </c:pt>
                <c:pt idx="989">
                  <c:v>21</c:v>
                </c:pt>
                <c:pt idx="990">
                  <c:v>19</c:v>
                </c:pt>
                <c:pt idx="991">
                  <c:v>17</c:v>
                </c:pt>
                <c:pt idx="992">
                  <c:v>19</c:v>
                </c:pt>
                <c:pt idx="993">
                  <c:v>23</c:v>
                </c:pt>
                <c:pt idx="994">
                  <c:v>20</c:v>
                </c:pt>
                <c:pt idx="995">
                  <c:v>17</c:v>
                </c:pt>
                <c:pt idx="996">
                  <c:v>16</c:v>
                </c:pt>
                <c:pt idx="997">
                  <c:v>15</c:v>
                </c:pt>
                <c:pt idx="998">
                  <c:v>14</c:v>
                </c:pt>
                <c:pt idx="999">
                  <c:v>12</c:v>
                </c:pt>
                <c:pt idx="1000">
                  <c:v>12</c:v>
                </c:pt>
                <c:pt idx="1001">
                  <c:v>14</c:v>
                </c:pt>
                <c:pt idx="1002">
                  <c:v>31</c:v>
                </c:pt>
                <c:pt idx="1003">
                  <c:v>209</c:v>
                </c:pt>
                <c:pt idx="1004">
                  <c:v>239</c:v>
                </c:pt>
                <c:pt idx="1005">
                  <c:v>181</c:v>
                </c:pt>
                <c:pt idx="1006">
                  <c:v>124</c:v>
                </c:pt>
                <c:pt idx="1007">
                  <c:v>81</c:v>
                </c:pt>
                <c:pt idx="1008">
                  <c:v>50</c:v>
                </c:pt>
                <c:pt idx="1009">
                  <c:v>36</c:v>
                </c:pt>
                <c:pt idx="1010">
                  <c:v>30</c:v>
                </c:pt>
                <c:pt idx="1011">
                  <c:v>25</c:v>
                </c:pt>
                <c:pt idx="1012">
                  <c:v>22</c:v>
                </c:pt>
                <c:pt idx="1013">
                  <c:v>19</c:v>
                </c:pt>
                <c:pt idx="1014">
                  <c:v>17</c:v>
                </c:pt>
                <c:pt idx="1015">
                  <c:v>15</c:v>
                </c:pt>
                <c:pt idx="1016">
                  <c:v>13</c:v>
                </c:pt>
                <c:pt idx="1017">
                  <c:v>12</c:v>
                </c:pt>
                <c:pt idx="1018">
                  <c:v>42</c:v>
                </c:pt>
                <c:pt idx="1019">
                  <c:v>33</c:v>
                </c:pt>
                <c:pt idx="1020">
                  <c:v>31</c:v>
                </c:pt>
                <c:pt idx="1021">
                  <c:v>31</c:v>
                </c:pt>
                <c:pt idx="1022">
                  <c:v>26</c:v>
                </c:pt>
                <c:pt idx="1023">
                  <c:v>22</c:v>
                </c:pt>
                <c:pt idx="1024">
                  <c:v>18</c:v>
                </c:pt>
                <c:pt idx="1025">
                  <c:v>16</c:v>
                </c:pt>
                <c:pt idx="1026">
                  <c:v>24</c:v>
                </c:pt>
                <c:pt idx="1027">
                  <c:v>26</c:v>
                </c:pt>
                <c:pt idx="1028">
                  <c:v>26</c:v>
                </c:pt>
                <c:pt idx="1029">
                  <c:v>26</c:v>
                </c:pt>
                <c:pt idx="1030">
                  <c:v>26</c:v>
                </c:pt>
                <c:pt idx="1031">
                  <c:v>24</c:v>
                </c:pt>
                <c:pt idx="1032">
                  <c:v>22</c:v>
                </c:pt>
                <c:pt idx="1033">
                  <c:v>20</c:v>
                </c:pt>
                <c:pt idx="1034">
                  <c:v>22</c:v>
                </c:pt>
                <c:pt idx="1035">
                  <c:v>20</c:v>
                </c:pt>
                <c:pt idx="1036">
                  <c:v>19</c:v>
                </c:pt>
                <c:pt idx="1037">
                  <c:v>16</c:v>
                </c:pt>
                <c:pt idx="1038">
                  <c:v>15</c:v>
                </c:pt>
                <c:pt idx="1039">
                  <c:v>13</c:v>
                </c:pt>
                <c:pt idx="1040">
                  <c:v>12</c:v>
                </c:pt>
                <c:pt idx="1041">
                  <c:v>12</c:v>
                </c:pt>
                <c:pt idx="1042">
                  <c:v>11</c:v>
                </c:pt>
                <c:pt idx="1043">
                  <c:v>78</c:v>
                </c:pt>
                <c:pt idx="1044">
                  <c:v>62</c:v>
                </c:pt>
                <c:pt idx="1045">
                  <c:v>44</c:v>
                </c:pt>
                <c:pt idx="1046">
                  <c:v>31</c:v>
                </c:pt>
                <c:pt idx="1047">
                  <c:v>23</c:v>
                </c:pt>
                <c:pt idx="1048">
                  <c:v>19</c:v>
                </c:pt>
                <c:pt idx="1049">
                  <c:v>17</c:v>
                </c:pt>
                <c:pt idx="1050">
                  <c:v>15</c:v>
                </c:pt>
                <c:pt idx="1051">
                  <c:v>14</c:v>
                </c:pt>
                <c:pt idx="1052">
                  <c:v>13</c:v>
                </c:pt>
                <c:pt idx="1053">
                  <c:v>12</c:v>
                </c:pt>
                <c:pt idx="1054">
                  <c:v>14</c:v>
                </c:pt>
                <c:pt idx="1055">
                  <c:v>91</c:v>
                </c:pt>
                <c:pt idx="1056">
                  <c:v>171</c:v>
                </c:pt>
                <c:pt idx="1057">
                  <c:v>104</c:v>
                </c:pt>
                <c:pt idx="1058">
                  <c:v>62</c:v>
                </c:pt>
                <c:pt idx="1059">
                  <c:v>49</c:v>
                </c:pt>
                <c:pt idx="1060">
                  <c:v>51</c:v>
                </c:pt>
                <c:pt idx="1061">
                  <c:v>39</c:v>
                </c:pt>
                <c:pt idx="1062">
                  <c:v>48</c:v>
                </c:pt>
                <c:pt idx="1063">
                  <c:v>254</c:v>
                </c:pt>
                <c:pt idx="1064">
                  <c:v>331</c:v>
                </c:pt>
                <c:pt idx="1065">
                  <c:v>170</c:v>
                </c:pt>
                <c:pt idx="1066">
                  <c:v>103</c:v>
                </c:pt>
                <c:pt idx="1067">
                  <c:v>64</c:v>
                </c:pt>
                <c:pt idx="1068">
                  <c:v>43</c:v>
                </c:pt>
                <c:pt idx="1069">
                  <c:v>35</c:v>
                </c:pt>
                <c:pt idx="1070">
                  <c:v>29</c:v>
                </c:pt>
                <c:pt idx="1071">
                  <c:v>25</c:v>
                </c:pt>
                <c:pt idx="1072">
                  <c:v>22</c:v>
                </c:pt>
                <c:pt idx="1073">
                  <c:v>20</c:v>
                </c:pt>
                <c:pt idx="1074">
                  <c:v>18</c:v>
                </c:pt>
                <c:pt idx="1075">
                  <c:v>17</c:v>
                </c:pt>
                <c:pt idx="1076">
                  <c:v>16</c:v>
                </c:pt>
                <c:pt idx="1077">
                  <c:v>15</c:v>
                </c:pt>
                <c:pt idx="1078">
                  <c:v>14</c:v>
                </c:pt>
                <c:pt idx="1079">
                  <c:v>13</c:v>
                </c:pt>
                <c:pt idx="1080">
                  <c:v>13</c:v>
                </c:pt>
                <c:pt idx="1081">
                  <c:v>12</c:v>
                </c:pt>
                <c:pt idx="1082">
                  <c:v>12</c:v>
                </c:pt>
                <c:pt idx="1083">
                  <c:v>11</c:v>
                </c:pt>
                <c:pt idx="1084">
                  <c:v>11</c:v>
                </c:pt>
                <c:pt idx="1085">
                  <c:v>10</c:v>
                </c:pt>
                <c:pt idx="1086">
                  <c:v>10</c:v>
                </c:pt>
                <c:pt idx="1087">
                  <c:v>10</c:v>
                </c:pt>
                <c:pt idx="1088">
                  <c:v>10</c:v>
                </c:pt>
                <c:pt idx="1089">
                  <c:v>9.8000000000000007</c:v>
                </c:pt>
                <c:pt idx="1090">
                  <c:v>9.2000000000000011</c:v>
                </c:pt>
                <c:pt idx="1091">
                  <c:v>9.3000000000000007</c:v>
                </c:pt>
                <c:pt idx="1092">
                  <c:v>9.7000000000000011</c:v>
                </c:pt>
                <c:pt idx="1093">
                  <c:v>63</c:v>
                </c:pt>
                <c:pt idx="1094">
                  <c:v>488</c:v>
                </c:pt>
                <c:pt idx="1095">
                  <c:v>250</c:v>
                </c:pt>
              </c:numCache>
            </c:numRef>
          </c:yVal>
        </c:ser>
        <c:ser>
          <c:idx val="2"/>
          <c:order val="2"/>
          <c:tx>
            <c:v>CMB Baseflow</c:v>
          </c:tx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MI'!$F$10:$F$1105</c:f>
              <c:numCache>
                <c:formatCode>0.00</c:formatCode>
                <c:ptCount val="1096"/>
                <c:pt idx="0">
                  <c:v>16.514285714285734</c:v>
                </c:pt>
                <c:pt idx="1">
                  <c:v>15.657142857142862</c:v>
                </c:pt>
                <c:pt idx="2">
                  <c:v>15.885714285714295</c:v>
                </c:pt>
                <c:pt idx="3">
                  <c:v>16</c:v>
                </c:pt>
                <c:pt idx="4">
                  <c:v>15.214285714285714</c:v>
                </c:pt>
                <c:pt idx="5">
                  <c:v>15.428571428571416</c:v>
                </c:pt>
                <c:pt idx="6">
                  <c:v>14.600000000000001</c:v>
                </c:pt>
                <c:pt idx="7">
                  <c:v>14.8</c:v>
                </c:pt>
                <c:pt idx="8">
                  <c:v>13.835714285714291</c:v>
                </c:pt>
                <c:pt idx="9">
                  <c:v>14.021428571428569</c:v>
                </c:pt>
                <c:pt idx="10">
                  <c:v>16.071428571428569</c:v>
                </c:pt>
                <c:pt idx="11">
                  <c:v>22.942857142857143</c:v>
                </c:pt>
                <c:pt idx="12">
                  <c:v>25.071428571428573</c:v>
                </c:pt>
                <c:pt idx="13">
                  <c:v>24.650000000000009</c:v>
                </c:pt>
                <c:pt idx="14">
                  <c:v>23.8</c:v>
                </c:pt>
                <c:pt idx="15">
                  <c:v>26.349999999999987</c:v>
                </c:pt>
                <c:pt idx="16">
                  <c:v>67.814285714285717</c:v>
                </c:pt>
                <c:pt idx="17">
                  <c:v>63.514285714285705</c:v>
                </c:pt>
                <c:pt idx="18">
                  <c:v>47.5</c:v>
                </c:pt>
                <c:pt idx="19">
                  <c:v>33.978571428571449</c:v>
                </c:pt>
                <c:pt idx="20">
                  <c:v>27.857142857142847</c:v>
                </c:pt>
                <c:pt idx="21">
                  <c:v>24.264285714285723</c:v>
                </c:pt>
                <c:pt idx="22">
                  <c:v>21.935714285714276</c:v>
                </c:pt>
                <c:pt idx="23">
                  <c:v>21.12857142857143</c:v>
                </c:pt>
                <c:pt idx="24">
                  <c:v>20.150000000000013</c:v>
                </c:pt>
                <c:pt idx="25">
                  <c:v>19</c:v>
                </c:pt>
                <c:pt idx="26">
                  <c:v>18.899999999999999</c:v>
                </c:pt>
                <c:pt idx="27">
                  <c:v>21.428571428571427</c:v>
                </c:pt>
                <c:pt idx="28">
                  <c:v>21.214285714285733</c:v>
                </c:pt>
                <c:pt idx="29">
                  <c:v>19.8</c:v>
                </c:pt>
                <c:pt idx="30">
                  <c:v>19.285714285714263</c:v>
                </c:pt>
                <c:pt idx="31">
                  <c:v>18.035714285714274</c:v>
                </c:pt>
                <c:pt idx="32">
                  <c:v>17.485714285714263</c:v>
                </c:pt>
                <c:pt idx="33">
                  <c:v>17.657142857142848</c:v>
                </c:pt>
                <c:pt idx="34">
                  <c:v>18.514285714285734</c:v>
                </c:pt>
                <c:pt idx="35">
                  <c:v>20.057142857142846</c:v>
                </c:pt>
                <c:pt idx="36">
                  <c:v>21.4</c:v>
                </c:pt>
                <c:pt idx="37">
                  <c:v>20.6</c:v>
                </c:pt>
                <c:pt idx="38">
                  <c:v>21.12857142857143</c:v>
                </c:pt>
                <c:pt idx="39">
                  <c:v>22.62857142857143</c:v>
                </c:pt>
                <c:pt idx="40">
                  <c:v>20.571428571428573</c:v>
                </c:pt>
                <c:pt idx="41">
                  <c:v>19.2</c:v>
                </c:pt>
                <c:pt idx="42">
                  <c:v>18.707142857142841</c:v>
                </c:pt>
                <c:pt idx="43">
                  <c:v>18.2</c:v>
                </c:pt>
                <c:pt idx="44">
                  <c:v>19.8</c:v>
                </c:pt>
                <c:pt idx="45">
                  <c:v>19.285714285714263</c:v>
                </c:pt>
                <c:pt idx="46">
                  <c:v>18.757142857142846</c:v>
                </c:pt>
                <c:pt idx="47">
                  <c:v>18.392857142857157</c:v>
                </c:pt>
                <c:pt idx="48">
                  <c:v>18.392857142857157</c:v>
                </c:pt>
                <c:pt idx="49">
                  <c:v>18.571428571428573</c:v>
                </c:pt>
                <c:pt idx="50">
                  <c:v>18</c:v>
                </c:pt>
                <c:pt idx="51">
                  <c:v>17.414285714285729</c:v>
                </c:pt>
                <c:pt idx="52">
                  <c:v>17.578571428571433</c:v>
                </c:pt>
                <c:pt idx="53">
                  <c:v>16.971428571428572</c:v>
                </c:pt>
                <c:pt idx="54">
                  <c:v>17.12857142857143</c:v>
                </c:pt>
                <c:pt idx="55">
                  <c:v>16.5</c:v>
                </c:pt>
                <c:pt idx="56">
                  <c:v>16.8</c:v>
                </c:pt>
                <c:pt idx="57">
                  <c:v>15.069178672918309</c:v>
                </c:pt>
                <c:pt idx="58">
                  <c:v>18.235714285714273</c:v>
                </c:pt>
                <c:pt idx="59">
                  <c:v>17.972495367387442</c:v>
                </c:pt>
                <c:pt idx="60">
                  <c:v>19.487320075502669</c:v>
                </c:pt>
                <c:pt idx="61">
                  <c:v>19.116970209037831</c:v>
                </c:pt>
                <c:pt idx="62">
                  <c:v>18.741211235054909</c:v>
                </c:pt>
                <c:pt idx="63">
                  <c:v>18.741211235054909</c:v>
                </c:pt>
                <c:pt idx="64">
                  <c:v>17.972495367387442</c:v>
                </c:pt>
                <c:pt idx="65">
                  <c:v>17.972495367387442</c:v>
                </c:pt>
                <c:pt idx="66">
                  <c:v>18.741211235054909</c:v>
                </c:pt>
                <c:pt idx="67">
                  <c:v>19.116970209037831</c:v>
                </c:pt>
                <c:pt idx="68">
                  <c:v>19.487320075502669</c:v>
                </c:pt>
                <c:pt idx="69">
                  <c:v>19.852481602882786</c:v>
                </c:pt>
                <c:pt idx="70">
                  <c:v>20.212660158444955</c:v>
                </c:pt>
                <c:pt idx="71">
                  <c:v>19.852481602882786</c:v>
                </c:pt>
                <c:pt idx="72">
                  <c:v>23.892783783172284</c:v>
                </c:pt>
                <c:pt idx="73">
                  <c:v>31.40086806222515</c:v>
                </c:pt>
                <c:pt idx="74">
                  <c:v>28.001907064716974</c:v>
                </c:pt>
                <c:pt idx="75">
                  <c:v>30.133806701322424</c:v>
                </c:pt>
                <c:pt idx="76">
                  <c:v>28.001907064716974</c:v>
                </c:pt>
                <c:pt idx="77">
                  <c:v>24.820390084556692</c:v>
                </c:pt>
                <c:pt idx="78">
                  <c:v>21.265150771262281</c:v>
                </c:pt>
                <c:pt idx="79">
                  <c:v>24.205178482618336</c:v>
                </c:pt>
                <c:pt idx="80">
                  <c:v>24.820390084556692</c:v>
                </c:pt>
                <c:pt idx="81">
                  <c:v>21.94509192903427</c:v>
                </c:pt>
                <c:pt idx="82">
                  <c:v>21.265150771262281</c:v>
                </c:pt>
                <c:pt idx="83">
                  <c:v>31.894922022167194</c:v>
                </c:pt>
                <c:pt idx="84">
                  <c:v>29.084936425853357</c:v>
                </c:pt>
                <c:pt idx="85">
                  <c:v>26.306447410707602</c:v>
                </c:pt>
                <c:pt idx="86">
                  <c:v>22.935296542615283</c:v>
                </c:pt>
                <c:pt idx="87">
                  <c:v>23.892783783172284</c:v>
                </c:pt>
                <c:pt idx="88">
                  <c:v>23.257944761205238</c:v>
                </c:pt>
                <c:pt idx="89">
                  <c:v>21.94509192903427</c:v>
                </c:pt>
                <c:pt idx="90">
                  <c:v>19.487320075502669</c:v>
                </c:pt>
                <c:pt idx="91">
                  <c:v>19.116970209037831</c:v>
                </c:pt>
                <c:pt idx="92">
                  <c:v>24.514350692691963</c:v>
                </c:pt>
                <c:pt idx="93">
                  <c:v>27.16538665603192</c:v>
                </c:pt>
                <c:pt idx="94">
                  <c:v>26.881643212014726</c:v>
                </c:pt>
                <c:pt idx="95">
                  <c:v>23.892783783172284</c:v>
                </c:pt>
                <c:pt idx="96">
                  <c:v>26.306447410707602</c:v>
                </c:pt>
                <c:pt idx="97">
                  <c:v>26.595350835549816</c:v>
                </c:pt>
                <c:pt idx="98">
                  <c:v>24.205178482618336</c:v>
                </c:pt>
                <c:pt idx="99">
                  <c:v>22.60901723366652</c:v>
                </c:pt>
                <c:pt idx="100">
                  <c:v>22.278990173280192</c:v>
                </c:pt>
                <c:pt idx="101">
                  <c:v>21.94509192903427</c:v>
                </c:pt>
                <c:pt idx="102">
                  <c:v>21.94509192903427</c:v>
                </c:pt>
                <c:pt idx="103">
                  <c:v>21.607191719587686</c:v>
                </c:pt>
                <c:pt idx="104">
                  <c:v>21.265150771262281</c:v>
                </c:pt>
                <c:pt idx="105">
                  <c:v>20.918821599284019</c:v>
                </c:pt>
                <c:pt idx="106">
                  <c:v>20.568047202510076</c:v>
                </c:pt>
                <c:pt idx="107">
                  <c:v>20.568047202510076</c:v>
                </c:pt>
                <c:pt idx="108">
                  <c:v>20.212660158444955</c:v>
                </c:pt>
                <c:pt idx="109">
                  <c:v>19.487320075502669</c:v>
                </c:pt>
                <c:pt idx="110">
                  <c:v>19.116970209037831</c:v>
                </c:pt>
                <c:pt idx="111">
                  <c:v>18.359805273672336</c:v>
                </c:pt>
                <c:pt idx="112">
                  <c:v>17.972495367387442</c:v>
                </c:pt>
                <c:pt idx="113">
                  <c:v>17.179026511260027</c:v>
                </c:pt>
                <c:pt idx="114">
                  <c:v>16.772235919089226</c:v>
                </c:pt>
                <c:pt idx="115">
                  <c:v>16.772235919089226</c:v>
                </c:pt>
                <c:pt idx="116">
                  <c:v>16.772235919089226</c:v>
                </c:pt>
                <c:pt idx="117">
                  <c:v>16.358271410131223</c:v>
                </c:pt>
                <c:pt idx="118">
                  <c:v>16.358271410131223</c:v>
                </c:pt>
                <c:pt idx="119">
                  <c:v>15.936738024361597</c:v>
                </c:pt>
                <c:pt idx="120">
                  <c:v>15.936738024361597</c:v>
                </c:pt>
                <c:pt idx="121">
                  <c:v>15.507200794505678</c:v>
                </c:pt>
                <c:pt idx="122">
                  <c:v>15.507200794505678</c:v>
                </c:pt>
                <c:pt idx="123">
                  <c:v>15.507200794505678</c:v>
                </c:pt>
                <c:pt idx="124">
                  <c:v>15.507200794505678</c:v>
                </c:pt>
                <c:pt idx="125">
                  <c:v>15.507200794505678</c:v>
                </c:pt>
                <c:pt idx="126">
                  <c:v>15.507200794505678</c:v>
                </c:pt>
                <c:pt idx="127">
                  <c:v>15.507200794505678</c:v>
                </c:pt>
                <c:pt idx="128">
                  <c:v>15.507200794505678</c:v>
                </c:pt>
                <c:pt idx="129">
                  <c:v>15.507200794505678</c:v>
                </c:pt>
                <c:pt idx="130">
                  <c:v>15.507200794505678</c:v>
                </c:pt>
                <c:pt idx="131">
                  <c:v>15.507200794505678</c:v>
                </c:pt>
                <c:pt idx="132">
                  <c:v>15.507200794505678</c:v>
                </c:pt>
                <c:pt idx="133">
                  <c:v>15.507200794505678</c:v>
                </c:pt>
                <c:pt idx="134">
                  <c:v>15.507200794505678</c:v>
                </c:pt>
                <c:pt idx="135">
                  <c:v>15.507200794505678</c:v>
                </c:pt>
                <c:pt idx="136">
                  <c:v>15.507200794505678</c:v>
                </c:pt>
                <c:pt idx="137">
                  <c:v>15.507200794505678</c:v>
                </c:pt>
                <c:pt idx="138">
                  <c:v>15.507200794505678</c:v>
                </c:pt>
                <c:pt idx="139">
                  <c:v>15.507200794505678</c:v>
                </c:pt>
                <c:pt idx="140">
                  <c:v>15.507200794505678</c:v>
                </c:pt>
                <c:pt idx="141">
                  <c:v>15.507200794505678</c:v>
                </c:pt>
                <c:pt idx="142">
                  <c:v>15.507200794505678</c:v>
                </c:pt>
                <c:pt idx="143">
                  <c:v>15.507200794505678</c:v>
                </c:pt>
                <c:pt idx="144">
                  <c:v>15.507200794505678</c:v>
                </c:pt>
                <c:pt idx="145">
                  <c:v>15.507200794505678</c:v>
                </c:pt>
                <c:pt idx="146">
                  <c:v>15.507200794505678</c:v>
                </c:pt>
                <c:pt idx="147">
                  <c:v>15.507200794505678</c:v>
                </c:pt>
                <c:pt idx="148">
                  <c:v>15.507200794505678</c:v>
                </c:pt>
                <c:pt idx="149">
                  <c:v>15.507200794505678</c:v>
                </c:pt>
                <c:pt idx="150">
                  <c:v>15.507200794505678</c:v>
                </c:pt>
                <c:pt idx="151">
                  <c:v>15.507200794505678</c:v>
                </c:pt>
                <c:pt idx="152">
                  <c:v>15.507200794505678</c:v>
                </c:pt>
                <c:pt idx="153">
                  <c:v>15.507200794505678</c:v>
                </c:pt>
                <c:pt idx="154">
                  <c:v>15.507200794505678</c:v>
                </c:pt>
                <c:pt idx="155">
                  <c:v>15.507200794505678</c:v>
                </c:pt>
                <c:pt idx="156">
                  <c:v>15.507200794505678</c:v>
                </c:pt>
                <c:pt idx="157">
                  <c:v>15.507200794505678</c:v>
                </c:pt>
                <c:pt idx="158">
                  <c:v>15.507200794505678</c:v>
                </c:pt>
                <c:pt idx="159">
                  <c:v>15.936738024361597</c:v>
                </c:pt>
                <c:pt idx="160">
                  <c:v>16.772235919089226</c:v>
                </c:pt>
                <c:pt idx="161">
                  <c:v>17.972495367387442</c:v>
                </c:pt>
                <c:pt idx="162">
                  <c:v>21.607191719587686</c:v>
                </c:pt>
                <c:pt idx="163">
                  <c:v>26.881643212014726</c:v>
                </c:pt>
                <c:pt idx="164">
                  <c:v>33.804359534901721</c:v>
                </c:pt>
                <c:pt idx="165">
                  <c:v>35.616973168177012</c:v>
                </c:pt>
                <c:pt idx="166">
                  <c:v>34.947828641404726</c:v>
                </c:pt>
                <c:pt idx="167">
                  <c:v>32.382067445473503</c:v>
                </c:pt>
                <c:pt idx="168">
                  <c:v>30.646275770323282</c:v>
                </c:pt>
                <c:pt idx="169">
                  <c:v>29.350246208117017</c:v>
                </c:pt>
                <c:pt idx="170">
                  <c:v>29.350246208117017</c:v>
                </c:pt>
                <c:pt idx="171">
                  <c:v>29.613466710810798</c:v>
                </c:pt>
                <c:pt idx="172">
                  <c:v>34.266112191438893</c:v>
                </c:pt>
                <c:pt idx="173">
                  <c:v>43.734128037122453</c:v>
                </c:pt>
                <c:pt idx="174">
                  <c:v>53.345101970862274</c:v>
                </c:pt>
                <c:pt idx="175">
                  <c:v>70.71993448241497</c:v>
                </c:pt>
                <c:pt idx="176">
                  <c:v>98.261493099698995</c:v>
                </c:pt>
                <c:pt idx="177">
                  <c:v>90.292835374239687</c:v>
                </c:pt>
                <c:pt idx="178">
                  <c:v>78.597841397267032</c:v>
                </c:pt>
                <c:pt idx="179">
                  <c:v>68.064877948290302</c:v>
                </c:pt>
                <c:pt idx="180">
                  <c:v>63.512968131168712</c:v>
                </c:pt>
                <c:pt idx="181">
                  <c:v>59.783357345727467</c:v>
                </c:pt>
                <c:pt idx="182">
                  <c:v>41.82857142857145</c:v>
                </c:pt>
                <c:pt idx="183">
                  <c:v>44.785714285714285</c:v>
                </c:pt>
                <c:pt idx="184">
                  <c:v>39.592857142857163</c:v>
                </c:pt>
                <c:pt idx="185">
                  <c:v>37.907142857142844</c:v>
                </c:pt>
                <c:pt idx="186">
                  <c:v>35.742857142857162</c:v>
                </c:pt>
                <c:pt idx="187">
                  <c:v>41.507142857142846</c:v>
                </c:pt>
                <c:pt idx="188">
                  <c:v>38.657142857142844</c:v>
                </c:pt>
                <c:pt idx="189">
                  <c:v>35.93571428571429</c:v>
                </c:pt>
                <c:pt idx="190">
                  <c:v>37.77857142857146</c:v>
                </c:pt>
                <c:pt idx="191">
                  <c:v>34.571428571428541</c:v>
                </c:pt>
                <c:pt idx="192">
                  <c:v>31.142857142857153</c:v>
                </c:pt>
                <c:pt idx="193">
                  <c:v>28</c:v>
                </c:pt>
                <c:pt idx="194">
                  <c:v>28.114285714285735</c:v>
                </c:pt>
                <c:pt idx="195">
                  <c:v>34.285714285714285</c:v>
                </c:pt>
                <c:pt idx="196">
                  <c:v>41.142857142857139</c:v>
                </c:pt>
                <c:pt idx="197">
                  <c:v>44.285714285714285</c:v>
                </c:pt>
                <c:pt idx="198">
                  <c:v>44.107142857142854</c:v>
                </c:pt>
                <c:pt idx="199">
                  <c:v>36.614285714285714</c:v>
                </c:pt>
                <c:pt idx="200">
                  <c:v>37.4</c:v>
                </c:pt>
                <c:pt idx="201">
                  <c:v>64.990358421295099</c:v>
                </c:pt>
                <c:pt idx="202">
                  <c:v>65.299444711277175</c:v>
                </c:pt>
                <c:pt idx="203">
                  <c:v>63.079921171856569</c:v>
                </c:pt>
                <c:pt idx="204">
                  <c:v>72.439021139197806</c:v>
                </c:pt>
                <c:pt idx="205">
                  <c:v>68.910501218268976</c:v>
                </c:pt>
                <c:pt idx="206">
                  <c:v>55.654542660605202</c:v>
                </c:pt>
                <c:pt idx="207">
                  <c:v>32.93571428571429</c:v>
                </c:pt>
                <c:pt idx="208">
                  <c:v>31.814285714285734</c:v>
                </c:pt>
                <c:pt idx="209">
                  <c:v>30.4</c:v>
                </c:pt>
                <c:pt idx="210">
                  <c:v>28.992857142857144</c:v>
                </c:pt>
                <c:pt idx="211">
                  <c:v>27.642857142857157</c:v>
                </c:pt>
                <c:pt idx="212">
                  <c:v>26.742857142857144</c:v>
                </c:pt>
                <c:pt idx="213">
                  <c:v>26.071428571428573</c:v>
                </c:pt>
                <c:pt idx="214">
                  <c:v>25.257142857142849</c:v>
                </c:pt>
                <c:pt idx="215">
                  <c:v>23.964285714285715</c:v>
                </c:pt>
                <c:pt idx="216">
                  <c:v>22.371428571428574</c:v>
                </c:pt>
                <c:pt idx="217">
                  <c:v>20.814285714285734</c:v>
                </c:pt>
                <c:pt idx="218">
                  <c:v>19.5</c:v>
                </c:pt>
                <c:pt idx="219">
                  <c:v>20.885714285714275</c:v>
                </c:pt>
                <c:pt idx="220">
                  <c:v>23</c:v>
                </c:pt>
                <c:pt idx="221">
                  <c:v>22.821428571428569</c:v>
                </c:pt>
                <c:pt idx="222">
                  <c:v>20.614285714285735</c:v>
                </c:pt>
                <c:pt idx="223">
                  <c:v>19.542857142857141</c:v>
                </c:pt>
                <c:pt idx="224">
                  <c:v>18.385714285714275</c:v>
                </c:pt>
                <c:pt idx="225">
                  <c:v>34.20000000000001</c:v>
                </c:pt>
                <c:pt idx="226">
                  <c:v>35.414285714285704</c:v>
                </c:pt>
                <c:pt idx="227">
                  <c:v>37.035714285714285</c:v>
                </c:pt>
                <c:pt idx="228">
                  <c:v>29.92142857142856</c:v>
                </c:pt>
                <c:pt idx="229">
                  <c:v>25.707142857142848</c:v>
                </c:pt>
                <c:pt idx="230">
                  <c:v>23.678571428571431</c:v>
                </c:pt>
                <c:pt idx="231">
                  <c:v>22.014285714285734</c:v>
                </c:pt>
                <c:pt idx="232">
                  <c:v>21.192857142857154</c:v>
                </c:pt>
                <c:pt idx="233">
                  <c:v>21.299999999999986</c:v>
                </c:pt>
                <c:pt idx="234">
                  <c:v>18.771428571428572</c:v>
                </c:pt>
                <c:pt idx="235">
                  <c:v>20.87857142857143</c:v>
                </c:pt>
                <c:pt idx="236">
                  <c:v>36.964285714285715</c:v>
                </c:pt>
                <c:pt idx="237">
                  <c:v>25.714285714285733</c:v>
                </c:pt>
                <c:pt idx="238">
                  <c:v>22.2</c:v>
                </c:pt>
                <c:pt idx="239">
                  <c:v>20.350000000000001</c:v>
                </c:pt>
                <c:pt idx="240">
                  <c:v>18.285714285714263</c:v>
                </c:pt>
                <c:pt idx="241">
                  <c:v>18.599999999999987</c:v>
                </c:pt>
                <c:pt idx="242">
                  <c:v>18.428571428571427</c:v>
                </c:pt>
                <c:pt idx="243">
                  <c:v>17.600000000000001</c:v>
                </c:pt>
                <c:pt idx="244">
                  <c:v>17.55</c:v>
                </c:pt>
                <c:pt idx="245">
                  <c:v>23.142857142857157</c:v>
                </c:pt>
                <c:pt idx="246">
                  <c:v>24.9</c:v>
                </c:pt>
                <c:pt idx="247">
                  <c:v>19.264285714285727</c:v>
                </c:pt>
                <c:pt idx="248">
                  <c:v>17.55</c:v>
                </c:pt>
                <c:pt idx="249">
                  <c:v>18.799999999999986</c:v>
                </c:pt>
                <c:pt idx="250">
                  <c:v>16.62857142857143</c:v>
                </c:pt>
                <c:pt idx="251">
                  <c:v>14.428571428571418</c:v>
                </c:pt>
                <c:pt idx="252">
                  <c:v>13.5</c:v>
                </c:pt>
                <c:pt idx="253">
                  <c:v>12.571428571428571</c:v>
                </c:pt>
                <c:pt idx="254">
                  <c:v>12.321428571428571</c:v>
                </c:pt>
                <c:pt idx="255">
                  <c:v>11.142857142857141</c:v>
                </c:pt>
                <c:pt idx="256">
                  <c:v>10.628571428571417</c:v>
                </c:pt>
                <c:pt idx="257">
                  <c:v>10.057142857142862</c:v>
                </c:pt>
                <c:pt idx="258">
                  <c:v>10.371428571428572</c:v>
                </c:pt>
                <c:pt idx="259">
                  <c:v>14.035714285714286</c:v>
                </c:pt>
                <c:pt idx="260">
                  <c:v>30.364285714285725</c:v>
                </c:pt>
                <c:pt idx="261">
                  <c:v>30.099999999999987</c:v>
                </c:pt>
                <c:pt idx="262">
                  <c:v>20.978571428571428</c:v>
                </c:pt>
                <c:pt idx="263">
                  <c:v>18.599999999999987</c:v>
                </c:pt>
                <c:pt idx="264">
                  <c:v>16.028571428571428</c:v>
                </c:pt>
                <c:pt idx="265">
                  <c:v>13.757142857142856</c:v>
                </c:pt>
                <c:pt idx="266">
                  <c:v>12.642857142857141</c:v>
                </c:pt>
                <c:pt idx="267">
                  <c:v>12.907142857142864</c:v>
                </c:pt>
                <c:pt idx="268">
                  <c:v>12</c:v>
                </c:pt>
                <c:pt idx="269">
                  <c:v>11</c:v>
                </c:pt>
                <c:pt idx="270">
                  <c:v>8.7535714285714192</c:v>
                </c:pt>
                <c:pt idx="271">
                  <c:v>8.901428571428573</c:v>
                </c:pt>
                <c:pt idx="272">
                  <c:v>9.1</c:v>
                </c:pt>
                <c:pt idx="273">
                  <c:v>8.9071428571428655</c:v>
                </c:pt>
                <c:pt idx="274">
                  <c:v>9.24</c:v>
                </c:pt>
                <c:pt idx="275">
                  <c:v>9.7357142857142875</c:v>
                </c:pt>
                <c:pt idx="276">
                  <c:v>9.3450000000000006</c:v>
                </c:pt>
                <c:pt idx="277">
                  <c:v>8.9857142857142911</c:v>
                </c:pt>
                <c:pt idx="278">
                  <c:v>8.7857142857142847</c:v>
                </c:pt>
                <c:pt idx="279">
                  <c:v>8.305000000000005</c:v>
                </c:pt>
                <c:pt idx="280">
                  <c:v>14.2</c:v>
                </c:pt>
                <c:pt idx="281">
                  <c:v>13.6</c:v>
                </c:pt>
                <c:pt idx="282">
                  <c:v>10</c:v>
                </c:pt>
                <c:pt idx="283">
                  <c:v>9.6014285714285688</c:v>
                </c:pt>
                <c:pt idx="284">
                  <c:v>9.4250000000000007</c:v>
                </c:pt>
                <c:pt idx="285">
                  <c:v>9.831428571428571</c:v>
                </c:pt>
                <c:pt idx="286">
                  <c:v>14.500000000000002</c:v>
                </c:pt>
                <c:pt idx="287">
                  <c:v>15.657142857142862</c:v>
                </c:pt>
                <c:pt idx="288">
                  <c:v>11.571428571428571</c:v>
                </c:pt>
                <c:pt idx="289">
                  <c:v>9.8571428571428648</c:v>
                </c:pt>
                <c:pt idx="290">
                  <c:v>9.6014285714285688</c:v>
                </c:pt>
                <c:pt idx="291">
                  <c:v>8.9685714285714191</c:v>
                </c:pt>
                <c:pt idx="292">
                  <c:v>9</c:v>
                </c:pt>
                <c:pt idx="293">
                  <c:v>8.63357142857142</c:v>
                </c:pt>
                <c:pt idx="294">
                  <c:v>8.2457142857142856</c:v>
                </c:pt>
                <c:pt idx="295">
                  <c:v>7.737857142857143</c:v>
                </c:pt>
                <c:pt idx="296">
                  <c:v>7.8857142857142861</c:v>
                </c:pt>
                <c:pt idx="297">
                  <c:v>7.4749999999999996</c:v>
                </c:pt>
                <c:pt idx="298">
                  <c:v>6.9428571428571431</c:v>
                </c:pt>
                <c:pt idx="299">
                  <c:v>8.2000000000000011</c:v>
                </c:pt>
                <c:pt idx="300">
                  <c:v>8.7321428571428577</c:v>
                </c:pt>
                <c:pt idx="301">
                  <c:v>7.1549999999999958</c:v>
                </c:pt>
                <c:pt idx="302">
                  <c:v>6.595714285714287</c:v>
                </c:pt>
                <c:pt idx="303">
                  <c:v>6.2842857142857111</c:v>
                </c:pt>
                <c:pt idx="304">
                  <c:v>5.88</c:v>
                </c:pt>
                <c:pt idx="305">
                  <c:v>5.915</c:v>
                </c:pt>
                <c:pt idx="306">
                  <c:v>5.4642857142857109</c:v>
                </c:pt>
                <c:pt idx="307">
                  <c:v>5.2521428571428546</c:v>
                </c:pt>
                <c:pt idx="308">
                  <c:v>5.3135714285714286</c:v>
                </c:pt>
                <c:pt idx="309">
                  <c:v>5.7171428571428544</c:v>
                </c:pt>
                <c:pt idx="310">
                  <c:v>5.75</c:v>
                </c:pt>
                <c:pt idx="311">
                  <c:v>5.6249999999999956</c:v>
                </c:pt>
                <c:pt idx="312">
                  <c:v>5.4057142857142884</c:v>
                </c:pt>
                <c:pt idx="313">
                  <c:v>5.31</c:v>
                </c:pt>
                <c:pt idx="314">
                  <c:v>5.7535714285714281</c:v>
                </c:pt>
                <c:pt idx="315">
                  <c:v>6.520714285714285</c:v>
                </c:pt>
                <c:pt idx="316">
                  <c:v>5.6571428571428539</c:v>
                </c:pt>
                <c:pt idx="317">
                  <c:v>5.31</c:v>
                </c:pt>
                <c:pt idx="318">
                  <c:v>5.31</c:v>
                </c:pt>
                <c:pt idx="319">
                  <c:v>5.5628571428571405</c:v>
                </c:pt>
                <c:pt idx="320">
                  <c:v>5.0857142857142854</c:v>
                </c:pt>
                <c:pt idx="321">
                  <c:v>5.0571428571428543</c:v>
                </c:pt>
                <c:pt idx="322">
                  <c:v>5.34</c:v>
                </c:pt>
                <c:pt idx="323">
                  <c:v>5.34</c:v>
                </c:pt>
                <c:pt idx="324">
                  <c:v>5.37</c:v>
                </c:pt>
                <c:pt idx="325">
                  <c:v>5.9471428571428566</c:v>
                </c:pt>
                <c:pt idx="326">
                  <c:v>5.8178571428571404</c:v>
                </c:pt>
                <c:pt idx="327">
                  <c:v>5.8178571428571404</c:v>
                </c:pt>
                <c:pt idx="328">
                  <c:v>5.5592857142857142</c:v>
                </c:pt>
                <c:pt idx="329">
                  <c:v>6.0428571428571436</c:v>
                </c:pt>
                <c:pt idx="330">
                  <c:v>6.0428571428571436</c:v>
                </c:pt>
                <c:pt idx="331">
                  <c:v>26.4</c:v>
                </c:pt>
                <c:pt idx="332">
                  <c:v>17.971428571428572</c:v>
                </c:pt>
                <c:pt idx="333">
                  <c:v>11.471428571428572</c:v>
                </c:pt>
                <c:pt idx="334">
                  <c:v>9.4914285714285711</c:v>
                </c:pt>
                <c:pt idx="335">
                  <c:v>8.6357142857142861</c:v>
                </c:pt>
                <c:pt idx="336">
                  <c:v>8.1000000000000014</c:v>
                </c:pt>
                <c:pt idx="337">
                  <c:v>7.7785714285714294</c:v>
                </c:pt>
                <c:pt idx="338">
                  <c:v>61.32857142857145</c:v>
                </c:pt>
                <c:pt idx="339">
                  <c:v>41.292857142857173</c:v>
                </c:pt>
                <c:pt idx="340">
                  <c:v>21.25</c:v>
                </c:pt>
                <c:pt idx="341">
                  <c:v>18.75</c:v>
                </c:pt>
                <c:pt idx="342">
                  <c:v>16.2</c:v>
                </c:pt>
                <c:pt idx="343">
                  <c:v>13.821428571428571</c:v>
                </c:pt>
                <c:pt idx="344">
                  <c:v>14.035714285714286</c:v>
                </c:pt>
                <c:pt idx="345">
                  <c:v>13.5</c:v>
                </c:pt>
                <c:pt idx="346">
                  <c:v>17.742857142857144</c:v>
                </c:pt>
                <c:pt idx="347">
                  <c:v>19.428571428571427</c:v>
                </c:pt>
                <c:pt idx="348">
                  <c:v>18.05</c:v>
                </c:pt>
                <c:pt idx="349">
                  <c:v>16.971428571428572</c:v>
                </c:pt>
                <c:pt idx="350">
                  <c:v>14.971428571428572</c:v>
                </c:pt>
                <c:pt idx="351">
                  <c:v>13.1</c:v>
                </c:pt>
                <c:pt idx="352">
                  <c:v>14.25</c:v>
                </c:pt>
                <c:pt idx="353">
                  <c:v>20.9</c:v>
                </c:pt>
                <c:pt idx="354">
                  <c:v>20.428571428571427</c:v>
                </c:pt>
                <c:pt idx="355">
                  <c:v>94.464285714285722</c:v>
                </c:pt>
                <c:pt idx="356">
                  <c:v>120</c:v>
                </c:pt>
                <c:pt idx="357">
                  <c:v>67.128571428571348</c:v>
                </c:pt>
                <c:pt idx="358">
                  <c:v>42.900000000000006</c:v>
                </c:pt>
                <c:pt idx="359">
                  <c:v>55.642857142857153</c:v>
                </c:pt>
                <c:pt idx="360">
                  <c:v>53.4</c:v>
                </c:pt>
                <c:pt idx="361">
                  <c:v>41.771428571428551</c:v>
                </c:pt>
                <c:pt idx="362">
                  <c:v>33.557142857142836</c:v>
                </c:pt>
                <c:pt idx="363">
                  <c:v>26.7</c:v>
                </c:pt>
                <c:pt idx="364">
                  <c:v>31.885714285714275</c:v>
                </c:pt>
                <c:pt idx="365">
                  <c:v>34.607142857142854</c:v>
                </c:pt>
                <c:pt idx="366">
                  <c:v>34.642857142857139</c:v>
                </c:pt>
                <c:pt idx="367">
                  <c:v>75.871428571428496</c:v>
                </c:pt>
                <c:pt idx="368">
                  <c:v>66.535714285714292</c:v>
                </c:pt>
                <c:pt idx="369">
                  <c:v>211.05</c:v>
                </c:pt>
                <c:pt idx="370">
                  <c:v>285.95</c:v>
                </c:pt>
                <c:pt idx="371">
                  <c:v>165.27142857142857</c:v>
                </c:pt>
                <c:pt idx="372">
                  <c:v>124.14285714285708</c:v>
                </c:pt>
                <c:pt idx="373">
                  <c:v>123.87857142857133</c:v>
                </c:pt>
                <c:pt idx="374">
                  <c:v>214.69285714285715</c:v>
                </c:pt>
                <c:pt idx="375">
                  <c:v>193.26428571428565</c:v>
                </c:pt>
                <c:pt idx="376">
                  <c:v>87.678571428571345</c:v>
                </c:pt>
                <c:pt idx="377">
                  <c:v>66.742857142857119</c:v>
                </c:pt>
                <c:pt idx="378">
                  <c:v>57.664285714285718</c:v>
                </c:pt>
                <c:pt idx="379">
                  <c:v>50.064285714285717</c:v>
                </c:pt>
                <c:pt idx="380">
                  <c:v>46.657142857142844</c:v>
                </c:pt>
                <c:pt idx="381">
                  <c:v>49.35</c:v>
                </c:pt>
                <c:pt idx="382">
                  <c:v>51.100000000000009</c:v>
                </c:pt>
                <c:pt idx="383">
                  <c:v>57.128571428571469</c:v>
                </c:pt>
                <c:pt idx="384">
                  <c:v>55.914285714285704</c:v>
                </c:pt>
                <c:pt idx="385">
                  <c:v>46.242857142857162</c:v>
                </c:pt>
                <c:pt idx="386">
                  <c:v>39.928571428571459</c:v>
                </c:pt>
                <c:pt idx="387">
                  <c:v>34.392857142857153</c:v>
                </c:pt>
                <c:pt idx="388">
                  <c:v>44.02857142857146</c:v>
                </c:pt>
                <c:pt idx="389">
                  <c:v>44.357142857142833</c:v>
                </c:pt>
                <c:pt idx="390">
                  <c:v>35.514285714285705</c:v>
                </c:pt>
                <c:pt idx="391">
                  <c:v>30.857142857142851</c:v>
                </c:pt>
                <c:pt idx="392">
                  <c:v>27.864285714285721</c:v>
                </c:pt>
                <c:pt idx="393">
                  <c:v>26.4</c:v>
                </c:pt>
                <c:pt idx="394">
                  <c:v>25.357142857142847</c:v>
                </c:pt>
                <c:pt idx="395">
                  <c:v>24.771428571428569</c:v>
                </c:pt>
                <c:pt idx="396">
                  <c:v>24.514285714285734</c:v>
                </c:pt>
                <c:pt idx="397">
                  <c:v>23.092857142857145</c:v>
                </c:pt>
                <c:pt idx="398">
                  <c:v>21.6</c:v>
                </c:pt>
                <c:pt idx="399">
                  <c:v>20.442857142857143</c:v>
                </c:pt>
                <c:pt idx="400">
                  <c:v>23.914285714285729</c:v>
                </c:pt>
                <c:pt idx="401">
                  <c:v>34.800000000000004</c:v>
                </c:pt>
                <c:pt idx="402">
                  <c:v>33</c:v>
                </c:pt>
                <c:pt idx="403">
                  <c:v>31.62857142857143</c:v>
                </c:pt>
                <c:pt idx="404">
                  <c:v>30.285714285714263</c:v>
                </c:pt>
                <c:pt idx="405">
                  <c:v>31.042857142857141</c:v>
                </c:pt>
                <c:pt idx="406">
                  <c:v>36.721428571428554</c:v>
                </c:pt>
                <c:pt idx="407">
                  <c:v>50.742857142857162</c:v>
                </c:pt>
                <c:pt idx="408">
                  <c:v>42.342857142857142</c:v>
                </c:pt>
                <c:pt idx="409">
                  <c:v>37</c:v>
                </c:pt>
                <c:pt idx="410">
                  <c:v>36.471428571428547</c:v>
                </c:pt>
                <c:pt idx="411">
                  <c:v>29.335714285714282</c:v>
                </c:pt>
                <c:pt idx="412">
                  <c:v>25.785714285714263</c:v>
                </c:pt>
                <c:pt idx="413">
                  <c:v>22.799999999999986</c:v>
                </c:pt>
                <c:pt idx="414">
                  <c:v>24.571428571428569</c:v>
                </c:pt>
                <c:pt idx="415">
                  <c:v>29.099999999999987</c:v>
                </c:pt>
                <c:pt idx="416">
                  <c:v>27.9</c:v>
                </c:pt>
                <c:pt idx="417">
                  <c:v>24.014285714285734</c:v>
                </c:pt>
                <c:pt idx="418">
                  <c:v>20.792857142857144</c:v>
                </c:pt>
                <c:pt idx="419">
                  <c:v>22.2</c:v>
                </c:pt>
                <c:pt idx="420">
                  <c:v>20.099999999999987</c:v>
                </c:pt>
                <c:pt idx="421">
                  <c:v>19.350000000000001</c:v>
                </c:pt>
                <c:pt idx="422">
                  <c:v>18.228571428571428</c:v>
                </c:pt>
                <c:pt idx="423">
                  <c:v>19.285714285714267</c:v>
                </c:pt>
                <c:pt idx="424">
                  <c:v>19.714285714285733</c:v>
                </c:pt>
                <c:pt idx="425">
                  <c:v>20.571428571428573</c:v>
                </c:pt>
                <c:pt idx="426">
                  <c:v>27.446640725768653</c:v>
                </c:pt>
                <c:pt idx="427">
                  <c:v>27.446640725768653</c:v>
                </c:pt>
                <c:pt idx="428">
                  <c:v>27.446640725768653</c:v>
                </c:pt>
                <c:pt idx="429">
                  <c:v>27.446640725768653</c:v>
                </c:pt>
                <c:pt idx="430">
                  <c:v>27.446640725768653</c:v>
                </c:pt>
                <c:pt idx="431">
                  <c:v>26.881643212014726</c:v>
                </c:pt>
                <c:pt idx="432">
                  <c:v>26.881643212014726</c:v>
                </c:pt>
                <c:pt idx="433">
                  <c:v>26.881643212014726</c:v>
                </c:pt>
                <c:pt idx="434">
                  <c:v>26.881643212014726</c:v>
                </c:pt>
                <c:pt idx="435">
                  <c:v>26.306447410707602</c:v>
                </c:pt>
                <c:pt idx="436">
                  <c:v>26.306447410707602</c:v>
                </c:pt>
                <c:pt idx="437">
                  <c:v>26.306447410707602</c:v>
                </c:pt>
                <c:pt idx="438">
                  <c:v>25.720545187971492</c:v>
                </c:pt>
                <c:pt idx="439">
                  <c:v>25.423407858239628</c:v>
                </c:pt>
                <c:pt idx="440">
                  <c:v>24.820390084556692</c:v>
                </c:pt>
                <c:pt idx="441">
                  <c:v>24.205178482618336</c:v>
                </c:pt>
                <c:pt idx="442">
                  <c:v>23.577072299013434</c:v>
                </c:pt>
                <c:pt idx="443">
                  <c:v>22.935296542615283</c:v>
                </c:pt>
                <c:pt idx="444">
                  <c:v>22.935296542615283</c:v>
                </c:pt>
                <c:pt idx="445">
                  <c:v>22.935296542615283</c:v>
                </c:pt>
                <c:pt idx="446">
                  <c:v>23.257944761205238</c:v>
                </c:pt>
                <c:pt idx="447">
                  <c:v>27.446640725768653</c:v>
                </c:pt>
                <c:pt idx="448">
                  <c:v>35.837323368294157</c:v>
                </c:pt>
                <c:pt idx="449">
                  <c:v>59.30559541866397</c:v>
                </c:pt>
                <c:pt idx="450">
                  <c:v>54.854779999251292</c:v>
                </c:pt>
                <c:pt idx="451">
                  <c:v>51.041070497321805</c:v>
                </c:pt>
                <c:pt idx="452">
                  <c:v>47.47530803341045</c:v>
                </c:pt>
                <c:pt idx="453">
                  <c:v>44.790305396342973</c:v>
                </c:pt>
                <c:pt idx="454">
                  <c:v>42.648550435962939</c:v>
                </c:pt>
                <c:pt idx="455">
                  <c:v>40.768751801271875</c:v>
                </c:pt>
                <c:pt idx="456">
                  <c:v>38.994309240877641</c:v>
                </c:pt>
                <c:pt idx="457">
                  <c:v>37.343930072048529</c:v>
                </c:pt>
                <c:pt idx="458">
                  <c:v>36.274092939800212</c:v>
                </c:pt>
                <c:pt idx="459">
                  <c:v>35.395287217820716</c:v>
                </c:pt>
                <c:pt idx="460">
                  <c:v>34.947828641404726</c:v>
                </c:pt>
                <c:pt idx="461">
                  <c:v>34.266112191438893</c:v>
                </c:pt>
                <c:pt idx="462">
                  <c:v>33.804359534901721</c:v>
                </c:pt>
                <c:pt idx="463">
                  <c:v>34.494783477072417</c:v>
                </c:pt>
                <c:pt idx="464">
                  <c:v>34.494783477072417</c:v>
                </c:pt>
                <c:pt idx="465">
                  <c:v>34.494783477072417</c:v>
                </c:pt>
                <c:pt idx="466">
                  <c:v>34.494783477072417</c:v>
                </c:pt>
                <c:pt idx="467">
                  <c:v>33.571231190395821</c:v>
                </c:pt>
                <c:pt idx="468">
                  <c:v>33.100347965522424</c:v>
                </c:pt>
                <c:pt idx="469">
                  <c:v>32.623124269899712</c:v>
                </c:pt>
                <c:pt idx="470">
                  <c:v>32.382067445473503</c:v>
                </c:pt>
                <c:pt idx="471">
                  <c:v>32.139343107182491</c:v>
                </c:pt>
                <c:pt idx="472">
                  <c:v>31.894922022167194</c:v>
                </c:pt>
                <c:pt idx="473">
                  <c:v>31.40086806222515</c:v>
                </c:pt>
                <c:pt idx="474">
                  <c:v>29.874640007526732</c:v>
                </c:pt>
                <c:pt idx="475">
                  <c:v>29.084936425853357</c:v>
                </c:pt>
                <c:pt idx="476">
                  <c:v>28.001907064716974</c:v>
                </c:pt>
                <c:pt idx="477">
                  <c:v>27.16538665603192</c:v>
                </c:pt>
                <c:pt idx="478">
                  <c:v>26.306447410707602</c:v>
                </c:pt>
                <c:pt idx="479">
                  <c:v>25.720545187971492</c:v>
                </c:pt>
                <c:pt idx="480">
                  <c:v>24.820390084556692</c:v>
                </c:pt>
                <c:pt idx="481">
                  <c:v>23.892783783172284</c:v>
                </c:pt>
                <c:pt idx="482">
                  <c:v>23.257944761205238</c:v>
                </c:pt>
                <c:pt idx="483">
                  <c:v>22.935296542615283</c:v>
                </c:pt>
                <c:pt idx="484">
                  <c:v>22.935296542615283</c:v>
                </c:pt>
                <c:pt idx="485">
                  <c:v>22.935296542615283</c:v>
                </c:pt>
                <c:pt idx="486">
                  <c:v>22.60901723366652</c:v>
                </c:pt>
                <c:pt idx="487">
                  <c:v>21.607191719587686</c:v>
                </c:pt>
                <c:pt idx="488">
                  <c:v>20.212660158444955</c:v>
                </c:pt>
                <c:pt idx="489">
                  <c:v>20.212660158444955</c:v>
                </c:pt>
                <c:pt idx="490">
                  <c:v>19.852481602882786</c:v>
                </c:pt>
                <c:pt idx="491">
                  <c:v>19.852481602882786</c:v>
                </c:pt>
                <c:pt idx="492">
                  <c:v>19.852481602882786</c:v>
                </c:pt>
                <c:pt idx="493">
                  <c:v>19.487320075502669</c:v>
                </c:pt>
                <c:pt idx="494">
                  <c:v>19.487320075502669</c:v>
                </c:pt>
                <c:pt idx="495">
                  <c:v>19.487320075502669</c:v>
                </c:pt>
                <c:pt idx="496">
                  <c:v>19.487320075502669</c:v>
                </c:pt>
                <c:pt idx="497">
                  <c:v>19.116970209037831</c:v>
                </c:pt>
                <c:pt idx="498">
                  <c:v>19.116970209037831</c:v>
                </c:pt>
                <c:pt idx="499">
                  <c:v>18.741211235054909</c:v>
                </c:pt>
                <c:pt idx="500">
                  <c:v>18.741211235054909</c:v>
                </c:pt>
                <c:pt idx="501">
                  <c:v>18.741211235054909</c:v>
                </c:pt>
                <c:pt idx="502">
                  <c:v>18.741211235054909</c:v>
                </c:pt>
                <c:pt idx="503">
                  <c:v>18.741211235054909</c:v>
                </c:pt>
                <c:pt idx="504">
                  <c:v>18.741211235054909</c:v>
                </c:pt>
                <c:pt idx="505">
                  <c:v>18.741211235054909</c:v>
                </c:pt>
                <c:pt idx="506">
                  <c:v>18.741211235054909</c:v>
                </c:pt>
                <c:pt idx="507">
                  <c:v>17.972495367387442</c:v>
                </c:pt>
                <c:pt idx="508">
                  <c:v>17.972495367387442</c:v>
                </c:pt>
                <c:pt idx="509">
                  <c:v>17.972495367387442</c:v>
                </c:pt>
                <c:pt idx="510">
                  <c:v>17.972495367387442</c:v>
                </c:pt>
                <c:pt idx="511">
                  <c:v>18.741211235054909</c:v>
                </c:pt>
                <c:pt idx="512">
                  <c:v>19.116970209037831</c:v>
                </c:pt>
                <c:pt idx="513">
                  <c:v>19.116970209037831</c:v>
                </c:pt>
                <c:pt idx="514">
                  <c:v>19.116970209037831</c:v>
                </c:pt>
                <c:pt idx="515">
                  <c:v>19.116970209037831</c:v>
                </c:pt>
                <c:pt idx="516">
                  <c:v>19.116970209037831</c:v>
                </c:pt>
                <c:pt idx="517">
                  <c:v>19.116970209037831</c:v>
                </c:pt>
                <c:pt idx="518">
                  <c:v>19.116970209037831</c:v>
                </c:pt>
                <c:pt idx="519">
                  <c:v>19.487320075502669</c:v>
                </c:pt>
                <c:pt idx="520">
                  <c:v>19.487320075502669</c:v>
                </c:pt>
                <c:pt idx="521">
                  <c:v>19.852481602882786</c:v>
                </c:pt>
                <c:pt idx="522">
                  <c:v>19.852481602882786</c:v>
                </c:pt>
                <c:pt idx="523">
                  <c:v>19.852481602882786</c:v>
                </c:pt>
                <c:pt idx="524">
                  <c:v>19.852481602882786</c:v>
                </c:pt>
                <c:pt idx="525">
                  <c:v>19.487320075502669</c:v>
                </c:pt>
                <c:pt idx="526">
                  <c:v>19.852481602882786</c:v>
                </c:pt>
                <c:pt idx="527">
                  <c:v>19.852481602882786</c:v>
                </c:pt>
                <c:pt idx="528">
                  <c:v>20.212660158444955</c:v>
                </c:pt>
                <c:pt idx="529">
                  <c:v>20.212660158444955</c:v>
                </c:pt>
                <c:pt idx="530">
                  <c:v>20.212660158444955</c:v>
                </c:pt>
                <c:pt idx="531">
                  <c:v>20.212660158444955</c:v>
                </c:pt>
                <c:pt idx="532">
                  <c:v>20.212660158444955</c:v>
                </c:pt>
                <c:pt idx="533">
                  <c:v>20.212660158444955</c:v>
                </c:pt>
                <c:pt idx="534">
                  <c:v>20.212660158444955</c:v>
                </c:pt>
                <c:pt idx="535">
                  <c:v>20.212660158444955</c:v>
                </c:pt>
                <c:pt idx="536">
                  <c:v>20.212660158444955</c:v>
                </c:pt>
                <c:pt idx="537">
                  <c:v>20.212660158444955</c:v>
                </c:pt>
                <c:pt idx="538">
                  <c:v>20.212660158444955</c:v>
                </c:pt>
                <c:pt idx="539">
                  <c:v>20.212660158444955</c:v>
                </c:pt>
                <c:pt idx="540">
                  <c:v>20.212660158444955</c:v>
                </c:pt>
                <c:pt idx="541">
                  <c:v>20.568047202510076</c:v>
                </c:pt>
                <c:pt idx="542">
                  <c:v>20.568047202510076</c:v>
                </c:pt>
                <c:pt idx="543">
                  <c:v>20.568047202510076</c:v>
                </c:pt>
                <c:pt idx="544">
                  <c:v>20.568047202510076</c:v>
                </c:pt>
                <c:pt idx="545">
                  <c:v>21.265150771262281</c:v>
                </c:pt>
                <c:pt idx="546">
                  <c:v>21.607191719587686</c:v>
                </c:pt>
                <c:pt idx="547">
                  <c:v>22.60901723366652</c:v>
                </c:pt>
                <c:pt idx="548">
                  <c:v>25.492857142857144</c:v>
                </c:pt>
                <c:pt idx="549">
                  <c:v>27.192857142857157</c:v>
                </c:pt>
                <c:pt idx="550">
                  <c:v>33.857142857142833</c:v>
                </c:pt>
                <c:pt idx="551">
                  <c:v>49.4</c:v>
                </c:pt>
                <c:pt idx="552">
                  <c:v>58.514285714285705</c:v>
                </c:pt>
                <c:pt idx="553">
                  <c:v>64.642857142857068</c:v>
                </c:pt>
                <c:pt idx="554">
                  <c:v>77.44285714285715</c:v>
                </c:pt>
                <c:pt idx="555">
                  <c:v>85.257142857142853</c:v>
                </c:pt>
                <c:pt idx="556">
                  <c:v>75.857142857142819</c:v>
                </c:pt>
                <c:pt idx="557">
                  <c:v>65.142857142857068</c:v>
                </c:pt>
                <c:pt idx="558">
                  <c:v>55.642857142857139</c:v>
                </c:pt>
                <c:pt idx="559">
                  <c:v>44.514285714285705</c:v>
                </c:pt>
                <c:pt idx="560">
                  <c:v>41.785714285714285</c:v>
                </c:pt>
                <c:pt idx="561">
                  <c:v>43.050000000000004</c:v>
                </c:pt>
                <c:pt idx="562">
                  <c:v>60.285714285714285</c:v>
                </c:pt>
                <c:pt idx="563">
                  <c:v>104.60000000000001</c:v>
                </c:pt>
                <c:pt idx="564">
                  <c:v>98.6142857142857</c:v>
                </c:pt>
                <c:pt idx="565">
                  <c:v>74.92142857142855</c:v>
                </c:pt>
                <c:pt idx="566">
                  <c:v>73.599999999999994</c:v>
                </c:pt>
                <c:pt idx="567">
                  <c:v>63.642857142857139</c:v>
                </c:pt>
                <c:pt idx="568">
                  <c:v>73.285714285714292</c:v>
                </c:pt>
                <c:pt idx="569">
                  <c:v>104.57142857142853</c:v>
                </c:pt>
                <c:pt idx="570">
                  <c:v>42.342857142857142</c:v>
                </c:pt>
                <c:pt idx="571">
                  <c:v>39.285714285714285</c:v>
                </c:pt>
                <c:pt idx="572">
                  <c:v>41.6</c:v>
                </c:pt>
                <c:pt idx="573">
                  <c:v>45.257142857142846</c:v>
                </c:pt>
                <c:pt idx="574">
                  <c:v>36</c:v>
                </c:pt>
                <c:pt idx="575">
                  <c:v>33.628571428571469</c:v>
                </c:pt>
                <c:pt idx="576">
                  <c:v>32.5</c:v>
                </c:pt>
                <c:pt idx="577">
                  <c:v>31.692857142857157</c:v>
                </c:pt>
                <c:pt idx="578">
                  <c:v>32.057142857142836</c:v>
                </c:pt>
                <c:pt idx="579">
                  <c:v>44.742857142857162</c:v>
                </c:pt>
                <c:pt idx="580">
                  <c:v>89.4</c:v>
                </c:pt>
                <c:pt idx="581">
                  <c:v>50.914285714285704</c:v>
                </c:pt>
                <c:pt idx="582">
                  <c:v>41.82857142857145</c:v>
                </c:pt>
                <c:pt idx="583">
                  <c:v>37.800000000000004</c:v>
                </c:pt>
                <c:pt idx="584">
                  <c:v>47.085714285714275</c:v>
                </c:pt>
                <c:pt idx="585">
                  <c:v>42.97142857142854</c:v>
                </c:pt>
                <c:pt idx="586">
                  <c:v>36.535714285714285</c:v>
                </c:pt>
                <c:pt idx="587">
                  <c:v>35.15</c:v>
                </c:pt>
                <c:pt idx="588">
                  <c:v>33.714285714285715</c:v>
                </c:pt>
                <c:pt idx="589">
                  <c:v>33.17142857142855</c:v>
                </c:pt>
                <c:pt idx="590">
                  <c:v>32.142857142857153</c:v>
                </c:pt>
                <c:pt idx="591">
                  <c:v>37.371428571428538</c:v>
                </c:pt>
                <c:pt idx="592">
                  <c:v>34.300000000000004</c:v>
                </c:pt>
                <c:pt idx="593">
                  <c:v>32.785714285714285</c:v>
                </c:pt>
                <c:pt idx="594">
                  <c:v>37.478571428571449</c:v>
                </c:pt>
                <c:pt idx="595">
                  <c:v>34.32857142857145</c:v>
                </c:pt>
                <c:pt idx="596">
                  <c:v>31.62857142857143</c:v>
                </c:pt>
                <c:pt idx="597">
                  <c:v>29.464285714285715</c:v>
                </c:pt>
                <c:pt idx="598">
                  <c:v>28.8</c:v>
                </c:pt>
                <c:pt idx="599">
                  <c:v>28.171428571428574</c:v>
                </c:pt>
                <c:pt idx="600">
                  <c:v>27</c:v>
                </c:pt>
                <c:pt idx="601">
                  <c:v>25.271428571428572</c:v>
                </c:pt>
                <c:pt idx="602">
                  <c:v>25.650000000000013</c:v>
                </c:pt>
                <c:pt idx="603">
                  <c:v>26.464285714285715</c:v>
                </c:pt>
                <c:pt idx="604">
                  <c:v>25.457142857142841</c:v>
                </c:pt>
                <c:pt idx="605">
                  <c:v>23.8</c:v>
                </c:pt>
                <c:pt idx="606">
                  <c:v>22.178571428571431</c:v>
                </c:pt>
                <c:pt idx="607">
                  <c:v>24.342857142857145</c:v>
                </c:pt>
                <c:pt idx="608">
                  <c:v>26.74285714285714</c:v>
                </c:pt>
                <c:pt idx="609">
                  <c:v>25.55</c:v>
                </c:pt>
                <c:pt idx="610">
                  <c:v>22.421428571428564</c:v>
                </c:pt>
                <c:pt idx="611">
                  <c:v>20.614285714285735</c:v>
                </c:pt>
                <c:pt idx="612">
                  <c:v>20.085714285714264</c:v>
                </c:pt>
                <c:pt idx="613">
                  <c:v>20.87857142857143</c:v>
                </c:pt>
                <c:pt idx="614">
                  <c:v>35.550000000000004</c:v>
                </c:pt>
                <c:pt idx="615">
                  <c:v>29.464285714285715</c:v>
                </c:pt>
                <c:pt idx="616">
                  <c:v>25.178571428571431</c:v>
                </c:pt>
                <c:pt idx="617">
                  <c:v>22.571428571428569</c:v>
                </c:pt>
                <c:pt idx="618">
                  <c:v>21.085714285714264</c:v>
                </c:pt>
                <c:pt idx="619">
                  <c:v>20.75</c:v>
                </c:pt>
                <c:pt idx="620">
                  <c:v>34.607142857142854</c:v>
                </c:pt>
                <c:pt idx="621">
                  <c:v>31.692857142857154</c:v>
                </c:pt>
                <c:pt idx="622">
                  <c:v>25.185714285714276</c:v>
                </c:pt>
                <c:pt idx="623">
                  <c:v>22.992857142857144</c:v>
                </c:pt>
                <c:pt idx="624">
                  <c:v>20.742857142857144</c:v>
                </c:pt>
                <c:pt idx="625">
                  <c:v>20.8</c:v>
                </c:pt>
                <c:pt idx="626">
                  <c:v>21.92142857142856</c:v>
                </c:pt>
                <c:pt idx="627">
                  <c:v>20.357142857142847</c:v>
                </c:pt>
                <c:pt idx="628">
                  <c:v>18.899999999999999</c:v>
                </c:pt>
                <c:pt idx="629">
                  <c:v>17.857142857142847</c:v>
                </c:pt>
                <c:pt idx="630">
                  <c:v>16.757142857142846</c:v>
                </c:pt>
                <c:pt idx="631">
                  <c:v>16.5</c:v>
                </c:pt>
                <c:pt idx="632">
                  <c:v>16.2</c:v>
                </c:pt>
                <c:pt idx="633">
                  <c:v>15.200000000000001</c:v>
                </c:pt>
                <c:pt idx="634">
                  <c:v>17.100000000000001</c:v>
                </c:pt>
                <c:pt idx="635">
                  <c:v>16.95</c:v>
                </c:pt>
                <c:pt idx="636">
                  <c:v>29.042857142857141</c:v>
                </c:pt>
                <c:pt idx="637">
                  <c:v>25.785714285714267</c:v>
                </c:pt>
                <c:pt idx="638">
                  <c:v>25.142857142857153</c:v>
                </c:pt>
                <c:pt idx="639">
                  <c:v>19.885714285714275</c:v>
                </c:pt>
                <c:pt idx="640">
                  <c:v>25.428571428571427</c:v>
                </c:pt>
                <c:pt idx="641">
                  <c:v>22.25</c:v>
                </c:pt>
                <c:pt idx="642">
                  <c:v>17.742857142857144</c:v>
                </c:pt>
                <c:pt idx="643">
                  <c:v>15.93571428571429</c:v>
                </c:pt>
                <c:pt idx="644">
                  <c:v>15.450000000000006</c:v>
                </c:pt>
                <c:pt idx="645">
                  <c:v>33.714285714285715</c:v>
                </c:pt>
                <c:pt idx="646">
                  <c:v>20.428571428571427</c:v>
                </c:pt>
                <c:pt idx="647">
                  <c:v>14.75</c:v>
                </c:pt>
                <c:pt idx="648">
                  <c:v>14.707142857142856</c:v>
                </c:pt>
                <c:pt idx="649">
                  <c:v>15.81428571428572</c:v>
                </c:pt>
                <c:pt idx="650">
                  <c:v>18.228571428571428</c:v>
                </c:pt>
                <c:pt idx="651">
                  <c:v>15.771428571428569</c:v>
                </c:pt>
                <c:pt idx="652">
                  <c:v>15.557142857142864</c:v>
                </c:pt>
                <c:pt idx="653">
                  <c:v>14.714285714285715</c:v>
                </c:pt>
                <c:pt idx="654">
                  <c:v>13.757142857142856</c:v>
                </c:pt>
                <c:pt idx="655">
                  <c:v>20.442857142857143</c:v>
                </c:pt>
                <c:pt idx="656">
                  <c:v>56.82857142857145</c:v>
                </c:pt>
                <c:pt idx="657">
                  <c:v>30.12857142857143</c:v>
                </c:pt>
                <c:pt idx="658">
                  <c:v>24.571428571428569</c:v>
                </c:pt>
                <c:pt idx="659">
                  <c:v>22.464285714285715</c:v>
                </c:pt>
                <c:pt idx="660">
                  <c:v>18.642857142857153</c:v>
                </c:pt>
                <c:pt idx="661">
                  <c:v>16.25</c:v>
                </c:pt>
                <c:pt idx="662">
                  <c:v>15.085714285714291</c:v>
                </c:pt>
                <c:pt idx="663">
                  <c:v>14.285714285714286</c:v>
                </c:pt>
                <c:pt idx="664">
                  <c:v>14.571428571428571</c:v>
                </c:pt>
                <c:pt idx="665">
                  <c:v>13.114285714285714</c:v>
                </c:pt>
                <c:pt idx="666">
                  <c:v>12.628571428571417</c:v>
                </c:pt>
                <c:pt idx="667">
                  <c:v>17.085714285714264</c:v>
                </c:pt>
                <c:pt idx="668">
                  <c:v>140.25</c:v>
                </c:pt>
                <c:pt idx="669">
                  <c:v>65.142857142857068</c:v>
                </c:pt>
                <c:pt idx="670">
                  <c:v>45.464285714285715</c:v>
                </c:pt>
                <c:pt idx="671">
                  <c:v>33</c:v>
                </c:pt>
                <c:pt idx="672">
                  <c:v>24.8</c:v>
                </c:pt>
                <c:pt idx="673">
                  <c:v>24.200000000000003</c:v>
                </c:pt>
                <c:pt idx="674">
                  <c:v>22.285714285714263</c:v>
                </c:pt>
                <c:pt idx="675">
                  <c:v>16.350000000000001</c:v>
                </c:pt>
                <c:pt idx="676">
                  <c:v>13.114285714285714</c:v>
                </c:pt>
                <c:pt idx="677">
                  <c:v>12.228571428571415</c:v>
                </c:pt>
                <c:pt idx="678">
                  <c:v>12</c:v>
                </c:pt>
                <c:pt idx="679">
                  <c:v>11.600000000000001</c:v>
                </c:pt>
                <c:pt idx="680">
                  <c:v>11.05</c:v>
                </c:pt>
                <c:pt idx="681">
                  <c:v>10.542857142857143</c:v>
                </c:pt>
                <c:pt idx="682">
                  <c:v>9.9</c:v>
                </c:pt>
                <c:pt idx="683">
                  <c:v>10.135714285714284</c:v>
                </c:pt>
                <c:pt idx="684">
                  <c:v>9.3571428571428648</c:v>
                </c:pt>
                <c:pt idx="685">
                  <c:v>9.4050000000000047</c:v>
                </c:pt>
                <c:pt idx="686">
                  <c:v>9.642857142857137</c:v>
                </c:pt>
                <c:pt idx="687">
                  <c:v>9.325714285714291</c:v>
                </c:pt>
                <c:pt idx="688">
                  <c:v>9.198571428571416</c:v>
                </c:pt>
                <c:pt idx="689">
                  <c:v>8.9357142857142868</c:v>
                </c:pt>
                <c:pt idx="690">
                  <c:v>8.661428571428571</c:v>
                </c:pt>
                <c:pt idx="691">
                  <c:v>8.8457142857142905</c:v>
                </c:pt>
                <c:pt idx="692">
                  <c:v>15</c:v>
                </c:pt>
                <c:pt idx="693">
                  <c:v>13.821428571428571</c:v>
                </c:pt>
                <c:pt idx="694">
                  <c:v>10.135714285714284</c:v>
                </c:pt>
                <c:pt idx="695">
                  <c:v>9.2399999999999984</c:v>
                </c:pt>
                <c:pt idx="696">
                  <c:v>8.8071428571428623</c:v>
                </c:pt>
                <c:pt idx="697">
                  <c:v>9.8292857142857208</c:v>
                </c:pt>
                <c:pt idx="698">
                  <c:v>11</c:v>
                </c:pt>
                <c:pt idx="699">
                  <c:v>10</c:v>
                </c:pt>
                <c:pt idx="700">
                  <c:v>8.8242857142857147</c:v>
                </c:pt>
                <c:pt idx="701">
                  <c:v>8.0785714285714185</c:v>
                </c:pt>
                <c:pt idx="702">
                  <c:v>7.875</c:v>
                </c:pt>
                <c:pt idx="703">
                  <c:v>10.08</c:v>
                </c:pt>
                <c:pt idx="704">
                  <c:v>10.046428571428571</c:v>
                </c:pt>
                <c:pt idx="705">
                  <c:v>9.5285714285714178</c:v>
                </c:pt>
                <c:pt idx="706">
                  <c:v>9.9071428571428655</c:v>
                </c:pt>
                <c:pt idx="707">
                  <c:v>14.3</c:v>
                </c:pt>
                <c:pt idx="708">
                  <c:v>13.6</c:v>
                </c:pt>
                <c:pt idx="709">
                  <c:v>11.828571428571419</c:v>
                </c:pt>
                <c:pt idx="710">
                  <c:v>11</c:v>
                </c:pt>
                <c:pt idx="711">
                  <c:v>10.071428571428571</c:v>
                </c:pt>
                <c:pt idx="712">
                  <c:v>13.092857142857142</c:v>
                </c:pt>
                <c:pt idx="713">
                  <c:v>13.7</c:v>
                </c:pt>
                <c:pt idx="714">
                  <c:v>46.942857142857143</c:v>
                </c:pt>
                <c:pt idx="715">
                  <c:v>39.342857142857149</c:v>
                </c:pt>
                <c:pt idx="716">
                  <c:v>27.500000000000004</c:v>
                </c:pt>
                <c:pt idx="717">
                  <c:v>20.571428571428569</c:v>
                </c:pt>
                <c:pt idx="718">
                  <c:v>17.200000000000003</c:v>
                </c:pt>
                <c:pt idx="719">
                  <c:v>15.942857142857143</c:v>
                </c:pt>
                <c:pt idx="720">
                  <c:v>14.428571428571418</c:v>
                </c:pt>
                <c:pt idx="721">
                  <c:v>13.757142857142856</c:v>
                </c:pt>
                <c:pt idx="722">
                  <c:v>13.721428571428568</c:v>
                </c:pt>
                <c:pt idx="723">
                  <c:v>13.485714285714295</c:v>
                </c:pt>
                <c:pt idx="724">
                  <c:v>12.2</c:v>
                </c:pt>
                <c:pt idx="725">
                  <c:v>11.700000000000001</c:v>
                </c:pt>
                <c:pt idx="726">
                  <c:v>11.228571428571415</c:v>
                </c:pt>
                <c:pt idx="727">
                  <c:v>12.350000000000005</c:v>
                </c:pt>
                <c:pt idx="728">
                  <c:v>14.25</c:v>
                </c:pt>
                <c:pt idx="729">
                  <c:v>13.3</c:v>
                </c:pt>
                <c:pt idx="730">
                  <c:v>16.028571428571428</c:v>
                </c:pt>
                <c:pt idx="731">
                  <c:v>18.75</c:v>
                </c:pt>
                <c:pt idx="732">
                  <c:v>17.142857142857153</c:v>
                </c:pt>
                <c:pt idx="733">
                  <c:v>15.742857142857138</c:v>
                </c:pt>
                <c:pt idx="734">
                  <c:v>13.842857142857143</c:v>
                </c:pt>
                <c:pt idx="735">
                  <c:v>13.142857142857141</c:v>
                </c:pt>
                <c:pt idx="736">
                  <c:v>12.535714285714286</c:v>
                </c:pt>
                <c:pt idx="737">
                  <c:v>11.9</c:v>
                </c:pt>
                <c:pt idx="738">
                  <c:v>13.714285714285714</c:v>
                </c:pt>
                <c:pt idx="739">
                  <c:v>14.207142857142857</c:v>
                </c:pt>
                <c:pt idx="740">
                  <c:v>12.428571428571418</c:v>
                </c:pt>
                <c:pt idx="741">
                  <c:v>11.700000000000001</c:v>
                </c:pt>
                <c:pt idx="742">
                  <c:v>11.9</c:v>
                </c:pt>
                <c:pt idx="743">
                  <c:v>11.328571428571419</c:v>
                </c:pt>
                <c:pt idx="744">
                  <c:v>12.400000000000002</c:v>
                </c:pt>
                <c:pt idx="745">
                  <c:v>13.5</c:v>
                </c:pt>
                <c:pt idx="746">
                  <c:v>12.6</c:v>
                </c:pt>
                <c:pt idx="747">
                  <c:v>11.607142857142859</c:v>
                </c:pt>
                <c:pt idx="748">
                  <c:v>11.792857142857143</c:v>
                </c:pt>
                <c:pt idx="749">
                  <c:v>11.792857142857143</c:v>
                </c:pt>
                <c:pt idx="750">
                  <c:v>14.4</c:v>
                </c:pt>
                <c:pt idx="751">
                  <c:v>17.571428571428569</c:v>
                </c:pt>
                <c:pt idx="752">
                  <c:v>17.7</c:v>
                </c:pt>
                <c:pt idx="753">
                  <c:v>15.607142857142856</c:v>
                </c:pt>
                <c:pt idx="754">
                  <c:v>15.471428571428572</c:v>
                </c:pt>
                <c:pt idx="755">
                  <c:v>20.8</c:v>
                </c:pt>
                <c:pt idx="756">
                  <c:v>29.25</c:v>
                </c:pt>
                <c:pt idx="757">
                  <c:v>41</c:v>
                </c:pt>
                <c:pt idx="758">
                  <c:v>29.5</c:v>
                </c:pt>
                <c:pt idx="759">
                  <c:v>22.314285714285734</c:v>
                </c:pt>
                <c:pt idx="760">
                  <c:v>19.285714285714263</c:v>
                </c:pt>
                <c:pt idx="761">
                  <c:v>17.492857142857144</c:v>
                </c:pt>
                <c:pt idx="762">
                  <c:v>16.2</c:v>
                </c:pt>
                <c:pt idx="763">
                  <c:v>16.528571428571428</c:v>
                </c:pt>
                <c:pt idx="764">
                  <c:v>15.771428571428569</c:v>
                </c:pt>
                <c:pt idx="765">
                  <c:v>16.285714285714263</c:v>
                </c:pt>
                <c:pt idx="766">
                  <c:v>16.099999999999987</c:v>
                </c:pt>
                <c:pt idx="767">
                  <c:v>16.428571428571427</c:v>
                </c:pt>
                <c:pt idx="768">
                  <c:v>19.285714285714263</c:v>
                </c:pt>
                <c:pt idx="769">
                  <c:v>22.864285714285725</c:v>
                </c:pt>
                <c:pt idx="770">
                  <c:v>27.821428571428573</c:v>
                </c:pt>
                <c:pt idx="771">
                  <c:v>24.314285714285734</c:v>
                </c:pt>
                <c:pt idx="772">
                  <c:v>21.614285714285735</c:v>
                </c:pt>
                <c:pt idx="773">
                  <c:v>22.25</c:v>
                </c:pt>
                <c:pt idx="774">
                  <c:v>38.535714285714285</c:v>
                </c:pt>
                <c:pt idx="775">
                  <c:v>46.17142857142855</c:v>
                </c:pt>
                <c:pt idx="776">
                  <c:v>39.200000000000003</c:v>
                </c:pt>
                <c:pt idx="777">
                  <c:v>31.071428571428573</c:v>
                </c:pt>
                <c:pt idx="778">
                  <c:v>24.685714285714273</c:v>
                </c:pt>
                <c:pt idx="779">
                  <c:v>22</c:v>
                </c:pt>
                <c:pt idx="780">
                  <c:v>20.614285714285735</c:v>
                </c:pt>
                <c:pt idx="781">
                  <c:v>19.185714285714276</c:v>
                </c:pt>
                <c:pt idx="782">
                  <c:v>21</c:v>
                </c:pt>
                <c:pt idx="783">
                  <c:v>22.728571428571428</c:v>
                </c:pt>
                <c:pt idx="784">
                  <c:v>25.185714285714276</c:v>
                </c:pt>
                <c:pt idx="785">
                  <c:v>21.599999999999987</c:v>
                </c:pt>
                <c:pt idx="786">
                  <c:v>19.042857142857144</c:v>
                </c:pt>
                <c:pt idx="787">
                  <c:v>18.642857142857157</c:v>
                </c:pt>
                <c:pt idx="788">
                  <c:v>18.850000000000001</c:v>
                </c:pt>
                <c:pt idx="789">
                  <c:v>19.057142857142846</c:v>
                </c:pt>
                <c:pt idx="790">
                  <c:v>18.399999999999999</c:v>
                </c:pt>
                <c:pt idx="791">
                  <c:v>18.599999999999987</c:v>
                </c:pt>
                <c:pt idx="792">
                  <c:v>17.579003210143291</c:v>
                </c:pt>
                <c:pt idx="793">
                  <c:v>17.179026511260027</c:v>
                </c:pt>
                <c:pt idx="794">
                  <c:v>16.358271410131223</c:v>
                </c:pt>
                <c:pt idx="795">
                  <c:v>15.936738024361597</c:v>
                </c:pt>
                <c:pt idx="796">
                  <c:v>15.507200794505678</c:v>
                </c:pt>
                <c:pt idx="797">
                  <c:v>15.507200794505678</c:v>
                </c:pt>
                <c:pt idx="798">
                  <c:v>15.069178672918309</c:v>
                </c:pt>
                <c:pt idx="799">
                  <c:v>15.069178672918309</c:v>
                </c:pt>
                <c:pt idx="800">
                  <c:v>15.069178672918309</c:v>
                </c:pt>
                <c:pt idx="801">
                  <c:v>15.069178672918309</c:v>
                </c:pt>
                <c:pt idx="802">
                  <c:v>15.069178672918309</c:v>
                </c:pt>
                <c:pt idx="803">
                  <c:v>14.622137200146582</c:v>
                </c:pt>
                <c:pt idx="804">
                  <c:v>14.622137200146582</c:v>
                </c:pt>
                <c:pt idx="805">
                  <c:v>14.622137200146582</c:v>
                </c:pt>
                <c:pt idx="806">
                  <c:v>14.622137200146582</c:v>
                </c:pt>
                <c:pt idx="807">
                  <c:v>14.622137200146582</c:v>
                </c:pt>
                <c:pt idx="808">
                  <c:v>14.622137200146582</c:v>
                </c:pt>
                <c:pt idx="809">
                  <c:v>14.622137200146582</c:v>
                </c:pt>
                <c:pt idx="810">
                  <c:v>14.622137200146582</c:v>
                </c:pt>
                <c:pt idx="811">
                  <c:v>14.165479577663703</c:v>
                </c:pt>
                <c:pt idx="812">
                  <c:v>14.165479577663703</c:v>
                </c:pt>
                <c:pt idx="813">
                  <c:v>14.165479577663703</c:v>
                </c:pt>
                <c:pt idx="814">
                  <c:v>13.698535693925066</c:v>
                </c:pt>
                <c:pt idx="815">
                  <c:v>13.698535693925066</c:v>
                </c:pt>
                <c:pt idx="816">
                  <c:v>13.698535693925066</c:v>
                </c:pt>
                <c:pt idx="817">
                  <c:v>14.165479577663703</c:v>
                </c:pt>
                <c:pt idx="818">
                  <c:v>14.622137200146582</c:v>
                </c:pt>
                <c:pt idx="819">
                  <c:v>14.622137200146582</c:v>
                </c:pt>
                <c:pt idx="820">
                  <c:v>14.622137200146582</c:v>
                </c:pt>
                <c:pt idx="821">
                  <c:v>14.622137200146582</c:v>
                </c:pt>
                <c:pt idx="822">
                  <c:v>14.622137200146582</c:v>
                </c:pt>
                <c:pt idx="823">
                  <c:v>14.165479577663703</c:v>
                </c:pt>
                <c:pt idx="824">
                  <c:v>14.165479577663703</c:v>
                </c:pt>
                <c:pt idx="825">
                  <c:v>14.165479577663703</c:v>
                </c:pt>
                <c:pt idx="826">
                  <c:v>13.220548492974837</c:v>
                </c:pt>
                <c:pt idx="827">
                  <c:v>12.730656845246079</c:v>
                </c:pt>
                <c:pt idx="828">
                  <c:v>12.227873744251228</c:v>
                </c:pt>
                <c:pt idx="829">
                  <c:v>12.227873744251228</c:v>
                </c:pt>
                <c:pt idx="830">
                  <c:v>12.227873744251228</c:v>
                </c:pt>
                <c:pt idx="831">
                  <c:v>12.227873744251228</c:v>
                </c:pt>
                <c:pt idx="832">
                  <c:v>12.227873744251228</c:v>
                </c:pt>
                <c:pt idx="833">
                  <c:v>12.227873744251228</c:v>
                </c:pt>
                <c:pt idx="834">
                  <c:v>12.227873744251228</c:v>
                </c:pt>
                <c:pt idx="835">
                  <c:v>12.227873744251228</c:v>
                </c:pt>
                <c:pt idx="836">
                  <c:v>11.711058150710286</c:v>
                </c:pt>
                <c:pt idx="837">
                  <c:v>11.711058150710286</c:v>
                </c:pt>
                <c:pt idx="838">
                  <c:v>11.178878036983543</c:v>
                </c:pt>
                <c:pt idx="839">
                  <c:v>11.178878036983543</c:v>
                </c:pt>
                <c:pt idx="840">
                  <c:v>11.178878036983543</c:v>
                </c:pt>
                <c:pt idx="841">
                  <c:v>11.178878036983543</c:v>
                </c:pt>
                <c:pt idx="842">
                  <c:v>11.178878036983543</c:v>
                </c:pt>
                <c:pt idx="843">
                  <c:v>11.178878036983543</c:v>
                </c:pt>
                <c:pt idx="844">
                  <c:v>11.178878036983543</c:v>
                </c:pt>
                <c:pt idx="845">
                  <c:v>11.178878036983543</c:v>
                </c:pt>
                <c:pt idx="846">
                  <c:v>11.178878036983543</c:v>
                </c:pt>
                <c:pt idx="847">
                  <c:v>11.178878036983543</c:v>
                </c:pt>
                <c:pt idx="848">
                  <c:v>11.178878036983543</c:v>
                </c:pt>
                <c:pt idx="849">
                  <c:v>11.178878036983543</c:v>
                </c:pt>
                <c:pt idx="850">
                  <c:v>11.178878036983543</c:v>
                </c:pt>
                <c:pt idx="851">
                  <c:v>10.629760975914165</c:v>
                </c:pt>
                <c:pt idx="852">
                  <c:v>10.629760975914165</c:v>
                </c:pt>
                <c:pt idx="853">
                  <c:v>10.629760975914165</c:v>
                </c:pt>
                <c:pt idx="854">
                  <c:v>10.629760975914165</c:v>
                </c:pt>
                <c:pt idx="855">
                  <c:v>10.629760975914165</c:v>
                </c:pt>
                <c:pt idx="856">
                  <c:v>10.629760975914165</c:v>
                </c:pt>
                <c:pt idx="857">
                  <c:v>11.178878036983543</c:v>
                </c:pt>
                <c:pt idx="858">
                  <c:v>11.711058150710286</c:v>
                </c:pt>
                <c:pt idx="859">
                  <c:v>11.711058150710286</c:v>
                </c:pt>
                <c:pt idx="860">
                  <c:v>12.227873744251228</c:v>
                </c:pt>
                <c:pt idx="861">
                  <c:v>12.730656845246079</c:v>
                </c:pt>
                <c:pt idx="862">
                  <c:v>13.698535693925066</c:v>
                </c:pt>
                <c:pt idx="863">
                  <c:v>14.622137200146582</c:v>
                </c:pt>
                <c:pt idx="864">
                  <c:v>16.358271410131223</c:v>
                </c:pt>
                <c:pt idx="865">
                  <c:v>17.579003210143291</c:v>
                </c:pt>
                <c:pt idx="866">
                  <c:v>19.116970209037831</c:v>
                </c:pt>
                <c:pt idx="867">
                  <c:v>18.359805273672336</c:v>
                </c:pt>
                <c:pt idx="868">
                  <c:v>17.972495367387442</c:v>
                </c:pt>
                <c:pt idx="869">
                  <c:v>17.579003210143291</c:v>
                </c:pt>
                <c:pt idx="870">
                  <c:v>17.179026511260027</c:v>
                </c:pt>
                <c:pt idx="871">
                  <c:v>17.179026511260027</c:v>
                </c:pt>
                <c:pt idx="872">
                  <c:v>16.772235919089226</c:v>
                </c:pt>
                <c:pt idx="873">
                  <c:v>16.358271410131223</c:v>
                </c:pt>
                <c:pt idx="874">
                  <c:v>16.358271410131223</c:v>
                </c:pt>
                <c:pt idx="875">
                  <c:v>15.936738024361597</c:v>
                </c:pt>
                <c:pt idx="876">
                  <c:v>15.936738024361597</c:v>
                </c:pt>
                <c:pt idx="877">
                  <c:v>15.936738024361597</c:v>
                </c:pt>
                <c:pt idx="878">
                  <c:v>15.936738024361597</c:v>
                </c:pt>
                <c:pt idx="879">
                  <c:v>15.507200794505678</c:v>
                </c:pt>
                <c:pt idx="880">
                  <c:v>15.507200794505678</c:v>
                </c:pt>
                <c:pt idx="881">
                  <c:v>15.507200794505678</c:v>
                </c:pt>
                <c:pt idx="882">
                  <c:v>15.069178672918309</c:v>
                </c:pt>
                <c:pt idx="883">
                  <c:v>15.069178672918309</c:v>
                </c:pt>
                <c:pt idx="884">
                  <c:v>15.069178672918309</c:v>
                </c:pt>
                <c:pt idx="885">
                  <c:v>15.507200794505678</c:v>
                </c:pt>
                <c:pt idx="886">
                  <c:v>17.179026511260027</c:v>
                </c:pt>
                <c:pt idx="887">
                  <c:v>18.359805273672336</c:v>
                </c:pt>
                <c:pt idx="888">
                  <c:v>19.487320075502669</c:v>
                </c:pt>
                <c:pt idx="889">
                  <c:v>19.487320075502669</c:v>
                </c:pt>
                <c:pt idx="890">
                  <c:v>17.972495367387442</c:v>
                </c:pt>
                <c:pt idx="891">
                  <c:v>17.972495367387442</c:v>
                </c:pt>
                <c:pt idx="892">
                  <c:v>17.972495367387442</c:v>
                </c:pt>
                <c:pt idx="893">
                  <c:v>17.972495367387442</c:v>
                </c:pt>
                <c:pt idx="894">
                  <c:v>17.972495367387442</c:v>
                </c:pt>
                <c:pt idx="895">
                  <c:v>18.741211235054909</c:v>
                </c:pt>
                <c:pt idx="896">
                  <c:v>21.94509192903427</c:v>
                </c:pt>
                <c:pt idx="897">
                  <c:v>29.874640007526732</c:v>
                </c:pt>
                <c:pt idx="898">
                  <c:v>41.53170573636276</c:v>
                </c:pt>
                <c:pt idx="899">
                  <c:v>48.118947779798724</c:v>
                </c:pt>
                <c:pt idx="900">
                  <c:v>48.118947779798724</c:v>
                </c:pt>
                <c:pt idx="901">
                  <c:v>44.441405771833693</c:v>
                </c:pt>
                <c:pt idx="902">
                  <c:v>39.990299169920064</c:v>
                </c:pt>
                <c:pt idx="903">
                  <c:v>37.343930072048529</c:v>
                </c:pt>
                <c:pt idx="904">
                  <c:v>37.343930072048529</c:v>
                </c:pt>
                <c:pt idx="905">
                  <c:v>40.768751801271875</c:v>
                </c:pt>
                <c:pt idx="906">
                  <c:v>46.985606028929958</c:v>
                </c:pt>
                <c:pt idx="907">
                  <c:v>49.529984653889386</c:v>
                </c:pt>
                <c:pt idx="908">
                  <c:v>44.265782738024591</c:v>
                </c:pt>
                <c:pt idx="909">
                  <c:v>39.595032876879799</c:v>
                </c:pt>
                <c:pt idx="910">
                  <c:v>37.971362964521113</c:v>
                </c:pt>
                <c:pt idx="911">
                  <c:v>33.571231190395821</c:v>
                </c:pt>
                <c:pt idx="912">
                  <c:v>33.100347965522424</c:v>
                </c:pt>
                <c:pt idx="913">
                  <c:v>29.571428571428573</c:v>
                </c:pt>
                <c:pt idx="914">
                  <c:v>31.742857142857144</c:v>
                </c:pt>
                <c:pt idx="915">
                  <c:v>26.064285714285727</c:v>
                </c:pt>
                <c:pt idx="916">
                  <c:v>24.235714285714277</c:v>
                </c:pt>
                <c:pt idx="917">
                  <c:v>22.342857142857145</c:v>
                </c:pt>
                <c:pt idx="918">
                  <c:v>18.857142857142847</c:v>
                </c:pt>
                <c:pt idx="919">
                  <c:v>17.485714285714263</c:v>
                </c:pt>
                <c:pt idx="920">
                  <c:v>31.151171975913098</c:v>
                </c:pt>
                <c:pt idx="921">
                  <c:v>34.494783477072417</c:v>
                </c:pt>
                <c:pt idx="922">
                  <c:v>34.722014985001934</c:v>
                </c:pt>
                <c:pt idx="923">
                  <c:v>36.705744054748045</c:v>
                </c:pt>
                <c:pt idx="924">
                  <c:v>38.994309240877641</c:v>
                </c:pt>
                <c:pt idx="925">
                  <c:v>44.790305396342973</c:v>
                </c:pt>
                <c:pt idx="926">
                  <c:v>48.118947779798724</c:v>
                </c:pt>
                <c:pt idx="927">
                  <c:v>51.920845301017565</c:v>
                </c:pt>
                <c:pt idx="928">
                  <c:v>58.084789719267377</c:v>
                </c:pt>
                <c:pt idx="929">
                  <c:v>64.990358421295099</c:v>
                </c:pt>
                <c:pt idx="930">
                  <c:v>70.895796986024337</c:v>
                </c:pt>
                <c:pt idx="931">
                  <c:v>65.808902001497842</c:v>
                </c:pt>
                <c:pt idx="932">
                  <c:v>63.834508671748658</c:v>
                </c:pt>
                <c:pt idx="933">
                  <c:v>57.206878081056566</c:v>
                </c:pt>
                <c:pt idx="934">
                  <c:v>56.952383107834457</c:v>
                </c:pt>
                <c:pt idx="935">
                  <c:v>61.523968170528114</c:v>
                </c:pt>
                <c:pt idx="936">
                  <c:v>88.938403185288493</c:v>
                </c:pt>
                <c:pt idx="937">
                  <c:v>101.39216333567167</c:v>
                </c:pt>
                <c:pt idx="938">
                  <c:v>87.822047417654602</c:v>
                </c:pt>
                <c:pt idx="939">
                  <c:v>86.743892457135445</c:v>
                </c:pt>
                <c:pt idx="940">
                  <c:v>82.87370737742846</c:v>
                </c:pt>
                <c:pt idx="941">
                  <c:v>70.983391827239458</c:v>
                </c:pt>
                <c:pt idx="942">
                  <c:v>72.355110816782684</c:v>
                </c:pt>
                <c:pt idx="943">
                  <c:v>65.007142857142853</c:v>
                </c:pt>
                <c:pt idx="944">
                  <c:v>52.735714285714288</c:v>
                </c:pt>
                <c:pt idx="945">
                  <c:v>48.057142857142836</c:v>
                </c:pt>
                <c:pt idx="946">
                  <c:v>43.607142857142854</c:v>
                </c:pt>
                <c:pt idx="947">
                  <c:v>44.292857142857173</c:v>
                </c:pt>
                <c:pt idx="948">
                  <c:v>50.357142857142833</c:v>
                </c:pt>
                <c:pt idx="949">
                  <c:v>45.136126203792422</c:v>
                </c:pt>
                <c:pt idx="950">
                  <c:v>42.279841168383598</c:v>
                </c:pt>
                <c:pt idx="951">
                  <c:v>38.994309240877641</c:v>
                </c:pt>
                <c:pt idx="952">
                  <c:v>37.132417647972353</c:v>
                </c:pt>
                <c:pt idx="953">
                  <c:v>34.494783477072417</c:v>
                </c:pt>
                <c:pt idx="954">
                  <c:v>23.571428571428569</c:v>
                </c:pt>
                <c:pt idx="955">
                  <c:v>23.164285714285722</c:v>
                </c:pt>
                <c:pt idx="956">
                  <c:v>38.97142857142854</c:v>
                </c:pt>
                <c:pt idx="957">
                  <c:v>32.242857142857162</c:v>
                </c:pt>
                <c:pt idx="958">
                  <c:v>30.671428571428571</c:v>
                </c:pt>
                <c:pt idx="959">
                  <c:v>28.135714285714286</c:v>
                </c:pt>
                <c:pt idx="960">
                  <c:v>25.2</c:v>
                </c:pt>
                <c:pt idx="961">
                  <c:v>24.171428571428571</c:v>
                </c:pt>
                <c:pt idx="962">
                  <c:v>24.042857142857141</c:v>
                </c:pt>
                <c:pt idx="963">
                  <c:v>22.785714285714263</c:v>
                </c:pt>
                <c:pt idx="964">
                  <c:v>22.392857142857153</c:v>
                </c:pt>
                <c:pt idx="965">
                  <c:v>21.257142857142846</c:v>
                </c:pt>
                <c:pt idx="966">
                  <c:v>19.2</c:v>
                </c:pt>
                <c:pt idx="967">
                  <c:v>18.457142857142841</c:v>
                </c:pt>
                <c:pt idx="968">
                  <c:v>17.75</c:v>
                </c:pt>
                <c:pt idx="969">
                  <c:v>18</c:v>
                </c:pt>
                <c:pt idx="970">
                  <c:v>18.771428571428572</c:v>
                </c:pt>
                <c:pt idx="971">
                  <c:v>18.214285714285733</c:v>
                </c:pt>
                <c:pt idx="972">
                  <c:v>16.828571428571433</c:v>
                </c:pt>
                <c:pt idx="973">
                  <c:v>16.157142857142848</c:v>
                </c:pt>
                <c:pt idx="974">
                  <c:v>16.928571428571427</c:v>
                </c:pt>
                <c:pt idx="975">
                  <c:v>16.364285714285725</c:v>
                </c:pt>
                <c:pt idx="976">
                  <c:v>15.621428571428568</c:v>
                </c:pt>
                <c:pt idx="977">
                  <c:v>15</c:v>
                </c:pt>
                <c:pt idx="978">
                  <c:v>14.128571428571417</c:v>
                </c:pt>
                <c:pt idx="979">
                  <c:v>13.985714285714291</c:v>
                </c:pt>
                <c:pt idx="980">
                  <c:v>14.142857142857141</c:v>
                </c:pt>
                <c:pt idx="981">
                  <c:v>16.25</c:v>
                </c:pt>
                <c:pt idx="982">
                  <c:v>27.599999999999987</c:v>
                </c:pt>
                <c:pt idx="983">
                  <c:v>22.285714285714263</c:v>
                </c:pt>
                <c:pt idx="984">
                  <c:v>22.2</c:v>
                </c:pt>
                <c:pt idx="985">
                  <c:v>18.5</c:v>
                </c:pt>
                <c:pt idx="986">
                  <c:v>16.285714285714263</c:v>
                </c:pt>
                <c:pt idx="987">
                  <c:v>15.235714285714286</c:v>
                </c:pt>
                <c:pt idx="988">
                  <c:v>14.228571428571415</c:v>
                </c:pt>
                <c:pt idx="989">
                  <c:v>13.05</c:v>
                </c:pt>
                <c:pt idx="990">
                  <c:v>12.485714285714295</c:v>
                </c:pt>
                <c:pt idx="991">
                  <c:v>11.900000000000002</c:v>
                </c:pt>
                <c:pt idx="992">
                  <c:v>13.978571428571422</c:v>
                </c:pt>
                <c:pt idx="993">
                  <c:v>16.92142857142856</c:v>
                </c:pt>
                <c:pt idx="994">
                  <c:v>14.571428571428571</c:v>
                </c:pt>
                <c:pt idx="995">
                  <c:v>12.507142857142863</c:v>
                </c:pt>
                <c:pt idx="996">
                  <c:v>12.342857142857143</c:v>
                </c:pt>
                <c:pt idx="997">
                  <c:v>12.107142857142859</c:v>
                </c:pt>
                <c:pt idx="998">
                  <c:v>11.9</c:v>
                </c:pt>
                <c:pt idx="999">
                  <c:v>10.628571428571417</c:v>
                </c:pt>
                <c:pt idx="1000">
                  <c:v>10.8</c:v>
                </c:pt>
                <c:pt idx="1001">
                  <c:v>12.7</c:v>
                </c:pt>
                <c:pt idx="1002">
                  <c:v>27.457142857142841</c:v>
                </c:pt>
                <c:pt idx="1003">
                  <c:v>89.571428571428527</c:v>
                </c:pt>
                <c:pt idx="1004">
                  <c:v>81.94285714285715</c:v>
                </c:pt>
                <c:pt idx="1005">
                  <c:v>62.057142857142836</c:v>
                </c:pt>
                <c:pt idx="1006">
                  <c:v>46.057142857142836</c:v>
                </c:pt>
                <c:pt idx="1007">
                  <c:v>33.557142857142836</c:v>
                </c:pt>
                <c:pt idx="1008">
                  <c:v>22.857142857142847</c:v>
                </c:pt>
                <c:pt idx="1009">
                  <c:v>18.514285714285734</c:v>
                </c:pt>
                <c:pt idx="1010">
                  <c:v>16.714285714285733</c:v>
                </c:pt>
                <c:pt idx="1011">
                  <c:v>15</c:v>
                </c:pt>
                <c:pt idx="1012">
                  <c:v>14.457142857142864</c:v>
                </c:pt>
                <c:pt idx="1013">
                  <c:v>13.707142857142857</c:v>
                </c:pt>
                <c:pt idx="1014">
                  <c:v>13.114285714285716</c:v>
                </c:pt>
                <c:pt idx="1015">
                  <c:v>11.678571428571418</c:v>
                </c:pt>
                <c:pt idx="1016">
                  <c:v>10.492857142857144</c:v>
                </c:pt>
                <c:pt idx="1017">
                  <c:v>10.285714285714286</c:v>
                </c:pt>
                <c:pt idx="1018">
                  <c:v>30.900000000000002</c:v>
                </c:pt>
                <c:pt idx="1019">
                  <c:v>19.092857142857145</c:v>
                </c:pt>
                <c:pt idx="1020">
                  <c:v>18.599999999999987</c:v>
                </c:pt>
                <c:pt idx="1021">
                  <c:v>18.821428571428569</c:v>
                </c:pt>
                <c:pt idx="1022">
                  <c:v>15.6</c:v>
                </c:pt>
                <c:pt idx="1023">
                  <c:v>13.514285714285716</c:v>
                </c:pt>
                <c:pt idx="1024">
                  <c:v>11.571428571428573</c:v>
                </c:pt>
                <c:pt idx="1025">
                  <c:v>10.857142857142868</c:v>
                </c:pt>
                <c:pt idx="1026">
                  <c:v>16.457142857142841</c:v>
                </c:pt>
                <c:pt idx="1027">
                  <c:v>13.557142857142864</c:v>
                </c:pt>
                <c:pt idx="1028">
                  <c:v>13</c:v>
                </c:pt>
                <c:pt idx="1029">
                  <c:v>13.37142857142857</c:v>
                </c:pt>
                <c:pt idx="1030">
                  <c:v>13.37142857142857</c:v>
                </c:pt>
                <c:pt idx="1031">
                  <c:v>12.514285714285716</c:v>
                </c:pt>
                <c:pt idx="1032">
                  <c:v>11.942857142857141</c:v>
                </c:pt>
                <c:pt idx="1033">
                  <c:v>11.428571428571416</c:v>
                </c:pt>
                <c:pt idx="1034">
                  <c:v>13.2</c:v>
                </c:pt>
                <c:pt idx="1035">
                  <c:v>12.285714285714286</c:v>
                </c:pt>
                <c:pt idx="1036">
                  <c:v>11.807142857142862</c:v>
                </c:pt>
                <c:pt idx="1037">
                  <c:v>10.285714285714286</c:v>
                </c:pt>
                <c:pt idx="1038">
                  <c:v>9.8571428571428648</c:v>
                </c:pt>
                <c:pt idx="1039">
                  <c:v>8.7285714285714135</c:v>
                </c:pt>
                <c:pt idx="1040">
                  <c:v>8.2285714285714135</c:v>
                </c:pt>
                <c:pt idx="1041">
                  <c:v>8.4000000000000021</c:v>
                </c:pt>
                <c:pt idx="1042">
                  <c:v>7.857142857142855</c:v>
                </c:pt>
                <c:pt idx="1043">
                  <c:v>42.342857142857142</c:v>
                </c:pt>
                <c:pt idx="1044">
                  <c:v>25.685714285714276</c:v>
                </c:pt>
                <c:pt idx="1045">
                  <c:v>18.542857142857144</c:v>
                </c:pt>
                <c:pt idx="1046">
                  <c:v>13.950000000000006</c:v>
                </c:pt>
                <c:pt idx="1047">
                  <c:v>11.335714285714291</c:v>
                </c:pt>
                <c:pt idx="1048">
                  <c:v>10.178571428571418</c:v>
                </c:pt>
                <c:pt idx="1049">
                  <c:v>9.8357142857142925</c:v>
                </c:pt>
                <c:pt idx="1050">
                  <c:v>9</c:v>
                </c:pt>
                <c:pt idx="1051">
                  <c:v>8.8000000000000007</c:v>
                </c:pt>
                <c:pt idx="1052">
                  <c:v>8.3571428571428648</c:v>
                </c:pt>
                <c:pt idx="1053">
                  <c:v>7.5428571428571427</c:v>
                </c:pt>
                <c:pt idx="1054">
                  <c:v>8.8000000000000007</c:v>
                </c:pt>
                <c:pt idx="1055">
                  <c:v>50.7</c:v>
                </c:pt>
                <c:pt idx="1056">
                  <c:v>58.628571428571469</c:v>
                </c:pt>
                <c:pt idx="1057">
                  <c:v>34.914285714285704</c:v>
                </c:pt>
                <c:pt idx="1058">
                  <c:v>23.471428571428572</c:v>
                </c:pt>
                <c:pt idx="1059">
                  <c:v>25.123382023320097</c:v>
                </c:pt>
                <c:pt idx="1060">
                  <c:v>25.720545187971492</c:v>
                </c:pt>
                <c:pt idx="1061">
                  <c:v>18.942857142857143</c:v>
                </c:pt>
                <c:pt idx="1062">
                  <c:v>26.057142857142846</c:v>
                </c:pt>
                <c:pt idx="1063">
                  <c:v>125.1857142857143</c:v>
                </c:pt>
                <c:pt idx="1064">
                  <c:v>92.207142857142856</c:v>
                </c:pt>
                <c:pt idx="1065">
                  <c:v>47.357142857142833</c:v>
                </c:pt>
                <c:pt idx="1066">
                  <c:v>32.371428571428538</c:v>
                </c:pt>
                <c:pt idx="1067">
                  <c:v>22.857142857142847</c:v>
                </c:pt>
                <c:pt idx="1068">
                  <c:v>16.892857142857153</c:v>
                </c:pt>
                <c:pt idx="1069">
                  <c:v>15</c:v>
                </c:pt>
                <c:pt idx="1070">
                  <c:v>13.257142857142856</c:v>
                </c:pt>
                <c:pt idx="1071">
                  <c:v>11.964285714285721</c:v>
                </c:pt>
                <c:pt idx="1072">
                  <c:v>11.471428571428572</c:v>
                </c:pt>
                <c:pt idx="1073">
                  <c:v>10.857142857142865</c:v>
                </c:pt>
                <c:pt idx="1074">
                  <c:v>10.028571428571418</c:v>
                </c:pt>
                <c:pt idx="1075">
                  <c:v>9.9571428571428626</c:v>
                </c:pt>
                <c:pt idx="1076">
                  <c:v>9.4857142857142911</c:v>
                </c:pt>
                <c:pt idx="1077">
                  <c:v>8.8928571428571423</c:v>
                </c:pt>
                <c:pt idx="1078">
                  <c:v>8.5</c:v>
                </c:pt>
                <c:pt idx="1079">
                  <c:v>7.8928571428571415</c:v>
                </c:pt>
                <c:pt idx="1080">
                  <c:v>8.0785714285714185</c:v>
                </c:pt>
                <c:pt idx="1081">
                  <c:v>7.7142857142857126</c:v>
                </c:pt>
                <c:pt idx="1082">
                  <c:v>7.4571428571428555</c:v>
                </c:pt>
                <c:pt idx="1083">
                  <c:v>6.7571428571428553</c:v>
                </c:pt>
                <c:pt idx="1084">
                  <c:v>6.6785714285714279</c:v>
                </c:pt>
                <c:pt idx="1085">
                  <c:v>6.0714285714285712</c:v>
                </c:pt>
                <c:pt idx="1086">
                  <c:v>5.857142857142855</c:v>
                </c:pt>
                <c:pt idx="1087">
                  <c:v>5.7857142857142874</c:v>
                </c:pt>
                <c:pt idx="1088">
                  <c:v>5.857142857142855</c:v>
                </c:pt>
                <c:pt idx="1089">
                  <c:v>5.7400000000000011</c:v>
                </c:pt>
                <c:pt idx="1090">
                  <c:v>5.3885714285714288</c:v>
                </c:pt>
                <c:pt idx="1091">
                  <c:v>5.3807142857142862</c:v>
                </c:pt>
                <c:pt idx="1092">
                  <c:v>5.6121428571428549</c:v>
                </c:pt>
                <c:pt idx="1093">
                  <c:v>33.300000000000004</c:v>
                </c:pt>
                <c:pt idx="1094">
                  <c:v>135.94285714285715</c:v>
                </c:pt>
                <c:pt idx="1095">
                  <c:v>58.928571428571459</c:v>
                </c:pt>
              </c:numCache>
            </c:numRef>
          </c:yVal>
        </c:ser>
        <c:axId val="67975424"/>
        <c:axId val="67989504"/>
      </c:scatterChart>
      <c:scatterChart>
        <c:scatterStyle val="smoothMarker"/>
        <c:ser>
          <c:idx val="1"/>
          <c:order val="1"/>
          <c:tx>
            <c:v>Specific Conductance</c:v>
          </c:tx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MI'!$E$10:$E$1105</c:f>
              <c:numCache>
                <c:formatCode>General</c:formatCode>
                <c:ptCount val="1096"/>
                <c:pt idx="0">
                  <c:v>159</c:v>
                </c:pt>
                <c:pt idx="1">
                  <c:v>160</c:v>
                </c:pt>
                <c:pt idx="2">
                  <c:v>162</c:v>
                </c:pt>
                <c:pt idx="3">
                  <c:v>163</c:v>
                </c:pt>
                <c:pt idx="4">
                  <c:v>165</c:v>
                </c:pt>
                <c:pt idx="5">
                  <c:v>167</c:v>
                </c:pt>
                <c:pt idx="6">
                  <c:v>169</c:v>
                </c:pt>
                <c:pt idx="7">
                  <c:v>171</c:v>
                </c:pt>
                <c:pt idx="8">
                  <c:v>172</c:v>
                </c:pt>
                <c:pt idx="9">
                  <c:v>174</c:v>
                </c:pt>
                <c:pt idx="10">
                  <c:v>173</c:v>
                </c:pt>
                <c:pt idx="11">
                  <c:v>169</c:v>
                </c:pt>
                <c:pt idx="12">
                  <c:v>153</c:v>
                </c:pt>
                <c:pt idx="13">
                  <c:v>142</c:v>
                </c:pt>
                <c:pt idx="14">
                  <c:v>142</c:v>
                </c:pt>
                <c:pt idx="15">
                  <c:v>142</c:v>
                </c:pt>
                <c:pt idx="16">
                  <c:v>124</c:v>
                </c:pt>
                <c:pt idx="17">
                  <c:v>99</c:v>
                </c:pt>
                <c:pt idx="18">
                  <c:v>93</c:v>
                </c:pt>
                <c:pt idx="19">
                  <c:v>94</c:v>
                </c:pt>
                <c:pt idx="20">
                  <c:v>98</c:v>
                </c:pt>
                <c:pt idx="21">
                  <c:v>102</c:v>
                </c:pt>
                <c:pt idx="22">
                  <c:v>106</c:v>
                </c:pt>
                <c:pt idx="23">
                  <c:v>110</c:v>
                </c:pt>
                <c:pt idx="24">
                  <c:v>114</c:v>
                </c:pt>
                <c:pt idx="25">
                  <c:v>118</c:v>
                </c:pt>
                <c:pt idx="26">
                  <c:v>121</c:v>
                </c:pt>
                <c:pt idx="27">
                  <c:v>123</c:v>
                </c:pt>
                <c:pt idx="28">
                  <c:v>122</c:v>
                </c:pt>
                <c:pt idx="29">
                  <c:v>122</c:v>
                </c:pt>
                <c:pt idx="30">
                  <c:v>123</c:v>
                </c:pt>
                <c:pt idx="31">
                  <c:v>124</c:v>
                </c:pt>
                <c:pt idx="32">
                  <c:v>125</c:v>
                </c:pt>
                <c:pt idx="33">
                  <c:v>126</c:v>
                </c:pt>
                <c:pt idx="34">
                  <c:v>131</c:v>
                </c:pt>
                <c:pt idx="35">
                  <c:v>131</c:v>
                </c:pt>
                <c:pt idx="36">
                  <c:v>130</c:v>
                </c:pt>
                <c:pt idx="37">
                  <c:v>126</c:v>
                </c:pt>
                <c:pt idx="38">
                  <c:v>125</c:v>
                </c:pt>
                <c:pt idx="39">
                  <c:v>122</c:v>
                </c:pt>
                <c:pt idx="40">
                  <c:v>119</c:v>
                </c:pt>
                <c:pt idx="41">
                  <c:v>119</c:v>
                </c:pt>
                <c:pt idx="42">
                  <c:v>120</c:v>
                </c:pt>
                <c:pt idx="43">
                  <c:v>121</c:v>
                </c:pt>
                <c:pt idx="44">
                  <c:v>122</c:v>
                </c:pt>
                <c:pt idx="45">
                  <c:v>123</c:v>
                </c:pt>
                <c:pt idx="46">
                  <c:v>124</c:v>
                </c:pt>
                <c:pt idx="47">
                  <c:v>126</c:v>
                </c:pt>
                <c:pt idx="48">
                  <c:v>126</c:v>
                </c:pt>
                <c:pt idx="49">
                  <c:v>127</c:v>
                </c:pt>
                <c:pt idx="50">
                  <c:v>128</c:v>
                </c:pt>
                <c:pt idx="51">
                  <c:v>129</c:v>
                </c:pt>
                <c:pt idx="52">
                  <c:v>130</c:v>
                </c:pt>
                <c:pt idx="53">
                  <c:v>131</c:v>
                </c:pt>
                <c:pt idx="54">
                  <c:v>132</c:v>
                </c:pt>
                <c:pt idx="55">
                  <c:v>133</c:v>
                </c:pt>
                <c:pt idx="56">
                  <c:v>135</c:v>
                </c:pt>
                <c:pt idx="57">
                  <c:v>123.46119115278867</c:v>
                </c:pt>
                <c:pt idx="58">
                  <c:v>134</c:v>
                </c:pt>
                <c:pt idx="59">
                  <c:v>112.86247683693713</c:v>
                </c:pt>
                <c:pt idx="60">
                  <c:v>108.25702533032423</c:v>
                </c:pt>
                <c:pt idx="61">
                  <c:v>109.33470416984828</c:v>
                </c:pt>
                <c:pt idx="62">
                  <c:v>110.45898576358952</c:v>
                </c:pt>
                <c:pt idx="63">
                  <c:v>110.45898576358952</c:v>
                </c:pt>
                <c:pt idx="64">
                  <c:v>112.86247683693713</c:v>
                </c:pt>
                <c:pt idx="65">
                  <c:v>112.86247683693713</c:v>
                </c:pt>
                <c:pt idx="66">
                  <c:v>110.45898576358952</c:v>
                </c:pt>
                <c:pt idx="67">
                  <c:v>109.33470416984828</c:v>
                </c:pt>
                <c:pt idx="68">
                  <c:v>108.25702533032423</c:v>
                </c:pt>
                <c:pt idx="69">
                  <c:v>107.22264922435117</c:v>
                </c:pt>
                <c:pt idx="70">
                  <c:v>106.22860065242035</c:v>
                </c:pt>
                <c:pt idx="71">
                  <c:v>107.22264922435117</c:v>
                </c:pt>
                <c:pt idx="72">
                  <c:v>97.333105103202712</c:v>
                </c:pt>
                <c:pt idx="73">
                  <c:v>84.057243454326695</c:v>
                </c:pt>
                <c:pt idx="74">
                  <c:v>89.445203204413176</c:v>
                </c:pt>
                <c:pt idx="75">
                  <c:v>85.966163256494582</c:v>
                </c:pt>
                <c:pt idx="76">
                  <c:v>89.445203204413176</c:v>
                </c:pt>
                <c:pt idx="77">
                  <c:v>95.392804413290349</c:v>
                </c:pt>
                <c:pt idx="78">
                  <c:v>103.4627326480195</c:v>
                </c:pt>
                <c:pt idx="79">
                  <c:v>96.667934512316648</c:v>
                </c:pt>
                <c:pt idx="80">
                  <c:v>95.392804413290349</c:v>
                </c:pt>
                <c:pt idx="81">
                  <c:v>101.77725307858455</c:v>
                </c:pt>
                <c:pt idx="82">
                  <c:v>103.4627326480195</c:v>
                </c:pt>
                <c:pt idx="83">
                  <c:v>83.341744366262276</c:v>
                </c:pt>
                <c:pt idx="84">
                  <c:v>87.63319205745178</c:v>
                </c:pt>
                <c:pt idx="85">
                  <c:v>92.488729009416332</c:v>
                </c:pt>
                <c:pt idx="86">
                  <c:v>99.450988475384349</c:v>
                </c:pt>
                <c:pt idx="87">
                  <c:v>97.333105103202712</c:v>
                </c:pt>
                <c:pt idx="88">
                  <c:v>98.723541082993748</c:v>
                </c:pt>
                <c:pt idx="89">
                  <c:v>101.77725307858455</c:v>
                </c:pt>
                <c:pt idx="90">
                  <c:v>108.25702533032423</c:v>
                </c:pt>
                <c:pt idx="91">
                  <c:v>109.33470416984828</c:v>
                </c:pt>
                <c:pt idx="92">
                  <c:v>96.021470148444038</c:v>
                </c:pt>
                <c:pt idx="93">
                  <c:v>90.913466640079875</c:v>
                </c:pt>
                <c:pt idx="94">
                  <c:v>91.426000903310282</c:v>
                </c:pt>
                <c:pt idx="95">
                  <c:v>97.333105103202712</c:v>
                </c:pt>
                <c:pt idx="96">
                  <c:v>92.488729009416332</c:v>
                </c:pt>
                <c:pt idx="97">
                  <c:v>91.950909573647706</c:v>
                </c:pt>
                <c:pt idx="98">
                  <c:v>96.667934512316648</c:v>
                </c:pt>
                <c:pt idx="99">
                  <c:v>100.2015222613004</c:v>
                </c:pt>
                <c:pt idx="100">
                  <c:v>100.97646560648063</c:v>
                </c:pt>
                <c:pt idx="101">
                  <c:v>101.77725307858455</c:v>
                </c:pt>
                <c:pt idx="102">
                  <c:v>101.77725307858455</c:v>
                </c:pt>
                <c:pt idx="103">
                  <c:v>102.60544317742819</c:v>
                </c:pt>
                <c:pt idx="104">
                  <c:v>103.4627326480195</c:v>
                </c:pt>
                <c:pt idx="105">
                  <c:v>104.3509728861044</c:v>
                </c:pt>
                <c:pt idx="106">
                  <c:v>105.27218881004028</c:v>
                </c:pt>
                <c:pt idx="107">
                  <c:v>105.27218881004028</c:v>
                </c:pt>
                <c:pt idx="108">
                  <c:v>106.22860065242035</c:v>
                </c:pt>
                <c:pt idx="109">
                  <c:v>108.25702533032423</c:v>
                </c:pt>
                <c:pt idx="110">
                  <c:v>109.33470416984828</c:v>
                </c:pt>
                <c:pt idx="111">
                  <c:v>111.6335427004871</c:v>
                </c:pt>
                <c:pt idx="112">
                  <c:v>112.86247683693713</c:v>
                </c:pt>
                <c:pt idx="113">
                  <c:v>115.50245044524632</c:v>
                </c:pt>
                <c:pt idx="114">
                  <c:v>116.92452114689971</c:v>
                </c:pt>
                <c:pt idx="115">
                  <c:v>116.92452114689971</c:v>
                </c:pt>
                <c:pt idx="116">
                  <c:v>116.92452114689971</c:v>
                </c:pt>
                <c:pt idx="117">
                  <c:v>118.42324989243211</c:v>
                </c:pt>
                <c:pt idx="118">
                  <c:v>118.42324989243211</c:v>
                </c:pt>
                <c:pt idx="119">
                  <c:v>120.00623145263576</c:v>
                </c:pt>
                <c:pt idx="120">
                  <c:v>120.00623145263576</c:v>
                </c:pt>
                <c:pt idx="121">
                  <c:v>121.682186874127</c:v>
                </c:pt>
                <c:pt idx="122">
                  <c:v>121.682186874127</c:v>
                </c:pt>
                <c:pt idx="123">
                  <c:v>121.682186874127</c:v>
                </c:pt>
                <c:pt idx="124">
                  <c:v>121.682186874127</c:v>
                </c:pt>
                <c:pt idx="125">
                  <c:v>121.682186874127</c:v>
                </c:pt>
                <c:pt idx="126">
                  <c:v>121.682186874127</c:v>
                </c:pt>
                <c:pt idx="127">
                  <c:v>121.682186874127</c:v>
                </c:pt>
                <c:pt idx="128">
                  <c:v>121.682186874127</c:v>
                </c:pt>
                <c:pt idx="129">
                  <c:v>121.682186874127</c:v>
                </c:pt>
                <c:pt idx="130">
                  <c:v>121.682186874127</c:v>
                </c:pt>
                <c:pt idx="131">
                  <c:v>121.682186874127</c:v>
                </c:pt>
                <c:pt idx="132">
                  <c:v>121.682186874127</c:v>
                </c:pt>
                <c:pt idx="133">
                  <c:v>121.682186874127</c:v>
                </c:pt>
                <c:pt idx="134">
                  <c:v>121.682186874127</c:v>
                </c:pt>
                <c:pt idx="135">
                  <c:v>121.682186874127</c:v>
                </c:pt>
                <c:pt idx="136">
                  <c:v>121.682186874127</c:v>
                </c:pt>
                <c:pt idx="137">
                  <c:v>121.682186874127</c:v>
                </c:pt>
                <c:pt idx="138">
                  <c:v>121.682186874127</c:v>
                </c:pt>
                <c:pt idx="139">
                  <c:v>121.682186874127</c:v>
                </c:pt>
                <c:pt idx="140">
                  <c:v>121.682186874127</c:v>
                </c:pt>
                <c:pt idx="141">
                  <c:v>121.682186874127</c:v>
                </c:pt>
                <c:pt idx="142">
                  <c:v>121.682186874127</c:v>
                </c:pt>
                <c:pt idx="143">
                  <c:v>121.682186874127</c:v>
                </c:pt>
                <c:pt idx="144">
                  <c:v>121.682186874127</c:v>
                </c:pt>
                <c:pt idx="145">
                  <c:v>121.682186874127</c:v>
                </c:pt>
                <c:pt idx="146">
                  <c:v>121.682186874127</c:v>
                </c:pt>
                <c:pt idx="147">
                  <c:v>121.682186874127</c:v>
                </c:pt>
                <c:pt idx="148">
                  <c:v>121.682186874127</c:v>
                </c:pt>
                <c:pt idx="149">
                  <c:v>121.682186874127</c:v>
                </c:pt>
                <c:pt idx="150">
                  <c:v>121.682186874127</c:v>
                </c:pt>
                <c:pt idx="151">
                  <c:v>121.682186874127</c:v>
                </c:pt>
                <c:pt idx="152">
                  <c:v>121.682186874127</c:v>
                </c:pt>
                <c:pt idx="153">
                  <c:v>121.682186874127</c:v>
                </c:pt>
                <c:pt idx="154">
                  <c:v>121.682186874127</c:v>
                </c:pt>
                <c:pt idx="155">
                  <c:v>121.682186874127</c:v>
                </c:pt>
                <c:pt idx="156">
                  <c:v>121.682186874127</c:v>
                </c:pt>
                <c:pt idx="157">
                  <c:v>121.682186874127</c:v>
                </c:pt>
                <c:pt idx="158">
                  <c:v>121.682186874127</c:v>
                </c:pt>
                <c:pt idx="159">
                  <c:v>120.00623145263576</c:v>
                </c:pt>
                <c:pt idx="160">
                  <c:v>116.92452114689971</c:v>
                </c:pt>
                <c:pt idx="161">
                  <c:v>112.86247683693713</c:v>
                </c:pt>
                <c:pt idx="162">
                  <c:v>102.60544317742819</c:v>
                </c:pt>
                <c:pt idx="163">
                  <c:v>91.426000903310282</c:v>
                </c:pt>
                <c:pt idx="164">
                  <c:v>80.714760181539503</c:v>
                </c:pt>
                <c:pt idx="165">
                  <c:v>78.404180483830913</c:v>
                </c:pt>
                <c:pt idx="166">
                  <c:v>79.237885170076581</c:v>
                </c:pt>
                <c:pt idx="167">
                  <c:v>82.651176873240686</c:v>
                </c:pt>
                <c:pt idx="168">
                  <c:v>85.180849389061692</c:v>
                </c:pt>
                <c:pt idx="169">
                  <c:v>87.203663580256048</c:v>
                </c:pt>
                <c:pt idx="170">
                  <c:v>87.203663580256048</c:v>
                </c:pt>
                <c:pt idx="171">
                  <c:v>86.782851377130854</c:v>
                </c:pt>
                <c:pt idx="172">
                  <c:v>80.110186985731417</c:v>
                </c:pt>
                <c:pt idx="173">
                  <c:v>69.738762787764401</c:v>
                </c:pt>
                <c:pt idx="174">
                  <c:v>61.897470187087052</c:v>
                </c:pt>
                <c:pt idx="175">
                  <c:v>51.369028159134942</c:v>
                </c:pt>
                <c:pt idx="176">
                  <c:v>38.001754671709755</c:v>
                </c:pt>
                <c:pt idx="177">
                  <c:v>42.009017973524152</c:v>
                </c:pt>
                <c:pt idx="178">
                  <c:v>47.452661768038588</c:v>
                </c:pt>
                <c:pt idx="179">
                  <c:v>52.778384102377011</c:v>
                </c:pt>
                <c:pt idx="180">
                  <c:v>55.333874684958595</c:v>
                </c:pt>
                <c:pt idx="181">
                  <c:v>57.585413340503514</c:v>
                </c:pt>
                <c:pt idx="182">
                  <c:v>47</c:v>
                </c:pt>
                <c:pt idx="183">
                  <c:v>45</c:v>
                </c:pt>
                <c:pt idx="184">
                  <c:v>46</c:v>
                </c:pt>
                <c:pt idx="185">
                  <c:v>52</c:v>
                </c:pt>
                <c:pt idx="186">
                  <c:v>59</c:v>
                </c:pt>
                <c:pt idx="187">
                  <c:v>62</c:v>
                </c:pt>
                <c:pt idx="188">
                  <c:v>64</c:v>
                </c:pt>
                <c:pt idx="189">
                  <c:v>62</c:v>
                </c:pt>
                <c:pt idx="190">
                  <c:v>64</c:v>
                </c:pt>
                <c:pt idx="191">
                  <c:v>63</c:v>
                </c:pt>
                <c:pt idx="192">
                  <c:v>63</c:v>
                </c:pt>
                <c:pt idx="193">
                  <c:v>63</c:v>
                </c:pt>
                <c:pt idx="194">
                  <c:v>64</c:v>
                </c:pt>
                <c:pt idx="195">
                  <c:v>63</c:v>
                </c:pt>
                <c:pt idx="196">
                  <c:v>59</c:v>
                </c:pt>
                <c:pt idx="197">
                  <c:v>54</c:v>
                </c:pt>
                <c:pt idx="198">
                  <c:v>48</c:v>
                </c:pt>
                <c:pt idx="199">
                  <c:v>45</c:v>
                </c:pt>
                <c:pt idx="200">
                  <c:v>45</c:v>
                </c:pt>
                <c:pt idx="201">
                  <c:v>54.483218612392051</c:v>
                </c:pt>
                <c:pt idx="202">
                  <c:v>54.307952943763006</c:v>
                </c:pt>
                <c:pt idx="203">
                  <c:v>55.587413151512592</c:v>
                </c:pt>
                <c:pt idx="204">
                  <c:v>50.483639456606163</c:v>
                </c:pt>
                <c:pt idx="205">
                  <c:v>52.323617539688925</c:v>
                </c:pt>
                <c:pt idx="206">
                  <c:v>60.280554892271439</c:v>
                </c:pt>
                <c:pt idx="207">
                  <c:v>52</c:v>
                </c:pt>
                <c:pt idx="208">
                  <c:v>57</c:v>
                </c:pt>
                <c:pt idx="209">
                  <c:v>61</c:v>
                </c:pt>
                <c:pt idx="210">
                  <c:v>64</c:v>
                </c:pt>
                <c:pt idx="211">
                  <c:v>68</c:v>
                </c:pt>
                <c:pt idx="212">
                  <c:v>71</c:v>
                </c:pt>
                <c:pt idx="213">
                  <c:v>73</c:v>
                </c:pt>
                <c:pt idx="214">
                  <c:v>75</c:v>
                </c:pt>
                <c:pt idx="215">
                  <c:v>78</c:v>
                </c:pt>
                <c:pt idx="216">
                  <c:v>81</c:v>
                </c:pt>
                <c:pt idx="217">
                  <c:v>85</c:v>
                </c:pt>
                <c:pt idx="218">
                  <c:v>88</c:v>
                </c:pt>
                <c:pt idx="219">
                  <c:v>91</c:v>
                </c:pt>
                <c:pt idx="220">
                  <c:v>93</c:v>
                </c:pt>
                <c:pt idx="221">
                  <c:v>94</c:v>
                </c:pt>
                <c:pt idx="222">
                  <c:v>97</c:v>
                </c:pt>
                <c:pt idx="223">
                  <c:v>99</c:v>
                </c:pt>
                <c:pt idx="224">
                  <c:v>101</c:v>
                </c:pt>
                <c:pt idx="225">
                  <c:v>99</c:v>
                </c:pt>
                <c:pt idx="226">
                  <c:v>90</c:v>
                </c:pt>
                <c:pt idx="227">
                  <c:v>84</c:v>
                </c:pt>
                <c:pt idx="228">
                  <c:v>82</c:v>
                </c:pt>
                <c:pt idx="229">
                  <c:v>84</c:v>
                </c:pt>
                <c:pt idx="230">
                  <c:v>88</c:v>
                </c:pt>
                <c:pt idx="231">
                  <c:v>90</c:v>
                </c:pt>
                <c:pt idx="232">
                  <c:v>92</c:v>
                </c:pt>
                <c:pt idx="233">
                  <c:v>94</c:v>
                </c:pt>
                <c:pt idx="234">
                  <c:v>96</c:v>
                </c:pt>
                <c:pt idx="235">
                  <c:v>102</c:v>
                </c:pt>
                <c:pt idx="236">
                  <c:v>98</c:v>
                </c:pt>
                <c:pt idx="237">
                  <c:v>95</c:v>
                </c:pt>
                <c:pt idx="238">
                  <c:v>97</c:v>
                </c:pt>
                <c:pt idx="239">
                  <c:v>100</c:v>
                </c:pt>
                <c:pt idx="240">
                  <c:v>103</c:v>
                </c:pt>
                <c:pt idx="241">
                  <c:v>107</c:v>
                </c:pt>
                <c:pt idx="242">
                  <c:v>109</c:v>
                </c:pt>
                <c:pt idx="243">
                  <c:v>111</c:v>
                </c:pt>
                <c:pt idx="244">
                  <c:v>114</c:v>
                </c:pt>
                <c:pt idx="245">
                  <c:v>113</c:v>
                </c:pt>
                <c:pt idx="246">
                  <c:v>106</c:v>
                </c:pt>
                <c:pt idx="247">
                  <c:v>110</c:v>
                </c:pt>
                <c:pt idx="248">
                  <c:v>114</c:v>
                </c:pt>
                <c:pt idx="249">
                  <c:v>117</c:v>
                </c:pt>
                <c:pt idx="250">
                  <c:v>120</c:v>
                </c:pt>
                <c:pt idx="251">
                  <c:v>124</c:v>
                </c:pt>
                <c:pt idx="252">
                  <c:v>128</c:v>
                </c:pt>
                <c:pt idx="253">
                  <c:v>133</c:v>
                </c:pt>
                <c:pt idx="254">
                  <c:v>138</c:v>
                </c:pt>
                <c:pt idx="255">
                  <c:v>143</c:v>
                </c:pt>
                <c:pt idx="256">
                  <c:v>147</c:v>
                </c:pt>
                <c:pt idx="257">
                  <c:v>151</c:v>
                </c:pt>
                <c:pt idx="258">
                  <c:v>155</c:v>
                </c:pt>
                <c:pt idx="259">
                  <c:v>154</c:v>
                </c:pt>
                <c:pt idx="260">
                  <c:v>132</c:v>
                </c:pt>
                <c:pt idx="261">
                  <c:v>121</c:v>
                </c:pt>
                <c:pt idx="262">
                  <c:v>112</c:v>
                </c:pt>
                <c:pt idx="263">
                  <c:v>116</c:v>
                </c:pt>
                <c:pt idx="264">
                  <c:v>125</c:v>
                </c:pt>
                <c:pt idx="265">
                  <c:v>130</c:v>
                </c:pt>
                <c:pt idx="266">
                  <c:v>141</c:v>
                </c:pt>
                <c:pt idx="267">
                  <c:v>162</c:v>
                </c:pt>
                <c:pt idx="268">
                  <c:v>163</c:v>
                </c:pt>
                <c:pt idx="269">
                  <c:v>163</c:v>
                </c:pt>
                <c:pt idx="270">
                  <c:v>152</c:v>
                </c:pt>
                <c:pt idx="271">
                  <c:v>157</c:v>
                </c:pt>
                <c:pt idx="272">
                  <c:v>163</c:v>
                </c:pt>
                <c:pt idx="273">
                  <c:v>168</c:v>
                </c:pt>
                <c:pt idx="274">
                  <c:v>170</c:v>
                </c:pt>
                <c:pt idx="275">
                  <c:v>168</c:v>
                </c:pt>
                <c:pt idx="276">
                  <c:v>170</c:v>
                </c:pt>
                <c:pt idx="277">
                  <c:v>171</c:v>
                </c:pt>
                <c:pt idx="278">
                  <c:v>173</c:v>
                </c:pt>
                <c:pt idx="279">
                  <c:v>174</c:v>
                </c:pt>
                <c:pt idx="280">
                  <c:v>165</c:v>
                </c:pt>
                <c:pt idx="281">
                  <c:v>159</c:v>
                </c:pt>
                <c:pt idx="282">
                  <c:v>163</c:v>
                </c:pt>
                <c:pt idx="283">
                  <c:v>166</c:v>
                </c:pt>
                <c:pt idx="284">
                  <c:v>168</c:v>
                </c:pt>
                <c:pt idx="285">
                  <c:v>171</c:v>
                </c:pt>
                <c:pt idx="286">
                  <c:v>168</c:v>
                </c:pt>
                <c:pt idx="287">
                  <c:v>160</c:v>
                </c:pt>
                <c:pt idx="288">
                  <c:v>158</c:v>
                </c:pt>
                <c:pt idx="289">
                  <c:v>161</c:v>
                </c:pt>
                <c:pt idx="290">
                  <c:v>166</c:v>
                </c:pt>
                <c:pt idx="291">
                  <c:v>169</c:v>
                </c:pt>
                <c:pt idx="292">
                  <c:v>173</c:v>
                </c:pt>
                <c:pt idx="293">
                  <c:v>176</c:v>
                </c:pt>
                <c:pt idx="294">
                  <c:v>179</c:v>
                </c:pt>
                <c:pt idx="295">
                  <c:v>180</c:v>
                </c:pt>
                <c:pt idx="296">
                  <c:v>183</c:v>
                </c:pt>
                <c:pt idx="297">
                  <c:v>184</c:v>
                </c:pt>
                <c:pt idx="298">
                  <c:v>185</c:v>
                </c:pt>
                <c:pt idx="299">
                  <c:v>187</c:v>
                </c:pt>
                <c:pt idx="300">
                  <c:v>186</c:v>
                </c:pt>
                <c:pt idx="301">
                  <c:v>182</c:v>
                </c:pt>
                <c:pt idx="302">
                  <c:v>185</c:v>
                </c:pt>
                <c:pt idx="303">
                  <c:v>189</c:v>
                </c:pt>
                <c:pt idx="304">
                  <c:v>191</c:v>
                </c:pt>
                <c:pt idx="305">
                  <c:v>192</c:v>
                </c:pt>
                <c:pt idx="306">
                  <c:v>193</c:v>
                </c:pt>
                <c:pt idx="307">
                  <c:v>194</c:v>
                </c:pt>
                <c:pt idx="308">
                  <c:v>196</c:v>
                </c:pt>
                <c:pt idx="309">
                  <c:v>197</c:v>
                </c:pt>
                <c:pt idx="310">
                  <c:v>198</c:v>
                </c:pt>
                <c:pt idx="311">
                  <c:v>198</c:v>
                </c:pt>
                <c:pt idx="312">
                  <c:v>199</c:v>
                </c:pt>
                <c:pt idx="313">
                  <c:v>200</c:v>
                </c:pt>
                <c:pt idx="314">
                  <c:v>202</c:v>
                </c:pt>
                <c:pt idx="315">
                  <c:v>202</c:v>
                </c:pt>
                <c:pt idx="316">
                  <c:v>199</c:v>
                </c:pt>
                <c:pt idx="317">
                  <c:v>200</c:v>
                </c:pt>
                <c:pt idx="318">
                  <c:v>200</c:v>
                </c:pt>
                <c:pt idx="319">
                  <c:v>200</c:v>
                </c:pt>
                <c:pt idx="320">
                  <c:v>201</c:v>
                </c:pt>
                <c:pt idx="321">
                  <c:v>200</c:v>
                </c:pt>
                <c:pt idx="322">
                  <c:v>201</c:v>
                </c:pt>
                <c:pt idx="323">
                  <c:v>201</c:v>
                </c:pt>
                <c:pt idx="324">
                  <c:v>202</c:v>
                </c:pt>
                <c:pt idx="325">
                  <c:v>204</c:v>
                </c:pt>
                <c:pt idx="326">
                  <c:v>204</c:v>
                </c:pt>
                <c:pt idx="327">
                  <c:v>204</c:v>
                </c:pt>
                <c:pt idx="328">
                  <c:v>204</c:v>
                </c:pt>
                <c:pt idx="329">
                  <c:v>203</c:v>
                </c:pt>
                <c:pt idx="330">
                  <c:v>203</c:v>
                </c:pt>
                <c:pt idx="331">
                  <c:v>191</c:v>
                </c:pt>
                <c:pt idx="332">
                  <c:v>171</c:v>
                </c:pt>
                <c:pt idx="333">
                  <c:v>169</c:v>
                </c:pt>
                <c:pt idx="334">
                  <c:v>174</c:v>
                </c:pt>
                <c:pt idx="335">
                  <c:v>178</c:v>
                </c:pt>
                <c:pt idx="336">
                  <c:v>185</c:v>
                </c:pt>
                <c:pt idx="337">
                  <c:v>188</c:v>
                </c:pt>
                <c:pt idx="338">
                  <c:v>182</c:v>
                </c:pt>
                <c:pt idx="339">
                  <c:v>146</c:v>
                </c:pt>
                <c:pt idx="340">
                  <c:v>142</c:v>
                </c:pt>
                <c:pt idx="341">
                  <c:v>148</c:v>
                </c:pt>
                <c:pt idx="342">
                  <c:v>149</c:v>
                </c:pt>
                <c:pt idx="343">
                  <c:v>152</c:v>
                </c:pt>
                <c:pt idx="344">
                  <c:v>154</c:v>
                </c:pt>
                <c:pt idx="345">
                  <c:v>158</c:v>
                </c:pt>
                <c:pt idx="346">
                  <c:v>161</c:v>
                </c:pt>
                <c:pt idx="347">
                  <c:v>159</c:v>
                </c:pt>
                <c:pt idx="348">
                  <c:v>156</c:v>
                </c:pt>
                <c:pt idx="349">
                  <c:v>155</c:v>
                </c:pt>
                <c:pt idx="350">
                  <c:v>154</c:v>
                </c:pt>
                <c:pt idx="351">
                  <c:v>154</c:v>
                </c:pt>
                <c:pt idx="352">
                  <c:v>156</c:v>
                </c:pt>
                <c:pt idx="353">
                  <c:v>156</c:v>
                </c:pt>
                <c:pt idx="354">
                  <c:v>153</c:v>
                </c:pt>
                <c:pt idx="355">
                  <c:v>138</c:v>
                </c:pt>
                <c:pt idx="356">
                  <c:v>98</c:v>
                </c:pt>
                <c:pt idx="357">
                  <c:v>97</c:v>
                </c:pt>
                <c:pt idx="358">
                  <c:v>100</c:v>
                </c:pt>
                <c:pt idx="359">
                  <c:v>105</c:v>
                </c:pt>
                <c:pt idx="360">
                  <c:v>107</c:v>
                </c:pt>
                <c:pt idx="361">
                  <c:v>109</c:v>
                </c:pt>
                <c:pt idx="362">
                  <c:v>110</c:v>
                </c:pt>
                <c:pt idx="363">
                  <c:v>112</c:v>
                </c:pt>
                <c:pt idx="364">
                  <c:v>116</c:v>
                </c:pt>
                <c:pt idx="365">
                  <c:v>118</c:v>
                </c:pt>
                <c:pt idx="366">
                  <c:v>120</c:v>
                </c:pt>
                <c:pt idx="367">
                  <c:v>117</c:v>
                </c:pt>
                <c:pt idx="368">
                  <c:v>104</c:v>
                </c:pt>
                <c:pt idx="369">
                  <c:v>90</c:v>
                </c:pt>
                <c:pt idx="370">
                  <c:v>72</c:v>
                </c:pt>
                <c:pt idx="371">
                  <c:v>69</c:v>
                </c:pt>
                <c:pt idx="372">
                  <c:v>67</c:v>
                </c:pt>
                <c:pt idx="373">
                  <c:v>70</c:v>
                </c:pt>
                <c:pt idx="374">
                  <c:v>66</c:v>
                </c:pt>
                <c:pt idx="375">
                  <c:v>52</c:v>
                </c:pt>
                <c:pt idx="376">
                  <c:v>48</c:v>
                </c:pt>
                <c:pt idx="377">
                  <c:v>55</c:v>
                </c:pt>
                <c:pt idx="378">
                  <c:v>62</c:v>
                </c:pt>
                <c:pt idx="379">
                  <c:v>66</c:v>
                </c:pt>
                <c:pt idx="380">
                  <c:v>69</c:v>
                </c:pt>
                <c:pt idx="381">
                  <c:v>72</c:v>
                </c:pt>
                <c:pt idx="382">
                  <c:v>72</c:v>
                </c:pt>
                <c:pt idx="383">
                  <c:v>66</c:v>
                </c:pt>
                <c:pt idx="384">
                  <c:v>61</c:v>
                </c:pt>
                <c:pt idx="385">
                  <c:v>62</c:v>
                </c:pt>
                <c:pt idx="386">
                  <c:v>66</c:v>
                </c:pt>
                <c:pt idx="387">
                  <c:v>68</c:v>
                </c:pt>
                <c:pt idx="388">
                  <c:v>69</c:v>
                </c:pt>
                <c:pt idx="389">
                  <c:v>69</c:v>
                </c:pt>
                <c:pt idx="390">
                  <c:v>67</c:v>
                </c:pt>
                <c:pt idx="391">
                  <c:v>68</c:v>
                </c:pt>
                <c:pt idx="392">
                  <c:v>70</c:v>
                </c:pt>
                <c:pt idx="393">
                  <c:v>71</c:v>
                </c:pt>
                <c:pt idx="394">
                  <c:v>73</c:v>
                </c:pt>
                <c:pt idx="395">
                  <c:v>74</c:v>
                </c:pt>
                <c:pt idx="396">
                  <c:v>75</c:v>
                </c:pt>
                <c:pt idx="397">
                  <c:v>76</c:v>
                </c:pt>
                <c:pt idx="398">
                  <c:v>77</c:v>
                </c:pt>
                <c:pt idx="399">
                  <c:v>77</c:v>
                </c:pt>
                <c:pt idx="400">
                  <c:v>77</c:v>
                </c:pt>
                <c:pt idx="401">
                  <c:v>79</c:v>
                </c:pt>
                <c:pt idx="402">
                  <c:v>78</c:v>
                </c:pt>
                <c:pt idx="403">
                  <c:v>77</c:v>
                </c:pt>
                <c:pt idx="404">
                  <c:v>76</c:v>
                </c:pt>
                <c:pt idx="405">
                  <c:v>76</c:v>
                </c:pt>
                <c:pt idx="406">
                  <c:v>76</c:v>
                </c:pt>
                <c:pt idx="407">
                  <c:v>71</c:v>
                </c:pt>
                <c:pt idx="408">
                  <c:v>61</c:v>
                </c:pt>
                <c:pt idx="409">
                  <c:v>60</c:v>
                </c:pt>
                <c:pt idx="410">
                  <c:v>60</c:v>
                </c:pt>
                <c:pt idx="411">
                  <c:v>60</c:v>
                </c:pt>
                <c:pt idx="412">
                  <c:v>61</c:v>
                </c:pt>
                <c:pt idx="413">
                  <c:v>61</c:v>
                </c:pt>
                <c:pt idx="414">
                  <c:v>63</c:v>
                </c:pt>
                <c:pt idx="415">
                  <c:v>65</c:v>
                </c:pt>
                <c:pt idx="416">
                  <c:v>65</c:v>
                </c:pt>
                <c:pt idx="417">
                  <c:v>64</c:v>
                </c:pt>
                <c:pt idx="418">
                  <c:v>64</c:v>
                </c:pt>
                <c:pt idx="419">
                  <c:v>65</c:v>
                </c:pt>
                <c:pt idx="420">
                  <c:v>65</c:v>
                </c:pt>
                <c:pt idx="421">
                  <c:v>66</c:v>
                </c:pt>
                <c:pt idx="422">
                  <c:v>67</c:v>
                </c:pt>
                <c:pt idx="423">
                  <c:v>68</c:v>
                </c:pt>
                <c:pt idx="424">
                  <c:v>69</c:v>
                </c:pt>
                <c:pt idx="425">
                  <c:v>71</c:v>
                </c:pt>
                <c:pt idx="426">
                  <c:v>90.412801782589639</c:v>
                </c:pt>
                <c:pt idx="427">
                  <c:v>90.412801782589639</c:v>
                </c:pt>
                <c:pt idx="428">
                  <c:v>90.412801782589639</c:v>
                </c:pt>
                <c:pt idx="429">
                  <c:v>90.412801782589639</c:v>
                </c:pt>
                <c:pt idx="430">
                  <c:v>90.412801782589639</c:v>
                </c:pt>
                <c:pt idx="431">
                  <c:v>91.426000903310282</c:v>
                </c:pt>
                <c:pt idx="432">
                  <c:v>91.426000903310282</c:v>
                </c:pt>
                <c:pt idx="433">
                  <c:v>91.426000903310282</c:v>
                </c:pt>
                <c:pt idx="434">
                  <c:v>91.426000903310282</c:v>
                </c:pt>
                <c:pt idx="435">
                  <c:v>92.488729009416332</c:v>
                </c:pt>
                <c:pt idx="436">
                  <c:v>92.488729009416332</c:v>
                </c:pt>
                <c:pt idx="437">
                  <c:v>92.488729009416332</c:v>
                </c:pt>
                <c:pt idx="438">
                  <c:v>93.605418163058943</c:v>
                </c:pt>
                <c:pt idx="439">
                  <c:v>94.185542003070935</c:v>
                </c:pt>
                <c:pt idx="440">
                  <c:v>95.392804413290349</c:v>
                </c:pt>
                <c:pt idx="441">
                  <c:v>96.667934512316648</c:v>
                </c:pt>
                <c:pt idx="442">
                  <c:v>98.017957315042764</c:v>
                </c:pt>
                <c:pt idx="443">
                  <c:v>99.450988475384349</c:v>
                </c:pt>
                <c:pt idx="444">
                  <c:v>99.450988475384349</c:v>
                </c:pt>
                <c:pt idx="445">
                  <c:v>99.450988475384349</c:v>
                </c:pt>
                <c:pt idx="446">
                  <c:v>98.723541082993748</c:v>
                </c:pt>
                <c:pt idx="447">
                  <c:v>90.412801782589639</c:v>
                </c:pt>
                <c:pt idx="448">
                  <c:v>78.134343643529462</c:v>
                </c:pt>
                <c:pt idx="449">
                  <c:v>57.885644363919958</c:v>
                </c:pt>
                <c:pt idx="450">
                  <c:v>60.830882758104345</c:v>
                </c:pt>
                <c:pt idx="451">
                  <c:v>63.600851531960508</c:v>
                </c:pt>
                <c:pt idx="452">
                  <c:v>66.441458331225263</c:v>
                </c:pt>
                <c:pt idx="453">
                  <c:v>68.771115003562144</c:v>
                </c:pt>
                <c:pt idx="454">
                  <c:v>70.766376488278496</c:v>
                </c:pt>
                <c:pt idx="455">
                  <c:v>72.631523931983125</c:v>
                </c:pt>
                <c:pt idx="456">
                  <c:v>74.501917865310105</c:v>
                </c:pt>
                <c:pt idx="457">
                  <c:v>76.348471531497864</c:v>
                </c:pt>
                <c:pt idx="458">
                  <c:v>77.606161414752989</c:v>
                </c:pt>
                <c:pt idx="459">
                  <c:v>78.677979893201069</c:v>
                </c:pt>
                <c:pt idx="460">
                  <c:v>79.237885170076581</c:v>
                </c:pt>
                <c:pt idx="461">
                  <c:v>80.110186985731417</c:v>
                </c:pt>
                <c:pt idx="462">
                  <c:v>80.714760181539503</c:v>
                </c:pt>
                <c:pt idx="463">
                  <c:v>79.814937491648763</c:v>
                </c:pt>
                <c:pt idx="464">
                  <c:v>79.814937491648763</c:v>
                </c:pt>
                <c:pt idx="465">
                  <c:v>79.814937491648763</c:v>
                </c:pt>
                <c:pt idx="466">
                  <c:v>79.814937491648763</c:v>
                </c:pt>
                <c:pt idx="467">
                  <c:v>81.024350205622412</c:v>
                </c:pt>
                <c:pt idx="468">
                  <c:v>81.65884449586251</c:v>
                </c:pt>
                <c:pt idx="469">
                  <c:v>82.314771399817644</c:v>
                </c:pt>
                <c:pt idx="470">
                  <c:v>82.651176873240686</c:v>
                </c:pt>
                <c:pt idx="471">
                  <c:v>82.993440466740665</c:v>
                </c:pt>
                <c:pt idx="472">
                  <c:v>83.341744366262276</c:v>
                </c:pt>
                <c:pt idx="473">
                  <c:v>84.057243454326695</c:v>
                </c:pt>
                <c:pt idx="474">
                  <c:v>86.370448500814234</c:v>
                </c:pt>
                <c:pt idx="475">
                  <c:v>87.63319205745178</c:v>
                </c:pt>
                <c:pt idx="476">
                  <c:v>89.445203204413176</c:v>
                </c:pt>
                <c:pt idx="477">
                  <c:v>90.913466640079875</c:v>
                </c:pt>
                <c:pt idx="478">
                  <c:v>92.488729009416332</c:v>
                </c:pt>
                <c:pt idx="479">
                  <c:v>93.605418163058943</c:v>
                </c:pt>
                <c:pt idx="480">
                  <c:v>95.392804413290349</c:v>
                </c:pt>
                <c:pt idx="481">
                  <c:v>97.333105103202712</c:v>
                </c:pt>
                <c:pt idx="482">
                  <c:v>98.723541082993748</c:v>
                </c:pt>
                <c:pt idx="483">
                  <c:v>99.450988475384349</c:v>
                </c:pt>
                <c:pt idx="484">
                  <c:v>99.450988475384349</c:v>
                </c:pt>
                <c:pt idx="485">
                  <c:v>99.450988475384349</c:v>
                </c:pt>
                <c:pt idx="486">
                  <c:v>100.2015222613004</c:v>
                </c:pt>
                <c:pt idx="487">
                  <c:v>102.60544317742819</c:v>
                </c:pt>
                <c:pt idx="488">
                  <c:v>106.22860065242035</c:v>
                </c:pt>
                <c:pt idx="489">
                  <c:v>106.22860065242035</c:v>
                </c:pt>
                <c:pt idx="490">
                  <c:v>107.22264922435117</c:v>
                </c:pt>
                <c:pt idx="491">
                  <c:v>107.22264922435117</c:v>
                </c:pt>
                <c:pt idx="492">
                  <c:v>107.22264922435117</c:v>
                </c:pt>
                <c:pt idx="493">
                  <c:v>108.25702533032423</c:v>
                </c:pt>
                <c:pt idx="494">
                  <c:v>108.25702533032423</c:v>
                </c:pt>
                <c:pt idx="495">
                  <c:v>108.25702533032423</c:v>
                </c:pt>
                <c:pt idx="496">
                  <c:v>108.25702533032423</c:v>
                </c:pt>
                <c:pt idx="497">
                  <c:v>109.33470416984828</c:v>
                </c:pt>
                <c:pt idx="498">
                  <c:v>109.33470416984828</c:v>
                </c:pt>
                <c:pt idx="499">
                  <c:v>110.45898576358952</c:v>
                </c:pt>
                <c:pt idx="500">
                  <c:v>110.45898576358952</c:v>
                </c:pt>
                <c:pt idx="501">
                  <c:v>110.45898576358952</c:v>
                </c:pt>
                <c:pt idx="502">
                  <c:v>110.45898576358952</c:v>
                </c:pt>
                <c:pt idx="503">
                  <c:v>110.45898576358952</c:v>
                </c:pt>
                <c:pt idx="504">
                  <c:v>110.45898576358952</c:v>
                </c:pt>
                <c:pt idx="505">
                  <c:v>110.45898576358952</c:v>
                </c:pt>
                <c:pt idx="506">
                  <c:v>110.45898576358952</c:v>
                </c:pt>
                <c:pt idx="507">
                  <c:v>112.86247683693713</c:v>
                </c:pt>
                <c:pt idx="508">
                  <c:v>112.86247683693713</c:v>
                </c:pt>
                <c:pt idx="509">
                  <c:v>112.86247683693713</c:v>
                </c:pt>
                <c:pt idx="510">
                  <c:v>112.86247683693713</c:v>
                </c:pt>
                <c:pt idx="511">
                  <c:v>110.45898576358952</c:v>
                </c:pt>
                <c:pt idx="512">
                  <c:v>109.33470416984828</c:v>
                </c:pt>
                <c:pt idx="513">
                  <c:v>109.33470416984828</c:v>
                </c:pt>
                <c:pt idx="514">
                  <c:v>109.33470416984828</c:v>
                </c:pt>
                <c:pt idx="515">
                  <c:v>109.33470416984828</c:v>
                </c:pt>
                <c:pt idx="516">
                  <c:v>109.33470416984828</c:v>
                </c:pt>
                <c:pt idx="517">
                  <c:v>109.33470416984828</c:v>
                </c:pt>
                <c:pt idx="518">
                  <c:v>109.33470416984828</c:v>
                </c:pt>
                <c:pt idx="519">
                  <c:v>108.25702533032423</c:v>
                </c:pt>
                <c:pt idx="520">
                  <c:v>108.25702533032423</c:v>
                </c:pt>
                <c:pt idx="521">
                  <c:v>107.22264922435117</c:v>
                </c:pt>
                <c:pt idx="522">
                  <c:v>107.22264922435117</c:v>
                </c:pt>
                <c:pt idx="523">
                  <c:v>107.22264922435117</c:v>
                </c:pt>
                <c:pt idx="524">
                  <c:v>107.22264922435117</c:v>
                </c:pt>
                <c:pt idx="525">
                  <c:v>108.25702533032423</c:v>
                </c:pt>
                <c:pt idx="526">
                  <c:v>107.22264922435117</c:v>
                </c:pt>
                <c:pt idx="527">
                  <c:v>107.22264922435117</c:v>
                </c:pt>
                <c:pt idx="528">
                  <c:v>106.22860065242035</c:v>
                </c:pt>
                <c:pt idx="529">
                  <c:v>106.22860065242035</c:v>
                </c:pt>
                <c:pt idx="530">
                  <c:v>106.22860065242035</c:v>
                </c:pt>
                <c:pt idx="531">
                  <c:v>106.22860065242035</c:v>
                </c:pt>
                <c:pt idx="532">
                  <c:v>106.22860065242035</c:v>
                </c:pt>
                <c:pt idx="533">
                  <c:v>106.22860065242035</c:v>
                </c:pt>
                <c:pt idx="534">
                  <c:v>106.22860065242035</c:v>
                </c:pt>
                <c:pt idx="535">
                  <c:v>106.22860065242035</c:v>
                </c:pt>
                <c:pt idx="536">
                  <c:v>106.22860065242035</c:v>
                </c:pt>
                <c:pt idx="537">
                  <c:v>106.22860065242035</c:v>
                </c:pt>
                <c:pt idx="538">
                  <c:v>106.22860065242035</c:v>
                </c:pt>
                <c:pt idx="539">
                  <c:v>106.22860065242035</c:v>
                </c:pt>
                <c:pt idx="540">
                  <c:v>106.22860065242035</c:v>
                </c:pt>
                <c:pt idx="541">
                  <c:v>105.27218881004028</c:v>
                </c:pt>
                <c:pt idx="542">
                  <c:v>105.27218881004028</c:v>
                </c:pt>
                <c:pt idx="543">
                  <c:v>105.27218881004028</c:v>
                </c:pt>
                <c:pt idx="544">
                  <c:v>105.27218881004028</c:v>
                </c:pt>
                <c:pt idx="545">
                  <c:v>103.4627326480195</c:v>
                </c:pt>
                <c:pt idx="546">
                  <c:v>102.60544317742819</c:v>
                </c:pt>
                <c:pt idx="547">
                  <c:v>100.2015222613004</c:v>
                </c:pt>
                <c:pt idx="548">
                  <c:v>106</c:v>
                </c:pt>
                <c:pt idx="549">
                  <c:v>104</c:v>
                </c:pt>
                <c:pt idx="550">
                  <c:v>102</c:v>
                </c:pt>
                <c:pt idx="551">
                  <c:v>99</c:v>
                </c:pt>
                <c:pt idx="552">
                  <c:v>87</c:v>
                </c:pt>
                <c:pt idx="553">
                  <c:v>73</c:v>
                </c:pt>
                <c:pt idx="554">
                  <c:v>62</c:v>
                </c:pt>
                <c:pt idx="555">
                  <c:v>55</c:v>
                </c:pt>
                <c:pt idx="556">
                  <c:v>59</c:v>
                </c:pt>
                <c:pt idx="557">
                  <c:v>61</c:v>
                </c:pt>
                <c:pt idx="558">
                  <c:v>61</c:v>
                </c:pt>
                <c:pt idx="559">
                  <c:v>61</c:v>
                </c:pt>
                <c:pt idx="560">
                  <c:v>62</c:v>
                </c:pt>
                <c:pt idx="561">
                  <c:v>64</c:v>
                </c:pt>
                <c:pt idx="562">
                  <c:v>63</c:v>
                </c:pt>
                <c:pt idx="563">
                  <c:v>51</c:v>
                </c:pt>
                <c:pt idx="564">
                  <c:v>41</c:v>
                </c:pt>
                <c:pt idx="565">
                  <c:v>40</c:v>
                </c:pt>
                <c:pt idx="566">
                  <c:v>39</c:v>
                </c:pt>
                <c:pt idx="567">
                  <c:v>38</c:v>
                </c:pt>
                <c:pt idx="568">
                  <c:v>35</c:v>
                </c:pt>
                <c:pt idx="569">
                  <c:v>35</c:v>
                </c:pt>
                <c:pt idx="570">
                  <c:v>29</c:v>
                </c:pt>
                <c:pt idx="571">
                  <c:v>33</c:v>
                </c:pt>
                <c:pt idx="572">
                  <c:v>36</c:v>
                </c:pt>
                <c:pt idx="573">
                  <c:v>39</c:v>
                </c:pt>
                <c:pt idx="574">
                  <c:v>41</c:v>
                </c:pt>
                <c:pt idx="575">
                  <c:v>45</c:v>
                </c:pt>
                <c:pt idx="576">
                  <c:v>49</c:v>
                </c:pt>
                <c:pt idx="577">
                  <c:v>52</c:v>
                </c:pt>
                <c:pt idx="578">
                  <c:v>56</c:v>
                </c:pt>
                <c:pt idx="579">
                  <c:v>59</c:v>
                </c:pt>
                <c:pt idx="580">
                  <c:v>51</c:v>
                </c:pt>
                <c:pt idx="581">
                  <c:v>45</c:v>
                </c:pt>
                <c:pt idx="582">
                  <c:v>47</c:v>
                </c:pt>
                <c:pt idx="583">
                  <c:v>51</c:v>
                </c:pt>
                <c:pt idx="584">
                  <c:v>55</c:v>
                </c:pt>
                <c:pt idx="585">
                  <c:v>55</c:v>
                </c:pt>
                <c:pt idx="586">
                  <c:v>56</c:v>
                </c:pt>
                <c:pt idx="587">
                  <c:v>60</c:v>
                </c:pt>
                <c:pt idx="588">
                  <c:v>63</c:v>
                </c:pt>
                <c:pt idx="589">
                  <c:v>66</c:v>
                </c:pt>
                <c:pt idx="590">
                  <c:v>68</c:v>
                </c:pt>
                <c:pt idx="591">
                  <c:v>71</c:v>
                </c:pt>
                <c:pt idx="592">
                  <c:v>72</c:v>
                </c:pt>
                <c:pt idx="593">
                  <c:v>74</c:v>
                </c:pt>
                <c:pt idx="594">
                  <c:v>76</c:v>
                </c:pt>
                <c:pt idx="595">
                  <c:v>77</c:v>
                </c:pt>
                <c:pt idx="596">
                  <c:v>77</c:v>
                </c:pt>
                <c:pt idx="597">
                  <c:v>78</c:v>
                </c:pt>
                <c:pt idx="598">
                  <c:v>79</c:v>
                </c:pt>
                <c:pt idx="599">
                  <c:v>81</c:v>
                </c:pt>
                <c:pt idx="600">
                  <c:v>83</c:v>
                </c:pt>
                <c:pt idx="601">
                  <c:v>84</c:v>
                </c:pt>
                <c:pt idx="602">
                  <c:v>86</c:v>
                </c:pt>
                <c:pt idx="603">
                  <c:v>88</c:v>
                </c:pt>
                <c:pt idx="604">
                  <c:v>89</c:v>
                </c:pt>
                <c:pt idx="605">
                  <c:v>91</c:v>
                </c:pt>
                <c:pt idx="606">
                  <c:v>92</c:v>
                </c:pt>
                <c:pt idx="607">
                  <c:v>94</c:v>
                </c:pt>
                <c:pt idx="608">
                  <c:v>95</c:v>
                </c:pt>
                <c:pt idx="609">
                  <c:v>96</c:v>
                </c:pt>
                <c:pt idx="610">
                  <c:v>96</c:v>
                </c:pt>
                <c:pt idx="611">
                  <c:v>97</c:v>
                </c:pt>
                <c:pt idx="612">
                  <c:v>99</c:v>
                </c:pt>
                <c:pt idx="613">
                  <c:v>102</c:v>
                </c:pt>
                <c:pt idx="614">
                  <c:v>102</c:v>
                </c:pt>
                <c:pt idx="615">
                  <c:v>98</c:v>
                </c:pt>
                <c:pt idx="616">
                  <c:v>98</c:v>
                </c:pt>
                <c:pt idx="617">
                  <c:v>102</c:v>
                </c:pt>
                <c:pt idx="618">
                  <c:v>105</c:v>
                </c:pt>
                <c:pt idx="619">
                  <c:v>106</c:v>
                </c:pt>
                <c:pt idx="620">
                  <c:v>108</c:v>
                </c:pt>
                <c:pt idx="621">
                  <c:v>110</c:v>
                </c:pt>
                <c:pt idx="622">
                  <c:v>109</c:v>
                </c:pt>
                <c:pt idx="623">
                  <c:v>110</c:v>
                </c:pt>
                <c:pt idx="624">
                  <c:v>111</c:v>
                </c:pt>
                <c:pt idx="625">
                  <c:v>114</c:v>
                </c:pt>
                <c:pt idx="626">
                  <c:v>116</c:v>
                </c:pt>
                <c:pt idx="627">
                  <c:v>118</c:v>
                </c:pt>
                <c:pt idx="628">
                  <c:v>121</c:v>
                </c:pt>
                <c:pt idx="629">
                  <c:v>123</c:v>
                </c:pt>
                <c:pt idx="630">
                  <c:v>125</c:v>
                </c:pt>
                <c:pt idx="631">
                  <c:v>128</c:v>
                </c:pt>
                <c:pt idx="632">
                  <c:v>131</c:v>
                </c:pt>
                <c:pt idx="633">
                  <c:v>135</c:v>
                </c:pt>
                <c:pt idx="634">
                  <c:v>137</c:v>
                </c:pt>
                <c:pt idx="635">
                  <c:v>136</c:v>
                </c:pt>
                <c:pt idx="636">
                  <c:v>130</c:v>
                </c:pt>
                <c:pt idx="637">
                  <c:v>118</c:v>
                </c:pt>
                <c:pt idx="638">
                  <c:v>111</c:v>
                </c:pt>
                <c:pt idx="639">
                  <c:v>110</c:v>
                </c:pt>
                <c:pt idx="640">
                  <c:v>112</c:v>
                </c:pt>
                <c:pt idx="641">
                  <c:v>112</c:v>
                </c:pt>
                <c:pt idx="642">
                  <c:v>115</c:v>
                </c:pt>
                <c:pt idx="643">
                  <c:v>120</c:v>
                </c:pt>
                <c:pt idx="644">
                  <c:v>126</c:v>
                </c:pt>
                <c:pt idx="645">
                  <c:v>103</c:v>
                </c:pt>
                <c:pt idx="646">
                  <c:v>78</c:v>
                </c:pt>
                <c:pt idx="647">
                  <c:v>82</c:v>
                </c:pt>
                <c:pt idx="648">
                  <c:v>94</c:v>
                </c:pt>
                <c:pt idx="649">
                  <c:v>105</c:v>
                </c:pt>
                <c:pt idx="650">
                  <c:v>111</c:v>
                </c:pt>
                <c:pt idx="651">
                  <c:v>115</c:v>
                </c:pt>
                <c:pt idx="652">
                  <c:v>122</c:v>
                </c:pt>
                <c:pt idx="653">
                  <c:v>126</c:v>
                </c:pt>
                <c:pt idx="654">
                  <c:v>130</c:v>
                </c:pt>
                <c:pt idx="655">
                  <c:v>129</c:v>
                </c:pt>
                <c:pt idx="656">
                  <c:v>91</c:v>
                </c:pt>
                <c:pt idx="657">
                  <c:v>97</c:v>
                </c:pt>
                <c:pt idx="658">
                  <c:v>103</c:v>
                </c:pt>
                <c:pt idx="659">
                  <c:v>108</c:v>
                </c:pt>
                <c:pt idx="660">
                  <c:v>110</c:v>
                </c:pt>
                <c:pt idx="661">
                  <c:v>114</c:v>
                </c:pt>
                <c:pt idx="662">
                  <c:v>119</c:v>
                </c:pt>
                <c:pt idx="663">
                  <c:v>123</c:v>
                </c:pt>
                <c:pt idx="664">
                  <c:v>125</c:v>
                </c:pt>
                <c:pt idx="665">
                  <c:v>125</c:v>
                </c:pt>
                <c:pt idx="666">
                  <c:v>127</c:v>
                </c:pt>
                <c:pt idx="667">
                  <c:v>127</c:v>
                </c:pt>
                <c:pt idx="668">
                  <c:v>74</c:v>
                </c:pt>
                <c:pt idx="669">
                  <c:v>99</c:v>
                </c:pt>
                <c:pt idx="670">
                  <c:v>118</c:v>
                </c:pt>
                <c:pt idx="671">
                  <c:v>133</c:v>
                </c:pt>
                <c:pt idx="672">
                  <c:v>135</c:v>
                </c:pt>
                <c:pt idx="673">
                  <c:v>144</c:v>
                </c:pt>
                <c:pt idx="674">
                  <c:v>143</c:v>
                </c:pt>
                <c:pt idx="675">
                  <c:v>132</c:v>
                </c:pt>
                <c:pt idx="676">
                  <c:v>125</c:v>
                </c:pt>
                <c:pt idx="677">
                  <c:v>130</c:v>
                </c:pt>
                <c:pt idx="678">
                  <c:v>135</c:v>
                </c:pt>
                <c:pt idx="679">
                  <c:v>139</c:v>
                </c:pt>
                <c:pt idx="680">
                  <c:v>142</c:v>
                </c:pt>
                <c:pt idx="681">
                  <c:v>146</c:v>
                </c:pt>
                <c:pt idx="682">
                  <c:v>149</c:v>
                </c:pt>
                <c:pt idx="683">
                  <c:v>152</c:v>
                </c:pt>
                <c:pt idx="684">
                  <c:v>154</c:v>
                </c:pt>
                <c:pt idx="685">
                  <c:v>156</c:v>
                </c:pt>
                <c:pt idx="686">
                  <c:v>158</c:v>
                </c:pt>
                <c:pt idx="687">
                  <c:v>159</c:v>
                </c:pt>
                <c:pt idx="688">
                  <c:v>160</c:v>
                </c:pt>
                <c:pt idx="689">
                  <c:v>162</c:v>
                </c:pt>
                <c:pt idx="690">
                  <c:v>164</c:v>
                </c:pt>
                <c:pt idx="691">
                  <c:v>167</c:v>
                </c:pt>
                <c:pt idx="692">
                  <c:v>163</c:v>
                </c:pt>
                <c:pt idx="693">
                  <c:v>152</c:v>
                </c:pt>
                <c:pt idx="694">
                  <c:v>152</c:v>
                </c:pt>
                <c:pt idx="695">
                  <c:v>155</c:v>
                </c:pt>
                <c:pt idx="696">
                  <c:v>160</c:v>
                </c:pt>
                <c:pt idx="697">
                  <c:v>162</c:v>
                </c:pt>
                <c:pt idx="698">
                  <c:v>163</c:v>
                </c:pt>
                <c:pt idx="699">
                  <c:v>163</c:v>
                </c:pt>
                <c:pt idx="700">
                  <c:v>165</c:v>
                </c:pt>
                <c:pt idx="701">
                  <c:v>168</c:v>
                </c:pt>
                <c:pt idx="702">
                  <c:v>170</c:v>
                </c:pt>
                <c:pt idx="703">
                  <c:v>170</c:v>
                </c:pt>
                <c:pt idx="704">
                  <c:v>168</c:v>
                </c:pt>
                <c:pt idx="705">
                  <c:v>168</c:v>
                </c:pt>
                <c:pt idx="706">
                  <c:v>169</c:v>
                </c:pt>
                <c:pt idx="707">
                  <c:v>166</c:v>
                </c:pt>
                <c:pt idx="708">
                  <c:v>159</c:v>
                </c:pt>
                <c:pt idx="709">
                  <c:v>161</c:v>
                </c:pt>
                <c:pt idx="710">
                  <c:v>163</c:v>
                </c:pt>
                <c:pt idx="711">
                  <c:v>164</c:v>
                </c:pt>
                <c:pt idx="712">
                  <c:v>164</c:v>
                </c:pt>
                <c:pt idx="713">
                  <c:v>160</c:v>
                </c:pt>
                <c:pt idx="714">
                  <c:v>129</c:v>
                </c:pt>
                <c:pt idx="715">
                  <c:v>104</c:v>
                </c:pt>
                <c:pt idx="716">
                  <c:v>100</c:v>
                </c:pt>
                <c:pt idx="717">
                  <c:v>103</c:v>
                </c:pt>
                <c:pt idx="718">
                  <c:v>109</c:v>
                </c:pt>
                <c:pt idx="719">
                  <c:v>116</c:v>
                </c:pt>
                <c:pt idx="720">
                  <c:v>124</c:v>
                </c:pt>
                <c:pt idx="721">
                  <c:v>130</c:v>
                </c:pt>
                <c:pt idx="722">
                  <c:v>136</c:v>
                </c:pt>
                <c:pt idx="723">
                  <c:v>141</c:v>
                </c:pt>
                <c:pt idx="724">
                  <c:v>145</c:v>
                </c:pt>
                <c:pt idx="725">
                  <c:v>149</c:v>
                </c:pt>
                <c:pt idx="726">
                  <c:v>154</c:v>
                </c:pt>
                <c:pt idx="727">
                  <c:v>156</c:v>
                </c:pt>
                <c:pt idx="728">
                  <c:v>156</c:v>
                </c:pt>
                <c:pt idx="729">
                  <c:v>156</c:v>
                </c:pt>
                <c:pt idx="730">
                  <c:v>155</c:v>
                </c:pt>
                <c:pt idx="731">
                  <c:v>148</c:v>
                </c:pt>
                <c:pt idx="732">
                  <c:v>143</c:v>
                </c:pt>
                <c:pt idx="733">
                  <c:v>139</c:v>
                </c:pt>
                <c:pt idx="734">
                  <c:v>137</c:v>
                </c:pt>
                <c:pt idx="735">
                  <c:v>138</c:v>
                </c:pt>
                <c:pt idx="736">
                  <c:v>140</c:v>
                </c:pt>
                <c:pt idx="737">
                  <c:v>142</c:v>
                </c:pt>
                <c:pt idx="738">
                  <c:v>143</c:v>
                </c:pt>
                <c:pt idx="739">
                  <c:v>140</c:v>
                </c:pt>
                <c:pt idx="740">
                  <c:v>139</c:v>
                </c:pt>
                <c:pt idx="741">
                  <c:v>140</c:v>
                </c:pt>
                <c:pt idx="742">
                  <c:v>142</c:v>
                </c:pt>
                <c:pt idx="743">
                  <c:v>145</c:v>
                </c:pt>
                <c:pt idx="744">
                  <c:v>147</c:v>
                </c:pt>
                <c:pt idx="745">
                  <c:v>149</c:v>
                </c:pt>
                <c:pt idx="746">
                  <c:v>149</c:v>
                </c:pt>
                <c:pt idx="747">
                  <c:v>148</c:v>
                </c:pt>
                <c:pt idx="748">
                  <c:v>150</c:v>
                </c:pt>
                <c:pt idx="749">
                  <c:v>150</c:v>
                </c:pt>
                <c:pt idx="750">
                  <c:v>149</c:v>
                </c:pt>
                <c:pt idx="751">
                  <c:v>146</c:v>
                </c:pt>
                <c:pt idx="752">
                  <c:v>141</c:v>
                </c:pt>
                <c:pt idx="753">
                  <c:v>138</c:v>
                </c:pt>
                <c:pt idx="754">
                  <c:v>137</c:v>
                </c:pt>
                <c:pt idx="755">
                  <c:v>135</c:v>
                </c:pt>
                <c:pt idx="756">
                  <c:v>128</c:v>
                </c:pt>
                <c:pt idx="757">
                  <c:v>105</c:v>
                </c:pt>
                <c:pt idx="758">
                  <c:v>93</c:v>
                </c:pt>
                <c:pt idx="759">
                  <c:v>94</c:v>
                </c:pt>
                <c:pt idx="760">
                  <c:v>98</c:v>
                </c:pt>
                <c:pt idx="761">
                  <c:v>102</c:v>
                </c:pt>
                <c:pt idx="762">
                  <c:v>107</c:v>
                </c:pt>
                <c:pt idx="763">
                  <c:v>112</c:v>
                </c:pt>
                <c:pt idx="764">
                  <c:v>115</c:v>
                </c:pt>
                <c:pt idx="765">
                  <c:v>118</c:v>
                </c:pt>
                <c:pt idx="766">
                  <c:v>121</c:v>
                </c:pt>
                <c:pt idx="767">
                  <c:v>123</c:v>
                </c:pt>
                <c:pt idx="768">
                  <c:v>123</c:v>
                </c:pt>
                <c:pt idx="769">
                  <c:v>120</c:v>
                </c:pt>
                <c:pt idx="770">
                  <c:v>118</c:v>
                </c:pt>
                <c:pt idx="771">
                  <c:v>115</c:v>
                </c:pt>
                <c:pt idx="772">
                  <c:v>112</c:v>
                </c:pt>
                <c:pt idx="773">
                  <c:v>112</c:v>
                </c:pt>
                <c:pt idx="774">
                  <c:v>106</c:v>
                </c:pt>
                <c:pt idx="775">
                  <c:v>87</c:v>
                </c:pt>
                <c:pt idx="776">
                  <c:v>79</c:v>
                </c:pt>
                <c:pt idx="777">
                  <c:v>81</c:v>
                </c:pt>
                <c:pt idx="778">
                  <c:v>87</c:v>
                </c:pt>
                <c:pt idx="779">
                  <c:v>93</c:v>
                </c:pt>
                <c:pt idx="780">
                  <c:v>97</c:v>
                </c:pt>
                <c:pt idx="781">
                  <c:v>102</c:v>
                </c:pt>
                <c:pt idx="782">
                  <c:v>107</c:v>
                </c:pt>
                <c:pt idx="783">
                  <c:v>109</c:v>
                </c:pt>
                <c:pt idx="784">
                  <c:v>109</c:v>
                </c:pt>
                <c:pt idx="785">
                  <c:v>107</c:v>
                </c:pt>
                <c:pt idx="786">
                  <c:v>109</c:v>
                </c:pt>
                <c:pt idx="787">
                  <c:v>113</c:v>
                </c:pt>
                <c:pt idx="788">
                  <c:v>114</c:v>
                </c:pt>
                <c:pt idx="789">
                  <c:v>115</c:v>
                </c:pt>
                <c:pt idx="790">
                  <c:v>115</c:v>
                </c:pt>
                <c:pt idx="791">
                  <c:v>116</c:v>
                </c:pt>
                <c:pt idx="792">
                  <c:v>114.15038701555778</c:v>
                </c:pt>
                <c:pt idx="793">
                  <c:v>115.50245044524632</c:v>
                </c:pt>
                <c:pt idx="794">
                  <c:v>118.42324989243211</c:v>
                </c:pt>
                <c:pt idx="795">
                  <c:v>120.00623145263576</c:v>
                </c:pt>
                <c:pt idx="796">
                  <c:v>121.682186874127</c:v>
                </c:pt>
                <c:pt idx="797">
                  <c:v>121.682186874127</c:v>
                </c:pt>
                <c:pt idx="798">
                  <c:v>123.46119115278867</c:v>
                </c:pt>
                <c:pt idx="799">
                  <c:v>123.46119115278867</c:v>
                </c:pt>
                <c:pt idx="800">
                  <c:v>123.46119115278867</c:v>
                </c:pt>
                <c:pt idx="801">
                  <c:v>123.46119115278867</c:v>
                </c:pt>
                <c:pt idx="802">
                  <c:v>123.46119115278867</c:v>
                </c:pt>
                <c:pt idx="803">
                  <c:v>125.35496040102606</c:v>
                </c:pt>
                <c:pt idx="804">
                  <c:v>125.35496040102606</c:v>
                </c:pt>
                <c:pt idx="805">
                  <c:v>125.35496040102606</c:v>
                </c:pt>
                <c:pt idx="806">
                  <c:v>125.35496040102606</c:v>
                </c:pt>
                <c:pt idx="807">
                  <c:v>125.35496040102606</c:v>
                </c:pt>
                <c:pt idx="808">
                  <c:v>125.35496040102606</c:v>
                </c:pt>
                <c:pt idx="809">
                  <c:v>125.35496040102606</c:v>
                </c:pt>
                <c:pt idx="810">
                  <c:v>125.35496040102606</c:v>
                </c:pt>
                <c:pt idx="811">
                  <c:v>127.37721794067984</c:v>
                </c:pt>
                <c:pt idx="812">
                  <c:v>127.37721794067984</c:v>
                </c:pt>
                <c:pt idx="813">
                  <c:v>127.37721794067984</c:v>
                </c:pt>
                <c:pt idx="814">
                  <c:v>129.54416650830598</c:v>
                </c:pt>
                <c:pt idx="815">
                  <c:v>129.54416650830598</c:v>
                </c:pt>
                <c:pt idx="816">
                  <c:v>129.54416650830598</c:v>
                </c:pt>
                <c:pt idx="817">
                  <c:v>127.37721794067984</c:v>
                </c:pt>
                <c:pt idx="818">
                  <c:v>125.35496040102606</c:v>
                </c:pt>
                <c:pt idx="819">
                  <c:v>125.35496040102606</c:v>
                </c:pt>
                <c:pt idx="820">
                  <c:v>125.35496040102606</c:v>
                </c:pt>
                <c:pt idx="821">
                  <c:v>125.35496040102606</c:v>
                </c:pt>
                <c:pt idx="822">
                  <c:v>125.35496040102606</c:v>
                </c:pt>
                <c:pt idx="823">
                  <c:v>127.37721794067984</c:v>
                </c:pt>
                <c:pt idx="824">
                  <c:v>127.37721794067984</c:v>
                </c:pt>
                <c:pt idx="825">
                  <c:v>127.37721794067984</c:v>
                </c:pt>
                <c:pt idx="826">
                  <c:v>131.87510523626338</c:v>
                </c:pt>
                <c:pt idx="827">
                  <c:v>134.3932473959033</c:v>
                </c:pt>
                <c:pt idx="828">
                  <c:v>137.12682161301157</c:v>
                </c:pt>
                <c:pt idx="829">
                  <c:v>137.12682161301157</c:v>
                </c:pt>
                <c:pt idx="830">
                  <c:v>137.12682161301157</c:v>
                </c:pt>
                <c:pt idx="831">
                  <c:v>137.12682161301157</c:v>
                </c:pt>
                <c:pt idx="832">
                  <c:v>137.12682161301157</c:v>
                </c:pt>
                <c:pt idx="833">
                  <c:v>137.12682161301157</c:v>
                </c:pt>
                <c:pt idx="834">
                  <c:v>137.12682161301157</c:v>
                </c:pt>
                <c:pt idx="835">
                  <c:v>137.12682161301157</c:v>
                </c:pt>
                <c:pt idx="836">
                  <c:v>140.11058150710278</c:v>
                </c:pt>
                <c:pt idx="837">
                  <c:v>140.11058150710278</c:v>
                </c:pt>
                <c:pt idx="838">
                  <c:v>143.38791732136124</c:v>
                </c:pt>
                <c:pt idx="839">
                  <c:v>143.38791732136124</c:v>
                </c:pt>
                <c:pt idx="840">
                  <c:v>143.38791732136124</c:v>
                </c:pt>
                <c:pt idx="841">
                  <c:v>143.38791732136124</c:v>
                </c:pt>
                <c:pt idx="842">
                  <c:v>143.38791732136124</c:v>
                </c:pt>
                <c:pt idx="843">
                  <c:v>143.38791732136124</c:v>
                </c:pt>
                <c:pt idx="844">
                  <c:v>143.38791732136124</c:v>
                </c:pt>
                <c:pt idx="845">
                  <c:v>143.38791732136124</c:v>
                </c:pt>
                <c:pt idx="846">
                  <c:v>143.38791732136124</c:v>
                </c:pt>
                <c:pt idx="847">
                  <c:v>143.38791732136124</c:v>
                </c:pt>
                <c:pt idx="848">
                  <c:v>143.38791732136124</c:v>
                </c:pt>
                <c:pt idx="849">
                  <c:v>143.38791732136124</c:v>
                </c:pt>
                <c:pt idx="850">
                  <c:v>143.38791732136124</c:v>
                </c:pt>
                <c:pt idx="851">
                  <c:v>147.01387805233193</c:v>
                </c:pt>
                <c:pt idx="852">
                  <c:v>147.01387805233193</c:v>
                </c:pt>
                <c:pt idx="853">
                  <c:v>147.01387805233193</c:v>
                </c:pt>
                <c:pt idx="854">
                  <c:v>147.01387805233193</c:v>
                </c:pt>
                <c:pt idx="855">
                  <c:v>147.01387805233193</c:v>
                </c:pt>
                <c:pt idx="856">
                  <c:v>147.01387805233193</c:v>
                </c:pt>
                <c:pt idx="857">
                  <c:v>143.38791732136124</c:v>
                </c:pt>
                <c:pt idx="858">
                  <c:v>140.11058150710278</c:v>
                </c:pt>
                <c:pt idx="859">
                  <c:v>140.11058150710278</c:v>
                </c:pt>
                <c:pt idx="860">
                  <c:v>137.12682161301157</c:v>
                </c:pt>
                <c:pt idx="861">
                  <c:v>134.3932473959033</c:v>
                </c:pt>
                <c:pt idx="862">
                  <c:v>129.54416650830598</c:v>
                </c:pt>
                <c:pt idx="863">
                  <c:v>125.35496040102606</c:v>
                </c:pt>
                <c:pt idx="864">
                  <c:v>118.42324989243211</c:v>
                </c:pt>
                <c:pt idx="865">
                  <c:v>114.15038701555778</c:v>
                </c:pt>
                <c:pt idx="866">
                  <c:v>109.33470416984828</c:v>
                </c:pt>
                <c:pt idx="867">
                  <c:v>111.6335427004871</c:v>
                </c:pt>
                <c:pt idx="868">
                  <c:v>112.86247683693713</c:v>
                </c:pt>
                <c:pt idx="869">
                  <c:v>114.15038701555778</c:v>
                </c:pt>
                <c:pt idx="870">
                  <c:v>115.50245044524632</c:v>
                </c:pt>
                <c:pt idx="871">
                  <c:v>115.50245044524632</c:v>
                </c:pt>
                <c:pt idx="872">
                  <c:v>116.92452114689971</c:v>
                </c:pt>
                <c:pt idx="873">
                  <c:v>118.42324989243211</c:v>
                </c:pt>
                <c:pt idx="874">
                  <c:v>118.42324989243211</c:v>
                </c:pt>
                <c:pt idx="875">
                  <c:v>120.00623145263576</c:v>
                </c:pt>
                <c:pt idx="876">
                  <c:v>120.00623145263576</c:v>
                </c:pt>
                <c:pt idx="877">
                  <c:v>120.00623145263576</c:v>
                </c:pt>
                <c:pt idx="878">
                  <c:v>120.00623145263576</c:v>
                </c:pt>
                <c:pt idx="879">
                  <c:v>121.682186874127</c:v>
                </c:pt>
                <c:pt idx="880">
                  <c:v>121.682186874127</c:v>
                </c:pt>
                <c:pt idx="881">
                  <c:v>121.682186874127</c:v>
                </c:pt>
                <c:pt idx="882">
                  <c:v>123.46119115278867</c:v>
                </c:pt>
                <c:pt idx="883">
                  <c:v>123.46119115278867</c:v>
                </c:pt>
                <c:pt idx="884">
                  <c:v>123.46119115278867</c:v>
                </c:pt>
                <c:pt idx="885">
                  <c:v>121.682186874127</c:v>
                </c:pt>
                <c:pt idx="886">
                  <c:v>115.50245044524632</c:v>
                </c:pt>
                <c:pt idx="887">
                  <c:v>111.6335427004871</c:v>
                </c:pt>
                <c:pt idx="888">
                  <c:v>108.25702533032423</c:v>
                </c:pt>
                <c:pt idx="889">
                  <c:v>108.25702533032423</c:v>
                </c:pt>
                <c:pt idx="890">
                  <c:v>112.86247683693713</c:v>
                </c:pt>
                <c:pt idx="891">
                  <c:v>112.86247683693713</c:v>
                </c:pt>
                <c:pt idx="892">
                  <c:v>112.86247683693713</c:v>
                </c:pt>
                <c:pt idx="893">
                  <c:v>112.86247683693713</c:v>
                </c:pt>
                <c:pt idx="894">
                  <c:v>112.86247683693713</c:v>
                </c:pt>
                <c:pt idx="895">
                  <c:v>110.45898576358952</c:v>
                </c:pt>
                <c:pt idx="896">
                  <c:v>101.77725307858455</c:v>
                </c:pt>
                <c:pt idx="897">
                  <c:v>86.370448500814234</c:v>
                </c:pt>
                <c:pt idx="898">
                  <c:v>71.860830278073792</c:v>
                </c:pt>
                <c:pt idx="899">
                  <c:v>65.908615854597599</c:v>
                </c:pt>
                <c:pt idx="900">
                  <c:v>65.908615854597599</c:v>
                </c:pt>
                <c:pt idx="901">
                  <c:v>69.087383763383116</c:v>
                </c:pt>
                <c:pt idx="902">
                  <c:v>73.438215169268588</c:v>
                </c:pt>
                <c:pt idx="903">
                  <c:v>76.348471531497864</c:v>
                </c:pt>
                <c:pt idx="904">
                  <c:v>76.348471531497864</c:v>
                </c:pt>
                <c:pt idx="905">
                  <c:v>72.631523931983125</c:v>
                </c:pt>
                <c:pt idx="906">
                  <c:v>66.853232293667887</c:v>
                </c:pt>
                <c:pt idx="907">
                  <c:v>64.772276214123508</c:v>
                </c:pt>
                <c:pt idx="908">
                  <c:v>69.247832711368943</c:v>
                </c:pt>
                <c:pt idx="909">
                  <c:v>73.856005529937292</c:v>
                </c:pt>
                <c:pt idx="910">
                  <c:v>75.633572426068795</c:v>
                </c:pt>
                <c:pt idx="911">
                  <c:v>81.024350205622412</c:v>
                </c:pt>
                <c:pt idx="912">
                  <c:v>81.65884449586251</c:v>
                </c:pt>
                <c:pt idx="913">
                  <c:v>68</c:v>
                </c:pt>
                <c:pt idx="914">
                  <c:v>67</c:v>
                </c:pt>
                <c:pt idx="915">
                  <c:v>64</c:v>
                </c:pt>
                <c:pt idx="916">
                  <c:v>62</c:v>
                </c:pt>
                <c:pt idx="917">
                  <c:v>57</c:v>
                </c:pt>
                <c:pt idx="918">
                  <c:v>56</c:v>
                </c:pt>
                <c:pt idx="919">
                  <c:v>57</c:v>
                </c:pt>
                <c:pt idx="920">
                  <c:v>84.424846149687781</c:v>
                </c:pt>
                <c:pt idx="921">
                  <c:v>79.814937491648763</c:v>
                </c:pt>
                <c:pt idx="922">
                  <c:v>79.524210440700799</c:v>
                </c:pt>
                <c:pt idx="923">
                  <c:v>77.092675449102458</c:v>
                </c:pt>
                <c:pt idx="924">
                  <c:v>74.501917865310105</c:v>
                </c:pt>
                <c:pt idx="925">
                  <c:v>68.771115003562144</c:v>
                </c:pt>
                <c:pt idx="926">
                  <c:v>65.908615854597599</c:v>
                </c:pt>
                <c:pt idx="927">
                  <c:v>62.939111770013525</c:v>
                </c:pt>
                <c:pt idx="928">
                  <c:v>58.666098950427362</c:v>
                </c:pt>
                <c:pt idx="929">
                  <c:v>54.483218612392051</c:v>
                </c:pt>
                <c:pt idx="930">
                  <c:v>51.277525863371565</c:v>
                </c:pt>
                <c:pt idx="931">
                  <c:v>54.021031246497316</c:v>
                </c:pt>
                <c:pt idx="932">
                  <c:v>55.146874870664796</c:v>
                </c:pt>
                <c:pt idx="933">
                  <c:v>59.239651273067501</c:v>
                </c:pt>
                <c:pt idx="934">
                  <c:v>59.407916141994647</c:v>
                </c:pt>
                <c:pt idx="935">
                  <c:v>56.515002116240986</c:v>
                </c:pt>
                <c:pt idx="936">
                  <c:v>42.639395025142555</c:v>
                </c:pt>
                <c:pt idx="937">
                  <c:v>35.904457151812714</c:v>
                </c:pt>
                <c:pt idx="938">
                  <c:v>43.155879735199449</c:v>
                </c:pt>
                <c:pt idx="939">
                  <c:v>43.653307727889391</c:v>
                </c:pt>
                <c:pt idx="940">
                  <c:v>45.441622887504835</c:v>
                </c:pt>
                <c:pt idx="941">
                  <c:v>51.23203084037938</c:v>
                </c:pt>
                <c:pt idx="942">
                  <c:v>50.526400854210841</c:v>
                </c:pt>
                <c:pt idx="943">
                  <c:v>42</c:v>
                </c:pt>
                <c:pt idx="944">
                  <c:v>46</c:v>
                </c:pt>
                <c:pt idx="945">
                  <c:v>52</c:v>
                </c:pt>
                <c:pt idx="946">
                  <c:v>56</c:v>
                </c:pt>
                <c:pt idx="947">
                  <c:v>62</c:v>
                </c:pt>
                <c:pt idx="948">
                  <c:v>70</c:v>
                </c:pt>
                <c:pt idx="949">
                  <c:v>68.46084653619377</c:v>
                </c:pt>
                <c:pt idx="950">
                  <c:v>71.123396451818749</c:v>
                </c:pt>
                <c:pt idx="951">
                  <c:v>74.501917865310105</c:v>
                </c:pt>
                <c:pt idx="952">
                  <c:v>76.593180110475558</c:v>
                </c:pt>
                <c:pt idx="953">
                  <c:v>79.814937491648763</c:v>
                </c:pt>
                <c:pt idx="954">
                  <c:v>67</c:v>
                </c:pt>
                <c:pt idx="955">
                  <c:v>70</c:v>
                </c:pt>
                <c:pt idx="956">
                  <c:v>67</c:v>
                </c:pt>
                <c:pt idx="957">
                  <c:v>60</c:v>
                </c:pt>
                <c:pt idx="958">
                  <c:v>61</c:v>
                </c:pt>
                <c:pt idx="959">
                  <c:v>62</c:v>
                </c:pt>
                <c:pt idx="960">
                  <c:v>65</c:v>
                </c:pt>
                <c:pt idx="961">
                  <c:v>70</c:v>
                </c:pt>
                <c:pt idx="962">
                  <c:v>74</c:v>
                </c:pt>
                <c:pt idx="963">
                  <c:v>78</c:v>
                </c:pt>
                <c:pt idx="964">
                  <c:v>80</c:v>
                </c:pt>
                <c:pt idx="965">
                  <c:v>85</c:v>
                </c:pt>
                <c:pt idx="966">
                  <c:v>87</c:v>
                </c:pt>
                <c:pt idx="967">
                  <c:v>91</c:v>
                </c:pt>
                <c:pt idx="968">
                  <c:v>94</c:v>
                </c:pt>
                <c:pt idx="969">
                  <c:v>95</c:v>
                </c:pt>
                <c:pt idx="970">
                  <c:v>96</c:v>
                </c:pt>
                <c:pt idx="971">
                  <c:v>98</c:v>
                </c:pt>
                <c:pt idx="972">
                  <c:v>99</c:v>
                </c:pt>
                <c:pt idx="973">
                  <c:v>101</c:v>
                </c:pt>
                <c:pt idx="974">
                  <c:v>102</c:v>
                </c:pt>
                <c:pt idx="975">
                  <c:v>102</c:v>
                </c:pt>
                <c:pt idx="976">
                  <c:v>104</c:v>
                </c:pt>
                <c:pt idx="977">
                  <c:v>107</c:v>
                </c:pt>
                <c:pt idx="978">
                  <c:v>109</c:v>
                </c:pt>
                <c:pt idx="979">
                  <c:v>112</c:v>
                </c:pt>
                <c:pt idx="980">
                  <c:v>113</c:v>
                </c:pt>
                <c:pt idx="981">
                  <c:v>114</c:v>
                </c:pt>
                <c:pt idx="982">
                  <c:v>107</c:v>
                </c:pt>
                <c:pt idx="983">
                  <c:v>101</c:v>
                </c:pt>
                <c:pt idx="984">
                  <c:v>97</c:v>
                </c:pt>
                <c:pt idx="985">
                  <c:v>97</c:v>
                </c:pt>
                <c:pt idx="986">
                  <c:v>99</c:v>
                </c:pt>
                <c:pt idx="987">
                  <c:v>102</c:v>
                </c:pt>
                <c:pt idx="988">
                  <c:v>106</c:v>
                </c:pt>
                <c:pt idx="989">
                  <c:v>110</c:v>
                </c:pt>
                <c:pt idx="990">
                  <c:v>115</c:v>
                </c:pt>
                <c:pt idx="991">
                  <c:v>121</c:v>
                </c:pt>
                <c:pt idx="992">
                  <c:v>126</c:v>
                </c:pt>
                <c:pt idx="993">
                  <c:v>126</c:v>
                </c:pt>
                <c:pt idx="994">
                  <c:v>125</c:v>
                </c:pt>
                <c:pt idx="995">
                  <c:v>126</c:v>
                </c:pt>
                <c:pt idx="996">
                  <c:v>131</c:v>
                </c:pt>
                <c:pt idx="997">
                  <c:v>136</c:v>
                </c:pt>
                <c:pt idx="998">
                  <c:v>142</c:v>
                </c:pt>
                <c:pt idx="999">
                  <c:v>147</c:v>
                </c:pt>
                <c:pt idx="1000">
                  <c:v>149</c:v>
                </c:pt>
                <c:pt idx="1001">
                  <c:v>150</c:v>
                </c:pt>
                <c:pt idx="1002">
                  <c:v>147</c:v>
                </c:pt>
                <c:pt idx="1003">
                  <c:v>83</c:v>
                </c:pt>
                <c:pt idx="1004">
                  <c:v>71</c:v>
                </c:pt>
                <c:pt idx="1005">
                  <c:v>71</c:v>
                </c:pt>
                <c:pt idx="1006">
                  <c:v>75</c:v>
                </c:pt>
                <c:pt idx="1007">
                  <c:v>81</c:v>
                </c:pt>
                <c:pt idx="1008">
                  <c:v>87</c:v>
                </c:pt>
                <c:pt idx="1009">
                  <c:v>95</c:v>
                </c:pt>
                <c:pt idx="1010">
                  <c:v>101</c:v>
                </c:pt>
                <c:pt idx="1011">
                  <c:v>107</c:v>
                </c:pt>
                <c:pt idx="1012">
                  <c:v>115</c:v>
                </c:pt>
                <c:pt idx="1013">
                  <c:v>124</c:v>
                </c:pt>
                <c:pt idx="1014">
                  <c:v>131</c:v>
                </c:pt>
                <c:pt idx="1015">
                  <c:v>132</c:v>
                </c:pt>
                <c:pt idx="1016">
                  <c:v>136</c:v>
                </c:pt>
                <c:pt idx="1017">
                  <c:v>143</c:v>
                </c:pt>
                <c:pt idx="1018">
                  <c:v>126</c:v>
                </c:pt>
                <c:pt idx="1019">
                  <c:v>104</c:v>
                </c:pt>
                <c:pt idx="1020">
                  <c:v>107</c:v>
                </c:pt>
                <c:pt idx="1021">
                  <c:v>108</c:v>
                </c:pt>
                <c:pt idx="1022">
                  <c:v>107</c:v>
                </c:pt>
                <c:pt idx="1023">
                  <c:v>109</c:v>
                </c:pt>
                <c:pt idx="1024">
                  <c:v>113</c:v>
                </c:pt>
                <c:pt idx="1025">
                  <c:v>118</c:v>
                </c:pt>
                <c:pt idx="1026">
                  <c:v>119</c:v>
                </c:pt>
                <c:pt idx="1027">
                  <c:v>96</c:v>
                </c:pt>
                <c:pt idx="1028">
                  <c:v>93</c:v>
                </c:pt>
                <c:pt idx="1029">
                  <c:v>95</c:v>
                </c:pt>
                <c:pt idx="1030">
                  <c:v>95</c:v>
                </c:pt>
                <c:pt idx="1031">
                  <c:v>96</c:v>
                </c:pt>
                <c:pt idx="1032">
                  <c:v>99</c:v>
                </c:pt>
                <c:pt idx="1033">
                  <c:v>103</c:v>
                </c:pt>
                <c:pt idx="1034">
                  <c:v>107</c:v>
                </c:pt>
                <c:pt idx="1035">
                  <c:v>109</c:v>
                </c:pt>
                <c:pt idx="1036">
                  <c:v>110</c:v>
                </c:pt>
                <c:pt idx="1037">
                  <c:v>113</c:v>
                </c:pt>
                <c:pt idx="1038">
                  <c:v>115</c:v>
                </c:pt>
                <c:pt idx="1039">
                  <c:v>117</c:v>
                </c:pt>
                <c:pt idx="1040">
                  <c:v>119</c:v>
                </c:pt>
                <c:pt idx="1041">
                  <c:v>121</c:v>
                </c:pt>
                <c:pt idx="1042">
                  <c:v>123</c:v>
                </c:pt>
                <c:pt idx="1043">
                  <c:v>99</c:v>
                </c:pt>
                <c:pt idx="1044">
                  <c:v>81</c:v>
                </c:pt>
                <c:pt idx="1045">
                  <c:v>82</c:v>
                </c:pt>
                <c:pt idx="1046">
                  <c:v>86</c:v>
                </c:pt>
                <c:pt idx="1047">
                  <c:v>92</c:v>
                </c:pt>
                <c:pt idx="1048">
                  <c:v>98</c:v>
                </c:pt>
                <c:pt idx="1049">
                  <c:v>104</c:v>
                </c:pt>
                <c:pt idx="1050">
                  <c:v>107</c:v>
                </c:pt>
                <c:pt idx="1051">
                  <c:v>111</c:v>
                </c:pt>
                <c:pt idx="1052">
                  <c:v>113</c:v>
                </c:pt>
                <c:pt idx="1053">
                  <c:v>111</c:v>
                </c:pt>
                <c:pt idx="1054">
                  <c:v>111</c:v>
                </c:pt>
                <c:pt idx="1055">
                  <c:v>101</c:v>
                </c:pt>
                <c:pt idx="1056">
                  <c:v>71</c:v>
                </c:pt>
                <c:pt idx="1057">
                  <c:v>70</c:v>
                </c:pt>
                <c:pt idx="1058">
                  <c:v>76</c:v>
                </c:pt>
                <c:pt idx="1059">
                  <c:v>94.781091495200343</c:v>
                </c:pt>
                <c:pt idx="1060">
                  <c:v>93.605418163058943</c:v>
                </c:pt>
                <c:pt idx="1061">
                  <c:v>91</c:v>
                </c:pt>
                <c:pt idx="1062">
                  <c:v>99</c:v>
                </c:pt>
                <c:pt idx="1063">
                  <c:v>92</c:v>
                </c:pt>
                <c:pt idx="1064">
                  <c:v>62</c:v>
                </c:pt>
                <c:pt idx="1065">
                  <c:v>62</c:v>
                </c:pt>
                <c:pt idx="1066">
                  <c:v>67</c:v>
                </c:pt>
                <c:pt idx="1067">
                  <c:v>73</c:v>
                </c:pt>
                <c:pt idx="1068">
                  <c:v>78</c:v>
                </c:pt>
                <c:pt idx="1069">
                  <c:v>83</c:v>
                </c:pt>
                <c:pt idx="1070">
                  <c:v>87</c:v>
                </c:pt>
                <c:pt idx="1071">
                  <c:v>90</c:v>
                </c:pt>
                <c:pt idx="1072">
                  <c:v>96</c:v>
                </c:pt>
                <c:pt idx="1073">
                  <c:v>99</c:v>
                </c:pt>
                <c:pt idx="1074">
                  <c:v>101</c:v>
                </c:pt>
                <c:pt idx="1075">
                  <c:v>105</c:v>
                </c:pt>
                <c:pt idx="1076">
                  <c:v>106</c:v>
                </c:pt>
                <c:pt idx="1077">
                  <c:v>106</c:v>
                </c:pt>
                <c:pt idx="1078">
                  <c:v>108</c:v>
                </c:pt>
                <c:pt idx="1079">
                  <c:v>108</c:v>
                </c:pt>
                <c:pt idx="1080">
                  <c:v>110</c:v>
                </c:pt>
                <c:pt idx="1081">
                  <c:v>113</c:v>
                </c:pt>
                <c:pt idx="1082">
                  <c:v>110</c:v>
                </c:pt>
                <c:pt idx="1083">
                  <c:v>109</c:v>
                </c:pt>
                <c:pt idx="1084">
                  <c:v>108</c:v>
                </c:pt>
                <c:pt idx="1085">
                  <c:v>108</c:v>
                </c:pt>
                <c:pt idx="1086">
                  <c:v>105</c:v>
                </c:pt>
                <c:pt idx="1087">
                  <c:v>104</c:v>
                </c:pt>
                <c:pt idx="1088">
                  <c:v>105</c:v>
                </c:pt>
                <c:pt idx="1089">
                  <c:v>105</c:v>
                </c:pt>
                <c:pt idx="1090">
                  <c:v>105</c:v>
                </c:pt>
                <c:pt idx="1091">
                  <c:v>104</c:v>
                </c:pt>
                <c:pt idx="1092">
                  <c:v>104</c:v>
                </c:pt>
                <c:pt idx="1093">
                  <c:v>97</c:v>
                </c:pt>
                <c:pt idx="1094">
                  <c:v>62</c:v>
                </c:pt>
                <c:pt idx="1095">
                  <c:v>56</c:v>
                </c:pt>
              </c:numCache>
            </c:numRef>
          </c:yVal>
        </c:ser>
        <c:axId val="68001792"/>
        <c:axId val="67991424"/>
      </c:scatterChart>
      <c:valAx>
        <c:axId val="67975424"/>
        <c:scaling>
          <c:orientation val="minMax"/>
          <c:max val="40087"/>
          <c:min val="38991"/>
        </c:scaling>
        <c:axPos val="b"/>
        <c:majorGridlines/>
        <c:minorGridlines/>
        <c:numFmt formatCode="m/d/yyyy" sourceLinked="1"/>
        <c:tickLblPos val="nextTo"/>
        <c:crossAx val="67989504"/>
        <c:crosses val="autoZero"/>
        <c:crossBetween val="midCat"/>
        <c:majorUnit val="182.5"/>
        <c:minorUnit val="30.417000000000005"/>
      </c:valAx>
      <c:valAx>
        <c:axId val="67989504"/>
        <c:scaling>
          <c:orientation val="minMax"/>
          <c:max val="1400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Flow (cfs)</a:t>
                </a:r>
              </a:p>
            </c:rich>
          </c:tx>
          <c:layout/>
        </c:title>
        <c:numFmt formatCode="General" sourceLinked="1"/>
        <c:tickLblPos val="nextTo"/>
        <c:crossAx val="67975424"/>
        <c:crosses val="autoZero"/>
        <c:crossBetween val="midCat"/>
        <c:majorUnit val="280"/>
        <c:minorUnit val="70"/>
      </c:valAx>
      <c:valAx>
        <c:axId val="67991424"/>
        <c:scaling>
          <c:orientation val="minMax"/>
          <c:max val="250"/>
          <c:min val="0"/>
        </c:scaling>
        <c:axPos val="r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Specific Conductance (uS/cm)</a:t>
                </a:r>
              </a:p>
            </c:rich>
          </c:tx>
          <c:layout/>
        </c:title>
        <c:numFmt formatCode="General" sourceLinked="1"/>
        <c:tickLblPos val="nextTo"/>
        <c:crossAx val="68001792"/>
        <c:crosses val="max"/>
        <c:crossBetween val="midCat"/>
        <c:majorUnit val="50"/>
        <c:minorUnit val="12.5"/>
      </c:valAx>
      <c:valAx>
        <c:axId val="68001792"/>
        <c:scaling>
          <c:orientation val="minMax"/>
        </c:scaling>
        <c:delete val="1"/>
        <c:axPos val="b"/>
        <c:numFmt formatCode="m/d/yyyy" sourceLinked="1"/>
        <c:tickLblPos val="none"/>
        <c:crossAx val="679914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733957786526686"/>
          <c:y val="0.1979708005249344"/>
          <c:w val="0.12521533245844282"/>
          <c:h val="0.6776417322834658"/>
        </c:manualLayout>
      </c:layout>
    </c:legend>
    <c:plotVisOnly val="1"/>
  </c:chart>
  <c:spPr>
    <a:solidFill>
      <a:prstClr val="white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8.3128499562554733E-2"/>
          <c:y val="5.4601320997514483E-2"/>
          <c:w val="0.70812849956255464"/>
          <c:h val="0.71489600297231259"/>
        </c:manualLayout>
      </c:layout>
      <c:scatterChart>
        <c:scatterStyle val="smoothMarker"/>
        <c:ser>
          <c:idx val="0"/>
          <c:order val="0"/>
          <c:tx>
            <c:v>CMB</c:v>
          </c:tx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MI'!$I$10:$I$1105</c:f>
              <c:numCache>
                <c:formatCode>0.0000</c:formatCode>
                <c:ptCount val="1096"/>
                <c:pt idx="0">
                  <c:v>2.41294557524716E-2</c:v>
                </c:pt>
                <c:pt idx="1">
                  <c:v>4.7006517607756142E-2</c:v>
                </c:pt>
                <c:pt idx="2">
                  <c:v>7.0217551168957199E-2</c:v>
                </c:pt>
                <c:pt idx="3">
                  <c:v>9.3595570583116669E-2</c:v>
                </c:pt>
                <c:pt idx="4">
                  <c:v>0.11582556225818776</c:v>
                </c:pt>
                <c:pt idx="5">
                  <c:v>0.13836865240755566</c:v>
                </c:pt>
                <c:pt idx="6">
                  <c:v>0.15970109512297626</c:v>
                </c:pt>
                <c:pt idx="7">
                  <c:v>0.18132576308107348</c:v>
                </c:pt>
                <c:pt idx="8">
                  <c:v>0.20154148790483548</c:v>
                </c:pt>
                <c:pt idx="9">
                  <c:v>0.22202856473965435</c:v>
                </c:pt>
                <c:pt idx="10">
                  <c:v>0.24551095031191286</c:v>
                </c:pt>
                <c:pt idx="11">
                  <c:v>0.27903336029328785</c:v>
                </c:pt>
                <c:pt idx="12">
                  <c:v>0.3156658817860109</c:v>
                </c:pt>
                <c:pt idx="13">
                  <c:v>0.35168264294595003</c:v>
                </c:pt>
                <c:pt idx="14">
                  <c:v>0.38645744682451205</c:v>
                </c:pt>
                <c:pt idx="15">
                  <c:v>0.42495812254720572</c:v>
                </c:pt>
                <c:pt idx="16">
                  <c:v>0.52404335304632566</c:v>
                </c:pt>
                <c:pt idx="17">
                  <c:v>0.61684574082789079</c:v>
                </c:pt>
                <c:pt idx="18">
                  <c:v>0.68624923596367626</c:v>
                </c:pt>
                <c:pt idx="19">
                  <c:v>0.73589621737133526</c:v>
                </c:pt>
                <c:pt idx="20">
                  <c:v>0.77659901902991624</c:v>
                </c:pt>
                <c:pt idx="21">
                  <c:v>0.8120522029361209</c:v>
                </c:pt>
                <c:pt idx="22">
                  <c:v>0.84410305008830133</c:v>
                </c:pt>
                <c:pt idx="23">
                  <c:v>0.87497455965396354</c:v>
                </c:pt>
                <c:pt idx="24">
                  <c:v>0.90441625285367011</c:v>
                </c:pt>
                <c:pt idx="25">
                  <c:v>0.93217765090798432</c:v>
                </c:pt>
                <c:pt idx="26">
                  <c:v>0.95979293634096041</c:v>
                </c:pt>
                <c:pt idx="27">
                  <c:v>0.9911027837706371</c:v>
                </c:pt>
                <c:pt idx="28">
                  <c:v>1.0220995327260187</c:v>
                </c:pt>
                <c:pt idx="29">
                  <c:v>1.0510298317510409</c:v>
                </c:pt>
                <c:pt idx="30">
                  <c:v>1.0792086944377508</c:v>
                </c:pt>
                <c:pt idx="31">
                  <c:v>1.1055611493577295</c:v>
                </c:pt>
                <c:pt idx="32">
                  <c:v>1.1311099848603465</c:v>
                </c:pt>
                <c:pt idx="33">
                  <c:v>1.1569092991424004</c:v>
                </c:pt>
                <c:pt idx="34">
                  <c:v>1.183961007321642</c:v>
                </c:pt>
                <c:pt idx="35">
                  <c:v>1.2132670245158217</c:v>
                </c:pt>
                <c:pt idx="36">
                  <c:v>1.2445351254822599</c:v>
                </c:pt>
                <c:pt idx="37">
                  <c:v>1.2746343254779886</c:v>
                </c:pt>
                <c:pt idx="38">
                  <c:v>1.3055058350436515</c:v>
                </c:pt>
                <c:pt idx="39">
                  <c:v>1.3385690339293912</c:v>
                </c:pt>
                <c:pt idx="40">
                  <c:v>1.3686264874618819</c:v>
                </c:pt>
                <c:pt idx="41">
                  <c:v>1.3966801107588738</c:v>
                </c:pt>
                <c:pt idx="42">
                  <c:v>1.424013607564981</c:v>
                </c:pt>
                <c:pt idx="43">
                  <c:v>1.4506061046485881</c:v>
                </c:pt>
                <c:pt idx="44">
                  <c:v>1.4795364036736098</c:v>
                </c:pt>
                <c:pt idx="45">
                  <c:v>1.5077152663603199</c:v>
                </c:pt>
                <c:pt idx="46">
                  <c:v>1.5351218194770972</c:v>
                </c:pt>
                <c:pt idx="47">
                  <c:v>1.5619961051875706</c:v>
                </c:pt>
                <c:pt idx="48">
                  <c:v>1.5888703908980446</c:v>
                </c:pt>
                <c:pt idx="49">
                  <c:v>1.6160055920037659</c:v>
                </c:pt>
                <c:pt idx="50">
                  <c:v>1.6423058638446952</c:v>
                </c:pt>
                <c:pt idx="51">
                  <c:v>1.6677503331892127</c:v>
                </c:pt>
                <c:pt idx="52">
                  <c:v>1.6934348446973584</c:v>
                </c:pt>
                <c:pt idx="53">
                  <c:v>1.7182322438616631</c:v>
                </c:pt>
                <c:pt idx="54">
                  <c:v>1.7432592485737854</c:v>
                </c:pt>
                <c:pt idx="55">
                  <c:v>1.7673678310946372</c:v>
                </c:pt>
                <c:pt idx="56">
                  <c:v>1.791914751479504</c:v>
                </c:pt>
                <c:pt idx="57">
                  <c:v>1.8139327234526872</c:v>
                </c:pt>
                <c:pt idx="58">
                  <c:v>1.8405774036153435</c:v>
                </c:pt>
                <c:pt idx="59">
                  <c:v>1.8668374877165723</c:v>
                </c:pt>
                <c:pt idx="60">
                  <c:v>1.8953109219075135</c:v>
                </c:pt>
                <c:pt idx="61">
                  <c:v>1.9232432282004366</c:v>
                </c:pt>
                <c:pt idx="62">
                  <c:v>1.9506265032065606</c:v>
                </c:pt>
                <c:pt idx="63">
                  <c:v>1.9780097782126833</c:v>
                </c:pt>
                <c:pt idx="64">
                  <c:v>2.0042698623139144</c:v>
                </c:pt>
                <c:pt idx="65">
                  <c:v>2.0305299464151432</c:v>
                </c:pt>
                <c:pt idx="66">
                  <c:v>2.0579132214212672</c:v>
                </c:pt>
                <c:pt idx="67">
                  <c:v>2.0858455277141896</c:v>
                </c:pt>
                <c:pt idx="68">
                  <c:v>2.114318961905131</c:v>
                </c:pt>
                <c:pt idx="69">
                  <c:v>2.1433259431758458</c:v>
                </c:pt>
                <c:pt idx="70">
                  <c:v>2.1728591907755899</c:v>
                </c:pt>
                <c:pt idx="71">
                  <c:v>2.2018661720463077</c:v>
                </c:pt>
                <c:pt idx="72">
                  <c:v>2.2367765447426398</c:v>
                </c:pt>
                <c:pt idx="73">
                  <c:v>2.2826571761913992</c:v>
                </c:pt>
                <c:pt idx="74">
                  <c:v>2.3235714966284258</c:v>
                </c:pt>
                <c:pt idx="75">
                  <c:v>2.3676007915088033</c:v>
                </c:pt>
                <c:pt idx="76">
                  <c:v>2.4085151119458308</c:v>
                </c:pt>
                <c:pt idx="77">
                  <c:v>2.4447808345248165</c:v>
                </c:pt>
                <c:pt idx="78">
                  <c:v>2.4758519037482882</c:v>
                </c:pt>
                <c:pt idx="79">
                  <c:v>2.5112187245289053</c:v>
                </c:pt>
                <c:pt idx="80">
                  <c:v>2.5474844471078946</c:v>
                </c:pt>
                <c:pt idx="81">
                  <c:v>2.5795489961805456</c:v>
                </c:pt>
                <c:pt idx="82">
                  <c:v>2.6106200654040217</c:v>
                </c:pt>
                <c:pt idx="83">
                  <c:v>2.6572225720444802</c:v>
                </c:pt>
                <c:pt idx="84">
                  <c:v>2.6997193350709288</c:v>
                </c:pt>
                <c:pt idx="85">
                  <c:v>2.7381563749637468</c:v>
                </c:pt>
                <c:pt idx="86">
                  <c:v>2.7716677379539192</c:v>
                </c:pt>
                <c:pt idx="87">
                  <c:v>2.806578110650249</c:v>
                </c:pt>
                <c:pt idx="88">
                  <c:v>2.8405609034103074</c:v>
                </c:pt>
                <c:pt idx="89">
                  <c:v>2.872625452482962</c:v>
                </c:pt>
                <c:pt idx="90">
                  <c:v>2.901098886673902</c:v>
                </c:pt>
                <c:pt idx="91">
                  <c:v>2.9290311929668271</c:v>
                </c:pt>
                <c:pt idx="92">
                  <c:v>2.9648497533680307</c:v>
                </c:pt>
                <c:pt idx="93">
                  <c:v>3.0045418119078984</c:v>
                </c:pt>
                <c:pt idx="94">
                  <c:v>3.0438192854638335</c:v>
                </c:pt>
                <c:pt idx="95">
                  <c:v>3.0787296581601655</c:v>
                </c:pt>
                <c:pt idx="96">
                  <c:v>3.1171666980529849</c:v>
                </c:pt>
                <c:pt idx="97">
                  <c:v>3.1560258623129762</c:v>
                </c:pt>
                <c:pt idx="98">
                  <c:v>3.1913926830935888</c:v>
                </c:pt>
                <c:pt idx="99">
                  <c:v>3.2244273108325752</c:v>
                </c:pt>
                <c:pt idx="100">
                  <c:v>3.2569797273824994</c:v>
                </c:pt>
                <c:pt idx="101">
                  <c:v>3.289044276455154</c:v>
                </c:pt>
                <c:pt idx="102">
                  <c:v>3.3211088255278067</c:v>
                </c:pt>
                <c:pt idx="103">
                  <c:v>3.3526796597469297</c:v>
                </c:pt>
                <c:pt idx="104">
                  <c:v>3.3837507289704076</c:v>
                </c:pt>
                <c:pt idx="105">
                  <c:v>3.4143157675622442</c:v>
                </c:pt>
                <c:pt idx="106">
                  <c:v>3.4443682804879714</c:v>
                </c:pt>
                <c:pt idx="107">
                  <c:v>3.4744207934136968</c:v>
                </c:pt>
                <c:pt idx="108">
                  <c:v>3.5039540410134444</c:v>
                </c:pt>
                <c:pt idx="109">
                  <c:v>3.5324274752043827</c:v>
                </c:pt>
                <c:pt idx="110">
                  <c:v>3.5603597814973096</c:v>
                </c:pt>
                <c:pt idx="111">
                  <c:v>3.5871857742553162</c:v>
                </c:pt>
                <c:pt idx="112">
                  <c:v>3.6134458583565432</c:v>
                </c:pt>
                <c:pt idx="113">
                  <c:v>3.6385465843125804</c:v>
                </c:pt>
                <c:pt idx="114">
                  <c:v>3.6630529378710386</c:v>
                </c:pt>
                <c:pt idx="115">
                  <c:v>3.687559291429499</c:v>
                </c:pt>
                <c:pt idx="116">
                  <c:v>3.712065644987955</c:v>
                </c:pt>
                <c:pt idx="117">
                  <c:v>3.7359671441509636</c:v>
                </c:pt>
                <c:pt idx="118">
                  <c:v>3.7598686433139723</c:v>
                </c:pt>
                <c:pt idx="119">
                  <c:v>3.7831542289972195</c:v>
                </c:pt>
                <c:pt idx="120">
                  <c:v>3.8064398146804597</c:v>
                </c:pt>
                <c:pt idx="121">
                  <c:v>3.8290977922575387</c:v>
                </c:pt>
                <c:pt idx="122">
                  <c:v>3.8517557698346123</c:v>
                </c:pt>
                <c:pt idx="123">
                  <c:v>3.8744137474116886</c:v>
                </c:pt>
                <c:pt idx="124">
                  <c:v>3.8970717249887636</c:v>
                </c:pt>
                <c:pt idx="125">
                  <c:v>3.9197297025658413</c:v>
                </c:pt>
                <c:pt idx="126">
                  <c:v>3.942387680142919</c:v>
                </c:pt>
                <c:pt idx="127">
                  <c:v>3.965045657719994</c:v>
                </c:pt>
                <c:pt idx="128">
                  <c:v>3.9877036352970712</c:v>
                </c:pt>
                <c:pt idx="129">
                  <c:v>4.0103616128741502</c:v>
                </c:pt>
                <c:pt idx="130">
                  <c:v>4.0330195904512234</c:v>
                </c:pt>
                <c:pt idx="131">
                  <c:v>4.0556775680282948</c:v>
                </c:pt>
                <c:pt idx="132">
                  <c:v>4.0783355456053743</c:v>
                </c:pt>
                <c:pt idx="133">
                  <c:v>4.1009935231824475</c:v>
                </c:pt>
                <c:pt idx="134">
                  <c:v>4.123651500759526</c:v>
                </c:pt>
                <c:pt idx="135">
                  <c:v>4.1463094783366019</c:v>
                </c:pt>
                <c:pt idx="136">
                  <c:v>4.1689674559136805</c:v>
                </c:pt>
                <c:pt idx="137">
                  <c:v>4.1916254334907537</c:v>
                </c:pt>
                <c:pt idx="138">
                  <c:v>4.2142834110678304</c:v>
                </c:pt>
                <c:pt idx="139">
                  <c:v>4.2369413886449081</c:v>
                </c:pt>
                <c:pt idx="140">
                  <c:v>4.2595993662219795</c:v>
                </c:pt>
                <c:pt idx="141">
                  <c:v>4.2822573437990572</c:v>
                </c:pt>
                <c:pt idx="142">
                  <c:v>4.3049153213761286</c:v>
                </c:pt>
                <c:pt idx="143">
                  <c:v>4.3275732989532063</c:v>
                </c:pt>
                <c:pt idx="144">
                  <c:v>4.3502312765302813</c:v>
                </c:pt>
                <c:pt idx="145">
                  <c:v>4.3728892541073607</c:v>
                </c:pt>
                <c:pt idx="146">
                  <c:v>4.3955472316844366</c:v>
                </c:pt>
                <c:pt idx="147">
                  <c:v>4.4182052092615125</c:v>
                </c:pt>
                <c:pt idx="148">
                  <c:v>4.440863186838591</c:v>
                </c:pt>
                <c:pt idx="149">
                  <c:v>4.4635211644156669</c:v>
                </c:pt>
                <c:pt idx="150">
                  <c:v>4.4861791419927428</c:v>
                </c:pt>
                <c:pt idx="151">
                  <c:v>4.508837119569816</c:v>
                </c:pt>
                <c:pt idx="152">
                  <c:v>4.5314950971468919</c:v>
                </c:pt>
                <c:pt idx="153">
                  <c:v>4.5541530747239678</c:v>
                </c:pt>
                <c:pt idx="154">
                  <c:v>4.5768110523010437</c:v>
                </c:pt>
                <c:pt idx="155">
                  <c:v>4.5994690298781231</c:v>
                </c:pt>
                <c:pt idx="156">
                  <c:v>4.6221270074551901</c:v>
                </c:pt>
                <c:pt idx="157">
                  <c:v>4.6447849850322696</c:v>
                </c:pt>
                <c:pt idx="158">
                  <c:v>4.6674429626093445</c:v>
                </c:pt>
                <c:pt idx="159">
                  <c:v>4.6907285482925882</c:v>
                </c:pt>
                <c:pt idx="160">
                  <c:v>4.7152349018510487</c:v>
                </c:pt>
                <c:pt idx="161">
                  <c:v>4.741494985952281</c:v>
                </c:pt>
                <c:pt idx="162">
                  <c:v>4.7730658201714027</c:v>
                </c:pt>
                <c:pt idx="163">
                  <c:v>4.8123432937273414</c:v>
                </c:pt>
                <c:pt idx="164">
                  <c:v>4.8617357295704746</c:v>
                </c:pt>
                <c:pt idx="165">
                  <c:v>4.9137766227079274</c:v>
                </c:pt>
                <c:pt idx="166">
                  <c:v>4.9648398112367662</c:v>
                </c:pt>
                <c:pt idx="167">
                  <c:v>5.0121540988249471</c:v>
                </c:pt>
                <c:pt idx="168">
                  <c:v>5.0569321756955912</c:v>
                </c:pt>
                <c:pt idx="169">
                  <c:v>5.099816589799576</c:v>
                </c:pt>
                <c:pt idx="170">
                  <c:v>5.1427010039035581</c:v>
                </c:pt>
                <c:pt idx="171">
                  <c:v>5.1859700163839255</c:v>
                </c:pt>
                <c:pt idx="172">
                  <c:v>5.236037131137631</c:v>
                </c:pt>
                <c:pt idx="173">
                  <c:v>5.2999382120322016</c:v>
                </c:pt>
                <c:pt idx="174">
                  <c:v>5.3778821388775215</c:v>
                </c:pt>
                <c:pt idx="175">
                  <c:v>5.4812128889586491</c:v>
                </c:pt>
                <c:pt idx="176">
                  <c:v>5.624785332292956</c:v>
                </c:pt>
                <c:pt idx="177">
                  <c:v>5.7567145609391135</c:v>
                </c:pt>
                <c:pt idx="178">
                  <c:v>5.871555927320137</c:v>
                </c:pt>
                <c:pt idx="179">
                  <c:v>5.971007304701236</c:v>
                </c:pt>
                <c:pt idx="180">
                  <c:v>6.0638077673275657</c:v>
                </c:pt>
                <c:pt idx="181">
                  <c:v>6.1511587978695683</c:v>
                </c:pt>
                <c:pt idx="182">
                  <c:v>6.2122756200522975</c:v>
                </c:pt>
                <c:pt idx="183">
                  <c:v>6.2777132011803287</c:v>
                </c:pt>
                <c:pt idx="184">
                  <c:v>6.3355633626145629</c:v>
                </c:pt>
                <c:pt idx="185">
                  <c:v>6.3909504827176598</c:v>
                </c:pt>
                <c:pt idx="186">
                  <c:v>6.4431753082303622</c:v>
                </c:pt>
                <c:pt idx="187">
                  <c:v>6.5038224827016533</c:v>
                </c:pt>
                <c:pt idx="188">
                  <c:v>6.5603054474647866</c:v>
                </c:pt>
                <c:pt idx="189">
                  <c:v>6.6128120616043535</c:v>
                </c:pt>
                <c:pt idx="190">
                  <c:v>6.6680113226228777</c:v>
                </c:pt>
                <c:pt idx="191">
                  <c:v>6.7185245431427552</c:v>
                </c:pt>
                <c:pt idx="192">
                  <c:v>6.7640281880738904</c:v>
                </c:pt>
                <c:pt idx="193">
                  <c:v>6.804939722048668</c:v>
                </c:pt>
                <c:pt idx="194">
                  <c:v>6.8460182418764015</c:v>
                </c:pt>
                <c:pt idx="195">
                  <c:v>6.896113997763889</c:v>
                </c:pt>
                <c:pt idx="196">
                  <c:v>6.9562289048288752</c:v>
                </c:pt>
                <c:pt idx="197">
                  <c:v>7.0209359228501995</c:v>
                </c:pt>
                <c:pt idx="198">
                  <c:v>7.0853820254762905</c:v>
                </c:pt>
                <c:pt idx="199">
                  <c:v>7.1388801181177959</c:v>
                </c:pt>
                <c:pt idx="200">
                  <c:v>7.1935262384983938</c:v>
                </c:pt>
                <c:pt idx="201">
                  <c:v>7.2884853548050357</c:v>
                </c:pt>
                <c:pt idx="202">
                  <c:v>7.3838960851921698</c:v>
                </c:pt>
                <c:pt idx="203">
                  <c:v>7.4760638115546278</c:v>
                </c:pt>
                <c:pt idx="204">
                  <c:v>7.58190636421305</c:v>
                </c:pt>
                <c:pt idx="205">
                  <c:v>7.6825933039205587</c:v>
                </c:pt>
                <c:pt idx="206">
                  <c:v>7.7639116150959167</c:v>
                </c:pt>
                <c:pt idx="207">
                  <c:v>7.812034850595329</c:v>
                </c:pt>
                <c:pt idx="208">
                  <c:v>7.8585195374125938</c:v>
                </c:pt>
                <c:pt idx="209">
                  <c:v>7.9029377742994962</c:v>
                </c:pt>
                <c:pt idx="210">
                  <c:v>7.9452999978718566</c:v>
                </c:pt>
                <c:pt idx="211">
                  <c:v>7.9856897010561401</c:v>
                </c:pt>
                <c:pt idx="212">
                  <c:v>8.0247643906483752</c:v>
                </c:pt>
                <c:pt idx="213">
                  <c:v>8.0628580383544826</c:v>
                </c:pt>
                <c:pt idx="214">
                  <c:v>8.0997619118582627</c:v>
                </c:pt>
                <c:pt idx="215">
                  <c:v>8.1347767579004486</c:v>
                </c:pt>
                <c:pt idx="216">
                  <c:v>8.1674642386170451</c:v>
                </c:pt>
                <c:pt idx="217">
                  <c:v>8.197876537087069</c:v>
                </c:pt>
                <c:pt idx="218">
                  <c:v>8.2263684982480658</c:v>
                </c:pt>
                <c:pt idx="219">
                  <c:v>8.256885162876193</c:v>
                </c:pt>
                <c:pt idx="220">
                  <c:v>8.2904910657840514</c:v>
                </c:pt>
                <c:pt idx="221">
                  <c:v>8.3238360532966649</c:v>
                </c:pt>
                <c:pt idx="222">
                  <c:v>8.3539561265240145</c:v>
                </c:pt>
                <c:pt idx="223">
                  <c:v>8.3825107073798737</c:v>
                </c:pt>
                <c:pt idx="224">
                  <c:v>8.4093745564745372</c:v>
                </c:pt>
                <c:pt idx="225">
                  <c:v>8.4593450729723028</c:v>
                </c:pt>
                <c:pt idx="226">
                  <c:v>8.5110898141577547</c:v>
                </c:pt>
                <c:pt idx="227">
                  <c:v>8.5652036671320424</c:v>
                </c:pt>
                <c:pt idx="228">
                  <c:v>8.608922650759677</c:v>
                </c:pt>
                <c:pt idx="229">
                  <c:v>8.6464840310594848</c:v>
                </c:pt>
                <c:pt idx="230">
                  <c:v>8.681081412469279</c:v>
                </c:pt>
                <c:pt idx="231">
                  <c:v>8.7132470623953679</c:v>
                </c:pt>
                <c:pt idx="232">
                  <c:v>8.7442125015033199</c:v>
                </c:pt>
                <c:pt idx="233">
                  <c:v>8.7753344898484205</c:v>
                </c:pt>
                <c:pt idx="234">
                  <c:v>8.8027619161968165</c:v>
                </c:pt>
                <c:pt idx="235">
                  <c:v>8.8332681442091268</c:v>
                </c:pt>
                <c:pt idx="236">
                  <c:v>8.8872776310253254</c:v>
                </c:pt>
                <c:pt idx="237">
                  <c:v>8.9248494479409395</c:v>
                </c:pt>
                <c:pt idx="238">
                  <c:v>8.9572864498780866</c:v>
                </c:pt>
                <c:pt idx="239">
                  <c:v>8.9870203683204686</c:v>
                </c:pt>
                <c:pt idx="240">
                  <c:v>9.0137381047937932</c:v>
                </c:pt>
                <c:pt idx="241">
                  <c:v>9.0409150523627488</c:v>
                </c:pt>
                <c:pt idx="242">
                  <c:v>9.0678415211522729</c:v>
                </c:pt>
                <c:pt idx="243">
                  <c:v>9.093557342507852</c:v>
                </c:pt>
                <c:pt idx="244">
                  <c:v>9.1192001075527589</c:v>
                </c:pt>
                <c:pt idx="245">
                  <c:v>9.1530147427768114</c:v>
                </c:pt>
                <c:pt idx="246">
                  <c:v>9.1893967854900929</c:v>
                </c:pt>
                <c:pt idx="247">
                  <c:v>9.2175443383293842</c:v>
                </c:pt>
                <c:pt idx="248">
                  <c:v>9.2431871033742787</c:v>
                </c:pt>
                <c:pt idx="249">
                  <c:v>9.2706562761859281</c:v>
                </c:pt>
                <c:pt idx="250">
                  <c:v>9.2949527177913485</c:v>
                </c:pt>
                <c:pt idx="251">
                  <c:v>9.3160346817273378</c:v>
                </c:pt>
                <c:pt idx="252">
                  <c:v>9.3357598856080344</c:v>
                </c:pt>
                <c:pt idx="253">
                  <c:v>9.3541283294334399</c:v>
                </c:pt>
                <c:pt idx="254">
                  <c:v>9.3721314917055043</c:v>
                </c:pt>
                <c:pt idx="255">
                  <c:v>9.3884126123689455</c:v>
                </c:pt>
                <c:pt idx="256">
                  <c:v>9.4039422966940567</c:v>
                </c:pt>
                <c:pt idx="257">
                  <c:v>9.418637051754386</c:v>
                </c:pt>
                <c:pt idx="258">
                  <c:v>9.4337910179103517</c:v>
                </c:pt>
                <c:pt idx="259">
                  <c:v>9.4542989679767881</c:v>
                </c:pt>
                <c:pt idx="260">
                  <c:v>9.4986650217846407</c:v>
                </c:pt>
                <c:pt idx="261">
                  <c:v>9.5426449208075272</c:v>
                </c:pt>
                <c:pt idx="262">
                  <c:v>9.5732972614411818</c:v>
                </c:pt>
                <c:pt idx="263">
                  <c:v>9.6004742090101427</c:v>
                </c:pt>
                <c:pt idx="264">
                  <c:v>9.6238939748875421</c:v>
                </c:pt>
                <c:pt idx="265">
                  <c:v>9.6439948969373948</c:v>
                </c:pt>
                <c:pt idx="266">
                  <c:v>9.6624677069209106</c:v>
                </c:pt>
                <c:pt idx="267">
                  <c:v>9.6813266716893818</c:v>
                </c:pt>
                <c:pt idx="268">
                  <c:v>9.6988601862499948</c:v>
                </c:pt>
                <c:pt idx="269">
                  <c:v>9.7149325745972366</c:v>
                </c:pt>
                <c:pt idx="270">
                  <c:v>9.7277226472722589</c:v>
                </c:pt>
                <c:pt idx="271">
                  <c:v>9.740728757894539</c:v>
                </c:pt>
                <c:pt idx="272">
                  <c:v>9.7540250064363487</c:v>
                </c:pt>
                <c:pt idx="273">
                  <c:v>9.7670394663512887</c:v>
                </c:pt>
                <c:pt idx="274">
                  <c:v>9.7805402725629733</c:v>
                </c:pt>
                <c:pt idx="275">
                  <c:v>9.7947653799118459</c:v>
                </c:pt>
                <c:pt idx="276">
                  <c:v>9.8084196043759366</c:v>
                </c:pt>
                <c:pt idx="277">
                  <c:v>9.8215488670647755</c:v>
                </c:pt>
                <c:pt idx="278">
                  <c:v>9.8343859045109436</c:v>
                </c:pt>
                <c:pt idx="279">
                  <c:v>9.8465205577131076</c:v>
                </c:pt>
                <c:pt idx="280">
                  <c:v>9.8672685499431729</c:v>
                </c:pt>
                <c:pt idx="281">
                  <c:v>9.8871398664452208</c:v>
                </c:pt>
                <c:pt idx="282">
                  <c:v>9.9017511285790523</c:v>
                </c:pt>
                <c:pt idx="283">
                  <c:v>9.9157800275507224</c:v>
                </c:pt>
                <c:pt idx="284">
                  <c:v>9.9295511421118636</c:v>
                </c:pt>
                <c:pt idx="285">
                  <c:v>9.9439161001126006</c:v>
                </c:pt>
                <c:pt idx="286">
                  <c:v>9.9651024302066986</c:v>
                </c:pt>
                <c:pt idx="287">
                  <c:v>9.9879794920619709</c:v>
                </c:pt>
                <c:pt idx="288">
                  <c:v>10.004886809674005</c:v>
                </c:pt>
                <c:pt idx="289">
                  <c:v>10.019289339491655</c:v>
                </c:pt>
                <c:pt idx="290">
                  <c:v>10.033318238463307</c:v>
                </c:pt>
                <c:pt idx="291">
                  <c:v>10.046422453274209</c:v>
                </c:pt>
                <c:pt idx="292">
                  <c:v>10.059572589194676</c:v>
                </c:pt>
                <c:pt idx="293">
                  <c:v>10.072187326724096</c:v>
                </c:pt>
                <c:pt idx="294">
                  <c:v>10.084235356015029</c:v>
                </c:pt>
                <c:pt idx="295">
                  <c:v>10.095541341921885</c:v>
                </c:pt>
                <c:pt idx="296">
                  <c:v>10.107063365776002</c:v>
                </c:pt>
                <c:pt idx="297">
                  <c:v>10.11798528422106</c:v>
                </c:pt>
                <c:pt idx="298">
                  <c:v>10.128129674788275</c:v>
                </c:pt>
                <c:pt idx="299">
                  <c:v>10.140110909738031</c:v>
                </c:pt>
                <c:pt idx="300">
                  <c:v>10.152869672565631</c:v>
                </c:pt>
                <c:pt idx="301">
                  <c:v>10.163324030622396</c:v>
                </c:pt>
                <c:pt idx="302">
                  <c:v>10.17296120166125</c:v>
                </c:pt>
                <c:pt idx="303">
                  <c:v>10.182143336250794</c:v>
                </c:pt>
                <c:pt idx="304">
                  <c:v>10.190734758385503</c:v>
                </c:pt>
                <c:pt idx="305">
                  <c:v>10.199377319937669</c:v>
                </c:pt>
                <c:pt idx="306">
                  <c:v>10.207361331032232</c:v>
                </c:pt>
                <c:pt idx="307">
                  <c:v>10.215035374637257</c:v>
                </c:pt>
                <c:pt idx="308">
                  <c:v>10.222799173138236</c:v>
                </c:pt>
                <c:pt idx="309">
                  <c:v>10.231152640432459</c:v>
                </c:pt>
                <c:pt idx="310">
                  <c:v>10.239554116159432</c:v>
                </c:pt>
                <c:pt idx="311">
                  <c:v>10.247772951109718</c:v>
                </c:pt>
                <c:pt idx="312">
                  <c:v>10.255671381954649</c:v>
                </c:pt>
                <c:pt idx="313">
                  <c:v>10.263429962147724</c:v>
                </c:pt>
                <c:pt idx="314">
                  <c:v>10.271836656182597</c:v>
                </c:pt>
                <c:pt idx="315">
                  <c:v>10.281364242755441</c:v>
                </c:pt>
                <c:pt idx="316">
                  <c:v>10.289630042476878</c:v>
                </c:pt>
                <c:pt idx="317">
                  <c:v>10.297388622669953</c:v>
                </c:pt>
                <c:pt idx="318">
                  <c:v>10.305147202863038</c:v>
                </c:pt>
                <c:pt idx="319">
                  <c:v>10.313275239255772</c:v>
                </c:pt>
                <c:pt idx="320">
                  <c:v>10.320706109712416</c:v>
                </c:pt>
                <c:pt idx="321">
                  <c:v>10.32809523370582</c:v>
                </c:pt>
                <c:pt idx="322">
                  <c:v>10.335897647685304</c:v>
                </c:pt>
                <c:pt idx="323">
                  <c:v>10.343700061664771</c:v>
                </c:pt>
                <c:pt idx="324">
                  <c:v>10.351546309430658</c:v>
                </c:pt>
                <c:pt idx="325">
                  <c:v>10.360235835753974</c:v>
                </c:pt>
                <c:pt idx="326">
                  <c:v>10.368736459331124</c:v>
                </c:pt>
                <c:pt idx="327">
                  <c:v>10.377237082908286</c:v>
                </c:pt>
                <c:pt idx="328">
                  <c:v>10.385359900993119</c:v>
                </c:pt>
                <c:pt idx="329">
                  <c:v>10.394189277968303</c:v>
                </c:pt>
                <c:pt idx="330">
                  <c:v>10.403018654943459</c:v>
                </c:pt>
                <c:pt idx="331">
                  <c:v>10.441592386976819</c:v>
                </c:pt>
                <c:pt idx="332">
                  <c:v>10.467850912354512</c:v>
                </c:pt>
                <c:pt idx="333">
                  <c:v>10.484612117345206</c:v>
                </c:pt>
                <c:pt idx="334">
                  <c:v>10.49848029243339</c:v>
                </c:pt>
                <c:pt idx="335">
                  <c:v>10.51109816094754</c:v>
                </c:pt>
                <c:pt idx="336">
                  <c:v>10.522933283275966</c:v>
                </c:pt>
                <c:pt idx="337">
                  <c:v>10.534298757892932</c:v>
                </c:pt>
                <c:pt idx="338">
                  <c:v>10.623907541236671</c:v>
                </c:pt>
                <c:pt idx="339">
                  <c:v>10.684241617233665</c:v>
                </c:pt>
                <c:pt idx="340">
                  <c:v>10.715290549268101</c:v>
                </c:pt>
                <c:pt idx="341">
                  <c:v>10.742686665769069</c:v>
                </c:pt>
                <c:pt idx="342">
                  <c:v>10.766356910425905</c:v>
                </c:pt>
                <c:pt idx="343">
                  <c:v>10.786551762018043</c:v>
                </c:pt>
                <c:pt idx="344">
                  <c:v>10.807059712084484</c:v>
                </c:pt>
                <c:pt idx="345">
                  <c:v>10.826784915965185</c:v>
                </c:pt>
                <c:pt idx="346">
                  <c:v>10.852709469636958</c:v>
                </c:pt>
                <c:pt idx="347">
                  <c:v>10.881097064639858</c:v>
                </c:pt>
                <c:pt idx="348">
                  <c:v>10.907470392791453</c:v>
                </c:pt>
                <c:pt idx="349">
                  <c:v>10.932267791955761</c:v>
                </c:pt>
                <c:pt idx="350">
                  <c:v>10.954142938693304</c:v>
                </c:pt>
                <c:pt idx="351">
                  <c:v>10.973283692088648</c:v>
                </c:pt>
                <c:pt idx="352">
                  <c:v>10.994104740629375</c:v>
                </c:pt>
                <c:pt idx="353">
                  <c:v>11.024642278489125</c:v>
                </c:pt>
                <c:pt idx="354">
                  <c:v>11.054490999705422</c:v>
                </c:pt>
                <c:pt idx="355">
                  <c:v>11.192515243791247</c:v>
                </c:pt>
                <c:pt idx="356">
                  <c:v>11.367850389397439</c:v>
                </c:pt>
                <c:pt idx="357">
                  <c:v>11.465933704778807</c:v>
                </c:pt>
                <c:pt idx="358">
                  <c:v>11.528616019333022</c:v>
                </c:pt>
                <c:pt idx="359">
                  <c:v>11.609917256492086</c:v>
                </c:pt>
                <c:pt idx="360">
                  <c:v>11.687941396286842</c:v>
                </c:pt>
                <c:pt idx="361">
                  <c:v>11.748974725543089</c:v>
                </c:pt>
                <c:pt idx="362">
                  <c:v>11.798005946617968</c:v>
                </c:pt>
                <c:pt idx="363">
                  <c:v>11.83701801651535</c:v>
                </c:pt>
                <c:pt idx="364">
                  <c:v>11.883607069490713</c:v>
                </c:pt>
                <c:pt idx="365">
                  <c:v>11.934172473089637</c:v>
                </c:pt>
                <c:pt idx="366">
                  <c:v>11.984790059767624</c:v>
                </c:pt>
                <c:pt idx="367">
                  <c:v>12.095647792900301</c:v>
                </c:pt>
                <c:pt idx="368">
                  <c:v>12.192864869169451</c:v>
                </c:pt>
                <c:pt idx="369">
                  <c:v>12.501235556504348</c:v>
                </c:pt>
                <c:pt idx="370">
                  <c:v>12.919044597221776</c:v>
                </c:pt>
                <c:pt idx="371">
                  <c:v>13.160527013831064</c:v>
                </c:pt>
                <c:pt idx="372">
                  <c:v>13.341915396606996</c:v>
                </c:pt>
                <c:pt idx="373">
                  <c:v>13.522917624597962</c:v>
                </c:pt>
                <c:pt idx="374">
                  <c:v>13.836610985995904</c:v>
                </c:pt>
                <c:pt idx="375">
                  <c:v>14.118994499964167</c:v>
                </c:pt>
                <c:pt idx="376">
                  <c:v>14.247103959030591</c:v>
                </c:pt>
                <c:pt idx="377">
                  <c:v>14.344623697158234</c:v>
                </c:pt>
                <c:pt idx="378">
                  <c:v>14.428878496591485</c:v>
                </c:pt>
                <c:pt idx="379">
                  <c:v>14.502028736803034</c:v>
                </c:pt>
                <c:pt idx="380">
                  <c:v>14.570200711273252</c:v>
                </c:pt>
                <c:pt idx="381">
                  <c:v>14.642307289903799</c:v>
                </c:pt>
                <c:pt idx="382">
                  <c:v>14.716970839407772</c:v>
                </c:pt>
                <c:pt idx="383">
                  <c:v>14.800442892655303</c:v>
                </c:pt>
                <c:pt idx="384">
                  <c:v>14.882140721215132</c:v>
                </c:pt>
                <c:pt idx="385">
                  <c:v>14.949707371968376</c:v>
                </c:pt>
                <c:pt idx="386">
                  <c:v>15.008048054345675</c:v>
                </c:pt>
                <c:pt idx="387">
                  <c:v>15.058300359470309</c:v>
                </c:pt>
                <c:pt idx="388">
                  <c:v>15.122631659322492</c:v>
                </c:pt>
                <c:pt idx="389">
                  <c:v>15.18744304350192</c:v>
                </c:pt>
                <c:pt idx="390">
                  <c:v>15.239333897308704</c:v>
                </c:pt>
                <c:pt idx="391">
                  <c:v>15.284420077607439</c:v>
                </c:pt>
                <c:pt idx="392">
                  <c:v>15.325133315881835</c:v>
                </c:pt>
                <c:pt idx="393">
                  <c:v>15.363707047915199</c:v>
                </c:pt>
                <c:pt idx="394">
                  <c:v>15.400757034040318</c:v>
                </c:pt>
                <c:pt idx="395">
                  <c:v>15.436951217669025</c:v>
                </c:pt>
                <c:pt idx="396">
                  <c:v>15.47276968312857</c:v>
                </c:pt>
                <c:pt idx="397">
                  <c:v>15.506511262041952</c:v>
                </c:pt>
                <c:pt idx="398">
                  <c:v>15.538071588251059</c:v>
                </c:pt>
                <c:pt idx="399">
                  <c:v>15.567941182698981</c:v>
                </c:pt>
                <c:pt idx="400">
                  <c:v>15.602882972430502</c:v>
                </c:pt>
                <c:pt idx="401">
                  <c:v>15.653730164656302</c:v>
                </c:pt>
                <c:pt idx="402">
                  <c:v>15.701947329698003</c:v>
                </c:pt>
                <c:pt idx="403">
                  <c:v>15.748160664504201</c:v>
                </c:pt>
                <c:pt idx="404">
                  <c:v>15.792411915538151</c:v>
                </c:pt>
                <c:pt idx="405">
                  <c:v>15.83776944784795</c:v>
                </c:pt>
                <c:pt idx="406">
                  <c:v>15.891424089726609</c:v>
                </c:pt>
                <c:pt idx="407">
                  <c:v>15.965565808440088</c:v>
                </c:pt>
                <c:pt idx="408">
                  <c:v>16.027434066961114</c:v>
                </c:pt>
                <c:pt idx="409">
                  <c:v>16.081495736856368</c:v>
                </c:pt>
                <c:pt idx="410">
                  <c:v>16.134785097181691</c:v>
                </c:pt>
                <c:pt idx="411">
                  <c:v>16.177648278312898</c:v>
                </c:pt>
                <c:pt idx="412">
                  <c:v>16.215324461386633</c:v>
                </c:pt>
                <c:pt idx="413">
                  <c:v>16.248638139051788</c:v>
                </c:pt>
                <c:pt idx="414">
                  <c:v>16.284540097437816</c:v>
                </c:pt>
                <c:pt idx="415">
                  <c:v>16.327058870247328</c:v>
                </c:pt>
                <c:pt idx="416">
                  <c:v>16.367824291600783</c:v>
                </c:pt>
                <c:pt idx="417">
                  <c:v>16.402912193953629</c:v>
                </c:pt>
                <c:pt idx="418">
                  <c:v>16.433293182576229</c:v>
                </c:pt>
                <c:pt idx="419">
                  <c:v>16.465730184513355</c:v>
                </c:pt>
                <c:pt idx="420">
                  <c:v>16.495098821402415</c:v>
                </c:pt>
                <c:pt idx="421">
                  <c:v>16.523371613631415</c:v>
                </c:pt>
                <c:pt idx="422">
                  <c:v>16.55000585717826</c:v>
                </c:pt>
                <c:pt idx="423">
                  <c:v>16.578184719864968</c:v>
                </c:pt>
                <c:pt idx="424">
                  <c:v>16.606989779500271</c:v>
                </c:pt>
                <c:pt idx="425">
                  <c:v>16.63704723303276</c:v>
                </c:pt>
                <c:pt idx="426">
                  <c:v>16.677150239266538</c:v>
                </c:pt>
                <c:pt idx="427">
                  <c:v>16.717253245500316</c:v>
                </c:pt>
                <c:pt idx="428">
                  <c:v>16.757356251734087</c:v>
                </c:pt>
                <c:pt idx="429">
                  <c:v>16.797459257967862</c:v>
                </c:pt>
                <c:pt idx="430">
                  <c:v>16.837562264201651</c:v>
                </c:pt>
                <c:pt idx="431">
                  <c:v>16.876839737757592</c:v>
                </c:pt>
                <c:pt idx="432">
                  <c:v>16.916117211313527</c:v>
                </c:pt>
                <c:pt idx="433">
                  <c:v>16.955394684869454</c:v>
                </c:pt>
                <c:pt idx="434">
                  <c:v>16.994672158425402</c:v>
                </c:pt>
                <c:pt idx="435">
                  <c:v>17.033109198318218</c:v>
                </c:pt>
                <c:pt idx="436">
                  <c:v>17.07154623821102</c:v>
                </c:pt>
                <c:pt idx="437">
                  <c:v>17.10998327810384</c:v>
                </c:pt>
                <c:pt idx="438">
                  <c:v>17.147564240900547</c:v>
                </c:pt>
                <c:pt idx="439">
                  <c:v>17.184711048555787</c:v>
                </c:pt>
                <c:pt idx="440">
                  <c:v>17.220976771134783</c:v>
                </c:pt>
                <c:pt idx="441">
                  <c:v>17.256343591915385</c:v>
                </c:pt>
                <c:pt idx="442">
                  <c:v>17.29079267028634</c:v>
                </c:pt>
                <c:pt idx="443">
                  <c:v>17.324304033276533</c:v>
                </c:pt>
                <c:pt idx="444">
                  <c:v>17.357815396266723</c:v>
                </c:pt>
                <c:pt idx="445">
                  <c:v>17.391326759256888</c:v>
                </c:pt>
                <c:pt idx="446">
                  <c:v>17.42530955201692</c:v>
                </c:pt>
                <c:pt idx="447">
                  <c:v>17.465412558250694</c:v>
                </c:pt>
                <c:pt idx="448">
                  <c:v>17.517775410841697</c:v>
                </c:pt>
                <c:pt idx="449">
                  <c:v>17.604428370908288</c:v>
                </c:pt>
                <c:pt idx="450">
                  <c:v>17.684578127894685</c:v>
                </c:pt>
                <c:pt idx="451">
                  <c:v>17.759155573957532</c:v>
                </c:pt>
                <c:pt idx="452">
                  <c:v>17.828522991013664</c:v>
                </c:pt>
                <c:pt idx="453">
                  <c:v>17.893967280333786</c:v>
                </c:pt>
                <c:pt idx="454">
                  <c:v>17.956282195338634</c:v>
                </c:pt>
                <c:pt idx="455">
                  <c:v>18.015850487282489</c:v>
                </c:pt>
                <c:pt idx="456">
                  <c:v>18.072826094687152</c:v>
                </c:pt>
                <c:pt idx="457">
                  <c:v>18.127390289826227</c:v>
                </c:pt>
                <c:pt idx="458">
                  <c:v>18.180391317887342</c:v>
                </c:pt>
                <c:pt idx="459">
                  <c:v>18.232108299871587</c:v>
                </c:pt>
                <c:pt idx="460">
                  <c:v>18.283171488400431</c:v>
                </c:pt>
                <c:pt idx="461">
                  <c:v>18.333238603154133</c:v>
                </c:pt>
                <c:pt idx="462">
                  <c:v>18.382631038997246</c:v>
                </c:pt>
                <c:pt idx="463">
                  <c:v>18.433032271360627</c:v>
                </c:pt>
                <c:pt idx="464">
                  <c:v>18.483433503724015</c:v>
                </c:pt>
                <c:pt idx="465">
                  <c:v>18.533834736087435</c:v>
                </c:pt>
                <c:pt idx="466">
                  <c:v>18.58423596845083</c:v>
                </c:pt>
                <c:pt idx="467">
                  <c:v>18.633287774358724</c:v>
                </c:pt>
                <c:pt idx="468">
                  <c:v>18.681651560443303</c:v>
                </c:pt>
                <c:pt idx="469">
                  <c:v>18.72931806247658</c:v>
                </c:pt>
                <c:pt idx="470">
                  <c:v>18.776632350064734</c:v>
                </c:pt>
                <c:pt idx="471">
                  <c:v>18.823591986759627</c:v>
                </c:pt>
                <c:pt idx="472">
                  <c:v>18.870194493400099</c:v>
                </c:pt>
                <c:pt idx="473">
                  <c:v>18.91607512484887</c:v>
                </c:pt>
                <c:pt idx="474">
                  <c:v>18.959725744479286</c:v>
                </c:pt>
                <c:pt idx="475">
                  <c:v>19.00222250750571</c:v>
                </c:pt>
                <c:pt idx="476">
                  <c:v>19.043136827942753</c:v>
                </c:pt>
                <c:pt idx="477">
                  <c:v>19.082828886482627</c:v>
                </c:pt>
                <c:pt idx="478">
                  <c:v>19.121265926375457</c:v>
                </c:pt>
                <c:pt idx="479">
                  <c:v>19.158846889172132</c:v>
                </c:pt>
                <c:pt idx="480">
                  <c:v>19.195112611751117</c:v>
                </c:pt>
                <c:pt idx="481">
                  <c:v>19.230022984447459</c:v>
                </c:pt>
                <c:pt idx="482">
                  <c:v>19.264005777207515</c:v>
                </c:pt>
                <c:pt idx="483">
                  <c:v>19.297517140197687</c:v>
                </c:pt>
                <c:pt idx="484">
                  <c:v>19.331028503187859</c:v>
                </c:pt>
                <c:pt idx="485">
                  <c:v>19.364539866178017</c:v>
                </c:pt>
                <c:pt idx="486">
                  <c:v>19.397574493917023</c:v>
                </c:pt>
                <c:pt idx="487">
                  <c:v>19.429145328136126</c:v>
                </c:pt>
                <c:pt idx="488">
                  <c:v>19.45867857573586</c:v>
                </c:pt>
                <c:pt idx="489">
                  <c:v>19.488211823335604</c:v>
                </c:pt>
                <c:pt idx="490">
                  <c:v>19.51721880460634</c:v>
                </c:pt>
                <c:pt idx="491">
                  <c:v>19.546225785877056</c:v>
                </c:pt>
                <c:pt idx="492">
                  <c:v>19.57523276714776</c:v>
                </c:pt>
                <c:pt idx="493">
                  <c:v>19.603706201338699</c:v>
                </c:pt>
                <c:pt idx="494">
                  <c:v>19.632179635529639</c:v>
                </c:pt>
                <c:pt idx="495">
                  <c:v>19.660653069720588</c:v>
                </c:pt>
                <c:pt idx="496">
                  <c:v>19.689126503911517</c:v>
                </c:pt>
                <c:pt idx="497">
                  <c:v>19.717058810204474</c:v>
                </c:pt>
                <c:pt idx="498">
                  <c:v>19.744991116497388</c:v>
                </c:pt>
                <c:pt idx="499">
                  <c:v>19.77237439150349</c:v>
                </c:pt>
                <c:pt idx="500">
                  <c:v>19.799757666509624</c:v>
                </c:pt>
                <c:pt idx="501">
                  <c:v>19.827140941515736</c:v>
                </c:pt>
                <c:pt idx="502">
                  <c:v>19.85452421652186</c:v>
                </c:pt>
                <c:pt idx="503">
                  <c:v>19.881907491527986</c:v>
                </c:pt>
                <c:pt idx="504">
                  <c:v>19.909290766534117</c:v>
                </c:pt>
                <c:pt idx="505">
                  <c:v>19.936674041540229</c:v>
                </c:pt>
                <c:pt idx="506">
                  <c:v>19.964057316546363</c:v>
                </c:pt>
                <c:pt idx="507">
                  <c:v>19.990317400647587</c:v>
                </c:pt>
                <c:pt idx="508">
                  <c:v>20.016577484748829</c:v>
                </c:pt>
                <c:pt idx="509">
                  <c:v>20.042837568850047</c:v>
                </c:pt>
                <c:pt idx="510">
                  <c:v>20.069097652951264</c:v>
                </c:pt>
                <c:pt idx="511">
                  <c:v>20.096480927957387</c:v>
                </c:pt>
                <c:pt idx="512">
                  <c:v>20.124413234250323</c:v>
                </c:pt>
                <c:pt idx="513">
                  <c:v>20.152345540543227</c:v>
                </c:pt>
                <c:pt idx="514">
                  <c:v>20.180277846836173</c:v>
                </c:pt>
                <c:pt idx="515">
                  <c:v>20.20821015312908</c:v>
                </c:pt>
                <c:pt idx="516">
                  <c:v>20.236142459422023</c:v>
                </c:pt>
                <c:pt idx="517">
                  <c:v>20.264074765714948</c:v>
                </c:pt>
                <c:pt idx="518">
                  <c:v>20.292007072007863</c:v>
                </c:pt>
                <c:pt idx="519">
                  <c:v>20.320480506198813</c:v>
                </c:pt>
                <c:pt idx="520">
                  <c:v>20.348953940389752</c:v>
                </c:pt>
                <c:pt idx="521">
                  <c:v>20.377960921660488</c:v>
                </c:pt>
                <c:pt idx="522">
                  <c:v>20.406967902931182</c:v>
                </c:pt>
                <c:pt idx="523">
                  <c:v>20.435974884201887</c:v>
                </c:pt>
                <c:pt idx="524">
                  <c:v>20.464981865472623</c:v>
                </c:pt>
                <c:pt idx="525">
                  <c:v>20.493455299663552</c:v>
                </c:pt>
                <c:pt idx="526">
                  <c:v>20.522462280934246</c:v>
                </c:pt>
                <c:pt idx="527">
                  <c:v>20.551469262204993</c:v>
                </c:pt>
                <c:pt idx="528">
                  <c:v>20.581002509804726</c:v>
                </c:pt>
                <c:pt idx="529">
                  <c:v>20.610535757404492</c:v>
                </c:pt>
                <c:pt idx="530">
                  <c:v>20.640069005004214</c:v>
                </c:pt>
                <c:pt idx="531">
                  <c:v>20.669602252603937</c:v>
                </c:pt>
                <c:pt idx="532">
                  <c:v>20.699135500203703</c:v>
                </c:pt>
                <c:pt idx="533">
                  <c:v>20.728668747803447</c:v>
                </c:pt>
                <c:pt idx="534">
                  <c:v>20.758201995403187</c:v>
                </c:pt>
                <c:pt idx="535">
                  <c:v>20.787735243002921</c:v>
                </c:pt>
                <c:pt idx="536">
                  <c:v>20.817268490602707</c:v>
                </c:pt>
                <c:pt idx="537">
                  <c:v>20.846801738202437</c:v>
                </c:pt>
                <c:pt idx="538">
                  <c:v>20.876334985802167</c:v>
                </c:pt>
                <c:pt idx="539">
                  <c:v>20.9058682334019</c:v>
                </c:pt>
                <c:pt idx="540">
                  <c:v>20.935401481001652</c:v>
                </c:pt>
                <c:pt idx="541">
                  <c:v>20.965453993927362</c:v>
                </c:pt>
                <c:pt idx="542">
                  <c:v>20.99550650685309</c:v>
                </c:pt>
                <c:pt idx="543">
                  <c:v>21.025559019778829</c:v>
                </c:pt>
                <c:pt idx="544">
                  <c:v>21.055611532704557</c:v>
                </c:pt>
                <c:pt idx="545">
                  <c:v>21.086682601928025</c:v>
                </c:pt>
                <c:pt idx="546">
                  <c:v>21.118253436147167</c:v>
                </c:pt>
                <c:pt idx="547">
                  <c:v>21.15128806388617</c:v>
                </c:pt>
                <c:pt idx="548">
                  <c:v>21.188536345711633</c:v>
                </c:pt>
                <c:pt idx="549">
                  <c:v>21.228268542099912</c:v>
                </c:pt>
                <c:pt idx="550">
                  <c:v>21.277738101038807</c:v>
                </c:pt>
                <c:pt idx="551">
                  <c:v>21.349917735980025</c:v>
                </c:pt>
                <c:pt idx="552">
                  <c:v>21.435414492694665</c:v>
                </c:pt>
                <c:pt idx="553">
                  <c:v>21.529865865774195</c:v>
                </c:pt>
                <c:pt idx="554">
                  <c:v>21.643019654385039</c:v>
                </c:pt>
                <c:pt idx="555">
                  <c:v>21.767591100691927</c:v>
                </c:pt>
                <c:pt idx="556">
                  <c:v>21.878427960592987</c:v>
                </c:pt>
                <c:pt idx="557">
                  <c:v>21.973609896779177</c:v>
                </c:pt>
                <c:pt idx="558">
                  <c:v>22.05491113393828</c:v>
                </c:pt>
                <c:pt idx="559">
                  <c:v>22.119952123665538</c:v>
                </c:pt>
                <c:pt idx="560">
                  <c:v>22.181006326153387</c:v>
                </c:pt>
                <c:pt idx="561">
                  <c:v>22.243907809639612</c:v>
                </c:pt>
                <c:pt idx="562">
                  <c:v>22.331992847075107</c:v>
                </c:pt>
                <c:pt idx="563">
                  <c:v>22.484826648995163</c:v>
                </c:pt>
                <c:pt idx="564">
                  <c:v>22.628914566866555</c:v>
                </c:pt>
                <c:pt idx="565">
                  <c:v>22.738384230096514</c:v>
                </c:pt>
                <c:pt idx="566">
                  <c:v>22.845923119401647</c:v>
                </c:pt>
                <c:pt idx="567">
                  <c:v>22.938913366267787</c:v>
                </c:pt>
                <c:pt idx="568">
                  <c:v>23.045993044477289</c:v>
                </c:pt>
                <c:pt idx="569">
                  <c:v>23.198785099934117</c:v>
                </c:pt>
                <c:pt idx="570">
                  <c:v>23.260653358455148</c:v>
                </c:pt>
                <c:pt idx="571">
                  <c:v>23.31805474540959</c:v>
                </c:pt>
                <c:pt idx="572">
                  <c:v>23.378837595886385</c:v>
                </c:pt>
                <c:pt idx="573">
                  <c:v>23.444963993657865</c:v>
                </c:pt>
                <c:pt idx="574">
                  <c:v>23.497564537339713</c:v>
                </c:pt>
                <c:pt idx="575">
                  <c:v>23.546700124572688</c:v>
                </c:pt>
                <c:pt idx="576">
                  <c:v>23.594186726507708</c:v>
                </c:pt>
                <c:pt idx="577">
                  <c:v>23.6404939908562</c:v>
                </c:pt>
                <c:pt idx="578">
                  <c:v>23.687333522610999</c:v>
                </c:pt>
                <c:pt idx="579">
                  <c:v>23.752708484044167</c:v>
                </c:pt>
                <c:pt idx="580">
                  <c:v>23.883333167520782</c:v>
                </c:pt>
                <c:pt idx="581">
                  <c:v>23.957725365013697</c:v>
                </c:pt>
                <c:pt idx="582">
                  <c:v>24.01884218719643</c:v>
                </c:pt>
                <c:pt idx="583">
                  <c:v>24.074072758062378</c:v>
                </c:pt>
                <c:pt idx="584">
                  <c:v>24.142870929481191</c:v>
                </c:pt>
                <c:pt idx="585">
                  <c:v>24.205657610193494</c:v>
                </c:pt>
                <c:pt idx="586">
                  <c:v>24.259040900061084</c:v>
                </c:pt>
                <c:pt idx="587">
                  <c:v>24.310399486461588</c:v>
                </c:pt>
                <c:pt idx="588">
                  <c:v>24.359660313084291</c:v>
                </c:pt>
                <c:pt idx="589">
                  <c:v>24.40812795690541</c:v>
                </c:pt>
                <c:pt idx="590">
                  <c:v>24.455092728049927</c:v>
                </c:pt>
                <c:pt idx="591">
                  <c:v>24.50969710196728</c:v>
                </c:pt>
                <c:pt idx="592">
                  <c:v>24.559813731086397</c:v>
                </c:pt>
                <c:pt idx="593">
                  <c:v>24.607717797653805</c:v>
                </c:pt>
                <c:pt idx="594">
                  <c:v>24.662478720808323</c:v>
                </c:pt>
                <c:pt idx="595">
                  <c:v>24.712637096390647</c:v>
                </c:pt>
                <c:pt idx="596">
                  <c:v>24.758850431196873</c:v>
                </c:pt>
                <c:pt idx="597">
                  <c:v>24.801901471412691</c:v>
                </c:pt>
                <c:pt idx="598">
                  <c:v>24.843981906358167</c:v>
                </c:pt>
                <c:pt idx="599">
                  <c:v>24.885143919112362</c:v>
                </c:pt>
                <c:pt idx="600">
                  <c:v>24.924594326873766</c:v>
                </c:pt>
                <c:pt idx="601">
                  <c:v>24.961519073609146</c:v>
                </c:pt>
                <c:pt idx="602">
                  <c:v>24.998996960982492</c:v>
                </c:pt>
                <c:pt idx="603">
                  <c:v>25.037664622558154</c:v>
                </c:pt>
                <c:pt idx="604">
                  <c:v>25.074860721304621</c:v>
                </c:pt>
                <c:pt idx="605">
                  <c:v>25.109635525183162</c:v>
                </c:pt>
                <c:pt idx="606">
                  <c:v>25.14204121727288</c:v>
                </c:pt>
                <c:pt idx="607">
                  <c:v>25.177609203952986</c:v>
                </c:pt>
                <c:pt idx="608">
                  <c:v>25.216683893545216</c:v>
                </c:pt>
                <c:pt idx="609">
                  <c:v>25.254015668297228</c:v>
                </c:pt>
                <c:pt idx="610">
                  <c:v>25.286776205324454</c:v>
                </c:pt>
                <c:pt idx="611">
                  <c:v>25.316896278551823</c:v>
                </c:pt>
                <c:pt idx="612">
                  <c:v>25.346244042209232</c:v>
                </c:pt>
                <c:pt idx="613">
                  <c:v>25.376750270221549</c:v>
                </c:pt>
                <c:pt idx="614">
                  <c:v>25.42869330710737</c:v>
                </c:pt>
                <c:pt idx="615">
                  <c:v>25.471744347323177</c:v>
                </c:pt>
                <c:pt idx="616">
                  <c:v>25.508533418053073</c:v>
                </c:pt>
                <c:pt idx="617">
                  <c:v>25.541513124012333</c:v>
                </c:pt>
                <c:pt idx="618">
                  <c:v>25.57232201388312</c:v>
                </c:pt>
                <c:pt idx="619">
                  <c:v>25.602640382810872</c:v>
                </c:pt>
                <c:pt idx="620">
                  <c:v>25.653205786409814</c:v>
                </c:pt>
                <c:pt idx="621">
                  <c:v>25.699513050758288</c:v>
                </c:pt>
                <c:pt idx="622">
                  <c:v>25.736312558103954</c:v>
                </c:pt>
                <c:pt idx="623">
                  <c:v>25.769908024396031</c:v>
                </c:pt>
                <c:pt idx="624">
                  <c:v>25.800215956707937</c:v>
                </c:pt>
                <c:pt idx="625">
                  <c:v>25.830607381946344</c:v>
                </c:pt>
                <c:pt idx="626">
                  <c:v>25.862637355866905</c:v>
                </c:pt>
                <c:pt idx="627">
                  <c:v>25.8923817109251</c:v>
                </c:pt>
                <c:pt idx="628">
                  <c:v>25.919996996358091</c:v>
                </c:pt>
                <c:pt idx="629">
                  <c:v>25.946088535882819</c:v>
                </c:pt>
                <c:pt idx="630">
                  <c:v>25.970572836572806</c:v>
                </c:pt>
                <c:pt idx="631">
                  <c:v>25.994681419093691</c:v>
                </c:pt>
                <c:pt idx="632">
                  <c:v>26.018351663750536</c:v>
                </c:pt>
                <c:pt idx="633">
                  <c:v>26.04056078219396</c:v>
                </c:pt>
                <c:pt idx="634">
                  <c:v>26.065546040442833</c:v>
                </c:pt>
                <c:pt idx="635">
                  <c:v>26.090312129759727</c:v>
                </c:pt>
                <c:pt idx="636">
                  <c:v>26.13274740964275</c:v>
                </c:pt>
                <c:pt idx="637">
                  <c:v>26.170423592716464</c:v>
                </c:pt>
                <c:pt idx="638">
                  <c:v>26.207160480367286</c:v>
                </c:pt>
                <c:pt idx="639">
                  <c:v>26.236216018782027</c:v>
                </c:pt>
                <c:pt idx="640">
                  <c:v>26.273370371065223</c:v>
                </c:pt>
                <c:pt idx="641">
                  <c:v>26.305880429313071</c:v>
                </c:pt>
                <c:pt idx="642">
                  <c:v>26.331804982984831</c:v>
                </c:pt>
                <c:pt idx="643">
                  <c:v>26.355089072856703</c:v>
                </c:pt>
                <c:pt idx="644">
                  <c:v>26.377663472853513</c:v>
                </c:pt>
                <c:pt idx="645">
                  <c:v>26.426924299476187</c:v>
                </c:pt>
                <c:pt idx="646">
                  <c:v>26.456773020692491</c:v>
                </c:pt>
                <c:pt idx="647">
                  <c:v>26.478324632339895</c:v>
                </c:pt>
                <c:pt idx="648">
                  <c:v>26.4998136242925</c:v>
                </c:pt>
                <c:pt idx="649">
                  <c:v>26.522920291695588</c:v>
                </c:pt>
                <c:pt idx="650">
                  <c:v>26.549554535242432</c:v>
                </c:pt>
                <c:pt idx="651">
                  <c:v>26.572598582950672</c:v>
                </c:pt>
                <c:pt idx="652">
                  <c:v>26.5953295321846</c:v>
                </c:pt>
                <c:pt idx="653">
                  <c:v>26.616828960753011</c:v>
                </c:pt>
                <c:pt idx="654">
                  <c:v>26.636929882802853</c:v>
                </c:pt>
                <c:pt idx="655">
                  <c:v>26.666799477250766</c:v>
                </c:pt>
                <c:pt idx="656">
                  <c:v>26.74983319263427</c:v>
                </c:pt>
                <c:pt idx="657">
                  <c:v>26.793854838120389</c:v>
                </c:pt>
                <c:pt idx="658">
                  <c:v>26.82975679650643</c:v>
                </c:pt>
                <c:pt idx="659">
                  <c:v>26.862579953228529</c:v>
                </c:pt>
                <c:pt idx="660">
                  <c:v>26.88981952049236</c:v>
                </c:pt>
                <c:pt idx="661">
                  <c:v>26.913562821459866</c:v>
                </c:pt>
                <c:pt idx="662">
                  <c:v>26.935604954050348</c:v>
                </c:pt>
                <c:pt idx="663">
                  <c:v>26.956478185670143</c:v>
                </c:pt>
                <c:pt idx="664">
                  <c:v>26.977768881922312</c:v>
                </c:pt>
                <c:pt idx="665">
                  <c:v>26.996930508549276</c:v>
                </c:pt>
                <c:pt idx="666">
                  <c:v>27.015382445301167</c:v>
                </c:pt>
                <c:pt idx="667">
                  <c:v>27.040346830318423</c:v>
                </c:pt>
                <c:pt idx="668">
                  <c:v>27.245269781745669</c:v>
                </c:pt>
                <c:pt idx="669">
                  <c:v>27.340451717931899</c:v>
                </c:pt>
                <c:pt idx="670">
                  <c:v>27.406880777561856</c:v>
                </c:pt>
                <c:pt idx="671">
                  <c:v>27.455097942603569</c:v>
                </c:pt>
                <c:pt idx="672">
                  <c:v>27.491333872695506</c:v>
                </c:pt>
                <c:pt idx="673">
                  <c:v>27.526693127059431</c:v>
                </c:pt>
                <c:pt idx="674">
                  <c:v>27.559255368386307</c:v>
                </c:pt>
                <c:pt idx="675">
                  <c:v>27.583144781975118</c:v>
                </c:pt>
                <c:pt idx="676">
                  <c:v>27.602306408602104</c:v>
                </c:pt>
                <c:pt idx="677">
                  <c:v>27.620173894868639</c:v>
                </c:pt>
                <c:pt idx="678">
                  <c:v>27.637707409429257</c:v>
                </c:pt>
                <c:pt idx="679">
                  <c:v>27.654656473504531</c:v>
                </c:pt>
                <c:pt idx="680">
                  <c:v>27.670801918162443</c:v>
                </c:pt>
                <c:pt idx="681">
                  <c:v>27.686206363097828</c:v>
                </c:pt>
                <c:pt idx="682">
                  <c:v>27.700671512610342</c:v>
                </c:pt>
                <c:pt idx="683">
                  <c:v>27.715481070444589</c:v>
                </c:pt>
                <c:pt idx="684">
                  <c:v>27.729153037155527</c:v>
                </c:pt>
                <c:pt idx="685">
                  <c:v>27.742894929192431</c:v>
                </c:pt>
                <c:pt idx="686">
                  <c:v>27.756984360535778</c:v>
                </c:pt>
                <c:pt idx="687">
                  <c:v>27.770610406137163</c:v>
                </c:pt>
                <c:pt idx="688">
                  <c:v>27.784050679977138</c:v>
                </c:pt>
                <c:pt idx="689">
                  <c:v>27.797106886355316</c:v>
                </c:pt>
                <c:pt idx="690">
                  <c:v>27.809762326686414</c:v>
                </c:pt>
                <c:pt idx="691">
                  <c:v>27.822687031705353</c:v>
                </c:pt>
                <c:pt idx="692">
                  <c:v>27.844603924906149</c:v>
                </c:pt>
                <c:pt idx="693">
                  <c:v>27.86479877649829</c:v>
                </c:pt>
                <c:pt idx="694">
                  <c:v>27.879608334332527</c:v>
                </c:pt>
                <c:pt idx="695">
                  <c:v>27.893109140544194</c:v>
                </c:pt>
                <c:pt idx="696">
                  <c:v>27.905977487837802</c:v>
                </c:pt>
                <c:pt idx="697">
                  <c:v>27.920339314853781</c:v>
                </c:pt>
                <c:pt idx="698">
                  <c:v>27.936411703201028</c:v>
                </c:pt>
                <c:pt idx="699">
                  <c:v>27.951022965334879</c:v>
                </c:pt>
                <c:pt idx="700">
                  <c:v>27.96391636050642</c:v>
                </c:pt>
                <c:pt idx="701">
                  <c:v>27.975720172987383</c:v>
                </c:pt>
                <c:pt idx="702">
                  <c:v>27.987226541917792</c:v>
                </c:pt>
                <c:pt idx="703">
                  <c:v>28.001954694148743</c:v>
                </c:pt>
                <c:pt idx="704">
                  <c:v>28.016633794285337</c:v>
                </c:pt>
                <c:pt idx="705">
                  <c:v>28.030556239775724</c:v>
                </c:pt>
                <c:pt idx="706">
                  <c:v>28.045031825904054</c:v>
                </c:pt>
                <c:pt idx="707">
                  <c:v>28.065925930755469</c:v>
                </c:pt>
                <c:pt idx="708">
                  <c:v>28.085797247257496</c:v>
                </c:pt>
                <c:pt idx="709">
                  <c:v>28.10308028303869</c:v>
                </c:pt>
                <c:pt idx="710">
                  <c:v>28.119152671385923</c:v>
                </c:pt>
                <c:pt idx="711">
                  <c:v>28.133868299677893</c:v>
                </c:pt>
                <c:pt idx="712">
                  <c:v>28.152998616457428</c:v>
                </c:pt>
                <c:pt idx="713">
                  <c:v>28.173016045580781</c:v>
                </c:pt>
                <c:pt idx="714">
                  <c:v>28.241605484683387</c:v>
                </c:pt>
                <c:pt idx="715">
                  <c:v>28.299090364564282</c:v>
                </c:pt>
                <c:pt idx="716">
                  <c:v>28.339271335432368</c:v>
                </c:pt>
                <c:pt idx="717">
                  <c:v>28.369328788964847</c:v>
                </c:pt>
                <c:pt idx="718">
                  <c:v>28.394460159835088</c:v>
                </c:pt>
                <c:pt idx="719">
                  <c:v>28.417754686322759</c:v>
                </c:pt>
                <c:pt idx="720">
                  <c:v>28.438836650258743</c:v>
                </c:pt>
                <c:pt idx="721">
                  <c:v>28.458937572308589</c:v>
                </c:pt>
                <c:pt idx="722">
                  <c:v>28.4789863112794</c:v>
                </c:pt>
                <c:pt idx="723">
                  <c:v>28.498690641928466</c:v>
                </c:pt>
                <c:pt idx="724">
                  <c:v>28.516516381731762</c:v>
                </c:pt>
                <c:pt idx="725">
                  <c:v>28.533611558428376</c:v>
                </c:pt>
                <c:pt idx="726">
                  <c:v>28.550017918481533</c:v>
                </c:pt>
                <c:pt idx="727">
                  <c:v>28.568062827216828</c:v>
                </c:pt>
                <c:pt idx="728">
                  <c:v>28.588883875757556</c:v>
                </c:pt>
                <c:pt idx="729">
                  <c:v>28.608316854395586</c:v>
                </c:pt>
                <c:pt idx="730">
                  <c:v>28.631736620272985</c:v>
                </c:pt>
                <c:pt idx="731">
                  <c:v>28.659132736773934</c:v>
                </c:pt>
                <c:pt idx="732">
                  <c:v>28.684180614717693</c:v>
                </c:pt>
                <c:pt idx="733">
                  <c:v>28.707182915962687</c:v>
                </c:pt>
                <c:pt idx="734">
                  <c:v>28.727409077402257</c:v>
                </c:pt>
                <c:pt idx="735">
                  <c:v>28.746612450492471</c:v>
                </c:pt>
                <c:pt idx="736">
                  <c:v>28.764928711238831</c:v>
                </c:pt>
                <c:pt idx="737">
                  <c:v>28.782316113178094</c:v>
                </c:pt>
                <c:pt idx="738">
                  <c:v>28.802354415533106</c:v>
                </c:pt>
                <c:pt idx="739">
                  <c:v>28.823112844378972</c:v>
                </c:pt>
                <c:pt idx="740">
                  <c:v>28.841272555888196</c:v>
                </c:pt>
                <c:pt idx="741">
                  <c:v>28.858367732584799</c:v>
                </c:pt>
                <c:pt idx="742">
                  <c:v>28.875755134524081</c:v>
                </c:pt>
                <c:pt idx="743">
                  <c:v>28.892307607198571</c:v>
                </c:pt>
                <c:pt idx="744">
                  <c:v>28.910425572244542</c:v>
                </c:pt>
                <c:pt idx="745">
                  <c:v>28.930150776125224</c:v>
                </c:pt>
                <c:pt idx="746">
                  <c:v>28.948560966413886</c:v>
                </c:pt>
                <c:pt idx="747">
                  <c:v>28.965520467104959</c:v>
                </c:pt>
                <c:pt idx="748">
                  <c:v>28.982751319807093</c:v>
                </c:pt>
                <c:pt idx="749">
                  <c:v>28.99998217250922</c:v>
                </c:pt>
                <c:pt idx="750">
                  <c:v>29.021022389981972</c:v>
                </c:pt>
                <c:pt idx="751">
                  <c:v>29.046696464874319</c:v>
                </c:pt>
                <c:pt idx="752">
                  <c:v>29.072558398851232</c:v>
                </c:pt>
                <c:pt idx="753">
                  <c:v>29.095362404395836</c:v>
                </c:pt>
                <c:pt idx="754">
                  <c:v>29.117968114240107</c:v>
                </c:pt>
                <c:pt idx="755">
                  <c:v>29.148359539478481</c:v>
                </c:pt>
                <c:pt idx="756">
                  <c:v>29.191097481219991</c:v>
                </c:pt>
                <c:pt idx="757">
                  <c:v>29.251003655968773</c:v>
                </c:pt>
                <c:pt idx="758">
                  <c:v>29.294106879263616</c:v>
                </c:pt>
                <c:pt idx="759">
                  <c:v>29.326710867053727</c:v>
                </c:pt>
                <c:pt idx="760">
                  <c:v>29.354889729740464</c:v>
                </c:pt>
                <c:pt idx="761">
                  <c:v>29.38044900185886</c:v>
                </c:pt>
                <c:pt idx="762">
                  <c:v>29.404119246515691</c:v>
                </c:pt>
                <c:pt idx="763">
                  <c:v>29.428269575499783</c:v>
                </c:pt>
                <c:pt idx="764">
                  <c:v>29.451313623208044</c:v>
                </c:pt>
                <c:pt idx="765">
                  <c:v>29.4751091072546</c:v>
                </c:pt>
                <c:pt idx="766">
                  <c:v>29.498633239290079</c:v>
                </c:pt>
                <c:pt idx="767">
                  <c:v>29.522637455652838</c:v>
                </c:pt>
                <c:pt idx="768">
                  <c:v>29.550816318339557</c:v>
                </c:pt>
                <c:pt idx="769">
                  <c:v>29.584223925547022</c:v>
                </c:pt>
                <c:pt idx="770">
                  <c:v>29.624874544126563</c:v>
                </c:pt>
                <c:pt idx="771">
                  <c:v>29.660400784343427</c:v>
                </c:pt>
                <c:pt idx="772">
                  <c:v>29.691981983784171</c:v>
                </c:pt>
                <c:pt idx="773">
                  <c:v>29.724492042031965</c:v>
                </c:pt>
                <c:pt idx="774">
                  <c:v>29.780797584326319</c:v>
                </c:pt>
                <c:pt idx="775">
                  <c:v>29.848259868921481</c:v>
                </c:pt>
                <c:pt idx="776">
                  <c:v>29.90553601648617</c:v>
                </c:pt>
                <c:pt idx="777">
                  <c:v>29.950935295259214</c:v>
                </c:pt>
                <c:pt idx="778">
                  <c:v>29.987004239498191</c:v>
                </c:pt>
                <c:pt idx="779">
                  <c:v>30.019149016192671</c:v>
                </c:pt>
                <c:pt idx="780">
                  <c:v>30.049269089420022</c:v>
                </c:pt>
                <c:pt idx="781">
                  <c:v>30.077301839485386</c:v>
                </c:pt>
                <c:pt idx="782">
                  <c:v>30.107985489966499</c:v>
                </c:pt>
                <c:pt idx="783">
                  <c:v>30.141194801473556</c:v>
                </c:pt>
                <c:pt idx="784">
                  <c:v>30.177994308819247</c:v>
                </c:pt>
                <c:pt idx="785">
                  <c:v>30.20955463502834</c:v>
                </c:pt>
                <c:pt idx="786">
                  <c:v>30.237378652777533</c:v>
                </c:pt>
                <c:pt idx="787">
                  <c:v>30.264618220041335</c:v>
                </c:pt>
                <c:pt idx="788">
                  <c:v>30.292160449163642</c:v>
                </c:pt>
                <c:pt idx="789">
                  <c:v>30.320005340144448</c:v>
                </c:pt>
                <c:pt idx="790">
                  <c:v>30.346890062470731</c:v>
                </c:pt>
                <c:pt idx="791">
                  <c:v>30.374067010039695</c:v>
                </c:pt>
                <c:pt idx="792">
                  <c:v>30.399752152435212</c:v>
                </c:pt>
                <c:pt idx="793">
                  <c:v>30.424852878391238</c:v>
                </c:pt>
                <c:pt idx="794">
                  <c:v>30.448754377554248</c:v>
                </c:pt>
                <c:pt idx="795">
                  <c:v>30.472039963237492</c:v>
                </c:pt>
                <c:pt idx="796">
                  <c:v>30.494697940814589</c:v>
                </c:pt>
                <c:pt idx="797">
                  <c:v>30.517355918391669</c:v>
                </c:pt>
                <c:pt idx="798">
                  <c:v>30.539373890364825</c:v>
                </c:pt>
                <c:pt idx="799">
                  <c:v>30.561391862338017</c:v>
                </c:pt>
                <c:pt idx="800">
                  <c:v>30.583409834311173</c:v>
                </c:pt>
                <c:pt idx="801">
                  <c:v>30.605427806284379</c:v>
                </c:pt>
                <c:pt idx="802">
                  <c:v>30.62744577825757</c:v>
                </c:pt>
                <c:pt idx="803">
                  <c:v>30.648810566216419</c:v>
                </c:pt>
                <c:pt idx="804">
                  <c:v>30.67017535417525</c:v>
                </c:pt>
                <c:pt idx="805">
                  <c:v>30.691540142134087</c:v>
                </c:pt>
                <c:pt idx="806">
                  <c:v>30.71290493009294</c:v>
                </c:pt>
                <c:pt idx="807">
                  <c:v>30.734269718051795</c:v>
                </c:pt>
                <c:pt idx="808">
                  <c:v>30.755634506010626</c:v>
                </c:pt>
                <c:pt idx="809">
                  <c:v>30.776999293969464</c:v>
                </c:pt>
                <c:pt idx="810">
                  <c:v>30.798364081928309</c:v>
                </c:pt>
                <c:pt idx="811">
                  <c:v>30.819061635464429</c:v>
                </c:pt>
                <c:pt idx="812">
                  <c:v>30.839759189000521</c:v>
                </c:pt>
                <c:pt idx="813">
                  <c:v>30.860456742536606</c:v>
                </c:pt>
                <c:pt idx="814">
                  <c:v>30.880472032123965</c:v>
                </c:pt>
                <c:pt idx="815">
                  <c:v>30.900487321711363</c:v>
                </c:pt>
                <c:pt idx="816">
                  <c:v>30.920502611298748</c:v>
                </c:pt>
                <c:pt idx="817">
                  <c:v>30.941200164834854</c:v>
                </c:pt>
                <c:pt idx="818">
                  <c:v>30.962564952793684</c:v>
                </c:pt>
                <c:pt idx="819">
                  <c:v>30.983929740752533</c:v>
                </c:pt>
                <c:pt idx="820">
                  <c:v>31.005294528711389</c:v>
                </c:pt>
                <c:pt idx="821">
                  <c:v>31.026659316670226</c:v>
                </c:pt>
                <c:pt idx="822">
                  <c:v>31.048024104629079</c:v>
                </c:pt>
                <c:pt idx="823">
                  <c:v>31.068721658165153</c:v>
                </c:pt>
                <c:pt idx="824">
                  <c:v>31.089419211701244</c:v>
                </c:pt>
                <c:pt idx="825">
                  <c:v>31.110116765237365</c:v>
                </c:pt>
                <c:pt idx="826">
                  <c:v>31.129433655195776</c:v>
                </c:pt>
                <c:pt idx="827">
                  <c:v>31.148034751625964</c:v>
                </c:pt>
                <c:pt idx="828">
                  <c:v>31.165901218487665</c:v>
                </c:pt>
                <c:pt idx="829">
                  <c:v>31.183767685349327</c:v>
                </c:pt>
                <c:pt idx="830">
                  <c:v>31.201634152211032</c:v>
                </c:pt>
                <c:pt idx="831">
                  <c:v>31.219500619072733</c:v>
                </c:pt>
                <c:pt idx="832">
                  <c:v>31.237367085934419</c:v>
                </c:pt>
                <c:pt idx="833">
                  <c:v>31.255233552796089</c:v>
                </c:pt>
                <c:pt idx="834">
                  <c:v>31.27310001965779</c:v>
                </c:pt>
                <c:pt idx="835">
                  <c:v>31.29096648651948</c:v>
                </c:pt>
                <c:pt idx="836">
                  <c:v>31.308077820569931</c:v>
                </c:pt>
                <c:pt idx="837">
                  <c:v>31.325189154620428</c:v>
                </c:pt>
                <c:pt idx="838">
                  <c:v>31.341522906356499</c:v>
                </c:pt>
                <c:pt idx="839">
                  <c:v>31.357856658092597</c:v>
                </c:pt>
                <c:pt idx="840">
                  <c:v>31.37419040982865</c:v>
                </c:pt>
                <c:pt idx="841">
                  <c:v>31.390524161564709</c:v>
                </c:pt>
                <c:pt idx="842">
                  <c:v>31.40685791330079</c:v>
                </c:pt>
                <c:pt idx="843">
                  <c:v>31.42319166503685</c:v>
                </c:pt>
                <c:pt idx="844">
                  <c:v>31.43952541677292</c:v>
                </c:pt>
                <c:pt idx="845">
                  <c:v>31.45585916850899</c:v>
                </c:pt>
                <c:pt idx="846">
                  <c:v>31.47219292024505</c:v>
                </c:pt>
                <c:pt idx="847">
                  <c:v>31.488526671981095</c:v>
                </c:pt>
                <c:pt idx="848">
                  <c:v>31.504860423717211</c:v>
                </c:pt>
                <c:pt idx="849">
                  <c:v>31.521194175453271</c:v>
                </c:pt>
                <c:pt idx="850">
                  <c:v>31.537527927189331</c:v>
                </c:pt>
                <c:pt idx="851">
                  <c:v>31.553059349593266</c:v>
                </c:pt>
                <c:pt idx="852">
                  <c:v>31.568590771997176</c:v>
                </c:pt>
                <c:pt idx="853">
                  <c:v>31.584122194401104</c:v>
                </c:pt>
                <c:pt idx="854">
                  <c:v>31.599653616805039</c:v>
                </c:pt>
                <c:pt idx="855">
                  <c:v>31.615185039208974</c:v>
                </c:pt>
                <c:pt idx="856">
                  <c:v>31.630716461612895</c:v>
                </c:pt>
                <c:pt idx="857">
                  <c:v>31.647050213348958</c:v>
                </c:pt>
                <c:pt idx="858">
                  <c:v>31.664161547399438</c:v>
                </c:pt>
                <c:pt idx="859">
                  <c:v>31.681272881449907</c:v>
                </c:pt>
                <c:pt idx="860">
                  <c:v>31.699139348311594</c:v>
                </c:pt>
                <c:pt idx="861">
                  <c:v>31.717740444741793</c:v>
                </c:pt>
                <c:pt idx="862">
                  <c:v>31.737755734329188</c:v>
                </c:pt>
                <c:pt idx="863">
                  <c:v>31.759120522288033</c:v>
                </c:pt>
                <c:pt idx="864">
                  <c:v>31.783022021451028</c:v>
                </c:pt>
                <c:pt idx="865">
                  <c:v>31.808707163846574</c:v>
                </c:pt>
                <c:pt idx="866">
                  <c:v>31.836639470139477</c:v>
                </c:pt>
                <c:pt idx="867">
                  <c:v>31.863465462897505</c:v>
                </c:pt>
                <c:pt idx="868">
                  <c:v>31.889725546998722</c:v>
                </c:pt>
                <c:pt idx="869">
                  <c:v>31.915410689394232</c:v>
                </c:pt>
                <c:pt idx="870">
                  <c:v>31.940511415350279</c:v>
                </c:pt>
                <c:pt idx="871">
                  <c:v>31.965612141306295</c:v>
                </c:pt>
                <c:pt idx="872">
                  <c:v>31.990118494864774</c:v>
                </c:pt>
                <c:pt idx="873">
                  <c:v>32.014019994027805</c:v>
                </c:pt>
                <c:pt idx="874">
                  <c:v>32.037921493190794</c:v>
                </c:pt>
                <c:pt idx="875">
                  <c:v>32.061207078874034</c:v>
                </c:pt>
                <c:pt idx="876">
                  <c:v>32.084492664557274</c:v>
                </c:pt>
                <c:pt idx="877">
                  <c:v>32.107778250240493</c:v>
                </c:pt>
                <c:pt idx="878">
                  <c:v>32.131063835923761</c:v>
                </c:pt>
                <c:pt idx="879">
                  <c:v>32.15372181350083</c:v>
                </c:pt>
                <c:pt idx="880">
                  <c:v>32.176379791077913</c:v>
                </c:pt>
                <c:pt idx="881">
                  <c:v>32.199037768654982</c:v>
                </c:pt>
                <c:pt idx="882">
                  <c:v>32.221055740628195</c:v>
                </c:pt>
                <c:pt idx="883">
                  <c:v>32.243073712601351</c:v>
                </c:pt>
                <c:pt idx="884">
                  <c:v>32.265091684574557</c:v>
                </c:pt>
                <c:pt idx="885">
                  <c:v>32.287749662151604</c:v>
                </c:pt>
                <c:pt idx="886">
                  <c:v>32.312850388107648</c:v>
                </c:pt>
                <c:pt idx="887">
                  <c:v>32.339676380865654</c:v>
                </c:pt>
                <c:pt idx="888">
                  <c:v>32.368149815056597</c:v>
                </c:pt>
                <c:pt idx="889">
                  <c:v>32.396623249247504</c:v>
                </c:pt>
                <c:pt idx="890">
                  <c:v>32.422883333348771</c:v>
                </c:pt>
                <c:pt idx="891">
                  <c:v>32.449143417449996</c:v>
                </c:pt>
                <c:pt idx="892">
                  <c:v>32.475403501551234</c:v>
                </c:pt>
                <c:pt idx="893">
                  <c:v>32.501663585652409</c:v>
                </c:pt>
                <c:pt idx="894">
                  <c:v>32.527923669753669</c:v>
                </c:pt>
                <c:pt idx="895">
                  <c:v>32.555306944759863</c:v>
                </c:pt>
                <c:pt idx="896">
                  <c:v>32.587371493832435</c:v>
                </c:pt>
                <c:pt idx="897">
                  <c:v>32.631022113462905</c:v>
                </c:pt>
                <c:pt idx="898">
                  <c:v>32.691705177400912</c:v>
                </c:pt>
                <c:pt idx="899">
                  <c:v>32.762013033362472</c:v>
                </c:pt>
                <c:pt idx="900">
                  <c:v>32.832320889324038</c:v>
                </c:pt>
                <c:pt idx="901">
                  <c:v>32.897255392256952</c:v>
                </c:pt>
                <c:pt idx="902">
                  <c:v>32.955686266655199</c:v>
                </c:pt>
                <c:pt idx="903">
                  <c:v>33.010250461794264</c:v>
                </c:pt>
                <c:pt idx="904">
                  <c:v>33.064814656933372</c:v>
                </c:pt>
                <c:pt idx="905">
                  <c:v>33.124382948877255</c:v>
                </c:pt>
                <c:pt idx="906">
                  <c:v>33.193034849497892</c:v>
                </c:pt>
                <c:pt idx="907">
                  <c:v>33.265404408424232</c:v>
                </c:pt>
                <c:pt idx="908">
                  <c:v>33.330082303938752</c:v>
                </c:pt>
                <c:pt idx="909">
                  <c:v>33.387935644395</c:v>
                </c:pt>
                <c:pt idx="910">
                  <c:v>33.44341659818042</c:v>
                </c:pt>
                <c:pt idx="911">
                  <c:v>33.492468404088314</c:v>
                </c:pt>
                <c:pt idx="912">
                  <c:v>33.540832190172921</c:v>
                </c:pt>
                <c:pt idx="913">
                  <c:v>33.584039779625854</c:v>
                </c:pt>
                <c:pt idx="914">
                  <c:v>33.630420100285015</c:v>
                </c:pt>
                <c:pt idx="915">
                  <c:v>33.668503311375339</c:v>
                </c:pt>
                <c:pt idx="916">
                  <c:v>33.703914748818299</c:v>
                </c:pt>
                <c:pt idx="917">
                  <c:v>33.736560483071621</c:v>
                </c:pt>
                <c:pt idx="918">
                  <c:v>33.764113148809798</c:v>
                </c:pt>
                <c:pt idx="919">
                  <c:v>33.789661984312318</c:v>
                </c:pt>
                <c:pt idx="920">
                  <c:v>33.835177778264026</c:v>
                </c:pt>
                <c:pt idx="921">
                  <c:v>33.885579010627396</c:v>
                </c:pt>
                <c:pt idx="922">
                  <c:v>33.936312256903562</c:v>
                </c:pt>
                <c:pt idx="923">
                  <c:v>33.989943981723741</c:v>
                </c:pt>
                <c:pt idx="924">
                  <c:v>34.046919589128429</c:v>
                </c:pt>
                <c:pt idx="925">
                  <c:v>34.112363878448541</c:v>
                </c:pt>
                <c:pt idx="926">
                  <c:v>34.182671734410107</c:v>
                </c:pt>
                <c:pt idx="927">
                  <c:v>34.25853464250055</c:v>
                </c:pt>
                <c:pt idx="928">
                  <c:v>34.343403851358268</c:v>
                </c:pt>
                <c:pt idx="929">
                  <c:v>34.438362967664943</c:v>
                </c:pt>
                <c:pt idx="930">
                  <c:v>34.541950675060022</c:v>
                </c:pt>
                <c:pt idx="931">
                  <c:v>34.638105786848513</c:v>
                </c:pt>
                <c:pt idx="932">
                  <c:v>34.731376060787355</c:v>
                </c:pt>
                <c:pt idx="933">
                  <c:v>34.814962529937468</c:v>
                </c:pt>
                <c:pt idx="934">
                  <c:v>34.898177149811112</c:v>
                </c:pt>
                <c:pt idx="935">
                  <c:v>34.988071432456501</c:v>
                </c:pt>
                <c:pt idx="936">
                  <c:v>35.118021664727145</c:v>
                </c:pt>
                <c:pt idx="937">
                  <c:v>35.266168412408724</c:v>
                </c:pt>
                <c:pt idx="938">
                  <c:v>35.394487508003749</c:v>
                </c:pt>
                <c:pt idx="939">
                  <c:v>35.521231283123953</c:v>
                </c:pt>
                <c:pt idx="940">
                  <c:v>35.642320229373503</c:v>
                </c:pt>
                <c:pt idx="941">
                  <c:v>35.746035923887263</c:v>
                </c:pt>
                <c:pt idx="942">
                  <c:v>35.851755872974032</c:v>
                </c:pt>
                <c:pt idx="943">
                  <c:v>35.94673951345986</c:v>
                </c:pt>
                <c:pt idx="944">
                  <c:v>36.023793047984313</c:v>
                </c:pt>
                <c:pt idx="945">
                  <c:v>36.094010599153258</c:v>
                </c:pt>
                <c:pt idx="946">
                  <c:v>36.157726138672629</c:v>
                </c:pt>
                <c:pt idx="947">
                  <c:v>36.222443593309812</c:v>
                </c:pt>
                <c:pt idx="948">
                  <c:v>36.296021734769532</c:v>
                </c:pt>
                <c:pt idx="949">
                  <c:v>36.361971311936522</c:v>
                </c:pt>
                <c:pt idx="950">
                  <c:v>36.423747496165404</c:v>
                </c:pt>
                <c:pt idx="951">
                  <c:v>36.480723103570107</c:v>
                </c:pt>
                <c:pt idx="952">
                  <c:v>36.534978252361917</c:v>
                </c:pt>
                <c:pt idx="953">
                  <c:v>36.585379484725308</c:v>
                </c:pt>
                <c:pt idx="954">
                  <c:v>36.61982031689795</c:v>
                </c:pt>
                <c:pt idx="955">
                  <c:v>36.653666261969413</c:v>
                </c:pt>
                <c:pt idx="956">
                  <c:v>36.710608437828206</c:v>
                </c:pt>
                <c:pt idx="957">
                  <c:v>36.75771932159406</c:v>
                </c:pt>
                <c:pt idx="958">
                  <c:v>36.802534149881765</c:v>
                </c:pt>
                <c:pt idx="959">
                  <c:v>36.843643979556894</c:v>
                </c:pt>
                <c:pt idx="960">
                  <c:v>36.880464360134184</c:v>
                </c:pt>
                <c:pt idx="961">
                  <c:v>36.915781868034884</c:v>
                </c:pt>
                <c:pt idx="962">
                  <c:v>36.950911516850979</c:v>
                </c:pt>
                <c:pt idx="963">
                  <c:v>36.984204321284494</c:v>
                </c:pt>
                <c:pt idx="964">
                  <c:v>37.016923111848527</c:v>
                </c:pt>
                <c:pt idx="965">
                  <c:v>37.047982480498774</c:v>
                </c:pt>
                <c:pt idx="966">
                  <c:v>37.076036103795779</c:v>
                </c:pt>
                <c:pt idx="967">
                  <c:v>37.103004319048544</c:v>
                </c:pt>
                <c:pt idx="968">
                  <c:v>37.128939309336133</c:v>
                </c:pt>
                <c:pt idx="969">
                  <c:v>37.155239581177057</c:v>
                </c:pt>
                <c:pt idx="970">
                  <c:v>37.182667007525446</c:v>
                </c:pt>
                <c:pt idx="971">
                  <c:v>37.209280377840649</c:v>
                </c:pt>
                <c:pt idx="972">
                  <c:v>37.233869044688781</c:v>
                </c:pt>
                <c:pt idx="973">
                  <c:v>37.257476669650735</c:v>
                </c:pt>
                <c:pt idx="974">
                  <c:v>37.282211449120211</c:v>
                </c:pt>
                <c:pt idx="975">
                  <c:v>37.30612173594065</c:v>
                </c:pt>
                <c:pt idx="976">
                  <c:v>37.328946614716905</c:v>
                </c:pt>
                <c:pt idx="977">
                  <c:v>37.350863507917616</c:v>
                </c:pt>
                <c:pt idx="978">
                  <c:v>37.371507133989645</c:v>
                </c:pt>
                <c:pt idx="979">
                  <c:v>37.391942027745394</c:v>
                </c:pt>
                <c:pt idx="980">
                  <c:v>37.412606527048979</c:v>
                </c:pt>
                <c:pt idx="981">
                  <c:v>37.436349828016496</c:v>
                </c:pt>
                <c:pt idx="982">
                  <c:v>37.476676911505933</c:v>
                </c:pt>
                <c:pt idx="983">
                  <c:v>37.509239152832791</c:v>
                </c:pt>
                <c:pt idx="984">
                  <c:v>37.541676154769924</c:v>
                </c:pt>
                <c:pt idx="985">
                  <c:v>37.568706989717555</c:v>
                </c:pt>
                <c:pt idx="986">
                  <c:v>37.592502473764114</c:v>
                </c:pt>
                <c:pt idx="987">
                  <c:v>37.614763775286562</c:v>
                </c:pt>
                <c:pt idx="988">
                  <c:v>37.635553513979957</c:v>
                </c:pt>
                <c:pt idx="989">
                  <c:v>37.654621211064544</c:v>
                </c:pt>
                <c:pt idx="990">
                  <c:v>37.672864415500257</c:v>
                </c:pt>
                <c:pt idx="991">
                  <c:v>37.69025181743956</c:v>
                </c:pt>
                <c:pt idx="992">
                  <c:v>37.710676274579519</c:v>
                </c:pt>
                <c:pt idx="993">
                  <c:v>37.735400617433157</c:v>
                </c:pt>
                <c:pt idx="994">
                  <c:v>37.756691313685316</c:v>
                </c:pt>
                <c:pt idx="995">
                  <c:v>37.774965827968458</c:v>
                </c:pt>
                <c:pt idx="996">
                  <c:v>37.793000300087989</c:v>
                </c:pt>
                <c:pt idx="997">
                  <c:v>37.810690363885705</c:v>
                </c:pt>
                <c:pt idx="998">
                  <c:v>37.828077765825</c:v>
                </c:pt>
                <c:pt idx="999">
                  <c:v>37.843607450150088</c:v>
                </c:pt>
                <c:pt idx="1000">
                  <c:v>37.859387613254626</c:v>
                </c:pt>
                <c:pt idx="1001">
                  <c:v>37.877943916164675</c:v>
                </c:pt>
                <c:pt idx="1002">
                  <c:v>37.918062267337895</c:v>
                </c:pt>
                <c:pt idx="1003">
                  <c:v>38.048937429593956</c:v>
                </c:pt>
                <c:pt idx="1004">
                  <c:v>38.168666286165063</c:v>
                </c:pt>
                <c:pt idx="1005">
                  <c:v>38.259339604321411</c:v>
                </c:pt>
                <c:pt idx="1006">
                  <c:v>38.326634903063557</c:v>
                </c:pt>
                <c:pt idx="1007">
                  <c:v>38.375666124138455</c:v>
                </c:pt>
                <c:pt idx="1008">
                  <c:v>38.409063294730096</c:v>
                </c:pt>
                <c:pt idx="1009">
                  <c:v>38.436115002909389</c:v>
                </c:pt>
                <c:pt idx="1010">
                  <c:v>38.4605366839045</c:v>
                </c:pt>
                <c:pt idx="1011">
                  <c:v>38.482453577105275</c:v>
                </c:pt>
                <c:pt idx="1012">
                  <c:v>38.503577287504498</c:v>
                </c:pt>
                <c:pt idx="1013">
                  <c:v>38.523605153243636</c:v>
                </c:pt>
                <c:pt idx="1014">
                  <c:v>38.542766779870625</c:v>
                </c:pt>
                <c:pt idx="1015">
                  <c:v>38.559830646719817</c:v>
                </c:pt>
                <c:pt idx="1016">
                  <c:v>38.575162035344547</c:v>
                </c:pt>
                <c:pt idx="1017">
                  <c:v>38.590190762110822</c:v>
                </c:pt>
                <c:pt idx="1018">
                  <c:v>38.635339562104413</c:v>
                </c:pt>
                <c:pt idx="1019">
                  <c:v>38.663236636164257</c:v>
                </c:pt>
                <c:pt idx="1020">
                  <c:v>38.690413583733196</c:v>
                </c:pt>
                <c:pt idx="1021">
                  <c:v>38.717914066392233</c:v>
                </c:pt>
                <c:pt idx="1022">
                  <c:v>38.740707635321066</c:v>
                </c:pt>
                <c:pt idx="1023">
                  <c:v>38.760453712433382</c:v>
                </c:pt>
                <c:pt idx="1024">
                  <c:v>38.777361030045405</c:v>
                </c:pt>
                <c:pt idx="1025">
                  <c:v>38.793224686076442</c:v>
                </c:pt>
                <c:pt idx="1026">
                  <c:v>38.817270648902415</c:v>
                </c:pt>
                <c:pt idx="1027">
                  <c:v>38.837079345709604</c:v>
                </c:pt>
                <c:pt idx="1028">
                  <c:v>38.856073986483594</c:v>
                </c:pt>
                <c:pt idx="1029">
                  <c:v>38.875611331279757</c:v>
                </c:pt>
                <c:pt idx="1030">
                  <c:v>38.895148676075898</c:v>
                </c:pt>
                <c:pt idx="1031">
                  <c:v>38.913433626974808</c:v>
                </c:pt>
                <c:pt idx="1032">
                  <c:v>38.930883648608926</c:v>
                </c:pt>
                <c:pt idx="1033">
                  <c:v>38.947582233904761</c:v>
                </c:pt>
                <c:pt idx="1034">
                  <c:v>38.966869099921425</c:v>
                </c:pt>
                <c:pt idx="1035">
                  <c:v>38.984820079114407</c:v>
                </c:pt>
                <c:pt idx="1036">
                  <c:v>39.002071805048196</c:v>
                </c:pt>
                <c:pt idx="1037">
                  <c:v>39.017100531814428</c:v>
                </c:pt>
                <c:pt idx="1038">
                  <c:v>39.031503061632058</c:v>
                </c:pt>
                <c:pt idx="1039">
                  <c:v>39.044256606151812</c:v>
                </c:pt>
                <c:pt idx="1040">
                  <c:v>39.056279587564774</c:v>
                </c:pt>
                <c:pt idx="1041">
                  <c:v>39.068553047757241</c:v>
                </c:pt>
                <c:pt idx="1042">
                  <c:v>39.080033325148101</c:v>
                </c:pt>
                <c:pt idx="1043">
                  <c:v>39.141901583669117</c:v>
                </c:pt>
                <c:pt idx="1044">
                  <c:v>39.179431654121522</c:v>
                </c:pt>
                <c:pt idx="1045">
                  <c:v>39.206525108764012</c:v>
                </c:pt>
                <c:pt idx="1046">
                  <c:v>39.226907819440733</c:v>
                </c:pt>
                <c:pt idx="1047">
                  <c:v>39.243470728731033</c:v>
                </c:pt>
                <c:pt idx="1048">
                  <c:v>39.258342906260133</c:v>
                </c:pt>
                <c:pt idx="1049">
                  <c:v>39.272714126230362</c:v>
                </c:pt>
                <c:pt idx="1050">
                  <c:v>39.28586426215081</c:v>
                </c:pt>
                <c:pt idx="1051">
                  <c:v>39.298722172828626</c:v>
                </c:pt>
                <c:pt idx="1052">
                  <c:v>39.310933013326149</c:v>
                </c:pt>
                <c:pt idx="1053">
                  <c:v>39.321954079621392</c:v>
                </c:pt>
                <c:pt idx="1054">
                  <c:v>39.334811990299194</c:v>
                </c:pt>
                <c:pt idx="1055">
                  <c:v>39.408891089317798</c:v>
                </c:pt>
                <c:pt idx="1056">
                  <c:v>39.494554831885431</c:v>
                </c:pt>
                <c:pt idx="1057">
                  <c:v>39.545569009964176</c:v>
                </c:pt>
                <c:pt idx="1058">
                  <c:v>39.579863729515459</c:v>
                </c:pt>
                <c:pt idx="1059">
                  <c:v>39.616572161558636</c:v>
                </c:pt>
                <c:pt idx="1060">
                  <c:v>39.654153124355332</c:v>
                </c:pt>
                <c:pt idx="1061">
                  <c:v>39.681831029483142</c:v>
                </c:pt>
                <c:pt idx="1062">
                  <c:v>39.719903803957656</c:v>
                </c:pt>
                <c:pt idx="1063">
                  <c:v>39.902815932641857</c:v>
                </c:pt>
                <c:pt idx="1064">
                  <c:v>40.037542206131768</c:v>
                </c:pt>
                <c:pt idx="1065">
                  <c:v>40.10673696895136</c:v>
                </c:pt>
                <c:pt idx="1066">
                  <c:v>40.154035711801761</c:v>
                </c:pt>
                <c:pt idx="1067">
                  <c:v>40.187432882393395</c:v>
                </c:pt>
                <c:pt idx="1068">
                  <c:v>40.212115478783829</c:v>
                </c:pt>
                <c:pt idx="1069">
                  <c:v>40.234032371984583</c:v>
                </c:pt>
                <c:pt idx="1070">
                  <c:v>40.253402730927775</c:v>
                </c:pt>
                <c:pt idx="1071">
                  <c:v>40.270884062409294</c:v>
                </c:pt>
                <c:pt idx="1072">
                  <c:v>40.287645267399995</c:v>
                </c:pt>
                <c:pt idx="1073">
                  <c:v>40.303508923431039</c:v>
                </c:pt>
                <c:pt idx="1074">
                  <c:v>40.318161932028133</c:v>
                </c:pt>
                <c:pt idx="1075">
                  <c:v>40.332710574467114</c:v>
                </c:pt>
                <c:pt idx="1076">
                  <c:v>40.346570400262607</c:v>
                </c:pt>
                <c:pt idx="1077">
                  <c:v>40.359563986945965</c:v>
                </c:pt>
                <c:pt idx="1078">
                  <c:v>40.371983559759713</c:v>
                </c:pt>
                <c:pt idx="1079">
                  <c:v>40.383516020229656</c:v>
                </c:pt>
                <c:pt idx="1080">
                  <c:v>40.395319832710662</c:v>
                </c:pt>
                <c:pt idx="1081">
                  <c:v>40.40659137778534</c:v>
                </c:pt>
                <c:pt idx="1082">
                  <c:v>40.417487204690822</c:v>
                </c:pt>
                <c:pt idx="1083">
                  <c:v>40.427360243247001</c:v>
                </c:pt>
                <c:pt idx="1084">
                  <c:v>40.437118479029273</c:v>
                </c:pt>
                <c:pt idx="1085">
                  <c:v>40.445989602467655</c:v>
                </c:pt>
                <c:pt idx="1086">
                  <c:v>40.454547627431772</c:v>
                </c:pt>
                <c:pt idx="1087">
                  <c:v>40.463001286237805</c:v>
                </c:pt>
                <c:pt idx="1088">
                  <c:v>40.471559311201915</c:v>
                </c:pt>
                <c:pt idx="1089">
                  <c:v>40.479946175666718</c:v>
                </c:pt>
                <c:pt idx="1090">
                  <c:v>40.487819558633689</c:v>
                </c:pt>
                <c:pt idx="1091">
                  <c:v>40.495681461323286</c:v>
                </c:pt>
                <c:pt idx="1092">
                  <c:v>40.503881510365133</c:v>
                </c:pt>
                <c:pt idx="1093">
                  <c:v>40.552537013270872</c:v>
                </c:pt>
                <c:pt idx="1094">
                  <c:v>40.751166685364744</c:v>
                </c:pt>
                <c:pt idx="1095">
                  <c:v>40.837268765796296</c:v>
                </c:pt>
              </c:numCache>
            </c:numRef>
          </c:yVal>
        </c:ser>
        <c:ser>
          <c:idx val="1"/>
          <c:order val="1"/>
          <c:tx>
            <c:v>Fixed Interval</c:v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MI'!$M$10:$M$1105</c:f>
              <c:numCache>
                <c:formatCode>0.0000</c:formatCode>
                <c:ptCount val="1096"/>
                <c:pt idx="0">
                  <c:v>2.19168932007744E-2</c:v>
                </c:pt>
                <c:pt idx="1">
                  <c:v>4.3833786401548828E-2</c:v>
                </c:pt>
                <c:pt idx="2">
                  <c:v>6.5750679602323184E-2</c:v>
                </c:pt>
                <c:pt idx="3">
                  <c:v>8.7667572803097629E-2</c:v>
                </c:pt>
                <c:pt idx="4">
                  <c:v>0.10958446600387196</c:v>
                </c:pt>
                <c:pt idx="5">
                  <c:v>0.12857910677787643</c:v>
                </c:pt>
                <c:pt idx="6">
                  <c:v>0.14757374755188091</c:v>
                </c:pt>
                <c:pt idx="7">
                  <c:v>0.16656838832588541</c:v>
                </c:pt>
                <c:pt idx="8">
                  <c:v>0.18556302909988986</c:v>
                </c:pt>
                <c:pt idx="9">
                  <c:v>0.20455766987389434</c:v>
                </c:pt>
                <c:pt idx="10">
                  <c:v>0.22647456307466868</c:v>
                </c:pt>
                <c:pt idx="11">
                  <c:v>0.24839145627544326</c:v>
                </c:pt>
                <c:pt idx="12">
                  <c:v>0.27030834947621751</c:v>
                </c:pt>
                <c:pt idx="13">
                  <c:v>0.29222524267699179</c:v>
                </c:pt>
                <c:pt idx="14">
                  <c:v>0.31414213587776652</c:v>
                </c:pt>
                <c:pt idx="15">
                  <c:v>0.35943704849270003</c:v>
                </c:pt>
                <c:pt idx="16">
                  <c:v>0.40473196110763382</c:v>
                </c:pt>
                <c:pt idx="17">
                  <c:v>0.45002687372256783</c:v>
                </c:pt>
                <c:pt idx="18">
                  <c:v>0.49532178633750162</c:v>
                </c:pt>
                <c:pt idx="19">
                  <c:v>0.54061669895243469</c:v>
                </c:pt>
                <c:pt idx="20">
                  <c:v>0.58591161156736848</c:v>
                </c:pt>
                <c:pt idx="21">
                  <c:v>0.6312065241823025</c:v>
                </c:pt>
                <c:pt idx="22">
                  <c:v>0.67650143679723662</c:v>
                </c:pt>
                <c:pt idx="23">
                  <c:v>0.72179634941217052</c:v>
                </c:pt>
                <c:pt idx="24">
                  <c:v>0.76709126202710465</c:v>
                </c:pt>
                <c:pt idx="25">
                  <c:v>0.80654166978849795</c:v>
                </c:pt>
                <c:pt idx="26">
                  <c:v>0.8459920775498927</c:v>
                </c:pt>
                <c:pt idx="27">
                  <c:v>0.88544248531128555</c:v>
                </c:pt>
                <c:pt idx="28">
                  <c:v>0.92489289307268019</c:v>
                </c:pt>
                <c:pt idx="29">
                  <c:v>0.96434330083407382</c:v>
                </c:pt>
                <c:pt idx="30">
                  <c:v>0.99941032995531209</c:v>
                </c:pt>
                <c:pt idx="31">
                  <c:v>1.0344773590765521</c:v>
                </c:pt>
                <c:pt idx="32">
                  <c:v>1.0695443881977902</c:v>
                </c:pt>
                <c:pt idx="33">
                  <c:v>1.1046114173190298</c:v>
                </c:pt>
                <c:pt idx="34">
                  <c:v>1.1396784464402687</c:v>
                </c:pt>
                <c:pt idx="35">
                  <c:v>1.1776677279882781</c:v>
                </c:pt>
                <c:pt idx="36">
                  <c:v>1.2156570095362873</c:v>
                </c:pt>
                <c:pt idx="37">
                  <c:v>1.2536462910842949</c:v>
                </c:pt>
                <c:pt idx="38">
                  <c:v>1.2916355726323046</c:v>
                </c:pt>
                <c:pt idx="39">
                  <c:v>1.3296248541803128</c:v>
                </c:pt>
                <c:pt idx="40">
                  <c:v>1.3676141357283225</c:v>
                </c:pt>
                <c:pt idx="41">
                  <c:v>1.4056034172763308</c:v>
                </c:pt>
                <c:pt idx="42">
                  <c:v>1.443592698824339</c:v>
                </c:pt>
                <c:pt idx="43">
                  <c:v>1.4815819803723487</c:v>
                </c:pt>
                <c:pt idx="44">
                  <c:v>1.5195712619203579</c:v>
                </c:pt>
                <c:pt idx="45">
                  <c:v>1.5560994172549814</c:v>
                </c:pt>
                <c:pt idx="46">
                  <c:v>1.5926275725896062</c:v>
                </c:pt>
                <c:pt idx="47">
                  <c:v>1.6291557279242301</c:v>
                </c:pt>
                <c:pt idx="48">
                  <c:v>1.6656838832588541</c:v>
                </c:pt>
                <c:pt idx="49">
                  <c:v>1.702212038593478</c:v>
                </c:pt>
                <c:pt idx="50">
                  <c:v>1.7343568152879472</c:v>
                </c:pt>
                <c:pt idx="51">
                  <c:v>1.7665015919824159</c:v>
                </c:pt>
                <c:pt idx="52">
                  <c:v>1.7986463686768861</c:v>
                </c:pt>
                <c:pt idx="53">
                  <c:v>1.8307911453713546</c:v>
                </c:pt>
                <c:pt idx="54">
                  <c:v>1.8629359220658241</c:v>
                </c:pt>
                <c:pt idx="55">
                  <c:v>1.893619572546908</c:v>
                </c:pt>
                <c:pt idx="56">
                  <c:v>1.9243032230279919</c:v>
                </c:pt>
                <c:pt idx="57">
                  <c:v>1.9549868735090761</c:v>
                </c:pt>
                <c:pt idx="58">
                  <c:v>1.9856705239901609</c:v>
                </c:pt>
                <c:pt idx="59">
                  <c:v>2.016354174471243</c:v>
                </c:pt>
                <c:pt idx="60">
                  <c:v>2.0572657084460242</c:v>
                </c:pt>
                <c:pt idx="61">
                  <c:v>2.0981772424208041</c:v>
                </c:pt>
                <c:pt idx="62">
                  <c:v>2.1390887763955813</c:v>
                </c:pt>
                <c:pt idx="63">
                  <c:v>2.1800003103703602</c:v>
                </c:pt>
                <c:pt idx="64">
                  <c:v>2.220911844345141</c:v>
                </c:pt>
                <c:pt idx="65">
                  <c:v>2.2618233783199195</c:v>
                </c:pt>
                <c:pt idx="66">
                  <c:v>2.3027349122946972</c:v>
                </c:pt>
                <c:pt idx="67">
                  <c:v>2.3436464462694762</c:v>
                </c:pt>
                <c:pt idx="68">
                  <c:v>2.3845579802442547</c:v>
                </c:pt>
                <c:pt idx="69">
                  <c:v>2.4254695142190337</c:v>
                </c:pt>
                <c:pt idx="70">
                  <c:v>2.4736866792607377</c:v>
                </c:pt>
                <c:pt idx="71">
                  <c:v>2.5219038443024426</c:v>
                </c:pt>
                <c:pt idx="72">
                  <c:v>2.5701210093441449</c:v>
                </c:pt>
                <c:pt idx="73">
                  <c:v>2.6183381743858472</c:v>
                </c:pt>
                <c:pt idx="74">
                  <c:v>2.6665553394275521</c:v>
                </c:pt>
                <c:pt idx="75">
                  <c:v>2.720617009322797</c:v>
                </c:pt>
                <c:pt idx="76">
                  <c:v>2.774678679218038</c:v>
                </c:pt>
                <c:pt idx="77">
                  <c:v>2.8287403491132816</c:v>
                </c:pt>
                <c:pt idx="78">
                  <c:v>2.882802019008524</c:v>
                </c:pt>
                <c:pt idx="79">
                  <c:v>2.936863688903768</c:v>
                </c:pt>
                <c:pt idx="80">
                  <c:v>2.9909253587990152</c:v>
                </c:pt>
                <c:pt idx="81">
                  <c:v>3.0449870286942589</c:v>
                </c:pt>
                <c:pt idx="82">
                  <c:v>3.0990486985894994</c:v>
                </c:pt>
                <c:pt idx="83">
                  <c:v>3.1531103684847452</c:v>
                </c:pt>
                <c:pt idx="84">
                  <c:v>3.2071720383799898</c:v>
                </c:pt>
                <c:pt idx="85">
                  <c:v>3.2641559607020016</c:v>
                </c:pt>
                <c:pt idx="86">
                  <c:v>3.3211398830240149</c:v>
                </c:pt>
                <c:pt idx="87">
                  <c:v>3.3781238053460281</c:v>
                </c:pt>
                <c:pt idx="88">
                  <c:v>3.4351077276680413</c:v>
                </c:pt>
                <c:pt idx="89">
                  <c:v>3.4920916499900545</c:v>
                </c:pt>
                <c:pt idx="90">
                  <c:v>3.5373865626049894</c:v>
                </c:pt>
                <c:pt idx="91">
                  <c:v>3.5826814752199208</c:v>
                </c:pt>
                <c:pt idx="92">
                  <c:v>3.6279763878348552</c:v>
                </c:pt>
                <c:pt idx="93">
                  <c:v>3.6732713004497888</c:v>
                </c:pt>
                <c:pt idx="94">
                  <c:v>3.7185662130647223</c:v>
                </c:pt>
                <c:pt idx="95">
                  <c:v>3.7784723878135047</c:v>
                </c:pt>
                <c:pt idx="96">
                  <c:v>3.8383785625622888</c:v>
                </c:pt>
                <c:pt idx="97">
                  <c:v>3.8982847373110734</c:v>
                </c:pt>
                <c:pt idx="98">
                  <c:v>3.9581909120598553</c:v>
                </c:pt>
                <c:pt idx="99">
                  <c:v>4.0180970868086394</c:v>
                </c:pt>
                <c:pt idx="100">
                  <c:v>4.0721587567038817</c:v>
                </c:pt>
                <c:pt idx="101">
                  <c:v>4.1262204265991276</c:v>
                </c:pt>
                <c:pt idx="102">
                  <c:v>4.1802820964943708</c:v>
                </c:pt>
                <c:pt idx="103">
                  <c:v>4.2343437663896113</c:v>
                </c:pt>
                <c:pt idx="104">
                  <c:v>4.2884054362848554</c:v>
                </c:pt>
                <c:pt idx="105">
                  <c:v>4.3351614751131775</c:v>
                </c:pt>
                <c:pt idx="106">
                  <c:v>4.381917513941489</c:v>
                </c:pt>
                <c:pt idx="107">
                  <c:v>4.4286735527698102</c:v>
                </c:pt>
                <c:pt idx="108">
                  <c:v>4.4754295915981332</c:v>
                </c:pt>
                <c:pt idx="109">
                  <c:v>4.5221856304264403</c:v>
                </c:pt>
                <c:pt idx="110">
                  <c:v>4.558713785761074</c:v>
                </c:pt>
                <c:pt idx="111">
                  <c:v>4.5952419410956953</c:v>
                </c:pt>
                <c:pt idx="112">
                  <c:v>4.6317700964303192</c:v>
                </c:pt>
                <c:pt idx="113">
                  <c:v>4.6682982517649405</c:v>
                </c:pt>
                <c:pt idx="114">
                  <c:v>4.7048264070995671</c:v>
                </c:pt>
                <c:pt idx="115">
                  <c:v>4.738432310007421</c:v>
                </c:pt>
                <c:pt idx="116">
                  <c:v>4.772038212915275</c:v>
                </c:pt>
                <c:pt idx="117">
                  <c:v>4.8056441158231333</c:v>
                </c:pt>
                <c:pt idx="118">
                  <c:v>4.8392500187309828</c:v>
                </c:pt>
                <c:pt idx="119">
                  <c:v>4.8728559216388367</c:v>
                </c:pt>
                <c:pt idx="120">
                  <c:v>4.9050006983333088</c:v>
                </c:pt>
                <c:pt idx="121">
                  <c:v>4.9371454750277763</c:v>
                </c:pt>
                <c:pt idx="122">
                  <c:v>4.9692902517222475</c:v>
                </c:pt>
                <c:pt idx="123">
                  <c:v>5.0014350284167106</c:v>
                </c:pt>
                <c:pt idx="124">
                  <c:v>5.0335798051111862</c:v>
                </c:pt>
                <c:pt idx="125">
                  <c:v>5.0657245818056502</c:v>
                </c:pt>
                <c:pt idx="126">
                  <c:v>5.0978693585001222</c:v>
                </c:pt>
                <c:pt idx="127">
                  <c:v>5.1300141351945916</c:v>
                </c:pt>
                <c:pt idx="128">
                  <c:v>5.1621589118890574</c:v>
                </c:pt>
                <c:pt idx="129">
                  <c:v>5.1943036885835303</c:v>
                </c:pt>
                <c:pt idx="130">
                  <c:v>5.2264484652779997</c:v>
                </c:pt>
                <c:pt idx="131">
                  <c:v>5.258593241972469</c:v>
                </c:pt>
                <c:pt idx="132">
                  <c:v>5.2907380186669375</c:v>
                </c:pt>
                <c:pt idx="133">
                  <c:v>5.3228827953614077</c:v>
                </c:pt>
                <c:pt idx="134">
                  <c:v>5.3550275720558744</c:v>
                </c:pt>
                <c:pt idx="135">
                  <c:v>5.3871723487503465</c:v>
                </c:pt>
                <c:pt idx="136">
                  <c:v>5.4193171254448202</c:v>
                </c:pt>
                <c:pt idx="137">
                  <c:v>5.4514619021392878</c:v>
                </c:pt>
                <c:pt idx="138">
                  <c:v>5.4836066788337554</c:v>
                </c:pt>
                <c:pt idx="139">
                  <c:v>5.5157514555282239</c:v>
                </c:pt>
                <c:pt idx="140">
                  <c:v>5.5478962322226915</c:v>
                </c:pt>
                <c:pt idx="141">
                  <c:v>5.5800410089171653</c:v>
                </c:pt>
                <c:pt idx="142">
                  <c:v>5.6121857856116319</c:v>
                </c:pt>
                <c:pt idx="143">
                  <c:v>5.644330562306096</c:v>
                </c:pt>
                <c:pt idx="144">
                  <c:v>5.6764753390005707</c:v>
                </c:pt>
                <c:pt idx="145">
                  <c:v>5.7086201156950427</c:v>
                </c:pt>
                <c:pt idx="146">
                  <c:v>5.7407648923895094</c:v>
                </c:pt>
                <c:pt idx="147">
                  <c:v>5.7729096690839787</c:v>
                </c:pt>
                <c:pt idx="148">
                  <c:v>5.8050544457784454</c:v>
                </c:pt>
                <c:pt idx="149">
                  <c:v>5.8371992224729166</c:v>
                </c:pt>
                <c:pt idx="150">
                  <c:v>5.8693439991673895</c:v>
                </c:pt>
                <c:pt idx="151">
                  <c:v>5.9014887758618588</c:v>
                </c:pt>
                <c:pt idx="152">
                  <c:v>5.9336335525563291</c:v>
                </c:pt>
                <c:pt idx="153">
                  <c:v>5.9657783292507949</c:v>
                </c:pt>
                <c:pt idx="154">
                  <c:v>5.9979231059452669</c:v>
                </c:pt>
                <c:pt idx="155">
                  <c:v>6.0300678826397371</c:v>
                </c:pt>
                <c:pt idx="156">
                  <c:v>6.0622126593342003</c:v>
                </c:pt>
                <c:pt idx="157">
                  <c:v>6.0943574360286705</c:v>
                </c:pt>
                <c:pt idx="158">
                  <c:v>6.1265022127231417</c:v>
                </c:pt>
                <c:pt idx="159">
                  <c:v>6.158646989417611</c:v>
                </c:pt>
                <c:pt idx="160">
                  <c:v>6.195175144752235</c:v>
                </c:pt>
                <c:pt idx="161">
                  <c:v>6.2317033000868625</c:v>
                </c:pt>
                <c:pt idx="162">
                  <c:v>6.2682314554214829</c:v>
                </c:pt>
                <c:pt idx="163">
                  <c:v>6.3047596107561068</c:v>
                </c:pt>
                <c:pt idx="164">
                  <c:v>6.3412877660907307</c:v>
                </c:pt>
                <c:pt idx="165">
                  <c:v>6.4347998437473706</c:v>
                </c:pt>
                <c:pt idx="166">
                  <c:v>6.5283119214040051</c:v>
                </c:pt>
                <c:pt idx="167">
                  <c:v>6.6218239990606422</c:v>
                </c:pt>
                <c:pt idx="168">
                  <c:v>6.7153360767172758</c:v>
                </c:pt>
                <c:pt idx="169">
                  <c:v>6.8088481543739174</c:v>
                </c:pt>
                <c:pt idx="170">
                  <c:v>6.9023602320305537</c:v>
                </c:pt>
                <c:pt idx="171">
                  <c:v>6.9958723096871909</c:v>
                </c:pt>
                <c:pt idx="172">
                  <c:v>7.0893843873438307</c:v>
                </c:pt>
                <c:pt idx="173">
                  <c:v>7.1828964650004652</c:v>
                </c:pt>
                <c:pt idx="174">
                  <c:v>7.2764085426571024</c:v>
                </c:pt>
                <c:pt idx="175">
                  <c:v>7.743968930940289</c:v>
                </c:pt>
                <c:pt idx="176">
                  <c:v>8.2115293192234731</c:v>
                </c:pt>
                <c:pt idx="177">
                  <c:v>8.6790897075066695</c:v>
                </c:pt>
                <c:pt idx="178">
                  <c:v>9.1466500957898518</c:v>
                </c:pt>
                <c:pt idx="179">
                  <c:v>9.6142104840730287</c:v>
                </c:pt>
                <c:pt idx="180">
                  <c:v>9.966341901498815</c:v>
                </c:pt>
                <c:pt idx="181">
                  <c:v>10.318473318924594</c:v>
                </c:pt>
                <c:pt idx="182">
                  <c:v>10.670604736350366</c:v>
                </c:pt>
                <c:pt idx="183">
                  <c:v>11.022736153776147</c:v>
                </c:pt>
                <c:pt idx="184">
                  <c:v>11.374867571201925</c:v>
                </c:pt>
                <c:pt idx="185">
                  <c:v>11.563352852728579</c:v>
                </c:pt>
                <c:pt idx="186">
                  <c:v>11.751838134255237</c:v>
                </c:pt>
                <c:pt idx="187">
                  <c:v>11.940323415781892</c:v>
                </c:pt>
                <c:pt idx="188">
                  <c:v>12.128808697308552</c:v>
                </c:pt>
                <c:pt idx="189">
                  <c:v>12.31729397883522</c:v>
                </c:pt>
                <c:pt idx="190">
                  <c:v>12.457562095320172</c:v>
                </c:pt>
                <c:pt idx="191">
                  <c:v>12.597830211805134</c:v>
                </c:pt>
                <c:pt idx="192">
                  <c:v>12.738098328290073</c:v>
                </c:pt>
                <c:pt idx="193">
                  <c:v>12.87836644477504</c:v>
                </c:pt>
                <c:pt idx="194">
                  <c:v>13.018634561260001</c:v>
                </c:pt>
                <c:pt idx="195">
                  <c:v>13.193969706866191</c:v>
                </c:pt>
                <c:pt idx="196">
                  <c:v>13.369304852472395</c:v>
                </c:pt>
                <c:pt idx="197">
                  <c:v>13.544639998078583</c:v>
                </c:pt>
                <c:pt idx="198">
                  <c:v>13.719975143684769</c:v>
                </c:pt>
                <c:pt idx="199">
                  <c:v>13.895310289290975</c:v>
                </c:pt>
                <c:pt idx="200">
                  <c:v>14.243058328076591</c:v>
                </c:pt>
                <c:pt idx="201">
                  <c:v>14.590806366862225</c:v>
                </c:pt>
                <c:pt idx="202">
                  <c:v>14.938554405647839</c:v>
                </c:pt>
                <c:pt idx="203">
                  <c:v>15.286302444433453</c:v>
                </c:pt>
                <c:pt idx="204">
                  <c:v>15.634050483219072</c:v>
                </c:pt>
                <c:pt idx="205">
                  <c:v>15.797696619118202</c:v>
                </c:pt>
                <c:pt idx="206">
                  <c:v>15.961342755017316</c:v>
                </c:pt>
                <c:pt idx="207">
                  <c:v>16.124988890916441</c:v>
                </c:pt>
                <c:pt idx="208">
                  <c:v>16.28863502681553</c:v>
                </c:pt>
                <c:pt idx="209">
                  <c:v>16.452281162714655</c:v>
                </c:pt>
                <c:pt idx="210">
                  <c:v>16.551637745224827</c:v>
                </c:pt>
                <c:pt idx="211">
                  <c:v>16.650994327735024</c:v>
                </c:pt>
                <c:pt idx="212">
                  <c:v>16.750350910245192</c:v>
                </c:pt>
                <c:pt idx="213">
                  <c:v>16.849707492755361</c:v>
                </c:pt>
                <c:pt idx="214">
                  <c:v>16.949064075265539</c:v>
                </c:pt>
                <c:pt idx="215">
                  <c:v>17.010431376227707</c:v>
                </c:pt>
                <c:pt idx="216">
                  <c:v>17.071798677189886</c:v>
                </c:pt>
                <c:pt idx="217">
                  <c:v>17.133165978152064</c:v>
                </c:pt>
                <c:pt idx="218">
                  <c:v>17.194533279114211</c:v>
                </c:pt>
                <c:pt idx="219">
                  <c:v>17.255900580076389</c:v>
                </c:pt>
                <c:pt idx="220">
                  <c:v>17.304117745118091</c:v>
                </c:pt>
                <c:pt idx="221">
                  <c:v>17.352334910159787</c:v>
                </c:pt>
                <c:pt idx="222">
                  <c:v>17.400552075201489</c:v>
                </c:pt>
                <c:pt idx="223">
                  <c:v>17.448769240243173</c:v>
                </c:pt>
                <c:pt idx="224">
                  <c:v>17.4969864052849</c:v>
                </c:pt>
                <c:pt idx="225">
                  <c:v>17.583192851874603</c:v>
                </c:pt>
                <c:pt idx="226">
                  <c:v>17.669399298464317</c:v>
                </c:pt>
                <c:pt idx="227">
                  <c:v>17.755605745054041</c:v>
                </c:pt>
                <c:pt idx="228">
                  <c:v>17.841812191643754</c:v>
                </c:pt>
                <c:pt idx="229">
                  <c:v>17.928018638233457</c:v>
                </c:pt>
                <c:pt idx="230">
                  <c:v>17.980619181915305</c:v>
                </c:pt>
                <c:pt idx="231">
                  <c:v>18.033219725597185</c:v>
                </c:pt>
                <c:pt idx="232">
                  <c:v>18.085820269279033</c:v>
                </c:pt>
                <c:pt idx="233">
                  <c:v>18.138420812960888</c:v>
                </c:pt>
                <c:pt idx="234">
                  <c:v>18.191021356642771</c:v>
                </c:pt>
                <c:pt idx="235">
                  <c:v>18.245083026537991</c:v>
                </c:pt>
                <c:pt idx="236">
                  <c:v>18.299144696433231</c:v>
                </c:pt>
                <c:pt idx="237">
                  <c:v>18.353206366328493</c:v>
                </c:pt>
                <c:pt idx="238">
                  <c:v>18.407268036223726</c:v>
                </c:pt>
                <c:pt idx="239">
                  <c:v>18.461329706118971</c:v>
                </c:pt>
                <c:pt idx="240">
                  <c:v>18.500780113880374</c:v>
                </c:pt>
                <c:pt idx="241">
                  <c:v>18.540230521641757</c:v>
                </c:pt>
                <c:pt idx="242">
                  <c:v>18.57968092940316</c:v>
                </c:pt>
                <c:pt idx="243">
                  <c:v>18.619131337164553</c:v>
                </c:pt>
                <c:pt idx="244">
                  <c:v>18.658581744925936</c:v>
                </c:pt>
                <c:pt idx="245">
                  <c:v>18.698032152687329</c:v>
                </c:pt>
                <c:pt idx="246">
                  <c:v>18.737482560448733</c:v>
                </c:pt>
                <c:pt idx="247">
                  <c:v>18.776932968210133</c:v>
                </c:pt>
                <c:pt idx="248">
                  <c:v>18.816383375971519</c:v>
                </c:pt>
                <c:pt idx="249">
                  <c:v>18.855833783732912</c:v>
                </c:pt>
                <c:pt idx="250">
                  <c:v>18.877750676933687</c:v>
                </c:pt>
                <c:pt idx="251">
                  <c:v>18.899667570134451</c:v>
                </c:pt>
                <c:pt idx="252">
                  <c:v>18.921584463335229</c:v>
                </c:pt>
                <c:pt idx="253">
                  <c:v>18.943501356536</c:v>
                </c:pt>
                <c:pt idx="254">
                  <c:v>18.965418249736771</c:v>
                </c:pt>
                <c:pt idx="255">
                  <c:v>18.981490638084008</c:v>
                </c:pt>
                <c:pt idx="256">
                  <c:v>18.997563026431241</c:v>
                </c:pt>
                <c:pt idx="257">
                  <c:v>19.013635414778491</c:v>
                </c:pt>
                <c:pt idx="258">
                  <c:v>19.029707803125696</c:v>
                </c:pt>
                <c:pt idx="259">
                  <c:v>19.045780191472939</c:v>
                </c:pt>
                <c:pt idx="260">
                  <c:v>19.07792496816743</c:v>
                </c:pt>
                <c:pt idx="261">
                  <c:v>19.110069744861892</c:v>
                </c:pt>
                <c:pt idx="262">
                  <c:v>19.142214521556348</c:v>
                </c:pt>
                <c:pt idx="263">
                  <c:v>19.174359298250831</c:v>
                </c:pt>
                <c:pt idx="264">
                  <c:v>19.206504074945279</c:v>
                </c:pt>
                <c:pt idx="265">
                  <c:v>19.22257646329253</c:v>
                </c:pt>
                <c:pt idx="266">
                  <c:v>19.238648851639752</c:v>
                </c:pt>
                <c:pt idx="267">
                  <c:v>19.254721239986985</c:v>
                </c:pt>
                <c:pt idx="268">
                  <c:v>19.270793628334218</c:v>
                </c:pt>
                <c:pt idx="269">
                  <c:v>19.286866016681461</c:v>
                </c:pt>
                <c:pt idx="270">
                  <c:v>19.299431702116571</c:v>
                </c:pt>
                <c:pt idx="271">
                  <c:v>19.311997387551692</c:v>
                </c:pt>
                <c:pt idx="272">
                  <c:v>19.324563072986788</c:v>
                </c:pt>
                <c:pt idx="273">
                  <c:v>19.337128758421901</c:v>
                </c:pt>
                <c:pt idx="274">
                  <c:v>19.349694443857011</c:v>
                </c:pt>
                <c:pt idx="275">
                  <c:v>19.360945115700087</c:v>
                </c:pt>
                <c:pt idx="276">
                  <c:v>19.372195787543131</c:v>
                </c:pt>
                <c:pt idx="277">
                  <c:v>19.383446459386196</c:v>
                </c:pt>
                <c:pt idx="278">
                  <c:v>19.394697131229272</c:v>
                </c:pt>
                <c:pt idx="279">
                  <c:v>19.405947803072319</c:v>
                </c:pt>
                <c:pt idx="280">
                  <c:v>19.41924405161414</c:v>
                </c:pt>
                <c:pt idx="281">
                  <c:v>19.432540300155917</c:v>
                </c:pt>
                <c:pt idx="282">
                  <c:v>19.445836548697724</c:v>
                </c:pt>
                <c:pt idx="283">
                  <c:v>19.459132797239537</c:v>
                </c:pt>
                <c:pt idx="284">
                  <c:v>19.472429045781322</c:v>
                </c:pt>
                <c:pt idx="285">
                  <c:v>19.486017519565806</c:v>
                </c:pt>
                <c:pt idx="286">
                  <c:v>19.499605993350301</c:v>
                </c:pt>
                <c:pt idx="287">
                  <c:v>19.513194467134795</c:v>
                </c:pt>
                <c:pt idx="288">
                  <c:v>19.526782940919258</c:v>
                </c:pt>
                <c:pt idx="289">
                  <c:v>19.540371414703753</c:v>
                </c:pt>
                <c:pt idx="290">
                  <c:v>19.551183748682814</c:v>
                </c:pt>
                <c:pt idx="291">
                  <c:v>19.561996082661842</c:v>
                </c:pt>
                <c:pt idx="292">
                  <c:v>19.572808416640914</c:v>
                </c:pt>
                <c:pt idx="293">
                  <c:v>19.583620750619943</c:v>
                </c:pt>
                <c:pt idx="294">
                  <c:v>19.594433084598993</c:v>
                </c:pt>
                <c:pt idx="295">
                  <c:v>19.603199841879302</c:v>
                </c:pt>
                <c:pt idx="296">
                  <c:v>19.61196659915964</c:v>
                </c:pt>
                <c:pt idx="297">
                  <c:v>19.620733356439917</c:v>
                </c:pt>
                <c:pt idx="298">
                  <c:v>19.62950011372023</c:v>
                </c:pt>
                <c:pt idx="299">
                  <c:v>19.63826687100055</c:v>
                </c:pt>
                <c:pt idx="300">
                  <c:v>19.645426389446129</c:v>
                </c:pt>
                <c:pt idx="301">
                  <c:v>19.65258590789173</c:v>
                </c:pt>
                <c:pt idx="302">
                  <c:v>19.659745426337309</c:v>
                </c:pt>
                <c:pt idx="303">
                  <c:v>19.666904944782896</c:v>
                </c:pt>
                <c:pt idx="304">
                  <c:v>19.674064463228508</c:v>
                </c:pt>
                <c:pt idx="305">
                  <c:v>19.680347305946029</c:v>
                </c:pt>
                <c:pt idx="306">
                  <c:v>19.686630148663589</c:v>
                </c:pt>
                <c:pt idx="307">
                  <c:v>19.692912991381142</c:v>
                </c:pt>
                <c:pt idx="308">
                  <c:v>19.69919583409872</c:v>
                </c:pt>
                <c:pt idx="309">
                  <c:v>19.705478676816266</c:v>
                </c:pt>
                <c:pt idx="310">
                  <c:v>19.711615406912497</c:v>
                </c:pt>
                <c:pt idx="311">
                  <c:v>19.717752137008709</c:v>
                </c:pt>
                <c:pt idx="312">
                  <c:v>19.723888867104915</c:v>
                </c:pt>
                <c:pt idx="313">
                  <c:v>19.730025597201127</c:v>
                </c:pt>
                <c:pt idx="314">
                  <c:v>19.736162327297347</c:v>
                </c:pt>
                <c:pt idx="315">
                  <c:v>19.742299057393552</c:v>
                </c:pt>
                <c:pt idx="316">
                  <c:v>19.748435787489779</c:v>
                </c:pt>
                <c:pt idx="317">
                  <c:v>19.754572517585981</c:v>
                </c:pt>
                <c:pt idx="318">
                  <c:v>19.76070924768219</c:v>
                </c:pt>
                <c:pt idx="319">
                  <c:v>19.766845977778427</c:v>
                </c:pt>
                <c:pt idx="320">
                  <c:v>19.772690482631944</c:v>
                </c:pt>
                <c:pt idx="321">
                  <c:v>19.778534987485493</c:v>
                </c:pt>
                <c:pt idx="322">
                  <c:v>19.784379492339024</c:v>
                </c:pt>
                <c:pt idx="323">
                  <c:v>19.79022399719258</c:v>
                </c:pt>
                <c:pt idx="324">
                  <c:v>19.796068502046118</c:v>
                </c:pt>
                <c:pt idx="325">
                  <c:v>19.802351344763672</c:v>
                </c:pt>
                <c:pt idx="326">
                  <c:v>19.808634187481221</c:v>
                </c:pt>
                <c:pt idx="327">
                  <c:v>19.814917030198803</c:v>
                </c:pt>
                <c:pt idx="328">
                  <c:v>19.821199872916324</c:v>
                </c:pt>
                <c:pt idx="329">
                  <c:v>19.827482715633902</c:v>
                </c:pt>
                <c:pt idx="330">
                  <c:v>19.834350008836822</c:v>
                </c:pt>
                <c:pt idx="331">
                  <c:v>19.84121730203972</c:v>
                </c:pt>
                <c:pt idx="332">
                  <c:v>19.848084595242632</c:v>
                </c:pt>
                <c:pt idx="333">
                  <c:v>19.854951888445548</c:v>
                </c:pt>
                <c:pt idx="334">
                  <c:v>19.861819181648457</c:v>
                </c:pt>
                <c:pt idx="335">
                  <c:v>19.871462614656799</c:v>
                </c:pt>
                <c:pt idx="336">
                  <c:v>19.881106047665114</c:v>
                </c:pt>
                <c:pt idx="337">
                  <c:v>19.890749480673453</c:v>
                </c:pt>
                <c:pt idx="338">
                  <c:v>19.900392913681788</c:v>
                </c:pt>
                <c:pt idx="339">
                  <c:v>19.910036346690131</c:v>
                </c:pt>
                <c:pt idx="340">
                  <c:v>19.931953239890927</c:v>
                </c:pt>
                <c:pt idx="341">
                  <c:v>19.953870133091691</c:v>
                </c:pt>
                <c:pt idx="342">
                  <c:v>19.975787026292465</c:v>
                </c:pt>
                <c:pt idx="343">
                  <c:v>19.99770391949323</c:v>
                </c:pt>
                <c:pt idx="344">
                  <c:v>20.019620812694015</c:v>
                </c:pt>
                <c:pt idx="345">
                  <c:v>20.04007657968139</c:v>
                </c:pt>
                <c:pt idx="346">
                  <c:v>20.060532346668779</c:v>
                </c:pt>
                <c:pt idx="347">
                  <c:v>20.080988113656197</c:v>
                </c:pt>
                <c:pt idx="348">
                  <c:v>20.101443880643572</c:v>
                </c:pt>
                <c:pt idx="349">
                  <c:v>20.121899647630961</c:v>
                </c:pt>
                <c:pt idx="350">
                  <c:v>20.142355414618361</c:v>
                </c:pt>
                <c:pt idx="351">
                  <c:v>20.16281118160574</c:v>
                </c:pt>
                <c:pt idx="352">
                  <c:v>20.183266948593129</c:v>
                </c:pt>
                <c:pt idx="353">
                  <c:v>20.203722715580508</c:v>
                </c:pt>
                <c:pt idx="354">
                  <c:v>20.224178482567897</c:v>
                </c:pt>
                <c:pt idx="355">
                  <c:v>20.338146327211927</c:v>
                </c:pt>
                <c:pt idx="356">
                  <c:v>20.45211417185595</c:v>
                </c:pt>
                <c:pt idx="357">
                  <c:v>20.566082016499987</c:v>
                </c:pt>
                <c:pt idx="358">
                  <c:v>20.680049861144003</c:v>
                </c:pt>
                <c:pt idx="359">
                  <c:v>20.79401770578804</c:v>
                </c:pt>
                <c:pt idx="360">
                  <c:v>20.855385006750208</c:v>
                </c:pt>
                <c:pt idx="361">
                  <c:v>20.916752307712372</c:v>
                </c:pt>
                <c:pt idx="362">
                  <c:v>20.978119608674533</c:v>
                </c:pt>
                <c:pt idx="363">
                  <c:v>21.039486909636711</c:v>
                </c:pt>
                <c:pt idx="364">
                  <c:v>21.100854210598897</c:v>
                </c:pt>
                <c:pt idx="365">
                  <c:v>21.17391052126813</c:v>
                </c:pt>
                <c:pt idx="366">
                  <c:v>21.246966831937353</c:v>
                </c:pt>
                <c:pt idx="367">
                  <c:v>21.32002314260663</c:v>
                </c:pt>
                <c:pt idx="368">
                  <c:v>21.39307945327587</c:v>
                </c:pt>
                <c:pt idx="369">
                  <c:v>21.466135763945108</c:v>
                </c:pt>
                <c:pt idx="370">
                  <c:v>22.00529133668417</c:v>
                </c:pt>
                <c:pt idx="371">
                  <c:v>22.544446909423204</c:v>
                </c:pt>
                <c:pt idx="372">
                  <c:v>23.083602482162252</c:v>
                </c:pt>
                <c:pt idx="373">
                  <c:v>23.622758054901322</c:v>
                </c:pt>
                <c:pt idx="374">
                  <c:v>24.161913627640388</c:v>
                </c:pt>
                <c:pt idx="375">
                  <c:v>24.400077200422114</c:v>
                </c:pt>
                <c:pt idx="376">
                  <c:v>24.638240773203872</c:v>
                </c:pt>
                <c:pt idx="377">
                  <c:v>24.87640434598562</c:v>
                </c:pt>
                <c:pt idx="378">
                  <c:v>25.114567918767367</c:v>
                </c:pt>
                <c:pt idx="379">
                  <c:v>25.352731491549104</c:v>
                </c:pt>
                <c:pt idx="380">
                  <c:v>25.558750287636389</c:v>
                </c:pt>
                <c:pt idx="381">
                  <c:v>25.76476908372365</c:v>
                </c:pt>
                <c:pt idx="382">
                  <c:v>25.970787879810931</c:v>
                </c:pt>
                <c:pt idx="383">
                  <c:v>26.176806675898231</c:v>
                </c:pt>
                <c:pt idx="384">
                  <c:v>26.382825471985502</c:v>
                </c:pt>
                <c:pt idx="385">
                  <c:v>26.539165976817706</c:v>
                </c:pt>
                <c:pt idx="386">
                  <c:v>26.695506481649886</c:v>
                </c:pt>
                <c:pt idx="387">
                  <c:v>26.851846986482087</c:v>
                </c:pt>
                <c:pt idx="388">
                  <c:v>27.008187491314267</c:v>
                </c:pt>
                <c:pt idx="389">
                  <c:v>27.164527996146457</c:v>
                </c:pt>
                <c:pt idx="390">
                  <c:v>27.268267957296793</c:v>
                </c:pt>
                <c:pt idx="391">
                  <c:v>27.372007918447121</c:v>
                </c:pt>
                <c:pt idx="392">
                  <c:v>27.475747879597431</c:v>
                </c:pt>
                <c:pt idx="393">
                  <c:v>27.579487840747774</c:v>
                </c:pt>
                <c:pt idx="394">
                  <c:v>27.683227801898116</c:v>
                </c:pt>
                <c:pt idx="395">
                  <c:v>27.760667491207521</c:v>
                </c:pt>
                <c:pt idx="396">
                  <c:v>27.838107180516925</c:v>
                </c:pt>
                <c:pt idx="397">
                  <c:v>27.915546869826318</c:v>
                </c:pt>
                <c:pt idx="398">
                  <c:v>27.992986559135719</c:v>
                </c:pt>
                <c:pt idx="399">
                  <c:v>28.07042624844512</c:v>
                </c:pt>
                <c:pt idx="400">
                  <c:v>28.161016073674993</c:v>
                </c:pt>
                <c:pt idx="401">
                  <c:v>28.25160589890487</c:v>
                </c:pt>
                <c:pt idx="402">
                  <c:v>28.342195724134736</c:v>
                </c:pt>
                <c:pt idx="403">
                  <c:v>28.432785549364592</c:v>
                </c:pt>
                <c:pt idx="404">
                  <c:v>28.52337537459448</c:v>
                </c:pt>
                <c:pt idx="405">
                  <c:v>28.643187724092048</c:v>
                </c:pt>
                <c:pt idx="406">
                  <c:v>28.763000073589584</c:v>
                </c:pt>
                <c:pt idx="407">
                  <c:v>28.882812423087174</c:v>
                </c:pt>
                <c:pt idx="408">
                  <c:v>29.002624772584724</c:v>
                </c:pt>
                <c:pt idx="409">
                  <c:v>29.12243712208231</c:v>
                </c:pt>
                <c:pt idx="410">
                  <c:v>29.245171724006656</c:v>
                </c:pt>
                <c:pt idx="411">
                  <c:v>29.367906325930981</c:v>
                </c:pt>
                <c:pt idx="412">
                  <c:v>29.490640927855306</c:v>
                </c:pt>
                <c:pt idx="413">
                  <c:v>29.613375529779663</c:v>
                </c:pt>
                <c:pt idx="414">
                  <c:v>29.736110131703978</c:v>
                </c:pt>
                <c:pt idx="415">
                  <c:v>29.839850092854338</c:v>
                </c:pt>
                <c:pt idx="416">
                  <c:v>29.943590054004652</c:v>
                </c:pt>
                <c:pt idx="417">
                  <c:v>30.047330015154984</c:v>
                </c:pt>
                <c:pt idx="418">
                  <c:v>30.151069976305312</c:v>
                </c:pt>
                <c:pt idx="419">
                  <c:v>30.254809937455647</c:v>
                </c:pt>
                <c:pt idx="420">
                  <c:v>30.339555257831975</c:v>
                </c:pt>
                <c:pt idx="421">
                  <c:v>30.424300578208292</c:v>
                </c:pt>
                <c:pt idx="422">
                  <c:v>30.509045898584628</c:v>
                </c:pt>
                <c:pt idx="423">
                  <c:v>30.593791218960948</c:v>
                </c:pt>
                <c:pt idx="424">
                  <c:v>30.678536539337266</c:v>
                </c:pt>
                <c:pt idx="425">
                  <c:v>30.761820733500226</c:v>
                </c:pt>
                <c:pt idx="426">
                  <c:v>30.845104927663172</c:v>
                </c:pt>
                <c:pt idx="427">
                  <c:v>30.928389121826104</c:v>
                </c:pt>
                <c:pt idx="428">
                  <c:v>31.011673315989057</c:v>
                </c:pt>
                <c:pt idx="429">
                  <c:v>31.09495751015201</c:v>
                </c:pt>
                <c:pt idx="430">
                  <c:v>31.175319451888171</c:v>
                </c:pt>
                <c:pt idx="431">
                  <c:v>31.255681393624332</c:v>
                </c:pt>
                <c:pt idx="432">
                  <c:v>31.336043335360504</c:v>
                </c:pt>
                <c:pt idx="433">
                  <c:v>31.41640527709669</c:v>
                </c:pt>
                <c:pt idx="434">
                  <c:v>31.496767218832847</c:v>
                </c:pt>
                <c:pt idx="435">
                  <c:v>31.569823529502106</c:v>
                </c:pt>
                <c:pt idx="436">
                  <c:v>31.642879840171332</c:v>
                </c:pt>
                <c:pt idx="437">
                  <c:v>31.715936150840601</c:v>
                </c:pt>
                <c:pt idx="438">
                  <c:v>31.788992461509839</c:v>
                </c:pt>
                <c:pt idx="439">
                  <c:v>31.862048772179079</c:v>
                </c:pt>
                <c:pt idx="440">
                  <c:v>31.923416073141233</c:v>
                </c:pt>
                <c:pt idx="441">
                  <c:v>31.984783374103419</c:v>
                </c:pt>
                <c:pt idx="442">
                  <c:v>32.046150675065604</c:v>
                </c:pt>
                <c:pt idx="443">
                  <c:v>32.107517976027793</c:v>
                </c:pt>
                <c:pt idx="444">
                  <c:v>32.168885276989975</c:v>
                </c:pt>
                <c:pt idx="445">
                  <c:v>32.230252577952108</c:v>
                </c:pt>
                <c:pt idx="446">
                  <c:v>32.291619878914283</c:v>
                </c:pt>
                <c:pt idx="447">
                  <c:v>32.352987179876401</c:v>
                </c:pt>
                <c:pt idx="448">
                  <c:v>32.414354480838583</c:v>
                </c:pt>
                <c:pt idx="449">
                  <c:v>32.475721781800779</c:v>
                </c:pt>
                <c:pt idx="450">
                  <c:v>32.658362558473911</c:v>
                </c:pt>
                <c:pt idx="451">
                  <c:v>32.841003335146993</c:v>
                </c:pt>
                <c:pt idx="452">
                  <c:v>33.023644111820126</c:v>
                </c:pt>
                <c:pt idx="453">
                  <c:v>33.206284888493244</c:v>
                </c:pt>
                <c:pt idx="454">
                  <c:v>33.38892566516634</c:v>
                </c:pt>
                <c:pt idx="455">
                  <c:v>33.518965898157631</c:v>
                </c:pt>
                <c:pt idx="456">
                  <c:v>33.649006131148901</c:v>
                </c:pt>
                <c:pt idx="457">
                  <c:v>33.779046364140157</c:v>
                </c:pt>
                <c:pt idx="458">
                  <c:v>33.909086597131392</c:v>
                </c:pt>
                <c:pt idx="459">
                  <c:v>34.039126830122683</c:v>
                </c:pt>
                <c:pt idx="460">
                  <c:v>34.158939179620248</c:v>
                </c:pt>
                <c:pt idx="461">
                  <c:v>34.278751529117812</c:v>
                </c:pt>
                <c:pt idx="462">
                  <c:v>34.398563878615377</c:v>
                </c:pt>
                <c:pt idx="463">
                  <c:v>34.518376228112963</c:v>
                </c:pt>
                <c:pt idx="464">
                  <c:v>34.638188577610485</c:v>
                </c:pt>
                <c:pt idx="465">
                  <c:v>34.750695296041151</c:v>
                </c:pt>
                <c:pt idx="466">
                  <c:v>34.863202014471824</c:v>
                </c:pt>
                <c:pt idx="467">
                  <c:v>34.975708732902461</c:v>
                </c:pt>
                <c:pt idx="468">
                  <c:v>35.088215451333063</c:v>
                </c:pt>
                <c:pt idx="469">
                  <c:v>35.200722169763729</c:v>
                </c:pt>
                <c:pt idx="470">
                  <c:v>35.297156499847134</c:v>
                </c:pt>
                <c:pt idx="471">
                  <c:v>35.393590829930538</c:v>
                </c:pt>
                <c:pt idx="472">
                  <c:v>35.490025160013943</c:v>
                </c:pt>
                <c:pt idx="473">
                  <c:v>35.586459490097319</c:v>
                </c:pt>
                <c:pt idx="474">
                  <c:v>35.682893820180773</c:v>
                </c:pt>
                <c:pt idx="475">
                  <c:v>35.757411257063339</c:v>
                </c:pt>
                <c:pt idx="476">
                  <c:v>35.831928693945997</c:v>
                </c:pt>
                <c:pt idx="477">
                  <c:v>35.906446130828641</c:v>
                </c:pt>
                <c:pt idx="478">
                  <c:v>35.980963567711228</c:v>
                </c:pt>
                <c:pt idx="479">
                  <c:v>36.055481004593894</c:v>
                </c:pt>
                <c:pt idx="480">
                  <c:v>36.116848305556054</c:v>
                </c:pt>
                <c:pt idx="481">
                  <c:v>36.178215606518258</c:v>
                </c:pt>
                <c:pt idx="482">
                  <c:v>36.239582907480411</c:v>
                </c:pt>
                <c:pt idx="483">
                  <c:v>36.300950208442551</c:v>
                </c:pt>
                <c:pt idx="484">
                  <c:v>36.362317509404761</c:v>
                </c:pt>
                <c:pt idx="485">
                  <c:v>36.411995800659831</c:v>
                </c:pt>
                <c:pt idx="486">
                  <c:v>36.461674091914901</c:v>
                </c:pt>
                <c:pt idx="487">
                  <c:v>36.511352383170035</c:v>
                </c:pt>
                <c:pt idx="488">
                  <c:v>36.561030674425112</c:v>
                </c:pt>
                <c:pt idx="489">
                  <c:v>36.610708965680196</c:v>
                </c:pt>
                <c:pt idx="490">
                  <c:v>36.657465004508495</c:v>
                </c:pt>
                <c:pt idx="491">
                  <c:v>36.704221043336815</c:v>
                </c:pt>
                <c:pt idx="492">
                  <c:v>36.750977082165157</c:v>
                </c:pt>
                <c:pt idx="493">
                  <c:v>36.797733120993499</c:v>
                </c:pt>
                <c:pt idx="494">
                  <c:v>36.844489159821777</c:v>
                </c:pt>
                <c:pt idx="495">
                  <c:v>36.888322946223361</c:v>
                </c:pt>
                <c:pt idx="496">
                  <c:v>36.932156732624925</c:v>
                </c:pt>
                <c:pt idx="497">
                  <c:v>36.975990519026446</c:v>
                </c:pt>
                <c:pt idx="498">
                  <c:v>37.019824305427996</c:v>
                </c:pt>
                <c:pt idx="499">
                  <c:v>37.063658091829552</c:v>
                </c:pt>
                <c:pt idx="500">
                  <c:v>37.107491878231095</c:v>
                </c:pt>
                <c:pt idx="501">
                  <c:v>37.151325664632608</c:v>
                </c:pt>
                <c:pt idx="502">
                  <c:v>37.195159451034193</c:v>
                </c:pt>
                <c:pt idx="503">
                  <c:v>37.238993237435785</c:v>
                </c:pt>
                <c:pt idx="504">
                  <c:v>37.282827023837271</c:v>
                </c:pt>
                <c:pt idx="505">
                  <c:v>37.32373855781205</c:v>
                </c:pt>
                <c:pt idx="506">
                  <c:v>37.364650091786828</c:v>
                </c:pt>
                <c:pt idx="507">
                  <c:v>37.405561625761607</c:v>
                </c:pt>
                <c:pt idx="508">
                  <c:v>37.446473159736364</c:v>
                </c:pt>
                <c:pt idx="509">
                  <c:v>37.487384693711142</c:v>
                </c:pt>
                <c:pt idx="510">
                  <c:v>37.528296227685985</c:v>
                </c:pt>
                <c:pt idx="511">
                  <c:v>37.569207761660721</c:v>
                </c:pt>
                <c:pt idx="512">
                  <c:v>37.610119295635521</c:v>
                </c:pt>
                <c:pt idx="513">
                  <c:v>37.651030829610278</c:v>
                </c:pt>
                <c:pt idx="514">
                  <c:v>37.691942363585099</c:v>
                </c:pt>
                <c:pt idx="515">
                  <c:v>37.737237276200005</c:v>
                </c:pt>
                <c:pt idx="516">
                  <c:v>37.782532188814976</c:v>
                </c:pt>
                <c:pt idx="517">
                  <c:v>37.827827101429875</c:v>
                </c:pt>
                <c:pt idx="518">
                  <c:v>37.873122014044817</c:v>
                </c:pt>
                <c:pt idx="519">
                  <c:v>37.918416926659773</c:v>
                </c:pt>
                <c:pt idx="520">
                  <c:v>37.965172965488094</c:v>
                </c:pt>
                <c:pt idx="521">
                  <c:v>38.01192900431635</c:v>
                </c:pt>
                <c:pt idx="522">
                  <c:v>38.058685043144706</c:v>
                </c:pt>
                <c:pt idx="523">
                  <c:v>38.105441081973034</c:v>
                </c:pt>
                <c:pt idx="524">
                  <c:v>38.152197120801361</c:v>
                </c:pt>
                <c:pt idx="525">
                  <c:v>38.198953159629681</c:v>
                </c:pt>
                <c:pt idx="526">
                  <c:v>38.245709198458023</c:v>
                </c:pt>
                <c:pt idx="527">
                  <c:v>38.292465237286315</c:v>
                </c:pt>
                <c:pt idx="528">
                  <c:v>38.339221276114614</c:v>
                </c:pt>
                <c:pt idx="529">
                  <c:v>38.385977314942956</c:v>
                </c:pt>
                <c:pt idx="530">
                  <c:v>38.435655606198061</c:v>
                </c:pt>
                <c:pt idx="531">
                  <c:v>38.485333897453138</c:v>
                </c:pt>
                <c:pt idx="532">
                  <c:v>38.535012188708258</c:v>
                </c:pt>
                <c:pt idx="533">
                  <c:v>38.584690479963278</c:v>
                </c:pt>
                <c:pt idx="534">
                  <c:v>38.634368771218384</c:v>
                </c:pt>
                <c:pt idx="535">
                  <c:v>38.684047062473468</c:v>
                </c:pt>
                <c:pt idx="536">
                  <c:v>38.733725353728602</c:v>
                </c:pt>
                <c:pt idx="537">
                  <c:v>38.783403644983686</c:v>
                </c:pt>
                <c:pt idx="538">
                  <c:v>38.833081936238777</c:v>
                </c:pt>
                <c:pt idx="539">
                  <c:v>38.882760227493854</c:v>
                </c:pt>
                <c:pt idx="540">
                  <c:v>38.93243851874896</c:v>
                </c:pt>
                <c:pt idx="541">
                  <c:v>38.982116810004072</c:v>
                </c:pt>
                <c:pt idx="542">
                  <c:v>39.031795101259142</c:v>
                </c:pt>
                <c:pt idx="543">
                  <c:v>39.081473392514226</c:v>
                </c:pt>
                <c:pt idx="544">
                  <c:v>39.131151683769325</c:v>
                </c:pt>
                <c:pt idx="545">
                  <c:v>39.185213353664544</c:v>
                </c:pt>
                <c:pt idx="546">
                  <c:v>39.239275023559848</c:v>
                </c:pt>
                <c:pt idx="547">
                  <c:v>39.293336693455075</c:v>
                </c:pt>
                <c:pt idx="548">
                  <c:v>39.347398363350266</c:v>
                </c:pt>
                <c:pt idx="549">
                  <c:v>39.401460033245478</c:v>
                </c:pt>
                <c:pt idx="550">
                  <c:v>39.489127606048598</c:v>
                </c:pt>
                <c:pt idx="551">
                  <c:v>39.576795178851761</c:v>
                </c:pt>
                <c:pt idx="552">
                  <c:v>39.664462751654824</c:v>
                </c:pt>
                <c:pt idx="553">
                  <c:v>39.752130324457966</c:v>
                </c:pt>
                <c:pt idx="554">
                  <c:v>39.839797897261001</c:v>
                </c:pt>
                <c:pt idx="555">
                  <c:v>40.079422596256144</c:v>
                </c:pt>
                <c:pt idx="556">
                  <c:v>40.319047295251266</c:v>
                </c:pt>
                <c:pt idx="557">
                  <c:v>40.558671994246389</c:v>
                </c:pt>
                <c:pt idx="558">
                  <c:v>40.798296693241554</c:v>
                </c:pt>
                <c:pt idx="559">
                  <c:v>41.037921392236704</c:v>
                </c:pt>
                <c:pt idx="560">
                  <c:v>41.252706945604302</c:v>
                </c:pt>
                <c:pt idx="561">
                  <c:v>41.467492498971907</c:v>
                </c:pt>
                <c:pt idx="562">
                  <c:v>41.682278052339477</c:v>
                </c:pt>
                <c:pt idx="563">
                  <c:v>41.897063605707039</c:v>
                </c:pt>
                <c:pt idx="564">
                  <c:v>42.111849159074623</c:v>
                </c:pt>
                <c:pt idx="565">
                  <c:v>42.979758129825349</c:v>
                </c:pt>
                <c:pt idx="566">
                  <c:v>43.847667100575997</c:v>
                </c:pt>
                <c:pt idx="567">
                  <c:v>44.715576071326645</c:v>
                </c:pt>
                <c:pt idx="568">
                  <c:v>45.583485042077335</c:v>
                </c:pt>
                <c:pt idx="569">
                  <c:v>46.451394012828004</c:v>
                </c:pt>
                <c:pt idx="570">
                  <c:v>46.860509352575818</c:v>
                </c:pt>
                <c:pt idx="571">
                  <c:v>47.269624692323575</c:v>
                </c:pt>
                <c:pt idx="572">
                  <c:v>47.678740032071389</c:v>
                </c:pt>
                <c:pt idx="573">
                  <c:v>48.087855371819145</c:v>
                </c:pt>
                <c:pt idx="574">
                  <c:v>48.496970711566931</c:v>
                </c:pt>
                <c:pt idx="575">
                  <c:v>48.695683876587289</c:v>
                </c:pt>
                <c:pt idx="576">
                  <c:v>48.894397041607618</c:v>
                </c:pt>
                <c:pt idx="577">
                  <c:v>49.09311020662804</c:v>
                </c:pt>
                <c:pt idx="578">
                  <c:v>49.291823371648334</c:v>
                </c:pt>
                <c:pt idx="579">
                  <c:v>49.490536536668742</c:v>
                </c:pt>
                <c:pt idx="580">
                  <c:v>49.766689390998479</c:v>
                </c:pt>
                <c:pt idx="581">
                  <c:v>50.042842245328238</c:v>
                </c:pt>
                <c:pt idx="582">
                  <c:v>50.318995099657997</c:v>
                </c:pt>
                <c:pt idx="583">
                  <c:v>50.595147953987762</c:v>
                </c:pt>
                <c:pt idx="584">
                  <c:v>50.871300808317493</c:v>
                </c:pt>
                <c:pt idx="585">
                  <c:v>51.029102439363086</c:v>
                </c:pt>
                <c:pt idx="586">
                  <c:v>51.186904070408644</c:v>
                </c:pt>
                <c:pt idx="587">
                  <c:v>51.344705701454224</c:v>
                </c:pt>
                <c:pt idx="588">
                  <c:v>51.502507332499825</c:v>
                </c:pt>
                <c:pt idx="589">
                  <c:v>51.660308963545383</c:v>
                </c:pt>
                <c:pt idx="590">
                  <c:v>51.791810322750059</c:v>
                </c:pt>
                <c:pt idx="591">
                  <c:v>51.923311681954672</c:v>
                </c:pt>
                <c:pt idx="592">
                  <c:v>52.054813041159321</c:v>
                </c:pt>
                <c:pt idx="593">
                  <c:v>52.186314400363955</c:v>
                </c:pt>
                <c:pt idx="594">
                  <c:v>52.317815759568575</c:v>
                </c:pt>
                <c:pt idx="595">
                  <c:v>52.417172342078835</c:v>
                </c:pt>
                <c:pt idx="596">
                  <c:v>52.516528924588997</c:v>
                </c:pt>
                <c:pt idx="597">
                  <c:v>52.615885507099144</c:v>
                </c:pt>
                <c:pt idx="598">
                  <c:v>52.715242089609305</c:v>
                </c:pt>
                <c:pt idx="599">
                  <c:v>52.814598672119494</c:v>
                </c:pt>
                <c:pt idx="600">
                  <c:v>52.893499487642217</c:v>
                </c:pt>
                <c:pt idx="601">
                  <c:v>52.972400303165067</c:v>
                </c:pt>
                <c:pt idx="602">
                  <c:v>53.051301118687846</c:v>
                </c:pt>
                <c:pt idx="603">
                  <c:v>53.130201934210625</c:v>
                </c:pt>
                <c:pt idx="604">
                  <c:v>53.209102749733432</c:v>
                </c:pt>
                <c:pt idx="605">
                  <c:v>53.274853429335749</c:v>
                </c:pt>
                <c:pt idx="606">
                  <c:v>53.340604108938074</c:v>
                </c:pt>
                <c:pt idx="607">
                  <c:v>53.406354788540398</c:v>
                </c:pt>
                <c:pt idx="608">
                  <c:v>53.472105468142722</c:v>
                </c:pt>
                <c:pt idx="609">
                  <c:v>53.537856147745046</c:v>
                </c:pt>
                <c:pt idx="610">
                  <c:v>53.591917817640265</c:v>
                </c:pt>
                <c:pt idx="611">
                  <c:v>53.645979487535527</c:v>
                </c:pt>
                <c:pt idx="612">
                  <c:v>53.700041157430746</c:v>
                </c:pt>
                <c:pt idx="613">
                  <c:v>53.754102827326008</c:v>
                </c:pt>
                <c:pt idx="614">
                  <c:v>53.808164497221227</c:v>
                </c:pt>
                <c:pt idx="615">
                  <c:v>53.859303914689733</c:v>
                </c:pt>
                <c:pt idx="616">
                  <c:v>53.910443332158202</c:v>
                </c:pt>
                <c:pt idx="617">
                  <c:v>53.961582749626658</c:v>
                </c:pt>
                <c:pt idx="618">
                  <c:v>54.012722167095156</c:v>
                </c:pt>
                <c:pt idx="619">
                  <c:v>54.063861584563597</c:v>
                </c:pt>
                <c:pt idx="620">
                  <c:v>54.112078749605338</c:v>
                </c:pt>
                <c:pt idx="621">
                  <c:v>54.160295914647051</c:v>
                </c:pt>
                <c:pt idx="622">
                  <c:v>54.208513079688771</c:v>
                </c:pt>
                <c:pt idx="623">
                  <c:v>54.256730244730463</c:v>
                </c:pt>
                <c:pt idx="624">
                  <c:v>54.304947409772112</c:v>
                </c:pt>
                <c:pt idx="625">
                  <c:v>54.341475565106755</c:v>
                </c:pt>
                <c:pt idx="626">
                  <c:v>54.378003720441406</c:v>
                </c:pt>
                <c:pt idx="627">
                  <c:v>54.414531875776007</c:v>
                </c:pt>
                <c:pt idx="628">
                  <c:v>54.451060031110607</c:v>
                </c:pt>
                <c:pt idx="629">
                  <c:v>54.487588186445251</c:v>
                </c:pt>
                <c:pt idx="630">
                  <c:v>54.515349584499575</c:v>
                </c:pt>
                <c:pt idx="631">
                  <c:v>54.543110982553948</c:v>
                </c:pt>
                <c:pt idx="632">
                  <c:v>54.570872380608222</c:v>
                </c:pt>
                <c:pt idx="633">
                  <c:v>54.598633778662524</c:v>
                </c:pt>
                <c:pt idx="634">
                  <c:v>54.626395176716862</c:v>
                </c:pt>
                <c:pt idx="635">
                  <c:v>54.657078827197942</c:v>
                </c:pt>
                <c:pt idx="636">
                  <c:v>54.687762477679009</c:v>
                </c:pt>
                <c:pt idx="637">
                  <c:v>54.718446128160117</c:v>
                </c:pt>
                <c:pt idx="638">
                  <c:v>54.749129778641205</c:v>
                </c:pt>
                <c:pt idx="639">
                  <c:v>54.779813429122292</c:v>
                </c:pt>
                <c:pt idx="640">
                  <c:v>54.810497079603316</c:v>
                </c:pt>
                <c:pt idx="641">
                  <c:v>54.841180730084446</c:v>
                </c:pt>
                <c:pt idx="642">
                  <c:v>54.871864380565533</c:v>
                </c:pt>
                <c:pt idx="643">
                  <c:v>54.902548031046621</c:v>
                </c:pt>
                <c:pt idx="644">
                  <c:v>54.93323168152773</c:v>
                </c:pt>
                <c:pt idx="645">
                  <c:v>54.972682089289101</c:v>
                </c:pt>
                <c:pt idx="646">
                  <c:v>55.012132497050516</c:v>
                </c:pt>
                <c:pt idx="647">
                  <c:v>55.051582904811909</c:v>
                </c:pt>
                <c:pt idx="648">
                  <c:v>55.091033312573323</c:v>
                </c:pt>
                <c:pt idx="649">
                  <c:v>55.130483720334695</c:v>
                </c:pt>
                <c:pt idx="650">
                  <c:v>55.156783992175633</c:v>
                </c:pt>
                <c:pt idx="651">
                  <c:v>55.183084264016514</c:v>
                </c:pt>
                <c:pt idx="652">
                  <c:v>55.209384535857474</c:v>
                </c:pt>
                <c:pt idx="653">
                  <c:v>55.235684807698391</c:v>
                </c:pt>
                <c:pt idx="654">
                  <c:v>55.26198507953935</c:v>
                </c:pt>
                <c:pt idx="655">
                  <c:v>55.301435487300722</c:v>
                </c:pt>
                <c:pt idx="656">
                  <c:v>55.340885895062094</c:v>
                </c:pt>
                <c:pt idx="657">
                  <c:v>55.38033630282353</c:v>
                </c:pt>
                <c:pt idx="658">
                  <c:v>55.419786710584923</c:v>
                </c:pt>
                <c:pt idx="659">
                  <c:v>55.459237118346273</c:v>
                </c:pt>
                <c:pt idx="660">
                  <c:v>55.488459642614004</c:v>
                </c:pt>
                <c:pt idx="661">
                  <c:v>55.51768216688172</c:v>
                </c:pt>
                <c:pt idx="662">
                  <c:v>55.5469046911494</c:v>
                </c:pt>
                <c:pt idx="663">
                  <c:v>55.576127215417124</c:v>
                </c:pt>
                <c:pt idx="664">
                  <c:v>55.605349739684833</c:v>
                </c:pt>
                <c:pt idx="665">
                  <c:v>55.63018888531235</c:v>
                </c:pt>
                <c:pt idx="666">
                  <c:v>55.655028030939945</c:v>
                </c:pt>
                <c:pt idx="667">
                  <c:v>55.679867176567434</c:v>
                </c:pt>
                <c:pt idx="668">
                  <c:v>55.70470632219503</c:v>
                </c:pt>
                <c:pt idx="669">
                  <c:v>55.729545467822554</c:v>
                </c:pt>
                <c:pt idx="670">
                  <c:v>55.767534749370562</c:v>
                </c:pt>
                <c:pt idx="671">
                  <c:v>55.805524030918555</c:v>
                </c:pt>
                <c:pt idx="672">
                  <c:v>55.843513312466577</c:v>
                </c:pt>
                <c:pt idx="673">
                  <c:v>55.881502594014563</c:v>
                </c:pt>
                <c:pt idx="674">
                  <c:v>55.919491875562549</c:v>
                </c:pt>
                <c:pt idx="675">
                  <c:v>55.939947642549981</c:v>
                </c:pt>
                <c:pt idx="676">
                  <c:v>55.960403409537342</c:v>
                </c:pt>
                <c:pt idx="677">
                  <c:v>55.98085917652476</c:v>
                </c:pt>
                <c:pt idx="678">
                  <c:v>56.001314943512149</c:v>
                </c:pt>
                <c:pt idx="679">
                  <c:v>56.021770710499538</c:v>
                </c:pt>
                <c:pt idx="680">
                  <c:v>56.036381972633365</c:v>
                </c:pt>
                <c:pt idx="681">
                  <c:v>56.050993234767226</c:v>
                </c:pt>
                <c:pt idx="682">
                  <c:v>56.065604496901081</c:v>
                </c:pt>
                <c:pt idx="683">
                  <c:v>56.080215759034928</c:v>
                </c:pt>
                <c:pt idx="684">
                  <c:v>56.094827021168776</c:v>
                </c:pt>
                <c:pt idx="685">
                  <c:v>56.107977157089216</c:v>
                </c:pt>
                <c:pt idx="686">
                  <c:v>56.121127293009721</c:v>
                </c:pt>
                <c:pt idx="687">
                  <c:v>56.134277428930154</c:v>
                </c:pt>
                <c:pt idx="688">
                  <c:v>56.147427564850588</c:v>
                </c:pt>
                <c:pt idx="689">
                  <c:v>56.160577700771107</c:v>
                </c:pt>
                <c:pt idx="690">
                  <c:v>56.173143386206199</c:v>
                </c:pt>
                <c:pt idx="691">
                  <c:v>56.185709071641284</c:v>
                </c:pt>
                <c:pt idx="692">
                  <c:v>56.198274757076426</c:v>
                </c:pt>
                <c:pt idx="693">
                  <c:v>56.21084044251154</c:v>
                </c:pt>
                <c:pt idx="694">
                  <c:v>56.223406127946646</c:v>
                </c:pt>
                <c:pt idx="695">
                  <c:v>56.236556263867115</c:v>
                </c:pt>
                <c:pt idx="696">
                  <c:v>56.249706399787577</c:v>
                </c:pt>
                <c:pt idx="697">
                  <c:v>56.262856535708039</c:v>
                </c:pt>
                <c:pt idx="698">
                  <c:v>56.276006671628494</c:v>
                </c:pt>
                <c:pt idx="699">
                  <c:v>56.289156807548963</c:v>
                </c:pt>
                <c:pt idx="700">
                  <c:v>56.300115254149361</c:v>
                </c:pt>
                <c:pt idx="701">
                  <c:v>56.311073700749724</c:v>
                </c:pt>
                <c:pt idx="702">
                  <c:v>56.322032147350136</c:v>
                </c:pt>
                <c:pt idx="703">
                  <c:v>56.332990593950498</c:v>
                </c:pt>
                <c:pt idx="704">
                  <c:v>56.343949040550882</c:v>
                </c:pt>
                <c:pt idx="705">
                  <c:v>56.357391401713976</c:v>
                </c:pt>
                <c:pt idx="706">
                  <c:v>56.370833762877155</c:v>
                </c:pt>
                <c:pt idx="707">
                  <c:v>56.384276124040284</c:v>
                </c:pt>
                <c:pt idx="708">
                  <c:v>56.397718485203434</c:v>
                </c:pt>
                <c:pt idx="709">
                  <c:v>56.411160846366577</c:v>
                </c:pt>
                <c:pt idx="710">
                  <c:v>56.425772108500475</c:v>
                </c:pt>
                <c:pt idx="711">
                  <c:v>56.440383370634294</c:v>
                </c:pt>
                <c:pt idx="712">
                  <c:v>56.45499463276812</c:v>
                </c:pt>
                <c:pt idx="713">
                  <c:v>56.46960589490201</c:v>
                </c:pt>
                <c:pt idx="714">
                  <c:v>56.484217157035815</c:v>
                </c:pt>
                <c:pt idx="715">
                  <c:v>56.519284186157051</c:v>
                </c:pt>
                <c:pt idx="716">
                  <c:v>56.554351215278295</c:v>
                </c:pt>
                <c:pt idx="717">
                  <c:v>56.589418244399553</c:v>
                </c:pt>
                <c:pt idx="718">
                  <c:v>56.624485273520783</c:v>
                </c:pt>
                <c:pt idx="719">
                  <c:v>56.65955230264202</c:v>
                </c:pt>
                <c:pt idx="720">
                  <c:v>56.680008069629395</c:v>
                </c:pt>
                <c:pt idx="721">
                  <c:v>56.700463836616798</c:v>
                </c:pt>
                <c:pt idx="722">
                  <c:v>56.720919603604187</c:v>
                </c:pt>
                <c:pt idx="723">
                  <c:v>56.741375370591598</c:v>
                </c:pt>
                <c:pt idx="724">
                  <c:v>56.761831137578987</c:v>
                </c:pt>
                <c:pt idx="725">
                  <c:v>56.779364652139584</c:v>
                </c:pt>
                <c:pt idx="726">
                  <c:v>56.796898166700203</c:v>
                </c:pt>
                <c:pt idx="727">
                  <c:v>56.814431681260778</c:v>
                </c:pt>
                <c:pt idx="728">
                  <c:v>56.831965195821425</c:v>
                </c:pt>
                <c:pt idx="729">
                  <c:v>56.849498710382036</c:v>
                </c:pt>
                <c:pt idx="730">
                  <c:v>56.874337856009596</c:v>
                </c:pt>
                <c:pt idx="731">
                  <c:v>56.899177001637128</c:v>
                </c:pt>
                <c:pt idx="732">
                  <c:v>56.924016147264695</c:v>
                </c:pt>
                <c:pt idx="733">
                  <c:v>56.94885529289224</c:v>
                </c:pt>
                <c:pt idx="734">
                  <c:v>56.973694438519786</c:v>
                </c:pt>
                <c:pt idx="735">
                  <c:v>56.994150205507182</c:v>
                </c:pt>
                <c:pt idx="736">
                  <c:v>57.014605972494543</c:v>
                </c:pt>
                <c:pt idx="737">
                  <c:v>57.035061739481961</c:v>
                </c:pt>
                <c:pt idx="738">
                  <c:v>57.055517506469343</c:v>
                </c:pt>
                <c:pt idx="739">
                  <c:v>57.075973273456732</c:v>
                </c:pt>
                <c:pt idx="740">
                  <c:v>57.094967914230736</c:v>
                </c:pt>
                <c:pt idx="741">
                  <c:v>57.11396255500474</c:v>
                </c:pt>
                <c:pt idx="742">
                  <c:v>57.132957195778772</c:v>
                </c:pt>
                <c:pt idx="743">
                  <c:v>57.151951836552762</c:v>
                </c:pt>
                <c:pt idx="744">
                  <c:v>57.170946477326744</c:v>
                </c:pt>
                <c:pt idx="745">
                  <c:v>57.189941118100762</c:v>
                </c:pt>
                <c:pt idx="746">
                  <c:v>57.208935758874802</c:v>
                </c:pt>
                <c:pt idx="747">
                  <c:v>57.227930399648763</c:v>
                </c:pt>
                <c:pt idx="748">
                  <c:v>57.246925040422795</c:v>
                </c:pt>
                <c:pt idx="749">
                  <c:v>57.265919681196792</c:v>
                </c:pt>
                <c:pt idx="750">
                  <c:v>57.289297700610909</c:v>
                </c:pt>
                <c:pt idx="751">
                  <c:v>57.312675720025112</c:v>
                </c:pt>
                <c:pt idx="752">
                  <c:v>57.336053739439251</c:v>
                </c:pt>
                <c:pt idx="753">
                  <c:v>57.359431758853383</c:v>
                </c:pt>
                <c:pt idx="754">
                  <c:v>57.382809778267529</c:v>
                </c:pt>
                <c:pt idx="755">
                  <c:v>57.420799059815558</c:v>
                </c:pt>
                <c:pt idx="756">
                  <c:v>57.458788341363565</c:v>
                </c:pt>
                <c:pt idx="757">
                  <c:v>57.496777622911601</c:v>
                </c:pt>
                <c:pt idx="758">
                  <c:v>57.534766904459602</c:v>
                </c:pt>
                <c:pt idx="759">
                  <c:v>57.572756186007609</c:v>
                </c:pt>
                <c:pt idx="760">
                  <c:v>57.607823215128853</c:v>
                </c:pt>
                <c:pt idx="761">
                  <c:v>57.642890244250083</c:v>
                </c:pt>
                <c:pt idx="762">
                  <c:v>57.67795727337132</c:v>
                </c:pt>
                <c:pt idx="763">
                  <c:v>57.713024302492535</c:v>
                </c:pt>
                <c:pt idx="764">
                  <c:v>57.748091331613793</c:v>
                </c:pt>
                <c:pt idx="765">
                  <c:v>57.781697234521651</c:v>
                </c:pt>
                <c:pt idx="766">
                  <c:v>57.815303137429503</c:v>
                </c:pt>
                <c:pt idx="767">
                  <c:v>57.848909040337347</c:v>
                </c:pt>
                <c:pt idx="768">
                  <c:v>57.882514943245198</c:v>
                </c:pt>
                <c:pt idx="769">
                  <c:v>57.916120846153063</c:v>
                </c:pt>
                <c:pt idx="770">
                  <c:v>57.965799137408162</c:v>
                </c:pt>
                <c:pt idx="771">
                  <c:v>58.015477428663189</c:v>
                </c:pt>
                <c:pt idx="772">
                  <c:v>58.065155719918344</c:v>
                </c:pt>
                <c:pt idx="773">
                  <c:v>58.114834011173393</c:v>
                </c:pt>
                <c:pt idx="774">
                  <c:v>58.164512302428548</c:v>
                </c:pt>
                <c:pt idx="775">
                  <c:v>58.228801855817444</c:v>
                </c:pt>
                <c:pt idx="776">
                  <c:v>58.293091409206347</c:v>
                </c:pt>
                <c:pt idx="777">
                  <c:v>58.3573809625953</c:v>
                </c:pt>
                <c:pt idx="778">
                  <c:v>58.421670515984246</c:v>
                </c:pt>
                <c:pt idx="779">
                  <c:v>58.485960069373178</c:v>
                </c:pt>
                <c:pt idx="780">
                  <c:v>58.535638360628312</c:v>
                </c:pt>
                <c:pt idx="781">
                  <c:v>58.585316651883375</c:v>
                </c:pt>
                <c:pt idx="782">
                  <c:v>58.634994943138473</c:v>
                </c:pt>
                <c:pt idx="783">
                  <c:v>58.684673234393543</c:v>
                </c:pt>
                <c:pt idx="784">
                  <c:v>58.734351525648634</c:v>
                </c:pt>
                <c:pt idx="785">
                  <c:v>58.776724185836805</c:v>
                </c:pt>
                <c:pt idx="786">
                  <c:v>58.819096846024983</c:v>
                </c:pt>
                <c:pt idx="787">
                  <c:v>58.861469506213091</c:v>
                </c:pt>
                <c:pt idx="788">
                  <c:v>58.903842166401304</c:v>
                </c:pt>
                <c:pt idx="789">
                  <c:v>58.946214826589483</c:v>
                </c:pt>
                <c:pt idx="790">
                  <c:v>58.981281855710648</c:v>
                </c:pt>
                <c:pt idx="791">
                  <c:v>59.016348884831963</c:v>
                </c:pt>
                <c:pt idx="792">
                  <c:v>59.051415913953186</c:v>
                </c:pt>
                <c:pt idx="793">
                  <c:v>59.086482943074422</c:v>
                </c:pt>
                <c:pt idx="794">
                  <c:v>59.121549972195659</c:v>
                </c:pt>
                <c:pt idx="795">
                  <c:v>59.152233622676761</c:v>
                </c:pt>
                <c:pt idx="796">
                  <c:v>59.182917273157855</c:v>
                </c:pt>
                <c:pt idx="797">
                  <c:v>59.213600923638921</c:v>
                </c:pt>
                <c:pt idx="798">
                  <c:v>59.244284574119995</c:v>
                </c:pt>
                <c:pt idx="799">
                  <c:v>59.274968224601103</c:v>
                </c:pt>
                <c:pt idx="800">
                  <c:v>59.304190748868812</c:v>
                </c:pt>
                <c:pt idx="801">
                  <c:v>59.333413273136479</c:v>
                </c:pt>
                <c:pt idx="802">
                  <c:v>59.362635797404202</c:v>
                </c:pt>
                <c:pt idx="803">
                  <c:v>59.391858321671911</c:v>
                </c:pt>
                <c:pt idx="804">
                  <c:v>59.421080845939606</c:v>
                </c:pt>
                <c:pt idx="805">
                  <c:v>59.450303370207294</c:v>
                </c:pt>
                <c:pt idx="806">
                  <c:v>59.479525894475039</c:v>
                </c:pt>
                <c:pt idx="807">
                  <c:v>59.508748418742705</c:v>
                </c:pt>
                <c:pt idx="808">
                  <c:v>59.537970943010414</c:v>
                </c:pt>
                <c:pt idx="809">
                  <c:v>59.567193467278095</c:v>
                </c:pt>
                <c:pt idx="810">
                  <c:v>59.593493739119062</c:v>
                </c:pt>
                <c:pt idx="811">
                  <c:v>59.61979401096</c:v>
                </c:pt>
                <c:pt idx="812">
                  <c:v>59.64609428280091</c:v>
                </c:pt>
                <c:pt idx="813">
                  <c:v>59.672394554641841</c:v>
                </c:pt>
                <c:pt idx="814">
                  <c:v>59.698694826482793</c:v>
                </c:pt>
                <c:pt idx="815">
                  <c:v>59.724995098323724</c:v>
                </c:pt>
                <c:pt idx="816">
                  <c:v>59.751295370164634</c:v>
                </c:pt>
                <c:pt idx="817">
                  <c:v>59.777595642005586</c:v>
                </c:pt>
                <c:pt idx="818">
                  <c:v>59.803895913846468</c:v>
                </c:pt>
                <c:pt idx="819">
                  <c:v>59.830196185687399</c:v>
                </c:pt>
                <c:pt idx="820">
                  <c:v>59.857957583741708</c:v>
                </c:pt>
                <c:pt idx="821">
                  <c:v>59.885718981796046</c:v>
                </c:pt>
                <c:pt idx="822">
                  <c:v>59.913480379850348</c:v>
                </c:pt>
                <c:pt idx="823">
                  <c:v>59.941241777904651</c:v>
                </c:pt>
                <c:pt idx="824">
                  <c:v>59.96900317595901</c:v>
                </c:pt>
                <c:pt idx="825">
                  <c:v>59.990920069159806</c:v>
                </c:pt>
                <c:pt idx="826">
                  <c:v>60.012836962360545</c:v>
                </c:pt>
                <c:pt idx="827">
                  <c:v>60.034753855561334</c:v>
                </c:pt>
                <c:pt idx="828">
                  <c:v>60.056670748762095</c:v>
                </c:pt>
                <c:pt idx="829">
                  <c:v>60.078587641962876</c:v>
                </c:pt>
                <c:pt idx="830">
                  <c:v>60.100504535163644</c:v>
                </c:pt>
                <c:pt idx="831">
                  <c:v>60.122421428364426</c:v>
                </c:pt>
                <c:pt idx="832">
                  <c:v>60.144338321565229</c:v>
                </c:pt>
                <c:pt idx="833">
                  <c:v>60.166255214766011</c:v>
                </c:pt>
                <c:pt idx="834">
                  <c:v>60.188172107966778</c:v>
                </c:pt>
                <c:pt idx="835">
                  <c:v>60.207166748740761</c:v>
                </c:pt>
                <c:pt idx="836">
                  <c:v>60.226161389514786</c:v>
                </c:pt>
                <c:pt idx="837">
                  <c:v>60.245156030288804</c:v>
                </c:pt>
                <c:pt idx="838">
                  <c:v>60.264150671062772</c:v>
                </c:pt>
                <c:pt idx="839">
                  <c:v>60.283145311836783</c:v>
                </c:pt>
                <c:pt idx="840">
                  <c:v>60.30213995261078</c:v>
                </c:pt>
                <c:pt idx="841">
                  <c:v>60.321134593384784</c:v>
                </c:pt>
                <c:pt idx="842">
                  <c:v>60.340129234158816</c:v>
                </c:pt>
                <c:pt idx="843">
                  <c:v>60.359123874932791</c:v>
                </c:pt>
                <c:pt idx="844">
                  <c:v>60.378118515706802</c:v>
                </c:pt>
                <c:pt idx="845">
                  <c:v>60.397113156480813</c:v>
                </c:pt>
                <c:pt idx="846">
                  <c:v>60.416107797254796</c:v>
                </c:pt>
                <c:pt idx="847">
                  <c:v>60.435102438028849</c:v>
                </c:pt>
                <c:pt idx="848">
                  <c:v>60.454097078802775</c:v>
                </c:pt>
                <c:pt idx="849">
                  <c:v>60.473091719576814</c:v>
                </c:pt>
                <c:pt idx="850">
                  <c:v>60.490625234137433</c:v>
                </c:pt>
                <c:pt idx="851">
                  <c:v>60.508158748698072</c:v>
                </c:pt>
                <c:pt idx="852">
                  <c:v>60.525692263258655</c:v>
                </c:pt>
                <c:pt idx="853">
                  <c:v>60.543225777819274</c:v>
                </c:pt>
                <c:pt idx="854">
                  <c:v>60.560759292379949</c:v>
                </c:pt>
                <c:pt idx="855">
                  <c:v>60.578292806940532</c:v>
                </c:pt>
                <c:pt idx="856">
                  <c:v>60.595826321501164</c:v>
                </c:pt>
                <c:pt idx="857">
                  <c:v>60.61335983606179</c:v>
                </c:pt>
                <c:pt idx="858">
                  <c:v>60.630893350622358</c:v>
                </c:pt>
                <c:pt idx="859">
                  <c:v>60.648426865182998</c:v>
                </c:pt>
                <c:pt idx="860">
                  <c:v>60.670343758383773</c:v>
                </c:pt>
                <c:pt idx="861">
                  <c:v>60.692260651584547</c:v>
                </c:pt>
                <c:pt idx="862">
                  <c:v>60.714177544785322</c:v>
                </c:pt>
                <c:pt idx="863">
                  <c:v>60.736094437986097</c:v>
                </c:pt>
                <c:pt idx="864">
                  <c:v>60.758011331186893</c:v>
                </c:pt>
                <c:pt idx="865">
                  <c:v>60.797461738948265</c:v>
                </c:pt>
                <c:pt idx="866">
                  <c:v>60.836912146709679</c:v>
                </c:pt>
                <c:pt idx="867">
                  <c:v>60.876362554471051</c:v>
                </c:pt>
                <c:pt idx="868">
                  <c:v>60.915812962232444</c:v>
                </c:pt>
                <c:pt idx="869">
                  <c:v>60.955263369993816</c:v>
                </c:pt>
                <c:pt idx="870">
                  <c:v>60.990330399115109</c:v>
                </c:pt>
                <c:pt idx="871">
                  <c:v>61.025397428236296</c:v>
                </c:pt>
                <c:pt idx="872">
                  <c:v>61.06046445735749</c:v>
                </c:pt>
                <c:pt idx="873">
                  <c:v>61.095531486478819</c:v>
                </c:pt>
                <c:pt idx="874">
                  <c:v>61.13059851560002</c:v>
                </c:pt>
                <c:pt idx="875">
                  <c:v>61.162743292294486</c:v>
                </c:pt>
                <c:pt idx="876">
                  <c:v>61.194888068988952</c:v>
                </c:pt>
                <c:pt idx="877">
                  <c:v>61.227032845683418</c:v>
                </c:pt>
                <c:pt idx="878">
                  <c:v>61.259177622377905</c:v>
                </c:pt>
                <c:pt idx="879">
                  <c:v>61.291322399072371</c:v>
                </c:pt>
                <c:pt idx="880">
                  <c:v>61.322006049553437</c:v>
                </c:pt>
                <c:pt idx="881">
                  <c:v>61.352689700034489</c:v>
                </c:pt>
                <c:pt idx="882">
                  <c:v>61.383373350515605</c:v>
                </c:pt>
                <c:pt idx="883">
                  <c:v>61.414057000996657</c:v>
                </c:pt>
                <c:pt idx="884">
                  <c:v>61.444740651477765</c:v>
                </c:pt>
                <c:pt idx="885">
                  <c:v>61.476885428172245</c:v>
                </c:pt>
                <c:pt idx="886">
                  <c:v>61.509030204866718</c:v>
                </c:pt>
                <c:pt idx="887">
                  <c:v>61.541174981561184</c:v>
                </c:pt>
                <c:pt idx="888">
                  <c:v>61.57331975825565</c:v>
                </c:pt>
                <c:pt idx="889">
                  <c:v>61.605464534950116</c:v>
                </c:pt>
                <c:pt idx="890">
                  <c:v>61.646376068924923</c:v>
                </c:pt>
                <c:pt idx="891">
                  <c:v>61.687287602899637</c:v>
                </c:pt>
                <c:pt idx="892">
                  <c:v>61.728199136874494</c:v>
                </c:pt>
                <c:pt idx="893">
                  <c:v>61.769110670849258</c:v>
                </c:pt>
                <c:pt idx="894">
                  <c:v>61.810022204824008</c:v>
                </c:pt>
                <c:pt idx="895">
                  <c:v>61.853855991225544</c:v>
                </c:pt>
                <c:pt idx="896">
                  <c:v>61.897689777627065</c:v>
                </c:pt>
                <c:pt idx="897">
                  <c:v>61.941523564028635</c:v>
                </c:pt>
                <c:pt idx="898">
                  <c:v>61.985357350430206</c:v>
                </c:pt>
                <c:pt idx="899">
                  <c:v>62.029191136831798</c:v>
                </c:pt>
                <c:pt idx="900">
                  <c:v>62.172381505743438</c:v>
                </c:pt>
                <c:pt idx="901">
                  <c:v>62.315571874655205</c:v>
                </c:pt>
                <c:pt idx="902">
                  <c:v>62.45876224356693</c:v>
                </c:pt>
                <c:pt idx="903">
                  <c:v>62.601952612478662</c:v>
                </c:pt>
                <c:pt idx="904">
                  <c:v>62.74514298139038</c:v>
                </c:pt>
                <c:pt idx="905">
                  <c:v>62.904405738649324</c:v>
                </c:pt>
                <c:pt idx="906">
                  <c:v>63.063668495908296</c:v>
                </c:pt>
                <c:pt idx="907">
                  <c:v>63.222931253167253</c:v>
                </c:pt>
                <c:pt idx="908">
                  <c:v>63.382194010426204</c:v>
                </c:pt>
                <c:pt idx="909">
                  <c:v>63.541456767685141</c:v>
                </c:pt>
                <c:pt idx="910">
                  <c:v>63.656885738542549</c:v>
                </c:pt>
                <c:pt idx="911">
                  <c:v>63.772314709400007</c:v>
                </c:pt>
                <c:pt idx="912">
                  <c:v>63.887743680257358</c:v>
                </c:pt>
                <c:pt idx="913">
                  <c:v>64.003172651114809</c:v>
                </c:pt>
                <c:pt idx="914">
                  <c:v>64.118601621972275</c:v>
                </c:pt>
                <c:pt idx="915">
                  <c:v>64.223802709335928</c:v>
                </c:pt>
                <c:pt idx="916">
                  <c:v>64.329003796699567</c:v>
                </c:pt>
                <c:pt idx="917">
                  <c:v>64.434204884063405</c:v>
                </c:pt>
                <c:pt idx="918">
                  <c:v>64.539405971427072</c:v>
                </c:pt>
                <c:pt idx="919">
                  <c:v>64.644607058790768</c:v>
                </c:pt>
                <c:pt idx="920">
                  <c:v>64.748347019941079</c:v>
                </c:pt>
                <c:pt idx="921">
                  <c:v>64.852086981091418</c:v>
                </c:pt>
                <c:pt idx="922">
                  <c:v>64.955826942241785</c:v>
                </c:pt>
                <c:pt idx="923">
                  <c:v>65.059566903392124</c:v>
                </c:pt>
                <c:pt idx="924">
                  <c:v>65.163306864542449</c:v>
                </c:pt>
                <c:pt idx="925">
                  <c:v>65.363481155776157</c:v>
                </c:pt>
                <c:pt idx="926">
                  <c:v>65.563655447009936</c:v>
                </c:pt>
                <c:pt idx="927">
                  <c:v>65.763829738243714</c:v>
                </c:pt>
                <c:pt idx="928">
                  <c:v>65.964004029477479</c:v>
                </c:pt>
                <c:pt idx="929">
                  <c:v>66.164178320711102</c:v>
                </c:pt>
                <c:pt idx="930">
                  <c:v>66.484164961442531</c:v>
                </c:pt>
                <c:pt idx="931">
                  <c:v>66.804151602173746</c:v>
                </c:pt>
                <c:pt idx="932">
                  <c:v>67.124138242905019</c:v>
                </c:pt>
                <c:pt idx="933">
                  <c:v>67.444124883636405</c:v>
                </c:pt>
                <c:pt idx="934">
                  <c:v>67.764111524367721</c:v>
                </c:pt>
                <c:pt idx="935">
                  <c:v>68.139620961207669</c:v>
                </c:pt>
                <c:pt idx="936">
                  <c:v>68.515130398047532</c:v>
                </c:pt>
                <c:pt idx="937">
                  <c:v>68.890639834887452</c:v>
                </c:pt>
                <c:pt idx="938">
                  <c:v>69.266149271727429</c:v>
                </c:pt>
                <c:pt idx="939">
                  <c:v>69.64165870856732</c:v>
                </c:pt>
                <c:pt idx="940">
                  <c:v>70.110680223063881</c:v>
                </c:pt>
                <c:pt idx="941">
                  <c:v>70.579701737560384</c:v>
                </c:pt>
                <c:pt idx="942">
                  <c:v>71.048723252057044</c:v>
                </c:pt>
                <c:pt idx="943">
                  <c:v>71.517744766553619</c:v>
                </c:pt>
                <c:pt idx="944">
                  <c:v>71.986766281050194</c:v>
                </c:pt>
                <c:pt idx="945">
                  <c:v>72.189862824710659</c:v>
                </c:pt>
                <c:pt idx="946">
                  <c:v>72.392959368371223</c:v>
                </c:pt>
                <c:pt idx="947">
                  <c:v>72.596055912031673</c:v>
                </c:pt>
                <c:pt idx="948">
                  <c:v>72.799152455692223</c:v>
                </c:pt>
                <c:pt idx="949">
                  <c:v>73.00224899935273</c:v>
                </c:pt>
                <c:pt idx="950">
                  <c:v>73.111833465356597</c:v>
                </c:pt>
                <c:pt idx="951">
                  <c:v>73.221417931360463</c:v>
                </c:pt>
                <c:pt idx="952">
                  <c:v>73.331002397364287</c:v>
                </c:pt>
                <c:pt idx="953">
                  <c:v>73.440586863368196</c:v>
                </c:pt>
                <c:pt idx="954">
                  <c:v>73.550171329372063</c:v>
                </c:pt>
                <c:pt idx="955">
                  <c:v>73.650989038095588</c:v>
                </c:pt>
                <c:pt idx="956">
                  <c:v>73.751806746819199</c:v>
                </c:pt>
                <c:pt idx="957">
                  <c:v>73.852624455542767</c:v>
                </c:pt>
                <c:pt idx="958">
                  <c:v>73.953442164266292</c:v>
                </c:pt>
                <c:pt idx="959">
                  <c:v>74.054259872989888</c:v>
                </c:pt>
                <c:pt idx="960">
                  <c:v>74.134621814726032</c:v>
                </c:pt>
                <c:pt idx="961">
                  <c:v>74.214983756462246</c:v>
                </c:pt>
                <c:pt idx="962">
                  <c:v>74.295345698198417</c:v>
                </c:pt>
                <c:pt idx="963">
                  <c:v>74.375707639934518</c:v>
                </c:pt>
                <c:pt idx="964">
                  <c:v>74.456069581670818</c:v>
                </c:pt>
                <c:pt idx="965">
                  <c:v>74.507208999139237</c:v>
                </c:pt>
                <c:pt idx="966">
                  <c:v>74.558348416607629</c:v>
                </c:pt>
                <c:pt idx="967">
                  <c:v>74.609487834076106</c:v>
                </c:pt>
                <c:pt idx="968">
                  <c:v>74.660627251544668</c:v>
                </c:pt>
                <c:pt idx="969">
                  <c:v>74.71176666901323</c:v>
                </c:pt>
                <c:pt idx="970">
                  <c:v>74.754139329201323</c:v>
                </c:pt>
                <c:pt idx="971">
                  <c:v>74.796511989389515</c:v>
                </c:pt>
                <c:pt idx="972">
                  <c:v>74.838884649577636</c:v>
                </c:pt>
                <c:pt idx="973">
                  <c:v>74.8812573097658</c:v>
                </c:pt>
                <c:pt idx="974">
                  <c:v>74.923629969954021</c:v>
                </c:pt>
                <c:pt idx="975">
                  <c:v>74.955774746648387</c:v>
                </c:pt>
                <c:pt idx="976">
                  <c:v>74.987919523342967</c:v>
                </c:pt>
                <c:pt idx="977">
                  <c:v>75.020064300037362</c:v>
                </c:pt>
                <c:pt idx="978">
                  <c:v>75.052209076731785</c:v>
                </c:pt>
                <c:pt idx="979">
                  <c:v>75.084353853426208</c:v>
                </c:pt>
                <c:pt idx="980">
                  <c:v>75.116498630120759</c:v>
                </c:pt>
                <c:pt idx="981">
                  <c:v>75.148643406815225</c:v>
                </c:pt>
                <c:pt idx="982">
                  <c:v>75.180788183509577</c:v>
                </c:pt>
                <c:pt idx="983">
                  <c:v>75.212932960204157</c:v>
                </c:pt>
                <c:pt idx="984">
                  <c:v>75.245077736898537</c:v>
                </c:pt>
                <c:pt idx="985">
                  <c:v>75.275761387379688</c:v>
                </c:pt>
                <c:pt idx="986">
                  <c:v>75.30644503786074</c:v>
                </c:pt>
                <c:pt idx="987">
                  <c:v>75.33712868834192</c:v>
                </c:pt>
                <c:pt idx="988">
                  <c:v>75.367812338822901</c:v>
                </c:pt>
                <c:pt idx="989">
                  <c:v>75.398495989304024</c:v>
                </c:pt>
                <c:pt idx="990">
                  <c:v>75.423335134931477</c:v>
                </c:pt>
                <c:pt idx="991">
                  <c:v>75.448174280559101</c:v>
                </c:pt>
                <c:pt idx="992">
                  <c:v>75.47301342618664</c:v>
                </c:pt>
                <c:pt idx="993">
                  <c:v>75.497852571814192</c:v>
                </c:pt>
                <c:pt idx="994">
                  <c:v>75.522691717441646</c:v>
                </c:pt>
                <c:pt idx="995">
                  <c:v>75.540225232002385</c:v>
                </c:pt>
                <c:pt idx="996">
                  <c:v>75.557758746562925</c:v>
                </c:pt>
                <c:pt idx="997">
                  <c:v>75.575292261123579</c:v>
                </c:pt>
                <c:pt idx="998">
                  <c:v>75.592825775684219</c:v>
                </c:pt>
                <c:pt idx="999">
                  <c:v>75.610359290244844</c:v>
                </c:pt>
                <c:pt idx="1000">
                  <c:v>75.627892804805427</c:v>
                </c:pt>
                <c:pt idx="1001">
                  <c:v>75.645426319366081</c:v>
                </c:pt>
                <c:pt idx="1002">
                  <c:v>75.662959833926635</c:v>
                </c:pt>
                <c:pt idx="1003">
                  <c:v>75.680493348487303</c:v>
                </c:pt>
                <c:pt idx="1004">
                  <c:v>75.698026863047971</c:v>
                </c:pt>
                <c:pt idx="1005">
                  <c:v>75.750627406729819</c:v>
                </c:pt>
                <c:pt idx="1006">
                  <c:v>75.803227950411681</c:v>
                </c:pt>
                <c:pt idx="1007">
                  <c:v>75.855828494093558</c:v>
                </c:pt>
                <c:pt idx="1008">
                  <c:v>75.90842903777542</c:v>
                </c:pt>
                <c:pt idx="1009">
                  <c:v>75.961029581457367</c:v>
                </c:pt>
                <c:pt idx="1010">
                  <c:v>75.985868727084735</c:v>
                </c:pt>
                <c:pt idx="1011">
                  <c:v>76.010707872712359</c:v>
                </c:pt>
                <c:pt idx="1012">
                  <c:v>76.035547018339855</c:v>
                </c:pt>
                <c:pt idx="1013">
                  <c:v>76.060386163967408</c:v>
                </c:pt>
                <c:pt idx="1014">
                  <c:v>76.085225309594932</c:v>
                </c:pt>
                <c:pt idx="1015">
                  <c:v>76.102758824155515</c:v>
                </c:pt>
                <c:pt idx="1016">
                  <c:v>76.120292338716155</c:v>
                </c:pt>
                <c:pt idx="1017">
                  <c:v>76.137825853276851</c:v>
                </c:pt>
                <c:pt idx="1018">
                  <c:v>76.155359367837448</c:v>
                </c:pt>
                <c:pt idx="1019">
                  <c:v>76.172892882398017</c:v>
                </c:pt>
                <c:pt idx="1020">
                  <c:v>76.199193154239012</c:v>
                </c:pt>
                <c:pt idx="1021">
                  <c:v>76.22549342607995</c:v>
                </c:pt>
                <c:pt idx="1022">
                  <c:v>76.251793697920874</c:v>
                </c:pt>
                <c:pt idx="1023">
                  <c:v>76.278093969761798</c:v>
                </c:pt>
                <c:pt idx="1024">
                  <c:v>76.304394241602722</c:v>
                </c:pt>
                <c:pt idx="1025">
                  <c:v>76.327772261016833</c:v>
                </c:pt>
                <c:pt idx="1026">
                  <c:v>76.351150280431028</c:v>
                </c:pt>
                <c:pt idx="1027">
                  <c:v>76.374528299845196</c:v>
                </c:pt>
                <c:pt idx="1028">
                  <c:v>76.397906319259292</c:v>
                </c:pt>
                <c:pt idx="1029">
                  <c:v>76.421284338673487</c:v>
                </c:pt>
                <c:pt idx="1030">
                  <c:v>76.450506862941182</c:v>
                </c:pt>
                <c:pt idx="1031">
                  <c:v>76.479729387208877</c:v>
                </c:pt>
                <c:pt idx="1032">
                  <c:v>76.508951911476558</c:v>
                </c:pt>
                <c:pt idx="1033">
                  <c:v>76.538174435744253</c:v>
                </c:pt>
                <c:pt idx="1034">
                  <c:v>76.567396960011962</c:v>
                </c:pt>
                <c:pt idx="1035">
                  <c:v>76.586391600785959</c:v>
                </c:pt>
                <c:pt idx="1036">
                  <c:v>76.605386241559884</c:v>
                </c:pt>
                <c:pt idx="1037">
                  <c:v>76.624380882333924</c:v>
                </c:pt>
                <c:pt idx="1038">
                  <c:v>76.643375523107963</c:v>
                </c:pt>
                <c:pt idx="1039">
                  <c:v>76.662370163881917</c:v>
                </c:pt>
                <c:pt idx="1040">
                  <c:v>76.678442552229129</c:v>
                </c:pt>
                <c:pt idx="1041">
                  <c:v>76.694514940576497</c:v>
                </c:pt>
                <c:pt idx="1042">
                  <c:v>76.710587328923708</c:v>
                </c:pt>
                <c:pt idx="1043">
                  <c:v>76.726659717270977</c:v>
                </c:pt>
                <c:pt idx="1044">
                  <c:v>76.742732105618188</c:v>
                </c:pt>
                <c:pt idx="1045">
                  <c:v>76.767571251245798</c:v>
                </c:pt>
                <c:pt idx="1046">
                  <c:v>76.792410396873279</c:v>
                </c:pt>
                <c:pt idx="1047">
                  <c:v>76.817249542500832</c:v>
                </c:pt>
                <c:pt idx="1048">
                  <c:v>76.842088688128371</c:v>
                </c:pt>
                <c:pt idx="1049">
                  <c:v>76.866927833755838</c:v>
                </c:pt>
                <c:pt idx="1050">
                  <c:v>76.884461348316535</c:v>
                </c:pt>
                <c:pt idx="1051">
                  <c:v>76.901994862877217</c:v>
                </c:pt>
                <c:pt idx="1052">
                  <c:v>76.919528377437786</c:v>
                </c:pt>
                <c:pt idx="1053">
                  <c:v>76.937061891998425</c:v>
                </c:pt>
                <c:pt idx="1054">
                  <c:v>76.954595406559008</c:v>
                </c:pt>
                <c:pt idx="1055">
                  <c:v>77.026190591014881</c:v>
                </c:pt>
                <c:pt idx="1056">
                  <c:v>77.097785775470754</c:v>
                </c:pt>
                <c:pt idx="1057">
                  <c:v>77.169380959926571</c:v>
                </c:pt>
                <c:pt idx="1058">
                  <c:v>77.240976144382472</c:v>
                </c:pt>
                <c:pt idx="1059">
                  <c:v>77.312571328838288</c:v>
                </c:pt>
                <c:pt idx="1060">
                  <c:v>77.369555251160364</c:v>
                </c:pt>
                <c:pt idx="1061">
                  <c:v>77.426539173482325</c:v>
                </c:pt>
                <c:pt idx="1062">
                  <c:v>77.483523095804429</c:v>
                </c:pt>
                <c:pt idx="1063">
                  <c:v>77.540507018126362</c:v>
                </c:pt>
                <c:pt idx="1064">
                  <c:v>77.597490940448424</c:v>
                </c:pt>
                <c:pt idx="1065">
                  <c:v>77.648630357916858</c:v>
                </c:pt>
                <c:pt idx="1066">
                  <c:v>77.699769775385377</c:v>
                </c:pt>
                <c:pt idx="1067">
                  <c:v>77.750909192853797</c:v>
                </c:pt>
                <c:pt idx="1068">
                  <c:v>77.802048610322288</c:v>
                </c:pt>
                <c:pt idx="1069">
                  <c:v>77.853188027790736</c:v>
                </c:pt>
                <c:pt idx="1070">
                  <c:v>77.879488299631646</c:v>
                </c:pt>
                <c:pt idx="1071">
                  <c:v>77.905788571472598</c:v>
                </c:pt>
                <c:pt idx="1072">
                  <c:v>77.932088843313579</c:v>
                </c:pt>
                <c:pt idx="1073">
                  <c:v>77.958389115154418</c:v>
                </c:pt>
                <c:pt idx="1074">
                  <c:v>77.984689386995427</c:v>
                </c:pt>
                <c:pt idx="1075">
                  <c:v>78.003684027769438</c:v>
                </c:pt>
                <c:pt idx="1076">
                  <c:v>78.022678668543449</c:v>
                </c:pt>
                <c:pt idx="1077">
                  <c:v>78.041673309317559</c:v>
                </c:pt>
                <c:pt idx="1078">
                  <c:v>78.060667950091471</c:v>
                </c:pt>
                <c:pt idx="1079">
                  <c:v>78.079662590865482</c:v>
                </c:pt>
                <c:pt idx="1080">
                  <c:v>78.095734979212722</c:v>
                </c:pt>
                <c:pt idx="1081">
                  <c:v>78.111807367559877</c:v>
                </c:pt>
                <c:pt idx="1082">
                  <c:v>78.127879755907202</c:v>
                </c:pt>
                <c:pt idx="1083">
                  <c:v>78.143952144254399</c:v>
                </c:pt>
                <c:pt idx="1084">
                  <c:v>78.160024532601639</c:v>
                </c:pt>
                <c:pt idx="1085">
                  <c:v>78.174343569492848</c:v>
                </c:pt>
                <c:pt idx="1086">
                  <c:v>78.188662606383971</c:v>
                </c:pt>
                <c:pt idx="1087">
                  <c:v>78.202981643275194</c:v>
                </c:pt>
                <c:pt idx="1088">
                  <c:v>78.217300680166389</c:v>
                </c:pt>
                <c:pt idx="1089">
                  <c:v>78.231619717057526</c:v>
                </c:pt>
                <c:pt idx="1090">
                  <c:v>78.245062078220656</c:v>
                </c:pt>
                <c:pt idx="1091">
                  <c:v>78.258504439383799</c:v>
                </c:pt>
                <c:pt idx="1092">
                  <c:v>78.2719468005469</c:v>
                </c:pt>
                <c:pt idx="1093">
                  <c:v>78.285389161710086</c:v>
                </c:pt>
                <c:pt idx="1094">
                  <c:v>78.298831522873186</c:v>
                </c:pt>
                <c:pt idx="1095">
                  <c:v>78.400924384172697</c:v>
                </c:pt>
              </c:numCache>
            </c:numRef>
          </c:yVal>
          <c:smooth val="1"/>
        </c:ser>
        <c:ser>
          <c:idx val="2"/>
          <c:order val="2"/>
          <c:tx>
            <c:v>Sliding Interval</c:v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MI'!$Q$10:$Q$1105</c:f>
              <c:numCache>
                <c:formatCode>0.0000</c:formatCode>
                <c:ptCount val="1096"/>
                <c:pt idx="1">
                  <c:v>0</c:v>
                </c:pt>
                <c:pt idx="2">
                  <c:v>2.19168932007744E-2</c:v>
                </c:pt>
                <c:pt idx="3">
                  <c:v>4.3833786401548828E-2</c:v>
                </c:pt>
                <c:pt idx="4">
                  <c:v>6.4289553388938214E-2</c:v>
                </c:pt>
                <c:pt idx="5">
                  <c:v>8.4745320376327746E-2</c:v>
                </c:pt>
                <c:pt idx="6">
                  <c:v>0.10373996115033213</c:v>
                </c:pt>
                <c:pt idx="7">
                  <c:v>0.12273460192433668</c:v>
                </c:pt>
                <c:pt idx="8">
                  <c:v>0.14172924269834117</c:v>
                </c:pt>
                <c:pt idx="9">
                  <c:v>0.16072388347234567</c:v>
                </c:pt>
                <c:pt idx="10">
                  <c:v>0.17971852424635004</c:v>
                </c:pt>
                <c:pt idx="11">
                  <c:v>0.1987131650203546</c:v>
                </c:pt>
                <c:pt idx="12">
                  <c:v>0.22063005822112888</c:v>
                </c:pt>
                <c:pt idx="13">
                  <c:v>0.25277483491559805</c:v>
                </c:pt>
                <c:pt idx="14">
                  <c:v>0.29222524267699179</c:v>
                </c:pt>
                <c:pt idx="15">
                  <c:v>0.33313677665177088</c:v>
                </c:pt>
                <c:pt idx="16">
                  <c:v>0.37404831062654981</c:v>
                </c:pt>
                <c:pt idx="17">
                  <c:v>0.4193432232414836</c:v>
                </c:pt>
                <c:pt idx="18">
                  <c:v>0.49532178633750168</c:v>
                </c:pt>
                <c:pt idx="19">
                  <c:v>0.55815021351305494</c:v>
                </c:pt>
                <c:pt idx="20">
                  <c:v>0.61221188340829846</c:v>
                </c:pt>
                <c:pt idx="21">
                  <c:v>0.66189017466338751</c:v>
                </c:pt>
                <c:pt idx="22">
                  <c:v>0.70718508727832063</c:v>
                </c:pt>
                <c:pt idx="23">
                  <c:v>0.74809662125309984</c:v>
                </c:pt>
                <c:pt idx="24">
                  <c:v>0.78754702901449325</c:v>
                </c:pt>
                <c:pt idx="25">
                  <c:v>0.82699743677588788</c:v>
                </c:pt>
                <c:pt idx="26">
                  <c:v>0.86644784453728152</c:v>
                </c:pt>
                <c:pt idx="27">
                  <c:v>0.90589825229867604</c:v>
                </c:pt>
                <c:pt idx="28">
                  <c:v>0.94534866006006912</c:v>
                </c:pt>
                <c:pt idx="29">
                  <c:v>0.9818768153946934</c:v>
                </c:pt>
                <c:pt idx="30">
                  <c:v>1.016943844515932</c:v>
                </c:pt>
                <c:pt idx="31">
                  <c:v>1.0520108736371709</c:v>
                </c:pt>
                <c:pt idx="32">
                  <c:v>1.0870779027584101</c:v>
                </c:pt>
                <c:pt idx="33">
                  <c:v>1.1221449318796495</c:v>
                </c:pt>
                <c:pt idx="34">
                  <c:v>1.1572119610008884</c:v>
                </c:pt>
                <c:pt idx="35">
                  <c:v>1.1922789901221267</c:v>
                </c:pt>
                <c:pt idx="36">
                  <c:v>1.2273460192433656</c:v>
                </c:pt>
                <c:pt idx="37">
                  <c:v>1.2653353007913746</c:v>
                </c:pt>
                <c:pt idx="38">
                  <c:v>1.3062468347661542</c:v>
                </c:pt>
                <c:pt idx="39">
                  <c:v>1.3471583687409323</c:v>
                </c:pt>
                <c:pt idx="40">
                  <c:v>1.3866087765023263</c:v>
                </c:pt>
                <c:pt idx="41">
                  <c:v>1.4245980580503346</c:v>
                </c:pt>
                <c:pt idx="42">
                  <c:v>1.4625873395983449</c:v>
                </c:pt>
                <c:pt idx="43">
                  <c:v>1.5005766211463538</c:v>
                </c:pt>
                <c:pt idx="44">
                  <c:v>1.5385659026943619</c:v>
                </c:pt>
                <c:pt idx="45">
                  <c:v>1.5750940580289852</c:v>
                </c:pt>
                <c:pt idx="46">
                  <c:v>1.6116222133636098</c:v>
                </c:pt>
                <c:pt idx="47">
                  <c:v>1.6481503686982353</c:v>
                </c:pt>
                <c:pt idx="48">
                  <c:v>1.6832173978194722</c:v>
                </c:pt>
                <c:pt idx="49">
                  <c:v>1.7168233007273264</c:v>
                </c:pt>
                <c:pt idx="50">
                  <c:v>1.7504292036351803</c:v>
                </c:pt>
                <c:pt idx="51">
                  <c:v>1.7825739803296499</c:v>
                </c:pt>
                <c:pt idx="52">
                  <c:v>1.8147187570241188</c:v>
                </c:pt>
                <c:pt idx="53">
                  <c:v>1.845402407505204</c:v>
                </c:pt>
                <c:pt idx="54">
                  <c:v>1.8760860579862881</c:v>
                </c:pt>
                <c:pt idx="55">
                  <c:v>1.9067697084673718</c:v>
                </c:pt>
                <c:pt idx="56">
                  <c:v>1.9374533589484559</c:v>
                </c:pt>
                <c:pt idx="57">
                  <c:v>1.9681370094295407</c:v>
                </c:pt>
                <c:pt idx="58">
                  <c:v>1.9988206599106242</c:v>
                </c:pt>
                <c:pt idx="59">
                  <c:v>2.0295043103917085</c:v>
                </c:pt>
                <c:pt idx="60">
                  <c:v>2.0631102132995638</c:v>
                </c:pt>
                <c:pt idx="61">
                  <c:v>2.104021747274345</c:v>
                </c:pt>
                <c:pt idx="62">
                  <c:v>2.1449332812491217</c:v>
                </c:pt>
                <c:pt idx="63">
                  <c:v>2.1858448152238981</c:v>
                </c:pt>
                <c:pt idx="64">
                  <c:v>2.2267563491986784</c:v>
                </c:pt>
                <c:pt idx="65">
                  <c:v>2.2676678831734582</c:v>
                </c:pt>
                <c:pt idx="66">
                  <c:v>2.3085794171482363</c:v>
                </c:pt>
                <c:pt idx="67">
                  <c:v>2.3494909511230153</c:v>
                </c:pt>
                <c:pt idx="68">
                  <c:v>2.3933247375245652</c:v>
                </c:pt>
                <c:pt idx="69">
                  <c:v>2.4386196501394979</c:v>
                </c:pt>
                <c:pt idx="70">
                  <c:v>2.4853756889678178</c:v>
                </c:pt>
                <c:pt idx="71">
                  <c:v>2.5335928540095201</c:v>
                </c:pt>
                <c:pt idx="72">
                  <c:v>2.5818100190512228</c:v>
                </c:pt>
                <c:pt idx="73">
                  <c:v>2.6300271840929272</c:v>
                </c:pt>
                <c:pt idx="74">
                  <c:v>2.6957778636952505</c:v>
                </c:pt>
                <c:pt idx="75">
                  <c:v>2.7659119219377297</c:v>
                </c:pt>
                <c:pt idx="76">
                  <c:v>2.8199735918329734</c:v>
                </c:pt>
                <c:pt idx="77">
                  <c:v>2.8740352617282157</c:v>
                </c:pt>
                <c:pt idx="78">
                  <c:v>2.9280969316234593</c:v>
                </c:pt>
                <c:pt idx="79">
                  <c:v>2.9821586015187016</c:v>
                </c:pt>
                <c:pt idx="80">
                  <c:v>3.0362202714139466</c:v>
                </c:pt>
                <c:pt idx="81">
                  <c:v>3.0902819413091902</c:v>
                </c:pt>
                <c:pt idx="82">
                  <c:v>3.1443436112044352</c:v>
                </c:pt>
                <c:pt idx="83">
                  <c:v>3.1984052810996775</c:v>
                </c:pt>
                <c:pt idx="84">
                  <c:v>3.2524669509949207</c:v>
                </c:pt>
                <c:pt idx="85">
                  <c:v>3.3138342519570907</c:v>
                </c:pt>
                <c:pt idx="86">
                  <c:v>3.3752015529192576</c:v>
                </c:pt>
                <c:pt idx="87">
                  <c:v>3.432185475241269</c:v>
                </c:pt>
                <c:pt idx="88">
                  <c:v>3.4789415140695881</c:v>
                </c:pt>
                <c:pt idx="89">
                  <c:v>3.524236426684523</c:v>
                </c:pt>
                <c:pt idx="90">
                  <c:v>3.5695313392994579</c:v>
                </c:pt>
                <c:pt idx="91">
                  <c:v>3.6148262519143914</c:v>
                </c:pt>
                <c:pt idx="92">
                  <c:v>3.6601211645293255</c:v>
                </c:pt>
                <c:pt idx="93">
                  <c:v>3.7054160771442572</c:v>
                </c:pt>
                <c:pt idx="94">
                  <c:v>3.7711667567465819</c:v>
                </c:pt>
                <c:pt idx="95">
                  <c:v>3.8369174363489025</c:v>
                </c:pt>
                <c:pt idx="96">
                  <c:v>3.9026681159512244</c:v>
                </c:pt>
                <c:pt idx="97">
                  <c:v>3.9625742907000112</c:v>
                </c:pt>
                <c:pt idx="98">
                  <c:v>4.0210193392354059</c:v>
                </c:pt>
                <c:pt idx="99">
                  <c:v>4.0780032615574218</c:v>
                </c:pt>
                <c:pt idx="100">
                  <c:v>4.134987183879435</c:v>
                </c:pt>
                <c:pt idx="101">
                  <c:v>4.190509979988061</c:v>
                </c:pt>
                <c:pt idx="102">
                  <c:v>4.2445716498833068</c:v>
                </c:pt>
                <c:pt idx="103">
                  <c:v>4.2971721935651681</c:v>
                </c:pt>
                <c:pt idx="104">
                  <c:v>4.3483116110336404</c:v>
                </c:pt>
                <c:pt idx="105">
                  <c:v>4.3994510285021118</c:v>
                </c:pt>
                <c:pt idx="106">
                  <c:v>4.4491293197572004</c:v>
                </c:pt>
                <c:pt idx="107">
                  <c:v>4.4958853585855136</c:v>
                </c:pt>
                <c:pt idx="108">
                  <c:v>4.5411802712004476</c:v>
                </c:pt>
                <c:pt idx="109">
                  <c:v>4.583552931388617</c:v>
                </c:pt>
                <c:pt idx="110">
                  <c:v>4.6244644653633955</c:v>
                </c:pt>
                <c:pt idx="111">
                  <c:v>4.6624537469113996</c:v>
                </c:pt>
                <c:pt idx="112">
                  <c:v>4.6989819022460253</c:v>
                </c:pt>
                <c:pt idx="113">
                  <c:v>4.7355100575806492</c:v>
                </c:pt>
                <c:pt idx="114">
                  <c:v>4.7720382129152759</c:v>
                </c:pt>
                <c:pt idx="115">
                  <c:v>4.8071052420365099</c:v>
                </c:pt>
                <c:pt idx="116">
                  <c:v>4.8421722711577502</c:v>
                </c:pt>
                <c:pt idx="117">
                  <c:v>4.8757781740656094</c:v>
                </c:pt>
                <c:pt idx="118">
                  <c:v>4.9093840769734625</c:v>
                </c:pt>
                <c:pt idx="119">
                  <c:v>4.9415288536679318</c:v>
                </c:pt>
                <c:pt idx="120">
                  <c:v>4.9736736303624038</c:v>
                </c:pt>
                <c:pt idx="121">
                  <c:v>5.0058184070568705</c:v>
                </c:pt>
                <c:pt idx="122">
                  <c:v>5.0379631837513443</c:v>
                </c:pt>
                <c:pt idx="123">
                  <c:v>5.0701079604458075</c:v>
                </c:pt>
                <c:pt idx="124">
                  <c:v>5.1022527371402786</c:v>
                </c:pt>
                <c:pt idx="125">
                  <c:v>5.134397513834748</c:v>
                </c:pt>
                <c:pt idx="126">
                  <c:v>5.1665422905292155</c:v>
                </c:pt>
                <c:pt idx="127">
                  <c:v>5.1986870672236867</c:v>
                </c:pt>
                <c:pt idx="128">
                  <c:v>5.230831843918156</c:v>
                </c:pt>
                <c:pt idx="129">
                  <c:v>5.2629766206126254</c:v>
                </c:pt>
                <c:pt idx="130">
                  <c:v>5.2951213973070947</c:v>
                </c:pt>
                <c:pt idx="131">
                  <c:v>5.3272661740015668</c:v>
                </c:pt>
                <c:pt idx="132">
                  <c:v>5.3594109506960308</c:v>
                </c:pt>
                <c:pt idx="133">
                  <c:v>5.3915557273905002</c:v>
                </c:pt>
                <c:pt idx="134">
                  <c:v>5.4237005040849722</c:v>
                </c:pt>
                <c:pt idx="135">
                  <c:v>5.4558452807794415</c:v>
                </c:pt>
                <c:pt idx="136">
                  <c:v>5.4879900574739082</c:v>
                </c:pt>
                <c:pt idx="137">
                  <c:v>5.5201348341683767</c:v>
                </c:pt>
                <c:pt idx="138">
                  <c:v>5.5522796108628514</c:v>
                </c:pt>
                <c:pt idx="139">
                  <c:v>5.5844243875573163</c:v>
                </c:pt>
                <c:pt idx="140">
                  <c:v>5.6165691642517883</c:v>
                </c:pt>
                <c:pt idx="141">
                  <c:v>5.648713940946255</c:v>
                </c:pt>
                <c:pt idx="142">
                  <c:v>5.680858717640727</c:v>
                </c:pt>
                <c:pt idx="143">
                  <c:v>5.7130034943351991</c:v>
                </c:pt>
                <c:pt idx="144">
                  <c:v>5.7451482710296684</c:v>
                </c:pt>
                <c:pt idx="145">
                  <c:v>5.7772930477241404</c:v>
                </c:pt>
                <c:pt idx="146">
                  <c:v>5.8094378244186053</c:v>
                </c:pt>
                <c:pt idx="147">
                  <c:v>5.8415826011130738</c:v>
                </c:pt>
                <c:pt idx="148">
                  <c:v>5.8737273778075405</c:v>
                </c:pt>
                <c:pt idx="149">
                  <c:v>5.9058721545020134</c:v>
                </c:pt>
                <c:pt idx="150">
                  <c:v>5.9380169311964792</c:v>
                </c:pt>
                <c:pt idx="151">
                  <c:v>5.9701617078909512</c:v>
                </c:pt>
                <c:pt idx="152">
                  <c:v>6.0023064845854224</c:v>
                </c:pt>
                <c:pt idx="153">
                  <c:v>6.0344512612798873</c:v>
                </c:pt>
                <c:pt idx="154">
                  <c:v>6.0665960379743575</c:v>
                </c:pt>
                <c:pt idx="155">
                  <c:v>6.0987408146688304</c:v>
                </c:pt>
                <c:pt idx="156">
                  <c:v>6.1308855913632954</c:v>
                </c:pt>
                <c:pt idx="157">
                  <c:v>6.1630303680577638</c:v>
                </c:pt>
                <c:pt idx="158">
                  <c:v>6.1951751447522367</c:v>
                </c:pt>
                <c:pt idx="159">
                  <c:v>6.2273199214467034</c:v>
                </c:pt>
                <c:pt idx="160">
                  <c:v>6.259464698141179</c:v>
                </c:pt>
                <c:pt idx="161">
                  <c:v>6.2930706010490294</c:v>
                </c:pt>
                <c:pt idx="162">
                  <c:v>6.3295987563836515</c:v>
                </c:pt>
                <c:pt idx="163">
                  <c:v>6.3705102903584292</c:v>
                </c:pt>
                <c:pt idx="164">
                  <c:v>6.4260330864670614</c:v>
                </c:pt>
                <c:pt idx="165">
                  <c:v>6.506395028203233</c:v>
                </c:pt>
                <c:pt idx="166">
                  <c:v>6.6072127369267921</c:v>
                </c:pt>
                <c:pt idx="167">
                  <c:v>6.7007248145834328</c:v>
                </c:pt>
                <c:pt idx="168">
                  <c:v>6.79423689224007</c:v>
                </c:pt>
                <c:pt idx="169">
                  <c:v>6.8877489698967045</c:v>
                </c:pt>
                <c:pt idx="170">
                  <c:v>6.9812610475533496</c:v>
                </c:pt>
                <c:pt idx="171">
                  <c:v>7.0747731252099824</c:v>
                </c:pt>
                <c:pt idx="172">
                  <c:v>7.168285202866616</c:v>
                </c:pt>
                <c:pt idx="173">
                  <c:v>7.2632584067366412</c:v>
                </c:pt>
                <c:pt idx="174">
                  <c:v>7.3859930086609777</c:v>
                </c:pt>
                <c:pt idx="175">
                  <c:v>7.5774005426144075</c:v>
                </c:pt>
                <c:pt idx="176">
                  <c:v>7.8579367755843172</c:v>
                </c:pt>
                <c:pt idx="177">
                  <c:v>8.3254971638675066</c:v>
                </c:pt>
                <c:pt idx="178">
                  <c:v>8.72730687254837</c:v>
                </c:pt>
                <c:pt idx="179">
                  <c:v>9.0808994161875294</c:v>
                </c:pt>
                <c:pt idx="180">
                  <c:v>9.4344919598266941</c:v>
                </c:pt>
                <c:pt idx="181">
                  <c:v>9.7880845034658517</c:v>
                </c:pt>
                <c:pt idx="182">
                  <c:v>10.140215920891615</c:v>
                </c:pt>
                <c:pt idx="183">
                  <c:v>10.407602017941077</c:v>
                </c:pt>
                <c:pt idx="184">
                  <c:v>10.610698561601581</c:v>
                </c:pt>
                <c:pt idx="185">
                  <c:v>10.813795105262095</c:v>
                </c:pt>
                <c:pt idx="186">
                  <c:v>11.006663765428904</c:v>
                </c:pt>
                <c:pt idx="187">
                  <c:v>11.195149046955564</c:v>
                </c:pt>
                <c:pt idx="188">
                  <c:v>11.383634328482236</c:v>
                </c:pt>
                <c:pt idx="189">
                  <c:v>11.560430600301808</c:v>
                </c:pt>
                <c:pt idx="190">
                  <c:v>11.719693357560764</c:v>
                </c:pt>
                <c:pt idx="191">
                  <c:v>11.862883726472496</c:v>
                </c:pt>
                <c:pt idx="192">
                  <c:v>12.003151842957447</c:v>
                </c:pt>
                <c:pt idx="193">
                  <c:v>12.143419959442404</c:v>
                </c:pt>
                <c:pt idx="194">
                  <c:v>12.283688075927364</c:v>
                </c:pt>
                <c:pt idx="195">
                  <c:v>12.423956192412314</c:v>
                </c:pt>
                <c:pt idx="196">
                  <c:v>12.56422430889727</c:v>
                </c:pt>
                <c:pt idx="197">
                  <c:v>12.739559454503466</c:v>
                </c:pt>
                <c:pt idx="198">
                  <c:v>12.973339648645066</c:v>
                </c:pt>
                <c:pt idx="199">
                  <c:v>13.265564891322056</c:v>
                </c:pt>
                <c:pt idx="200">
                  <c:v>13.606007299040753</c:v>
                </c:pt>
                <c:pt idx="201">
                  <c:v>13.946449706759447</c:v>
                </c:pt>
                <c:pt idx="202">
                  <c:v>14.294197745545063</c:v>
                </c:pt>
                <c:pt idx="203">
                  <c:v>14.690162949372381</c:v>
                </c:pt>
                <c:pt idx="204">
                  <c:v>14.995538327969852</c:v>
                </c:pt>
                <c:pt idx="205">
                  <c:v>15.227857395898051</c:v>
                </c:pt>
                <c:pt idx="206">
                  <c:v>15.419264929851481</c:v>
                </c:pt>
                <c:pt idx="207">
                  <c:v>15.582911065750592</c:v>
                </c:pt>
                <c:pt idx="208">
                  <c:v>15.727562560875702</c:v>
                </c:pt>
                <c:pt idx="209">
                  <c:v>15.853219415226821</c:v>
                </c:pt>
                <c:pt idx="210">
                  <c:v>15.967187259870846</c:v>
                </c:pt>
                <c:pt idx="211">
                  <c:v>16.073849473447932</c:v>
                </c:pt>
                <c:pt idx="212">
                  <c:v>16.173206055958133</c:v>
                </c:pt>
                <c:pt idx="213">
                  <c:v>16.262334754974592</c:v>
                </c:pt>
                <c:pt idx="214">
                  <c:v>16.341235570497389</c:v>
                </c:pt>
                <c:pt idx="215">
                  <c:v>16.409908502526481</c:v>
                </c:pt>
                <c:pt idx="216">
                  <c:v>16.471275803488648</c:v>
                </c:pt>
                <c:pt idx="217">
                  <c:v>16.532643104450816</c:v>
                </c:pt>
                <c:pt idx="218">
                  <c:v>16.594010405412991</c:v>
                </c:pt>
                <c:pt idx="219">
                  <c:v>16.655377706375152</c:v>
                </c:pt>
                <c:pt idx="220">
                  <c:v>16.712361628697177</c:v>
                </c:pt>
                <c:pt idx="221">
                  <c:v>16.764962172379022</c:v>
                </c:pt>
                <c:pt idx="222">
                  <c:v>16.813179337420728</c:v>
                </c:pt>
                <c:pt idx="223">
                  <c:v>16.861396502462426</c:v>
                </c:pt>
                <c:pt idx="224">
                  <c:v>16.909613667504129</c:v>
                </c:pt>
                <c:pt idx="225">
                  <c:v>16.95783083254582</c:v>
                </c:pt>
                <c:pt idx="226">
                  <c:v>17.006047997587526</c:v>
                </c:pt>
                <c:pt idx="227">
                  <c:v>17.092254444177239</c:v>
                </c:pt>
                <c:pt idx="228">
                  <c:v>17.166771881059883</c:v>
                </c:pt>
                <c:pt idx="229">
                  <c:v>17.233983686875593</c:v>
                </c:pt>
                <c:pt idx="230">
                  <c:v>17.296812114051146</c:v>
                </c:pt>
                <c:pt idx="231">
                  <c:v>17.358179415013314</c:v>
                </c:pt>
                <c:pt idx="232">
                  <c:v>17.410779958695173</c:v>
                </c:pt>
                <c:pt idx="233">
                  <c:v>17.463380502377007</c:v>
                </c:pt>
                <c:pt idx="234">
                  <c:v>17.515981046058901</c:v>
                </c:pt>
                <c:pt idx="235">
                  <c:v>17.568581589740731</c:v>
                </c:pt>
                <c:pt idx="236">
                  <c:v>17.621182133422607</c:v>
                </c:pt>
                <c:pt idx="237">
                  <c:v>17.67524380331783</c:v>
                </c:pt>
                <c:pt idx="238">
                  <c:v>17.721999842146172</c:v>
                </c:pt>
                <c:pt idx="239">
                  <c:v>17.767294754761096</c:v>
                </c:pt>
                <c:pt idx="240">
                  <c:v>17.811128541162656</c:v>
                </c:pt>
                <c:pt idx="241">
                  <c:v>17.85204007513742</c:v>
                </c:pt>
                <c:pt idx="242">
                  <c:v>17.891490482898831</c:v>
                </c:pt>
                <c:pt idx="243">
                  <c:v>17.93094089066021</c:v>
                </c:pt>
                <c:pt idx="244">
                  <c:v>17.970391298421603</c:v>
                </c:pt>
                <c:pt idx="245">
                  <c:v>18.009841706183007</c:v>
                </c:pt>
                <c:pt idx="246">
                  <c:v>18.0492921139444</c:v>
                </c:pt>
                <c:pt idx="247">
                  <c:v>18.088742521705765</c:v>
                </c:pt>
                <c:pt idx="248">
                  <c:v>18.123809550827026</c:v>
                </c:pt>
                <c:pt idx="249">
                  <c:v>18.153032075094732</c:v>
                </c:pt>
                <c:pt idx="250">
                  <c:v>18.179332346935649</c:v>
                </c:pt>
                <c:pt idx="251">
                  <c:v>18.202710366349809</c:v>
                </c:pt>
                <c:pt idx="252">
                  <c:v>18.224627259550587</c:v>
                </c:pt>
                <c:pt idx="253">
                  <c:v>18.24362190032458</c:v>
                </c:pt>
                <c:pt idx="254">
                  <c:v>18.261155414885227</c:v>
                </c:pt>
                <c:pt idx="255">
                  <c:v>18.277227803232449</c:v>
                </c:pt>
                <c:pt idx="256">
                  <c:v>18.293300191579682</c:v>
                </c:pt>
                <c:pt idx="257">
                  <c:v>18.309372579926894</c:v>
                </c:pt>
                <c:pt idx="258">
                  <c:v>18.325444968274137</c:v>
                </c:pt>
                <c:pt idx="259">
                  <c:v>18.34151735662137</c:v>
                </c:pt>
                <c:pt idx="260">
                  <c:v>18.357589744968614</c:v>
                </c:pt>
                <c:pt idx="261">
                  <c:v>18.379506638169371</c:v>
                </c:pt>
                <c:pt idx="262">
                  <c:v>18.411651414863858</c:v>
                </c:pt>
                <c:pt idx="263">
                  <c:v>18.4379516867048</c:v>
                </c:pt>
                <c:pt idx="264">
                  <c:v>18.45986857990556</c:v>
                </c:pt>
                <c:pt idx="265">
                  <c:v>18.478863220679564</c:v>
                </c:pt>
                <c:pt idx="266">
                  <c:v>18.496396735240182</c:v>
                </c:pt>
                <c:pt idx="267">
                  <c:v>18.512469123587415</c:v>
                </c:pt>
                <c:pt idx="268">
                  <c:v>18.526349822614574</c:v>
                </c:pt>
                <c:pt idx="269">
                  <c:v>18.539938296399054</c:v>
                </c:pt>
                <c:pt idx="270">
                  <c:v>18.553234544940846</c:v>
                </c:pt>
                <c:pt idx="271">
                  <c:v>18.565800230375945</c:v>
                </c:pt>
                <c:pt idx="272">
                  <c:v>18.578365915811087</c:v>
                </c:pt>
                <c:pt idx="273">
                  <c:v>18.59093160124619</c:v>
                </c:pt>
                <c:pt idx="274">
                  <c:v>18.603497286681289</c:v>
                </c:pt>
                <c:pt idx="275">
                  <c:v>18.61591685949508</c:v>
                </c:pt>
                <c:pt idx="276">
                  <c:v>18.627898094444841</c:v>
                </c:pt>
                <c:pt idx="277">
                  <c:v>18.639148766287903</c:v>
                </c:pt>
                <c:pt idx="278">
                  <c:v>18.650399438130947</c:v>
                </c:pt>
                <c:pt idx="279">
                  <c:v>18.66165010997403</c:v>
                </c:pt>
                <c:pt idx="280">
                  <c:v>18.672900781817091</c:v>
                </c:pt>
                <c:pt idx="281">
                  <c:v>18.684151453660164</c:v>
                </c:pt>
                <c:pt idx="282">
                  <c:v>18.697447702201956</c:v>
                </c:pt>
                <c:pt idx="283">
                  <c:v>18.710743950743737</c:v>
                </c:pt>
                <c:pt idx="284">
                  <c:v>18.724040199285561</c:v>
                </c:pt>
                <c:pt idx="285">
                  <c:v>18.737336447827353</c:v>
                </c:pt>
                <c:pt idx="286">
                  <c:v>18.750632696369145</c:v>
                </c:pt>
                <c:pt idx="287">
                  <c:v>18.764221170153636</c:v>
                </c:pt>
                <c:pt idx="288">
                  <c:v>18.777955756559489</c:v>
                </c:pt>
                <c:pt idx="289">
                  <c:v>18.790521441994574</c:v>
                </c:pt>
                <c:pt idx="290">
                  <c:v>18.802794902186996</c:v>
                </c:pt>
                <c:pt idx="291">
                  <c:v>18.814337799272757</c:v>
                </c:pt>
                <c:pt idx="292">
                  <c:v>18.825150133251796</c:v>
                </c:pt>
                <c:pt idx="293">
                  <c:v>18.835231904124143</c:v>
                </c:pt>
                <c:pt idx="294">
                  <c:v>18.8453136749965</c:v>
                </c:pt>
                <c:pt idx="295">
                  <c:v>18.854810995383524</c:v>
                </c:pt>
                <c:pt idx="296">
                  <c:v>18.863577752663822</c:v>
                </c:pt>
                <c:pt idx="297">
                  <c:v>18.872344509944117</c:v>
                </c:pt>
                <c:pt idx="298">
                  <c:v>18.881111267224441</c:v>
                </c:pt>
                <c:pt idx="299">
                  <c:v>18.88987802450476</c:v>
                </c:pt>
                <c:pt idx="300">
                  <c:v>18.898206443921023</c:v>
                </c:pt>
                <c:pt idx="301">
                  <c:v>18.90595041285199</c:v>
                </c:pt>
                <c:pt idx="302">
                  <c:v>18.913109931297569</c:v>
                </c:pt>
                <c:pt idx="303">
                  <c:v>18.920269449743145</c:v>
                </c:pt>
                <c:pt idx="304">
                  <c:v>18.926844517703376</c:v>
                </c:pt>
                <c:pt idx="305">
                  <c:v>18.933127360420933</c:v>
                </c:pt>
                <c:pt idx="306">
                  <c:v>18.93941020313849</c:v>
                </c:pt>
                <c:pt idx="307">
                  <c:v>18.945693045856046</c:v>
                </c:pt>
                <c:pt idx="308">
                  <c:v>18.951975888573614</c:v>
                </c:pt>
                <c:pt idx="309">
                  <c:v>18.958258731291171</c:v>
                </c:pt>
                <c:pt idx="310">
                  <c:v>18.964541574008717</c:v>
                </c:pt>
                <c:pt idx="311">
                  <c:v>18.970678304104933</c:v>
                </c:pt>
                <c:pt idx="312">
                  <c:v>18.976815034201159</c:v>
                </c:pt>
                <c:pt idx="313">
                  <c:v>18.982951764297386</c:v>
                </c:pt>
                <c:pt idx="314">
                  <c:v>18.989088494393592</c:v>
                </c:pt>
                <c:pt idx="315">
                  <c:v>18.995225224489797</c:v>
                </c:pt>
                <c:pt idx="316">
                  <c:v>19.001361954586031</c:v>
                </c:pt>
                <c:pt idx="317">
                  <c:v>19.00749868468224</c:v>
                </c:pt>
                <c:pt idx="318">
                  <c:v>19.013343189535767</c:v>
                </c:pt>
                <c:pt idx="319">
                  <c:v>19.019187694389316</c:v>
                </c:pt>
                <c:pt idx="320">
                  <c:v>19.025032199242844</c:v>
                </c:pt>
                <c:pt idx="321">
                  <c:v>19.030876704096407</c:v>
                </c:pt>
                <c:pt idx="322">
                  <c:v>19.036721208949917</c:v>
                </c:pt>
                <c:pt idx="323">
                  <c:v>19.04256571380348</c:v>
                </c:pt>
                <c:pt idx="324">
                  <c:v>19.048702443899682</c:v>
                </c:pt>
                <c:pt idx="325">
                  <c:v>19.054839173995902</c:v>
                </c:pt>
                <c:pt idx="326">
                  <c:v>19.060975904092128</c:v>
                </c:pt>
                <c:pt idx="327">
                  <c:v>19.067258746809685</c:v>
                </c:pt>
                <c:pt idx="328">
                  <c:v>19.073541589527206</c:v>
                </c:pt>
                <c:pt idx="329">
                  <c:v>19.079824432244791</c:v>
                </c:pt>
                <c:pt idx="330">
                  <c:v>19.086107274962316</c:v>
                </c:pt>
                <c:pt idx="331">
                  <c:v>19.092974568165243</c:v>
                </c:pt>
                <c:pt idx="332">
                  <c:v>19.099841861368162</c:v>
                </c:pt>
                <c:pt idx="333">
                  <c:v>19.111238645832579</c:v>
                </c:pt>
                <c:pt idx="334">
                  <c:v>19.121466529326259</c:v>
                </c:pt>
                <c:pt idx="335">
                  <c:v>19.131109962334598</c:v>
                </c:pt>
                <c:pt idx="336">
                  <c:v>19.140753395342927</c:v>
                </c:pt>
                <c:pt idx="337">
                  <c:v>19.150396828351276</c:v>
                </c:pt>
                <c:pt idx="338">
                  <c:v>19.160040261359612</c:v>
                </c:pt>
                <c:pt idx="339">
                  <c:v>19.169683694367933</c:v>
                </c:pt>
                <c:pt idx="340">
                  <c:v>19.1959839662089</c:v>
                </c:pt>
                <c:pt idx="341">
                  <c:v>19.217900859409667</c:v>
                </c:pt>
                <c:pt idx="342">
                  <c:v>19.239817752610442</c:v>
                </c:pt>
                <c:pt idx="343">
                  <c:v>19.26027351959781</c:v>
                </c:pt>
                <c:pt idx="344">
                  <c:v>19.280729286585178</c:v>
                </c:pt>
                <c:pt idx="345">
                  <c:v>19.30118505357261</c:v>
                </c:pt>
                <c:pt idx="346">
                  <c:v>19.321640820559978</c:v>
                </c:pt>
                <c:pt idx="347">
                  <c:v>19.342096587547356</c:v>
                </c:pt>
                <c:pt idx="348">
                  <c:v>19.36547460696152</c:v>
                </c:pt>
                <c:pt idx="349">
                  <c:v>19.385930373948916</c:v>
                </c:pt>
                <c:pt idx="350">
                  <c:v>19.406386140936306</c:v>
                </c:pt>
                <c:pt idx="351">
                  <c:v>19.426841907923691</c:v>
                </c:pt>
                <c:pt idx="352">
                  <c:v>19.447297674911081</c:v>
                </c:pt>
                <c:pt idx="353">
                  <c:v>19.467753441898491</c:v>
                </c:pt>
                <c:pt idx="354">
                  <c:v>19.489670335099241</c:v>
                </c:pt>
                <c:pt idx="355">
                  <c:v>19.521815111793735</c:v>
                </c:pt>
                <c:pt idx="356">
                  <c:v>19.553959888488198</c:v>
                </c:pt>
                <c:pt idx="357">
                  <c:v>19.667927733132224</c:v>
                </c:pt>
                <c:pt idx="358">
                  <c:v>19.78189557777624</c:v>
                </c:pt>
                <c:pt idx="359">
                  <c:v>19.881252160286444</c:v>
                </c:pt>
                <c:pt idx="360">
                  <c:v>19.960152975809201</c:v>
                </c:pt>
                <c:pt idx="361">
                  <c:v>20.021520276771362</c:v>
                </c:pt>
                <c:pt idx="362">
                  <c:v>20.08288757773353</c:v>
                </c:pt>
                <c:pt idx="363">
                  <c:v>20.14425487869573</c:v>
                </c:pt>
                <c:pt idx="364">
                  <c:v>20.205622179657876</c:v>
                </c:pt>
                <c:pt idx="365">
                  <c:v>20.266989480620044</c:v>
                </c:pt>
                <c:pt idx="366">
                  <c:v>20.337123538862532</c:v>
                </c:pt>
                <c:pt idx="367">
                  <c:v>20.410179849531769</c:v>
                </c:pt>
                <c:pt idx="368">
                  <c:v>20.483236160201017</c:v>
                </c:pt>
                <c:pt idx="369">
                  <c:v>20.648343422313527</c:v>
                </c:pt>
                <c:pt idx="370">
                  <c:v>20.816372936852797</c:v>
                </c:pt>
                <c:pt idx="371">
                  <c:v>21.355528509591839</c:v>
                </c:pt>
                <c:pt idx="372">
                  <c:v>21.89468408233089</c:v>
                </c:pt>
                <c:pt idx="373">
                  <c:v>22.433839655069942</c:v>
                </c:pt>
                <c:pt idx="374">
                  <c:v>22.972995227809005</c:v>
                </c:pt>
                <c:pt idx="375">
                  <c:v>23.399644082117412</c:v>
                </c:pt>
                <c:pt idx="376">
                  <c:v>23.702097208288087</c:v>
                </c:pt>
                <c:pt idx="377">
                  <c:v>23.940260781069831</c:v>
                </c:pt>
                <c:pt idx="378">
                  <c:v>24.147740703370509</c:v>
                </c:pt>
                <c:pt idx="379">
                  <c:v>24.353759499457791</c:v>
                </c:pt>
                <c:pt idx="380">
                  <c:v>24.559778295545062</c:v>
                </c:pt>
                <c:pt idx="381">
                  <c:v>24.765797091632326</c:v>
                </c:pt>
                <c:pt idx="382">
                  <c:v>24.971815887719625</c:v>
                </c:pt>
                <c:pt idx="383">
                  <c:v>25.17783468380691</c:v>
                </c:pt>
                <c:pt idx="384">
                  <c:v>25.367781091546934</c:v>
                </c:pt>
                <c:pt idx="385">
                  <c:v>25.524121596379121</c:v>
                </c:pt>
                <c:pt idx="386">
                  <c:v>25.680462101211326</c:v>
                </c:pt>
                <c:pt idx="387">
                  <c:v>25.836802606043527</c:v>
                </c:pt>
                <c:pt idx="388">
                  <c:v>25.993143110875696</c:v>
                </c:pt>
                <c:pt idx="389">
                  <c:v>26.133411227360664</c:v>
                </c:pt>
                <c:pt idx="390">
                  <c:v>26.254684703071614</c:v>
                </c:pt>
                <c:pt idx="391">
                  <c:v>26.367191421502255</c:v>
                </c:pt>
                <c:pt idx="392">
                  <c:v>26.470931382652591</c:v>
                </c:pt>
                <c:pt idx="393">
                  <c:v>26.570287965162766</c:v>
                </c:pt>
                <c:pt idx="394">
                  <c:v>26.666722295246164</c:v>
                </c:pt>
                <c:pt idx="395">
                  <c:v>26.755850994262655</c:v>
                </c:pt>
                <c:pt idx="396">
                  <c:v>26.837674062212233</c:v>
                </c:pt>
                <c:pt idx="397">
                  <c:v>26.915113751521606</c:v>
                </c:pt>
                <c:pt idx="398">
                  <c:v>26.99255344083101</c:v>
                </c:pt>
                <c:pt idx="399">
                  <c:v>27.069993130140425</c:v>
                </c:pt>
                <c:pt idx="400">
                  <c:v>27.147432819449829</c:v>
                </c:pt>
                <c:pt idx="401">
                  <c:v>27.224872508759226</c:v>
                </c:pt>
                <c:pt idx="402">
                  <c:v>27.315462333989089</c:v>
                </c:pt>
                <c:pt idx="403">
                  <c:v>27.432352431059886</c:v>
                </c:pt>
                <c:pt idx="404">
                  <c:v>27.54924252813068</c:v>
                </c:pt>
                <c:pt idx="405">
                  <c:v>27.666132625201492</c:v>
                </c:pt>
                <c:pt idx="406">
                  <c:v>27.783022722272289</c:v>
                </c:pt>
                <c:pt idx="407">
                  <c:v>27.902835071769836</c:v>
                </c:pt>
                <c:pt idx="408">
                  <c:v>28.044564314468197</c:v>
                </c:pt>
                <c:pt idx="409">
                  <c:v>28.206749324153911</c:v>
                </c:pt>
                <c:pt idx="410">
                  <c:v>28.34555631442549</c:v>
                </c:pt>
                <c:pt idx="411">
                  <c:v>28.468290916349822</c:v>
                </c:pt>
                <c:pt idx="412">
                  <c:v>28.591025518274183</c:v>
                </c:pt>
                <c:pt idx="413">
                  <c:v>28.713760120198518</c:v>
                </c:pt>
                <c:pt idx="414">
                  <c:v>28.836494722122843</c:v>
                </c:pt>
                <c:pt idx="415">
                  <c:v>28.956307071620412</c:v>
                </c:pt>
                <c:pt idx="416">
                  <c:v>29.060047032770726</c:v>
                </c:pt>
                <c:pt idx="417">
                  <c:v>29.163786993921054</c:v>
                </c:pt>
                <c:pt idx="418">
                  <c:v>29.261682450217869</c:v>
                </c:pt>
                <c:pt idx="419">
                  <c:v>29.35373340166111</c:v>
                </c:pt>
                <c:pt idx="420">
                  <c:v>29.438478722037448</c:v>
                </c:pt>
                <c:pt idx="421">
                  <c:v>29.523224042413776</c:v>
                </c:pt>
                <c:pt idx="422">
                  <c:v>29.607969362790115</c:v>
                </c:pt>
                <c:pt idx="423">
                  <c:v>29.692714683166429</c:v>
                </c:pt>
                <c:pt idx="424">
                  <c:v>29.775998877329354</c:v>
                </c:pt>
                <c:pt idx="425">
                  <c:v>29.859283071492317</c:v>
                </c:pt>
                <c:pt idx="426">
                  <c:v>29.942567265655249</c:v>
                </c:pt>
                <c:pt idx="427">
                  <c:v>30.025851459818224</c:v>
                </c:pt>
                <c:pt idx="428">
                  <c:v>30.109135653981134</c:v>
                </c:pt>
                <c:pt idx="429">
                  <c:v>30.189497595717306</c:v>
                </c:pt>
                <c:pt idx="430">
                  <c:v>30.269859537453488</c:v>
                </c:pt>
                <c:pt idx="431">
                  <c:v>30.35022147918966</c:v>
                </c:pt>
                <c:pt idx="432">
                  <c:v>30.430583420925817</c:v>
                </c:pt>
                <c:pt idx="433">
                  <c:v>30.508023110235229</c:v>
                </c:pt>
                <c:pt idx="434">
                  <c:v>30.585462799544629</c:v>
                </c:pt>
                <c:pt idx="435">
                  <c:v>30.662902488854044</c:v>
                </c:pt>
                <c:pt idx="436">
                  <c:v>30.737419925736678</c:v>
                </c:pt>
                <c:pt idx="437">
                  <c:v>30.810476236405922</c:v>
                </c:pt>
                <c:pt idx="438">
                  <c:v>30.880610294648402</c:v>
                </c:pt>
                <c:pt idx="439">
                  <c:v>30.947822100464112</c:v>
                </c:pt>
                <c:pt idx="440">
                  <c:v>31.012111653853051</c:v>
                </c:pt>
                <c:pt idx="441">
                  <c:v>31.073478954815229</c:v>
                </c:pt>
                <c:pt idx="442">
                  <c:v>31.134846255777386</c:v>
                </c:pt>
                <c:pt idx="443">
                  <c:v>31.196213556739544</c:v>
                </c:pt>
                <c:pt idx="444">
                  <c:v>31.257580857701722</c:v>
                </c:pt>
                <c:pt idx="445">
                  <c:v>31.31894815866389</c:v>
                </c:pt>
                <c:pt idx="446">
                  <c:v>31.380315459626058</c:v>
                </c:pt>
                <c:pt idx="447">
                  <c:v>31.441682760588222</c:v>
                </c:pt>
                <c:pt idx="448">
                  <c:v>31.504511187763779</c:v>
                </c:pt>
                <c:pt idx="449">
                  <c:v>31.587795381926711</c:v>
                </c:pt>
                <c:pt idx="450">
                  <c:v>31.720757867344741</c:v>
                </c:pt>
                <c:pt idx="451">
                  <c:v>31.920932158578488</c:v>
                </c:pt>
                <c:pt idx="452">
                  <c:v>32.103572935251613</c:v>
                </c:pt>
                <c:pt idx="453">
                  <c:v>32.271602449790876</c:v>
                </c:pt>
                <c:pt idx="454">
                  <c:v>32.426481828409692</c:v>
                </c:pt>
                <c:pt idx="455">
                  <c:v>32.569672197321417</c:v>
                </c:pt>
                <c:pt idx="456">
                  <c:v>32.705556935166243</c:v>
                </c:pt>
                <c:pt idx="457">
                  <c:v>32.835597168157484</c:v>
                </c:pt>
                <c:pt idx="458">
                  <c:v>32.962715148722026</c:v>
                </c:pt>
                <c:pt idx="459">
                  <c:v>33.085449750646262</c:v>
                </c:pt>
                <c:pt idx="460">
                  <c:v>33.205262100143898</c:v>
                </c:pt>
                <c:pt idx="461">
                  <c:v>33.32507444964142</c:v>
                </c:pt>
                <c:pt idx="462">
                  <c:v>33.444886799138985</c:v>
                </c:pt>
                <c:pt idx="463">
                  <c:v>33.564699148636549</c:v>
                </c:pt>
                <c:pt idx="464">
                  <c:v>33.684511498134135</c:v>
                </c:pt>
                <c:pt idx="465">
                  <c:v>33.802862721418293</c:v>
                </c:pt>
                <c:pt idx="466">
                  <c:v>33.918291692275723</c:v>
                </c:pt>
                <c:pt idx="467">
                  <c:v>34.030798410706346</c:v>
                </c:pt>
                <c:pt idx="468">
                  <c:v>34.141844002923598</c:v>
                </c:pt>
                <c:pt idx="469">
                  <c:v>34.251428468927479</c:v>
                </c:pt>
                <c:pt idx="470">
                  <c:v>34.359551808717974</c:v>
                </c:pt>
                <c:pt idx="471">
                  <c:v>34.464752896081748</c:v>
                </c:pt>
                <c:pt idx="472">
                  <c:v>34.56118722616511</c:v>
                </c:pt>
                <c:pt idx="473">
                  <c:v>34.653238177608344</c:v>
                </c:pt>
                <c:pt idx="474">
                  <c:v>34.739444624198079</c:v>
                </c:pt>
                <c:pt idx="475">
                  <c:v>34.821267692147593</c:v>
                </c:pt>
                <c:pt idx="476">
                  <c:v>34.898707381457037</c:v>
                </c:pt>
                <c:pt idx="477">
                  <c:v>34.973224818339645</c:v>
                </c:pt>
                <c:pt idx="478">
                  <c:v>35.043358876582161</c:v>
                </c:pt>
                <c:pt idx="479">
                  <c:v>35.109109556184471</c:v>
                </c:pt>
                <c:pt idx="480">
                  <c:v>35.171937983360024</c:v>
                </c:pt>
                <c:pt idx="481">
                  <c:v>35.233305284322213</c:v>
                </c:pt>
                <c:pt idx="482">
                  <c:v>35.294672585284346</c:v>
                </c:pt>
                <c:pt idx="483">
                  <c:v>35.356039886246485</c:v>
                </c:pt>
                <c:pt idx="484">
                  <c:v>35.415946060995296</c:v>
                </c:pt>
                <c:pt idx="485">
                  <c:v>35.471468857103915</c:v>
                </c:pt>
                <c:pt idx="486">
                  <c:v>35.521147148359049</c:v>
                </c:pt>
                <c:pt idx="487">
                  <c:v>35.57082543961409</c:v>
                </c:pt>
                <c:pt idx="488">
                  <c:v>35.619042604655831</c:v>
                </c:pt>
                <c:pt idx="489">
                  <c:v>35.667259769697488</c:v>
                </c:pt>
                <c:pt idx="490">
                  <c:v>35.715476934739257</c:v>
                </c:pt>
                <c:pt idx="491">
                  <c:v>35.762232973567563</c:v>
                </c:pt>
                <c:pt idx="492">
                  <c:v>35.808989012395877</c:v>
                </c:pt>
                <c:pt idx="493">
                  <c:v>35.855745051224169</c:v>
                </c:pt>
                <c:pt idx="494">
                  <c:v>35.902501090052496</c:v>
                </c:pt>
                <c:pt idx="495">
                  <c:v>35.947796002667417</c:v>
                </c:pt>
                <c:pt idx="496">
                  <c:v>35.993090915282366</c:v>
                </c:pt>
                <c:pt idx="497">
                  <c:v>36.036924701683915</c:v>
                </c:pt>
                <c:pt idx="498">
                  <c:v>36.080758488085486</c:v>
                </c:pt>
                <c:pt idx="499">
                  <c:v>36.124592274487057</c:v>
                </c:pt>
                <c:pt idx="500">
                  <c:v>36.168426060888585</c:v>
                </c:pt>
                <c:pt idx="501">
                  <c:v>36.212259847290134</c:v>
                </c:pt>
                <c:pt idx="502">
                  <c:v>36.256093633691663</c:v>
                </c:pt>
                <c:pt idx="503">
                  <c:v>36.299927420093226</c:v>
                </c:pt>
                <c:pt idx="504">
                  <c:v>36.343761206494776</c:v>
                </c:pt>
                <c:pt idx="505">
                  <c:v>36.384672740469554</c:v>
                </c:pt>
                <c:pt idx="506">
                  <c:v>36.42558427444434</c:v>
                </c:pt>
                <c:pt idx="507">
                  <c:v>36.466495808419118</c:v>
                </c:pt>
                <c:pt idx="508">
                  <c:v>36.507407342393897</c:v>
                </c:pt>
                <c:pt idx="509">
                  <c:v>36.548318876368683</c:v>
                </c:pt>
                <c:pt idx="510">
                  <c:v>36.589230410343433</c:v>
                </c:pt>
                <c:pt idx="511">
                  <c:v>36.630141944318233</c:v>
                </c:pt>
                <c:pt idx="512">
                  <c:v>36.671053478292983</c:v>
                </c:pt>
                <c:pt idx="513">
                  <c:v>36.714887264694497</c:v>
                </c:pt>
                <c:pt idx="514">
                  <c:v>36.760182177309503</c:v>
                </c:pt>
                <c:pt idx="515">
                  <c:v>36.805477089924409</c:v>
                </c:pt>
                <c:pt idx="516">
                  <c:v>36.850772002539365</c:v>
                </c:pt>
                <c:pt idx="517">
                  <c:v>36.8960669151543</c:v>
                </c:pt>
                <c:pt idx="518">
                  <c:v>36.941361827769214</c:v>
                </c:pt>
                <c:pt idx="519">
                  <c:v>36.98665674038417</c:v>
                </c:pt>
                <c:pt idx="520">
                  <c:v>37.031951652999105</c:v>
                </c:pt>
                <c:pt idx="521">
                  <c:v>37.078707691827425</c:v>
                </c:pt>
                <c:pt idx="522">
                  <c:v>37.125463730655774</c:v>
                </c:pt>
                <c:pt idx="523">
                  <c:v>37.172219769484066</c:v>
                </c:pt>
                <c:pt idx="524">
                  <c:v>37.218975808312386</c:v>
                </c:pt>
                <c:pt idx="525">
                  <c:v>37.265731847140749</c:v>
                </c:pt>
                <c:pt idx="526">
                  <c:v>37.312487885968999</c:v>
                </c:pt>
                <c:pt idx="527">
                  <c:v>37.359243924797319</c:v>
                </c:pt>
                <c:pt idx="528">
                  <c:v>37.407461089839018</c:v>
                </c:pt>
                <c:pt idx="529">
                  <c:v>37.455678254880759</c:v>
                </c:pt>
                <c:pt idx="530">
                  <c:v>37.505356546135893</c:v>
                </c:pt>
                <c:pt idx="531">
                  <c:v>37.555034837390942</c:v>
                </c:pt>
                <c:pt idx="532">
                  <c:v>37.604713128646026</c:v>
                </c:pt>
                <c:pt idx="533">
                  <c:v>37.654391419901124</c:v>
                </c:pt>
                <c:pt idx="534">
                  <c:v>37.704069711156194</c:v>
                </c:pt>
                <c:pt idx="535">
                  <c:v>37.753748002411307</c:v>
                </c:pt>
                <c:pt idx="536">
                  <c:v>37.803426293666348</c:v>
                </c:pt>
                <c:pt idx="537">
                  <c:v>37.853104584921475</c:v>
                </c:pt>
                <c:pt idx="538">
                  <c:v>37.90278287617658</c:v>
                </c:pt>
                <c:pt idx="539">
                  <c:v>37.952461167431629</c:v>
                </c:pt>
                <c:pt idx="540">
                  <c:v>38.002139458686756</c:v>
                </c:pt>
                <c:pt idx="541">
                  <c:v>38.051817749941854</c:v>
                </c:pt>
                <c:pt idx="542">
                  <c:v>38.101496041196945</c:v>
                </c:pt>
                <c:pt idx="543">
                  <c:v>38.152635458665401</c:v>
                </c:pt>
                <c:pt idx="544">
                  <c:v>38.203774876133913</c:v>
                </c:pt>
                <c:pt idx="545">
                  <c:v>38.254914293602347</c:v>
                </c:pt>
                <c:pt idx="546">
                  <c:v>38.306053711070852</c:v>
                </c:pt>
                <c:pt idx="547">
                  <c:v>38.360115380966114</c:v>
                </c:pt>
                <c:pt idx="548">
                  <c:v>38.415638177074719</c:v>
                </c:pt>
                <c:pt idx="549">
                  <c:v>38.475544351823494</c:v>
                </c:pt>
                <c:pt idx="550">
                  <c:v>38.53837277899909</c:v>
                </c:pt>
                <c:pt idx="551">
                  <c:v>38.60704571102815</c:v>
                </c:pt>
                <c:pt idx="552">
                  <c:v>38.694713283831263</c:v>
                </c:pt>
                <c:pt idx="553">
                  <c:v>38.827675769249247</c:v>
                </c:pt>
                <c:pt idx="554">
                  <c:v>39.014699924562535</c:v>
                </c:pt>
                <c:pt idx="555">
                  <c:v>39.279163769185232</c:v>
                </c:pt>
                <c:pt idx="556">
                  <c:v>39.578694642929172</c:v>
                </c:pt>
                <c:pt idx="557">
                  <c:v>39.818319341924315</c:v>
                </c:pt>
                <c:pt idx="558">
                  <c:v>40.037488273932013</c:v>
                </c:pt>
                <c:pt idx="559">
                  <c:v>40.252273827299625</c:v>
                </c:pt>
                <c:pt idx="560">
                  <c:v>40.467059380667195</c:v>
                </c:pt>
                <c:pt idx="561">
                  <c:v>40.681844934034807</c:v>
                </c:pt>
                <c:pt idx="562">
                  <c:v>40.896630487402369</c:v>
                </c:pt>
                <c:pt idx="563">
                  <c:v>41.111416040769988</c:v>
                </c:pt>
                <c:pt idx="564">
                  <c:v>41.419713671794185</c:v>
                </c:pt>
                <c:pt idx="565">
                  <c:v>42.183882681394508</c:v>
                </c:pt>
                <c:pt idx="566">
                  <c:v>43.051791652145191</c:v>
                </c:pt>
                <c:pt idx="567">
                  <c:v>43.919700622895888</c:v>
                </c:pt>
                <c:pt idx="568">
                  <c:v>44.787609593646494</c:v>
                </c:pt>
                <c:pt idx="569">
                  <c:v>45.591229011008274</c:v>
                </c:pt>
                <c:pt idx="570">
                  <c:v>46.245813554604752</c:v>
                </c:pt>
                <c:pt idx="571">
                  <c:v>46.824419535105193</c:v>
                </c:pt>
                <c:pt idx="572">
                  <c:v>47.233534874853</c:v>
                </c:pt>
                <c:pt idx="573">
                  <c:v>47.546215884517359</c:v>
                </c:pt>
                <c:pt idx="574">
                  <c:v>47.80191297185975</c:v>
                </c:pt>
                <c:pt idx="575">
                  <c:v>48.025465282507632</c:v>
                </c:pt>
                <c:pt idx="576">
                  <c:v>48.224178447528018</c:v>
                </c:pt>
                <c:pt idx="577">
                  <c:v>48.422891612548341</c:v>
                </c:pt>
                <c:pt idx="578">
                  <c:v>48.621604777568677</c:v>
                </c:pt>
                <c:pt idx="579">
                  <c:v>48.820317942589099</c:v>
                </c:pt>
                <c:pt idx="580">
                  <c:v>49.019031107609393</c:v>
                </c:pt>
                <c:pt idx="581">
                  <c:v>49.273267068738377</c:v>
                </c:pt>
                <c:pt idx="582">
                  <c:v>49.549419923068157</c:v>
                </c:pt>
                <c:pt idx="583">
                  <c:v>49.824111651184509</c:v>
                </c:pt>
                <c:pt idx="584">
                  <c:v>50.050586214259198</c:v>
                </c:pt>
                <c:pt idx="585">
                  <c:v>50.2449160006394</c:v>
                </c:pt>
                <c:pt idx="586">
                  <c:v>50.417328893818826</c:v>
                </c:pt>
                <c:pt idx="587">
                  <c:v>50.575130524864413</c:v>
                </c:pt>
                <c:pt idx="588">
                  <c:v>50.721243146202902</c:v>
                </c:pt>
                <c:pt idx="589">
                  <c:v>50.86735576754139</c:v>
                </c:pt>
                <c:pt idx="590">
                  <c:v>51.010546136453115</c:v>
                </c:pt>
                <c:pt idx="591">
                  <c:v>51.142047495657742</c:v>
                </c:pt>
                <c:pt idx="592">
                  <c:v>51.273548854862405</c:v>
                </c:pt>
                <c:pt idx="593">
                  <c:v>51.403589087853639</c:v>
                </c:pt>
                <c:pt idx="594">
                  <c:v>51.523401437351225</c:v>
                </c:pt>
                <c:pt idx="595">
                  <c:v>51.632985903355113</c:v>
                </c:pt>
                <c:pt idx="596">
                  <c:v>51.738186990718859</c:v>
                </c:pt>
                <c:pt idx="597">
                  <c:v>51.837543573228984</c:v>
                </c:pt>
                <c:pt idx="598">
                  <c:v>51.929594524672254</c:v>
                </c:pt>
                <c:pt idx="599">
                  <c:v>52.014339845048575</c:v>
                </c:pt>
                <c:pt idx="600">
                  <c:v>52.097624039211489</c:v>
                </c:pt>
                <c:pt idx="601">
                  <c:v>52.180908233374481</c:v>
                </c:pt>
                <c:pt idx="602">
                  <c:v>52.259809048897246</c:v>
                </c:pt>
                <c:pt idx="603">
                  <c:v>52.331404233353098</c:v>
                </c:pt>
                <c:pt idx="604">
                  <c:v>52.397154912955472</c:v>
                </c:pt>
                <c:pt idx="605">
                  <c:v>52.46290559255781</c:v>
                </c:pt>
                <c:pt idx="606">
                  <c:v>52.528656272160113</c:v>
                </c:pt>
                <c:pt idx="607">
                  <c:v>52.594406951762387</c:v>
                </c:pt>
                <c:pt idx="608">
                  <c:v>52.657235378937983</c:v>
                </c:pt>
                <c:pt idx="609">
                  <c:v>52.714219301259988</c:v>
                </c:pt>
                <c:pt idx="610">
                  <c:v>52.768280971155249</c:v>
                </c:pt>
                <c:pt idx="611">
                  <c:v>52.822342641050469</c:v>
                </c:pt>
                <c:pt idx="612">
                  <c:v>52.876404310945709</c:v>
                </c:pt>
                <c:pt idx="613">
                  <c:v>52.93046598084095</c:v>
                </c:pt>
                <c:pt idx="614">
                  <c:v>52.98452765073614</c:v>
                </c:pt>
                <c:pt idx="615">
                  <c:v>53.038589320631431</c:v>
                </c:pt>
                <c:pt idx="616">
                  <c:v>53.091189864313264</c:v>
                </c:pt>
                <c:pt idx="617">
                  <c:v>53.142329281781763</c:v>
                </c:pt>
                <c:pt idx="618">
                  <c:v>53.193468699250225</c:v>
                </c:pt>
                <c:pt idx="619">
                  <c:v>53.244608116718716</c:v>
                </c:pt>
                <c:pt idx="620">
                  <c:v>53.295747534187214</c:v>
                </c:pt>
                <c:pt idx="621">
                  <c:v>53.34688695165562</c:v>
                </c:pt>
                <c:pt idx="622">
                  <c:v>53.395104116697375</c:v>
                </c:pt>
                <c:pt idx="623">
                  <c:v>53.441860155525667</c:v>
                </c:pt>
                <c:pt idx="624">
                  <c:v>53.488616194354016</c:v>
                </c:pt>
                <c:pt idx="625">
                  <c:v>53.532449980755565</c:v>
                </c:pt>
                <c:pt idx="626">
                  <c:v>53.571900388516958</c:v>
                </c:pt>
                <c:pt idx="627">
                  <c:v>53.608428543851581</c:v>
                </c:pt>
                <c:pt idx="628">
                  <c:v>53.642034446759432</c:v>
                </c:pt>
                <c:pt idx="629">
                  <c:v>53.674179223453912</c:v>
                </c:pt>
                <c:pt idx="630">
                  <c:v>53.704862873934985</c:v>
                </c:pt>
                <c:pt idx="631">
                  <c:v>53.732624271989302</c:v>
                </c:pt>
                <c:pt idx="632">
                  <c:v>53.760385670043604</c:v>
                </c:pt>
                <c:pt idx="633">
                  <c:v>53.788147068097935</c:v>
                </c:pt>
                <c:pt idx="634">
                  <c:v>53.815908466152244</c:v>
                </c:pt>
                <c:pt idx="635">
                  <c:v>53.843669864206511</c:v>
                </c:pt>
                <c:pt idx="636">
                  <c:v>53.874353514687634</c:v>
                </c:pt>
                <c:pt idx="637">
                  <c:v>53.905037165168743</c:v>
                </c:pt>
                <c:pt idx="638">
                  <c:v>53.951793203997035</c:v>
                </c:pt>
                <c:pt idx="639">
                  <c:v>53.998549242825419</c:v>
                </c:pt>
                <c:pt idx="640">
                  <c:v>54.037999650586777</c:v>
                </c:pt>
                <c:pt idx="641">
                  <c:v>54.071605553494585</c:v>
                </c:pt>
                <c:pt idx="642">
                  <c:v>54.102289203975737</c:v>
                </c:pt>
                <c:pt idx="643">
                  <c:v>54.132972854456824</c:v>
                </c:pt>
                <c:pt idx="644">
                  <c:v>54.163656504937912</c:v>
                </c:pt>
                <c:pt idx="645">
                  <c:v>54.194340155418978</c:v>
                </c:pt>
                <c:pt idx="646">
                  <c:v>54.225023805900086</c:v>
                </c:pt>
                <c:pt idx="647">
                  <c:v>54.264474213661444</c:v>
                </c:pt>
                <c:pt idx="648">
                  <c:v>54.303924621422844</c:v>
                </c:pt>
                <c:pt idx="649">
                  <c:v>54.338991650544074</c:v>
                </c:pt>
                <c:pt idx="650">
                  <c:v>54.371136427238532</c:v>
                </c:pt>
                <c:pt idx="651">
                  <c:v>54.400358951506256</c:v>
                </c:pt>
                <c:pt idx="652">
                  <c:v>54.426659223347166</c:v>
                </c:pt>
                <c:pt idx="653">
                  <c:v>54.452959495188104</c:v>
                </c:pt>
                <c:pt idx="654">
                  <c:v>54.479259767029049</c:v>
                </c:pt>
                <c:pt idx="655">
                  <c:v>54.505560038870009</c:v>
                </c:pt>
                <c:pt idx="656">
                  <c:v>54.531860310710904</c:v>
                </c:pt>
                <c:pt idx="657">
                  <c:v>54.571310718472311</c:v>
                </c:pt>
                <c:pt idx="658">
                  <c:v>54.615144504873861</c:v>
                </c:pt>
                <c:pt idx="659">
                  <c:v>54.651672660208447</c:v>
                </c:pt>
                <c:pt idx="660">
                  <c:v>54.683817436902942</c:v>
                </c:pt>
                <c:pt idx="661">
                  <c:v>54.713039961170651</c:v>
                </c:pt>
                <c:pt idx="662">
                  <c:v>54.742262485438346</c:v>
                </c:pt>
                <c:pt idx="663">
                  <c:v>54.768562757279298</c:v>
                </c:pt>
                <c:pt idx="664">
                  <c:v>54.793401902906844</c:v>
                </c:pt>
                <c:pt idx="665">
                  <c:v>54.818241048534354</c:v>
                </c:pt>
                <c:pt idx="666">
                  <c:v>54.843080194161914</c:v>
                </c:pt>
                <c:pt idx="667">
                  <c:v>54.867919339789459</c:v>
                </c:pt>
                <c:pt idx="668">
                  <c:v>54.892758485417005</c:v>
                </c:pt>
                <c:pt idx="669">
                  <c:v>54.926364388324863</c:v>
                </c:pt>
                <c:pt idx="670">
                  <c:v>54.971659300939812</c:v>
                </c:pt>
                <c:pt idx="671">
                  <c:v>55.012570834914591</c:v>
                </c:pt>
                <c:pt idx="672">
                  <c:v>55.050560116462549</c:v>
                </c:pt>
                <c:pt idx="673">
                  <c:v>55.081243766943622</c:v>
                </c:pt>
                <c:pt idx="674">
                  <c:v>55.107544038784596</c:v>
                </c:pt>
                <c:pt idx="675">
                  <c:v>55.130922058198763</c:v>
                </c:pt>
                <c:pt idx="676">
                  <c:v>55.152838951399524</c:v>
                </c:pt>
                <c:pt idx="677">
                  <c:v>55.17329471838692</c:v>
                </c:pt>
                <c:pt idx="678">
                  <c:v>55.192289359160931</c:v>
                </c:pt>
                <c:pt idx="679">
                  <c:v>55.209822873721542</c:v>
                </c:pt>
                <c:pt idx="680">
                  <c:v>55.225895262068811</c:v>
                </c:pt>
                <c:pt idx="681">
                  <c:v>55.241967650415994</c:v>
                </c:pt>
                <c:pt idx="682">
                  <c:v>55.256578912549898</c:v>
                </c:pt>
                <c:pt idx="683">
                  <c:v>55.271044062062323</c:v>
                </c:pt>
                <c:pt idx="684">
                  <c:v>55.285509211574919</c:v>
                </c:pt>
                <c:pt idx="685">
                  <c:v>55.299536023223382</c:v>
                </c:pt>
                <c:pt idx="686">
                  <c:v>55.313270609629171</c:v>
                </c:pt>
                <c:pt idx="687">
                  <c:v>55.326420745549655</c:v>
                </c:pt>
                <c:pt idx="688">
                  <c:v>55.338986430984768</c:v>
                </c:pt>
                <c:pt idx="689">
                  <c:v>55.351552116419882</c:v>
                </c:pt>
                <c:pt idx="690">
                  <c:v>55.364117801855002</c:v>
                </c:pt>
                <c:pt idx="691">
                  <c:v>55.376683487290045</c:v>
                </c:pt>
                <c:pt idx="692">
                  <c:v>55.389249172725201</c:v>
                </c:pt>
                <c:pt idx="693">
                  <c:v>55.401814858160314</c:v>
                </c:pt>
                <c:pt idx="694">
                  <c:v>55.414964994080798</c:v>
                </c:pt>
                <c:pt idx="695">
                  <c:v>55.428115130001316</c:v>
                </c:pt>
                <c:pt idx="696">
                  <c:v>55.441265265921722</c:v>
                </c:pt>
                <c:pt idx="697">
                  <c:v>55.454415401842134</c:v>
                </c:pt>
                <c:pt idx="698">
                  <c:v>55.467127199898613</c:v>
                </c:pt>
                <c:pt idx="699">
                  <c:v>55.478523984363036</c:v>
                </c:pt>
                <c:pt idx="700">
                  <c:v>55.489482430963392</c:v>
                </c:pt>
                <c:pt idx="701">
                  <c:v>55.500440877563804</c:v>
                </c:pt>
                <c:pt idx="702">
                  <c:v>55.511399324164188</c:v>
                </c:pt>
                <c:pt idx="703">
                  <c:v>55.522357770764572</c:v>
                </c:pt>
                <c:pt idx="704">
                  <c:v>55.533316217364963</c:v>
                </c:pt>
                <c:pt idx="705">
                  <c:v>55.546758578528113</c:v>
                </c:pt>
                <c:pt idx="706">
                  <c:v>55.560200939691242</c:v>
                </c:pt>
                <c:pt idx="707">
                  <c:v>55.573643300854386</c:v>
                </c:pt>
                <c:pt idx="708">
                  <c:v>55.58752399988154</c:v>
                </c:pt>
                <c:pt idx="709">
                  <c:v>55.602135262015416</c:v>
                </c:pt>
                <c:pt idx="710">
                  <c:v>55.616746524149235</c:v>
                </c:pt>
                <c:pt idx="711">
                  <c:v>55.631357786283075</c:v>
                </c:pt>
                <c:pt idx="712">
                  <c:v>55.64596904841693</c:v>
                </c:pt>
                <c:pt idx="713">
                  <c:v>55.66058031055082</c:v>
                </c:pt>
                <c:pt idx="714">
                  <c:v>55.679574951324781</c:v>
                </c:pt>
                <c:pt idx="715">
                  <c:v>55.700030718312171</c:v>
                </c:pt>
                <c:pt idx="716">
                  <c:v>55.740942252286949</c:v>
                </c:pt>
                <c:pt idx="717">
                  <c:v>55.776009281408186</c:v>
                </c:pt>
                <c:pt idx="718">
                  <c:v>55.805231805675888</c:v>
                </c:pt>
                <c:pt idx="719">
                  <c:v>55.831532077516805</c:v>
                </c:pt>
                <c:pt idx="720">
                  <c:v>55.856371223144343</c:v>
                </c:pt>
                <c:pt idx="721">
                  <c:v>55.879749242558532</c:v>
                </c:pt>
                <c:pt idx="722">
                  <c:v>55.900205009545914</c:v>
                </c:pt>
                <c:pt idx="723">
                  <c:v>55.919199650319904</c:v>
                </c:pt>
                <c:pt idx="724">
                  <c:v>55.936733164880536</c:v>
                </c:pt>
                <c:pt idx="725">
                  <c:v>55.954266679441112</c:v>
                </c:pt>
                <c:pt idx="726">
                  <c:v>55.971800194001773</c:v>
                </c:pt>
                <c:pt idx="727">
                  <c:v>55.989333708562391</c:v>
                </c:pt>
                <c:pt idx="728">
                  <c:v>56.006867223122995</c:v>
                </c:pt>
                <c:pt idx="729">
                  <c:v>56.025861863896985</c:v>
                </c:pt>
                <c:pt idx="730">
                  <c:v>56.046317630884403</c:v>
                </c:pt>
                <c:pt idx="731">
                  <c:v>56.066773397871835</c:v>
                </c:pt>
                <c:pt idx="732">
                  <c:v>56.091612543499338</c:v>
                </c:pt>
                <c:pt idx="733">
                  <c:v>56.114990562913476</c:v>
                </c:pt>
                <c:pt idx="734">
                  <c:v>56.136907456114251</c:v>
                </c:pt>
                <c:pt idx="735">
                  <c:v>56.157363223101655</c:v>
                </c:pt>
                <c:pt idx="736">
                  <c:v>56.177818990089072</c:v>
                </c:pt>
                <c:pt idx="737">
                  <c:v>56.19827475707644</c:v>
                </c:pt>
                <c:pt idx="738">
                  <c:v>56.218730524063858</c:v>
                </c:pt>
                <c:pt idx="739">
                  <c:v>56.239186291051219</c:v>
                </c:pt>
                <c:pt idx="740">
                  <c:v>56.259642058038594</c:v>
                </c:pt>
                <c:pt idx="741">
                  <c:v>56.278636698812605</c:v>
                </c:pt>
                <c:pt idx="742">
                  <c:v>56.297631339586616</c:v>
                </c:pt>
                <c:pt idx="743">
                  <c:v>56.316625980360591</c:v>
                </c:pt>
                <c:pt idx="744">
                  <c:v>56.335620621134602</c:v>
                </c:pt>
                <c:pt idx="745">
                  <c:v>56.354615261908599</c:v>
                </c:pt>
                <c:pt idx="746">
                  <c:v>56.373609902682588</c:v>
                </c:pt>
                <c:pt idx="747">
                  <c:v>56.392604543456613</c:v>
                </c:pt>
                <c:pt idx="748">
                  <c:v>56.411599184230603</c:v>
                </c:pt>
                <c:pt idx="749">
                  <c:v>56.430593825004642</c:v>
                </c:pt>
                <c:pt idx="750">
                  <c:v>56.449588465778618</c:v>
                </c:pt>
                <c:pt idx="751">
                  <c:v>56.46858310655265</c:v>
                </c:pt>
                <c:pt idx="752">
                  <c:v>56.491961125966796</c:v>
                </c:pt>
                <c:pt idx="753">
                  <c:v>56.519722524021148</c:v>
                </c:pt>
                <c:pt idx="754">
                  <c:v>56.547483922075443</c:v>
                </c:pt>
                <c:pt idx="755">
                  <c:v>56.575245320129817</c:v>
                </c:pt>
                <c:pt idx="756">
                  <c:v>56.603006718184083</c:v>
                </c:pt>
                <c:pt idx="757">
                  <c:v>56.640995999732084</c:v>
                </c:pt>
                <c:pt idx="758">
                  <c:v>56.693596543413939</c:v>
                </c:pt>
                <c:pt idx="759">
                  <c:v>56.738891456028881</c:v>
                </c:pt>
                <c:pt idx="760">
                  <c:v>56.778341863790246</c:v>
                </c:pt>
                <c:pt idx="761">
                  <c:v>56.816331145338275</c:v>
                </c:pt>
                <c:pt idx="762">
                  <c:v>56.851398174459504</c:v>
                </c:pt>
                <c:pt idx="763">
                  <c:v>56.886465203580748</c:v>
                </c:pt>
                <c:pt idx="764">
                  <c:v>56.920071106488599</c:v>
                </c:pt>
                <c:pt idx="765">
                  <c:v>56.953677009396387</c:v>
                </c:pt>
                <c:pt idx="766">
                  <c:v>56.987282912304295</c:v>
                </c:pt>
                <c:pt idx="767">
                  <c:v>57.020888815212118</c:v>
                </c:pt>
                <c:pt idx="768">
                  <c:v>57.054494718120004</c:v>
                </c:pt>
                <c:pt idx="769">
                  <c:v>57.088100621027863</c:v>
                </c:pt>
                <c:pt idx="770">
                  <c:v>57.127551028789263</c:v>
                </c:pt>
                <c:pt idx="771">
                  <c:v>57.175768193830962</c:v>
                </c:pt>
                <c:pt idx="772">
                  <c:v>57.225446485086046</c:v>
                </c:pt>
                <c:pt idx="773">
                  <c:v>57.275124776341137</c:v>
                </c:pt>
                <c:pt idx="774">
                  <c:v>57.324803067596186</c:v>
                </c:pt>
                <c:pt idx="775">
                  <c:v>57.375942485064705</c:v>
                </c:pt>
                <c:pt idx="776">
                  <c:v>57.45484330058747</c:v>
                </c:pt>
                <c:pt idx="777">
                  <c:v>57.51913285397643</c:v>
                </c:pt>
                <c:pt idx="778">
                  <c:v>57.576116776298441</c:v>
                </c:pt>
                <c:pt idx="779">
                  <c:v>57.625795067553533</c:v>
                </c:pt>
                <c:pt idx="780">
                  <c:v>57.675473358808631</c:v>
                </c:pt>
                <c:pt idx="781">
                  <c:v>57.725151650063736</c:v>
                </c:pt>
                <c:pt idx="782">
                  <c:v>57.774829941318806</c:v>
                </c:pt>
                <c:pt idx="783">
                  <c:v>57.824508232573926</c:v>
                </c:pt>
                <c:pt idx="784">
                  <c:v>57.869803145188833</c:v>
                </c:pt>
                <c:pt idx="785">
                  <c:v>57.912175805377011</c:v>
                </c:pt>
                <c:pt idx="786">
                  <c:v>57.954548465565125</c:v>
                </c:pt>
                <c:pt idx="787">
                  <c:v>57.996921125753325</c:v>
                </c:pt>
                <c:pt idx="788">
                  <c:v>58.037832659728096</c:v>
                </c:pt>
                <c:pt idx="789">
                  <c:v>58.078744193702875</c:v>
                </c:pt>
                <c:pt idx="790">
                  <c:v>58.118194601464275</c:v>
                </c:pt>
                <c:pt idx="791">
                  <c:v>58.156183883012247</c:v>
                </c:pt>
                <c:pt idx="792">
                  <c:v>58.191250912133519</c:v>
                </c:pt>
                <c:pt idx="793">
                  <c:v>58.22485681504137</c:v>
                </c:pt>
                <c:pt idx="794">
                  <c:v>58.257001591735815</c:v>
                </c:pt>
                <c:pt idx="795">
                  <c:v>58.289146368430302</c:v>
                </c:pt>
                <c:pt idx="796">
                  <c:v>58.319830018911375</c:v>
                </c:pt>
                <c:pt idx="797">
                  <c:v>58.350513669392427</c:v>
                </c:pt>
                <c:pt idx="798">
                  <c:v>58.381197319873543</c:v>
                </c:pt>
                <c:pt idx="799">
                  <c:v>58.411880970354609</c:v>
                </c:pt>
                <c:pt idx="800">
                  <c:v>58.442564620835739</c:v>
                </c:pt>
                <c:pt idx="801">
                  <c:v>58.47178714510342</c:v>
                </c:pt>
                <c:pt idx="802">
                  <c:v>58.501009669371122</c:v>
                </c:pt>
                <c:pt idx="803">
                  <c:v>58.530232193638852</c:v>
                </c:pt>
                <c:pt idx="804">
                  <c:v>58.559454717906519</c:v>
                </c:pt>
                <c:pt idx="805">
                  <c:v>58.588677242174263</c:v>
                </c:pt>
                <c:pt idx="806">
                  <c:v>58.617899766441944</c:v>
                </c:pt>
                <c:pt idx="807">
                  <c:v>58.647122290709653</c:v>
                </c:pt>
                <c:pt idx="808">
                  <c:v>58.676344814977362</c:v>
                </c:pt>
                <c:pt idx="809">
                  <c:v>58.704106213031672</c:v>
                </c:pt>
                <c:pt idx="810">
                  <c:v>58.731867611085974</c:v>
                </c:pt>
                <c:pt idx="811">
                  <c:v>58.759629009140284</c:v>
                </c:pt>
                <c:pt idx="812">
                  <c:v>58.785929280981257</c:v>
                </c:pt>
                <c:pt idx="813">
                  <c:v>58.812229552822124</c:v>
                </c:pt>
                <c:pt idx="814">
                  <c:v>58.838529824663098</c:v>
                </c:pt>
                <c:pt idx="815">
                  <c:v>58.864830096504029</c:v>
                </c:pt>
                <c:pt idx="816">
                  <c:v>58.89113036834496</c:v>
                </c:pt>
                <c:pt idx="817">
                  <c:v>58.917430640185913</c:v>
                </c:pt>
                <c:pt idx="818">
                  <c:v>58.943730912026844</c:v>
                </c:pt>
                <c:pt idx="819">
                  <c:v>58.971492310081139</c:v>
                </c:pt>
                <c:pt idx="820">
                  <c:v>59.000714834348862</c:v>
                </c:pt>
                <c:pt idx="821">
                  <c:v>59.028476232403179</c:v>
                </c:pt>
                <c:pt idx="822">
                  <c:v>59.056237630457474</c:v>
                </c:pt>
                <c:pt idx="823">
                  <c:v>59.083999028511812</c:v>
                </c:pt>
                <c:pt idx="824">
                  <c:v>59.108838174139358</c:v>
                </c:pt>
                <c:pt idx="825">
                  <c:v>59.132216193553511</c:v>
                </c:pt>
                <c:pt idx="826">
                  <c:v>59.154133086754271</c:v>
                </c:pt>
                <c:pt idx="827">
                  <c:v>59.176049979955053</c:v>
                </c:pt>
                <c:pt idx="828">
                  <c:v>59.197966873155842</c:v>
                </c:pt>
                <c:pt idx="829">
                  <c:v>59.219883766356567</c:v>
                </c:pt>
                <c:pt idx="830">
                  <c:v>59.241800659557342</c:v>
                </c:pt>
                <c:pt idx="831">
                  <c:v>59.263717552758152</c:v>
                </c:pt>
                <c:pt idx="832">
                  <c:v>59.285634445958941</c:v>
                </c:pt>
                <c:pt idx="833">
                  <c:v>59.307551339159716</c:v>
                </c:pt>
                <c:pt idx="834">
                  <c:v>59.328007106147084</c:v>
                </c:pt>
                <c:pt idx="835">
                  <c:v>59.348462873134451</c:v>
                </c:pt>
                <c:pt idx="836">
                  <c:v>59.367457513908448</c:v>
                </c:pt>
                <c:pt idx="837">
                  <c:v>59.386452154682438</c:v>
                </c:pt>
                <c:pt idx="838">
                  <c:v>59.405446795456463</c:v>
                </c:pt>
                <c:pt idx="839">
                  <c:v>59.424441436230452</c:v>
                </c:pt>
                <c:pt idx="840">
                  <c:v>59.443436077004471</c:v>
                </c:pt>
                <c:pt idx="841">
                  <c:v>59.462430717778503</c:v>
                </c:pt>
                <c:pt idx="842">
                  <c:v>59.481425358552478</c:v>
                </c:pt>
                <c:pt idx="843">
                  <c:v>59.500419999326496</c:v>
                </c:pt>
                <c:pt idx="844">
                  <c:v>59.519414640100507</c:v>
                </c:pt>
                <c:pt idx="845">
                  <c:v>59.538409280874511</c:v>
                </c:pt>
                <c:pt idx="846">
                  <c:v>59.557403921648472</c:v>
                </c:pt>
                <c:pt idx="847">
                  <c:v>59.576398562422504</c:v>
                </c:pt>
                <c:pt idx="848">
                  <c:v>59.595393203196522</c:v>
                </c:pt>
                <c:pt idx="849">
                  <c:v>59.612926717757141</c:v>
                </c:pt>
                <c:pt idx="850">
                  <c:v>59.630460232317759</c:v>
                </c:pt>
                <c:pt idx="851">
                  <c:v>59.647993746878399</c:v>
                </c:pt>
                <c:pt idx="852">
                  <c:v>59.665527261439003</c:v>
                </c:pt>
                <c:pt idx="853">
                  <c:v>59.683060775999593</c:v>
                </c:pt>
                <c:pt idx="854">
                  <c:v>59.700594290560232</c:v>
                </c:pt>
                <c:pt idx="855">
                  <c:v>59.718127805120872</c:v>
                </c:pt>
                <c:pt idx="856">
                  <c:v>59.735661319681455</c:v>
                </c:pt>
                <c:pt idx="857">
                  <c:v>59.753194834242066</c:v>
                </c:pt>
                <c:pt idx="858">
                  <c:v>59.770728348802749</c:v>
                </c:pt>
                <c:pt idx="859">
                  <c:v>59.789722989576738</c:v>
                </c:pt>
                <c:pt idx="860">
                  <c:v>59.810178756564099</c:v>
                </c:pt>
                <c:pt idx="861">
                  <c:v>59.830634523551474</c:v>
                </c:pt>
                <c:pt idx="862">
                  <c:v>59.852551416752235</c:v>
                </c:pt>
                <c:pt idx="863">
                  <c:v>59.875929436166402</c:v>
                </c:pt>
                <c:pt idx="864">
                  <c:v>59.902229708007354</c:v>
                </c:pt>
                <c:pt idx="865">
                  <c:v>59.931452232275063</c:v>
                </c:pt>
                <c:pt idx="866">
                  <c:v>59.966519261396272</c:v>
                </c:pt>
                <c:pt idx="867">
                  <c:v>60.005969669157665</c:v>
                </c:pt>
                <c:pt idx="868">
                  <c:v>60.043958950705715</c:v>
                </c:pt>
                <c:pt idx="869">
                  <c:v>60.081948232253701</c:v>
                </c:pt>
                <c:pt idx="870">
                  <c:v>60.118476387588323</c:v>
                </c:pt>
                <c:pt idx="871">
                  <c:v>60.153543416709546</c:v>
                </c:pt>
                <c:pt idx="872">
                  <c:v>60.188610445830811</c:v>
                </c:pt>
                <c:pt idx="873">
                  <c:v>60.222216348738677</c:v>
                </c:pt>
                <c:pt idx="874">
                  <c:v>60.255822251646457</c:v>
                </c:pt>
                <c:pt idx="875">
                  <c:v>60.289428154554351</c:v>
                </c:pt>
                <c:pt idx="876">
                  <c:v>60.323034057462166</c:v>
                </c:pt>
                <c:pt idx="877">
                  <c:v>60.355178834156668</c:v>
                </c:pt>
                <c:pt idx="878">
                  <c:v>60.387323610851134</c:v>
                </c:pt>
                <c:pt idx="879">
                  <c:v>60.419468387545578</c:v>
                </c:pt>
                <c:pt idx="880">
                  <c:v>60.450152038026687</c:v>
                </c:pt>
                <c:pt idx="881">
                  <c:v>60.480835688507781</c:v>
                </c:pt>
                <c:pt idx="882">
                  <c:v>60.51151933898889</c:v>
                </c:pt>
                <c:pt idx="883">
                  <c:v>60.542202989469963</c:v>
                </c:pt>
                <c:pt idx="884">
                  <c:v>60.572886639951037</c:v>
                </c:pt>
                <c:pt idx="885">
                  <c:v>60.603570290432131</c:v>
                </c:pt>
                <c:pt idx="886">
                  <c:v>60.634253940913212</c:v>
                </c:pt>
                <c:pt idx="887">
                  <c:v>60.666398717607677</c:v>
                </c:pt>
                <c:pt idx="888">
                  <c:v>60.704387999155685</c:v>
                </c:pt>
                <c:pt idx="889">
                  <c:v>60.745299533130456</c:v>
                </c:pt>
                <c:pt idx="890">
                  <c:v>60.786211067105242</c:v>
                </c:pt>
                <c:pt idx="891">
                  <c:v>60.827122601080021</c:v>
                </c:pt>
                <c:pt idx="892">
                  <c:v>60.868034135054813</c:v>
                </c:pt>
                <c:pt idx="893">
                  <c:v>60.908945669029578</c:v>
                </c:pt>
                <c:pt idx="894">
                  <c:v>60.949857203004335</c:v>
                </c:pt>
                <c:pt idx="895">
                  <c:v>60.99076873697917</c:v>
                </c:pt>
                <c:pt idx="896">
                  <c:v>61.031680270953906</c:v>
                </c:pt>
                <c:pt idx="897">
                  <c:v>61.075514057355456</c:v>
                </c:pt>
                <c:pt idx="898">
                  <c:v>61.132497979677474</c:v>
                </c:pt>
                <c:pt idx="899">
                  <c:v>61.228932309760921</c:v>
                </c:pt>
                <c:pt idx="900">
                  <c:v>61.391117319446586</c:v>
                </c:pt>
                <c:pt idx="901">
                  <c:v>61.534307688358325</c:v>
                </c:pt>
                <c:pt idx="902">
                  <c:v>61.677498057270036</c:v>
                </c:pt>
                <c:pt idx="903">
                  <c:v>61.820688426181782</c:v>
                </c:pt>
                <c:pt idx="904">
                  <c:v>61.963878795093486</c:v>
                </c:pt>
                <c:pt idx="905">
                  <c:v>62.107069164005225</c:v>
                </c:pt>
                <c:pt idx="906">
                  <c:v>62.250259532916957</c:v>
                </c:pt>
                <c:pt idx="907">
                  <c:v>62.409522290175957</c:v>
                </c:pt>
                <c:pt idx="908">
                  <c:v>62.557096037727796</c:v>
                </c:pt>
                <c:pt idx="909">
                  <c:v>62.675447261011975</c:v>
                </c:pt>
                <c:pt idx="910">
                  <c:v>62.790876231869383</c:v>
                </c:pt>
                <c:pt idx="911">
                  <c:v>62.906305202726813</c:v>
                </c:pt>
                <c:pt idx="912">
                  <c:v>63.0217341735842</c:v>
                </c:pt>
                <c:pt idx="913">
                  <c:v>63.137163144441608</c:v>
                </c:pt>
                <c:pt idx="914">
                  <c:v>63.252592115299016</c:v>
                </c:pt>
                <c:pt idx="915">
                  <c:v>63.379710095863494</c:v>
                </c:pt>
                <c:pt idx="916">
                  <c:v>63.496600192934302</c:v>
                </c:pt>
                <c:pt idx="917">
                  <c:v>63.601801280297991</c:v>
                </c:pt>
                <c:pt idx="918">
                  <c:v>63.705541241448351</c:v>
                </c:pt>
                <c:pt idx="919">
                  <c:v>63.809281202598648</c:v>
                </c:pt>
                <c:pt idx="920">
                  <c:v>63.913021163748972</c:v>
                </c:pt>
                <c:pt idx="921">
                  <c:v>64.016761124899318</c:v>
                </c:pt>
                <c:pt idx="922">
                  <c:v>64.120501086049643</c:v>
                </c:pt>
                <c:pt idx="923">
                  <c:v>64.244696814187407</c:v>
                </c:pt>
                <c:pt idx="924">
                  <c:v>64.370353668538513</c:v>
                </c:pt>
                <c:pt idx="925">
                  <c:v>64.509160658810146</c:v>
                </c:pt>
                <c:pt idx="926">
                  <c:v>64.664040037428805</c:v>
                </c:pt>
                <c:pt idx="927">
                  <c:v>64.864214328662626</c:v>
                </c:pt>
                <c:pt idx="928">
                  <c:v>65.093611144164072</c:v>
                </c:pt>
                <c:pt idx="929">
                  <c:v>65.359536115000068</c:v>
                </c:pt>
                <c:pt idx="930">
                  <c:v>65.692672891651824</c:v>
                </c:pt>
                <c:pt idx="931">
                  <c:v>66.015581784809982</c:v>
                </c:pt>
                <c:pt idx="932">
                  <c:v>66.335568425541283</c:v>
                </c:pt>
                <c:pt idx="933">
                  <c:v>66.655555066272584</c:v>
                </c:pt>
                <c:pt idx="934">
                  <c:v>66.975541707003842</c:v>
                </c:pt>
                <c:pt idx="935">
                  <c:v>67.295528347735186</c:v>
                </c:pt>
                <c:pt idx="936">
                  <c:v>67.615514988466487</c:v>
                </c:pt>
                <c:pt idx="937">
                  <c:v>67.99102442530652</c:v>
                </c:pt>
                <c:pt idx="938">
                  <c:v>68.746426677626445</c:v>
                </c:pt>
                <c:pt idx="939">
                  <c:v>69.260743104737955</c:v>
                </c:pt>
                <c:pt idx="940">
                  <c:v>69.77505953184945</c:v>
                </c:pt>
                <c:pt idx="941">
                  <c:v>70.289375958960932</c:v>
                </c:pt>
                <c:pt idx="942">
                  <c:v>70.758397473457478</c:v>
                </c:pt>
                <c:pt idx="943">
                  <c:v>71.097378754962818</c:v>
                </c:pt>
                <c:pt idx="944">
                  <c:v>71.367687104439042</c:v>
                </c:pt>
                <c:pt idx="945">
                  <c:v>71.600006172367259</c:v>
                </c:pt>
                <c:pt idx="946">
                  <c:v>71.819175104375034</c:v>
                </c:pt>
                <c:pt idx="947">
                  <c:v>72.022271648035542</c:v>
                </c:pt>
                <c:pt idx="948">
                  <c:v>72.201990172281825</c:v>
                </c:pt>
                <c:pt idx="949">
                  <c:v>72.356869550900683</c:v>
                </c:pt>
                <c:pt idx="950">
                  <c:v>72.498598793599001</c:v>
                </c:pt>
                <c:pt idx="951">
                  <c:v>72.622794521736694</c:v>
                </c:pt>
                <c:pt idx="952">
                  <c:v>72.732378987740589</c:v>
                </c:pt>
                <c:pt idx="953">
                  <c:v>72.833196696464157</c:v>
                </c:pt>
                <c:pt idx="954">
                  <c:v>72.934014405187838</c:v>
                </c:pt>
                <c:pt idx="955">
                  <c:v>73.034832113911264</c:v>
                </c:pt>
                <c:pt idx="956">
                  <c:v>73.135649822634818</c:v>
                </c:pt>
                <c:pt idx="957">
                  <c:v>73.236467531358471</c:v>
                </c:pt>
                <c:pt idx="958">
                  <c:v>73.359202133282736</c:v>
                </c:pt>
                <c:pt idx="959">
                  <c:v>73.46440322064656</c:v>
                </c:pt>
                <c:pt idx="960">
                  <c:v>73.560837550729843</c:v>
                </c:pt>
                <c:pt idx="961">
                  <c:v>73.645582871106214</c:v>
                </c:pt>
                <c:pt idx="962">
                  <c:v>73.725944812842386</c:v>
                </c:pt>
                <c:pt idx="963">
                  <c:v>73.796078871084816</c:v>
                </c:pt>
                <c:pt idx="964">
                  <c:v>73.857446172047048</c:v>
                </c:pt>
                <c:pt idx="965">
                  <c:v>73.912968968155724</c:v>
                </c:pt>
                <c:pt idx="966">
                  <c:v>73.964108385624186</c:v>
                </c:pt>
                <c:pt idx="967">
                  <c:v>74.015247803092649</c:v>
                </c:pt>
                <c:pt idx="968">
                  <c:v>74.066387220561069</c:v>
                </c:pt>
                <c:pt idx="969">
                  <c:v>74.116065511816231</c:v>
                </c:pt>
                <c:pt idx="970">
                  <c:v>74.161360424431152</c:v>
                </c:pt>
                <c:pt idx="971">
                  <c:v>74.20373308461933</c:v>
                </c:pt>
                <c:pt idx="972">
                  <c:v>74.246105744807551</c:v>
                </c:pt>
                <c:pt idx="973">
                  <c:v>74.288478404995658</c:v>
                </c:pt>
                <c:pt idx="974">
                  <c:v>74.327928812756994</c:v>
                </c:pt>
                <c:pt idx="975">
                  <c:v>74.364456968091673</c:v>
                </c:pt>
                <c:pt idx="976">
                  <c:v>74.398062870999453</c:v>
                </c:pt>
                <c:pt idx="977">
                  <c:v>74.43020764769399</c:v>
                </c:pt>
                <c:pt idx="978">
                  <c:v>74.462352424388456</c:v>
                </c:pt>
                <c:pt idx="979">
                  <c:v>74.494497201082922</c:v>
                </c:pt>
                <c:pt idx="980">
                  <c:v>74.526641977777402</c:v>
                </c:pt>
                <c:pt idx="981">
                  <c:v>74.558786754471754</c:v>
                </c:pt>
                <c:pt idx="982">
                  <c:v>74.590931531166319</c:v>
                </c:pt>
                <c:pt idx="983">
                  <c:v>74.627459686500941</c:v>
                </c:pt>
                <c:pt idx="984">
                  <c:v>74.671293472902491</c:v>
                </c:pt>
                <c:pt idx="985">
                  <c:v>74.710743880663884</c:v>
                </c:pt>
                <c:pt idx="986">
                  <c:v>74.745810909785121</c:v>
                </c:pt>
                <c:pt idx="987">
                  <c:v>74.776494560266201</c:v>
                </c:pt>
                <c:pt idx="988">
                  <c:v>74.804255958320525</c:v>
                </c:pt>
                <c:pt idx="989">
                  <c:v>74.829095103948049</c:v>
                </c:pt>
                <c:pt idx="990">
                  <c:v>74.853934249575602</c:v>
                </c:pt>
                <c:pt idx="991">
                  <c:v>74.878773395203069</c:v>
                </c:pt>
                <c:pt idx="992">
                  <c:v>74.903612540830665</c:v>
                </c:pt>
                <c:pt idx="993">
                  <c:v>74.928451686458189</c:v>
                </c:pt>
                <c:pt idx="994">
                  <c:v>74.951829705872441</c:v>
                </c:pt>
                <c:pt idx="995">
                  <c:v>74.97374659907311</c:v>
                </c:pt>
                <c:pt idx="996">
                  <c:v>74.99420236606052</c:v>
                </c:pt>
                <c:pt idx="997">
                  <c:v>75.011735880621103</c:v>
                </c:pt>
                <c:pt idx="998">
                  <c:v>75.029269395181771</c:v>
                </c:pt>
                <c:pt idx="999">
                  <c:v>75.046802909742397</c:v>
                </c:pt>
                <c:pt idx="1000">
                  <c:v>75.064336424303022</c:v>
                </c:pt>
                <c:pt idx="1001">
                  <c:v>75.081869938863647</c:v>
                </c:pt>
                <c:pt idx="1002">
                  <c:v>75.099403453424259</c:v>
                </c:pt>
                <c:pt idx="1003">
                  <c:v>75.119859220411669</c:v>
                </c:pt>
                <c:pt idx="1004">
                  <c:v>75.165154133026519</c:v>
                </c:pt>
                <c:pt idx="1005">
                  <c:v>75.283505356310783</c:v>
                </c:pt>
                <c:pt idx="1006">
                  <c:v>75.356561666980028</c:v>
                </c:pt>
                <c:pt idx="1007">
                  <c:v>75.409162210661847</c:v>
                </c:pt>
                <c:pt idx="1008">
                  <c:v>75.452995997063439</c:v>
                </c:pt>
                <c:pt idx="1009">
                  <c:v>75.489524152398062</c:v>
                </c:pt>
                <c:pt idx="1010">
                  <c:v>75.521668929092527</c:v>
                </c:pt>
                <c:pt idx="1011">
                  <c:v>75.549430327146808</c:v>
                </c:pt>
                <c:pt idx="1012">
                  <c:v>75.574269472774375</c:v>
                </c:pt>
                <c:pt idx="1013">
                  <c:v>75.596186365975186</c:v>
                </c:pt>
                <c:pt idx="1014">
                  <c:v>75.615181006749097</c:v>
                </c:pt>
                <c:pt idx="1015">
                  <c:v>75.632714521309779</c:v>
                </c:pt>
                <c:pt idx="1016">
                  <c:v>75.650248035870362</c:v>
                </c:pt>
                <c:pt idx="1017">
                  <c:v>75.667781550430945</c:v>
                </c:pt>
                <c:pt idx="1018">
                  <c:v>75.685315064991599</c:v>
                </c:pt>
                <c:pt idx="1019">
                  <c:v>75.702848579552224</c:v>
                </c:pt>
                <c:pt idx="1020">
                  <c:v>75.740837861100303</c:v>
                </c:pt>
                <c:pt idx="1021">
                  <c:v>75.772982637794655</c:v>
                </c:pt>
                <c:pt idx="1022">
                  <c:v>75.799282909635693</c:v>
                </c:pt>
                <c:pt idx="1023">
                  <c:v>75.822660929049832</c:v>
                </c:pt>
                <c:pt idx="1024">
                  <c:v>75.846038948463942</c:v>
                </c:pt>
                <c:pt idx="1025">
                  <c:v>75.869416967878166</c:v>
                </c:pt>
                <c:pt idx="1026">
                  <c:v>75.892794987292291</c:v>
                </c:pt>
                <c:pt idx="1027">
                  <c:v>75.916173006706444</c:v>
                </c:pt>
                <c:pt idx="1028">
                  <c:v>75.951240035827695</c:v>
                </c:pt>
                <c:pt idx="1029">
                  <c:v>75.986307064948917</c:v>
                </c:pt>
                <c:pt idx="1030">
                  <c:v>76.018451841643383</c:v>
                </c:pt>
                <c:pt idx="1031">
                  <c:v>76.047674365911135</c:v>
                </c:pt>
                <c:pt idx="1032">
                  <c:v>76.076896890178759</c:v>
                </c:pt>
                <c:pt idx="1033">
                  <c:v>76.106119414446468</c:v>
                </c:pt>
                <c:pt idx="1034">
                  <c:v>76.133880812500649</c:v>
                </c:pt>
                <c:pt idx="1035">
                  <c:v>76.157258831914888</c:v>
                </c:pt>
                <c:pt idx="1036">
                  <c:v>76.179175725115698</c:v>
                </c:pt>
                <c:pt idx="1037">
                  <c:v>76.198170365889638</c:v>
                </c:pt>
                <c:pt idx="1038">
                  <c:v>76.215703880450292</c:v>
                </c:pt>
                <c:pt idx="1039">
                  <c:v>76.23323739501096</c:v>
                </c:pt>
                <c:pt idx="1040">
                  <c:v>76.249309783358242</c:v>
                </c:pt>
                <c:pt idx="1041">
                  <c:v>76.265382171705369</c:v>
                </c:pt>
                <c:pt idx="1042">
                  <c:v>76.281454560052694</c:v>
                </c:pt>
                <c:pt idx="1043">
                  <c:v>76.297526948399977</c:v>
                </c:pt>
                <c:pt idx="1044">
                  <c:v>76.31359933674716</c:v>
                </c:pt>
                <c:pt idx="1045">
                  <c:v>76.347205239655025</c:v>
                </c:pt>
                <c:pt idx="1046">
                  <c:v>76.374966637709278</c:v>
                </c:pt>
                <c:pt idx="1047">
                  <c:v>76.399805783336873</c:v>
                </c:pt>
                <c:pt idx="1048">
                  <c:v>76.421722676537613</c:v>
                </c:pt>
                <c:pt idx="1049">
                  <c:v>76.442178443525009</c:v>
                </c:pt>
                <c:pt idx="1050">
                  <c:v>76.461173084299091</c:v>
                </c:pt>
                <c:pt idx="1051">
                  <c:v>76.478706598859588</c:v>
                </c:pt>
                <c:pt idx="1052">
                  <c:v>76.496240113420242</c:v>
                </c:pt>
                <c:pt idx="1053">
                  <c:v>76.51377362798091</c:v>
                </c:pt>
                <c:pt idx="1054">
                  <c:v>76.531307142541465</c:v>
                </c:pt>
                <c:pt idx="1055">
                  <c:v>76.548840657102161</c:v>
                </c:pt>
                <c:pt idx="1056">
                  <c:v>76.569296424089572</c:v>
                </c:pt>
                <c:pt idx="1057">
                  <c:v>76.640891608545417</c:v>
                </c:pt>
                <c:pt idx="1058">
                  <c:v>76.712486793001233</c:v>
                </c:pt>
                <c:pt idx="1059">
                  <c:v>76.76947071532328</c:v>
                </c:pt>
                <c:pt idx="1060">
                  <c:v>76.826454637645313</c:v>
                </c:pt>
                <c:pt idx="1061">
                  <c:v>76.883438559967288</c:v>
                </c:pt>
                <c:pt idx="1062">
                  <c:v>76.940422482289364</c:v>
                </c:pt>
                <c:pt idx="1063">
                  <c:v>76.997406404611397</c:v>
                </c:pt>
                <c:pt idx="1064">
                  <c:v>77.067540462853842</c:v>
                </c:pt>
                <c:pt idx="1065">
                  <c:v>77.161052540510482</c:v>
                </c:pt>
                <c:pt idx="1066">
                  <c:v>77.223880967685986</c:v>
                </c:pt>
                <c:pt idx="1067">
                  <c:v>77.275020385154463</c:v>
                </c:pt>
                <c:pt idx="1068">
                  <c:v>77.31739304534274</c:v>
                </c:pt>
                <c:pt idx="1069">
                  <c:v>77.353921200677291</c:v>
                </c:pt>
                <c:pt idx="1070">
                  <c:v>77.386065977371757</c:v>
                </c:pt>
                <c:pt idx="1071">
                  <c:v>77.415288501639452</c:v>
                </c:pt>
                <c:pt idx="1072">
                  <c:v>77.441588773480348</c:v>
                </c:pt>
                <c:pt idx="1073">
                  <c:v>77.466427919107957</c:v>
                </c:pt>
                <c:pt idx="1074">
                  <c:v>77.489805938522068</c:v>
                </c:pt>
                <c:pt idx="1075">
                  <c:v>77.511722831722793</c:v>
                </c:pt>
                <c:pt idx="1076">
                  <c:v>77.532178598710189</c:v>
                </c:pt>
                <c:pt idx="1077">
                  <c:v>77.5511732394842</c:v>
                </c:pt>
                <c:pt idx="1078">
                  <c:v>77.570167880258253</c:v>
                </c:pt>
                <c:pt idx="1079">
                  <c:v>77.587701394818879</c:v>
                </c:pt>
                <c:pt idx="1080">
                  <c:v>77.605234909379504</c:v>
                </c:pt>
                <c:pt idx="1081">
                  <c:v>77.621307297726673</c:v>
                </c:pt>
                <c:pt idx="1082">
                  <c:v>77.637379686073984</c:v>
                </c:pt>
                <c:pt idx="1083">
                  <c:v>77.651990948207867</c:v>
                </c:pt>
                <c:pt idx="1084">
                  <c:v>77.666602210341679</c:v>
                </c:pt>
                <c:pt idx="1085">
                  <c:v>77.681213472475562</c:v>
                </c:pt>
                <c:pt idx="1086">
                  <c:v>77.695824734609388</c:v>
                </c:pt>
                <c:pt idx="1087">
                  <c:v>77.710143771500597</c:v>
                </c:pt>
                <c:pt idx="1088">
                  <c:v>77.723586132663627</c:v>
                </c:pt>
                <c:pt idx="1089">
                  <c:v>77.737028493826855</c:v>
                </c:pt>
                <c:pt idx="1090">
                  <c:v>77.750470854989914</c:v>
                </c:pt>
                <c:pt idx="1091">
                  <c:v>77.763913216153142</c:v>
                </c:pt>
                <c:pt idx="1092">
                  <c:v>77.777355577316285</c:v>
                </c:pt>
                <c:pt idx="1093">
                  <c:v>77.790944051100766</c:v>
                </c:pt>
                <c:pt idx="1094">
                  <c:v>77.805116975370595</c:v>
                </c:pt>
                <c:pt idx="1095">
                  <c:v>77.897167926813864</c:v>
                </c:pt>
              </c:numCache>
            </c:numRef>
          </c:yVal>
          <c:smooth val="1"/>
        </c:ser>
        <c:ser>
          <c:idx val="3"/>
          <c:order val="3"/>
          <c:tx>
            <c:v>Local Minimum</c:v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MI'!$U$10:$U$1105</c:f>
              <c:numCache>
                <c:formatCode>0.0000</c:formatCode>
                <c:ptCount val="1096"/>
                <c:pt idx="1">
                  <c:v>0</c:v>
                </c:pt>
                <c:pt idx="2">
                  <c:v>2.3378019414159373E-2</c:v>
                </c:pt>
                <c:pt idx="3">
                  <c:v>4.6025475721626227E-2</c:v>
                </c:pt>
                <c:pt idx="4">
                  <c:v>6.7942368922400631E-2</c:v>
                </c:pt>
                <c:pt idx="5">
                  <c:v>8.9128699016482613E-2</c:v>
                </c:pt>
                <c:pt idx="6">
                  <c:v>0.10958446600387196</c:v>
                </c:pt>
                <c:pt idx="7">
                  <c:v>0.12930966988456888</c:v>
                </c:pt>
                <c:pt idx="8">
                  <c:v>0.14830431065857339</c:v>
                </c:pt>
                <c:pt idx="9">
                  <c:v>0.16729895143257797</c:v>
                </c:pt>
                <c:pt idx="10">
                  <c:v>0.18749687261760536</c:v>
                </c:pt>
                <c:pt idx="11">
                  <c:v>0.2088980742136555</c:v>
                </c:pt>
                <c:pt idx="12">
                  <c:v>0.23150255622072877</c:v>
                </c:pt>
                <c:pt idx="13">
                  <c:v>0.25531031863882492</c:v>
                </c:pt>
                <c:pt idx="14">
                  <c:v>0.28032136146794429</c:v>
                </c:pt>
                <c:pt idx="15">
                  <c:v>0.3065356847080859</c:v>
                </c:pt>
                <c:pt idx="16">
                  <c:v>0.3339532883592512</c:v>
                </c:pt>
                <c:pt idx="17">
                  <c:v>0.36257417242143852</c:v>
                </c:pt>
                <c:pt idx="18">
                  <c:v>0.39239833689464959</c:v>
                </c:pt>
                <c:pt idx="19">
                  <c:v>0.42342578177888318</c:v>
                </c:pt>
                <c:pt idx="20">
                  <c:v>0.45565650707413935</c:v>
                </c:pt>
                <c:pt idx="21">
                  <c:v>0.48909051278041882</c:v>
                </c:pt>
                <c:pt idx="22">
                  <c:v>0.5237277988977207</c:v>
                </c:pt>
                <c:pt idx="23">
                  <c:v>0.55956836542604571</c:v>
                </c:pt>
                <c:pt idx="24">
                  <c:v>0.59661221236539463</c:v>
                </c:pt>
                <c:pt idx="25">
                  <c:v>0.63485933971576569</c:v>
                </c:pt>
                <c:pt idx="26">
                  <c:v>0.67430974747715966</c:v>
                </c:pt>
                <c:pt idx="27">
                  <c:v>0.71302959213186112</c:v>
                </c:pt>
                <c:pt idx="28">
                  <c:v>0.75101887367987041</c:v>
                </c:pt>
                <c:pt idx="29">
                  <c:v>0.78827759212118653</c:v>
                </c:pt>
                <c:pt idx="30">
                  <c:v>0.8248057474558107</c:v>
                </c:pt>
                <c:pt idx="31">
                  <c:v>0.86060333968374203</c:v>
                </c:pt>
                <c:pt idx="32">
                  <c:v>0.89567036880498052</c:v>
                </c:pt>
                <c:pt idx="33">
                  <c:v>0.93073739792621957</c:v>
                </c:pt>
                <c:pt idx="34">
                  <c:v>0.96580442704745884</c:v>
                </c:pt>
                <c:pt idx="35">
                  <c:v>1.0011961508827834</c:v>
                </c:pt>
                <c:pt idx="36">
                  <c:v>1.0369125694321941</c:v>
                </c:pt>
                <c:pt idx="37">
                  <c:v>1.0729536826956885</c:v>
                </c:pt>
                <c:pt idx="38">
                  <c:v>1.1093194906732704</c:v>
                </c:pt>
                <c:pt idx="39">
                  <c:v>1.1460099933649373</c:v>
                </c:pt>
                <c:pt idx="40">
                  <c:v>1.1830251907706895</c:v>
                </c:pt>
                <c:pt idx="41">
                  <c:v>1.2203650828905273</c:v>
                </c:pt>
                <c:pt idx="42">
                  <c:v>1.25802966972445</c:v>
                </c:pt>
                <c:pt idx="43">
                  <c:v>1.29601895127246</c:v>
                </c:pt>
                <c:pt idx="44">
                  <c:v>1.3336429512671224</c:v>
                </c:pt>
                <c:pt idx="45">
                  <c:v>1.3709016697084389</c:v>
                </c:pt>
                <c:pt idx="46">
                  <c:v>1.4077951065964092</c:v>
                </c:pt>
                <c:pt idx="47">
                  <c:v>1.4443232619310331</c:v>
                </c:pt>
                <c:pt idx="48">
                  <c:v>1.4801208541589639</c:v>
                </c:pt>
                <c:pt idx="49">
                  <c:v>1.5151878832802042</c:v>
                </c:pt>
                <c:pt idx="50">
                  <c:v>1.5495243492947492</c:v>
                </c:pt>
                <c:pt idx="51">
                  <c:v>1.5831302522026034</c:v>
                </c:pt>
                <c:pt idx="52">
                  <c:v>1.6160055920037661</c:v>
                </c:pt>
                <c:pt idx="53">
                  <c:v>1.6481503686982364</c:v>
                </c:pt>
                <c:pt idx="54">
                  <c:v>1.6795645822860117</c:v>
                </c:pt>
                <c:pt idx="55">
                  <c:v>1.7102482327670958</c:v>
                </c:pt>
                <c:pt idx="56">
                  <c:v>1.7409318832481793</c:v>
                </c:pt>
                <c:pt idx="57">
                  <c:v>1.7716155337292641</c:v>
                </c:pt>
                <c:pt idx="58">
                  <c:v>1.8037603104237332</c:v>
                </c:pt>
                <c:pt idx="59">
                  <c:v>1.8373662133315867</c:v>
                </c:pt>
                <c:pt idx="60">
                  <c:v>1.8724332424528258</c:v>
                </c:pt>
                <c:pt idx="61">
                  <c:v>1.9089613977874493</c:v>
                </c:pt>
                <c:pt idx="62">
                  <c:v>1.9469506793354598</c:v>
                </c:pt>
                <c:pt idx="63">
                  <c:v>1.9864010870968531</c:v>
                </c:pt>
                <c:pt idx="64">
                  <c:v>2.0273126210716335</c:v>
                </c:pt>
                <c:pt idx="65">
                  <c:v>2.0682241550464129</c:v>
                </c:pt>
                <c:pt idx="66">
                  <c:v>2.1103532941990109</c:v>
                </c:pt>
                <c:pt idx="67">
                  <c:v>2.1537000385294331</c:v>
                </c:pt>
                <c:pt idx="68">
                  <c:v>2.1982643880376744</c:v>
                </c:pt>
                <c:pt idx="69">
                  <c:v>2.2440463427237352</c:v>
                </c:pt>
                <c:pt idx="70">
                  <c:v>2.2910459025876175</c:v>
                </c:pt>
                <c:pt idx="71">
                  <c:v>2.3392630676293207</c:v>
                </c:pt>
                <c:pt idx="72">
                  <c:v>2.3883151619358172</c:v>
                </c:pt>
                <c:pt idx="73">
                  <c:v>2.4382021855071012</c:v>
                </c:pt>
                <c:pt idx="74">
                  <c:v>2.4889241383431804</c:v>
                </c:pt>
                <c:pt idx="75">
                  <c:v>2.5404810204440498</c:v>
                </c:pt>
                <c:pt idx="76">
                  <c:v>2.5928728318097081</c:v>
                </c:pt>
                <c:pt idx="77">
                  <c:v>2.6460995724401637</c:v>
                </c:pt>
                <c:pt idx="78">
                  <c:v>2.70016124233541</c:v>
                </c:pt>
                <c:pt idx="79">
                  <c:v>2.7542229122306487</c:v>
                </c:pt>
                <c:pt idx="80">
                  <c:v>2.8082845821258942</c:v>
                </c:pt>
                <c:pt idx="81">
                  <c:v>2.8623462520211382</c:v>
                </c:pt>
                <c:pt idx="82">
                  <c:v>2.9164079219163797</c:v>
                </c:pt>
                <c:pt idx="83">
                  <c:v>2.9722959995783529</c:v>
                </c:pt>
                <c:pt idx="84">
                  <c:v>3.0300104850070597</c:v>
                </c:pt>
                <c:pt idx="85">
                  <c:v>3.0895513782025006</c:v>
                </c:pt>
                <c:pt idx="86">
                  <c:v>3.1509186791646653</c:v>
                </c:pt>
                <c:pt idx="87">
                  <c:v>3.2090715024573906</c:v>
                </c:pt>
                <c:pt idx="88">
                  <c:v>3.2640098480806641</c:v>
                </c:pt>
                <c:pt idx="89">
                  <c:v>3.3157337160344897</c:v>
                </c:pt>
                <c:pt idx="90">
                  <c:v>3.3642431063188676</c:v>
                </c:pt>
                <c:pt idx="91">
                  <c:v>3.4095380189338038</c:v>
                </c:pt>
                <c:pt idx="92">
                  <c:v>3.4599468732955834</c:v>
                </c:pt>
                <c:pt idx="93">
                  <c:v>3.515469669404212</c:v>
                </c:pt>
                <c:pt idx="94">
                  <c:v>3.576106407259688</c:v>
                </c:pt>
                <c:pt idx="95">
                  <c:v>3.6418570868620139</c:v>
                </c:pt>
                <c:pt idx="96">
                  <c:v>3.7060697388712991</c:v>
                </c:pt>
                <c:pt idx="97">
                  <c:v>3.7687443632875492</c:v>
                </c:pt>
                <c:pt idx="98">
                  <c:v>3.8298809601107604</c:v>
                </c:pt>
                <c:pt idx="99">
                  <c:v>3.8894795293409379</c:v>
                </c:pt>
                <c:pt idx="100">
                  <c:v>3.9475400709780772</c:v>
                </c:pt>
                <c:pt idx="101">
                  <c:v>4.004062585022182</c:v>
                </c:pt>
                <c:pt idx="102">
                  <c:v>4.0590470714732474</c:v>
                </c:pt>
                <c:pt idx="103">
                  <c:v>4.1124935303312711</c:v>
                </c:pt>
                <c:pt idx="104">
                  <c:v>4.164401961596262</c:v>
                </c:pt>
                <c:pt idx="105">
                  <c:v>4.214772365268221</c:v>
                </c:pt>
                <c:pt idx="106">
                  <c:v>4.2636047413471392</c:v>
                </c:pt>
                <c:pt idx="107">
                  <c:v>4.3108990898330237</c:v>
                </c:pt>
                <c:pt idx="108">
                  <c:v>4.3566554107258684</c:v>
                </c:pt>
                <c:pt idx="109">
                  <c:v>4.4008737040256793</c:v>
                </c:pt>
                <c:pt idx="110">
                  <c:v>4.4435539697324451</c:v>
                </c:pt>
                <c:pt idx="111">
                  <c:v>4.4846962078461798</c:v>
                </c:pt>
                <c:pt idx="112">
                  <c:v>4.5243004183668765</c:v>
                </c:pt>
                <c:pt idx="113">
                  <c:v>4.5623666012945394</c:v>
                </c:pt>
                <c:pt idx="114">
                  <c:v>4.5988947566291625</c:v>
                </c:pt>
                <c:pt idx="115">
                  <c:v>4.6347967150151925</c:v>
                </c:pt>
                <c:pt idx="116">
                  <c:v>4.6700724764526313</c:v>
                </c:pt>
                <c:pt idx="117">
                  <c:v>4.7047220409414727</c:v>
                </c:pt>
                <c:pt idx="118">
                  <c:v>4.7387454084817264</c:v>
                </c:pt>
                <c:pt idx="119">
                  <c:v>4.7721425790733791</c:v>
                </c:pt>
                <c:pt idx="120">
                  <c:v>4.8049135527164362</c:v>
                </c:pt>
                <c:pt idx="121">
                  <c:v>4.8370583294109082</c:v>
                </c:pt>
                <c:pt idx="122">
                  <c:v>4.8692031061053802</c:v>
                </c:pt>
                <c:pt idx="123">
                  <c:v>4.9013478827998531</c:v>
                </c:pt>
                <c:pt idx="124">
                  <c:v>4.9334926594943225</c:v>
                </c:pt>
                <c:pt idx="125">
                  <c:v>4.9656374361887865</c:v>
                </c:pt>
                <c:pt idx="126">
                  <c:v>4.9977822128832576</c:v>
                </c:pt>
                <c:pt idx="127">
                  <c:v>5.029926989577727</c:v>
                </c:pt>
                <c:pt idx="128">
                  <c:v>5.0620717662721955</c:v>
                </c:pt>
                <c:pt idx="129">
                  <c:v>5.0942165429666657</c:v>
                </c:pt>
                <c:pt idx="130">
                  <c:v>5.1263613196611377</c:v>
                </c:pt>
                <c:pt idx="131">
                  <c:v>5.1585060963556018</c:v>
                </c:pt>
                <c:pt idx="132">
                  <c:v>5.1906508730500711</c:v>
                </c:pt>
                <c:pt idx="133">
                  <c:v>5.2227956497445405</c:v>
                </c:pt>
                <c:pt idx="134">
                  <c:v>5.2549404264390098</c:v>
                </c:pt>
                <c:pt idx="135">
                  <c:v>5.2870852031334792</c:v>
                </c:pt>
                <c:pt idx="136">
                  <c:v>5.3192299798279485</c:v>
                </c:pt>
                <c:pt idx="137">
                  <c:v>5.3513747565224206</c:v>
                </c:pt>
                <c:pt idx="138">
                  <c:v>5.3835195332168873</c:v>
                </c:pt>
                <c:pt idx="139">
                  <c:v>5.4156643099113593</c:v>
                </c:pt>
                <c:pt idx="140">
                  <c:v>5.4478090866058304</c:v>
                </c:pt>
                <c:pt idx="141">
                  <c:v>5.479953863300298</c:v>
                </c:pt>
                <c:pt idx="142">
                  <c:v>5.5120986399947673</c:v>
                </c:pt>
                <c:pt idx="143">
                  <c:v>5.5442434166892394</c:v>
                </c:pt>
                <c:pt idx="144">
                  <c:v>5.5763881933837114</c:v>
                </c:pt>
                <c:pt idx="145">
                  <c:v>5.6085329700781745</c:v>
                </c:pt>
                <c:pt idx="146">
                  <c:v>5.6406777467726474</c:v>
                </c:pt>
                <c:pt idx="147">
                  <c:v>5.6728225234671141</c:v>
                </c:pt>
                <c:pt idx="148">
                  <c:v>5.7049673001615835</c:v>
                </c:pt>
                <c:pt idx="149">
                  <c:v>5.7371120768560475</c:v>
                </c:pt>
                <c:pt idx="150">
                  <c:v>5.7692568535505222</c:v>
                </c:pt>
                <c:pt idx="151">
                  <c:v>5.8014016302449916</c:v>
                </c:pt>
                <c:pt idx="152">
                  <c:v>5.8335464069394609</c:v>
                </c:pt>
                <c:pt idx="153">
                  <c:v>5.8656911836339329</c:v>
                </c:pt>
                <c:pt idx="154">
                  <c:v>5.8978359603283943</c:v>
                </c:pt>
                <c:pt idx="155">
                  <c:v>5.929980737022869</c:v>
                </c:pt>
                <c:pt idx="156">
                  <c:v>5.9621255137173375</c:v>
                </c:pt>
                <c:pt idx="157">
                  <c:v>5.9942702904118104</c:v>
                </c:pt>
                <c:pt idx="158">
                  <c:v>6.0264150671062717</c:v>
                </c:pt>
                <c:pt idx="159">
                  <c:v>6.0641386893427605</c:v>
                </c:pt>
                <c:pt idx="160">
                  <c:v>6.1074411571212615</c:v>
                </c:pt>
                <c:pt idx="161">
                  <c:v>6.1563224704417774</c:v>
                </c:pt>
                <c:pt idx="162">
                  <c:v>6.2107826293043074</c:v>
                </c:pt>
                <c:pt idx="163">
                  <c:v>6.2708216337088523</c:v>
                </c:pt>
                <c:pt idx="164">
                  <c:v>6.336439483655413</c:v>
                </c:pt>
                <c:pt idx="165">
                  <c:v>6.4076361791439895</c:v>
                </c:pt>
                <c:pt idx="166">
                  <c:v>6.484411720174581</c:v>
                </c:pt>
                <c:pt idx="167">
                  <c:v>6.5667661067471883</c:v>
                </c:pt>
                <c:pt idx="168">
                  <c:v>6.6546993388618105</c:v>
                </c:pt>
                <c:pt idx="169">
                  <c:v>6.7482114165184477</c:v>
                </c:pt>
                <c:pt idx="170">
                  <c:v>6.8417234941750893</c:v>
                </c:pt>
                <c:pt idx="171">
                  <c:v>6.9588792505574055</c:v>
                </c:pt>
                <c:pt idx="172">
                  <c:v>7.0996786856654124</c:v>
                </c:pt>
                <c:pt idx="173">
                  <c:v>7.264121799499101</c:v>
                </c:pt>
                <c:pt idx="174">
                  <c:v>7.4522085920584766</c:v>
                </c:pt>
                <c:pt idx="175">
                  <c:v>7.6639390633435305</c:v>
                </c:pt>
                <c:pt idx="176">
                  <c:v>7.8993132133542714</c:v>
                </c:pt>
                <c:pt idx="177">
                  <c:v>8.1583310420906905</c:v>
                </c:pt>
                <c:pt idx="178">
                  <c:v>8.4409925495528029</c:v>
                </c:pt>
                <c:pt idx="179">
                  <c:v>8.7472977357405917</c:v>
                </c:pt>
                <c:pt idx="180">
                  <c:v>9.0772466006540729</c:v>
                </c:pt>
                <c:pt idx="181">
                  <c:v>9.4308391442932322</c:v>
                </c:pt>
                <c:pt idx="182">
                  <c:v>9.7680221166128334</c:v>
                </c:pt>
                <c:pt idx="183">
                  <c:v>10.088795517612892</c:v>
                </c:pt>
                <c:pt idx="184">
                  <c:v>10.393159347293389</c:v>
                </c:pt>
                <c:pt idx="185">
                  <c:v>10.681113605654327</c:v>
                </c:pt>
                <c:pt idx="186">
                  <c:v>10.952658292695727</c:v>
                </c:pt>
                <c:pt idx="187">
                  <c:v>11.207793408417549</c:v>
                </c:pt>
                <c:pt idx="188">
                  <c:v>11.446518952819838</c:v>
                </c:pt>
                <c:pt idx="189">
                  <c:v>11.668834925902566</c:v>
                </c:pt>
                <c:pt idx="190">
                  <c:v>11.874741327665744</c:v>
                </c:pt>
                <c:pt idx="191">
                  <c:v>12.064238158109356</c:v>
                </c:pt>
                <c:pt idx="192">
                  <c:v>12.237325417233412</c:v>
                </c:pt>
                <c:pt idx="193">
                  <c:v>12.394003105037932</c:v>
                </c:pt>
                <c:pt idx="194">
                  <c:v>12.534271221522879</c:v>
                </c:pt>
                <c:pt idx="195">
                  <c:v>12.702950125490323</c:v>
                </c:pt>
                <c:pt idx="196">
                  <c:v>12.900039816940268</c:v>
                </c:pt>
                <c:pt idx="197">
                  <c:v>13.125540295872675</c:v>
                </c:pt>
                <c:pt idx="198">
                  <c:v>13.379451562287571</c:v>
                </c:pt>
                <c:pt idx="199">
                  <c:v>13.66177361618495</c:v>
                </c:pt>
                <c:pt idx="200">
                  <c:v>13.972506457564826</c:v>
                </c:pt>
                <c:pt idx="201">
                  <c:v>14.311650086427171</c:v>
                </c:pt>
                <c:pt idx="202">
                  <c:v>14.679204502772016</c:v>
                </c:pt>
                <c:pt idx="203">
                  <c:v>15.075169706599334</c:v>
                </c:pt>
                <c:pt idx="204">
                  <c:v>15.448828383568976</c:v>
                </c:pt>
                <c:pt idx="205">
                  <c:v>15.800180533680962</c:v>
                </c:pt>
                <c:pt idx="206">
                  <c:v>16.129226156935232</c:v>
                </c:pt>
                <c:pt idx="207">
                  <c:v>16.435965253331847</c:v>
                </c:pt>
                <c:pt idx="208">
                  <c:v>16.720397822870787</c:v>
                </c:pt>
                <c:pt idx="209">
                  <c:v>16.982523865552039</c:v>
                </c:pt>
                <c:pt idx="210">
                  <c:v>17.222343381375616</c:v>
                </c:pt>
                <c:pt idx="211">
                  <c:v>17.439856370341552</c:v>
                </c:pt>
                <c:pt idx="212">
                  <c:v>17.635062832449783</c:v>
                </c:pt>
                <c:pt idx="213">
                  <c:v>17.807962767700335</c:v>
                </c:pt>
                <c:pt idx="214">
                  <c:v>17.9585561760932</c:v>
                </c:pt>
                <c:pt idx="215">
                  <c:v>18.08684305762841</c:v>
                </c:pt>
                <c:pt idx="216">
                  <c:v>18.192823412305927</c:v>
                </c:pt>
                <c:pt idx="217">
                  <c:v>18.276497240125757</c:v>
                </c:pt>
                <c:pt idx="218">
                  <c:v>18.337864541087956</c:v>
                </c:pt>
                <c:pt idx="219">
                  <c:v>18.397040152730032</c:v>
                </c:pt>
                <c:pt idx="220">
                  <c:v>18.45402407505205</c:v>
                </c:pt>
                <c:pt idx="221">
                  <c:v>18.508816308053987</c:v>
                </c:pt>
                <c:pt idx="222">
                  <c:v>18.561416851735824</c:v>
                </c:pt>
                <c:pt idx="223">
                  <c:v>18.611825706097651</c:v>
                </c:pt>
                <c:pt idx="224">
                  <c:v>18.660042871139296</c:v>
                </c:pt>
                <c:pt idx="225">
                  <c:v>18.708698374045039</c:v>
                </c:pt>
                <c:pt idx="226">
                  <c:v>18.757792214814785</c:v>
                </c:pt>
                <c:pt idx="227">
                  <c:v>18.807324393448535</c:v>
                </c:pt>
                <c:pt idx="228">
                  <c:v>18.857294909946301</c:v>
                </c:pt>
                <c:pt idx="229">
                  <c:v>18.907703764308081</c:v>
                </c:pt>
                <c:pt idx="230">
                  <c:v>18.958550956533866</c:v>
                </c:pt>
                <c:pt idx="231">
                  <c:v>19.009836486623687</c:v>
                </c:pt>
                <c:pt idx="232">
                  <c:v>19.061560354577516</c:v>
                </c:pt>
                <c:pt idx="233">
                  <c:v>19.113722560395349</c:v>
                </c:pt>
                <c:pt idx="234">
                  <c:v>19.166323104077208</c:v>
                </c:pt>
                <c:pt idx="235">
                  <c:v>19.217608634167021</c:v>
                </c:pt>
                <c:pt idx="236">
                  <c:v>19.267579150664787</c:v>
                </c:pt>
                <c:pt idx="237">
                  <c:v>19.316234653570518</c:v>
                </c:pt>
                <c:pt idx="238">
                  <c:v>19.363575142884191</c:v>
                </c:pt>
                <c:pt idx="239">
                  <c:v>19.409600618605808</c:v>
                </c:pt>
                <c:pt idx="240">
                  <c:v>19.45431108073538</c:v>
                </c:pt>
                <c:pt idx="241">
                  <c:v>19.497706529272929</c:v>
                </c:pt>
                <c:pt idx="242">
                  <c:v>19.539786964218436</c:v>
                </c:pt>
                <c:pt idx="243">
                  <c:v>19.580552385571838</c:v>
                </c:pt>
                <c:pt idx="244">
                  <c:v>19.620002793333242</c:v>
                </c:pt>
                <c:pt idx="245">
                  <c:v>19.65765489190894</c:v>
                </c:pt>
                <c:pt idx="246">
                  <c:v>19.69350868129893</c:v>
                </c:pt>
                <c:pt idx="247">
                  <c:v>19.727564161503206</c:v>
                </c:pt>
                <c:pt idx="248">
                  <c:v>19.759821332521771</c:v>
                </c:pt>
                <c:pt idx="249">
                  <c:v>19.790280194354651</c:v>
                </c:pt>
                <c:pt idx="250">
                  <c:v>19.818940747001818</c:v>
                </c:pt>
                <c:pt idx="251">
                  <c:v>19.84580299046327</c:v>
                </c:pt>
                <c:pt idx="252">
                  <c:v>19.870866924739037</c:v>
                </c:pt>
                <c:pt idx="253">
                  <c:v>19.894132549829077</c:v>
                </c:pt>
                <c:pt idx="254">
                  <c:v>19.915599865733419</c:v>
                </c:pt>
                <c:pt idx="255">
                  <c:v>19.935268872452081</c:v>
                </c:pt>
                <c:pt idx="256">
                  <c:v>19.953139569985009</c:v>
                </c:pt>
                <c:pt idx="257">
                  <c:v>19.969211958332238</c:v>
                </c:pt>
                <c:pt idx="258">
                  <c:v>19.985284346679482</c:v>
                </c:pt>
                <c:pt idx="259">
                  <c:v>20.001122954832578</c:v>
                </c:pt>
                <c:pt idx="260">
                  <c:v>20.016727782791527</c:v>
                </c:pt>
                <c:pt idx="261">
                  <c:v>20.032098830556329</c:v>
                </c:pt>
                <c:pt idx="262">
                  <c:v>20.047236098126991</c:v>
                </c:pt>
                <c:pt idx="263">
                  <c:v>20.062139585503509</c:v>
                </c:pt>
                <c:pt idx="264">
                  <c:v>20.076809292685919</c:v>
                </c:pt>
                <c:pt idx="265">
                  <c:v>20.091245219674164</c:v>
                </c:pt>
                <c:pt idx="266">
                  <c:v>20.105447366468262</c:v>
                </c:pt>
                <c:pt idx="267">
                  <c:v>20.11941573306823</c:v>
                </c:pt>
                <c:pt idx="268">
                  <c:v>20.133150319474055</c:v>
                </c:pt>
                <c:pt idx="269">
                  <c:v>20.146651125685739</c:v>
                </c:pt>
                <c:pt idx="270">
                  <c:v>20.159918151703266</c:v>
                </c:pt>
                <c:pt idx="271">
                  <c:v>20.17295139752666</c:v>
                </c:pt>
                <c:pt idx="272">
                  <c:v>20.185750863155892</c:v>
                </c:pt>
                <c:pt idx="273">
                  <c:v>20.198316548591002</c:v>
                </c:pt>
                <c:pt idx="274">
                  <c:v>20.210663065094128</c:v>
                </c:pt>
                <c:pt idx="275">
                  <c:v>20.222790412665194</c:v>
                </c:pt>
                <c:pt idx="276">
                  <c:v>20.234698591304287</c:v>
                </c:pt>
                <c:pt idx="277">
                  <c:v>20.246387601011367</c:v>
                </c:pt>
                <c:pt idx="278">
                  <c:v>20.25785744178647</c:v>
                </c:pt>
                <c:pt idx="279">
                  <c:v>20.269108113629514</c:v>
                </c:pt>
                <c:pt idx="280">
                  <c:v>20.280767900812322</c:v>
                </c:pt>
                <c:pt idx="281">
                  <c:v>20.292836803334875</c:v>
                </c:pt>
                <c:pt idx="282">
                  <c:v>20.305314821197189</c:v>
                </c:pt>
                <c:pt idx="283">
                  <c:v>20.31820195439925</c:v>
                </c:pt>
                <c:pt idx="284">
                  <c:v>20.331498202941052</c:v>
                </c:pt>
                <c:pt idx="285">
                  <c:v>20.344470916392748</c:v>
                </c:pt>
                <c:pt idx="286">
                  <c:v>20.357120094754336</c:v>
                </c:pt>
                <c:pt idx="287">
                  <c:v>20.36944573802581</c:v>
                </c:pt>
                <c:pt idx="288">
                  <c:v>20.38144784620718</c:v>
                </c:pt>
                <c:pt idx="289">
                  <c:v>20.393126419298486</c:v>
                </c:pt>
                <c:pt idx="290">
                  <c:v>20.404481457299635</c:v>
                </c:pt>
                <c:pt idx="291">
                  <c:v>20.415512960210688</c:v>
                </c:pt>
                <c:pt idx="292">
                  <c:v>20.426220928031629</c:v>
                </c:pt>
                <c:pt idx="293">
                  <c:v>20.436605360762478</c:v>
                </c:pt>
                <c:pt idx="294">
                  <c:v>20.446666258403205</c:v>
                </c:pt>
                <c:pt idx="295">
                  <c:v>20.456403620953836</c:v>
                </c:pt>
                <c:pt idx="296">
                  <c:v>20.46581744841437</c:v>
                </c:pt>
                <c:pt idx="297">
                  <c:v>20.47490774078479</c:v>
                </c:pt>
                <c:pt idx="298">
                  <c:v>20.483674498065085</c:v>
                </c:pt>
                <c:pt idx="299">
                  <c:v>20.492165264838434</c:v>
                </c:pt>
                <c:pt idx="300">
                  <c:v>20.500380041104787</c:v>
                </c:pt>
                <c:pt idx="301">
                  <c:v>20.508318826864187</c:v>
                </c:pt>
                <c:pt idx="302">
                  <c:v>20.51598162211663</c:v>
                </c:pt>
                <c:pt idx="303">
                  <c:v>20.523368426862067</c:v>
                </c:pt>
                <c:pt idx="304">
                  <c:v>20.530479241100529</c:v>
                </c:pt>
                <c:pt idx="305">
                  <c:v>20.537314064832035</c:v>
                </c:pt>
                <c:pt idx="306">
                  <c:v>20.54387289805657</c:v>
                </c:pt>
                <c:pt idx="307">
                  <c:v>20.550155740774127</c:v>
                </c:pt>
                <c:pt idx="308">
                  <c:v>20.556438583491673</c:v>
                </c:pt>
                <c:pt idx="309">
                  <c:v>20.562692203684939</c:v>
                </c:pt>
                <c:pt idx="310">
                  <c:v>20.568916601353969</c:v>
                </c:pt>
                <c:pt idx="311">
                  <c:v>20.575111776498733</c:v>
                </c:pt>
                <c:pt idx="312">
                  <c:v>20.581277729119218</c:v>
                </c:pt>
                <c:pt idx="313">
                  <c:v>20.587414459215434</c:v>
                </c:pt>
                <c:pt idx="314">
                  <c:v>20.593551189311651</c:v>
                </c:pt>
                <c:pt idx="315">
                  <c:v>20.599687919407867</c:v>
                </c:pt>
                <c:pt idx="316">
                  <c:v>20.60582464950409</c:v>
                </c:pt>
                <c:pt idx="317">
                  <c:v>20.61196137960032</c:v>
                </c:pt>
                <c:pt idx="318">
                  <c:v>20.618000701282291</c:v>
                </c:pt>
                <c:pt idx="319">
                  <c:v>20.623942614550057</c:v>
                </c:pt>
                <c:pt idx="320">
                  <c:v>20.629787119403595</c:v>
                </c:pt>
                <c:pt idx="321">
                  <c:v>20.635631624257133</c:v>
                </c:pt>
                <c:pt idx="322">
                  <c:v>20.641573537524884</c:v>
                </c:pt>
                <c:pt idx="323">
                  <c:v>20.647612859206887</c:v>
                </c:pt>
                <c:pt idx="324">
                  <c:v>20.653749589303086</c:v>
                </c:pt>
                <c:pt idx="325">
                  <c:v>20.659922847554657</c:v>
                </c:pt>
                <c:pt idx="326">
                  <c:v>20.666132633961517</c:v>
                </c:pt>
                <c:pt idx="327">
                  <c:v>20.672378948523754</c:v>
                </c:pt>
                <c:pt idx="328">
                  <c:v>20.678661791241321</c:v>
                </c:pt>
                <c:pt idx="329">
                  <c:v>20.685318032880076</c:v>
                </c:pt>
                <c:pt idx="330">
                  <c:v>20.692347673440029</c:v>
                </c:pt>
                <c:pt idx="331">
                  <c:v>20.69975071292118</c:v>
                </c:pt>
                <c:pt idx="332">
                  <c:v>20.707527151323529</c:v>
                </c:pt>
                <c:pt idx="333">
                  <c:v>20.715676988647076</c:v>
                </c:pt>
                <c:pt idx="334">
                  <c:v>20.72420022489182</c:v>
                </c:pt>
                <c:pt idx="335">
                  <c:v>20.733096860057763</c:v>
                </c:pt>
                <c:pt idx="336">
                  <c:v>20.742366894144883</c:v>
                </c:pt>
                <c:pt idx="337">
                  <c:v>20.752010327153233</c:v>
                </c:pt>
                <c:pt idx="338">
                  <c:v>20.763005301908962</c:v>
                </c:pt>
                <c:pt idx="339">
                  <c:v>20.77535181841208</c:v>
                </c:pt>
                <c:pt idx="340">
                  <c:v>20.789049876662528</c:v>
                </c:pt>
                <c:pt idx="341">
                  <c:v>20.804099476660429</c:v>
                </c:pt>
                <c:pt idx="342">
                  <c:v>20.820500618405664</c:v>
                </c:pt>
                <c:pt idx="343">
                  <c:v>20.838253301898291</c:v>
                </c:pt>
                <c:pt idx="344">
                  <c:v>20.857357527138298</c:v>
                </c:pt>
                <c:pt idx="345">
                  <c:v>20.877813294125687</c:v>
                </c:pt>
                <c:pt idx="346">
                  <c:v>20.898269061113076</c:v>
                </c:pt>
                <c:pt idx="347">
                  <c:v>20.918724828100466</c:v>
                </c:pt>
                <c:pt idx="348">
                  <c:v>20.939180595087844</c:v>
                </c:pt>
                <c:pt idx="349">
                  <c:v>20.959636362075223</c:v>
                </c:pt>
                <c:pt idx="350">
                  <c:v>20.980092129062626</c:v>
                </c:pt>
                <c:pt idx="351">
                  <c:v>21.000547896050023</c:v>
                </c:pt>
                <c:pt idx="352">
                  <c:v>21.034362531274073</c:v>
                </c:pt>
                <c:pt idx="353">
                  <c:v>21.081536034734778</c:v>
                </c:pt>
                <c:pt idx="354">
                  <c:v>21.142068406432177</c:v>
                </c:pt>
                <c:pt idx="355">
                  <c:v>21.215959646366194</c:v>
                </c:pt>
                <c:pt idx="356">
                  <c:v>21.303209754536898</c:v>
                </c:pt>
                <c:pt idx="357">
                  <c:v>21.403818730944273</c:v>
                </c:pt>
                <c:pt idx="358">
                  <c:v>21.517786575588289</c:v>
                </c:pt>
                <c:pt idx="359">
                  <c:v>21.621234311495954</c:v>
                </c:pt>
                <c:pt idx="360">
                  <c:v>21.714161938667239</c:v>
                </c:pt>
                <c:pt idx="361">
                  <c:v>21.796569457102152</c:v>
                </c:pt>
                <c:pt idx="362">
                  <c:v>21.868456866800692</c:v>
                </c:pt>
                <c:pt idx="363">
                  <c:v>21.92982416776286</c:v>
                </c:pt>
                <c:pt idx="364">
                  <c:v>22.038970295902715</c:v>
                </c:pt>
                <c:pt idx="365">
                  <c:v>22.195895251220261</c:v>
                </c:pt>
                <c:pt idx="366">
                  <c:v>22.40059903371548</c:v>
                </c:pt>
                <c:pt idx="367">
                  <c:v>22.653081643388429</c:v>
                </c:pt>
                <c:pt idx="368">
                  <c:v>22.953343080239012</c:v>
                </c:pt>
                <c:pt idx="369">
                  <c:v>23.301383344267322</c:v>
                </c:pt>
                <c:pt idx="370">
                  <c:v>23.697202435473297</c:v>
                </c:pt>
                <c:pt idx="371">
                  <c:v>24.140800353856999</c:v>
                </c:pt>
                <c:pt idx="372">
                  <c:v>24.632177099418353</c:v>
                </c:pt>
                <c:pt idx="373">
                  <c:v>25.17133267215738</c:v>
                </c:pt>
                <c:pt idx="374">
                  <c:v>25.668846147814975</c:v>
                </c:pt>
                <c:pt idx="375">
                  <c:v>26.12471752639108</c:v>
                </c:pt>
                <c:pt idx="376">
                  <c:v>26.538946807885704</c:v>
                </c:pt>
                <c:pt idx="377">
                  <c:v>26.911533992298878</c:v>
                </c:pt>
                <c:pt idx="378">
                  <c:v>27.242479079630559</c:v>
                </c:pt>
                <c:pt idx="379">
                  <c:v>27.531782069880791</c:v>
                </c:pt>
                <c:pt idx="380">
                  <c:v>27.779442963049529</c:v>
                </c:pt>
                <c:pt idx="381">
                  <c:v>27.985461759136808</c:v>
                </c:pt>
                <c:pt idx="382">
                  <c:v>28.183200840014916</c:v>
                </c:pt>
                <c:pt idx="383">
                  <c:v>28.372660205683829</c:v>
                </c:pt>
                <c:pt idx="384">
                  <c:v>28.553839856143558</c:v>
                </c:pt>
                <c:pt idx="385">
                  <c:v>28.72673979139411</c:v>
                </c:pt>
                <c:pt idx="386">
                  <c:v>28.891360011435491</c:v>
                </c:pt>
                <c:pt idx="387">
                  <c:v>29.047700516267682</c:v>
                </c:pt>
                <c:pt idx="388">
                  <c:v>29.197465953139641</c:v>
                </c:pt>
                <c:pt idx="389">
                  <c:v>29.340656322051366</c:v>
                </c:pt>
                <c:pt idx="390">
                  <c:v>29.477271623002871</c:v>
                </c:pt>
                <c:pt idx="391">
                  <c:v>29.60731185599413</c:v>
                </c:pt>
                <c:pt idx="392">
                  <c:v>29.730777021025141</c:v>
                </c:pt>
                <c:pt idx="393">
                  <c:v>29.847667118095959</c:v>
                </c:pt>
                <c:pt idx="394">
                  <c:v>29.957982147206522</c:v>
                </c:pt>
                <c:pt idx="395">
                  <c:v>30.061722108356832</c:v>
                </c:pt>
                <c:pt idx="396">
                  <c:v>30.158887001546944</c:v>
                </c:pt>
                <c:pt idx="397">
                  <c:v>30.249476826776799</c:v>
                </c:pt>
                <c:pt idx="398">
                  <c:v>30.333491584046445</c:v>
                </c:pt>
                <c:pt idx="399">
                  <c:v>30.410931273355839</c:v>
                </c:pt>
                <c:pt idx="400">
                  <c:v>30.49626104421753</c:v>
                </c:pt>
                <c:pt idx="401">
                  <c:v>30.589480896631489</c:v>
                </c:pt>
                <c:pt idx="402">
                  <c:v>30.690590830597717</c:v>
                </c:pt>
                <c:pt idx="403">
                  <c:v>30.799590846116235</c:v>
                </c:pt>
                <c:pt idx="404">
                  <c:v>30.916480943187032</c:v>
                </c:pt>
                <c:pt idx="405">
                  <c:v>31.034020429686031</c:v>
                </c:pt>
                <c:pt idx="406">
                  <c:v>31.152209305613138</c:v>
                </c:pt>
                <c:pt idx="407">
                  <c:v>31.271047570968449</c:v>
                </c:pt>
                <c:pt idx="408">
                  <c:v>31.390535225751929</c:v>
                </c:pt>
                <c:pt idx="409">
                  <c:v>31.510672269963589</c:v>
                </c:pt>
                <c:pt idx="410">
                  <c:v>31.631458703603435</c:v>
                </c:pt>
                <c:pt idx="411">
                  <c:v>31.752894526671408</c:v>
                </c:pt>
                <c:pt idx="412">
                  <c:v>31.874979739167575</c:v>
                </c:pt>
                <c:pt idx="413">
                  <c:v>31.9977143410919</c:v>
                </c:pt>
                <c:pt idx="414">
                  <c:v>32.116227911733112</c:v>
                </c:pt>
                <c:pt idx="415">
                  <c:v>32.230520451091245</c:v>
                </c:pt>
                <c:pt idx="416">
                  <c:v>32.340591959166218</c:v>
                </c:pt>
                <c:pt idx="417">
                  <c:v>32.446442435958126</c:v>
                </c:pt>
                <c:pt idx="418">
                  <c:v>32.548071881466896</c:v>
                </c:pt>
                <c:pt idx="419">
                  <c:v>32.645480295692529</c:v>
                </c:pt>
                <c:pt idx="420">
                  <c:v>32.738667678635125</c:v>
                </c:pt>
                <c:pt idx="421">
                  <c:v>32.827634030294533</c:v>
                </c:pt>
                <c:pt idx="422">
                  <c:v>32.912379350670889</c:v>
                </c:pt>
                <c:pt idx="423">
                  <c:v>32.996759389493867</c:v>
                </c:pt>
                <c:pt idx="424">
                  <c:v>33.080774146763495</c:v>
                </c:pt>
                <c:pt idx="425">
                  <c:v>33.164423622479823</c:v>
                </c:pt>
                <c:pt idx="426">
                  <c:v>33.247707816642716</c:v>
                </c:pt>
                <c:pt idx="427">
                  <c:v>33.33099201080568</c:v>
                </c:pt>
                <c:pt idx="428">
                  <c:v>33.414276204968601</c:v>
                </c:pt>
                <c:pt idx="429">
                  <c:v>33.496586314989329</c:v>
                </c:pt>
                <c:pt idx="430">
                  <c:v>33.577922340867765</c:v>
                </c:pt>
                <c:pt idx="431">
                  <c:v>33.658284282603894</c:v>
                </c:pt>
                <c:pt idx="432">
                  <c:v>33.73864622434008</c:v>
                </c:pt>
                <c:pt idx="433">
                  <c:v>33.818034081933995</c:v>
                </c:pt>
                <c:pt idx="434">
                  <c:v>33.896447855385617</c:v>
                </c:pt>
                <c:pt idx="435">
                  <c:v>33.973887544695017</c:v>
                </c:pt>
                <c:pt idx="436">
                  <c:v>34.049318185461061</c:v>
                </c:pt>
                <c:pt idx="437">
                  <c:v>34.122739777683648</c:v>
                </c:pt>
                <c:pt idx="438">
                  <c:v>34.194152321362857</c:v>
                </c:pt>
                <c:pt idx="439">
                  <c:v>34.263555816498659</c:v>
                </c:pt>
                <c:pt idx="440">
                  <c:v>34.330950263091005</c:v>
                </c:pt>
                <c:pt idx="441">
                  <c:v>34.39633566114</c:v>
                </c:pt>
                <c:pt idx="442">
                  <c:v>34.459712010645546</c:v>
                </c:pt>
                <c:pt idx="443">
                  <c:v>34.521079311607721</c:v>
                </c:pt>
                <c:pt idx="444">
                  <c:v>34.582446612569889</c:v>
                </c:pt>
                <c:pt idx="445">
                  <c:v>34.643813913532057</c:v>
                </c:pt>
                <c:pt idx="446">
                  <c:v>34.708619158525764</c:v>
                </c:pt>
                <c:pt idx="447">
                  <c:v>34.77686234755091</c:v>
                </c:pt>
                <c:pt idx="448">
                  <c:v>34.848543480607489</c:v>
                </c:pt>
                <c:pt idx="449">
                  <c:v>34.923662557695629</c:v>
                </c:pt>
                <c:pt idx="450">
                  <c:v>35.002219578815307</c:v>
                </c:pt>
                <c:pt idx="451">
                  <c:v>35.084214543966404</c:v>
                </c:pt>
                <c:pt idx="452">
                  <c:v>35.16964745314904</c:v>
                </c:pt>
                <c:pt idx="453">
                  <c:v>35.258518306363207</c:v>
                </c:pt>
                <c:pt idx="454">
                  <c:v>35.350827103608758</c:v>
                </c:pt>
                <c:pt idx="455">
                  <c:v>35.44657384488594</c:v>
                </c:pt>
                <c:pt idx="456">
                  <c:v>35.545758530194512</c:v>
                </c:pt>
                <c:pt idx="457">
                  <c:v>35.648381159534594</c:v>
                </c:pt>
                <c:pt idx="458">
                  <c:v>35.754441732906194</c:v>
                </c:pt>
                <c:pt idx="459">
                  <c:v>35.863940250309284</c:v>
                </c:pt>
                <c:pt idx="460">
                  <c:v>35.976876711743834</c:v>
                </c:pt>
                <c:pt idx="461">
                  <c:v>36.093251117209938</c:v>
                </c:pt>
                <c:pt idx="462">
                  <c:v>36.213063466707467</c:v>
                </c:pt>
                <c:pt idx="463">
                  <c:v>36.330092718655763</c:v>
                </c:pt>
                <c:pt idx="464">
                  <c:v>36.444338873054718</c:v>
                </c:pt>
                <c:pt idx="465">
                  <c:v>36.555801929904355</c:v>
                </c:pt>
                <c:pt idx="466">
                  <c:v>36.664481889204694</c:v>
                </c:pt>
                <c:pt idx="467">
                  <c:v>36.7703787509558</c:v>
                </c:pt>
                <c:pt idx="468">
                  <c:v>36.873492515157494</c:v>
                </c:pt>
                <c:pt idx="469">
                  <c:v>36.973823181809927</c:v>
                </c:pt>
                <c:pt idx="470">
                  <c:v>37.071370750913054</c:v>
                </c:pt>
                <c:pt idx="471">
                  <c:v>37.16613522246692</c:v>
                </c:pt>
                <c:pt idx="472">
                  <c:v>37.258116596471424</c:v>
                </c:pt>
                <c:pt idx="473">
                  <c:v>37.347314872926596</c:v>
                </c:pt>
                <c:pt idx="474">
                  <c:v>37.433730051832491</c:v>
                </c:pt>
                <c:pt idx="475">
                  <c:v>37.517362133189131</c:v>
                </c:pt>
                <c:pt idx="476">
                  <c:v>37.598211116996431</c:v>
                </c:pt>
                <c:pt idx="477">
                  <c:v>37.676277003254391</c:v>
                </c:pt>
                <c:pt idx="478">
                  <c:v>37.751559791963096</c:v>
                </c:pt>
                <c:pt idx="479">
                  <c:v>37.824059483122468</c:v>
                </c:pt>
                <c:pt idx="480">
                  <c:v>37.893776076732557</c:v>
                </c:pt>
                <c:pt idx="481">
                  <c:v>37.960709572793334</c:v>
                </c:pt>
                <c:pt idx="482">
                  <c:v>38.024859971304828</c:v>
                </c:pt>
                <c:pt idx="483">
                  <c:v>38.086227272266967</c:v>
                </c:pt>
                <c:pt idx="484">
                  <c:v>38.145715982383408</c:v>
                </c:pt>
                <c:pt idx="485">
                  <c:v>38.203326101653992</c:v>
                </c:pt>
                <c:pt idx="486">
                  <c:v>38.259057630078843</c:v>
                </c:pt>
                <c:pt idx="487">
                  <c:v>38.312910567657845</c:v>
                </c:pt>
                <c:pt idx="488">
                  <c:v>38.364884914391098</c:v>
                </c:pt>
                <c:pt idx="489">
                  <c:v>38.414980670278574</c:v>
                </c:pt>
                <c:pt idx="490">
                  <c:v>38.463197835320322</c:v>
                </c:pt>
                <c:pt idx="491">
                  <c:v>38.510927958290878</c:v>
                </c:pt>
                <c:pt idx="492">
                  <c:v>38.558171039190348</c:v>
                </c:pt>
                <c:pt idx="493">
                  <c:v>38.60492707801864</c:v>
                </c:pt>
                <c:pt idx="494">
                  <c:v>38.651683116846954</c:v>
                </c:pt>
                <c:pt idx="495">
                  <c:v>38.697854705189961</c:v>
                </c:pt>
                <c:pt idx="496">
                  <c:v>38.743441843047535</c:v>
                </c:pt>
                <c:pt idx="497">
                  <c:v>38.788444530419817</c:v>
                </c:pt>
                <c:pt idx="498">
                  <c:v>38.8328627673067</c:v>
                </c:pt>
                <c:pt idx="499">
                  <c:v>38.876696553708229</c:v>
                </c:pt>
                <c:pt idx="500">
                  <c:v>38.920530340109877</c:v>
                </c:pt>
                <c:pt idx="501">
                  <c:v>38.96436412651137</c:v>
                </c:pt>
                <c:pt idx="502">
                  <c:v>39.008197912912919</c:v>
                </c:pt>
                <c:pt idx="503">
                  <c:v>39.052031699314441</c:v>
                </c:pt>
                <c:pt idx="504">
                  <c:v>39.095865485715997</c:v>
                </c:pt>
                <c:pt idx="505">
                  <c:v>39.138725187975339</c:v>
                </c:pt>
                <c:pt idx="506">
                  <c:v>39.180610806092346</c:v>
                </c:pt>
                <c:pt idx="507">
                  <c:v>39.22152234006716</c:v>
                </c:pt>
                <c:pt idx="508">
                  <c:v>39.262433874041925</c:v>
                </c:pt>
                <c:pt idx="509">
                  <c:v>39.303345408016646</c:v>
                </c:pt>
                <c:pt idx="510">
                  <c:v>39.344256941991446</c:v>
                </c:pt>
                <c:pt idx="511">
                  <c:v>39.386264320626239</c:v>
                </c:pt>
                <c:pt idx="512">
                  <c:v>39.429367543921131</c:v>
                </c:pt>
                <c:pt idx="513">
                  <c:v>39.473566611876024</c:v>
                </c:pt>
                <c:pt idx="514">
                  <c:v>39.518861524490944</c:v>
                </c:pt>
                <c:pt idx="515">
                  <c:v>39.564156437105915</c:v>
                </c:pt>
                <c:pt idx="516">
                  <c:v>39.60945134972085</c:v>
                </c:pt>
                <c:pt idx="517">
                  <c:v>39.654746262335756</c:v>
                </c:pt>
                <c:pt idx="518">
                  <c:v>39.700041174950698</c:v>
                </c:pt>
                <c:pt idx="519">
                  <c:v>39.74554481988185</c:v>
                </c:pt>
                <c:pt idx="520">
                  <c:v>39.791257197129163</c:v>
                </c:pt>
                <c:pt idx="521">
                  <c:v>39.837178306692664</c:v>
                </c:pt>
                <c:pt idx="522">
                  <c:v>39.883308148572411</c:v>
                </c:pt>
                <c:pt idx="523">
                  <c:v>39.929646722768325</c:v>
                </c:pt>
                <c:pt idx="524">
                  <c:v>39.976194029280428</c:v>
                </c:pt>
                <c:pt idx="525">
                  <c:v>40.022950068108813</c:v>
                </c:pt>
                <c:pt idx="526">
                  <c:v>40.070290557422418</c:v>
                </c:pt>
                <c:pt idx="527">
                  <c:v>40.11821549722147</c:v>
                </c:pt>
                <c:pt idx="528">
                  <c:v>40.166724887505872</c:v>
                </c:pt>
                <c:pt idx="529">
                  <c:v>40.215818728275607</c:v>
                </c:pt>
                <c:pt idx="530">
                  <c:v>40.265497019530677</c:v>
                </c:pt>
                <c:pt idx="531">
                  <c:v>40.315175310785804</c:v>
                </c:pt>
                <c:pt idx="532">
                  <c:v>40.364853602040846</c:v>
                </c:pt>
                <c:pt idx="533">
                  <c:v>40.414531893295944</c:v>
                </c:pt>
                <c:pt idx="534">
                  <c:v>40.464210184551064</c:v>
                </c:pt>
                <c:pt idx="535">
                  <c:v>40.513888475806091</c:v>
                </c:pt>
                <c:pt idx="536">
                  <c:v>40.563566767061225</c:v>
                </c:pt>
                <c:pt idx="537">
                  <c:v>40.613245058316274</c:v>
                </c:pt>
                <c:pt idx="538">
                  <c:v>40.66292334957145</c:v>
                </c:pt>
                <c:pt idx="539">
                  <c:v>40.712601640826499</c:v>
                </c:pt>
                <c:pt idx="540">
                  <c:v>40.762279932081626</c:v>
                </c:pt>
                <c:pt idx="541">
                  <c:v>40.812445265407796</c:v>
                </c:pt>
                <c:pt idx="542">
                  <c:v>40.863097640805158</c:v>
                </c:pt>
                <c:pt idx="543">
                  <c:v>40.914237058273592</c:v>
                </c:pt>
                <c:pt idx="544">
                  <c:v>40.965376475742083</c:v>
                </c:pt>
                <c:pt idx="545">
                  <c:v>41.026142136498812</c:v>
                </c:pt>
                <c:pt idx="546">
                  <c:v>41.096534040543609</c:v>
                </c:pt>
                <c:pt idx="547">
                  <c:v>41.176552187876631</c:v>
                </c:pt>
                <c:pt idx="548">
                  <c:v>41.266196578497862</c:v>
                </c:pt>
                <c:pt idx="549">
                  <c:v>41.365467212407225</c:v>
                </c:pt>
                <c:pt idx="550">
                  <c:v>41.474364089604784</c:v>
                </c:pt>
                <c:pt idx="551">
                  <c:v>41.592887210090545</c:v>
                </c:pt>
                <c:pt idx="552">
                  <c:v>41.721036573864495</c:v>
                </c:pt>
                <c:pt idx="553">
                  <c:v>41.858812180926627</c:v>
                </c:pt>
                <c:pt idx="554">
                  <c:v>42.006214031276926</c:v>
                </c:pt>
                <c:pt idx="555">
                  <c:v>42.163242124915442</c:v>
                </c:pt>
                <c:pt idx="556">
                  <c:v>42.32989646184204</c:v>
                </c:pt>
                <c:pt idx="557">
                  <c:v>42.506177042056962</c:v>
                </c:pt>
                <c:pt idx="558">
                  <c:v>42.692083865560008</c:v>
                </c:pt>
                <c:pt idx="559">
                  <c:v>42.887616932351214</c:v>
                </c:pt>
                <c:pt idx="560">
                  <c:v>43.092776242430659</c:v>
                </c:pt>
                <c:pt idx="561">
                  <c:v>43.307561795798172</c:v>
                </c:pt>
                <c:pt idx="562">
                  <c:v>43.631201252062965</c:v>
                </c:pt>
                <c:pt idx="563">
                  <c:v>44.063694611224925</c:v>
                </c:pt>
                <c:pt idx="564">
                  <c:v>44.605041873284044</c:v>
                </c:pt>
                <c:pt idx="565">
                  <c:v>45.255243038240344</c:v>
                </c:pt>
                <c:pt idx="566">
                  <c:v>46.014298106093854</c:v>
                </c:pt>
                <c:pt idx="567">
                  <c:v>46.882207076844487</c:v>
                </c:pt>
                <c:pt idx="568">
                  <c:v>47.689280065256028</c:v>
                </c:pt>
                <c:pt idx="569">
                  <c:v>48.435517071328498</c:v>
                </c:pt>
                <c:pt idx="570">
                  <c:v>49.120918095061825</c:v>
                </c:pt>
                <c:pt idx="571">
                  <c:v>49.745483136456009</c:v>
                </c:pt>
                <c:pt idx="572">
                  <c:v>50.309212195511066</c:v>
                </c:pt>
                <c:pt idx="573">
                  <c:v>50.812105272227015</c:v>
                </c:pt>
                <c:pt idx="574">
                  <c:v>51.254162366603843</c:v>
                </c:pt>
                <c:pt idx="575">
                  <c:v>51.635383478641536</c:v>
                </c:pt>
                <c:pt idx="576">
                  <c:v>51.955768608340144</c:v>
                </c:pt>
                <c:pt idx="577">
                  <c:v>52.215317755699601</c:v>
                </c:pt>
                <c:pt idx="578">
                  <c:v>52.414030920719981</c:v>
                </c:pt>
                <c:pt idx="579">
                  <c:v>52.607995425546825</c:v>
                </c:pt>
                <c:pt idx="580">
                  <c:v>52.797211270180206</c:v>
                </c:pt>
                <c:pt idx="581">
                  <c:v>52.981678454620003</c:v>
                </c:pt>
                <c:pt idx="582">
                  <c:v>53.161396978866385</c:v>
                </c:pt>
                <c:pt idx="583">
                  <c:v>53.336366842919233</c:v>
                </c:pt>
                <c:pt idx="584">
                  <c:v>53.506588046778582</c:v>
                </c:pt>
                <c:pt idx="585">
                  <c:v>53.672060590444424</c:v>
                </c:pt>
                <c:pt idx="586">
                  <c:v>53.832784473916739</c:v>
                </c:pt>
                <c:pt idx="587">
                  <c:v>53.988759697195604</c:v>
                </c:pt>
                <c:pt idx="588">
                  <c:v>54.139986260280956</c:v>
                </c:pt>
                <c:pt idx="589">
                  <c:v>54.286464163172795</c:v>
                </c:pt>
                <c:pt idx="590">
                  <c:v>54.428193405871163</c:v>
                </c:pt>
                <c:pt idx="591">
                  <c:v>54.565173988376017</c:v>
                </c:pt>
                <c:pt idx="592">
                  <c:v>54.69740591068733</c:v>
                </c:pt>
                <c:pt idx="593">
                  <c:v>54.824889172805143</c:v>
                </c:pt>
                <c:pt idx="594">
                  <c:v>54.947623774729479</c:v>
                </c:pt>
                <c:pt idx="595">
                  <c:v>55.065609716460337</c:v>
                </c:pt>
                <c:pt idx="596">
                  <c:v>55.178846997997674</c:v>
                </c:pt>
                <c:pt idx="597">
                  <c:v>55.287335619341505</c:v>
                </c:pt>
                <c:pt idx="598">
                  <c:v>55.391075580491837</c:v>
                </c:pt>
                <c:pt idx="599">
                  <c:v>55.490066881448641</c:v>
                </c:pt>
                <c:pt idx="600">
                  <c:v>55.584309522211974</c:v>
                </c:pt>
                <c:pt idx="601">
                  <c:v>55.67380350278183</c:v>
                </c:pt>
                <c:pt idx="602">
                  <c:v>55.758548823158179</c:v>
                </c:pt>
                <c:pt idx="603">
                  <c:v>55.838545483340965</c:v>
                </c:pt>
                <c:pt idx="604">
                  <c:v>55.913793483330274</c:v>
                </c:pt>
                <c:pt idx="605">
                  <c:v>55.984292823126125</c:v>
                </c:pt>
                <c:pt idx="606">
                  <c:v>56.050043502728435</c:v>
                </c:pt>
                <c:pt idx="607">
                  <c:v>56.113846014046224</c:v>
                </c:pt>
                <c:pt idx="608">
                  <c:v>56.175700357079563</c:v>
                </c:pt>
                <c:pt idx="609">
                  <c:v>56.235606531828353</c:v>
                </c:pt>
                <c:pt idx="610">
                  <c:v>56.293564538292593</c:v>
                </c:pt>
                <c:pt idx="611">
                  <c:v>56.349574376472354</c:v>
                </c:pt>
                <c:pt idx="612">
                  <c:v>56.403636046367595</c:v>
                </c:pt>
                <c:pt idx="613">
                  <c:v>56.457697716262807</c:v>
                </c:pt>
                <c:pt idx="614">
                  <c:v>56.511272344086962</c:v>
                </c:pt>
                <c:pt idx="615">
                  <c:v>56.564359929839974</c:v>
                </c:pt>
                <c:pt idx="616">
                  <c:v>56.6169604735218</c:v>
                </c:pt>
                <c:pt idx="617">
                  <c:v>56.669073975132534</c:v>
                </c:pt>
                <c:pt idx="618">
                  <c:v>56.720700434672139</c:v>
                </c:pt>
                <c:pt idx="619">
                  <c:v>56.771839852140594</c:v>
                </c:pt>
                <c:pt idx="620">
                  <c:v>56.821309411079504</c:v>
                </c:pt>
                <c:pt idx="621">
                  <c:v>56.869109111488811</c:v>
                </c:pt>
                <c:pt idx="622">
                  <c:v>56.915238953368515</c:v>
                </c:pt>
                <c:pt idx="623">
                  <c:v>56.959698936718674</c:v>
                </c:pt>
                <c:pt idx="624">
                  <c:v>57.002489061539244</c:v>
                </c:pt>
                <c:pt idx="625">
                  <c:v>57.043609327830204</c:v>
                </c:pt>
                <c:pt idx="626">
                  <c:v>57.083059735591604</c:v>
                </c:pt>
                <c:pt idx="627">
                  <c:v>57.120840284823423</c:v>
                </c:pt>
                <c:pt idx="628">
                  <c:v>57.156950975525653</c:v>
                </c:pt>
                <c:pt idx="629">
                  <c:v>57.191391807698295</c:v>
                </c:pt>
                <c:pt idx="630">
                  <c:v>57.224162781341356</c:v>
                </c:pt>
                <c:pt idx="631">
                  <c:v>57.255263896454856</c:v>
                </c:pt>
                <c:pt idx="632">
                  <c:v>57.284695153038726</c:v>
                </c:pt>
                <c:pt idx="633">
                  <c:v>57.312456551093007</c:v>
                </c:pt>
                <c:pt idx="634">
                  <c:v>57.343383722609701</c:v>
                </c:pt>
                <c:pt idx="635">
                  <c:v>57.377476667588638</c:v>
                </c:pt>
                <c:pt idx="636">
                  <c:v>57.41473538603001</c:v>
                </c:pt>
                <c:pt idx="637">
                  <c:v>57.455159877933646</c:v>
                </c:pt>
                <c:pt idx="638">
                  <c:v>57.498750143299631</c:v>
                </c:pt>
                <c:pt idx="639">
                  <c:v>57.545506182127973</c:v>
                </c:pt>
                <c:pt idx="640">
                  <c:v>57.589047743286798</c:v>
                </c:pt>
                <c:pt idx="641">
                  <c:v>57.629374826776271</c:v>
                </c:pt>
                <c:pt idx="642">
                  <c:v>57.666487432596199</c:v>
                </c:pt>
                <c:pt idx="643">
                  <c:v>57.700385560746746</c:v>
                </c:pt>
                <c:pt idx="644">
                  <c:v>57.731069211227847</c:v>
                </c:pt>
                <c:pt idx="645">
                  <c:v>57.761314523844916</c:v>
                </c:pt>
                <c:pt idx="646">
                  <c:v>57.791121498597967</c:v>
                </c:pt>
                <c:pt idx="647">
                  <c:v>57.820490135487006</c:v>
                </c:pt>
                <c:pt idx="648">
                  <c:v>57.849420434511998</c:v>
                </c:pt>
                <c:pt idx="649">
                  <c:v>57.877912395673036</c:v>
                </c:pt>
                <c:pt idx="650">
                  <c:v>57.905966018970048</c:v>
                </c:pt>
                <c:pt idx="651">
                  <c:v>57.933581304402999</c:v>
                </c:pt>
                <c:pt idx="652">
                  <c:v>57.960758251971988</c:v>
                </c:pt>
                <c:pt idx="653">
                  <c:v>57.987496861676867</c:v>
                </c:pt>
                <c:pt idx="654">
                  <c:v>58.013797133517834</c:v>
                </c:pt>
                <c:pt idx="655">
                  <c:v>58.039975644841</c:v>
                </c:pt>
                <c:pt idx="656">
                  <c:v>58.066032395646346</c:v>
                </c:pt>
                <c:pt idx="657">
                  <c:v>58.091967385933927</c:v>
                </c:pt>
                <c:pt idx="658">
                  <c:v>58.117780615703708</c:v>
                </c:pt>
                <c:pt idx="659">
                  <c:v>58.143472084955775</c:v>
                </c:pt>
                <c:pt idx="660">
                  <c:v>58.169041793689985</c:v>
                </c:pt>
                <c:pt idx="661">
                  <c:v>58.194489741906416</c:v>
                </c:pt>
                <c:pt idx="662">
                  <c:v>58.219815929605112</c:v>
                </c:pt>
                <c:pt idx="663">
                  <c:v>58.245020356786</c:v>
                </c:pt>
                <c:pt idx="664">
                  <c:v>58.27010302344911</c:v>
                </c:pt>
                <c:pt idx="665">
                  <c:v>58.295063929594455</c:v>
                </c:pt>
                <c:pt idx="666">
                  <c:v>58.319903075221958</c:v>
                </c:pt>
                <c:pt idx="667">
                  <c:v>58.344230826674838</c:v>
                </c:pt>
                <c:pt idx="668">
                  <c:v>58.368047183952996</c:v>
                </c:pt>
                <c:pt idx="669">
                  <c:v>58.391352147056502</c:v>
                </c:pt>
                <c:pt idx="670">
                  <c:v>58.414145715985306</c:v>
                </c:pt>
                <c:pt idx="671">
                  <c:v>58.436427890739424</c:v>
                </c:pt>
                <c:pt idx="672">
                  <c:v>58.458198671318854</c:v>
                </c:pt>
                <c:pt idx="673">
                  <c:v>58.479458057723583</c:v>
                </c:pt>
                <c:pt idx="674">
                  <c:v>58.500206049953675</c:v>
                </c:pt>
                <c:pt idx="675">
                  <c:v>58.52044264800908</c:v>
                </c:pt>
                <c:pt idx="676">
                  <c:v>58.540167851889755</c:v>
                </c:pt>
                <c:pt idx="677">
                  <c:v>58.559381661595744</c:v>
                </c:pt>
                <c:pt idx="678">
                  <c:v>58.578084077127095</c:v>
                </c:pt>
                <c:pt idx="679">
                  <c:v>58.596275098483765</c:v>
                </c:pt>
                <c:pt idx="680">
                  <c:v>58.613954725665671</c:v>
                </c:pt>
                <c:pt idx="681">
                  <c:v>58.631122958672968</c:v>
                </c:pt>
                <c:pt idx="682">
                  <c:v>58.647779797505557</c:v>
                </c:pt>
                <c:pt idx="683">
                  <c:v>58.663925242163479</c:v>
                </c:pt>
                <c:pt idx="684">
                  <c:v>58.679559292646658</c:v>
                </c:pt>
                <c:pt idx="685">
                  <c:v>58.694681948955235</c:v>
                </c:pt>
                <c:pt idx="686">
                  <c:v>58.709293211089062</c:v>
                </c:pt>
                <c:pt idx="687">
                  <c:v>58.723393079048229</c:v>
                </c:pt>
                <c:pt idx="688">
                  <c:v>58.736981552832688</c:v>
                </c:pt>
                <c:pt idx="689">
                  <c:v>58.750058632442496</c:v>
                </c:pt>
                <c:pt idx="690">
                  <c:v>58.762624317877616</c:v>
                </c:pt>
                <c:pt idx="691">
                  <c:v>58.77519000331273</c:v>
                </c:pt>
                <c:pt idx="692">
                  <c:v>58.787872578844905</c:v>
                </c:pt>
                <c:pt idx="693">
                  <c:v>58.800672044474162</c:v>
                </c:pt>
                <c:pt idx="694">
                  <c:v>58.813588400200445</c:v>
                </c:pt>
                <c:pt idx="695">
                  <c:v>58.826621646023881</c:v>
                </c:pt>
                <c:pt idx="696">
                  <c:v>58.839771781944322</c:v>
                </c:pt>
                <c:pt idx="697">
                  <c:v>58.852556636311455</c:v>
                </c:pt>
                <c:pt idx="698">
                  <c:v>58.864976209125231</c:v>
                </c:pt>
                <c:pt idx="699">
                  <c:v>58.877030500385644</c:v>
                </c:pt>
                <c:pt idx="700">
                  <c:v>58.888719510092734</c:v>
                </c:pt>
                <c:pt idx="701">
                  <c:v>58.90004323824644</c:v>
                </c:pt>
                <c:pt idx="702">
                  <c:v>58.911001684846809</c:v>
                </c:pt>
                <c:pt idx="703">
                  <c:v>58.922788102968163</c:v>
                </c:pt>
                <c:pt idx="704">
                  <c:v>58.935402492610358</c:v>
                </c:pt>
                <c:pt idx="705">
                  <c:v>58.948844853773487</c:v>
                </c:pt>
                <c:pt idx="706">
                  <c:v>58.962482031765106</c:v>
                </c:pt>
                <c:pt idx="707">
                  <c:v>58.976314026585179</c:v>
                </c:pt>
                <c:pt idx="708">
                  <c:v>58.990340838233656</c:v>
                </c:pt>
                <c:pt idx="709">
                  <c:v>59.004562466710567</c:v>
                </c:pt>
                <c:pt idx="710">
                  <c:v>59.018978912016003</c:v>
                </c:pt>
                <c:pt idx="711">
                  <c:v>59.033590174149872</c:v>
                </c:pt>
                <c:pt idx="712">
                  <c:v>59.048396253112145</c:v>
                </c:pt>
                <c:pt idx="713">
                  <c:v>59.063397148902922</c:v>
                </c:pt>
                <c:pt idx="714">
                  <c:v>59.078592861522111</c:v>
                </c:pt>
                <c:pt idx="715">
                  <c:v>59.09398339096979</c:v>
                </c:pt>
                <c:pt idx="716">
                  <c:v>59.109568737245866</c:v>
                </c:pt>
                <c:pt idx="717">
                  <c:v>59.12534890035046</c:v>
                </c:pt>
                <c:pt idx="718">
                  <c:v>59.141323880283409</c:v>
                </c:pt>
                <c:pt idx="719">
                  <c:v>59.157493677044855</c:v>
                </c:pt>
                <c:pt idx="720">
                  <c:v>59.173858290634811</c:v>
                </c:pt>
                <c:pt idx="721">
                  <c:v>59.190417721053166</c:v>
                </c:pt>
                <c:pt idx="722">
                  <c:v>59.207171968299981</c:v>
                </c:pt>
                <c:pt idx="723">
                  <c:v>59.224121032375272</c:v>
                </c:pt>
                <c:pt idx="724">
                  <c:v>59.241264913278954</c:v>
                </c:pt>
                <c:pt idx="725">
                  <c:v>59.258603611011125</c:v>
                </c:pt>
                <c:pt idx="726">
                  <c:v>59.276137125571793</c:v>
                </c:pt>
                <c:pt idx="727">
                  <c:v>59.293936299443914</c:v>
                </c:pt>
                <c:pt idx="728">
                  <c:v>59.312001132627543</c:v>
                </c:pt>
                <c:pt idx="729">
                  <c:v>59.33033162512276</c:v>
                </c:pt>
                <c:pt idx="730">
                  <c:v>59.348927776929479</c:v>
                </c:pt>
                <c:pt idx="731">
                  <c:v>59.3677895880477</c:v>
                </c:pt>
                <c:pt idx="732">
                  <c:v>59.386917058477465</c:v>
                </c:pt>
                <c:pt idx="733">
                  <c:v>59.406310188218782</c:v>
                </c:pt>
                <c:pt idx="734">
                  <c:v>59.425968977271602</c:v>
                </c:pt>
                <c:pt idx="735">
                  <c:v>59.445893425635916</c:v>
                </c:pt>
                <c:pt idx="736">
                  <c:v>59.466083533311796</c:v>
                </c:pt>
                <c:pt idx="737">
                  <c:v>59.486539300299192</c:v>
                </c:pt>
                <c:pt idx="738">
                  <c:v>59.506751546251017</c:v>
                </c:pt>
                <c:pt idx="739">
                  <c:v>59.526720271167278</c:v>
                </c:pt>
                <c:pt idx="740">
                  <c:v>59.546445475047939</c:v>
                </c:pt>
                <c:pt idx="741">
                  <c:v>59.565927157893086</c:v>
                </c:pt>
                <c:pt idx="742">
                  <c:v>59.585165319702675</c:v>
                </c:pt>
                <c:pt idx="743">
                  <c:v>59.604159960476679</c:v>
                </c:pt>
                <c:pt idx="744">
                  <c:v>59.623154601250675</c:v>
                </c:pt>
                <c:pt idx="745">
                  <c:v>59.642149242024715</c:v>
                </c:pt>
                <c:pt idx="746">
                  <c:v>59.66114388279869</c:v>
                </c:pt>
                <c:pt idx="747">
                  <c:v>59.680138523572715</c:v>
                </c:pt>
                <c:pt idx="748">
                  <c:v>59.699133164346698</c:v>
                </c:pt>
                <c:pt idx="749">
                  <c:v>59.718127805120723</c:v>
                </c:pt>
                <c:pt idx="750">
                  <c:v>59.739314135214805</c:v>
                </c:pt>
                <c:pt idx="751">
                  <c:v>59.762692154628972</c:v>
                </c:pt>
                <c:pt idx="752">
                  <c:v>59.788261863363147</c:v>
                </c:pt>
                <c:pt idx="753">
                  <c:v>59.816023261417456</c:v>
                </c:pt>
                <c:pt idx="754">
                  <c:v>59.843784659471794</c:v>
                </c:pt>
                <c:pt idx="755">
                  <c:v>59.872033099597246</c:v>
                </c:pt>
                <c:pt idx="756">
                  <c:v>59.900768581793812</c:v>
                </c:pt>
                <c:pt idx="757">
                  <c:v>59.929991106061536</c:v>
                </c:pt>
                <c:pt idx="758">
                  <c:v>59.959700672400345</c:v>
                </c:pt>
                <c:pt idx="759">
                  <c:v>59.989897280810297</c:v>
                </c:pt>
                <c:pt idx="760">
                  <c:v>60.020580931291406</c:v>
                </c:pt>
                <c:pt idx="761">
                  <c:v>60.051751623843586</c:v>
                </c:pt>
                <c:pt idx="762">
                  <c:v>60.083409358466945</c:v>
                </c:pt>
                <c:pt idx="763">
                  <c:v>60.115554135161432</c:v>
                </c:pt>
                <c:pt idx="764">
                  <c:v>60.148185953927033</c:v>
                </c:pt>
                <c:pt idx="765">
                  <c:v>60.181304814763749</c:v>
                </c:pt>
                <c:pt idx="766">
                  <c:v>60.2149107176716</c:v>
                </c:pt>
                <c:pt idx="767">
                  <c:v>60.248516620579494</c:v>
                </c:pt>
                <c:pt idx="768">
                  <c:v>60.285337001156762</c:v>
                </c:pt>
                <c:pt idx="769">
                  <c:v>60.325371859403504</c:v>
                </c:pt>
                <c:pt idx="770">
                  <c:v>60.368621195319669</c:v>
                </c:pt>
                <c:pt idx="771">
                  <c:v>60.415085008905336</c:v>
                </c:pt>
                <c:pt idx="772">
                  <c:v>60.464763300160428</c:v>
                </c:pt>
                <c:pt idx="773">
                  <c:v>60.514441591415462</c:v>
                </c:pt>
                <c:pt idx="774">
                  <c:v>60.56411988267061</c:v>
                </c:pt>
                <c:pt idx="775">
                  <c:v>60.613798173925723</c:v>
                </c:pt>
                <c:pt idx="776">
                  <c:v>60.663476465180793</c:v>
                </c:pt>
                <c:pt idx="777">
                  <c:v>60.713154756435905</c:v>
                </c:pt>
                <c:pt idx="778">
                  <c:v>60.762833047690982</c:v>
                </c:pt>
                <c:pt idx="779">
                  <c:v>60.812511338946067</c:v>
                </c:pt>
                <c:pt idx="780">
                  <c:v>60.862189630201158</c:v>
                </c:pt>
                <c:pt idx="781">
                  <c:v>60.911867921456206</c:v>
                </c:pt>
                <c:pt idx="782">
                  <c:v>60.960502551130347</c:v>
                </c:pt>
                <c:pt idx="783">
                  <c:v>61.008093519223436</c:v>
                </c:pt>
                <c:pt idx="784">
                  <c:v>61.054640825735547</c:v>
                </c:pt>
                <c:pt idx="785">
                  <c:v>61.10014447066667</c:v>
                </c:pt>
                <c:pt idx="786">
                  <c:v>61.144604454016807</c:v>
                </c:pt>
                <c:pt idx="787">
                  <c:v>61.186977114205014</c:v>
                </c:pt>
                <c:pt idx="788">
                  <c:v>61.228287137147078</c:v>
                </c:pt>
                <c:pt idx="789">
                  <c:v>61.268534522843062</c:v>
                </c:pt>
                <c:pt idx="790">
                  <c:v>61.307719271292875</c:v>
                </c:pt>
                <c:pt idx="791">
                  <c:v>61.345841382496644</c:v>
                </c:pt>
                <c:pt idx="792">
                  <c:v>61.382900856454356</c:v>
                </c:pt>
                <c:pt idx="793">
                  <c:v>61.418897693165924</c:v>
                </c:pt>
                <c:pt idx="794">
                  <c:v>61.453831892631385</c:v>
                </c:pt>
                <c:pt idx="795">
                  <c:v>61.487703454850795</c:v>
                </c:pt>
                <c:pt idx="796">
                  <c:v>61.520512379824119</c:v>
                </c:pt>
                <c:pt idx="797">
                  <c:v>61.552258667551257</c:v>
                </c:pt>
                <c:pt idx="798">
                  <c:v>61.582942318032352</c:v>
                </c:pt>
                <c:pt idx="799">
                  <c:v>61.613625968513425</c:v>
                </c:pt>
                <c:pt idx="800">
                  <c:v>61.644309618994505</c:v>
                </c:pt>
                <c:pt idx="801">
                  <c:v>61.674506227404478</c:v>
                </c:pt>
                <c:pt idx="802">
                  <c:v>61.704215793743295</c:v>
                </c:pt>
                <c:pt idx="803">
                  <c:v>61.733438318011039</c:v>
                </c:pt>
                <c:pt idx="804">
                  <c:v>61.762660842278748</c:v>
                </c:pt>
                <c:pt idx="805">
                  <c:v>61.791883366546394</c:v>
                </c:pt>
                <c:pt idx="806">
                  <c:v>61.821105890814117</c:v>
                </c:pt>
                <c:pt idx="807">
                  <c:v>61.850328415081805</c:v>
                </c:pt>
                <c:pt idx="808">
                  <c:v>61.879550939349521</c:v>
                </c:pt>
                <c:pt idx="809">
                  <c:v>61.908286421546059</c:v>
                </c:pt>
                <c:pt idx="810">
                  <c:v>61.936534861671525</c:v>
                </c:pt>
                <c:pt idx="811">
                  <c:v>61.964296259725856</c:v>
                </c:pt>
                <c:pt idx="812">
                  <c:v>61.991570615709051</c:v>
                </c:pt>
                <c:pt idx="813">
                  <c:v>62.018357929621111</c:v>
                </c:pt>
                <c:pt idx="814">
                  <c:v>62.044658201462013</c:v>
                </c:pt>
                <c:pt idx="815">
                  <c:v>62.070958473302944</c:v>
                </c:pt>
                <c:pt idx="816">
                  <c:v>62.097258745143911</c:v>
                </c:pt>
                <c:pt idx="817">
                  <c:v>62.124289580091499</c:v>
                </c:pt>
                <c:pt idx="818">
                  <c:v>62.152050978145866</c:v>
                </c:pt>
                <c:pt idx="819">
                  <c:v>62.180542939306861</c:v>
                </c:pt>
                <c:pt idx="820">
                  <c:v>62.209765463574549</c:v>
                </c:pt>
                <c:pt idx="821">
                  <c:v>62.238500945771165</c:v>
                </c:pt>
                <c:pt idx="822">
                  <c:v>62.266749385896546</c:v>
                </c:pt>
                <c:pt idx="823">
                  <c:v>62.294510783950919</c:v>
                </c:pt>
                <c:pt idx="824">
                  <c:v>62.321103281034475</c:v>
                </c:pt>
                <c:pt idx="825">
                  <c:v>62.346526877147355</c:v>
                </c:pt>
                <c:pt idx="826">
                  <c:v>62.370781572289538</c:v>
                </c:pt>
                <c:pt idx="827">
                  <c:v>62.393867366461045</c:v>
                </c:pt>
                <c:pt idx="828">
                  <c:v>62.415784259661812</c:v>
                </c:pt>
                <c:pt idx="829">
                  <c:v>62.437701152862573</c:v>
                </c:pt>
                <c:pt idx="830">
                  <c:v>62.459618046063376</c:v>
                </c:pt>
                <c:pt idx="831">
                  <c:v>62.481534939264144</c:v>
                </c:pt>
                <c:pt idx="832">
                  <c:v>62.503451832464933</c:v>
                </c:pt>
                <c:pt idx="833">
                  <c:v>62.525368725665729</c:v>
                </c:pt>
                <c:pt idx="834">
                  <c:v>62.546701168381126</c:v>
                </c:pt>
                <c:pt idx="835">
                  <c:v>62.567449160611154</c:v>
                </c:pt>
                <c:pt idx="836">
                  <c:v>62.587612702355912</c:v>
                </c:pt>
                <c:pt idx="837">
                  <c:v>62.607191793615243</c:v>
                </c:pt>
                <c:pt idx="838">
                  <c:v>62.626186434389268</c:v>
                </c:pt>
                <c:pt idx="839">
                  <c:v>62.645181075163251</c:v>
                </c:pt>
                <c:pt idx="840">
                  <c:v>62.664175715937283</c:v>
                </c:pt>
                <c:pt idx="841">
                  <c:v>62.68317035671128</c:v>
                </c:pt>
                <c:pt idx="842">
                  <c:v>62.702164997485283</c:v>
                </c:pt>
                <c:pt idx="843">
                  <c:v>62.721159638259316</c:v>
                </c:pt>
                <c:pt idx="844">
                  <c:v>62.740154279033291</c:v>
                </c:pt>
                <c:pt idx="845">
                  <c:v>62.759148919807302</c:v>
                </c:pt>
                <c:pt idx="846">
                  <c:v>62.778143560581313</c:v>
                </c:pt>
                <c:pt idx="847">
                  <c:v>62.797138201355324</c:v>
                </c:pt>
                <c:pt idx="848">
                  <c:v>62.816132842129349</c:v>
                </c:pt>
                <c:pt idx="849">
                  <c:v>62.834640440832139</c:v>
                </c:pt>
                <c:pt idx="850">
                  <c:v>62.852660997463907</c:v>
                </c:pt>
                <c:pt idx="851">
                  <c:v>62.870194512024547</c:v>
                </c:pt>
                <c:pt idx="852">
                  <c:v>62.887728026585165</c:v>
                </c:pt>
                <c:pt idx="853">
                  <c:v>62.905261541145784</c:v>
                </c:pt>
                <c:pt idx="854">
                  <c:v>62.922795055706395</c:v>
                </c:pt>
                <c:pt idx="855">
                  <c:v>62.940328570266992</c:v>
                </c:pt>
                <c:pt idx="856">
                  <c:v>62.957862084827603</c:v>
                </c:pt>
                <c:pt idx="857">
                  <c:v>62.976241514564407</c:v>
                </c:pt>
                <c:pt idx="858">
                  <c:v>62.995466859477375</c:v>
                </c:pt>
                <c:pt idx="859">
                  <c:v>63.015538119566521</c:v>
                </c:pt>
                <c:pt idx="860">
                  <c:v>63.03645529483186</c:v>
                </c:pt>
                <c:pt idx="861">
                  <c:v>63.058218385273292</c:v>
                </c:pt>
                <c:pt idx="862">
                  <c:v>63.080827390890924</c:v>
                </c:pt>
                <c:pt idx="863">
                  <c:v>63.104282311684742</c:v>
                </c:pt>
                <c:pt idx="864">
                  <c:v>63.128583147654744</c:v>
                </c:pt>
                <c:pt idx="865">
                  <c:v>63.153729898800883</c:v>
                </c:pt>
                <c:pt idx="866">
                  <c:v>63.1797225651232</c:v>
                </c:pt>
                <c:pt idx="867">
                  <c:v>63.206561146621716</c:v>
                </c:pt>
                <c:pt idx="868">
                  <c:v>63.234245643296333</c:v>
                </c:pt>
                <c:pt idx="869">
                  <c:v>63.262776055147185</c:v>
                </c:pt>
                <c:pt idx="870">
                  <c:v>63.292152382174251</c:v>
                </c:pt>
                <c:pt idx="871">
                  <c:v>63.32237462437736</c:v>
                </c:pt>
                <c:pt idx="872">
                  <c:v>63.353442781756669</c:v>
                </c:pt>
                <c:pt idx="873">
                  <c:v>63.385356854312199</c:v>
                </c:pt>
                <c:pt idx="874">
                  <c:v>63.418116842043929</c:v>
                </c:pt>
                <c:pt idx="875">
                  <c:v>63.45172274495178</c:v>
                </c:pt>
                <c:pt idx="876">
                  <c:v>63.48532864785961</c:v>
                </c:pt>
                <c:pt idx="877">
                  <c:v>63.518447508696276</c:v>
                </c:pt>
                <c:pt idx="878">
                  <c:v>63.551079327461927</c:v>
                </c:pt>
                <c:pt idx="879">
                  <c:v>63.583224104156372</c:v>
                </c:pt>
                <c:pt idx="880">
                  <c:v>63.614881838779731</c:v>
                </c:pt>
                <c:pt idx="881">
                  <c:v>63.646052531331961</c:v>
                </c:pt>
                <c:pt idx="882">
                  <c:v>63.676736181813034</c:v>
                </c:pt>
                <c:pt idx="883">
                  <c:v>63.707419832294121</c:v>
                </c:pt>
                <c:pt idx="884">
                  <c:v>63.73810348277523</c:v>
                </c:pt>
                <c:pt idx="885">
                  <c:v>63.770491780505239</c:v>
                </c:pt>
                <c:pt idx="886">
                  <c:v>63.80458472548419</c:v>
                </c:pt>
                <c:pt idx="887">
                  <c:v>63.840382317712127</c:v>
                </c:pt>
                <c:pt idx="888">
                  <c:v>63.877884557188978</c:v>
                </c:pt>
                <c:pt idx="889">
                  <c:v>63.917091443914835</c:v>
                </c:pt>
                <c:pt idx="890">
                  <c:v>63.958002977889635</c:v>
                </c:pt>
                <c:pt idx="891">
                  <c:v>63.998914511864406</c:v>
                </c:pt>
                <c:pt idx="892">
                  <c:v>64.039826045839192</c:v>
                </c:pt>
                <c:pt idx="893">
                  <c:v>64.080737579813928</c:v>
                </c:pt>
                <c:pt idx="894">
                  <c:v>64.121649113788678</c:v>
                </c:pt>
                <c:pt idx="895">
                  <c:v>64.173924962756473</c:v>
                </c:pt>
                <c:pt idx="896">
                  <c:v>64.237565126717328</c:v>
                </c:pt>
                <c:pt idx="897">
                  <c:v>64.312569605671101</c:v>
                </c:pt>
                <c:pt idx="898">
                  <c:v>64.398938399617762</c:v>
                </c:pt>
                <c:pt idx="899">
                  <c:v>64.496671508557554</c:v>
                </c:pt>
                <c:pt idx="900">
                  <c:v>64.605768932490179</c:v>
                </c:pt>
                <c:pt idx="901">
                  <c:v>64.726230671416033</c:v>
                </c:pt>
                <c:pt idx="902">
                  <c:v>64.858056725334748</c:v>
                </c:pt>
                <c:pt idx="903">
                  <c:v>65.001247094246494</c:v>
                </c:pt>
                <c:pt idx="904">
                  <c:v>65.144437463158212</c:v>
                </c:pt>
                <c:pt idx="905">
                  <c:v>65.284157657313216</c:v>
                </c:pt>
                <c:pt idx="906">
                  <c:v>65.420407676711278</c:v>
                </c:pt>
                <c:pt idx="907">
                  <c:v>65.553187521352669</c:v>
                </c:pt>
                <c:pt idx="908">
                  <c:v>65.682497191237218</c:v>
                </c:pt>
                <c:pt idx="909">
                  <c:v>65.80833668636501</c:v>
                </c:pt>
                <c:pt idx="910">
                  <c:v>65.930706006735988</c:v>
                </c:pt>
                <c:pt idx="911">
                  <c:v>66.04960515235021</c:v>
                </c:pt>
                <c:pt idx="912">
                  <c:v>66.165034123207619</c:v>
                </c:pt>
                <c:pt idx="913">
                  <c:v>66.279001967851585</c:v>
                </c:pt>
                <c:pt idx="914">
                  <c:v>66.391508686282293</c:v>
                </c:pt>
                <c:pt idx="915">
                  <c:v>66.502554278499488</c:v>
                </c:pt>
                <c:pt idx="916">
                  <c:v>66.612138744503341</c:v>
                </c:pt>
                <c:pt idx="917">
                  <c:v>66.720262084293893</c:v>
                </c:pt>
                <c:pt idx="918">
                  <c:v>66.826924297870974</c:v>
                </c:pt>
                <c:pt idx="919">
                  <c:v>66.932125385234727</c:v>
                </c:pt>
                <c:pt idx="920">
                  <c:v>67.035865346385009</c:v>
                </c:pt>
                <c:pt idx="921">
                  <c:v>67.155051498933958</c:v>
                </c:pt>
                <c:pt idx="922">
                  <c:v>67.289683842881573</c:v>
                </c:pt>
                <c:pt idx="923">
                  <c:v>67.439762378227869</c:v>
                </c:pt>
                <c:pt idx="924">
                  <c:v>67.605287104972717</c:v>
                </c:pt>
                <c:pt idx="925">
                  <c:v>67.786258023116304</c:v>
                </c:pt>
                <c:pt idx="926">
                  <c:v>67.9826751326584</c:v>
                </c:pt>
                <c:pt idx="927">
                  <c:v>68.194538433599234</c:v>
                </c:pt>
                <c:pt idx="928">
                  <c:v>68.421847925938764</c:v>
                </c:pt>
                <c:pt idx="929">
                  <c:v>68.664603609676917</c:v>
                </c:pt>
                <c:pt idx="930">
                  <c:v>68.922805484813622</c:v>
                </c:pt>
                <c:pt idx="931">
                  <c:v>69.196453551348995</c:v>
                </c:pt>
                <c:pt idx="932">
                  <c:v>69.485547809282977</c:v>
                </c:pt>
                <c:pt idx="933">
                  <c:v>69.790088258615683</c:v>
                </c:pt>
                <c:pt idx="934">
                  <c:v>70.110074899346984</c:v>
                </c:pt>
                <c:pt idx="935">
                  <c:v>70.457822938132622</c:v>
                </c:pt>
                <c:pt idx="936">
                  <c:v>70.8333323749725</c:v>
                </c:pt>
                <c:pt idx="937">
                  <c:v>71.236603209866828</c:v>
                </c:pt>
                <c:pt idx="938">
                  <c:v>71.667635442815367</c:v>
                </c:pt>
                <c:pt idx="939">
                  <c:v>72.12642907381823</c:v>
                </c:pt>
                <c:pt idx="940">
                  <c:v>72.612984102875373</c:v>
                </c:pt>
                <c:pt idx="941">
                  <c:v>73.127300529986854</c:v>
                </c:pt>
                <c:pt idx="942">
                  <c:v>73.612081334356347</c:v>
                </c:pt>
                <c:pt idx="943">
                  <c:v>74.06732651598395</c:v>
                </c:pt>
                <c:pt idx="944">
                  <c:v>74.493036074869451</c:v>
                </c:pt>
                <c:pt idx="945">
                  <c:v>74.889210011012992</c:v>
                </c:pt>
                <c:pt idx="946">
                  <c:v>75.255848324414444</c:v>
                </c:pt>
                <c:pt idx="947">
                  <c:v>75.59295101507405</c:v>
                </c:pt>
                <c:pt idx="948">
                  <c:v>75.900518082991582</c:v>
                </c:pt>
                <c:pt idx="949">
                  <c:v>76.17854952816711</c:v>
                </c:pt>
                <c:pt idx="950">
                  <c:v>76.42704535060065</c:v>
                </c:pt>
                <c:pt idx="951">
                  <c:v>76.646005550292216</c:v>
                </c:pt>
                <c:pt idx="952">
                  <c:v>76.835430127241693</c:v>
                </c:pt>
                <c:pt idx="953">
                  <c:v>76.995319081449324</c:v>
                </c:pt>
                <c:pt idx="954">
                  <c:v>77.125672412914781</c:v>
                </c:pt>
                <c:pt idx="955">
                  <c:v>77.226490121638449</c:v>
                </c:pt>
                <c:pt idx="956">
                  <c:v>77.323486423342402</c:v>
                </c:pt>
                <c:pt idx="957">
                  <c:v>77.416661318026712</c:v>
                </c:pt>
                <c:pt idx="958">
                  <c:v>77.506014805691379</c:v>
                </c:pt>
                <c:pt idx="959">
                  <c:v>77.591546886336474</c:v>
                </c:pt>
                <c:pt idx="960">
                  <c:v>77.673257559961854</c:v>
                </c:pt>
                <c:pt idx="961">
                  <c:v>77.751146826567748</c:v>
                </c:pt>
                <c:pt idx="962">
                  <c:v>77.825214686153956</c:v>
                </c:pt>
                <c:pt idx="963">
                  <c:v>77.895461138720464</c:v>
                </c:pt>
                <c:pt idx="964">
                  <c:v>77.961886184267527</c:v>
                </c:pt>
                <c:pt idx="965">
                  <c:v>78.024489822794749</c:v>
                </c:pt>
                <c:pt idx="966">
                  <c:v>78.083272054302554</c:v>
                </c:pt>
                <c:pt idx="967">
                  <c:v>78.138232878790575</c:v>
                </c:pt>
                <c:pt idx="968">
                  <c:v>78.189372296259023</c:v>
                </c:pt>
                <c:pt idx="969">
                  <c:v>78.238758362271469</c:v>
                </c:pt>
                <c:pt idx="970">
                  <c:v>78.28639107682784</c:v>
                </c:pt>
                <c:pt idx="971">
                  <c:v>78.332270439928152</c:v>
                </c:pt>
                <c:pt idx="972">
                  <c:v>78.376396451572347</c:v>
                </c:pt>
                <c:pt idx="973">
                  <c:v>78.418769111760554</c:v>
                </c:pt>
                <c:pt idx="974">
                  <c:v>78.459437124699704</c:v>
                </c:pt>
                <c:pt idx="975">
                  <c:v>78.498400490390082</c:v>
                </c:pt>
                <c:pt idx="976">
                  <c:v>78.535659208831362</c:v>
                </c:pt>
                <c:pt idx="977">
                  <c:v>78.571213280023727</c:v>
                </c:pt>
                <c:pt idx="978">
                  <c:v>78.60506270396715</c:v>
                </c:pt>
                <c:pt idx="979">
                  <c:v>78.637207480661615</c:v>
                </c:pt>
                <c:pt idx="980">
                  <c:v>78.669352257356024</c:v>
                </c:pt>
                <c:pt idx="981">
                  <c:v>78.700832885771703</c:v>
                </c:pt>
                <c:pt idx="982">
                  <c:v>78.731649365908666</c:v>
                </c:pt>
                <c:pt idx="983">
                  <c:v>78.761801697766629</c:v>
                </c:pt>
                <c:pt idx="984">
                  <c:v>78.791289881345932</c:v>
                </c:pt>
                <c:pt idx="985">
                  <c:v>78.82011391664625</c:v>
                </c:pt>
                <c:pt idx="986">
                  <c:v>78.848273803667851</c:v>
                </c:pt>
                <c:pt idx="987">
                  <c:v>78.875769542410595</c:v>
                </c:pt>
                <c:pt idx="988">
                  <c:v>78.902601132874565</c:v>
                </c:pt>
                <c:pt idx="989">
                  <c:v>78.928768575059735</c:v>
                </c:pt>
                <c:pt idx="990">
                  <c:v>78.95427186896616</c:v>
                </c:pt>
                <c:pt idx="991">
                  <c:v>78.979111014593656</c:v>
                </c:pt>
                <c:pt idx="992">
                  <c:v>79.00303695633788</c:v>
                </c:pt>
                <c:pt idx="993">
                  <c:v>79.02604969419869</c:v>
                </c:pt>
                <c:pt idx="994">
                  <c:v>79.0481492281762</c:v>
                </c:pt>
                <c:pt idx="995">
                  <c:v>79.069335558270211</c:v>
                </c:pt>
                <c:pt idx="996">
                  <c:v>79.089608684480908</c:v>
                </c:pt>
                <c:pt idx="997">
                  <c:v>79.108968606808247</c:v>
                </c:pt>
                <c:pt idx="998">
                  <c:v>79.127415325252272</c:v>
                </c:pt>
                <c:pt idx="999">
                  <c:v>79.144948839812898</c:v>
                </c:pt>
                <c:pt idx="1000">
                  <c:v>79.162482354373438</c:v>
                </c:pt>
                <c:pt idx="1001">
                  <c:v>79.180015868934149</c:v>
                </c:pt>
                <c:pt idx="1002">
                  <c:v>79.197549383494732</c:v>
                </c:pt>
                <c:pt idx="1003">
                  <c:v>79.215082898055357</c:v>
                </c:pt>
                <c:pt idx="1004">
                  <c:v>79.232616412616011</c:v>
                </c:pt>
                <c:pt idx="1005">
                  <c:v>79.250149927176665</c:v>
                </c:pt>
                <c:pt idx="1006">
                  <c:v>79.267683441737361</c:v>
                </c:pt>
                <c:pt idx="1007">
                  <c:v>79.285216956297901</c:v>
                </c:pt>
                <c:pt idx="1008">
                  <c:v>79.30275047085847</c:v>
                </c:pt>
                <c:pt idx="1009">
                  <c:v>79.320283985419167</c:v>
                </c:pt>
                <c:pt idx="1010">
                  <c:v>79.337817499979792</c:v>
                </c:pt>
                <c:pt idx="1011">
                  <c:v>79.355351014540318</c:v>
                </c:pt>
                <c:pt idx="1012">
                  <c:v>79.372884529100986</c:v>
                </c:pt>
                <c:pt idx="1013">
                  <c:v>79.390418043661597</c:v>
                </c:pt>
                <c:pt idx="1014">
                  <c:v>79.407951558222294</c:v>
                </c:pt>
                <c:pt idx="1015">
                  <c:v>79.425485072782834</c:v>
                </c:pt>
                <c:pt idx="1016">
                  <c:v>79.443018587343587</c:v>
                </c:pt>
                <c:pt idx="1017">
                  <c:v>79.460552101904156</c:v>
                </c:pt>
                <c:pt idx="1018">
                  <c:v>79.478816179571396</c:v>
                </c:pt>
                <c:pt idx="1019">
                  <c:v>79.497810820345535</c:v>
                </c:pt>
                <c:pt idx="1020">
                  <c:v>79.517536024226175</c:v>
                </c:pt>
                <c:pt idx="1021">
                  <c:v>79.537991791213614</c:v>
                </c:pt>
                <c:pt idx="1022">
                  <c:v>79.559178121307653</c:v>
                </c:pt>
                <c:pt idx="1023">
                  <c:v>79.581095014508378</c:v>
                </c:pt>
                <c:pt idx="1024">
                  <c:v>79.603742470815888</c:v>
                </c:pt>
                <c:pt idx="1025">
                  <c:v>79.627120490230084</c:v>
                </c:pt>
                <c:pt idx="1026">
                  <c:v>79.65122907275088</c:v>
                </c:pt>
                <c:pt idx="1027">
                  <c:v>79.676068218378418</c:v>
                </c:pt>
                <c:pt idx="1028">
                  <c:v>79.701637927112714</c:v>
                </c:pt>
                <c:pt idx="1029">
                  <c:v>79.727938198953524</c:v>
                </c:pt>
                <c:pt idx="1030">
                  <c:v>79.754969033901233</c:v>
                </c:pt>
                <c:pt idx="1031">
                  <c:v>79.782730431955486</c:v>
                </c:pt>
                <c:pt idx="1032">
                  <c:v>79.811222393116537</c:v>
                </c:pt>
                <c:pt idx="1033">
                  <c:v>79.840444917384218</c:v>
                </c:pt>
                <c:pt idx="1034">
                  <c:v>79.868206315438499</c:v>
                </c:pt>
                <c:pt idx="1035">
                  <c:v>79.894506587279466</c:v>
                </c:pt>
                <c:pt idx="1036">
                  <c:v>79.919345732907004</c:v>
                </c:pt>
                <c:pt idx="1037">
                  <c:v>79.942723752321157</c:v>
                </c:pt>
                <c:pt idx="1038">
                  <c:v>79.964640645521925</c:v>
                </c:pt>
                <c:pt idx="1039">
                  <c:v>79.985096412509236</c:v>
                </c:pt>
                <c:pt idx="1040">
                  <c:v>80.004091053283318</c:v>
                </c:pt>
                <c:pt idx="1041">
                  <c:v>80.021624567844015</c:v>
                </c:pt>
                <c:pt idx="1042">
                  <c:v>80.037696956191198</c:v>
                </c:pt>
                <c:pt idx="1043">
                  <c:v>80.053902174194107</c:v>
                </c:pt>
                <c:pt idx="1044">
                  <c:v>80.070240221852956</c:v>
                </c:pt>
                <c:pt idx="1045">
                  <c:v>80.086711099167474</c:v>
                </c:pt>
                <c:pt idx="1046">
                  <c:v>80.103314806137718</c:v>
                </c:pt>
                <c:pt idx="1047">
                  <c:v>80.120051342763716</c:v>
                </c:pt>
                <c:pt idx="1048">
                  <c:v>80.136920709045626</c:v>
                </c:pt>
                <c:pt idx="1049">
                  <c:v>80.153922904983148</c:v>
                </c:pt>
                <c:pt idx="1050">
                  <c:v>80.171057930576438</c:v>
                </c:pt>
                <c:pt idx="1051">
                  <c:v>80.188325785825583</c:v>
                </c:pt>
                <c:pt idx="1052">
                  <c:v>80.205726470730454</c:v>
                </c:pt>
                <c:pt idx="1053">
                  <c:v>80.223259985291151</c:v>
                </c:pt>
                <c:pt idx="1054">
                  <c:v>80.245724800821833</c:v>
                </c:pt>
                <c:pt idx="1055">
                  <c:v>80.273120917322842</c:v>
                </c:pt>
                <c:pt idx="1056">
                  <c:v>80.30544833479388</c:v>
                </c:pt>
                <c:pt idx="1057">
                  <c:v>80.342707053235259</c:v>
                </c:pt>
                <c:pt idx="1058">
                  <c:v>80.384897072646709</c:v>
                </c:pt>
                <c:pt idx="1059">
                  <c:v>80.432018393028414</c:v>
                </c:pt>
                <c:pt idx="1060">
                  <c:v>80.484071014380248</c:v>
                </c:pt>
                <c:pt idx="1061">
                  <c:v>80.541054936702324</c:v>
                </c:pt>
                <c:pt idx="1062">
                  <c:v>80.596273331516485</c:v>
                </c:pt>
                <c:pt idx="1063">
                  <c:v>80.649726198822819</c:v>
                </c:pt>
                <c:pt idx="1064">
                  <c:v>80.70141353862131</c:v>
                </c:pt>
                <c:pt idx="1065">
                  <c:v>80.751335350911958</c:v>
                </c:pt>
                <c:pt idx="1066">
                  <c:v>80.79949163569475</c:v>
                </c:pt>
                <c:pt idx="1067">
                  <c:v>80.845882392969656</c:v>
                </c:pt>
                <c:pt idx="1068">
                  <c:v>80.890507622736848</c:v>
                </c:pt>
                <c:pt idx="1069">
                  <c:v>80.933367324996169</c:v>
                </c:pt>
                <c:pt idx="1070">
                  <c:v>80.97446149974769</c:v>
                </c:pt>
                <c:pt idx="1071">
                  <c:v>81.01379014699117</c:v>
                </c:pt>
                <c:pt idx="1072">
                  <c:v>81.051353266726949</c:v>
                </c:pt>
                <c:pt idx="1073">
                  <c:v>81.087150858954885</c:v>
                </c:pt>
                <c:pt idx="1074">
                  <c:v>81.121182923675008</c:v>
                </c:pt>
                <c:pt idx="1075">
                  <c:v>81.153449460887273</c:v>
                </c:pt>
                <c:pt idx="1076">
                  <c:v>81.18395047059164</c:v>
                </c:pt>
                <c:pt idx="1077">
                  <c:v>81.212685952788249</c:v>
                </c:pt>
                <c:pt idx="1078">
                  <c:v>81.239655907476973</c:v>
                </c:pt>
                <c:pt idx="1079">
                  <c:v>81.264860334657868</c:v>
                </c:pt>
                <c:pt idx="1080">
                  <c:v>81.288299234330921</c:v>
                </c:pt>
                <c:pt idx="1081">
                  <c:v>81.309972606496046</c:v>
                </c:pt>
                <c:pt idx="1082">
                  <c:v>81.329880451153457</c:v>
                </c:pt>
                <c:pt idx="1083">
                  <c:v>81.348022768303025</c:v>
                </c:pt>
                <c:pt idx="1084">
                  <c:v>81.364399557944708</c:v>
                </c:pt>
                <c:pt idx="1085">
                  <c:v>81.379010820078548</c:v>
                </c:pt>
                <c:pt idx="1086">
                  <c:v>81.39362208221246</c:v>
                </c:pt>
                <c:pt idx="1087">
                  <c:v>81.407941119103583</c:v>
                </c:pt>
                <c:pt idx="1088">
                  <c:v>81.421967930752075</c:v>
                </c:pt>
                <c:pt idx="1089">
                  <c:v>81.435702517157807</c:v>
                </c:pt>
                <c:pt idx="1090">
                  <c:v>81.449144878321036</c:v>
                </c:pt>
                <c:pt idx="1091">
                  <c:v>81.532955077920789</c:v>
                </c:pt>
                <c:pt idx="1092">
                  <c:v>81.687133115957181</c:v>
                </c:pt>
                <c:pt idx="1093">
                  <c:v>81.911678992430183</c:v>
                </c:pt>
                <c:pt idx="1094">
                  <c:v>82.206592707339809</c:v>
                </c:pt>
                <c:pt idx="1095">
                  <c:v>82.571874260686002</c:v>
                </c:pt>
              </c:numCache>
            </c:numRef>
          </c:yVal>
          <c:smooth val="1"/>
        </c:ser>
        <c:ser>
          <c:idx val="4"/>
          <c:order val="4"/>
          <c:tx>
            <c:v>Calibrated Sliding Interval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'Silver R L''Anse MI'!$C$10:$C$1105</c:f>
              <c:numCache>
                <c:formatCode>m/d/yyyy</c:formatCode>
                <c:ptCount val="1096"/>
                <c:pt idx="0">
                  <c:v>38991</c:v>
                </c:pt>
                <c:pt idx="1">
                  <c:v>38992</c:v>
                </c:pt>
                <c:pt idx="2">
                  <c:v>38993</c:v>
                </c:pt>
                <c:pt idx="3">
                  <c:v>38994</c:v>
                </c:pt>
                <c:pt idx="4">
                  <c:v>38995</c:v>
                </c:pt>
                <c:pt idx="5">
                  <c:v>38996</c:v>
                </c:pt>
                <c:pt idx="6">
                  <c:v>38997</c:v>
                </c:pt>
                <c:pt idx="7">
                  <c:v>38998</c:v>
                </c:pt>
                <c:pt idx="8">
                  <c:v>38999</c:v>
                </c:pt>
                <c:pt idx="9">
                  <c:v>39000</c:v>
                </c:pt>
                <c:pt idx="10">
                  <c:v>39001</c:v>
                </c:pt>
                <c:pt idx="11">
                  <c:v>39002</c:v>
                </c:pt>
                <c:pt idx="12">
                  <c:v>39003</c:v>
                </c:pt>
                <c:pt idx="13">
                  <c:v>39004</c:v>
                </c:pt>
                <c:pt idx="14">
                  <c:v>39005</c:v>
                </c:pt>
                <c:pt idx="15">
                  <c:v>39006</c:v>
                </c:pt>
                <c:pt idx="16">
                  <c:v>39007</c:v>
                </c:pt>
                <c:pt idx="17">
                  <c:v>39008</c:v>
                </c:pt>
                <c:pt idx="18">
                  <c:v>39009</c:v>
                </c:pt>
                <c:pt idx="19">
                  <c:v>39010</c:v>
                </c:pt>
                <c:pt idx="20">
                  <c:v>39011</c:v>
                </c:pt>
                <c:pt idx="21">
                  <c:v>39012</c:v>
                </c:pt>
                <c:pt idx="22">
                  <c:v>39013</c:v>
                </c:pt>
                <c:pt idx="23">
                  <c:v>39014</c:v>
                </c:pt>
                <c:pt idx="24">
                  <c:v>39015</c:v>
                </c:pt>
                <c:pt idx="25">
                  <c:v>39016</c:v>
                </c:pt>
                <c:pt idx="26">
                  <c:v>39017</c:v>
                </c:pt>
                <c:pt idx="27">
                  <c:v>39018</c:v>
                </c:pt>
                <c:pt idx="28">
                  <c:v>39019</c:v>
                </c:pt>
                <c:pt idx="29">
                  <c:v>39020</c:v>
                </c:pt>
                <c:pt idx="30">
                  <c:v>39021</c:v>
                </c:pt>
                <c:pt idx="31">
                  <c:v>39022</c:v>
                </c:pt>
                <c:pt idx="32">
                  <c:v>39023</c:v>
                </c:pt>
                <c:pt idx="33">
                  <c:v>39024</c:v>
                </c:pt>
                <c:pt idx="34">
                  <c:v>39025</c:v>
                </c:pt>
                <c:pt idx="35">
                  <c:v>39026</c:v>
                </c:pt>
                <c:pt idx="36">
                  <c:v>39027</c:v>
                </c:pt>
                <c:pt idx="37">
                  <c:v>39028</c:v>
                </c:pt>
                <c:pt idx="38">
                  <c:v>39029</c:v>
                </c:pt>
                <c:pt idx="39">
                  <c:v>39030</c:v>
                </c:pt>
                <c:pt idx="40">
                  <c:v>39031</c:v>
                </c:pt>
                <c:pt idx="41">
                  <c:v>39032</c:v>
                </c:pt>
                <c:pt idx="42">
                  <c:v>39033</c:v>
                </c:pt>
                <c:pt idx="43">
                  <c:v>39034</c:v>
                </c:pt>
                <c:pt idx="44">
                  <c:v>39035</c:v>
                </c:pt>
                <c:pt idx="45">
                  <c:v>39036</c:v>
                </c:pt>
                <c:pt idx="46">
                  <c:v>39037</c:v>
                </c:pt>
                <c:pt idx="47">
                  <c:v>39038</c:v>
                </c:pt>
                <c:pt idx="48">
                  <c:v>39039</c:v>
                </c:pt>
                <c:pt idx="49">
                  <c:v>39040</c:v>
                </c:pt>
                <c:pt idx="50">
                  <c:v>39041</c:v>
                </c:pt>
                <c:pt idx="51">
                  <c:v>39042</c:v>
                </c:pt>
                <c:pt idx="52">
                  <c:v>39043</c:v>
                </c:pt>
                <c:pt idx="53">
                  <c:v>39044</c:v>
                </c:pt>
                <c:pt idx="54">
                  <c:v>39045</c:v>
                </c:pt>
                <c:pt idx="55">
                  <c:v>39046</c:v>
                </c:pt>
                <c:pt idx="56">
                  <c:v>39047</c:v>
                </c:pt>
                <c:pt idx="57">
                  <c:v>39048</c:v>
                </c:pt>
                <c:pt idx="58">
                  <c:v>39049</c:v>
                </c:pt>
                <c:pt idx="59">
                  <c:v>39050</c:v>
                </c:pt>
                <c:pt idx="60">
                  <c:v>39051</c:v>
                </c:pt>
                <c:pt idx="61">
                  <c:v>39052</c:v>
                </c:pt>
                <c:pt idx="62">
                  <c:v>39053</c:v>
                </c:pt>
                <c:pt idx="63">
                  <c:v>39054</c:v>
                </c:pt>
                <c:pt idx="64">
                  <c:v>39055</c:v>
                </c:pt>
                <c:pt idx="65">
                  <c:v>39056</c:v>
                </c:pt>
                <c:pt idx="66">
                  <c:v>39057</c:v>
                </c:pt>
                <c:pt idx="67">
                  <c:v>39058</c:v>
                </c:pt>
                <c:pt idx="68">
                  <c:v>39059</c:v>
                </c:pt>
                <c:pt idx="69">
                  <c:v>39060</c:v>
                </c:pt>
                <c:pt idx="70">
                  <c:v>39061</c:v>
                </c:pt>
                <c:pt idx="71">
                  <c:v>39062</c:v>
                </c:pt>
                <c:pt idx="72">
                  <c:v>39063</c:v>
                </c:pt>
                <c:pt idx="73">
                  <c:v>39064</c:v>
                </c:pt>
                <c:pt idx="74">
                  <c:v>39065</c:v>
                </c:pt>
                <c:pt idx="75">
                  <c:v>39066</c:v>
                </c:pt>
                <c:pt idx="76">
                  <c:v>39067</c:v>
                </c:pt>
                <c:pt idx="77">
                  <c:v>39068</c:v>
                </c:pt>
                <c:pt idx="78">
                  <c:v>39069</c:v>
                </c:pt>
                <c:pt idx="79">
                  <c:v>39070</c:v>
                </c:pt>
                <c:pt idx="80">
                  <c:v>39071</c:v>
                </c:pt>
                <c:pt idx="81">
                  <c:v>39072</c:v>
                </c:pt>
                <c:pt idx="82">
                  <c:v>39073</c:v>
                </c:pt>
                <c:pt idx="83">
                  <c:v>39074</c:v>
                </c:pt>
                <c:pt idx="84">
                  <c:v>39075</c:v>
                </c:pt>
                <c:pt idx="85">
                  <c:v>39076</c:v>
                </c:pt>
                <c:pt idx="86">
                  <c:v>39077</c:v>
                </c:pt>
                <c:pt idx="87">
                  <c:v>39078</c:v>
                </c:pt>
                <c:pt idx="88">
                  <c:v>39079</c:v>
                </c:pt>
                <c:pt idx="89">
                  <c:v>39080</c:v>
                </c:pt>
                <c:pt idx="90">
                  <c:v>39081</c:v>
                </c:pt>
                <c:pt idx="91">
                  <c:v>39082</c:v>
                </c:pt>
                <c:pt idx="92">
                  <c:v>39083</c:v>
                </c:pt>
                <c:pt idx="93">
                  <c:v>39084</c:v>
                </c:pt>
                <c:pt idx="94">
                  <c:v>39085</c:v>
                </c:pt>
                <c:pt idx="95">
                  <c:v>39086</c:v>
                </c:pt>
                <c:pt idx="96">
                  <c:v>39087</c:v>
                </c:pt>
                <c:pt idx="97">
                  <c:v>39088</c:v>
                </c:pt>
                <c:pt idx="98">
                  <c:v>39089</c:v>
                </c:pt>
                <c:pt idx="99">
                  <c:v>39090</c:v>
                </c:pt>
                <c:pt idx="100">
                  <c:v>39091</c:v>
                </c:pt>
                <c:pt idx="101">
                  <c:v>39092</c:v>
                </c:pt>
                <c:pt idx="102">
                  <c:v>39093</c:v>
                </c:pt>
                <c:pt idx="103">
                  <c:v>39094</c:v>
                </c:pt>
                <c:pt idx="104">
                  <c:v>39095</c:v>
                </c:pt>
                <c:pt idx="105">
                  <c:v>39096</c:v>
                </c:pt>
                <c:pt idx="106">
                  <c:v>39097</c:v>
                </c:pt>
                <c:pt idx="107">
                  <c:v>39098</c:v>
                </c:pt>
                <c:pt idx="108">
                  <c:v>39099</c:v>
                </c:pt>
                <c:pt idx="109">
                  <c:v>39100</c:v>
                </c:pt>
                <c:pt idx="110">
                  <c:v>39101</c:v>
                </c:pt>
                <c:pt idx="111">
                  <c:v>39102</c:v>
                </c:pt>
                <c:pt idx="112">
                  <c:v>39103</c:v>
                </c:pt>
                <c:pt idx="113">
                  <c:v>39104</c:v>
                </c:pt>
                <c:pt idx="114">
                  <c:v>39105</c:v>
                </c:pt>
                <c:pt idx="115">
                  <c:v>39106</c:v>
                </c:pt>
                <c:pt idx="116">
                  <c:v>39107</c:v>
                </c:pt>
                <c:pt idx="117">
                  <c:v>39108</c:v>
                </c:pt>
                <c:pt idx="118">
                  <c:v>39109</c:v>
                </c:pt>
                <c:pt idx="119">
                  <c:v>39110</c:v>
                </c:pt>
                <c:pt idx="120">
                  <c:v>39111</c:v>
                </c:pt>
                <c:pt idx="121">
                  <c:v>39112</c:v>
                </c:pt>
                <c:pt idx="122">
                  <c:v>39113</c:v>
                </c:pt>
                <c:pt idx="123">
                  <c:v>39114</c:v>
                </c:pt>
                <c:pt idx="124">
                  <c:v>39115</c:v>
                </c:pt>
                <c:pt idx="125">
                  <c:v>39116</c:v>
                </c:pt>
                <c:pt idx="126">
                  <c:v>39117</c:v>
                </c:pt>
                <c:pt idx="127">
                  <c:v>39118</c:v>
                </c:pt>
                <c:pt idx="128">
                  <c:v>39119</c:v>
                </c:pt>
                <c:pt idx="129">
                  <c:v>39120</c:v>
                </c:pt>
                <c:pt idx="130">
                  <c:v>39121</c:v>
                </c:pt>
                <c:pt idx="131">
                  <c:v>39122</c:v>
                </c:pt>
                <c:pt idx="132">
                  <c:v>39123</c:v>
                </c:pt>
                <c:pt idx="133">
                  <c:v>39124</c:v>
                </c:pt>
                <c:pt idx="134">
                  <c:v>39125</c:v>
                </c:pt>
                <c:pt idx="135">
                  <c:v>39126</c:v>
                </c:pt>
                <c:pt idx="136">
                  <c:v>39127</c:v>
                </c:pt>
                <c:pt idx="137">
                  <c:v>39128</c:v>
                </c:pt>
                <c:pt idx="138">
                  <c:v>39129</c:v>
                </c:pt>
                <c:pt idx="139">
                  <c:v>39130</c:v>
                </c:pt>
                <c:pt idx="140">
                  <c:v>39131</c:v>
                </c:pt>
                <c:pt idx="141">
                  <c:v>39132</c:v>
                </c:pt>
                <c:pt idx="142">
                  <c:v>39133</c:v>
                </c:pt>
                <c:pt idx="143">
                  <c:v>39134</c:v>
                </c:pt>
                <c:pt idx="144">
                  <c:v>39135</c:v>
                </c:pt>
                <c:pt idx="145">
                  <c:v>39136</c:v>
                </c:pt>
                <c:pt idx="146">
                  <c:v>39137</c:v>
                </c:pt>
                <c:pt idx="147">
                  <c:v>39138</c:v>
                </c:pt>
                <c:pt idx="148">
                  <c:v>39139</c:v>
                </c:pt>
                <c:pt idx="149">
                  <c:v>39140</c:v>
                </c:pt>
                <c:pt idx="150">
                  <c:v>39141</c:v>
                </c:pt>
                <c:pt idx="151">
                  <c:v>39142</c:v>
                </c:pt>
                <c:pt idx="152">
                  <c:v>39143</c:v>
                </c:pt>
                <c:pt idx="153">
                  <c:v>39144</c:v>
                </c:pt>
                <c:pt idx="154">
                  <c:v>39145</c:v>
                </c:pt>
                <c:pt idx="155">
                  <c:v>39146</c:v>
                </c:pt>
                <c:pt idx="156">
                  <c:v>39147</c:v>
                </c:pt>
                <c:pt idx="157">
                  <c:v>39148</c:v>
                </c:pt>
                <c:pt idx="158">
                  <c:v>39149</c:v>
                </c:pt>
                <c:pt idx="159">
                  <c:v>39150</c:v>
                </c:pt>
                <c:pt idx="160">
                  <c:v>39151</c:v>
                </c:pt>
                <c:pt idx="161">
                  <c:v>39152</c:v>
                </c:pt>
                <c:pt idx="162">
                  <c:v>39153</c:v>
                </c:pt>
                <c:pt idx="163">
                  <c:v>39154</c:v>
                </c:pt>
                <c:pt idx="164">
                  <c:v>39155</c:v>
                </c:pt>
                <c:pt idx="165">
                  <c:v>39156</c:v>
                </c:pt>
                <c:pt idx="166">
                  <c:v>39157</c:v>
                </c:pt>
                <c:pt idx="167">
                  <c:v>39158</c:v>
                </c:pt>
                <c:pt idx="168">
                  <c:v>39159</c:v>
                </c:pt>
                <c:pt idx="169">
                  <c:v>39160</c:v>
                </c:pt>
                <c:pt idx="170">
                  <c:v>39161</c:v>
                </c:pt>
                <c:pt idx="171">
                  <c:v>39162</c:v>
                </c:pt>
                <c:pt idx="172">
                  <c:v>39163</c:v>
                </c:pt>
                <c:pt idx="173">
                  <c:v>39164</c:v>
                </c:pt>
                <c:pt idx="174">
                  <c:v>39165</c:v>
                </c:pt>
                <c:pt idx="175">
                  <c:v>39166</c:v>
                </c:pt>
                <c:pt idx="176">
                  <c:v>39167</c:v>
                </c:pt>
                <c:pt idx="177">
                  <c:v>39168</c:v>
                </c:pt>
                <c:pt idx="178">
                  <c:v>39169</c:v>
                </c:pt>
                <c:pt idx="179">
                  <c:v>39170</c:v>
                </c:pt>
                <c:pt idx="180">
                  <c:v>39171</c:v>
                </c:pt>
                <c:pt idx="181">
                  <c:v>39172</c:v>
                </c:pt>
                <c:pt idx="182">
                  <c:v>39173</c:v>
                </c:pt>
                <c:pt idx="183">
                  <c:v>39174</c:v>
                </c:pt>
                <c:pt idx="184">
                  <c:v>39175</c:v>
                </c:pt>
                <c:pt idx="185">
                  <c:v>39176</c:v>
                </c:pt>
                <c:pt idx="186">
                  <c:v>39177</c:v>
                </c:pt>
                <c:pt idx="187">
                  <c:v>39178</c:v>
                </c:pt>
                <c:pt idx="188">
                  <c:v>39179</c:v>
                </c:pt>
                <c:pt idx="189">
                  <c:v>39180</c:v>
                </c:pt>
                <c:pt idx="190">
                  <c:v>39181</c:v>
                </c:pt>
                <c:pt idx="191">
                  <c:v>39182</c:v>
                </c:pt>
                <c:pt idx="192">
                  <c:v>39183</c:v>
                </c:pt>
                <c:pt idx="193">
                  <c:v>39184</c:v>
                </c:pt>
                <c:pt idx="194">
                  <c:v>39185</c:v>
                </c:pt>
                <c:pt idx="195">
                  <c:v>39186</c:v>
                </c:pt>
                <c:pt idx="196">
                  <c:v>39187</c:v>
                </c:pt>
                <c:pt idx="197">
                  <c:v>39188</c:v>
                </c:pt>
                <c:pt idx="198">
                  <c:v>39189</c:v>
                </c:pt>
                <c:pt idx="199">
                  <c:v>39190</c:v>
                </c:pt>
                <c:pt idx="200">
                  <c:v>39191</c:v>
                </c:pt>
                <c:pt idx="201">
                  <c:v>39192</c:v>
                </c:pt>
                <c:pt idx="202">
                  <c:v>39193</c:v>
                </c:pt>
                <c:pt idx="203">
                  <c:v>39194</c:v>
                </c:pt>
                <c:pt idx="204">
                  <c:v>39195</c:v>
                </c:pt>
                <c:pt idx="205">
                  <c:v>39196</c:v>
                </c:pt>
                <c:pt idx="206">
                  <c:v>39197</c:v>
                </c:pt>
                <c:pt idx="207">
                  <c:v>39198</c:v>
                </c:pt>
                <c:pt idx="208">
                  <c:v>39199</c:v>
                </c:pt>
                <c:pt idx="209">
                  <c:v>39200</c:v>
                </c:pt>
                <c:pt idx="210">
                  <c:v>39201</c:v>
                </c:pt>
                <c:pt idx="211">
                  <c:v>39202</c:v>
                </c:pt>
                <c:pt idx="212">
                  <c:v>39203</c:v>
                </c:pt>
                <c:pt idx="213">
                  <c:v>39204</c:v>
                </c:pt>
                <c:pt idx="214">
                  <c:v>39205</c:v>
                </c:pt>
                <c:pt idx="215">
                  <c:v>39206</c:v>
                </c:pt>
                <c:pt idx="216">
                  <c:v>39207</c:v>
                </c:pt>
                <c:pt idx="217">
                  <c:v>39208</c:v>
                </c:pt>
                <c:pt idx="218">
                  <c:v>39209</c:v>
                </c:pt>
                <c:pt idx="219">
                  <c:v>39210</c:v>
                </c:pt>
                <c:pt idx="220">
                  <c:v>39211</c:v>
                </c:pt>
                <c:pt idx="221">
                  <c:v>39212</c:v>
                </c:pt>
                <c:pt idx="222">
                  <c:v>39213</c:v>
                </c:pt>
                <c:pt idx="223">
                  <c:v>39214</c:v>
                </c:pt>
                <c:pt idx="224">
                  <c:v>39215</c:v>
                </c:pt>
                <c:pt idx="225">
                  <c:v>39216</c:v>
                </c:pt>
                <c:pt idx="226">
                  <c:v>39217</c:v>
                </c:pt>
                <c:pt idx="227">
                  <c:v>39218</c:v>
                </c:pt>
                <c:pt idx="228">
                  <c:v>39219</c:v>
                </c:pt>
                <c:pt idx="229">
                  <c:v>39220</c:v>
                </c:pt>
                <c:pt idx="230">
                  <c:v>39221</c:v>
                </c:pt>
                <c:pt idx="231">
                  <c:v>39222</c:v>
                </c:pt>
                <c:pt idx="232">
                  <c:v>39223</c:v>
                </c:pt>
                <c:pt idx="233">
                  <c:v>39224</c:v>
                </c:pt>
                <c:pt idx="234">
                  <c:v>39225</c:v>
                </c:pt>
                <c:pt idx="235">
                  <c:v>39226</c:v>
                </c:pt>
                <c:pt idx="236">
                  <c:v>39227</c:v>
                </c:pt>
                <c:pt idx="237">
                  <c:v>39228</c:v>
                </c:pt>
                <c:pt idx="238">
                  <c:v>39229</c:v>
                </c:pt>
                <c:pt idx="239">
                  <c:v>39230</c:v>
                </c:pt>
                <c:pt idx="240">
                  <c:v>39231</c:v>
                </c:pt>
                <c:pt idx="241">
                  <c:v>39232</c:v>
                </c:pt>
                <c:pt idx="242">
                  <c:v>39233</c:v>
                </c:pt>
                <c:pt idx="243">
                  <c:v>39234</c:v>
                </c:pt>
                <c:pt idx="244">
                  <c:v>39235</c:v>
                </c:pt>
                <c:pt idx="245">
                  <c:v>39236</c:v>
                </c:pt>
                <c:pt idx="246">
                  <c:v>39237</c:v>
                </c:pt>
                <c:pt idx="247">
                  <c:v>39238</c:v>
                </c:pt>
                <c:pt idx="248">
                  <c:v>39239</c:v>
                </c:pt>
                <c:pt idx="249">
                  <c:v>39240</c:v>
                </c:pt>
                <c:pt idx="250">
                  <c:v>39241</c:v>
                </c:pt>
                <c:pt idx="251">
                  <c:v>39242</c:v>
                </c:pt>
                <c:pt idx="252">
                  <c:v>39243</c:v>
                </c:pt>
                <c:pt idx="253">
                  <c:v>39244</c:v>
                </c:pt>
                <c:pt idx="254">
                  <c:v>39245</c:v>
                </c:pt>
                <c:pt idx="255">
                  <c:v>39246</c:v>
                </c:pt>
                <c:pt idx="256">
                  <c:v>39247</c:v>
                </c:pt>
                <c:pt idx="257">
                  <c:v>39248</c:v>
                </c:pt>
                <c:pt idx="258">
                  <c:v>39249</c:v>
                </c:pt>
                <c:pt idx="259">
                  <c:v>39250</c:v>
                </c:pt>
                <c:pt idx="260">
                  <c:v>39251</c:v>
                </c:pt>
                <c:pt idx="261">
                  <c:v>39252</c:v>
                </c:pt>
                <c:pt idx="262">
                  <c:v>39253</c:v>
                </c:pt>
                <c:pt idx="263">
                  <c:v>39254</c:v>
                </c:pt>
                <c:pt idx="264">
                  <c:v>39255</c:v>
                </c:pt>
                <c:pt idx="265">
                  <c:v>39256</c:v>
                </c:pt>
                <c:pt idx="266">
                  <c:v>39257</c:v>
                </c:pt>
                <c:pt idx="267">
                  <c:v>39258</c:v>
                </c:pt>
                <c:pt idx="268">
                  <c:v>39259</c:v>
                </c:pt>
                <c:pt idx="269">
                  <c:v>39260</c:v>
                </c:pt>
                <c:pt idx="270">
                  <c:v>39261</c:v>
                </c:pt>
                <c:pt idx="271">
                  <c:v>39262</c:v>
                </c:pt>
                <c:pt idx="272">
                  <c:v>39263</c:v>
                </c:pt>
                <c:pt idx="273">
                  <c:v>39264</c:v>
                </c:pt>
                <c:pt idx="274">
                  <c:v>39265</c:v>
                </c:pt>
                <c:pt idx="275">
                  <c:v>39266</c:v>
                </c:pt>
                <c:pt idx="276">
                  <c:v>39267</c:v>
                </c:pt>
                <c:pt idx="277">
                  <c:v>39268</c:v>
                </c:pt>
                <c:pt idx="278">
                  <c:v>39269</c:v>
                </c:pt>
                <c:pt idx="279">
                  <c:v>39270</c:v>
                </c:pt>
                <c:pt idx="280">
                  <c:v>39271</c:v>
                </c:pt>
                <c:pt idx="281">
                  <c:v>39272</c:v>
                </c:pt>
                <c:pt idx="282">
                  <c:v>39273</c:v>
                </c:pt>
                <c:pt idx="283">
                  <c:v>39274</c:v>
                </c:pt>
                <c:pt idx="284">
                  <c:v>39275</c:v>
                </c:pt>
                <c:pt idx="285">
                  <c:v>39276</c:v>
                </c:pt>
                <c:pt idx="286">
                  <c:v>39277</c:v>
                </c:pt>
                <c:pt idx="287">
                  <c:v>39278</c:v>
                </c:pt>
                <c:pt idx="288">
                  <c:v>39279</c:v>
                </c:pt>
                <c:pt idx="289">
                  <c:v>39280</c:v>
                </c:pt>
                <c:pt idx="290">
                  <c:v>39281</c:v>
                </c:pt>
                <c:pt idx="291">
                  <c:v>39282</c:v>
                </c:pt>
                <c:pt idx="292">
                  <c:v>39283</c:v>
                </c:pt>
                <c:pt idx="293">
                  <c:v>39284</c:v>
                </c:pt>
                <c:pt idx="294">
                  <c:v>39285</c:v>
                </c:pt>
                <c:pt idx="295">
                  <c:v>39286</c:v>
                </c:pt>
                <c:pt idx="296">
                  <c:v>39287</c:v>
                </c:pt>
                <c:pt idx="297">
                  <c:v>39288</c:v>
                </c:pt>
                <c:pt idx="298">
                  <c:v>39289</c:v>
                </c:pt>
                <c:pt idx="299">
                  <c:v>39290</c:v>
                </c:pt>
                <c:pt idx="300">
                  <c:v>39291</c:v>
                </c:pt>
                <c:pt idx="301">
                  <c:v>39292</c:v>
                </c:pt>
                <c:pt idx="302">
                  <c:v>39293</c:v>
                </c:pt>
                <c:pt idx="303">
                  <c:v>39294</c:v>
                </c:pt>
                <c:pt idx="304">
                  <c:v>39295</c:v>
                </c:pt>
                <c:pt idx="305">
                  <c:v>39296</c:v>
                </c:pt>
                <c:pt idx="306">
                  <c:v>39297</c:v>
                </c:pt>
                <c:pt idx="307">
                  <c:v>39298</c:v>
                </c:pt>
                <c:pt idx="308">
                  <c:v>39299</c:v>
                </c:pt>
                <c:pt idx="309">
                  <c:v>39300</c:v>
                </c:pt>
                <c:pt idx="310">
                  <c:v>39301</c:v>
                </c:pt>
                <c:pt idx="311">
                  <c:v>39302</c:v>
                </c:pt>
                <c:pt idx="312">
                  <c:v>39303</c:v>
                </c:pt>
                <c:pt idx="313">
                  <c:v>39304</c:v>
                </c:pt>
                <c:pt idx="314">
                  <c:v>39305</c:v>
                </c:pt>
                <c:pt idx="315">
                  <c:v>39306</c:v>
                </c:pt>
                <c:pt idx="316">
                  <c:v>39307</c:v>
                </c:pt>
                <c:pt idx="317">
                  <c:v>39308</c:v>
                </c:pt>
                <c:pt idx="318">
                  <c:v>39309</c:v>
                </c:pt>
                <c:pt idx="319">
                  <c:v>39310</c:v>
                </c:pt>
                <c:pt idx="320">
                  <c:v>39311</c:v>
                </c:pt>
                <c:pt idx="321">
                  <c:v>39312</c:v>
                </c:pt>
                <c:pt idx="322">
                  <c:v>39313</c:v>
                </c:pt>
                <c:pt idx="323">
                  <c:v>39314</c:v>
                </c:pt>
                <c:pt idx="324">
                  <c:v>39315</c:v>
                </c:pt>
                <c:pt idx="325">
                  <c:v>39316</c:v>
                </c:pt>
                <c:pt idx="326">
                  <c:v>39317</c:v>
                </c:pt>
                <c:pt idx="327">
                  <c:v>39318</c:v>
                </c:pt>
                <c:pt idx="328">
                  <c:v>39319</c:v>
                </c:pt>
                <c:pt idx="329">
                  <c:v>39320</c:v>
                </c:pt>
                <c:pt idx="330">
                  <c:v>39321</c:v>
                </c:pt>
                <c:pt idx="331">
                  <c:v>39322</c:v>
                </c:pt>
                <c:pt idx="332">
                  <c:v>39323</c:v>
                </c:pt>
                <c:pt idx="333">
                  <c:v>39324</c:v>
                </c:pt>
                <c:pt idx="334">
                  <c:v>39325</c:v>
                </c:pt>
                <c:pt idx="335">
                  <c:v>39326</c:v>
                </c:pt>
                <c:pt idx="336">
                  <c:v>39327</c:v>
                </c:pt>
                <c:pt idx="337">
                  <c:v>39328</c:v>
                </c:pt>
                <c:pt idx="338">
                  <c:v>39329</c:v>
                </c:pt>
                <c:pt idx="339">
                  <c:v>39330</c:v>
                </c:pt>
                <c:pt idx="340">
                  <c:v>39331</c:v>
                </c:pt>
                <c:pt idx="341">
                  <c:v>39332</c:v>
                </c:pt>
                <c:pt idx="342">
                  <c:v>39333</c:v>
                </c:pt>
                <c:pt idx="343">
                  <c:v>39334</c:v>
                </c:pt>
                <c:pt idx="344">
                  <c:v>39335</c:v>
                </c:pt>
                <c:pt idx="345">
                  <c:v>39336</c:v>
                </c:pt>
                <c:pt idx="346">
                  <c:v>39337</c:v>
                </c:pt>
                <c:pt idx="347">
                  <c:v>39338</c:v>
                </c:pt>
                <c:pt idx="348">
                  <c:v>39339</c:v>
                </c:pt>
                <c:pt idx="349">
                  <c:v>39340</c:v>
                </c:pt>
                <c:pt idx="350">
                  <c:v>39341</c:v>
                </c:pt>
                <c:pt idx="351">
                  <c:v>39342</c:v>
                </c:pt>
                <c:pt idx="352">
                  <c:v>39343</c:v>
                </c:pt>
                <c:pt idx="353">
                  <c:v>39344</c:v>
                </c:pt>
                <c:pt idx="354">
                  <c:v>39345</c:v>
                </c:pt>
                <c:pt idx="355">
                  <c:v>39346</c:v>
                </c:pt>
                <c:pt idx="356">
                  <c:v>39347</c:v>
                </c:pt>
                <c:pt idx="357">
                  <c:v>39348</c:v>
                </c:pt>
                <c:pt idx="358">
                  <c:v>39349</c:v>
                </c:pt>
                <c:pt idx="359">
                  <c:v>39350</c:v>
                </c:pt>
                <c:pt idx="360">
                  <c:v>39351</c:v>
                </c:pt>
                <c:pt idx="361">
                  <c:v>39352</c:v>
                </c:pt>
                <c:pt idx="362">
                  <c:v>39353</c:v>
                </c:pt>
                <c:pt idx="363">
                  <c:v>39354</c:v>
                </c:pt>
                <c:pt idx="364">
                  <c:v>39355</c:v>
                </c:pt>
                <c:pt idx="365">
                  <c:v>39356</c:v>
                </c:pt>
                <c:pt idx="366">
                  <c:v>39357</c:v>
                </c:pt>
                <c:pt idx="367">
                  <c:v>39358</c:v>
                </c:pt>
                <c:pt idx="368">
                  <c:v>39359</c:v>
                </c:pt>
                <c:pt idx="369">
                  <c:v>39360</c:v>
                </c:pt>
                <c:pt idx="370">
                  <c:v>39361</c:v>
                </c:pt>
                <c:pt idx="371">
                  <c:v>39362</c:v>
                </c:pt>
                <c:pt idx="372">
                  <c:v>39363</c:v>
                </c:pt>
                <c:pt idx="373">
                  <c:v>39364</c:v>
                </c:pt>
                <c:pt idx="374">
                  <c:v>39365</c:v>
                </c:pt>
                <c:pt idx="375">
                  <c:v>39366</c:v>
                </c:pt>
                <c:pt idx="376">
                  <c:v>39367</c:v>
                </c:pt>
                <c:pt idx="377">
                  <c:v>39368</c:v>
                </c:pt>
                <c:pt idx="378">
                  <c:v>39369</c:v>
                </c:pt>
                <c:pt idx="379">
                  <c:v>39370</c:v>
                </c:pt>
                <c:pt idx="380">
                  <c:v>39371</c:v>
                </c:pt>
                <c:pt idx="381">
                  <c:v>39372</c:v>
                </c:pt>
                <c:pt idx="382">
                  <c:v>39373</c:v>
                </c:pt>
                <c:pt idx="383">
                  <c:v>39374</c:v>
                </c:pt>
                <c:pt idx="384">
                  <c:v>39375</c:v>
                </c:pt>
                <c:pt idx="385">
                  <c:v>39376</c:v>
                </c:pt>
                <c:pt idx="386">
                  <c:v>39377</c:v>
                </c:pt>
                <c:pt idx="387">
                  <c:v>39378</c:v>
                </c:pt>
                <c:pt idx="388">
                  <c:v>39379</c:v>
                </c:pt>
                <c:pt idx="389">
                  <c:v>39380</c:v>
                </c:pt>
                <c:pt idx="390">
                  <c:v>39381</c:v>
                </c:pt>
                <c:pt idx="391">
                  <c:v>39382</c:v>
                </c:pt>
                <c:pt idx="392">
                  <c:v>39383</c:v>
                </c:pt>
                <c:pt idx="393">
                  <c:v>39384</c:v>
                </c:pt>
                <c:pt idx="394">
                  <c:v>39385</c:v>
                </c:pt>
                <c:pt idx="395">
                  <c:v>39386</c:v>
                </c:pt>
                <c:pt idx="396">
                  <c:v>39387</c:v>
                </c:pt>
                <c:pt idx="397">
                  <c:v>39388</c:v>
                </c:pt>
                <c:pt idx="398">
                  <c:v>39389</c:v>
                </c:pt>
                <c:pt idx="399">
                  <c:v>39390</c:v>
                </c:pt>
                <c:pt idx="400">
                  <c:v>39391</c:v>
                </c:pt>
                <c:pt idx="401">
                  <c:v>39392</c:v>
                </c:pt>
                <c:pt idx="402">
                  <c:v>39393</c:v>
                </c:pt>
                <c:pt idx="403">
                  <c:v>39394</c:v>
                </c:pt>
                <c:pt idx="404">
                  <c:v>39395</c:v>
                </c:pt>
                <c:pt idx="405">
                  <c:v>39396</c:v>
                </c:pt>
                <c:pt idx="406">
                  <c:v>39397</c:v>
                </c:pt>
                <c:pt idx="407">
                  <c:v>39398</c:v>
                </c:pt>
                <c:pt idx="408">
                  <c:v>39399</c:v>
                </c:pt>
                <c:pt idx="409">
                  <c:v>39400</c:v>
                </c:pt>
                <c:pt idx="410">
                  <c:v>39401</c:v>
                </c:pt>
                <c:pt idx="411">
                  <c:v>39402</c:v>
                </c:pt>
                <c:pt idx="412">
                  <c:v>39403</c:v>
                </c:pt>
                <c:pt idx="413">
                  <c:v>39404</c:v>
                </c:pt>
                <c:pt idx="414">
                  <c:v>39405</c:v>
                </c:pt>
                <c:pt idx="415">
                  <c:v>39406</c:v>
                </c:pt>
                <c:pt idx="416">
                  <c:v>39407</c:v>
                </c:pt>
                <c:pt idx="417">
                  <c:v>39408</c:v>
                </c:pt>
                <c:pt idx="418">
                  <c:v>39409</c:v>
                </c:pt>
                <c:pt idx="419">
                  <c:v>39410</c:v>
                </c:pt>
                <c:pt idx="420">
                  <c:v>39411</c:v>
                </c:pt>
                <c:pt idx="421">
                  <c:v>39412</c:v>
                </c:pt>
                <c:pt idx="422">
                  <c:v>39413</c:v>
                </c:pt>
                <c:pt idx="423">
                  <c:v>39414</c:v>
                </c:pt>
                <c:pt idx="424">
                  <c:v>39415</c:v>
                </c:pt>
                <c:pt idx="425">
                  <c:v>39416</c:v>
                </c:pt>
                <c:pt idx="426">
                  <c:v>39417</c:v>
                </c:pt>
                <c:pt idx="427">
                  <c:v>39418</c:v>
                </c:pt>
                <c:pt idx="428">
                  <c:v>39419</c:v>
                </c:pt>
                <c:pt idx="429">
                  <c:v>39420</c:v>
                </c:pt>
                <c:pt idx="430">
                  <c:v>39421</c:v>
                </c:pt>
                <c:pt idx="431">
                  <c:v>39422</c:v>
                </c:pt>
                <c:pt idx="432">
                  <c:v>39423</c:v>
                </c:pt>
                <c:pt idx="433">
                  <c:v>39424</c:v>
                </c:pt>
                <c:pt idx="434">
                  <c:v>39425</c:v>
                </c:pt>
                <c:pt idx="435">
                  <c:v>39426</c:v>
                </c:pt>
                <c:pt idx="436">
                  <c:v>39427</c:v>
                </c:pt>
                <c:pt idx="437">
                  <c:v>39428</c:v>
                </c:pt>
                <c:pt idx="438">
                  <c:v>39429</c:v>
                </c:pt>
                <c:pt idx="439">
                  <c:v>39430</c:v>
                </c:pt>
                <c:pt idx="440">
                  <c:v>39431</c:v>
                </c:pt>
                <c:pt idx="441">
                  <c:v>39432</c:v>
                </c:pt>
                <c:pt idx="442">
                  <c:v>39433</c:v>
                </c:pt>
                <c:pt idx="443">
                  <c:v>39434</c:v>
                </c:pt>
                <c:pt idx="444">
                  <c:v>39435</c:v>
                </c:pt>
                <c:pt idx="445">
                  <c:v>39436</c:v>
                </c:pt>
                <c:pt idx="446">
                  <c:v>39437</c:v>
                </c:pt>
                <c:pt idx="447">
                  <c:v>39438</c:v>
                </c:pt>
                <c:pt idx="448">
                  <c:v>39439</c:v>
                </c:pt>
                <c:pt idx="449">
                  <c:v>39440</c:v>
                </c:pt>
                <c:pt idx="450">
                  <c:v>39441</c:v>
                </c:pt>
                <c:pt idx="451">
                  <c:v>39442</c:v>
                </c:pt>
                <c:pt idx="452">
                  <c:v>39443</c:v>
                </c:pt>
                <c:pt idx="453">
                  <c:v>39444</c:v>
                </c:pt>
                <c:pt idx="454">
                  <c:v>39445</c:v>
                </c:pt>
                <c:pt idx="455">
                  <c:v>39446</c:v>
                </c:pt>
                <c:pt idx="456">
                  <c:v>39447</c:v>
                </c:pt>
                <c:pt idx="457">
                  <c:v>39448</c:v>
                </c:pt>
                <c:pt idx="458">
                  <c:v>39449</c:v>
                </c:pt>
                <c:pt idx="459">
                  <c:v>39450</c:v>
                </c:pt>
                <c:pt idx="460">
                  <c:v>39451</c:v>
                </c:pt>
                <c:pt idx="461">
                  <c:v>39452</c:v>
                </c:pt>
                <c:pt idx="462">
                  <c:v>39453</c:v>
                </c:pt>
                <c:pt idx="463">
                  <c:v>39454</c:v>
                </c:pt>
                <c:pt idx="464">
                  <c:v>39455</c:v>
                </c:pt>
                <c:pt idx="465">
                  <c:v>39456</c:v>
                </c:pt>
                <c:pt idx="466">
                  <c:v>39457</c:v>
                </c:pt>
                <c:pt idx="467">
                  <c:v>39458</c:v>
                </c:pt>
                <c:pt idx="468">
                  <c:v>39459</c:v>
                </c:pt>
                <c:pt idx="469">
                  <c:v>39460</c:v>
                </c:pt>
                <c:pt idx="470">
                  <c:v>39461</c:v>
                </c:pt>
                <c:pt idx="471">
                  <c:v>39462</c:v>
                </c:pt>
                <c:pt idx="472">
                  <c:v>39463</c:v>
                </c:pt>
                <c:pt idx="473">
                  <c:v>39464</c:v>
                </c:pt>
                <c:pt idx="474">
                  <c:v>39465</c:v>
                </c:pt>
                <c:pt idx="475">
                  <c:v>39466</c:v>
                </c:pt>
                <c:pt idx="476">
                  <c:v>39467</c:v>
                </c:pt>
                <c:pt idx="477">
                  <c:v>39468</c:v>
                </c:pt>
                <c:pt idx="478">
                  <c:v>39469</c:v>
                </c:pt>
                <c:pt idx="479">
                  <c:v>39470</c:v>
                </c:pt>
                <c:pt idx="480">
                  <c:v>39471</c:v>
                </c:pt>
                <c:pt idx="481">
                  <c:v>39472</c:v>
                </c:pt>
                <c:pt idx="482">
                  <c:v>39473</c:v>
                </c:pt>
                <c:pt idx="483">
                  <c:v>39474</c:v>
                </c:pt>
                <c:pt idx="484">
                  <c:v>39475</c:v>
                </c:pt>
                <c:pt idx="485">
                  <c:v>39476</c:v>
                </c:pt>
                <c:pt idx="486">
                  <c:v>39477</c:v>
                </c:pt>
                <c:pt idx="487">
                  <c:v>39478</c:v>
                </c:pt>
                <c:pt idx="488">
                  <c:v>39479</c:v>
                </c:pt>
                <c:pt idx="489">
                  <c:v>39480</c:v>
                </c:pt>
                <c:pt idx="490">
                  <c:v>39481</c:v>
                </c:pt>
                <c:pt idx="491">
                  <c:v>39482</c:v>
                </c:pt>
                <c:pt idx="492">
                  <c:v>39483</c:v>
                </c:pt>
                <c:pt idx="493">
                  <c:v>39484</c:v>
                </c:pt>
                <c:pt idx="494">
                  <c:v>39485</c:v>
                </c:pt>
                <c:pt idx="495">
                  <c:v>39486</c:v>
                </c:pt>
                <c:pt idx="496">
                  <c:v>39487</c:v>
                </c:pt>
                <c:pt idx="497">
                  <c:v>39488</c:v>
                </c:pt>
                <c:pt idx="498">
                  <c:v>39489</c:v>
                </c:pt>
                <c:pt idx="499">
                  <c:v>39490</c:v>
                </c:pt>
                <c:pt idx="500">
                  <c:v>39491</c:v>
                </c:pt>
                <c:pt idx="501">
                  <c:v>39492</c:v>
                </c:pt>
                <c:pt idx="502">
                  <c:v>39493</c:v>
                </c:pt>
                <c:pt idx="503">
                  <c:v>39494</c:v>
                </c:pt>
                <c:pt idx="504">
                  <c:v>39495</c:v>
                </c:pt>
                <c:pt idx="505">
                  <c:v>39496</c:v>
                </c:pt>
                <c:pt idx="506">
                  <c:v>39497</c:v>
                </c:pt>
                <c:pt idx="507">
                  <c:v>39498</c:v>
                </c:pt>
                <c:pt idx="508">
                  <c:v>39499</c:v>
                </c:pt>
                <c:pt idx="509">
                  <c:v>39500</c:v>
                </c:pt>
                <c:pt idx="510">
                  <c:v>39501</c:v>
                </c:pt>
                <c:pt idx="511">
                  <c:v>39502</c:v>
                </c:pt>
                <c:pt idx="512">
                  <c:v>39503</c:v>
                </c:pt>
                <c:pt idx="513">
                  <c:v>39504</c:v>
                </c:pt>
                <c:pt idx="514">
                  <c:v>39505</c:v>
                </c:pt>
                <c:pt idx="515">
                  <c:v>39506</c:v>
                </c:pt>
                <c:pt idx="516">
                  <c:v>39507</c:v>
                </c:pt>
                <c:pt idx="517">
                  <c:v>39508</c:v>
                </c:pt>
                <c:pt idx="518">
                  <c:v>39509</c:v>
                </c:pt>
                <c:pt idx="519">
                  <c:v>39510</c:v>
                </c:pt>
                <c:pt idx="520">
                  <c:v>39511</c:v>
                </c:pt>
                <c:pt idx="521">
                  <c:v>39512</c:v>
                </c:pt>
                <c:pt idx="522">
                  <c:v>39513</c:v>
                </c:pt>
                <c:pt idx="523">
                  <c:v>39514</c:v>
                </c:pt>
                <c:pt idx="524">
                  <c:v>39515</c:v>
                </c:pt>
                <c:pt idx="525">
                  <c:v>39516</c:v>
                </c:pt>
                <c:pt idx="526">
                  <c:v>39517</c:v>
                </c:pt>
                <c:pt idx="527">
                  <c:v>39518</c:v>
                </c:pt>
                <c:pt idx="528">
                  <c:v>39519</c:v>
                </c:pt>
                <c:pt idx="529">
                  <c:v>39520</c:v>
                </c:pt>
                <c:pt idx="530">
                  <c:v>39521</c:v>
                </c:pt>
                <c:pt idx="531">
                  <c:v>39522</c:v>
                </c:pt>
                <c:pt idx="532">
                  <c:v>39523</c:v>
                </c:pt>
                <c:pt idx="533">
                  <c:v>39524</c:v>
                </c:pt>
                <c:pt idx="534">
                  <c:v>39525</c:v>
                </c:pt>
                <c:pt idx="535">
                  <c:v>39526</c:v>
                </c:pt>
                <c:pt idx="536">
                  <c:v>39527</c:v>
                </c:pt>
                <c:pt idx="537">
                  <c:v>39528</c:v>
                </c:pt>
                <c:pt idx="538">
                  <c:v>39529</c:v>
                </c:pt>
                <c:pt idx="539">
                  <c:v>39530</c:v>
                </c:pt>
                <c:pt idx="540">
                  <c:v>39531</c:v>
                </c:pt>
                <c:pt idx="541">
                  <c:v>39532</c:v>
                </c:pt>
                <c:pt idx="542">
                  <c:v>39533</c:v>
                </c:pt>
                <c:pt idx="543">
                  <c:v>39534</c:v>
                </c:pt>
                <c:pt idx="544">
                  <c:v>39535</c:v>
                </c:pt>
                <c:pt idx="545">
                  <c:v>39536</c:v>
                </c:pt>
                <c:pt idx="546">
                  <c:v>39537</c:v>
                </c:pt>
                <c:pt idx="547">
                  <c:v>39538</c:v>
                </c:pt>
                <c:pt idx="548">
                  <c:v>39539</c:v>
                </c:pt>
                <c:pt idx="549">
                  <c:v>39540</c:v>
                </c:pt>
                <c:pt idx="550">
                  <c:v>39541</c:v>
                </c:pt>
                <c:pt idx="551">
                  <c:v>39542</c:v>
                </c:pt>
                <c:pt idx="552">
                  <c:v>39543</c:v>
                </c:pt>
                <c:pt idx="553">
                  <c:v>39544</c:v>
                </c:pt>
                <c:pt idx="554">
                  <c:v>39545</c:v>
                </c:pt>
                <c:pt idx="555">
                  <c:v>39546</c:v>
                </c:pt>
                <c:pt idx="556">
                  <c:v>39547</c:v>
                </c:pt>
                <c:pt idx="557">
                  <c:v>39548</c:v>
                </c:pt>
                <c:pt idx="558">
                  <c:v>39549</c:v>
                </c:pt>
                <c:pt idx="559">
                  <c:v>39550</c:v>
                </c:pt>
                <c:pt idx="560">
                  <c:v>39551</c:v>
                </c:pt>
                <c:pt idx="561">
                  <c:v>39552</c:v>
                </c:pt>
                <c:pt idx="562">
                  <c:v>39553</c:v>
                </c:pt>
                <c:pt idx="563">
                  <c:v>39554</c:v>
                </c:pt>
                <c:pt idx="564">
                  <c:v>39555</c:v>
                </c:pt>
                <c:pt idx="565">
                  <c:v>39556</c:v>
                </c:pt>
                <c:pt idx="566">
                  <c:v>39557</c:v>
                </c:pt>
                <c:pt idx="567">
                  <c:v>39558</c:v>
                </c:pt>
                <c:pt idx="568">
                  <c:v>39559</c:v>
                </c:pt>
                <c:pt idx="569">
                  <c:v>39560</c:v>
                </c:pt>
                <c:pt idx="570">
                  <c:v>39561</c:v>
                </c:pt>
                <c:pt idx="571">
                  <c:v>39562</c:v>
                </c:pt>
                <c:pt idx="572">
                  <c:v>39563</c:v>
                </c:pt>
                <c:pt idx="573">
                  <c:v>39564</c:v>
                </c:pt>
                <c:pt idx="574">
                  <c:v>39565</c:v>
                </c:pt>
                <c:pt idx="575">
                  <c:v>39566</c:v>
                </c:pt>
                <c:pt idx="576">
                  <c:v>39567</c:v>
                </c:pt>
                <c:pt idx="577">
                  <c:v>39568</c:v>
                </c:pt>
                <c:pt idx="578">
                  <c:v>39569</c:v>
                </c:pt>
                <c:pt idx="579">
                  <c:v>39570</c:v>
                </c:pt>
                <c:pt idx="580">
                  <c:v>39571</c:v>
                </c:pt>
                <c:pt idx="581">
                  <c:v>39572</c:v>
                </c:pt>
                <c:pt idx="582">
                  <c:v>39573</c:v>
                </c:pt>
                <c:pt idx="583">
                  <c:v>39574</c:v>
                </c:pt>
                <c:pt idx="584">
                  <c:v>39575</c:v>
                </c:pt>
                <c:pt idx="585">
                  <c:v>39576</c:v>
                </c:pt>
                <c:pt idx="586">
                  <c:v>39577</c:v>
                </c:pt>
                <c:pt idx="587">
                  <c:v>39578</c:v>
                </c:pt>
                <c:pt idx="588">
                  <c:v>39579</c:v>
                </c:pt>
                <c:pt idx="589">
                  <c:v>39580</c:v>
                </c:pt>
                <c:pt idx="590">
                  <c:v>39581</c:v>
                </c:pt>
                <c:pt idx="591">
                  <c:v>39582</c:v>
                </c:pt>
                <c:pt idx="592">
                  <c:v>39583</c:v>
                </c:pt>
                <c:pt idx="593">
                  <c:v>39584</c:v>
                </c:pt>
                <c:pt idx="594">
                  <c:v>39585</c:v>
                </c:pt>
                <c:pt idx="595">
                  <c:v>39586</c:v>
                </c:pt>
                <c:pt idx="596">
                  <c:v>39587</c:v>
                </c:pt>
                <c:pt idx="597">
                  <c:v>39588</c:v>
                </c:pt>
                <c:pt idx="598">
                  <c:v>39589</c:v>
                </c:pt>
                <c:pt idx="599">
                  <c:v>39590</c:v>
                </c:pt>
                <c:pt idx="600">
                  <c:v>39591</c:v>
                </c:pt>
                <c:pt idx="601">
                  <c:v>39592</c:v>
                </c:pt>
                <c:pt idx="602">
                  <c:v>39593</c:v>
                </c:pt>
                <c:pt idx="603">
                  <c:v>39594</c:v>
                </c:pt>
                <c:pt idx="604">
                  <c:v>39595</c:v>
                </c:pt>
                <c:pt idx="605">
                  <c:v>39596</c:v>
                </c:pt>
                <c:pt idx="606">
                  <c:v>39597</c:v>
                </c:pt>
                <c:pt idx="607">
                  <c:v>39598</c:v>
                </c:pt>
                <c:pt idx="608">
                  <c:v>39599</c:v>
                </c:pt>
                <c:pt idx="609">
                  <c:v>39600</c:v>
                </c:pt>
                <c:pt idx="610">
                  <c:v>39601</c:v>
                </c:pt>
                <c:pt idx="611">
                  <c:v>39602</c:v>
                </c:pt>
                <c:pt idx="612">
                  <c:v>39603</c:v>
                </c:pt>
                <c:pt idx="613">
                  <c:v>39604</c:v>
                </c:pt>
                <c:pt idx="614">
                  <c:v>39605</c:v>
                </c:pt>
                <c:pt idx="615">
                  <c:v>39606</c:v>
                </c:pt>
                <c:pt idx="616">
                  <c:v>39607</c:v>
                </c:pt>
                <c:pt idx="617">
                  <c:v>39608</c:v>
                </c:pt>
                <c:pt idx="618">
                  <c:v>39609</c:v>
                </c:pt>
                <c:pt idx="619">
                  <c:v>39610</c:v>
                </c:pt>
                <c:pt idx="620">
                  <c:v>39611</c:v>
                </c:pt>
                <c:pt idx="621">
                  <c:v>39612</c:v>
                </c:pt>
                <c:pt idx="622">
                  <c:v>39613</c:v>
                </c:pt>
                <c:pt idx="623">
                  <c:v>39614</c:v>
                </c:pt>
                <c:pt idx="624">
                  <c:v>39615</c:v>
                </c:pt>
                <c:pt idx="625">
                  <c:v>39616</c:v>
                </c:pt>
                <c:pt idx="626">
                  <c:v>39617</c:v>
                </c:pt>
                <c:pt idx="627">
                  <c:v>39618</c:v>
                </c:pt>
                <c:pt idx="628">
                  <c:v>39619</c:v>
                </c:pt>
                <c:pt idx="629">
                  <c:v>39620</c:v>
                </c:pt>
                <c:pt idx="630">
                  <c:v>39621</c:v>
                </c:pt>
                <c:pt idx="631">
                  <c:v>39622</c:v>
                </c:pt>
                <c:pt idx="632">
                  <c:v>39623</c:v>
                </c:pt>
                <c:pt idx="633">
                  <c:v>39624</c:v>
                </c:pt>
                <c:pt idx="634">
                  <c:v>39625</c:v>
                </c:pt>
                <c:pt idx="635">
                  <c:v>39626</c:v>
                </c:pt>
                <c:pt idx="636">
                  <c:v>39627</c:v>
                </c:pt>
                <c:pt idx="637">
                  <c:v>39628</c:v>
                </c:pt>
                <c:pt idx="638">
                  <c:v>39629</c:v>
                </c:pt>
                <c:pt idx="639">
                  <c:v>39630</c:v>
                </c:pt>
                <c:pt idx="640">
                  <c:v>39631</c:v>
                </c:pt>
                <c:pt idx="641">
                  <c:v>39632</c:v>
                </c:pt>
                <c:pt idx="642">
                  <c:v>39633</c:v>
                </c:pt>
                <c:pt idx="643">
                  <c:v>39634</c:v>
                </c:pt>
                <c:pt idx="644">
                  <c:v>39635</c:v>
                </c:pt>
                <c:pt idx="645">
                  <c:v>39636</c:v>
                </c:pt>
                <c:pt idx="646">
                  <c:v>39637</c:v>
                </c:pt>
                <c:pt idx="647">
                  <c:v>39638</c:v>
                </c:pt>
                <c:pt idx="648">
                  <c:v>39639</c:v>
                </c:pt>
                <c:pt idx="649">
                  <c:v>39640</c:v>
                </c:pt>
                <c:pt idx="650">
                  <c:v>39641</c:v>
                </c:pt>
                <c:pt idx="651">
                  <c:v>39642</c:v>
                </c:pt>
                <c:pt idx="652">
                  <c:v>39643</c:v>
                </c:pt>
                <c:pt idx="653">
                  <c:v>39644</c:v>
                </c:pt>
                <c:pt idx="654">
                  <c:v>39645</c:v>
                </c:pt>
                <c:pt idx="655">
                  <c:v>39646</c:v>
                </c:pt>
                <c:pt idx="656">
                  <c:v>39647</c:v>
                </c:pt>
                <c:pt idx="657">
                  <c:v>39648</c:v>
                </c:pt>
                <c:pt idx="658">
                  <c:v>39649</c:v>
                </c:pt>
                <c:pt idx="659">
                  <c:v>39650</c:v>
                </c:pt>
                <c:pt idx="660">
                  <c:v>39651</c:v>
                </c:pt>
                <c:pt idx="661">
                  <c:v>39652</c:v>
                </c:pt>
                <c:pt idx="662">
                  <c:v>39653</c:v>
                </c:pt>
                <c:pt idx="663">
                  <c:v>39654</c:v>
                </c:pt>
                <c:pt idx="664">
                  <c:v>39655</c:v>
                </c:pt>
                <c:pt idx="665">
                  <c:v>39656</c:v>
                </c:pt>
                <c:pt idx="666">
                  <c:v>39657</c:v>
                </c:pt>
                <c:pt idx="667">
                  <c:v>39658</c:v>
                </c:pt>
                <c:pt idx="668">
                  <c:v>39659</c:v>
                </c:pt>
                <c:pt idx="669">
                  <c:v>39660</c:v>
                </c:pt>
                <c:pt idx="670">
                  <c:v>39661</c:v>
                </c:pt>
                <c:pt idx="671">
                  <c:v>39662</c:v>
                </c:pt>
                <c:pt idx="672">
                  <c:v>39663</c:v>
                </c:pt>
                <c:pt idx="673">
                  <c:v>39664</c:v>
                </c:pt>
                <c:pt idx="674">
                  <c:v>39665</c:v>
                </c:pt>
                <c:pt idx="675">
                  <c:v>39666</c:v>
                </c:pt>
                <c:pt idx="676">
                  <c:v>39667</c:v>
                </c:pt>
                <c:pt idx="677">
                  <c:v>39668</c:v>
                </c:pt>
                <c:pt idx="678">
                  <c:v>39669</c:v>
                </c:pt>
                <c:pt idx="679">
                  <c:v>39670</c:v>
                </c:pt>
                <c:pt idx="680">
                  <c:v>39671</c:v>
                </c:pt>
                <c:pt idx="681">
                  <c:v>39672</c:v>
                </c:pt>
                <c:pt idx="682">
                  <c:v>39673</c:v>
                </c:pt>
                <c:pt idx="683">
                  <c:v>39674</c:v>
                </c:pt>
                <c:pt idx="684">
                  <c:v>39675</c:v>
                </c:pt>
                <c:pt idx="685">
                  <c:v>39676</c:v>
                </c:pt>
                <c:pt idx="686">
                  <c:v>39677</c:v>
                </c:pt>
                <c:pt idx="687">
                  <c:v>39678</c:v>
                </c:pt>
                <c:pt idx="688">
                  <c:v>39679</c:v>
                </c:pt>
                <c:pt idx="689">
                  <c:v>39680</c:v>
                </c:pt>
                <c:pt idx="690">
                  <c:v>39681</c:v>
                </c:pt>
                <c:pt idx="691">
                  <c:v>39682</c:v>
                </c:pt>
                <c:pt idx="692">
                  <c:v>39683</c:v>
                </c:pt>
                <c:pt idx="693">
                  <c:v>39684</c:v>
                </c:pt>
                <c:pt idx="694">
                  <c:v>39685</c:v>
                </c:pt>
                <c:pt idx="695">
                  <c:v>39686</c:v>
                </c:pt>
                <c:pt idx="696">
                  <c:v>39687</c:v>
                </c:pt>
                <c:pt idx="697">
                  <c:v>39688</c:v>
                </c:pt>
                <c:pt idx="698">
                  <c:v>39689</c:v>
                </c:pt>
                <c:pt idx="699">
                  <c:v>39690</c:v>
                </c:pt>
                <c:pt idx="700">
                  <c:v>39691</c:v>
                </c:pt>
                <c:pt idx="701">
                  <c:v>39692</c:v>
                </c:pt>
                <c:pt idx="702">
                  <c:v>39693</c:v>
                </c:pt>
                <c:pt idx="703">
                  <c:v>39694</c:v>
                </c:pt>
                <c:pt idx="704">
                  <c:v>39695</c:v>
                </c:pt>
                <c:pt idx="705">
                  <c:v>39696</c:v>
                </c:pt>
                <c:pt idx="706">
                  <c:v>39697</c:v>
                </c:pt>
                <c:pt idx="707">
                  <c:v>39698</c:v>
                </c:pt>
                <c:pt idx="708">
                  <c:v>39699</c:v>
                </c:pt>
                <c:pt idx="709">
                  <c:v>39700</c:v>
                </c:pt>
                <c:pt idx="710">
                  <c:v>39701</c:v>
                </c:pt>
                <c:pt idx="711">
                  <c:v>39702</c:v>
                </c:pt>
                <c:pt idx="712">
                  <c:v>39703</c:v>
                </c:pt>
                <c:pt idx="713">
                  <c:v>39704</c:v>
                </c:pt>
                <c:pt idx="714">
                  <c:v>39705</c:v>
                </c:pt>
                <c:pt idx="715">
                  <c:v>39706</c:v>
                </c:pt>
                <c:pt idx="716">
                  <c:v>39707</c:v>
                </c:pt>
                <c:pt idx="717">
                  <c:v>39708</c:v>
                </c:pt>
                <c:pt idx="718">
                  <c:v>39709</c:v>
                </c:pt>
                <c:pt idx="719">
                  <c:v>39710</c:v>
                </c:pt>
                <c:pt idx="720">
                  <c:v>39711</c:v>
                </c:pt>
                <c:pt idx="721">
                  <c:v>39712</c:v>
                </c:pt>
                <c:pt idx="722">
                  <c:v>39713</c:v>
                </c:pt>
                <c:pt idx="723">
                  <c:v>39714</c:v>
                </c:pt>
                <c:pt idx="724">
                  <c:v>39715</c:v>
                </c:pt>
                <c:pt idx="725">
                  <c:v>39716</c:v>
                </c:pt>
                <c:pt idx="726">
                  <c:v>39717</c:v>
                </c:pt>
                <c:pt idx="727">
                  <c:v>39718</c:v>
                </c:pt>
                <c:pt idx="728">
                  <c:v>39719</c:v>
                </c:pt>
                <c:pt idx="729">
                  <c:v>39720</c:v>
                </c:pt>
                <c:pt idx="730">
                  <c:v>39721</c:v>
                </c:pt>
                <c:pt idx="731">
                  <c:v>39722</c:v>
                </c:pt>
                <c:pt idx="732">
                  <c:v>39723</c:v>
                </c:pt>
                <c:pt idx="733">
                  <c:v>39724</c:v>
                </c:pt>
                <c:pt idx="734">
                  <c:v>39725</c:v>
                </c:pt>
                <c:pt idx="735">
                  <c:v>39726</c:v>
                </c:pt>
                <c:pt idx="736">
                  <c:v>39727</c:v>
                </c:pt>
                <c:pt idx="737">
                  <c:v>39728</c:v>
                </c:pt>
                <c:pt idx="738">
                  <c:v>39729</c:v>
                </c:pt>
                <c:pt idx="739">
                  <c:v>39730</c:v>
                </c:pt>
                <c:pt idx="740">
                  <c:v>39731</c:v>
                </c:pt>
                <c:pt idx="741">
                  <c:v>39732</c:v>
                </c:pt>
                <c:pt idx="742">
                  <c:v>39733</c:v>
                </c:pt>
                <c:pt idx="743">
                  <c:v>39734</c:v>
                </c:pt>
                <c:pt idx="744">
                  <c:v>39735</c:v>
                </c:pt>
                <c:pt idx="745">
                  <c:v>39736</c:v>
                </c:pt>
                <c:pt idx="746">
                  <c:v>39737</c:v>
                </c:pt>
                <c:pt idx="747">
                  <c:v>39738</c:v>
                </c:pt>
                <c:pt idx="748">
                  <c:v>39739</c:v>
                </c:pt>
                <c:pt idx="749">
                  <c:v>39740</c:v>
                </c:pt>
                <c:pt idx="750">
                  <c:v>39741</c:v>
                </c:pt>
                <c:pt idx="751">
                  <c:v>39742</c:v>
                </c:pt>
                <c:pt idx="752">
                  <c:v>39743</c:v>
                </c:pt>
                <c:pt idx="753">
                  <c:v>39744</c:v>
                </c:pt>
                <c:pt idx="754">
                  <c:v>39745</c:v>
                </c:pt>
                <c:pt idx="755">
                  <c:v>39746</c:v>
                </c:pt>
                <c:pt idx="756">
                  <c:v>39747</c:v>
                </c:pt>
                <c:pt idx="757">
                  <c:v>39748</c:v>
                </c:pt>
                <c:pt idx="758">
                  <c:v>39749</c:v>
                </c:pt>
                <c:pt idx="759">
                  <c:v>39750</c:v>
                </c:pt>
                <c:pt idx="760">
                  <c:v>39751</c:v>
                </c:pt>
                <c:pt idx="761">
                  <c:v>39752</c:v>
                </c:pt>
                <c:pt idx="762">
                  <c:v>39753</c:v>
                </c:pt>
                <c:pt idx="763">
                  <c:v>39754</c:v>
                </c:pt>
                <c:pt idx="764">
                  <c:v>39755</c:v>
                </c:pt>
                <c:pt idx="765">
                  <c:v>39756</c:v>
                </c:pt>
                <c:pt idx="766">
                  <c:v>39757</c:v>
                </c:pt>
                <c:pt idx="767">
                  <c:v>39758</c:v>
                </c:pt>
                <c:pt idx="768">
                  <c:v>39759</c:v>
                </c:pt>
                <c:pt idx="769">
                  <c:v>39760</c:v>
                </c:pt>
                <c:pt idx="770">
                  <c:v>39761</c:v>
                </c:pt>
                <c:pt idx="771">
                  <c:v>39762</c:v>
                </c:pt>
                <c:pt idx="772">
                  <c:v>39763</c:v>
                </c:pt>
                <c:pt idx="773">
                  <c:v>39764</c:v>
                </c:pt>
                <c:pt idx="774">
                  <c:v>39765</c:v>
                </c:pt>
                <c:pt idx="775">
                  <c:v>39766</c:v>
                </c:pt>
                <c:pt idx="776">
                  <c:v>39767</c:v>
                </c:pt>
                <c:pt idx="777">
                  <c:v>39768</c:v>
                </c:pt>
                <c:pt idx="778">
                  <c:v>39769</c:v>
                </c:pt>
                <c:pt idx="779">
                  <c:v>39770</c:v>
                </c:pt>
                <c:pt idx="780">
                  <c:v>39771</c:v>
                </c:pt>
                <c:pt idx="781">
                  <c:v>39772</c:v>
                </c:pt>
                <c:pt idx="782">
                  <c:v>39773</c:v>
                </c:pt>
                <c:pt idx="783">
                  <c:v>39774</c:v>
                </c:pt>
                <c:pt idx="784">
                  <c:v>39775</c:v>
                </c:pt>
                <c:pt idx="785">
                  <c:v>39776</c:v>
                </c:pt>
                <c:pt idx="786">
                  <c:v>39777</c:v>
                </c:pt>
                <c:pt idx="787">
                  <c:v>39778</c:v>
                </c:pt>
                <c:pt idx="788">
                  <c:v>39779</c:v>
                </c:pt>
                <c:pt idx="789">
                  <c:v>39780</c:v>
                </c:pt>
                <c:pt idx="790">
                  <c:v>39781</c:v>
                </c:pt>
                <c:pt idx="791">
                  <c:v>39782</c:v>
                </c:pt>
                <c:pt idx="792">
                  <c:v>39783</c:v>
                </c:pt>
                <c:pt idx="793">
                  <c:v>39784</c:v>
                </c:pt>
                <c:pt idx="794">
                  <c:v>39785</c:v>
                </c:pt>
                <c:pt idx="795">
                  <c:v>39786</c:v>
                </c:pt>
                <c:pt idx="796">
                  <c:v>39787</c:v>
                </c:pt>
                <c:pt idx="797">
                  <c:v>39788</c:v>
                </c:pt>
                <c:pt idx="798">
                  <c:v>39789</c:v>
                </c:pt>
                <c:pt idx="799">
                  <c:v>39790</c:v>
                </c:pt>
                <c:pt idx="800">
                  <c:v>39791</c:v>
                </c:pt>
                <c:pt idx="801">
                  <c:v>39792</c:v>
                </c:pt>
                <c:pt idx="802">
                  <c:v>39793</c:v>
                </c:pt>
                <c:pt idx="803">
                  <c:v>39794</c:v>
                </c:pt>
                <c:pt idx="804">
                  <c:v>39795</c:v>
                </c:pt>
                <c:pt idx="805">
                  <c:v>39796</c:v>
                </c:pt>
                <c:pt idx="806">
                  <c:v>39797</c:v>
                </c:pt>
                <c:pt idx="807">
                  <c:v>39798</c:v>
                </c:pt>
                <c:pt idx="808">
                  <c:v>39799</c:v>
                </c:pt>
                <c:pt idx="809">
                  <c:v>39800</c:v>
                </c:pt>
                <c:pt idx="810">
                  <c:v>39801</c:v>
                </c:pt>
                <c:pt idx="811">
                  <c:v>39802</c:v>
                </c:pt>
                <c:pt idx="812">
                  <c:v>39803</c:v>
                </c:pt>
                <c:pt idx="813">
                  <c:v>39804</c:v>
                </c:pt>
                <c:pt idx="814">
                  <c:v>39805</c:v>
                </c:pt>
                <c:pt idx="815">
                  <c:v>39806</c:v>
                </c:pt>
                <c:pt idx="816">
                  <c:v>39807</c:v>
                </c:pt>
                <c:pt idx="817">
                  <c:v>39808</c:v>
                </c:pt>
                <c:pt idx="818">
                  <c:v>39809</c:v>
                </c:pt>
                <c:pt idx="819">
                  <c:v>39810</c:v>
                </c:pt>
                <c:pt idx="820">
                  <c:v>39811</c:v>
                </c:pt>
                <c:pt idx="821">
                  <c:v>39812</c:v>
                </c:pt>
                <c:pt idx="822">
                  <c:v>39813</c:v>
                </c:pt>
                <c:pt idx="823">
                  <c:v>39814</c:v>
                </c:pt>
                <c:pt idx="824">
                  <c:v>39815</c:v>
                </c:pt>
                <c:pt idx="825">
                  <c:v>39816</c:v>
                </c:pt>
                <c:pt idx="826">
                  <c:v>39817</c:v>
                </c:pt>
                <c:pt idx="827">
                  <c:v>39818</c:v>
                </c:pt>
                <c:pt idx="828">
                  <c:v>39819</c:v>
                </c:pt>
                <c:pt idx="829">
                  <c:v>39820</c:v>
                </c:pt>
                <c:pt idx="830">
                  <c:v>39821</c:v>
                </c:pt>
                <c:pt idx="831">
                  <c:v>39822</c:v>
                </c:pt>
                <c:pt idx="832">
                  <c:v>39823</c:v>
                </c:pt>
                <c:pt idx="833">
                  <c:v>39824</c:v>
                </c:pt>
                <c:pt idx="834">
                  <c:v>39825</c:v>
                </c:pt>
                <c:pt idx="835">
                  <c:v>39826</c:v>
                </c:pt>
                <c:pt idx="836">
                  <c:v>39827</c:v>
                </c:pt>
                <c:pt idx="837">
                  <c:v>39828</c:v>
                </c:pt>
                <c:pt idx="838">
                  <c:v>39829</c:v>
                </c:pt>
                <c:pt idx="839">
                  <c:v>39830</c:v>
                </c:pt>
                <c:pt idx="840">
                  <c:v>39831</c:v>
                </c:pt>
                <c:pt idx="841">
                  <c:v>39832</c:v>
                </c:pt>
                <c:pt idx="842">
                  <c:v>39833</c:v>
                </c:pt>
                <c:pt idx="843">
                  <c:v>39834</c:v>
                </c:pt>
                <c:pt idx="844">
                  <c:v>39835</c:v>
                </c:pt>
                <c:pt idx="845">
                  <c:v>39836</c:v>
                </c:pt>
                <c:pt idx="846">
                  <c:v>39837</c:v>
                </c:pt>
                <c:pt idx="847">
                  <c:v>39838</c:v>
                </c:pt>
                <c:pt idx="848">
                  <c:v>39839</c:v>
                </c:pt>
                <c:pt idx="849">
                  <c:v>39840</c:v>
                </c:pt>
                <c:pt idx="850">
                  <c:v>39841</c:v>
                </c:pt>
                <c:pt idx="851">
                  <c:v>39842</c:v>
                </c:pt>
                <c:pt idx="852">
                  <c:v>39843</c:v>
                </c:pt>
                <c:pt idx="853">
                  <c:v>39844</c:v>
                </c:pt>
                <c:pt idx="854">
                  <c:v>39845</c:v>
                </c:pt>
                <c:pt idx="855">
                  <c:v>39846</c:v>
                </c:pt>
                <c:pt idx="856">
                  <c:v>39847</c:v>
                </c:pt>
                <c:pt idx="857">
                  <c:v>39848</c:v>
                </c:pt>
                <c:pt idx="858">
                  <c:v>39849</c:v>
                </c:pt>
                <c:pt idx="859">
                  <c:v>39850</c:v>
                </c:pt>
                <c:pt idx="860">
                  <c:v>39851</c:v>
                </c:pt>
                <c:pt idx="861">
                  <c:v>39852</c:v>
                </c:pt>
                <c:pt idx="862">
                  <c:v>39853</c:v>
                </c:pt>
                <c:pt idx="863">
                  <c:v>39854</c:v>
                </c:pt>
                <c:pt idx="864">
                  <c:v>39855</c:v>
                </c:pt>
                <c:pt idx="865">
                  <c:v>39856</c:v>
                </c:pt>
                <c:pt idx="866">
                  <c:v>39857</c:v>
                </c:pt>
                <c:pt idx="867">
                  <c:v>39858</c:v>
                </c:pt>
                <c:pt idx="868">
                  <c:v>39859</c:v>
                </c:pt>
                <c:pt idx="869">
                  <c:v>39860</c:v>
                </c:pt>
                <c:pt idx="870">
                  <c:v>39861</c:v>
                </c:pt>
                <c:pt idx="871">
                  <c:v>39862</c:v>
                </c:pt>
                <c:pt idx="872">
                  <c:v>39863</c:v>
                </c:pt>
                <c:pt idx="873">
                  <c:v>39864</c:v>
                </c:pt>
                <c:pt idx="874">
                  <c:v>39865</c:v>
                </c:pt>
                <c:pt idx="875">
                  <c:v>39866</c:v>
                </c:pt>
                <c:pt idx="876">
                  <c:v>39867</c:v>
                </c:pt>
                <c:pt idx="877">
                  <c:v>39868</c:v>
                </c:pt>
                <c:pt idx="878">
                  <c:v>39869</c:v>
                </c:pt>
                <c:pt idx="879">
                  <c:v>39870</c:v>
                </c:pt>
                <c:pt idx="880">
                  <c:v>39871</c:v>
                </c:pt>
                <c:pt idx="881">
                  <c:v>39872</c:v>
                </c:pt>
                <c:pt idx="882">
                  <c:v>39873</c:v>
                </c:pt>
                <c:pt idx="883">
                  <c:v>39874</c:v>
                </c:pt>
                <c:pt idx="884">
                  <c:v>39875</c:v>
                </c:pt>
                <c:pt idx="885">
                  <c:v>39876</c:v>
                </c:pt>
                <c:pt idx="886">
                  <c:v>39877</c:v>
                </c:pt>
                <c:pt idx="887">
                  <c:v>39878</c:v>
                </c:pt>
                <c:pt idx="888">
                  <c:v>39879</c:v>
                </c:pt>
                <c:pt idx="889">
                  <c:v>39880</c:v>
                </c:pt>
                <c:pt idx="890">
                  <c:v>39881</c:v>
                </c:pt>
                <c:pt idx="891">
                  <c:v>39882</c:v>
                </c:pt>
                <c:pt idx="892">
                  <c:v>39883</c:v>
                </c:pt>
                <c:pt idx="893">
                  <c:v>39884</c:v>
                </c:pt>
                <c:pt idx="894">
                  <c:v>39885</c:v>
                </c:pt>
                <c:pt idx="895">
                  <c:v>39886</c:v>
                </c:pt>
                <c:pt idx="896">
                  <c:v>39887</c:v>
                </c:pt>
                <c:pt idx="897">
                  <c:v>39888</c:v>
                </c:pt>
                <c:pt idx="898">
                  <c:v>39889</c:v>
                </c:pt>
                <c:pt idx="899">
                  <c:v>39890</c:v>
                </c:pt>
                <c:pt idx="900">
                  <c:v>39891</c:v>
                </c:pt>
                <c:pt idx="901">
                  <c:v>39892</c:v>
                </c:pt>
                <c:pt idx="902">
                  <c:v>39893</c:v>
                </c:pt>
                <c:pt idx="903">
                  <c:v>39894</c:v>
                </c:pt>
                <c:pt idx="904">
                  <c:v>39895</c:v>
                </c:pt>
                <c:pt idx="905">
                  <c:v>39896</c:v>
                </c:pt>
                <c:pt idx="906">
                  <c:v>39897</c:v>
                </c:pt>
                <c:pt idx="907">
                  <c:v>39898</c:v>
                </c:pt>
                <c:pt idx="908">
                  <c:v>39899</c:v>
                </c:pt>
                <c:pt idx="909">
                  <c:v>39900</c:v>
                </c:pt>
                <c:pt idx="910">
                  <c:v>39901</c:v>
                </c:pt>
                <c:pt idx="911">
                  <c:v>39902</c:v>
                </c:pt>
                <c:pt idx="912">
                  <c:v>39903</c:v>
                </c:pt>
                <c:pt idx="913">
                  <c:v>39904</c:v>
                </c:pt>
                <c:pt idx="914">
                  <c:v>39905</c:v>
                </c:pt>
                <c:pt idx="915">
                  <c:v>39906</c:v>
                </c:pt>
                <c:pt idx="916">
                  <c:v>39907</c:v>
                </c:pt>
                <c:pt idx="917">
                  <c:v>39908</c:v>
                </c:pt>
                <c:pt idx="918">
                  <c:v>39909</c:v>
                </c:pt>
                <c:pt idx="919">
                  <c:v>39910</c:v>
                </c:pt>
                <c:pt idx="920">
                  <c:v>39911</c:v>
                </c:pt>
                <c:pt idx="921">
                  <c:v>39912</c:v>
                </c:pt>
                <c:pt idx="922">
                  <c:v>39913</c:v>
                </c:pt>
                <c:pt idx="923">
                  <c:v>39914</c:v>
                </c:pt>
                <c:pt idx="924">
                  <c:v>39915</c:v>
                </c:pt>
                <c:pt idx="925">
                  <c:v>39916</c:v>
                </c:pt>
                <c:pt idx="926">
                  <c:v>39917</c:v>
                </c:pt>
                <c:pt idx="927">
                  <c:v>39918</c:v>
                </c:pt>
                <c:pt idx="928">
                  <c:v>39919</c:v>
                </c:pt>
                <c:pt idx="929">
                  <c:v>39920</c:v>
                </c:pt>
                <c:pt idx="930">
                  <c:v>39921</c:v>
                </c:pt>
                <c:pt idx="931">
                  <c:v>39922</c:v>
                </c:pt>
                <c:pt idx="932">
                  <c:v>39923</c:v>
                </c:pt>
                <c:pt idx="933">
                  <c:v>39924</c:v>
                </c:pt>
                <c:pt idx="934">
                  <c:v>39925</c:v>
                </c:pt>
                <c:pt idx="935">
                  <c:v>39926</c:v>
                </c:pt>
                <c:pt idx="936">
                  <c:v>39927</c:v>
                </c:pt>
                <c:pt idx="937">
                  <c:v>39928</c:v>
                </c:pt>
                <c:pt idx="938">
                  <c:v>39929</c:v>
                </c:pt>
                <c:pt idx="939">
                  <c:v>39930</c:v>
                </c:pt>
                <c:pt idx="940">
                  <c:v>39931</c:v>
                </c:pt>
                <c:pt idx="941">
                  <c:v>39932</c:v>
                </c:pt>
                <c:pt idx="942">
                  <c:v>39933</c:v>
                </c:pt>
                <c:pt idx="943">
                  <c:v>39934</c:v>
                </c:pt>
                <c:pt idx="944">
                  <c:v>39935</c:v>
                </c:pt>
                <c:pt idx="945">
                  <c:v>39936</c:v>
                </c:pt>
                <c:pt idx="946">
                  <c:v>39937</c:v>
                </c:pt>
                <c:pt idx="947">
                  <c:v>39938</c:v>
                </c:pt>
                <c:pt idx="948">
                  <c:v>39939</c:v>
                </c:pt>
                <c:pt idx="949">
                  <c:v>39940</c:v>
                </c:pt>
                <c:pt idx="950">
                  <c:v>39941</c:v>
                </c:pt>
                <c:pt idx="951">
                  <c:v>39942</c:v>
                </c:pt>
                <c:pt idx="952">
                  <c:v>39943</c:v>
                </c:pt>
                <c:pt idx="953">
                  <c:v>39944</c:v>
                </c:pt>
                <c:pt idx="954">
                  <c:v>39945</c:v>
                </c:pt>
                <c:pt idx="955">
                  <c:v>39946</c:v>
                </c:pt>
                <c:pt idx="956">
                  <c:v>39947</c:v>
                </c:pt>
                <c:pt idx="957">
                  <c:v>39948</c:v>
                </c:pt>
                <c:pt idx="958">
                  <c:v>39949</c:v>
                </c:pt>
                <c:pt idx="959">
                  <c:v>39950</c:v>
                </c:pt>
                <c:pt idx="960">
                  <c:v>39951</c:v>
                </c:pt>
                <c:pt idx="961">
                  <c:v>39952</c:v>
                </c:pt>
                <c:pt idx="962">
                  <c:v>39953</c:v>
                </c:pt>
                <c:pt idx="963">
                  <c:v>39954</c:v>
                </c:pt>
                <c:pt idx="964">
                  <c:v>39955</c:v>
                </c:pt>
                <c:pt idx="965">
                  <c:v>39956</c:v>
                </c:pt>
                <c:pt idx="966">
                  <c:v>39957</c:v>
                </c:pt>
                <c:pt idx="967">
                  <c:v>39958</c:v>
                </c:pt>
                <c:pt idx="968">
                  <c:v>39959</c:v>
                </c:pt>
                <c:pt idx="969">
                  <c:v>39960</c:v>
                </c:pt>
                <c:pt idx="970">
                  <c:v>39961</c:v>
                </c:pt>
                <c:pt idx="971">
                  <c:v>39962</c:v>
                </c:pt>
                <c:pt idx="972">
                  <c:v>39963</c:v>
                </c:pt>
                <c:pt idx="973">
                  <c:v>39964</c:v>
                </c:pt>
                <c:pt idx="974">
                  <c:v>39965</c:v>
                </c:pt>
                <c:pt idx="975">
                  <c:v>39966</c:v>
                </c:pt>
                <c:pt idx="976">
                  <c:v>39967</c:v>
                </c:pt>
                <c:pt idx="977">
                  <c:v>39968</c:v>
                </c:pt>
                <c:pt idx="978">
                  <c:v>39969</c:v>
                </c:pt>
                <c:pt idx="979">
                  <c:v>39970</c:v>
                </c:pt>
                <c:pt idx="980">
                  <c:v>39971</c:v>
                </c:pt>
                <c:pt idx="981">
                  <c:v>39972</c:v>
                </c:pt>
                <c:pt idx="982">
                  <c:v>39973</c:v>
                </c:pt>
                <c:pt idx="983">
                  <c:v>39974</c:v>
                </c:pt>
                <c:pt idx="984">
                  <c:v>39975</c:v>
                </c:pt>
                <c:pt idx="985">
                  <c:v>39976</c:v>
                </c:pt>
                <c:pt idx="986">
                  <c:v>39977</c:v>
                </c:pt>
                <c:pt idx="987">
                  <c:v>39978</c:v>
                </c:pt>
                <c:pt idx="988">
                  <c:v>39979</c:v>
                </c:pt>
                <c:pt idx="989">
                  <c:v>39980</c:v>
                </c:pt>
                <c:pt idx="990">
                  <c:v>39981</c:v>
                </c:pt>
                <c:pt idx="991">
                  <c:v>39982</c:v>
                </c:pt>
                <c:pt idx="992">
                  <c:v>39983</c:v>
                </c:pt>
                <c:pt idx="993">
                  <c:v>39984</c:v>
                </c:pt>
                <c:pt idx="994">
                  <c:v>39985</c:v>
                </c:pt>
                <c:pt idx="995">
                  <c:v>39986</c:v>
                </c:pt>
                <c:pt idx="996">
                  <c:v>39987</c:v>
                </c:pt>
                <c:pt idx="997">
                  <c:v>39988</c:v>
                </c:pt>
                <c:pt idx="998">
                  <c:v>39989</c:v>
                </c:pt>
                <c:pt idx="999">
                  <c:v>39990</c:v>
                </c:pt>
                <c:pt idx="1000">
                  <c:v>39991</c:v>
                </c:pt>
                <c:pt idx="1001">
                  <c:v>39992</c:v>
                </c:pt>
                <c:pt idx="1002">
                  <c:v>39993</c:v>
                </c:pt>
                <c:pt idx="1003">
                  <c:v>39994</c:v>
                </c:pt>
                <c:pt idx="1004">
                  <c:v>39995</c:v>
                </c:pt>
                <c:pt idx="1005">
                  <c:v>39996</c:v>
                </c:pt>
                <c:pt idx="1006">
                  <c:v>39997</c:v>
                </c:pt>
                <c:pt idx="1007">
                  <c:v>39998</c:v>
                </c:pt>
                <c:pt idx="1008">
                  <c:v>39999</c:v>
                </c:pt>
                <c:pt idx="1009">
                  <c:v>40000</c:v>
                </c:pt>
                <c:pt idx="1010">
                  <c:v>40001</c:v>
                </c:pt>
                <c:pt idx="1011">
                  <c:v>40002</c:v>
                </c:pt>
                <c:pt idx="1012">
                  <c:v>40003</c:v>
                </c:pt>
                <c:pt idx="1013">
                  <c:v>40004</c:v>
                </c:pt>
                <c:pt idx="1014">
                  <c:v>40005</c:v>
                </c:pt>
                <c:pt idx="1015">
                  <c:v>40006</c:v>
                </c:pt>
                <c:pt idx="1016">
                  <c:v>40007</c:v>
                </c:pt>
                <c:pt idx="1017">
                  <c:v>40008</c:v>
                </c:pt>
                <c:pt idx="1018">
                  <c:v>40009</c:v>
                </c:pt>
                <c:pt idx="1019">
                  <c:v>40010</c:v>
                </c:pt>
                <c:pt idx="1020">
                  <c:v>40011</c:v>
                </c:pt>
                <c:pt idx="1021">
                  <c:v>40012</c:v>
                </c:pt>
                <c:pt idx="1022">
                  <c:v>40013</c:v>
                </c:pt>
                <c:pt idx="1023">
                  <c:v>40014</c:v>
                </c:pt>
                <c:pt idx="1024">
                  <c:v>40015</c:v>
                </c:pt>
                <c:pt idx="1025">
                  <c:v>40016</c:v>
                </c:pt>
                <c:pt idx="1026">
                  <c:v>40017</c:v>
                </c:pt>
                <c:pt idx="1027">
                  <c:v>40018</c:v>
                </c:pt>
                <c:pt idx="1028">
                  <c:v>40019</c:v>
                </c:pt>
                <c:pt idx="1029">
                  <c:v>40020</c:v>
                </c:pt>
                <c:pt idx="1030">
                  <c:v>40021</c:v>
                </c:pt>
                <c:pt idx="1031">
                  <c:v>40022</c:v>
                </c:pt>
                <c:pt idx="1032">
                  <c:v>40023</c:v>
                </c:pt>
                <c:pt idx="1033">
                  <c:v>40024</c:v>
                </c:pt>
                <c:pt idx="1034">
                  <c:v>40025</c:v>
                </c:pt>
                <c:pt idx="1035">
                  <c:v>40026</c:v>
                </c:pt>
                <c:pt idx="1036">
                  <c:v>40027</c:v>
                </c:pt>
                <c:pt idx="1037">
                  <c:v>40028</c:v>
                </c:pt>
                <c:pt idx="1038">
                  <c:v>40029</c:v>
                </c:pt>
                <c:pt idx="1039">
                  <c:v>40030</c:v>
                </c:pt>
                <c:pt idx="1040">
                  <c:v>40031</c:v>
                </c:pt>
                <c:pt idx="1041">
                  <c:v>40032</c:v>
                </c:pt>
                <c:pt idx="1042">
                  <c:v>40033</c:v>
                </c:pt>
                <c:pt idx="1043">
                  <c:v>40034</c:v>
                </c:pt>
                <c:pt idx="1044">
                  <c:v>40035</c:v>
                </c:pt>
                <c:pt idx="1045">
                  <c:v>40036</c:v>
                </c:pt>
                <c:pt idx="1046">
                  <c:v>40037</c:v>
                </c:pt>
                <c:pt idx="1047">
                  <c:v>40038</c:v>
                </c:pt>
                <c:pt idx="1048">
                  <c:v>40039</c:v>
                </c:pt>
                <c:pt idx="1049">
                  <c:v>40040</c:v>
                </c:pt>
                <c:pt idx="1050">
                  <c:v>40041</c:v>
                </c:pt>
                <c:pt idx="1051">
                  <c:v>40042</c:v>
                </c:pt>
                <c:pt idx="1052">
                  <c:v>40043</c:v>
                </c:pt>
                <c:pt idx="1053">
                  <c:v>40044</c:v>
                </c:pt>
                <c:pt idx="1054">
                  <c:v>40045</c:v>
                </c:pt>
                <c:pt idx="1055">
                  <c:v>40046</c:v>
                </c:pt>
                <c:pt idx="1056">
                  <c:v>40047</c:v>
                </c:pt>
                <c:pt idx="1057">
                  <c:v>40048</c:v>
                </c:pt>
                <c:pt idx="1058">
                  <c:v>40049</c:v>
                </c:pt>
                <c:pt idx="1059">
                  <c:v>40050</c:v>
                </c:pt>
                <c:pt idx="1060">
                  <c:v>40051</c:v>
                </c:pt>
                <c:pt idx="1061">
                  <c:v>40052</c:v>
                </c:pt>
                <c:pt idx="1062">
                  <c:v>40053</c:v>
                </c:pt>
                <c:pt idx="1063">
                  <c:v>40054</c:v>
                </c:pt>
                <c:pt idx="1064">
                  <c:v>40055</c:v>
                </c:pt>
                <c:pt idx="1065">
                  <c:v>40056</c:v>
                </c:pt>
                <c:pt idx="1066">
                  <c:v>40057</c:v>
                </c:pt>
                <c:pt idx="1067">
                  <c:v>40058</c:v>
                </c:pt>
                <c:pt idx="1068">
                  <c:v>40059</c:v>
                </c:pt>
                <c:pt idx="1069">
                  <c:v>40060</c:v>
                </c:pt>
                <c:pt idx="1070">
                  <c:v>40061</c:v>
                </c:pt>
                <c:pt idx="1071">
                  <c:v>40062</c:v>
                </c:pt>
                <c:pt idx="1072">
                  <c:v>40063</c:v>
                </c:pt>
                <c:pt idx="1073">
                  <c:v>40064</c:v>
                </c:pt>
                <c:pt idx="1074">
                  <c:v>40065</c:v>
                </c:pt>
                <c:pt idx="1075">
                  <c:v>40066</c:v>
                </c:pt>
                <c:pt idx="1076">
                  <c:v>40067</c:v>
                </c:pt>
                <c:pt idx="1077">
                  <c:v>40068</c:v>
                </c:pt>
                <c:pt idx="1078">
                  <c:v>40069</c:v>
                </c:pt>
                <c:pt idx="1079">
                  <c:v>40070</c:v>
                </c:pt>
                <c:pt idx="1080">
                  <c:v>40071</c:v>
                </c:pt>
                <c:pt idx="1081">
                  <c:v>40072</c:v>
                </c:pt>
                <c:pt idx="1082">
                  <c:v>40073</c:v>
                </c:pt>
                <c:pt idx="1083">
                  <c:v>40074</c:v>
                </c:pt>
                <c:pt idx="1084">
                  <c:v>40075</c:v>
                </c:pt>
                <c:pt idx="1085">
                  <c:v>40076</c:v>
                </c:pt>
                <c:pt idx="1086">
                  <c:v>40077</c:v>
                </c:pt>
                <c:pt idx="1087">
                  <c:v>40078</c:v>
                </c:pt>
                <c:pt idx="1088">
                  <c:v>40079</c:v>
                </c:pt>
                <c:pt idx="1089">
                  <c:v>40080</c:v>
                </c:pt>
                <c:pt idx="1090">
                  <c:v>40081</c:v>
                </c:pt>
                <c:pt idx="1091">
                  <c:v>40082</c:v>
                </c:pt>
                <c:pt idx="1092">
                  <c:v>40083</c:v>
                </c:pt>
                <c:pt idx="1093">
                  <c:v>40084</c:v>
                </c:pt>
                <c:pt idx="1094">
                  <c:v>40085</c:v>
                </c:pt>
                <c:pt idx="1095">
                  <c:v>40086</c:v>
                </c:pt>
              </c:numCache>
            </c:numRef>
          </c:xVal>
          <c:yVal>
            <c:numRef>
              <c:f>'Silver R L''Anse MI'!$AB$10:$AB$1105</c:f>
              <c:numCache>
                <c:formatCode>0.0000</c:formatCode>
                <c:ptCount val="10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1.8994640774004475E-2</c:v>
                </c:pt>
                <c:pt idx="16">
                  <c:v>3.798928154800895E-2</c:v>
                </c:pt>
                <c:pt idx="17">
                  <c:v>5.6983922322013422E-2</c:v>
                </c:pt>
                <c:pt idx="18">
                  <c:v>7.5978563096017901E-2</c:v>
                </c:pt>
                <c:pt idx="19">
                  <c:v>9.4973203870022394E-2</c:v>
                </c:pt>
                <c:pt idx="20">
                  <c:v>0.11396784464402682</c:v>
                </c:pt>
                <c:pt idx="21">
                  <c:v>0.13296248541803146</c:v>
                </c:pt>
                <c:pt idx="22">
                  <c:v>0.15195712619203594</c:v>
                </c:pt>
                <c:pt idx="23">
                  <c:v>0.17095176696604028</c:v>
                </c:pt>
                <c:pt idx="24">
                  <c:v>0.18994640774004495</c:v>
                </c:pt>
                <c:pt idx="25">
                  <c:v>0.2118633009408192</c:v>
                </c:pt>
                <c:pt idx="26">
                  <c:v>0.24400807763528826</c:v>
                </c:pt>
                <c:pt idx="27">
                  <c:v>0.27907510675652725</c:v>
                </c:pt>
                <c:pt idx="28">
                  <c:v>0.31414213587776652</c:v>
                </c:pt>
                <c:pt idx="29">
                  <c:v>0.34920916499900556</c:v>
                </c:pt>
                <c:pt idx="30">
                  <c:v>0.38427619412024477</c:v>
                </c:pt>
                <c:pt idx="31">
                  <c:v>0.41934322324148365</c:v>
                </c:pt>
                <c:pt idx="32">
                  <c:v>0.4544102523627227</c:v>
                </c:pt>
                <c:pt idx="33">
                  <c:v>0.48947728148396186</c:v>
                </c:pt>
                <c:pt idx="34">
                  <c:v>0.52454431060520068</c:v>
                </c:pt>
                <c:pt idx="35">
                  <c:v>0.55961133972643951</c:v>
                </c:pt>
                <c:pt idx="36">
                  <c:v>0.59321724263429354</c:v>
                </c:pt>
                <c:pt idx="37">
                  <c:v>0.62682314554214769</c:v>
                </c:pt>
                <c:pt idx="38">
                  <c:v>0.65896792223661682</c:v>
                </c:pt>
                <c:pt idx="39">
                  <c:v>0.69111269893108596</c:v>
                </c:pt>
                <c:pt idx="40">
                  <c:v>0.72179634941217041</c:v>
                </c:pt>
                <c:pt idx="41">
                  <c:v>0.7524799998932542</c:v>
                </c:pt>
                <c:pt idx="42">
                  <c:v>0.78316365037433833</c:v>
                </c:pt>
                <c:pt idx="43">
                  <c:v>0.81384730085542245</c:v>
                </c:pt>
                <c:pt idx="44">
                  <c:v>0.84453095133650669</c:v>
                </c:pt>
                <c:pt idx="45">
                  <c:v>0.8752146018175907</c:v>
                </c:pt>
                <c:pt idx="46">
                  <c:v>0.9058982522986756</c:v>
                </c:pt>
                <c:pt idx="47">
                  <c:v>0.93658190277975861</c:v>
                </c:pt>
                <c:pt idx="48">
                  <c:v>0.9672655532608434</c:v>
                </c:pt>
                <c:pt idx="49">
                  <c:v>0.99794920374192719</c:v>
                </c:pt>
                <c:pt idx="50">
                  <c:v>1.0286328542230121</c:v>
                </c:pt>
                <c:pt idx="51">
                  <c:v>1.059316504704096</c:v>
                </c:pt>
                <c:pt idx="52">
                  <c:v>1.0900001551851797</c:v>
                </c:pt>
                <c:pt idx="53">
                  <c:v>1.1206838056662647</c:v>
                </c:pt>
                <c:pt idx="54">
                  <c:v>1.1513674561473479</c:v>
                </c:pt>
                <c:pt idx="55">
                  <c:v>1.1820511066284327</c:v>
                </c:pt>
                <c:pt idx="56">
                  <c:v>1.2127347571095148</c:v>
                </c:pt>
                <c:pt idx="57">
                  <c:v>1.2434184075905999</c:v>
                </c:pt>
                <c:pt idx="58">
                  <c:v>1.2741020580716844</c:v>
                </c:pt>
                <c:pt idx="59">
                  <c:v>1.3047857085527685</c:v>
                </c:pt>
                <c:pt idx="60">
                  <c:v>1.335469359033852</c:v>
                </c:pt>
                <c:pt idx="61">
                  <c:v>1.3661530095149375</c:v>
                </c:pt>
                <c:pt idx="62">
                  <c:v>1.3968366599960209</c:v>
                </c:pt>
                <c:pt idx="63">
                  <c:v>1.4275203104771035</c:v>
                </c:pt>
                <c:pt idx="64">
                  <c:v>1.4582039609581898</c:v>
                </c:pt>
                <c:pt idx="65">
                  <c:v>1.4888876114392733</c:v>
                </c:pt>
                <c:pt idx="66">
                  <c:v>1.5195712619203574</c:v>
                </c:pt>
                <c:pt idx="67">
                  <c:v>1.5502549124014415</c:v>
                </c:pt>
                <c:pt idx="68">
                  <c:v>1.5809385628825261</c:v>
                </c:pt>
                <c:pt idx="69">
                  <c:v>1.6116222133636098</c:v>
                </c:pt>
                <c:pt idx="70">
                  <c:v>1.6423058638446941</c:v>
                </c:pt>
                <c:pt idx="71">
                  <c:v>1.6729895143257787</c:v>
                </c:pt>
                <c:pt idx="72">
                  <c:v>1.7036731648068628</c:v>
                </c:pt>
                <c:pt idx="73">
                  <c:v>1.7372790677147159</c:v>
                </c:pt>
                <c:pt idx="74">
                  <c:v>1.7781906016894944</c:v>
                </c:pt>
                <c:pt idx="75">
                  <c:v>1.819102135664274</c:v>
                </c:pt>
                <c:pt idx="76">
                  <c:v>1.8600136696390537</c:v>
                </c:pt>
                <c:pt idx="77">
                  <c:v>1.900925203613832</c:v>
                </c:pt>
                <c:pt idx="78">
                  <c:v>1.941836737588611</c:v>
                </c:pt>
                <c:pt idx="79">
                  <c:v>1.9827482715633906</c:v>
                </c:pt>
                <c:pt idx="80">
                  <c:v>2.0236598055381676</c:v>
                </c:pt>
                <c:pt idx="81">
                  <c:v>2.0674935919397193</c:v>
                </c:pt>
                <c:pt idx="82">
                  <c:v>2.1127885045546502</c:v>
                </c:pt>
                <c:pt idx="83">
                  <c:v>2.1580834171695837</c:v>
                </c:pt>
                <c:pt idx="84">
                  <c:v>2.2033783297845186</c:v>
                </c:pt>
                <c:pt idx="85">
                  <c:v>2.2486732423994549</c:v>
                </c:pt>
                <c:pt idx="86">
                  <c:v>2.2939681550143858</c:v>
                </c:pt>
                <c:pt idx="87">
                  <c:v>2.3392630676293193</c:v>
                </c:pt>
                <c:pt idx="88">
                  <c:v>2.3845579802442529</c:v>
                </c:pt>
                <c:pt idx="89">
                  <c:v>2.4298528928591847</c:v>
                </c:pt>
                <c:pt idx="90">
                  <c:v>2.4751478054741187</c:v>
                </c:pt>
                <c:pt idx="91">
                  <c:v>2.5204427180890536</c:v>
                </c:pt>
                <c:pt idx="92">
                  <c:v>2.5657376307039872</c:v>
                </c:pt>
                <c:pt idx="93">
                  <c:v>2.6110325433189208</c:v>
                </c:pt>
                <c:pt idx="94">
                  <c:v>2.6563274559338543</c:v>
                </c:pt>
                <c:pt idx="95">
                  <c:v>2.7016223685487879</c:v>
                </c:pt>
                <c:pt idx="96">
                  <c:v>2.743995028736955</c:v>
                </c:pt>
                <c:pt idx="97">
                  <c:v>2.7849065627117335</c:v>
                </c:pt>
                <c:pt idx="98">
                  <c:v>2.8228958442597385</c:v>
                </c:pt>
                <c:pt idx="99">
                  <c:v>2.8594239995943624</c:v>
                </c:pt>
                <c:pt idx="100">
                  <c:v>2.8959521549289864</c:v>
                </c:pt>
                <c:pt idx="101">
                  <c:v>2.9324803102636099</c:v>
                </c:pt>
                <c:pt idx="102">
                  <c:v>2.9675473393848493</c:v>
                </c:pt>
                <c:pt idx="103">
                  <c:v>3.0026143685060895</c:v>
                </c:pt>
                <c:pt idx="104">
                  <c:v>3.0362202714139435</c:v>
                </c:pt>
                <c:pt idx="105">
                  <c:v>3.0698261743217974</c:v>
                </c:pt>
                <c:pt idx="106">
                  <c:v>3.1019709510162672</c:v>
                </c:pt>
                <c:pt idx="107">
                  <c:v>3.1341157277107352</c:v>
                </c:pt>
                <c:pt idx="108">
                  <c:v>3.1662605044052037</c:v>
                </c:pt>
                <c:pt idx="109">
                  <c:v>3.198405281099673</c:v>
                </c:pt>
                <c:pt idx="110">
                  <c:v>3.2305500577941419</c:v>
                </c:pt>
                <c:pt idx="111">
                  <c:v>3.2626948344886109</c:v>
                </c:pt>
                <c:pt idx="112">
                  <c:v>3.2948396111830798</c:v>
                </c:pt>
                <c:pt idx="113">
                  <c:v>3.3269843878775491</c:v>
                </c:pt>
                <c:pt idx="114">
                  <c:v>3.3591291645720176</c:v>
                </c:pt>
                <c:pt idx="115">
                  <c:v>3.3912739412664865</c:v>
                </c:pt>
                <c:pt idx="116">
                  <c:v>3.4234187179609572</c:v>
                </c:pt>
                <c:pt idx="117">
                  <c:v>3.455563494655423</c:v>
                </c:pt>
                <c:pt idx="118">
                  <c:v>3.4877082713498941</c:v>
                </c:pt>
                <c:pt idx="119">
                  <c:v>3.5198530480443622</c:v>
                </c:pt>
                <c:pt idx="120">
                  <c:v>3.5519978247388297</c:v>
                </c:pt>
                <c:pt idx="121">
                  <c:v>3.5841426014333</c:v>
                </c:pt>
                <c:pt idx="122">
                  <c:v>3.6162873781277689</c:v>
                </c:pt>
                <c:pt idx="123">
                  <c:v>3.6484321548222391</c:v>
                </c:pt>
                <c:pt idx="124">
                  <c:v>3.6805769315167072</c:v>
                </c:pt>
                <c:pt idx="125">
                  <c:v>3.7127217082111779</c:v>
                </c:pt>
                <c:pt idx="126">
                  <c:v>3.7448664849056437</c:v>
                </c:pt>
                <c:pt idx="127">
                  <c:v>3.7770112616001157</c:v>
                </c:pt>
                <c:pt idx="128">
                  <c:v>3.8091560382945824</c:v>
                </c:pt>
                <c:pt idx="129">
                  <c:v>3.8413008149890513</c:v>
                </c:pt>
                <c:pt idx="130">
                  <c:v>3.8734455916835184</c:v>
                </c:pt>
                <c:pt idx="131">
                  <c:v>3.9055903683779909</c:v>
                </c:pt>
                <c:pt idx="132">
                  <c:v>3.9377351450724594</c:v>
                </c:pt>
                <c:pt idx="133">
                  <c:v>3.9698799217669269</c:v>
                </c:pt>
                <c:pt idx="134">
                  <c:v>4.0020246984613959</c:v>
                </c:pt>
                <c:pt idx="135">
                  <c:v>4.0341694751558679</c:v>
                </c:pt>
                <c:pt idx="136">
                  <c:v>4.0663142518503346</c:v>
                </c:pt>
                <c:pt idx="137">
                  <c:v>4.0984590285448039</c:v>
                </c:pt>
                <c:pt idx="138">
                  <c:v>4.1306038052392733</c:v>
                </c:pt>
                <c:pt idx="139">
                  <c:v>4.1627485819337426</c:v>
                </c:pt>
                <c:pt idx="140">
                  <c:v>4.1948933586282067</c:v>
                </c:pt>
                <c:pt idx="141">
                  <c:v>4.2270381353226814</c:v>
                </c:pt>
                <c:pt idx="142">
                  <c:v>4.2591829120171507</c:v>
                </c:pt>
                <c:pt idx="143">
                  <c:v>4.2913276887116254</c:v>
                </c:pt>
                <c:pt idx="144">
                  <c:v>4.3234724654060885</c:v>
                </c:pt>
                <c:pt idx="145">
                  <c:v>4.3556172421005561</c:v>
                </c:pt>
                <c:pt idx="146">
                  <c:v>4.3877620187950281</c:v>
                </c:pt>
                <c:pt idx="147">
                  <c:v>4.4199067954894984</c:v>
                </c:pt>
                <c:pt idx="148">
                  <c:v>4.4520515721839669</c:v>
                </c:pt>
                <c:pt idx="149">
                  <c:v>4.4841963488784335</c:v>
                </c:pt>
                <c:pt idx="150">
                  <c:v>4.5163411255729091</c:v>
                </c:pt>
                <c:pt idx="151">
                  <c:v>4.5484859022673749</c:v>
                </c:pt>
                <c:pt idx="152">
                  <c:v>4.5806306789618443</c:v>
                </c:pt>
                <c:pt idx="153">
                  <c:v>4.612775455656311</c:v>
                </c:pt>
                <c:pt idx="154">
                  <c:v>4.6449202323507777</c:v>
                </c:pt>
                <c:pt idx="155">
                  <c:v>4.6770650090452488</c:v>
                </c:pt>
                <c:pt idx="156">
                  <c:v>4.7092097857397297</c:v>
                </c:pt>
                <c:pt idx="157">
                  <c:v>4.7413545624341911</c:v>
                </c:pt>
                <c:pt idx="158">
                  <c:v>4.7734993391286631</c:v>
                </c:pt>
                <c:pt idx="159">
                  <c:v>4.8056441158231342</c:v>
                </c:pt>
                <c:pt idx="160">
                  <c:v>4.8377888925175965</c:v>
                </c:pt>
                <c:pt idx="161">
                  <c:v>4.8699336692120685</c:v>
                </c:pt>
                <c:pt idx="162">
                  <c:v>4.9020784459065405</c:v>
                </c:pt>
                <c:pt idx="163">
                  <c:v>4.9342232226010099</c:v>
                </c:pt>
                <c:pt idx="164">
                  <c:v>4.9663679992954783</c:v>
                </c:pt>
                <c:pt idx="165">
                  <c:v>4.9985127759899459</c:v>
                </c:pt>
                <c:pt idx="166">
                  <c:v>5.0306575526844153</c:v>
                </c:pt>
                <c:pt idx="167">
                  <c:v>5.0628023293788846</c:v>
                </c:pt>
                <c:pt idx="168">
                  <c:v>5.094947106073354</c:v>
                </c:pt>
                <c:pt idx="169">
                  <c:v>5.1270918827678225</c:v>
                </c:pt>
                <c:pt idx="170">
                  <c:v>5.15923665946229</c:v>
                </c:pt>
                <c:pt idx="171">
                  <c:v>5.1913814361567594</c:v>
                </c:pt>
                <c:pt idx="172">
                  <c:v>5.2235262128512305</c:v>
                </c:pt>
                <c:pt idx="173">
                  <c:v>5.2556709895457008</c:v>
                </c:pt>
                <c:pt idx="174">
                  <c:v>5.2892768924535591</c:v>
                </c:pt>
                <c:pt idx="175">
                  <c:v>5.325805047788176</c:v>
                </c:pt>
                <c:pt idx="176">
                  <c:v>5.3667165817629545</c:v>
                </c:pt>
                <c:pt idx="177">
                  <c:v>5.4222393778715858</c:v>
                </c:pt>
                <c:pt idx="178">
                  <c:v>5.5026013196077566</c:v>
                </c:pt>
                <c:pt idx="179">
                  <c:v>5.5961133972643964</c:v>
                </c:pt>
                <c:pt idx="180">
                  <c:v>5.6896254749210353</c:v>
                </c:pt>
                <c:pt idx="181">
                  <c:v>5.7831375525776698</c:v>
                </c:pt>
                <c:pt idx="182">
                  <c:v>5.8766496302343123</c:v>
                </c:pt>
                <c:pt idx="183">
                  <c:v>5.9701617078909468</c:v>
                </c:pt>
                <c:pt idx="184">
                  <c:v>6.063673785547584</c:v>
                </c:pt>
                <c:pt idx="185">
                  <c:v>6.1571858632042131</c:v>
                </c:pt>
                <c:pt idx="186">
                  <c:v>6.2521590670742384</c:v>
                </c:pt>
                <c:pt idx="187">
                  <c:v>6.3748936689985776</c:v>
                </c:pt>
                <c:pt idx="188">
                  <c:v>6.5151617854835377</c:v>
                </c:pt>
                <c:pt idx="189">
                  <c:v>6.6554299019684864</c:v>
                </c:pt>
                <c:pt idx="190">
                  <c:v>6.7956980184534475</c:v>
                </c:pt>
                <c:pt idx="191">
                  <c:v>6.9359661349384014</c:v>
                </c:pt>
                <c:pt idx="192">
                  <c:v>7.0762342514233563</c:v>
                </c:pt>
                <c:pt idx="193">
                  <c:v>7.2165023679083093</c:v>
                </c:pt>
                <c:pt idx="194">
                  <c:v>7.3567704843932722</c:v>
                </c:pt>
                <c:pt idx="195">
                  <c:v>7.4970386008782235</c:v>
                </c:pt>
                <c:pt idx="196">
                  <c:v>7.62269545522933</c:v>
                </c:pt>
                <c:pt idx="197">
                  <c:v>7.7366632998733627</c:v>
                </c:pt>
                <c:pt idx="198">
                  <c:v>7.8433255134504565</c:v>
                </c:pt>
                <c:pt idx="199">
                  <c:v>7.9426820959606417</c:v>
                </c:pt>
                <c:pt idx="200">
                  <c:v>8.0318107949771118</c:v>
                </c:pt>
                <c:pt idx="201">
                  <c:v>8.1107116104999051</c:v>
                </c:pt>
                <c:pt idx="202">
                  <c:v>8.1793845425290073</c:v>
                </c:pt>
                <c:pt idx="203">
                  <c:v>8.2407518434911555</c:v>
                </c:pt>
                <c:pt idx="204">
                  <c:v>8.302119144453334</c:v>
                </c:pt>
                <c:pt idx="205">
                  <c:v>8.3634864454155071</c:v>
                </c:pt>
                <c:pt idx="206">
                  <c:v>8.4248537463776643</c:v>
                </c:pt>
                <c:pt idx="207">
                  <c:v>8.4818376686996828</c:v>
                </c:pt>
                <c:pt idx="208">
                  <c:v>8.5344382123815468</c:v>
                </c:pt>
                <c:pt idx="209">
                  <c:v>8.5826553774232544</c:v>
                </c:pt>
                <c:pt idx="210">
                  <c:v>8.6308725424649495</c:v>
                </c:pt>
                <c:pt idx="211">
                  <c:v>8.6790897075066589</c:v>
                </c:pt>
                <c:pt idx="212">
                  <c:v>8.7273068725483576</c:v>
                </c:pt>
                <c:pt idx="213">
                  <c:v>8.7755240375900669</c:v>
                </c:pt>
                <c:pt idx="214">
                  <c:v>8.8237412026317656</c:v>
                </c:pt>
                <c:pt idx="215">
                  <c:v>8.8719583676734679</c:v>
                </c:pt>
                <c:pt idx="216">
                  <c:v>8.9201755327151719</c:v>
                </c:pt>
                <c:pt idx="217">
                  <c:v>8.9683926977568724</c:v>
                </c:pt>
                <c:pt idx="218">
                  <c:v>9.0166098627985818</c:v>
                </c:pt>
                <c:pt idx="219">
                  <c:v>9.0648270278402858</c:v>
                </c:pt>
                <c:pt idx="220">
                  <c:v>9.1130441928819952</c:v>
                </c:pt>
                <c:pt idx="221">
                  <c:v>9.1612613579236957</c:v>
                </c:pt>
                <c:pt idx="222">
                  <c:v>9.2094785229653997</c:v>
                </c:pt>
                <c:pt idx="223">
                  <c:v>9.257695688007102</c:v>
                </c:pt>
                <c:pt idx="224">
                  <c:v>9.3059128530488113</c:v>
                </c:pt>
                <c:pt idx="225">
                  <c:v>9.3526688918771246</c:v>
                </c:pt>
                <c:pt idx="226">
                  <c:v>9.3979638044920559</c:v>
                </c:pt>
                <c:pt idx="227">
                  <c:v>9.4417975908936072</c:v>
                </c:pt>
                <c:pt idx="228">
                  <c:v>9.482709124868391</c:v>
                </c:pt>
                <c:pt idx="229">
                  <c:v>9.5221595326297841</c:v>
                </c:pt>
                <c:pt idx="230">
                  <c:v>9.5616099403911683</c:v>
                </c:pt>
                <c:pt idx="231">
                  <c:v>9.6010603481525596</c:v>
                </c:pt>
                <c:pt idx="232">
                  <c:v>9.640510755913958</c:v>
                </c:pt>
                <c:pt idx="233">
                  <c:v>9.6799611636753458</c:v>
                </c:pt>
                <c:pt idx="234">
                  <c:v>9.7194115714367442</c:v>
                </c:pt>
                <c:pt idx="235">
                  <c:v>9.7544786005579809</c:v>
                </c:pt>
                <c:pt idx="236">
                  <c:v>9.7837011248256811</c:v>
                </c:pt>
                <c:pt idx="237">
                  <c:v>9.8100013966666157</c:v>
                </c:pt>
                <c:pt idx="238">
                  <c:v>9.8333794160807688</c:v>
                </c:pt>
                <c:pt idx="239">
                  <c:v>9.855296309281556</c:v>
                </c:pt>
                <c:pt idx="240">
                  <c:v>9.8742909500555491</c:v>
                </c:pt>
                <c:pt idx="241">
                  <c:v>9.8918244646161639</c:v>
                </c:pt>
                <c:pt idx="242">
                  <c:v>9.907896852963411</c:v>
                </c:pt>
                <c:pt idx="243">
                  <c:v>9.9239692413106386</c:v>
                </c:pt>
                <c:pt idx="244">
                  <c:v>9.940041629657868</c:v>
                </c:pt>
                <c:pt idx="245">
                  <c:v>9.9561140180051186</c:v>
                </c:pt>
                <c:pt idx="246">
                  <c:v>9.972186406352348</c:v>
                </c:pt>
                <c:pt idx="247">
                  <c:v>9.9882587946995667</c:v>
                </c:pt>
                <c:pt idx="248">
                  <c:v>10.004331183046807</c:v>
                </c:pt>
                <c:pt idx="249">
                  <c:v>10.02040357139405</c:v>
                </c:pt>
                <c:pt idx="250">
                  <c:v>10.036475959741287</c:v>
                </c:pt>
                <c:pt idx="251">
                  <c:v>10.052548348088523</c:v>
                </c:pt>
                <c:pt idx="252">
                  <c:v>10.068620736435751</c:v>
                </c:pt>
                <c:pt idx="253">
                  <c:v>10.084693124782985</c:v>
                </c:pt>
                <c:pt idx="254">
                  <c:v>10.10076551313022</c:v>
                </c:pt>
                <c:pt idx="255">
                  <c:v>10.114646212157382</c:v>
                </c:pt>
                <c:pt idx="256">
                  <c:v>10.128234685941852</c:v>
                </c:pt>
                <c:pt idx="257">
                  <c:v>10.141530934483665</c:v>
                </c:pt>
                <c:pt idx="258">
                  <c:v>10.154096619918775</c:v>
                </c:pt>
                <c:pt idx="259">
                  <c:v>10.16666230535388</c:v>
                </c:pt>
                <c:pt idx="260">
                  <c:v>10.179227990788995</c:v>
                </c:pt>
                <c:pt idx="261">
                  <c:v>10.191793676224099</c:v>
                </c:pt>
                <c:pt idx="262">
                  <c:v>10.204213249037865</c:v>
                </c:pt>
                <c:pt idx="263">
                  <c:v>10.216194483987628</c:v>
                </c:pt>
                <c:pt idx="264">
                  <c:v>10.227445155830692</c:v>
                </c:pt>
                <c:pt idx="265">
                  <c:v>10.23869582767375</c:v>
                </c:pt>
                <c:pt idx="266">
                  <c:v>10.249946499516819</c:v>
                </c:pt>
                <c:pt idx="267">
                  <c:v>10.261197171359877</c:v>
                </c:pt>
                <c:pt idx="268">
                  <c:v>10.272447843202954</c:v>
                </c:pt>
                <c:pt idx="269">
                  <c:v>10.283698515046016</c:v>
                </c:pt>
                <c:pt idx="270">
                  <c:v>10.294949186889069</c:v>
                </c:pt>
                <c:pt idx="271">
                  <c:v>10.306199858732141</c:v>
                </c:pt>
                <c:pt idx="272">
                  <c:v>10.317450530575206</c:v>
                </c:pt>
                <c:pt idx="273">
                  <c:v>10.328701202418262</c:v>
                </c:pt>
                <c:pt idx="274">
                  <c:v>10.339951874261326</c:v>
                </c:pt>
                <c:pt idx="275">
                  <c:v>10.351202546104396</c:v>
                </c:pt>
                <c:pt idx="276">
                  <c:v>10.362453217947465</c:v>
                </c:pt>
                <c:pt idx="277">
                  <c:v>10.373703889790516</c:v>
                </c:pt>
                <c:pt idx="278">
                  <c:v>10.384954561633574</c:v>
                </c:pt>
                <c:pt idx="279">
                  <c:v>10.395766895612638</c:v>
                </c:pt>
                <c:pt idx="280">
                  <c:v>10.405848666484989</c:v>
                </c:pt>
                <c:pt idx="281">
                  <c:v>10.415930437357346</c:v>
                </c:pt>
                <c:pt idx="282">
                  <c:v>10.425427757744352</c:v>
                </c:pt>
                <c:pt idx="283">
                  <c:v>10.434194515024656</c:v>
                </c:pt>
                <c:pt idx="284">
                  <c:v>10.442961272304959</c:v>
                </c:pt>
                <c:pt idx="285">
                  <c:v>10.45172802958527</c:v>
                </c:pt>
                <c:pt idx="286">
                  <c:v>10.460494786865583</c:v>
                </c:pt>
                <c:pt idx="287">
                  <c:v>10.468823206281868</c:v>
                </c:pt>
                <c:pt idx="288">
                  <c:v>10.476567175212812</c:v>
                </c:pt>
                <c:pt idx="289">
                  <c:v>10.483726693658404</c:v>
                </c:pt>
                <c:pt idx="290">
                  <c:v>10.490886212103998</c:v>
                </c:pt>
                <c:pt idx="291">
                  <c:v>10.49746128006422</c:v>
                </c:pt>
                <c:pt idx="292">
                  <c:v>10.503744122781773</c:v>
                </c:pt>
                <c:pt idx="293">
                  <c:v>10.510026965499328</c:v>
                </c:pt>
                <c:pt idx="294">
                  <c:v>10.516309808216883</c:v>
                </c:pt>
                <c:pt idx="295">
                  <c:v>10.522592650934444</c:v>
                </c:pt>
                <c:pt idx="296">
                  <c:v>10.528875493651988</c:v>
                </c:pt>
                <c:pt idx="297">
                  <c:v>10.53515833636955</c:v>
                </c:pt>
                <c:pt idx="298">
                  <c:v>10.541295066465763</c:v>
                </c:pt>
                <c:pt idx="299">
                  <c:v>10.54743179656198</c:v>
                </c:pt>
                <c:pt idx="300">
                  <c:v>10.553568526658196</c:v>
                </c:pt>
                <c:pt idx="301">
                  <c:v>10.559705256754421</c:v>
                </c:pt>
                <c:pt idx="302">
                  <c:v>10.565841986850629</c:v>
                </c:pt>
                <c:pt idx="303">
                  <c:v>10.571978716946845</c:v>
                </c:pt>
                <c:pt idx="304">
                  <c:v>10.578115447043061</c:v>
                </c:pt>
                <c:pt idx="305">
                  <c:v>10.583959951896604</c:v>
                </c:pt>
                <c:pt idx="306">
                  <c:v>10.589804456750144</c:v>
                </c:pt>
                <c:pt idx="307">
                  <c:v>10.595648961603684</c:v>
                </c:pt>
                <c:pt idx="308">
                  <c:v>10.601493466457221</c:v>
                </c:pt>
                <c:pt idx="309">
                  <c:v>10.607337971310761</c:v>
                </c:pt>
                <c:pt idx="310">
                  <c:v>10.613182476164306</c:v>
                </c:pt>
                <c:pt idx="311">
                  <c:v>10.619026981017841</c:v>
                </c:pt>
                <c:pt idx="312">
                  <c:v>10.624871485871369</c:v>
                </c:pt>
                <c:pt idx="313">
                  <c:v>10.630715990724921</c:v>
                </c:pt>
                <c:pt idx="314">
                  <c:v>10.636560495578461</c:v>
                </c:pt>
                <c:pt idx="315">
                  <c:v>10.642405000432001</c:v>
                </c:pt>
                <c:pt idx="316">
                  <c:v>10.648249505285541</c:v>
                </c:pt>
                <c:pt idx="317">
                  <c:v>10.654094010139087</c:v>
                </c:pt>
                <c:pt idx="318">
                  <c:v>10.659938514992627</c:v>
                </c:pt>
                <c:pt idx="319">
                  <c:v>10.665783019846172</c:v>
                </c:pt>
                <c:pt idx="320">
                  <c:v>10.671627524699701</c:v>
                </c:pt>
                <c:pt idx="321">
                  <c:v>10.677472029553247</c:v>
                </c:pt>
                <c:pt idx="322">
                  <c:v>10.683316534406787</c:v>
                </c:pt>
                <c:pt idx="323">
                  <c:v>10.689161039260322</c:v>
                </c:pt>
                <c:pt idx="324">
                  <c:v>10.695005544113862</c:v>
                </c:pt>
                <c:pt idx="325">
                  <c:v>10.700850048967402</c:v>
                </c:pt>
                <c:pt idx="326">
                  <c:v>10.706694553820952</c:v>
                </c:pt>
                <c:pt idx="327">
                  <c:v>10.712539058674487</c:v>
                </c:pt>
                <c:pt idx="328">
                  <c:v>10.718383563528018</c:v>
                </c:pt>
                <c:pt idx="329">
                  <c:v>10.724228068381551</c:v>
                </c:pt>
                <c:pt idx="330">
                  <c:v>10.730072573235098</c:v>
                </c:pt>
                <c:pt idx="331">
                  <c:v>10.735917078088647</c:v>
                </c:pt>
                <c:pt idx="332">
                  <c:v>10.741761582942171</c:v>
                </c:pt>
                <c:pt idx="333">
                  <c:v>10.747606087795718</c:v>
                </c:pt>
                <c:pt idx="334">
                  <c:v>10.753450592649273</c:v>
                </c:pt>
                <c:pt idx="335">
                  <c:v>10.759295097502802</c:v>
                </c:pt>
                <c:pt idx="336">
                  <c:v>10.765139602356347</c:v>
                </c:pt>
                <c:pt idx="337">
                  <c:v>10.771276332452551</c:v>
                </c:pt>
                <c:pt idx="338">
                  <c:v>10.777413062548773</c:v>
                </c:pt>
                <c:pt idx="339">
                  <c:v>10.783549792644996</c:v>
                </c:pt>
                <c:pt idx="340">
                  <c:v>10.789832635362551</c:v>
                </c:pt>
                <c:pt idx="341">
                  <c:v>10.796115478080099</c:v>
                </c:pt>
                <c:pt idx="342">
                  <c:v>10.802398320797655</c:v>
                </c:pt>
                <c:pt idx="343">
                  <c:v>10.80868116351521</c:v>
                </c:pt>
                <c:pt idx="344">
                  <c:v>10.815548456718124</c:v>
                </c:pt>
                <c:pt idx="345">
                  <c:v>10.822415749921033</c:v>
                </c:pt>
                <c:pt idx="346">
                  <c:v>10.83205918292937</c:v>
                </c:pt>
                <c:pt idx="347">
                  <c:v>10.841702615937709</c:v>
                </c:pt>
                <c:pt idx="348">
                  <c:v>10.851346048946056</c:v>
                </c:pt>
                <c:pt idx="349">
                  <c:v>10.860989481954396</c:v>
                </c:pt>
                <c:pt idx="350">
                  <c:v>10.870632914962743</c:v>
                </c:pt>
                <c:pt idx="351">
                  <c:v>10.880276347971073</c:v>
                </c:pt>
                <c:pt idx="352">
                  <c:v>10.889919780979413</c:v>
                </c:pt>
                <c:pt idx="353">
                  <c:v>10.910375547966803</c:v>
                </c:pt>
                <c:pt idx="354">
                  <c:v>10.930831314954192</c:v>
                </c:pt>
                <c:pt idx="355">
                  <c:v>10.951287081941581</c:v>
                </c:pt>
                <c:pt idx="356">
                  <c:v>10.971742848928978</c:v>
                </c:pt>
                <c:pt idx="357">
                  <c:v>10.992198615916365</c:v>
                </c:pt>
                <c:pt idx="358">
                  <c:v>11.012654382903754</c:v>
                </c:pt>
                <c:pt idx="359">
                  <c:v>11.033110149891133</c:v>
                </c:pt>
                <c:pt idx="360">
                  <c:v>11.053565916878529</c:v>
                </c:pt>
                <c:pt idx="361">
                  <c:v>11.074021683865917</c:v>
                </c:pt>
                <c:pt idx="362">
                  <c:v>11.094477450853303</c:v>
                </c:pt>
                <c:pt idx="363">
                  <c:v>11.114933217840701</c:v>
                </c:pt>
                <c:pt idx="364">
                  <c:v>11.135388984828085</c:v>
                </c:pt>
                <c:pt idx="365">
                  <c:v>11.155844751815474</c:v>
                </c:pt>
                <c:pt idx="366">
                  <c:v>11.176300518802869</c:v>
                </c:pt>
                <c:pt idx="367">
                  <c:v>11.198217412003638</c:v>
                </c:pt>
                <c:pt idx="368">
                  <c:v>11.230362188698097</c:v>
                </c:pt>
                <c:pt idx="369">
                  <c:v>11.262506965392577</c:v>
                </c:pt>
                <c:pt idx="370">
                  <c:v>11.323874266354744</c:v>
                </c:pt>
                <c:pt idx="371">
                  <c:v>11.385241567316918</c:v>
                </c:pt>
                <c:pt idx="372">
                  <c:v>11.44660886827908</c:v>
                </c:pt>
                <c:pt idx="373">
                  <c:v>11.50797616924125</c:v>
                </c:pt>
                <c:pt idx="374">
                  <c:v>11.569343470203416</c:v>
                </c:pt>
                <c:pt idx="375">
                  <c:v>11.630710771165578</c:v>
                </c:pt>
                <c:pt idx="376">
                  <c:v>11.692078072127751</c:v>
                </c:pt>
                <c:pt idx="377">
                  <c:v>11.753445373089928</c:v>
                </c:pt>
                <c:pt idx="378">
                  <c:v>11.814812674052087</c:v>
                </c:pt>
                <c:pt idx="379">
                  <c:v>11.884946732294566</c:v>
                </c:pt>
                <c:pt idx="380">
                  <c:v>11.958003042963814</c:v>
                </c:pt>
                <c:pt idx="381">
                  <c:v>12.031059353633061</c:v>
                </c:pt>
                <c:pt idx="382">
                  <c:v>12.120188052649544</c:v>
                </c:pt>
                <c:pt idx="383">
                  <c:v>12.202011120599098</c:v>
                </c:pt>
                <c:pt idx="384">
                  <c:v>12.279450809908509</c:v>
                </c:pt>
                <c:pt idx="385">
                  <c:v>12.356890499217915</c:v>
                </c:pt>
                <c:pt idx="386">
                  <c:v>12.434330188527309</c:v>
                </c:pt>
                <c:pt idx="387">
                  <c:v>12.511769877836716</c:v>
                </c:pt>
                <c:pt idx="388">
                  <c:v>12.589209567146119</c:v>
                </c:pt>
                <c:pt idx="389">
                  <c:v>12.666649256455523</c:v>
                </c:pt>
                <c:pt idx="390">
                  <c:v>12.744088945764918</c:v>
                </c:pt>
                <c:pt idx="391">
                  <c:v>12.821528635074321</c:v>
                </c:pt>
                <c:pt idx="392">
                  <c:v>12.898968324383718</c:v>
                </c:pt>
                <c:pt idx="393">
                  <c:v>12.976408013693126</c:v>
                </c:pt>
                <c:pt idx="394">
                  <c:v>13.053847703002528</c:v>
                </c:pt>
                <c:pt idx="395">
                  <c:v>13.131287392311931</c:v>
                </c:pt>
                <c:pt idx="396">
                  <c:v>13.208727081621328</c:v>
                </c:pt>
                <c:pt idx="397">
                  <c:v>13.286166770930731</c:v>
                </c:pt>
                <c:pt idx="398">
                  <c:v>13.363606460240144</c:v>
                </c:pt>
                <c:pt idx="399">
                  <c:v>13.441046149549544</c:v>
                </c:pt>
                <c:pt idx="400">
                  <c:v>13.518485838858952</c:v>
                </c:pt>
                <c:pt idx="401">
                  <c:v>13.595925528168353</c:v>
                </c:pt>
                <c:pt idx="402">
                  <c:v>13.67336521747775</c:v>
                </c:pt>
                <c:pt idx="403">
                  <c:v>13.750804906787154</c:v>
                </c:pt>
                <c:pt idx="404">
                  <c:v>13.828244596096553</c:v>
                </c:pt>
                <c:pt idx="405">
                  <c:v>13.905684285405968</c:v>
                </c:pt>
                <c:pt idx="406">
                  <c:v>13.983123974715358</c:v>
                </c:pt>
                <c:pt idx="407">
                  <c:v>14.060563664024762</c:v>
                </c:pt>
                <c:pt idx="408">
                  <c:v>14.138003353334158</c:v>
                </c:pt>
                <c:pt idx="409">
                  <c:v>14.215443042643566</c:v>
                </c:pt>
                <c:pt idx="410">
                  <c:v>14.29288273195297</c:v>
                </c:pt>
                <c:pt idx="411">
                  <c:v>14.370322421262371</c:v>
                </c:pt>
                <c:pt idx="412">
                  <c:v>14.447762110571768</c:v>
                </c:pt>
                <c:pt idx="413">
                  <c:v>14.52520179988117</c:v>
                </c:pt>
                <c:pt idx="414">
                  <c:v>14.602641489190571</c:v>
                </c:pt>
                <c:pt idx="415">
                  <c:v>14.685925683353515</c:v>
                </c:pt>
                <c:pt idx="416">
                  <c:v>14.766287625089699</c:v>
                </c:pt>
                <c:pt idx="417">
                  <c:v>14.846649566825873</c:v>
                </c:pt>
                <c:pt idx="418">
                  <c:v>14.927011508562044</c:v>
                </c:pt>
                <c:pt idx="419">
                  <c:v>15.007373450298211</c:v>
                </c:pt>
                <c:pt idx="420">
                  <c:v>15.08481313960762</c:v>
                </c:pt>
                <c:pt idx="421">
                  <c:v>15.162252828917024</c:v>
                </c:pt>
                <c:pt idx="422">
                  <c:v>15.239692518226427</c:v>
                </c:pt>
                <c:pt idx="423">
                  <c:v>15.31420995510906</c:v>
                </c:pt>
                <c:pt idx="424">
                  <c:v>15.387266265778306</c:v>
                </c:pt>
                <c:pt idx="425">
                  <c:v>15.457400324020787</c:v>
                </c:pt>
                <c:pt idx="426">
                  <c:v>15.524612129836488</c:v>
                </c:pt>
                <c:pt idx="427">
                  <c:v>15.588901683225421</c:v>
                </c:pt>
                <c:pt idx="428">
                  <c:v>15.650268984187591</c:v>
                </c:pt>
                <c:pt idx="429">
                  <c:v>15.711636285149769</c:v>
                </c:pt>
                <c:pt idx="430">
                  <c:v>15.773003586111932</c:v>
                </c:pt>
                <c:pt idx="431">
                  <c:v>15.834370887074098</c:v>
                </c:pt>
                <c:pt idx="432">
                  <c:v>15.895738188036272</c:v>
                </c:pt>
                <c:pt idx="433">
                  <c:v>15.957105488998435</c:v>
                </c:pt>
                <c:pt idx="434">
                  <c:v>16.018472789960594</c:v>
                </c:pt>
                <c:pt idx="435">
                  <c:v>16.079840090922772</c:v>
                </c:pt>
                <c:pt idx="436">
                  <c:v>16.14120739188494</c:v>
                </c:pt>
                <c:pt idx="437">
                  <c:v>16.202574692847097</c:v>
                </c:pt>
                <c:pt idx="438">
                  <c:v>16.263941993809276</c:v>
                </c:pt>
                <c:pt idx="439">
                  <c:v>16.325309294771426</c:v>
                </c:pt>
                <c:pt idx="440">
                  <c:v>16.38667659573359</c:v>
                </c:pt>
                <c:pt idx="441">
                  <c:v>16.448043896695768</c:v>
                </c:pt>
                <c:pt idx="442">
                  <c:v>16.509411197657947</c:v>
                </c:pt>
                <c:pt idx="443">
                  <c:v>16.570778498620115</c:v>
                </c:pt>
                <c:pt idx="444">
                  <c:v>16.63214579958229</c:v>
                </c:pt>
                <c:pt idx="445">
                  <c:v>16.69351310054445</c:v>
                </c:pt>
                <c:pt idx="446">
                  <c:v>16.754880401506636</c:v>
                </c:pt>
                <c:pt idx="447">
                  <c:v>16.81624770246879</c:v>
                </c:pt>
                <c:pt idx="448">
                  <c:v>16.877615003430954</c:v>
                </c:pt>
                <c:pt idx="449">
                  <c:v>16.938982304393122</c:v>
                </c:pt>
                <c:pt idx="450">
                  <c:v>17.000349605355279</c:v>
                </c:pt>
                <c:pt idx="451">
                  <c:v>17.061716906317447</c:v>
                </c:pt>
                <c:pt idx="452">
                  <c:v>17.123084207279625</c:v>
                </c:pt>
                <c:pt idx="453">
                  <c:v>17.184451508241793</c:v>
                </c:pt>
                <c:pt idx="454">
                  <c:v>17.24581880920395</c:v>
                </c:pt>
                <c:pt idx="455">
                  <c:v>17.307186110166128</c:v>
                </c:pt>
                <c:pt idx="456">
                  <c:v>17.368553411128289</c:v>
                </c:pt>
                <c:pt idx="457">
                  <c:v>17.429920712090475</c:v>
                </c:pt>
                <c:pt idx="458">
                  <c:v>17.491288013052635</c:v>
                </c:pt>
                <c:pt idx="459">
                  <c:v>17.55265531401481</c:v>
                </c:pt>
                <c:pt idx="460">
                  <c:v>17.614022614976967</c:v>
                </c:pt>
                <c:pt idx="461">
                  <c:v>17.676851042152538</c:v>
                </c:pt>
                <c:pt idx="462">
                  <c:v>17.758674110102078</c:v>
                </c:pt>
                <c:pt idx="463">
                  <c:v>17.8361137994115</c:v>
                </c:pt>
                <c:pt idx="464">
                  <c:v>17.910631236294112</c:v>
                </c:pt>
                <c:pt idx="465">
                  <c:v>17.980765294536589</c:v>
                </c:pt>
                <c:pt idx="466">
                  <c:v>18.046515974138906</c:v>
                </c:pt>
                <c:pt idx="467">
                  <c:v>18.10934440131448</c:v>
                </c:pt>
                <c:pt idx="468">
                  <c:v>18.170711702276638</c:v>
                </c:pt>
                <c:pt idx="469">
                  <c:v>18.232079003238802</c:v>
                </c:pt>
                <c:pt idx="470">
                  <c:v>18.293446304200963</c:v>
                </c:pt>
                <c:pt idx="471">
                  <c:v>18.353352478949756</c:v>
                </c:pt>
                <c:pt idx="472">
                  <c:v>18.408875275058385</c:v>
                </c:pt>
                <c:pt idx="473">
                  <c:v>18.458553566313473</c:v>
                </c:pt>
                <c:pt idx="474">
                  <c:v>18.50823185756855</c:v>
                </c:pt>
                <c:pt idx="475">
                  <c:v>18.556449022610263</c:v>
                </c:pt>
                <c:pt idx="476">
                  <c:v>18.604666187651965</c:v>
                </c:pt>
                <c:pt idx="477">
                  <c:v>18.652883352693678</c:v>
                </c:pt>
                <c:pt idx="478">
                  <c:v>18.699639391521966</c:v>
                </c:pt>
                <c:pt idx="479">
                  <c:v>18.746395430350297</c:v>
                </c:pt>
                <c:pt idx="480">
                  <c:v>18.793151469178635</c:v>
                </c:pt>
                <c:pt idx="481">
                  <c:v>18.839907508006959</c:v>
                </c:pt>
                <c:pt idx="482">
                  <c:v>18.885202420621873</c:v>
                </c:pt>
                <c:pt idx="483">
                  <c:v>18.930497333236808</c:v>
                </c:pt>
                <c:pt idx="484">
                  <c:v>18.974331119638368</c:v>
                </c:pt>
                <c:pt idx="485">
                  <c:v>19.018164906039917</c:v>
                </c:pt>
                <c:pt idx="486">
                  <c:v>19.061998692441477</c:v>
                </c:pt>
                <c:pt idx="487">
                  <c:v>19.105832478843016</c:v>
                </c:pt>
                <c:pt idx="488">
                  <c:v>19.149666265244576</c:v>
                </c:pt>
                <c:pt idx="489">
                  <c:v>19.193500051646115</c:v>
                </c:pt>
                <c:pt idx="490">
                  <c:v>19.237333838047654</c:v>
                </c:pt>
                <c:pt idx="491">
                  <c:v>19.281167624449214</c:v>
                </c:pt>
                <c:pt idx="492">
                  <c:v>19.322079158423989</c:v>
                </c:pt>
                <c:pt idx="493">
                  <c:v>19.362990692398771</c:v>
                </c:pt>
                <c:pt idx="494">
                  <c:v>19.403902226373539</c:v>
                </c:pt>
                <c:pt idx="495">
                  <c:v>19.444813760348328</c:v>
                </c:pt>
                <c:pt idx="496">
                  <c:v>19.485725294323075</c:v>
                </c:pt>
                <c:pt idx="497">
                  <c:v>19.526636828297882</c:v>
                </c:pt>
                <c:pt idx="498">
                  <c:v>19.567548362272664</c:v>
                </c:pt>
                <c:pt idx="499">
                  <c:v>19.608459896247442</c:v>
                </c:pt>
                <c:pt idx="500">
                  <c:v>19.649371430222221</c:v>
                </c:pt>
                <c:pt idx="501">
                  <c:v>19.690282964196999</c:v>
                </c:pt>
                <c:pt idx="502">
                  <c:v>19.731194498171778</c:v>
                </c:pt>
                <c:pt idx="503">
                  <c:v>19.772106032146546</c:v>
                </c:pt>
                <c:pt idx="504">
                  <c:v>19.813017566121321</c:v>
                </c:pt>
                <c:pt idx="505">
                  <c:v>19.853929100096124</c:v>
                </c:pt>
                <c:pt idx="506">
                  <c:v>19.894840634070892</c:v>
                </c:pt>
                <c:pt idx="507">
                  <c:v>19.935752168045671</c:v>
                </c:pt>
                <c:pt idx="508">
                  <c:v>19.976663702020449</c:v>
                </c:pt>
                <c:pt idx="509">
                  <c:v>20.017575235995228</c:v>
                </c:pt>
                <c:pt idx="510">
                  <c:v>20.058486769970006</c:v>
                </c:pt>
                <c:pt idx="511">
                  <c:v>20.099398303944785</c:v>
                </c:pt>
                <c:pt idx="512">
                  <c:v>20.140309837919553</c:v>
                </c:pt>
                <c:pt idx="513">
                  <c:v>20.181221371894342</c:v>
                </c:pt>
                <c:pt idx="514">
                  <c:v>20.222132905869099</c:v>
                </c:pt>
                <c:pt idx="515">
                  <c:v>20.263044439843885</c:v>
                </c:pt>
                <c:pt idx="516">
                  <c:v>20.303955973818699</c:v>
                </c:pt>
                <c:pt idx="517">
                  <c:v>20.344867507793467</c:v>
                </c:pt>
                <c:pt idx="518">
                  <c:v>20.38577904176821</c:v>
                </c:pt>
                <c:pt idx="519">
                  <c:v>20.426690575742992</c:v>
                </c:pt>
                <c:pt idx="520">
                  <c:v>20.467602109717781</c:v>
                </c:pt>
                <c:pt idx="521">
                  <c:v>20.50851364369257</c:v>
                </c:pt>
                <c:pt idx="522">
                  <c:v>20.549425177667331</c:v>
                </c:pt>
                <c:pt idx="523">
                  <c:v>20.590336711642127</c:v>
                </c:pt>
                <c:pt idx="524">
                  <c:v>20.631248245616916</c:v>
                </c:pt>
                <c:pt idx="525">
                  <c:v>20.672159779591684</c:v>
                </c:pt>
                <c:pt idx="526">
                  <c:v>20.715993565993227</c:v>
                </c:pt>
                <c:pt idx="527">
                  <c:v>20.761288478608179</c:v>
                </c:pt>
                <c:pt idx="528">
                  <c:v>20.806583391223093</c:v>
                </c:pt>
                <c:pt idx="529">
                  <c:v>20.851878303838056</c:v>
                </c:pt>
                <c:pt idx="530">
                  <c:v>20.897173216452984</c:v>
                </c:pt>
                <c:pt idx="531">
                  <c:v>20.942468129067898</c:v>
                </c:pt>
                <c:pt idx="532">
                  <c:v>20.987763041682832</c:v>
                </c:pt>
                <c:pt idx="533">
                  <c:v>21.033057954297796</c:v>
                </c:pt>
                <c:pt idx="534">
                  <c:v>21.079813993126088</c:v>
                </c:pt>
                <c:pt idx="535">
                  <c:v>21.126570031954429</c:v>
                </c:pt>
                <c:pt idx="536">
                  <c:v>21.173326070782728</c:v>
                </c:pt>
                <c:pt idx="537">
                  <c:v>21.220082109611059</c:v>
                </c:pt>
                <c:pt idx="538">
                  <c:v>21.26683814843938</c:v>
                </c:pt>
                <c:pt idx="539">
                  <c:v>21.3135941872677</c:v>
                </c:pt>
                <c:pt idx="540">
                  <c:v>21.360350226096031</c:v>
                </c:pt>
                <c:pt idx="541">
                  <c:v>21.408567391137712</c:v>
                </c:pt>
                <c:pt idx="542">
                  <c:v>21.456784556179414</c:v>
                </c:pt>
                <c:pt idx="543">
                  <c:v>21.506462847434513</c:v>
                </c:pt>
                <c:pt idx="544">
                  <c:v>21.5561411386896</c:v>
                </c:pt>
                <c:pt idx="545">
                  <c:v>21.605819429944695</c:v>
                </c:pt>
                <c:pt idx="546">
                  <c:v>21.655497721199787</c:v>
                </c:pt>
                <c:pt idx="547">
                  <c:v>21.705176012454864</c:v>
                </c:pt>
                <c:pt idx="548">
                  <c:v>21.754854303709951</c:v>
                </c:pt>
                <c:pt idx="549">
                  <c:v>21.804532594965018</c:v>
                </c:pt>
                <c:pt idx="550">
                  <c:v>21.854210886220127</c:v>
                </c:pt>
                <c:pt idx="551">
                  <c:v>21.903889177475204</c:v>
                </c:pt>
                <c:pt idx="552">
                  <c:v>21.953567468730302</c:v>
                </c:pt>
                <c:pt idx="553">
                  <c:v>22.003245759985386</c:v>
                </c:pt>
                <c:pt idx="554">
                  <c:v>22.052924051240488</c:v>
                </c:pt>
                <c:pt idx="555">
                  <c:v>22.102602342495562</c:v>
                </c:pt>
                <c:pt idx="556">
                  <c:v>22.153741759964028</c:v>
                </c:pt>
                <c:pt idx="557">
                  <c:v>22.204881177432533</c:v>
                </c:pt>
                <c:pt idx="558">
                  <c:v>22.256020594900974</c:v>
                </c:pt>
                <c:pt idx="559">
                  <c:v>22.307160012369458</c:v>
                </c:pt>
                <c:pt idx="560">
                  <c:v>22.361221682264702</c:v>
                </c:pt>
                <c:pt idx="561">
                  <c:v>22.41674447837331</c:v>
                </c:pt>
                <c:pt idx="562">
                  <c:v>22.476650653122103</c:v>
                </c:pt>
                <c:pt idx="563">
                  <c:v>22.539479080297667</c:v>
                </c:pt>
                <c:pt idx="564">
                  <c:v>22.608152012326759</c:v>
                </c:pt>
                <c:pt idx="565">
                  <c:v>22.695819585129836</c:v>
                </c:pt>
                <c:pt idx="566">
                  <c:v>22.828782070547867</c:v>
                </c:pt>
                <c:pt idx="567">
                  <c:v>23.015806225861162</c:v>
                </c:pt>
                <c:pt idx="568">
                  <c:v>23.214519390881517</c:v>
                </c:pt>
                <c:pt idx="569">
                  <c:v>23.41323255590185</c:v>
                </c:pt>
                <c:pt idx="570">
                  <c:v>23.61194572092224</c:v>
                </c:pt>
                <c:pt idx="571">
                  <c:v>23.810658885942591</c:v>
                </c:pt>
                <c:pt idx="572">
                  <c:v>24.004988672322778</c:v>
                </c:pt>
                <c:pt idx="573">
                  <c:v>24.177401565502205</c:v>
                </c:pt>
                <c:pt idx="574">
                  <c:v>24.335203196547781</c:v>
                </c:pt>
                <c:pt idx="575">
                  <c:v>24.481315817886276</c:v>
                </c:pt>
                <c:pt idx="576">
                  <c:v>24.627428439224783</c:v>
                </c:pt>
                <c:pt idx="577">
                  <c:v>24.770618808136486</c:v>
                </c:pt>
                <c:pt idx="578">
                  <c:v>24.902120167341124</c:v>
                </c:pt>
                <c:pt idx="579">
                  <c:v>25.033621526545787</c:v>
                </c:pt>
                <c:pt idx="580">
                  <c:v>25.16366175953705</c:v>
                </c:pt>
                <c:pt idx="581">
                  <c:v>25.283474109034618</c:v>
                </c:pt>
                <c:pt idx="582">
                  <c:v>25.393058575038491</c:v>
                </c:pt>
                <c:pt idx="583">
                  <c:v>25.498259662402209</c:v>
                </c:pt>
                <c:pt idx="584">
                  <c:v>25.597616244912377</c:v>
                </c:pt>
                <c:pt idx="585">
                  <c:v>25.689667196355639</c:v>
                </c:pt>
                <c:pt idx="586">
                  <c:v>25.774412516731946</c:v>
                </c:pt>
                <c:pt idx="587">
                  <c:v>25.85769671089492</c:v>
                </c:pt>
                <c:pt idx="588">
                  <c:v>25.940980905057852</c:v>
                </c:pt>
                <c:pt idx="589">
                  <c:v>26.01988172058066</c:v>
                </c:pt>
                <c:pt idx="590">
                  <c:v>26.091476905036501</c:v>
                </c:pt>
                <c:pt idx="591">
                  <c:v>26.157227584638825</c:v>
                </c:pt>
                <c:pt idx="592">
                  <c:v>26.222978264241149</c:v>
                </c:pt>
                <c:pt idx="593">
                  <c:v>26.288728943843463</c:v>
                </c:pt>
                <c:pt idx="594">
                  <c:v>26.354479623445798</c:v>
                </c:pt>
                <c:pt idx="595">
                  <c:v>26.41730805062134</c:v>
                </c:pt>
                <c:pt idx="596">
                  <c:v>26.474291972943355</c:v>
                </c:pt>
                <c:pt idx="597">
                  <c:v>26.52835364283861</c:v>
                </c:pt>
                <c:pt idx="598">
                  <c:v>26.582415312733833</c:v>
                </c:pt>
                <c:pt idx="599">
                  <c:v>26.636476982629087</c:v>
                </c:pt>
                <c:pt idx="600">
                  <c:v>26.690538652524328</c:v>
                </c:pt>
                <c:pt idx="601">
                  <c:v>26.74460032241959</c:v>
                </c:pt>
                <c:pt idx="602">
                  <c:v>26.798661992314827</c:v>
                </c:pt>
                <c:pt idx="603">
                  <c:v>26.851262535996693</c:v>
                </c:pt>
                <c:pt idx="604">
                  <c:v>26.902401953465148</c:v>
                </c:pt>
                <c:pt idx="605">
                  <c:v>26.95354137093361</c:v>
                </c:pt>
                <c:pt idx="606">
                  <c:v>27.004680788402119</c:v>
                </c:pt>
                <c:pt idx="607">
                  <c:v>27.055820205870585</c:v>
                </c:pt>
                <c:pt idx="608">
                  <c:v>27.106959623339055</c:v>
                </c:pt>
                <c:pt idx="609">
                  <c:v>27.155176788380757</c:v>
                </c:pt>
                <c:pt idx="610">
                  <c:v>27.201932827209077</c:v>
                </c:pt>
                <c:pt idx="611">
                  <c:v>27.24868886603738</c:v>
                </c:pt>
                <c:pt idx="612">
                  <c:v>27.292522652438926</c:v>
                </c:pt>
                <c:pt idx="613">
                  <c:v>27.331973060200351</c:v>
                </c:pt>
                <c:pt idx="614">
                  <c:v>27.368501215534955</c:v>
                </c:pt>
                <c:pt idx="615">
                  <c:v>27.402107118442821</c:v>
                </c:pt>
                <c:pt idx="616">
                  <c:v>27.434251895137287</c:v>
                </c:pt>
                <c:pt idx="617">
                  <c:v>27.464935545618374</c:v>
                </c:pt>
                <c:pt idx="618">
                  <c:v>27.492696943672676</c:v>
                </c:pt>
                <c:pt idx="619">
                  <c:v>27.520458341726989</c:v>
                </c:pt>
                <c:pt idx="620">
                  <c:v>27.548219739781292</c:v>
                </c:pt>
                <c:pt idx="621">
                  <c:v>27.57598113783563</c:v>
                </c:pt>
                <c:pt idx="622">
                  <c:v>27.603742535889918</c:v>
                </c:pt>
                <c:pt idx="623">
                  <c:v>27.631503933944252</c:v>
                </c:pt>
                <c:pt idx="624">
                  <c:v>27.659265331998583</c:v>
                </c:pt>
                <c:pt idx="625">
                  <c:v>27.687026730052878</c:v>
                </c:pt>
                <c:pt idx="626">
                  <c:v>27.714788128107191</c:v>
                </c:pt>
                <c:pt idx="627">
                  <c:v>27.742549526161476</c:v>
                </c:pt>
                <c:pt idx="628">
                  <c:v>27.770310924215817</c:v>
                </c:pt>
                <c:pt idx="629">
                  <c:v>27.798072322270126</c:v>
                </c:pt>
                <c:pt idx="630">
                  <c:v>27.825833720324443</c:v>
                </c:pt>
                <c:pt idx="631">
                  <c:v>27.853595118378767</c:v>
                </c:pt>
                <c:pt idx="632">
                  <c:v>27.881356516433069</c:v>
                </c:pt>
                <c:pt idx="633">
                  <c:v>27.909117914487382</c:v>
                </c:pt>
                <c:pt idx="634">
                  <c:v>27.936879312541688</c:v>
                </c:pt>
                <c:pt idx="635">
                  <c:v>27.964640710595997</c:v>
                </c:pt>
                <c:pt idx="636">
                  <c:v>27.99240210865031</c:v>
                </c:pt>
                <c:pt idx="637">
                  <c:v>28.020163506704627</c:v>
                </c:pt>
                <c:pt idx="638">
                  <c:v>28.047924904758947</c:v>
                </c:pt>
                <c:pt idx="639">
                  <c:v>28.074225176599874</c:v>
                </c:pt>
                <c:pt idx="640">
                  <c:v>28.100525448440813</c:v>
                </c:pt>
                <c:pt idx="641">
                  <c:v>28.12682572028174</c:v>
                </c:pt>
                <c:pt idx="642">
                  <c:v>28.153125992122657</c:v>
                </c:pt>
                <c:pt idx="643">
                  <c:v>28.179426263963574</c:v>
                </c:pt>
                <c:pt idx="644">
                  <c:v>28.205726535804498</c:v>
                </c:pt>
                <c:pt idx="645">
                  <c:v>28.232026807645429</c:v>
                </c:pt>
                <c:pt idx="646">
                  <c:v>28.258327079486357</c:v>
                </c:pt>
                <c:pt idx="647">
                  <c:v>28.28462735132727</c:v>
                </c:pt>
                <c:pt idx="648">
                  <c:v>28.310927623168233</c:v>
                </c:pt>
                <c:pt idx="649">
                  <c:v>28.33722789500915</c:v>
                </c:pt>
                <c:pt idx="650">
                  <c:v>28.363528166850088</c:v>
                </c:pt>
                <c:pt idx="651">
                  <c:v>28.388367312477623</c:v>
                </c:pt>
                <c:pt idx="652">
                  <c:v>28.413206458105169</c:v>
                </c:pt>
                <c:pt idx="653">
                  <c:v>28.438045603732704</c:v>
                </c:pt>
                <c:pt idx="654">
                  <c:v>28.462884749360249</c:v>
                </c:pt>
                <c:pt idx="655">
                  <c:v>28.487723894987781</c:v>
                </c:pt>
                <c:pt idx="656">
                  <c:v>28.512563040615341</c:v>
                </c:pt>
                <c:pt idx="657">
                  <c:v>28.537402186242897</c:v>
                </c:pt>
                <c:pt idx="658">
                  <c:v>28.562241331870428</c:v>
                </c:pt>
                <c:pt idx="659">
                  <c:v>28.587080477497988</c:v>
                </c:pt>
                <c:pt idx="660">
                  <c:v>28.611919623125534</c:v>
                </c:pt>
                <c:pt idx="661">
                  <c:v>28.636758768753097</c:v>
                </c:pt>
                <c:pt idx="662">
                  <c:v>28.660136788167218</c:v>
                </c:pt>
                <c:pt idx="663">
                  <c:v>28.682053681368004</c:v>
                </c:pt>
                <c:pt idx="664">
                  <c:v>28.702509448355389</c:v>
                </c:pt>
                <c:pt idx="665">
                  <c:v>28.721504089129397</c:v>
                </c:pt>
                <c:pt idx="666">
                  <c:v>28.739037603690033</c:v>
                </c:pt>
                <c:pt idx="667">
                  <c:v>28.755109992037241</c:v>
                </c:pt>
                <c:pt idx="668">
                  <c:v>28.771182380384488</c:v>
                </c:pt>
                <c:pt idx="669">
                  <c:v>28.785793642518318</c:v>
                </c:pt>
                <c:pt idx="670">
                  <c:v>28.800258792030863</c:v>
                </c:pt>
                <c:pt idx="671">
                  <c:v>28.814723941543352</c:v>
                </c:pt>
                <c:pt idx="672">
                  <c:v>28.828750753191859</c:v>
                </c:pt>
                <c:pt idx="673">
                  <c:v>28.842485339597676</c:v>
                </c:pt>
                <c:pt idx="674">
                  <c:v>28.855635475518142</c:v>
                </c:pt>
                <c:pt idx="675">
                  <c:v>28.868201160953252</c:v>
                </c:pt>
                <c:pt idx="676">
                  <c:v>28.880766846388344</c:v>
                </c:pt>
                <c:pt idx="677">
                  <c:v>28.89333253182345</c:v>
                </c:pt>
                <c:pt idx="678">
                  <c:v>28.905898217258596</c:v>
                </c:pt>
                <c:pt idx="679">
                  <c:v>28.918463902693688</c:v>
                </c:pt>
                <c:pt idx="680">
                  <c:v>28.931029588128784</c:v>
                </c:pt>
                <c:pt idx="681">
                  <c:v>28.943595273563879</c:v>
                </c:pt>
                <c:pt idx="682">
                  <c:v>28.956160958999021</c:v>
                </c:pt>
                <c:pt idx="683">
                  <c:v>28.968726644434106</c:v>
                </c:pt>
                <c:pt idx="684">
                  <c:v>28.981292329869223</c:v>
                </c:pt>
                <c:pt idx="685">
                  <c:v>28.993858015304351</c:v>
                </c:pt>
                <c:pt idx="686">
                  <c:v>29.005254799768753</c:v>
                </c:pt>
                <c:pt idx="687">
                  <c:v>29.016213246369123</c:v>
                </c:pt>
                <c:pt idx="688">
                  <c:v>29.027171692969528</c:v>
                </c:pt>
                <c:pt idx="689">
                  <c:v>29.038130139569894</c:v>
                </c:pt>
                <c:pt idx="690">
                  <c:v>29.049088586170292</c:v>
                </c:pt>
                <c:pt idx="691">
                  <c:v>29.060047032770676</c:v>
                </c:pt>
                <c:pt idx="692">
                  <c:v>29.071005479371077</c:v>
                </c:pt>
                <c:pt idx="693">
                  <c:v>29.081963925971465</c:v>
                </c:pt>
                <c:pt idx="694">
                  <c:v>29.092922372571824</c:v>
                </c:pt>
                <c:pt idx="695">
                  <c:v>29.10388081917224</c:v>
                </c:pt>
                <c:pt idx="696">
                  <c:v>29.11483926577263</c:v>
                </c:pt>
                <c:pt idx="697">
                  <c:v>29.125797712373004</c:v>
                </c:pt>
                <c:pt idx="698">
                  <c:v>29.136756158973405</c:v>
                </c:pt>
                <c:pt idx="699">
                  <c:v>29.147714605573789</c:v>
                </c:pt>
                <c:pt idx="700">
                  <c:v>29.158673052174176</c:v>
                </c:pt>
                <c:pt idx="701">
                  <c:v>29.169631498774564</c:v>
                </c:pt>
                <c:pt idx="702">
                  <c:v>29.18058994537493</c:v>
                </c:pt>
                <c:pt idx="703">
                  <c:v>29.191548391975321</c:v>
                </c:pt>
                <c:pt idx="704">
                  <c:v>29.202506838575705</c:v>
                </c:pt>
                <c:pt idx="705">
                  <c:v>29.213465285176113</c:v>
                </c:pt>
                <c:pt idx="706">
                  <c:v>29.22442373177649</c:v>
                </c:pt>
                <c:pt idx="707">
                  <c:v>29.235382178376877</c:v>
                </c:pt>
                <c:pt idx="708">
                  <c:v>29.246340624977254</c:v>
                </c:pt>
                <c:pt idx="709">
                  <c:v>29.257299071577652</c:v>
                </c:pt>
                <c:pt idx="710">
                  <c:v>29.268257518178039</c:v>
                </c:pt>
                <c:pt idx="711">
                  <c:v>29.279215964778437</c:v>
                </c:pt>
                <c:pt idx="712">
                  <c:v>29.290174411378825</c:v>
                </c:pt>
                <c:pt idx="713">
                  <c:v>29.301132857979198</c:v>
                </c:pt>
                <c:pt idx="714">
                  <c:v>29.312091304579599</c:v>
                </c:pt>
                <c:pt idx="715">
                  <c:v>29.323049751179976</c:v>
                </c:pt>
                <c:pt idx="716">
                  <c:v>29.334008197780385</c:v>
                </c:pt>
                <c:pt idx="717">
                  <c:v>29.344966644380765</c:v>
                </c:pt>
                <c:pt idx="718">
                  <c:v>29.358409005543884</c:v>
                </c:pt>
                <c:pt idx="719">
                  <c:v>29.371851366707066</c:v>
                </c:pt>
                <c:pt idx="720">
                  <c:v>29.385293727870192</c:v>
                </c:pt>
                <c:pt idx="721">
                  <c:v>29.39917442689736</c:v>
                </c:pt>
                <c:pt idx="722">
                  <c:v>29.41378568903119</c:v>
                </c:pt>
                <c:pt idx="723">
                  <c:v>29.428396951165023</c:v>
                </c:pt>
                <c:pt idx="724">
                  <c:v>29.443008213298903</c:v>
                </c:pt>
                <c:pt idx="725">
                  <c:v>29.457619475432743</c:v>
                </c:pt>
                <c:pt idx="726">
                  <c:v>29.472230737566584</c:v>
                </c:pt>
                <c:pt idx="727">
                  <c:v>29.489764252127202</c:v>
                </c:pt>
                <c:pt idx="728">
                  <c:v>29.507297766687845</c:v>
                </c:pt>
                <c:pt idx="729">
                  <c:v>29.524831281248471</c:v>
                </c:pt>
                <c:pt idx="730">
                  <c:v>29.542364795809078</c:v>
                </c:pt>
                <c:pt idx="731">
                  <c:v>29.559898310369697</c:v>
                </c:pt>
                <c:pt idx="732">
                  <c:v>29.577431824930304</c:v>
                </c:pt>
                <c:pt idx="733">
                  <c:v>29.594965339490944</c:v>
                </c:pt>
                <c:pt idx="734">
                  <c:v>29.612498854051555</c:v>
                </c:pt>
                <c:pt idx="735">
                  <c:v>29.630032368612181</c:v>
                </c:pt>
                <c:pt idx="736">
                  <c:v>29.647565883172788</c:v>
                </c:pt>
                <c:pt idx="737">
                  <c:v>29.665099397733396</c:v>
                </c:pt>
                <c:pt idx="738">
                  <c:v>29.682632912294022</c:v>
                </c:pt>
                <c:pt idx="739">
                  <c:v>29.700166426854654</c:v>
                </c:pt>
                <c:pt idx="740">
                  <c:v>29.717699941415262</c:v>
                </c:pt>
                <c:pt idx="741">
                  <c:v>29.73523345597587</c:v>
                </c:pt>
                <c:pt idx="742">
                  <c:v>29.754228096749884</c:v>
                </c:pt>
                <c:pt idx="743">
                  <c:v>29.773222737523866</c:v>
                </c:pt>
                <c:pt idx="744">
                  <c:v>29.792217378297881</c:v>
                </c:pt>
                <c:pt idx="745">
                  <c:v>29.811212019071892</c:v>
                </c:pt>
                <c:pt idx="746">
                  <c:v>29.830206659845899</c:v>
                </c:pt>
                <c:pt idx="747">
                  <c:v>29.849201300619903</c:v>
                </c:pt>
                <c:pt idx="748">
                  <c:v>29.868195941393896</c:v>
                </c:pt>
                <c:pt idx="749">
                  <c:v>29.887190582167889</c:v>
                </c:pt>
                <c:pt idx="750">
                  <c:v>29.906185222941904</c:v>
                </c:pt>
                <c:pt idx="751">
                  <c:v>29.925179863715897</c:v>
                </c:pt>
                <c:pt idx="752">
                  <c:v>29.944174504489922</c:v>
                </c:pt>
                <c:pt idx="753">
                  <c:v>29.963169145263915</c:v>
                </c:pt>
                <c:pt idx="754">
                  <c:v>29.982163786037916</c:v>
                </c:pt>
                <c:pt idx="755">
                  <c:v>30.001158426811944</c:v>
                </c:pt>
                <c:pt idx="756">
                  <c:v>30.020153067585927</c:v>
                </c:pt>
                <c:pt idx="757">
                  <c:v>30.039147708359931</c:v>
                </c:pt>
                <c:pt idx="758">
                  <c:v>30.058142349133917</c:v>
                </c:pt>
                <c:pt idx="759">
                  <c:v>30.077136989907931</c:v>
                </c:pt>
                <c:pt idx="760">
                  <c:v>30.096131630681942</c:v>
                </c:pt>
                <c:pt idx="761">
                  <c:v>30.115126271455946</c:v>
                </c:pt>
                <c:pt idx="762">
                  <c:v>30.13412091222996</c:v>
                </c:pt>
                <c:pt idx="763">
                  <c:v>30.153115553003964</c:v>
                </c:pt>
                <c:pt idx="764">
                  <c:v>30.172110193777957</c:v>
                </c:pt>
                <c:pt idx="765">
                  <c:v>30.195488213192128</c:v>
                </c:pt>
                <c:pt idx="766">
                  <c:v>30.22324961124643</c:v>
                </c:pt>
                <c:pt idx="767">
                  <c:v>30.251011009300754</c:v>
                </c:pt>
                <c:pt idx="768">
                  <c:v>30.278772407355056</c:v>
                </c:pt>
                <c:pt idx="769">
                  <c:v>30.306533805409369</c:v>
                </c:pt>
                <c:pt idx="770">
                  <c:v>30.340139708317221</c:v>
                </c:pt>
                <c:pt idx="771">
                  <c:v>30.373745611225086</c:v>
                </c:pt>
                <c:pt idx="772">
                  <c:v>30.407351514132934</c:v>
                </c:pt>
                <c:pt idx="773">
                  <c:v>30.44095741704081</c:v>
                </c:pt>
                <c:pt idx="774">
                  <c:v>30.474563319948654</c:v>
                </c:pt>
                <c:pt idx="775">
                  <c:v>30.50816922285652</c:v>
                </c:pt>
                <c:pt idx="776">
                  <c:v>30.541775125764364</c:v>
                </c:pt>
                <c:pt idx="777">
                  <c:v>30.575381028672229</c:v>
                </c:pt>
                <c:pt idx="778">
                  <c:v>30.608986931580073</c:v>
                </c:pt>
                <c:pt idx="779">
                  <c:v>30.642592834487907</c:v>
                </c:pt>
                <c:pt idx="780">
                  <c:v>30.67619873739579</c:v>
                </c:pt>
                <c:pt idx="781">
                  <c:v>30.708343514090238</c:v>
                </c:pt>
                <c:pt idx="782">
                  <c:v>30.740488290784722</c:v>
                </c:pt>
                <c:pt idx="783">
                  <c:v>30.771171941265806</c:v>
                </c:pt>
                <c:pt idx="784">
                  <c:v>30.801855591746904</c:v>
                </c:pt>
                <c:pt idx="785">
                  <c:v>30.832539242227952</c:v>
                </c:pt>
                <c:pt idx="786">
                  <c:v>30.863222892709036</c:v>
                </c:pt>
                <c:pt idx="787">
                  <c:v>30.893906543190131</c:v>
                </c:pt>
                <c:pt idx="788">
                  <c:v>30.923129067457829</c:v>
                </c:pt>
                <c:pt idx="789">
                  <c:v>30.95235159172552</c:v>
                </c:pt>
                <c:pt idx="790">
                  <c:v>30.981574115993229</c:v>
                </c:pt>
                <c:pt idx="791">
                  <c:v>31.010796640260921</c:v>
                </c:pt>
                <c:pt idx="792">
                  <c:v>31.040019164528626</c:v>
                </c:pt>
                <c:pt idx="793">
                  <c:v>31.069241688796321</c:v>
                </c:pt>
                <c:pt idx="794">
                  <c:v>31.098464213064027</c:v>
                </c:pt>
                <c:pt idx="795">
                  <c:v>31.127686737331729</c:v>
                </c:pt>
                <c:pt idx="796">
                  <c:v>31.155448135386042</c:v>
                </c:pt>
                <c:pt idx="797">
                  <c:v>31.183209533440333</c:v>
                </c:pt>
                <c:pt idx="798">
                  <c:v>31.210970931494678</c:v>
                </c:pt>
                <c:pt idx="799">
                  <c:v>31.237271203335592</c:v>
                </c:pt>
                <c:pt idx="800">
                  <c:v>31.263571475176523</c:v>
                </c:pt>
                <c:pt idx="801">
                  <c:v>31.289871747017461</c:v>
                </c:pt>
                <c:pt idx="802">
                  <c:v>31.316172018858389</c:v>
                </c:pt>
                <c:pt idx="803">
                  <c:v>31.342472290699284</c:v>
                </c:pt>
                <c:pt idx="804">
                  <c:v>31.368772562540219</c:v>
                </c:pt>
                <c:pt idx="805">
                  <c:v>31.395072834381139</c:v>
                </c:pt>
                <c:pt idx="806">
                  <c:v>31.421373106222088</c:v>
                </c:pt>
                <c:pt idx="807">
                  <c:v>31.447673378063001</c:v>
                </c:pt>
                <c:pt idx="808">
                  <c:v>31.473973649903932</c:v>
                </c:pt>
                <c:pt idx="809">
                  <c:v>31.500273921744871</c:v>
                </c:pt>
                <c:pt idx="810">
                  <c:v>31.526574193585787</c:v>
                </c:pt>
                <c:pt idx="811">
                  <c:v>31.551413339213333</c:v>
                </c:pt>
                <c:pt idx="812">
                  <c:v>31.574791358627504</c:v>
                </c:pt>
                <c:pt idx="813">
                  <c:v>31.596708251828279</c:v>
                </c:pt>
                <c:pt idx="814">
                  <c:v>31.618625145029053</c:v>
                </c:pt>
                <c:pt idx="815">
                  <c:v>31.640542038229807</c:v>
                </c:pt>
                <c:pt idx="816">
                  <c:v>31.662458931430603</c:v>
                </c:pt>
                <c:pt idx="817">
                  <c:v>31.684375824631378</c:v>
                </c:pt>
                <c:pt idx="818">
                  <c:v>31.706292717832152</c:v>
                </c:pt>
                <c:pt idx="819">
                  <c:v>31.728209611032916</c:v>
                </c:pt>
                <c:pt idx="820">
                  <c:v>31.750126504233684</c:v>
                </c:pt>
                <c:pt idx="821">
                  <c:v>31.770582271221066</c:v>
                </c:pt>
                <c:pt idx="822">
                  <c:v>31.791038038208491</c:v>
                </c:pt>
                <c:pt idx="823">
                  <c:v>31.810032678982484</c:v>
                </c:pt>
                <c:pt idx="824">
                  <c:v>31.829027319756491</c:v>
                </c:pt>
                <c:pt idx="825">
                  <c:v>31.848021960530492</c:v>
                </c:pt>
                <c:pt idx="826">
                  <c:v>31.867016601304496</c:v>
                </c:pt>
                <c:pt idx="827">
                  <c:v>31.886011242078499</c:v>
                </c:pt>
                <c:pt idx="828">
                  <c:v>31.905005882852503</c:v>
                </c:pt>
                <c:pt idx="829">
                  <c:v>31.924000523626507</c:v>
                </c:pt>
                <c:pt idx="830">
                  <c:v>31.942995164400521</c:v>
                </c:pt>
                <c:pt idx="831">
                  <c:v>31.961989805174504</c:v>
                </c:pt>
                <c:pt idx="832">
                  <c:v>31.980984445948518</c:v>
                </c:pt>
                <c:pt idx="833">
                  <c:v>31.999979086722522</c:v>
                </c:pt>
                <c:pt idx="834">
                  <c:v>32.018973727496508</c:v>
                </c:pt>
                <c:pt idx="835">
                  <c:v>32.037968368270526</c:v>
                </c:pt>
                <c:pt idx="836">
                  <c:v>32.055501882831152</c:v>
                </c:pt>
                <c:pt idx="837">
                  <c:v>32.073035397391791</c:v>
                </c:pt>
                <c:pt idx="838">
                  <c:v>32.090568911952388</c:v>
                </c:pt>
                <c:pt idx="839">
                  <c:v>32.108102426513028</c:v>
                </c:pt>
                <c:pt idx="840">
                  <c:v>32.125635941073661</c:v>
                </c:pt>
                <c:pt idx="841">
                  <c:v>32.143169455634208</c:v>
                </c:pt>
                <c:pt idx="842">
                  <c:v>32.16070297019489</c:v>
                </c:pt>
                <c:pt idx="843">
                  <c:v>32.17823648475548</c:v>
                </c:pt>
                <c:pt idx="844">
                  <c:v>32.195769999316099</c:v>
                </c:pt>
                <c:pt idx="845">
                  <c:v>32.213303513876717</c:v>
                </c:pt>
                <c:pt idx="846">
                  <c:v>32.230837028437335</c:v>
                </c:pt>
                <c:pt idx="847">
                  <c:v>32.248370542997989</c:v>
                </c:pt>
                <c:pt idx="848">
                  <c:v>32.265904057558572</c:v>
                </c:pt>
                <c:pt idx="849">
                  <c:v>32.28343757211919</c:v>
                </c:pt>
                <c:pt idx="850">
                  <c:v>32.300971086679809</c:v>
                </c:pt>
                <c:pt idx="851">
                  <c:v>32.318504601240377</c:v>
                </c:pt>
                <c:pt idx="852">
                  <c:v>32.336038115801053</c:v>
                </c:pt>
                <c:pt idx="853">
                  <c:v>32.353571630361643</c:v>
                </c:pt>
                <c:pt idx="854">
                  <c:v>32.371105144922282</c:v>
                </c:pt>
                <c:pt idx="855">
                  <c:v>32.388638659482879</c:v>
                </c:pt>
                <c:pt idx="856">
                  <c:v>32.406172174043505</c:v>
                </c:pt>
                <c:pt idx="857">
                  <c:v>32.423705688604137</c:v>
                </c:pt>
                <c:pt idx="858">
                  <c:v>32.441239203164756</c:v>
                </c:pt>
                <c:pt idx="859">
                  <c:v>32.458772717725381</c:v>
                </c:pt>
                <c:pt idx="860">
                  <c:v>32.476306232286007</c:v>
                </c:pt>
                <c:pt idx="861">
                  <c:v>32.493839746846604</c:v>
                </c:pt>
                <c:pt idx="862">
                  <c:v>32.511373261407208</c:v>
                </c:pt>
                <c:pt idx="863">
                  <c:v>32.528906775967862</c:v>
                </c:pt>
                <c:pt idx="864">
                  <c:v>32.546440290528466</c:v>
                </c:pt>
                <c:pt idx="865">
                  <c:v>32.563973805089105</c:v>
                </c:pt>
                <c:pt idx="866">
                  <c:v>32.581507319649674</c:v>
                </c:pt>
                <c:pt idx="867">
                  <c:v>32.599040834210321</c:v>
                </c:pt>
                <c:pt idx="868">
                  <c:v>32.616574348770968</c:v>
                </c:pt>
                <c:pt idx="869">
                  <c:v>32.634107863331536</c:v>
                </c:pt>
                <c:pt idx="870">
                  <c:v>32.651641377892126</c:v>
                </c:pt>
                <c:pt idx="871">
                  <c:v>32.669174892452823</c:v>
                </c:pt>
                <c:pt idx="872">
                  <c:v>32.688169533226798</c:v>
                </c:pt>
                <c:pt idx="873">
                  <c:v>32.708625300214187</c:v>
                </c:pt>
                <c:pt idx="874">
                  <c:v>32.729081067201548</c:v>
                </c:pt>
                <c:pt idx="875">
                  <c:v>32.750997960402344</c:v>
                </c:pt>
                <c:pt idx="876">
                  <c:v>32.774375979816504</c:v>
                </c:pt>
                <c:pt idx="877">
                  <c:v>32.8006762516574</c:v>
                </c:pt>
                <c:pt idx="878">
                  <c:v>32.829898775925152</c:v>
                </c:pt>
                <c:pt idx="879">
                  <c:v>32.860582426406225</c:v>
                </c:pt>
                <c:pt idx="880">
                  <c:v>32.891266076887291</c:v>
                </c:pt>
                <c:pt idx="881">
                  <c:v>32.921949727368386</c:v>
                </c:pt>
                <c:pt idx="882">
                  <c:v>32.952633377849494</c:v>
                </c:pt>
                <c:pt idx="883">
                  <c:v>32.983317028330575</c:v>
                </c:pt>
                <c:pt idx="884">
                  <c:v>33.014000678811641</c:v>
                </c:pt>
                <c:pt idx="885">
                  <c:v>33.044684329292714</c:v>
                </c:pt>
                <c:pt idx="886">
                  <c:v>33.075367979773851</c:v>
                </c:pt>
                <c:pt idx="887">
                  <c:v>33.106051630254932</c:v>
                </c:pt>
                <c:pt idx="888">
                  <c:v>33.136735280736019</c:v>
                </c:pt>
                <c:pt idx="889">
                  <c:v>33.167418931217107</c:v>
                </c:pt>
                <c:pt idx="890">
                  <c:v>33.198102581698201</c:v>
                </c:pt>
                <c:pt idx="891">
                  <c:v>33.228786232179331</c:v>
                </c:pt>
                <c:pt idx="892">
                  <c:v>33.259469882660341</c:v>
                </c:pt>
                <c:pt idx="893">
                  <c:v>33.290153533141478</c:v>
                </c:pt>
                <c:pt idx="894">
                  <c:v>33.320837183622508</c:v>
                </c:pt>
                <c:pt idx="895">
                  <c:v>33.351520834103624</c:v>
                </c:pt>
                <c:pt idx="896">
                  <c:v>33.382204484584705</c:v>
                </c:pt>
                <c:pt idx="897">
                  <c:v>33.412888135065806</c:v>
                </c:pt>
                <c:pt idx="898">
                  <c:v>33.443571785546894</c:v>
                </c:pt>
                <c:pt idx="899">
                  <c:v>33.474255436027981</c:v>
                </c:pt>
                <c:pt idx="900">
                  <c:v>33.506400212722447</c:v>
                </c:pt>
                <c:pt idx="901">
                  <c:v>33.544389494270433</c:v>
                </c:pt>
                <c:pt idx="902">
                  <c:v>33.585301028245226</c:v>
                </c:pt>
                <c:pt idx="903">
                  <c:v>33.626212562220012</c:v>
                </c:pt>
                <c:pt idx="904">
                  <c:v>33.667124096194812</c:v>
                </c:pt>
                <c:pt idx="905">
                  <c:v>33.708035630169604</c:v>
                </c:pt>
                <c:pt idx="906">
                  <c:v>33.748947164144347</c:v>
                </c:pt>
                <c:pt idx="907">
                  <c:v>33.789858698119133</c:v>
                </c:pt>
                <c:pt idx="908">
                  <c:v>33.830770232093911</c:v>
                </c:pt>
                <c:pt idx="909">
                  <c:v>33.871681766068626</c:v>
                </c:pt>
                <c:pt idx="910">
                  <c:v>33.915515552470232</c:v>
                </c:pt>
                <c:pt idx="911">
                  <c:v>33.972499474792208</c:v>
                </c:pt>
                <c:pt idx="912">
                  <c:v>34.068933804875684</c:v>
                </c:pt>
                <c:pt idx="913">
                  <c:v>34.172673766026008</c:v>
                </c:pt>
                <c:pt idx="914">
                  <c:v>34.276413727176312</c:v>
                </c:pt>
                <c:pt idx="915">
                  <c:v>34.380153688326644</c:v>
                </c:pt>
                <c:pt idx="916">
                  <c:v>34.483893649476975</c:v>
                </c:pt>
                <c:pt idx="917">
                  <c:v>34.587633610627286</c:v>
                </c:pt>
                <c:pt idx="918">
                  <c:v>34.691373571777625</c:v>
                </c:pt>
                <c:pt idx="919">
                  <c:v>34.795113532928028</c:v>
                </c:pt>
                <c:pt idx="920">
                  <c:v>34.898853494078303</c:v>
                </c:pt>
                <c:pt idx="921">
                  <c:v>35.002593455228613</c:v>
                </c:pt>
                <c:pt idx="922">
                  <c:v>35.106333416378988</c:v>
                </c:pt>
                <c:pt idx="923">
                  <c:v>35.210073377529312</c:v>
                </c:pt>
                <c:pt idx="924">
                  <c:v>35.31381333867963</c:v>
                </c:pt>
                <c:pt idx="925">
                  <c:v>35.417553299829962</c:v>
                </c:pt>
                <c:pt idx="926">
                  <c:v>35.521293260980293</c:v>
                </c:pt>
                <c:pt idx="927">
                  <c:v>35.625033222130661</c:v>
                </c:pt>
                <c:pt idx="928">
                  <c:v>35.728773183280978</c:v>
                </c:pt>
                <c:pt idx="929">
                  <c:v>35.832513144431317</c:v>
                </c:pt>
                <c:pt idx="930">
                  <c:v>35.936253105581621</c:v>
                </c:pt>
                <c:pt idx="931">
                  <c:v>36.039993066731952</c:v>
                </c:pt>
                <c:pt idx="932">
                  <c:v>36.143733027882284</c:v>
                </c:pt>
                <c:pt idx="933">
                  <c:v>36.247472989032595</c:v>
                </c:pt>
                <c:pt idx="934">
                  <c:v>36.351212950182948</c:v>
                </c:pt>
                <c:pt idx="935">
                  <c:v>36.454952911333258</c:v>
                </c:pt>
                <c:pt idx="936">
                  <c:v>36.579148639471022</c:v>
                </c:pt>
                <c:pt idx="937">
                  <c:v>36.704805493822086</c:v>
                </c:pt>
                <c:pt idx="938">
                  <c:v>36.829001221959849</c:v>
                </c:pt>
                <c:pt idx="939">
                  <c:v>36.938585687963702</c:v>
                </c:pt>
                <c:pt idx="940">
                  <c:v>37.039403396687256</c:v>
                </c:pt>
                <c:pt idx="941">
                  <c:v>37.140221105410824</c:v>
                </c:pt>
                <c:pt idx="942">
                  <c:v>37.241038814134406</c:v>
                </c:pt>
                <c:pt idx="943">
                  <c:v>37.341856522857945</c:v>
                </c:pt>
                <c:pt idx="944">
                  <c:v>37.442674231581506</c:v>
                </c:pt>
                <c:pt idx="945">
                  <c:v>37.543491940305067</c:v>
                </c:pt>
                <c:pt idx="946">
                  <c:v>37.644309649028628</c:v>
                </c:pt>
                <c:pt idx="947">
                  <c:v>37.740743979112025</c:v>
                </c:pt>
                <c:pt idx="948">
                  <c:v>37.825489299488346</c:v>
                </c:pt>
                <c:pt idx="949">
                  <c:v>37.905851241224525</c:v>
                </c:pt>
                <c:pt idx="950">
                  <c:v>37.975985299467006</c:v>
                </c:pt>
                <c:pt idx="951">
                  <c:v>38.037352600429209</c:v>
                </c:pt>
                <c:pt idx="952">
                  <c:v>38.092875396537849</c:v>
                </c:pt>
                <c:pt idx="953">
                  <c:v>38.144014814006276</c:v>
                </c:pt>
                <c:pt idx="954">
                  <c:v>38.195154231474817</c:v>
                </c:pt>
                <c:pt idx="955">
                  <c:v>38.246293648943237</c:v>
                </c:pt>
                <c:pt idx="956">
                  <c:v>38.29597194019837</c:v>
                </c:pt>
                <c:pt idx="957">
                  <c:v>38.341266852813213</c:v>
                </c:pt>
                <c:pt idx="958">
                  <c:v>38.383639513001398</c:v>
                </c:pt>
                <c:pt idx="959">
                  <c:v>38.426012173189612</c:v>
                </c:pt>
                <c:pt idx="960">
                  <c:v>38.468384833377762</c:v>
                </c:pt>
                <c:pt idx="961">
                  <c:v>38.507835241139162</c:v>
                </c:pt>
                <c:pt idx="962">
                  <c:v>38.544363396473791</c:v>
                </c:pt>
                <c:pt idx="963">
                  <c:v>38.5779692993816</c:v>
                </c:pt>
                <c:pt idx="964">
                  <c:v>38.610114076076087</c:v>
                </c:pt>
                <c:pt idx="965">
                  <c:v>38.642258852770553</c:v>
                </c:pt>
                <c:pt idx="966">
                  <c:v>38.674403629465004</c:v>
                </c:pt>
                <c:pt idx="967">
                  <c:v>38.706548406159506</c:v>
                </c:pt>
                <c:pt idx="968">
                  <c:v>38.738693182853972</c:v>
                </c:pt>
                <c:pt idx="969">
                  <c:v>38.770837959548395</c:v>
                </c:pt>
                <c:pt idx="970">
                  <c:v>38.802982736242875</c:v>
                </c:pt>
                <c:pt idx="971">
                  <c:v>38.835127512937348</c:v>
                </c:pt>
                <c:pt idx="972">
                  <c:v>38.867272289631806</c:v>
                </c:pt>
                <c:pt idx="973">
                  <c:v>38.899417066326258</c:v>
                </c:pt>
                <c:pt idx="974">
                  <c:v>38.930100716807367</c:v>
                </c:pt>
                <c:pt idx="975">
                  <c:v>38.957862114861648</c:v>
                </c:pt>
                <c:pt idx="976">
                  <c:v>38.982701260489229</c:v>
                </c:pt>
                <c:pt idx="977">
                  <c:v>39.007540406116775</c:v>
                </c:pt>
                <c:pt idx="978">
                  <c:v>39.032379551744292</c:v>
                </c:pt>
                <c:pt idx="979">
                  <c:v>39.057218697371866</c:v>
                </c:pt>
                <c:pt idx="980">
                  <c:v>39.082057842999411</c:v>
                </c:pt>
                <c:pt idx="981">
                  <c:v>39.105435862413572</c:v>
                </c:pt>
                <c:pt idx="982">
                  <c:v>39.127352755614346</c:v>
                </c:pt>
                <c:pt idx="983">
                  <c:v>39.147808522601736</c:v>
                </c:pt>
                <c:pt idx="984">
                  <c:v>39.165342037162361</c:v>
                </c:pt>
                <c:pt idx="985">
                  <c:v>39.182875551722951</c:v>
                </c:pt>
                <c:pt idx="986">
                  <c:v>39.200409066283569</c:v>
                </c:pt>
                <c:pt idx="987">
                  <c:v>39.217942580844195</c:v>
                </c:pt>
                <c:pt idx="988">
                  <c:v>39.235476095404849</c:v>
                </c:pt>
                <c:pt idx="989">
                  <c:v>39.253009609965446</c:v>
                </c:pt>
                <c:pt idx="990">
                  <c:v>39.270543124526085</c:v>
                </c:pt>
                <c:pt idx="991">
                  <c:v>39.288076639086675</c:v>
                </c:pt>
                <c:pt idx="992">
                  <c:v>39.305610153647258</c:v>
                </c:pt>
                <c:pt idx="993">
                  <c:v>39.323143668207905</c:v>
                </c:pt>
                <c:pt idx="994">
                  <c:v>39.340677182768495</c:v>
                </c:pt>
                <c:pt idx="995">
                  <c:v>39.358210697329156</c:v>
                </c:pt>
                <c:pt idx="996">
                  <c:v>39.375744211889781</c:v>
                </c:pt>
                <c:pt idx="997">
                  <c:v>39.393277726450393</c:v>
                </c:pt>
                <c:pt idx="998">
                  <c:v>39.410811241011004</c:v>
                </c:pt>
                <c:pt idx="999">
                  <c:v>39.428344755571629</c:v>
                </c:pt>
                <c:pt idx="1000">
                  <c:v>39.445878270132248</c:v>
                </c:pt>
                <c:pt idx="1001">
                  <c:v>39.463411784692845</c:v>
                </c:pt>
                <c:pt idx="1002">
                  <c:v>39.480945299253463</c:v>
                </c:pt>
                <c:pt idx="1003">
                  <c:v>39.498478813814103</c:v>
                </c:pt>
                <c:pt idx="1004">
                  <c:v>39.516012328374764</c:v>
                </c:pt>
                <c:pt idx="1005">
                  <c:v>39.533545842935368</c:v>
                </c:pt>
                <c:pt idx="1006">
                  <c:v>39.551079357495944</c:v>
                </c:pt>
                <c:pt idx="1007">
                  <c:v>39.568612872056583</c:v>
                </c:pt>
                <c:pt idx="1008">
                  <c:v>39.586146386617195</c:v>
                </c:pt>
                <c:pt idx="1009">
                  <c:v>39.603679901177813</c:v>
                </c:pt>
                <c:pt idx="1010">
                  <c:v>39.621213415738424</c:v>
                </c:pt>
                <c:pt idx="1011">
                  <c:v>39.638746930299071</c:v>
                </c:pt>
                <c:pt idx="1012">
                  <c:v>39.656280444859654</c:v>
                </c:pt>
                <c:pt idx="1013">
                  <c:v>39.673813959420286</c:v>
                </c:pt>
                <c:pt idx="1014">
                  <c:v>39.691347473980905</c:v>
                </c:pt>
                <c:pt idx="1015">
                  <c:v>39.708880988541523</c:v>
                </c:pt>
                <c:pt idx="1016">
                  <c:v>39.726414503102141</c:v>
                </c:pt>
                <c:pt idx="1017">
                  <c:v>39.743948017662746</c:v>
                </c:pt>
                <c:pt idx="1018">
                  <c:v>39.761481532223357</c:v>
                </c:pt>
                <c:pt idx="1019">
                  <c:v>39.779015046784025</c:v>
                </c:pt>
                <c:pt idx="1020">
                  <c:v>39.796548561344594</c:v>
                </c:pt>
                <c:pt idx="1021">
                  <c:v>39.814082075905198</c:v>
                </c:pt>
                <c:pt idx="1022">
                  <c:v>39.831615590465852</c:v>
                </c:pt>
                <c:pt idx="1023">
                  <c:v>39.849149105026441</c:v>
                </c:pt>
                <c:pt idx="1024">
                  <c:v>39.866682619587074</c:v>
                </c:pt>
                <c:pt idx="1025">
                  <c:v>39.884216134147707</c:v>
                </c:pt>
                <c:pt idx="1026">
                  <c:v>39.901749648708325</c:v>
                </c:pt>
                <c:pt idx="1027">
                  <c:v>39.917822037055544</c:v>
                </c:pt>
                <c:pt idx="1028">
                  <c:v>39.933894425402769</c:v>
                </c:pt>
                <c:pt idx="1029">
                  <c:v>39.949966813750024</c:v>
                </c:pt>
                <c:pt idx="1030">
                  <c:v>39.966039202097257</c:v>
                </c:pt>
                <c:pt idx="1031">
                  <c:v>39.982111590444475</c:v>
                </c:pt>
                <c:pt idx="1032">
                  <c:v>39.998183978791744</c:v>
                </c:pt>
                <c:pt idx="1033">
                  <c:v>40.014256367138955</c:v>
                </c:pt>
                <c:pt idx="1034">
                  <c:v>40.030328755486174</c:v>
                </c:pt>
                <c:pt idx="1035">
                  <c:v>40.0464011438334</c:v>
                </c:pt>
                <c:pt idx="1036">
                  <c:v>40.062473532180661</c:v>
                </c:pt>
                <c:pt idx="1037">
                  <c:v>40.07854592052793</c:v>
                </c:pt>
                <c:pt idx="1038">
                  <c:v>40.094618308875162</c:v>
                </c:pt>
                <c:pt idx="1039">
                  <c:v>40.110690697222317</c:v>
                </c:pt>
                <c:pt idx="1040">
                  <c:v>40.126763085569586</c:v>
                </c:pt>
                <c:pt idx="1041">
                  <c:v>40.142835473916804</c:v>
                </c:pt>
                <c:pt idx="1042">
                  <c:v>40.158907862264044</c:v>
                </c:pt>
                <c:pt idx="1043">
                  <c:v>40.174980250611263</c:v>
                </c:pt>
                <c:pt idx="1044">
                  <c:v>40.191052638958546</c:v>
                </c:pt>
                <c:pt idx="1045">
                  <c:v>40.207125027305771</c:v>
                </c:pt>
                <c:pt idx="1046">
                  <c:v>40.223197415652976</c:v>
                </c:pt>
                <c:pt idx="1047">
                  <c:v>40.239269804000216</c:v>
                </c:pt>
                <c:pt idx="1048">
                  <c:v>40.255342192347449</c:v>
                </c:pt>
                <c:pt idx="1049">
                  <c:v>40.271414580694639</c:v>
                </c:pt>
                <c:pt idx="1050">
                  <c:v>40.287486969041893</c:v>
                </c:pt>
                <c:pt idx="1051">
                  <c:v>40.303559357389148</c:v>
                </c:pt>
                <c:pt idx="1052">
                  <c:v>40.319631745736338</c:v>
                </c:pt>
                <c:pt idx="1053">
                  <c:v>40.335704134083606</c:v>
                </c:pt>
                <c:pt idx="1054">
                  <c:v>40.351776522430846</c:v>
                </c:pt>
                <c:pt idx="1055">
                  <c:v>40.367848910778079</c:v>
                </c:pt>
                <c:pt idx="1056">
                  <c:v>40.383921299125305</c:v>
                </c:pt>
                <c:pt idx="1057">
                  <c:v>40.399993687472545</c:v>
                </c:pt>
                <c:pt idx="1058">
                  <c:v>40.417527202033135</c:v>
                </c:pt>
                <c:pt idx="1059">
                  <c:v>40.435060716593782</c:v>
                </c:pt>
                <c:pt idx="1060">
                  <c:v>40.4525942311544</c:v>
                </c:pt>
                <c:pt idx="1061">
                  <c:v>40.470127745715004</c:v>
                </c:pt>
                <c:pt idx="1062">
                  <c:v>40.487661260275594</c:v>
                </c:pt>
                <c:pt idx="1063">
                  <c:v>40.505194774836255</c:v>
                </c:pt>
                <c:pt idx="1064">
                  <c:v>40.522728289396873</c:v>
                </c:pt>
                <c:pt idx="1065">
                  <c:v>40.54026180395747</c:v>
                </c:pt>
                <c:pt idx="1066">
                  <c:v>40.55779531851811</c:v>
                </c:pt>
                <c:pt idx="1067">
                  <c:v>40.575328833078771</c:v>
                </c:pt>
                <c:pt idx="1068">
                  <c:v>40.591401221425961</c:v>
                </c:pt>
                <c:pt idx="1069">
                  <c:v>40.607473609773194</c:v>
                </c:pt>
                <c:pt idx="1070">
                  <c:v>40.622084871907042</c:v>
                </c:pt>
                <c:pt idx="1071">
                  <c:v>40.636696134040889</c:v>
                </c:pt>
                <c:pt idx="1072">
                  <c:v>40.651307396174765</c:v>
                </c:pt>
                <c:pt idx="1073">
                  <c:v>40.665918658308605</c:v>
                </c:pt>
                <c:pt idx="1074">
                  <c:v>40.680237695199757</c:v>
                </c:pt>
                <c:pt idx="1075">
                  <c:v>40.693680056362894</c:v>
                </c:pt>
                <c:pt idx="1076">
                  <c:v>40.707122417526051</c:v>
                </c:pt>
                <c:pt idx="1077">
                  <c:v>40.720564778689187</c:v>
                </c:pt>
                <c:pt idx="1078">
                  <c:v>40.734007139852324</c:v>
                </c:pt>
                <c:pt idx="1079">
                  <c:v>40.747449501015438</c:v>
                </c:pt>
                <c:pt idx="1080">
                  <c:v>40.760891862178617</c:v>
                </c:pt>
                <c:pt idx="1081">
                  <c:v>40.774334223341761</c:v>
                </c:pt>
                <c:pt idx="1082">
                  <c:v>40.787776584504911</c:v>
                </c:pt>
                <c:pt idx="1083">
                  <c:v>40.801218945668047</c:v>
                </c:pt>
                <c:pt idx="1084">
                  <c:v>40.814661306831169</c:v>
                </c:pt>
                <c:pt idx="1085">
                  <c:v>40.828103667994334</c:v>
                </c:pt>
                <c:pt idx="1086">
                  <c:v>40.841546029157449</c:v>
                </c:pt>
                <c:pt idx="1087">
                  <c:v>40.854988390320599</c:v>
                </c:pt>
                <c:pt idx="1088">
                  <c:v>40.868430751483764</c:v>
                </c:pt>
                <c:pt idx="1089">
                  <c:v>40.881873112646865</c:v>
                </c:pt>
                <c:pt idx="1090">
                  <c:v>40.895315473810051</c:v>
                </c:pt>
                <c:pt idx="1091">
                  <c:v>40.908757834973223</c:v>
                </c:pt>
                <c:pt idx="1092">
                  <c:v>40.922200196136338</c:v>
                </c:pt>
                <c:pt idx="1093">
                  <c:v>40.935642557299438</c:v>
                </c:pt>
                <c:pt idx="1094">
                  <c:v>40.949084918462589</c:v>
                </c:pt>
                <c:pt idx="1095">
                  <c:v>40.962527279625768</c:v>
                </c:pt>
              </c:numCache>
            </c:numRef>
          </c:yVal>
          <c:smooth val="1"/>
        </c:ser>
        <c:axId val="67775104"/>
        <c:axId val="67785472"/>
      </c:scatterChart>
      <c:valAx>
        <c:axId val="67775104"/>
        <c:scaling>
          <c:orientation val="minMax"/>
          <c:max val="40087"/>
          <c:min val="38991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Date</a:t>
                </a:r>
              </a:p>
            </c:rich>
          </c:tx>
          <c:layout/>
        </c:title>
        <c:numFmt formatCode="m/d/yyyy" sourceLinked="1"/>
        <c:tickLblPos val="nextTo"/>
        <c:crossAx val="67785472"/>
        <c:crosses val="autoZero"/>
        <c:crossBetween val="midCat"/>
        <c:majorUnit val="182.5"/>
        <c:minorUnit val="30.417000000000005"/>
      </c:valAx>
      <c:valAx>
        <c:axId val="67785472"/>
        <c:scaling>
          <c:orientation val="minMax"/>
          <c:max val="90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Cumulative </a:t>
                </a:r>
                <a:r>
                  <a:rPr lang="en-US" dirty="0" err="1" smtClean="0"/>
                  <a:t>Baseflow</a:t>
                </a:r>
                <a:r>
                  <a:rPr lang="en-US" dirty="0" smtClean="0"/>
                  <a:t> Depth (cm over </a:t>
                </a:r>
                <a:r>
                  <a:rPr lang="en-US" dirty="0" smtClean="0"/>
                  <a:t>watershed area</a:t>
                </a:r>
                <a:r>
                  <a:rPr lang="en-US" dirty="0" smtClean="0"/>
                  <a:t>)</a:t>
                </a:r>
                <a:endParaRPr lang="en-US" dirty="0"/>
              </a:p>
            </c:rich>
          </c:tx>
          <c:layout/>
        </c:title>
        <c:numFmt formatCode="0" sourceLinked="0"/>
        <c:tickLblPos val="nextTo"/>
        <c:crossAx val="67775104"/>
        <c:crosses val="autoZero"/>
        <c:crossBetween val="midCat"/>
        <c:majorUnit val="30"/>
        <c:minorUnit val="10"/>
      </c:valAx>
    </c:plotArea>
    <c:legend>
      <c:legendPos val="r"/>
      <c:layout>
        <c:manualLayout>
          <c:xMode val="edge"/>
          <c:yMode val="edge"/>
          <c:x val="0.82372222222222224"/>
          <c:y val="5.2132756046662086E-2"/>
          <c:w val="0.17627777777777776"/>
          <c:h val="0.85268206429252325"/>
        </c:manualLayout>
      </c:layout>
    </c:legend>
    <c:plotVisOnly val="1"/>
  </c:chart>
  <c:spPr>
    <a:solidFill>
      <a:prstClr val="white"/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Sagehen Creek near Truckee CA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9.1461832895888009E-2"/>
          <c:y val="0.13845675239871655"/>
          <c:w val="0.70807622484689414"/>
          <c:h val="0.71130822574294705"/>
        </c:manualLayout>
      </c:layout>
      <c:scatterChart>
        <c:scatterStyle val="smoothMarker"/>
        <c:ser>
          <c:idx val="0"/>
          <c:order val="0"/>
          <c:tx>
            <c:v>Discharge</c:v>
          </c:tx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sagehen!$D$10:$D$1105</c:f>
              <c:numCache>
                <c:formatCode>General</c:formatCode>
                <c:ptCount val="1096"/>
                <c:pt idx="0">
                  <c:v>2.1</c:v>
                </c:pt>
                <c:pt idx="1">
                  <c:v>2</c:v>
                </c:pt>
                <c:pt idx="2">
                  <c:v>1.9</c:v>
                </c:pt>
                <c:pt idx="3">
                  <c:v>1.9</c:v>
                </c:pt>
                <c:pt idx="4">
                  <c:v>2.1</c:v>
                </c:pt>
                <c:pt idx="5">
                  <c:v>2.2000000000000002</c:v>
                </c:pt>
                <c:pt idx="6">
                  <c:v>2.2000000000000002</c:v>
                </c:pt>
                <c:pt idx="7">
                  <c:v>2.1</c:v>
                </c:pt>
                <c:pt idx="8">
                  <c:v>2.1</c:v>
                </c:pt>
                <c:pt idx="9">
                  <c:v>2.4</c:v>
                </c:pt>
                <c:pt idx="10">
                  <c:v>2.2999999999999998</c:v>
                </c:pt>
                <c:pt idx="11">
                  <c:v>2.4</c:v>
                </c:pt>
                <c:pt idx="12">
                  <c:v>2.2999999999999998</c:v>
                </c:pt>
                <c:pt idx="13">
                  <c:v>2.1</c:v>
                </c:pt>
                <c:pt idx="14">
                  <c:v>2.1</c:v>
                </c:pt>
                <c:pt idx="15">
                  <c:v>2.2000000000000002</c:v>
                </c:pt>
                <c:pt idx="16">
                  <c:v>2.4</c:v>
                </c:pt>
                <c:pt idx="17">
                  <c:v>2.2999999999999998</c:v>
                </c:pt>
                <c:pt idx="18">
                  <c:v>2.8</c:v>
                </c:pt>
                <c:pt idx="19">
                  <c:v>4</c:v>
                </c:pt>
                <c:pt idx="20">
                  <c:v>2.5</c:v>
                </c:pt>
                <c:pt idx="21">
                  <c:v>2.2999999999999998</c:v>
                </c:pt>
                <c:pt idx="22">
                  <c:v>2.2999999999999998</c:v>
                </c:pt>
                <c:pt idx="23">
                  <c:v>2.2000000000000002</c:v>
                </c:pt>
                <c:pt idx="24">
                  <c:v>2.2000000000000002</c:v>
                </c:pt>
                <c:pt idx="25">
                  <c:v>2.1</c:v>
                </c:pt>
                <c:pt idx="26">
                  <c:v>2.1</c:v>
                </c:pt>
                <c:pt idx="27">
                  <c:v>2.2000000000000002</c:v>
                </c:pt>
                <c:pt idx="28">
                  <c:v>2.7</c:v>
                </c:pt>
                <c:pt idx="29">
                  <c:v>2.5</c:v>
                </c:pt>
                <c:pt idx="30">
                  <c:v>2.4</c:v>
                </c:pt>
                <c:pt idx="31">
                  <c:v>2.2999999999999998</c:v>
                </c:pt>
                <c:pt idx="32">
                  <c:v>2.2999999999999998</c:v>
                </c:pt>
                <c:pt idx="33">
                  <c:v>2.2999999999999998</c:v>
                </c:pt>
                <c:pt idx="34">
                  <c:v>2.2000000000000002</c:v>
                </c:pt>
                <c:pt idx="35">
                  <c:v>2.2999999999999998</c:v>
                </c:pt>
                <c:pt idx="36">
                  <c:v>2.2999999999999998</c:v>
                </c:pt>
                <c:pt idx="37">
                  <c:v>2.2999999999999998</c:v>
                </c:pt>
                <c:pt idx="38">
                  <c:v>2.2999999999999998</c:v>
                </c:pt>
                <c:pt idx="39">
                  <c:v>2.2999999999999998</c:v>
                </c:pt>
                <c:pt idx="40">
                  <c:v>2.2999999999999998</c:v>
                </c:pt>
                <c:pt idx="41">
                  <c:v>3</c:v>
                </c:pt>
                <c:pt idx="42">
                  <c:v>2.6</c:v>
                </c:pt>
                <c:pt idx="43">
                  <c:v>2.5</c:v>
                </c:pt>
                <c:pt idx="44">
                  <c:v>2.5</c:v>
                </c:pt>
                <c:pt idx="45">
                  <c:v>2.4</c:v>
                </c:pt>
                <c:pt idx="46">
                  <c:v>2.4</c:v>
                </c:pt>
                <c:pt idx="47">
                  <c:v>2.2999999999999998</c:v>
                </c:pt>
                <c:pt idx="48">
                  <c:v>2.2999999999999998</c:v>
                </c:pt>
                <c:pt idx="49">
                  <c:v>2.5</c:v>
                </c:pt>
                <c:pt idx="50">
                  <c:v>2.5</c:v>
                </c:pt>
                <c:pt idx="51">
                  <c:v>2.2999999999999998</c:v>
                </c:pt>
                <c:pt idx="52">
                  <c:v>2.2999999999999998</c:v>
                </c:pt>
                <c:pt idx="53">
                  <c:v>2.2000000000000002</c:v>
                </c:pt>
                <c:pt idx="54">
                  <c:v>2.2000000000000002</c:v>
                </c:pt>
                <c:pt idx="55">
                  <c:v>2.2999999999999998</c:v>
                </c:pt>
                <c:pt idx="56">
                  <c:v>2.2999999999999998</c:v>
                </c:pt>
                <c:pt idx="57">
                  <c:v>2.2999999999999998</c:v>
                </c:pt>
                <c:pt idx="58">
                  <c:v>2.2000000000000002</c:v>
                </c:pt>
                <c:pt idx="59">
                  <c:v>2.2999999999999998</c:v>
                </c:pt>
                <c:pt idx="60">
                  <c:v>2.2999999999999998</c:v>
                </c:pt>
                <c:pt idx="61">
                  <c:v>2.2000000000000002</c:v>
                </c:pt>
                <c:pt idx="62">
                  <c:v>2.1</c:v>
                </c:pt>
                <c:pt idx="63">
                  <c:v>2.2000000000000002</c:v>
                </c:pt>
                <c:pt idx="64">
                  <c:v>2.6</c:v>
                </c:pt>
                <c:pt idx="65">
                  <c:v>2.5</c:v>
                </c:pt>
                <c:pt idx="66">
                  <c:v>2.5</c:v>
                </c:pt>
                <c:pt idx="67">
                  <c:v>2.5</c:v>
                </c:pt>
                <c:pt idx="68">
                  <c:v>2.5</c:v>
                </c:pt>
                <c:pt idx="69">
                  <c:v>2.4</c:v>
                </c:pt>
                <c:pt idx="70">
                  <c:v>2.4</c:v>
                </c:pt>
                <c:pt idx="71">
                  <c:v>2.4</c:v>
                </c:pt>
                <c:pt idx="72">
                  <c:v>2.4</c:v>
                </c:pt>
                <c:pt idx="73">
                  <c:v>2.4</c:v>
                </c:pt>
                <c:pt idx="74">
                  <c:v>2.4</c:v>
                </c:pt>
                <c:pt idx="75">
                  <c:v>2.4</c:v>
                </c:pt>
                <c:pt idx="76">
                  <c:v>2.4</c:v>
                </c:pt>
                <c:pt idx="77">
                  <c:v>2.4</c:v>
                </c:pt>
                <c:pt idx="78">
                  <c:v>2.5</c:v>
                </c:pt>
                <c:pt idx="79">
                  <c:v>2.5</c:v>
                </c:pt>
                <c:pt idx="80">
                  <c:v>2.5</c:v>
                </c:pt>
                <c:pt idx="81">
                  <c:v>2.5</c:v>
                </c:pt>
                <c:pt idx="82">
                  <c:v>2.4</c:v>
                </c:pt>
                <c:pt idx="83">
                  <c:v>2.5</c:v>
                </c:pt>
                <c:pt idx="84">
                  <c:v>2.5</c:v>
                </c:pt>
                <c:pt idx="85">
                  <c:v>2.5</c:v>
                </c:pt>
                <c:pt idx="86">
                  <c:v>2.5</c:v>
                </c:pt>
                <c:pt idx="87">
                  <c:v>2.5</c:v>
                </c:pt>
                <c:pt idx="88">
                  <c:v>2.5</c:v>
                </c:pt>
                <c:pt idx="89">
                  <c:v>2.5</c:v>
                </c:pt>
                <c:pt idx="90">
                  <c:v>2.5</c:v>
                </c:pt>
                <c:pt idx="91">
                  <c:v>2.4</c:v>
                </c:pt>
                <c:pt idx="92">
                  <c:v>2.4</c:v>
                </c:pt>
                <c:pt idx="93">
                  <c:v>2.4</c:v>
                </c:pt>
                <c:pt idx="94">
                  <c:v>2.5</c:v>
                </c:pt>
                <c:pt idx="95">
                  <c:v>5</c:v>
                </c:pt>
                <c:pt idx="96">
                  <c:v>5.2</c:v>
                </c:pt>
                <c:pt idx="97">
                  <c:v>4.0999999999999996</c:v>
                </c:pt>
                <c:pt idx="98">
                  <c:v>3.5</c:v>
                </c:pt>
                <c:pt idx="99">
                  <c:v>3.3</c:v>
                </c:pt>
                <c:pt idx="100">
                  <c:v>3</c:v>
                </c:pt>
                <c:pt idx="101">
                  <c:v>3.1</c:v>
                </c:pt>
                <c:pt idx="102">
                  <c:v>3.2</c:v>
                </c:pt>
                <c:pt idx="103">
                  <c:v>3</c:v>
                </c:pt>
                <c:pt idx="104">
                  <c:v>2.9</c:v>
                </c:pt>
                <c:pt idx="105">
                  <c:v>2.9</c:v>
                </c:pt>
                <c:pt idx="106">
                  <c:v>2.9</c:v>
                </c:pt>
                <c:pt idx="107">
                  <c:v>2.8</c:v>
                </c:pt>
                <c:pt idx="108">
                  <c:v>2.8</c:v>
                </c:pt>
                <c:pt idx="109">
                  <c:v>2.7</c:v>
                </c:pt>
                <c:pt idx="110">
                  <c:v>2.7</c:v>
                </c:pt>
                <c:pt idx="111">
                  <c:v>2.7</c:v>
                </c:pt>
                <c:pt idx="112">
                  <c:v>2.7</c:v>
                </c:pt>
                <c:pt idx="113">
                  <c:v>2.6</c:v>
                </c:pt>
                <c:pt idx="114">
                  <c:v>2.6</c:v>
                </c:pt>
                <c:pt idx="115">
                  <c:v>2.7</c:v>
                </c:pt>
                <c:pt idx="116">
                  <c:v>2.7</c:v>
                </c:pt>
                <c:pt idx="117">
                  <c:v>2.6</c:v>
                </c:pt>
                <c:pt idx="118">
                  <c:v>2.7</c:v>
                </c:pt>
                <c:pt idx="119">
                  <c:v>2.7</c:v>
                </c:pt>
                <c:pt idx="120">
                  <c:v>2.7</c:v>
                </c:pt>
                <c:pt idx="121">
                  <c:v>2.6</c:v>
                </c:pt>
                <c:pt idx="122">
                  <c:v>2.7</c:v>
                </c:pt>
                <c:pt idx="123">
                  <c:v>2.7</c:v>
                </c:pt>
                <c:pt idx="124">
                  <c:v>2.7</c:v>
                </c:pt>
                <c:pt idx="125">
                  <c:v>2.7</c:v>
                </c:pt>
                <c:pt idx="126">
                  <c:v>2.7</c:v>
                </c:pt>
                <c:pt idx="127">
                  <c:v>2.6</c:v>
                </c:pt>
                <c:pt idx="128">
                  <c:v>2.7</c:v>
                </c:pt>
                <c:pt idx="129">
                  <c:v>2.7</c:v>
                </c:pt>
                <c:pt idx="130">
                  <c:v>2.7</c:v>
                </c:pt>
                <c:pt idx="131">
                  <c:v>2.7</c:v>
                </c:pt>
                <c:pt idx="132">
                  <c:v>2.8</c:v>
                </c:pt>
                <c:pt idx="133">
                  <c:v>2.8</c:v>
                </c:pt>
                <c:pt idx="134">
                  <c:v>2.9</c:v>
                </c:pt>
                <c:pt idx="135">
                  <c:v>3</c:v>
                </c:pt>
                <c:pt idx="136">
                  <c:v>2.9</c:v>
                </c:pt>
                <c:pt idx="137">
                  <c:v>2.8</c:v>
                </c:pt>
                <c:pt idx="138">
                  <c:v>2.8</c:v>
                </c:pt>
                <c:pt idx="139">
                  <c:v>2.9</c:v>
                </c:pt>
                <c:pt idx="140">
                  <c:v>3</c:v>
                </c:pt>
                <c:pt idx="141">
                  <c:v>3</c:v>
                </c:pt>
                <c:pt idx="142">
                  <c:v>2.9</c:v>
                </c:pt>
                <c:pt idx="143">
                  <c:v>2.9</c:v>
                </c:pt>
                <c:pt idx="144">
                  <c:v>2.9</c:v>
                </c:pt>
                <c:pt idx="145">
                  <c:v>2.9</c:v>
                </c:pt>
                <c:pt idx="146">
                  <c:v>2.9</c:v>
                </c:pt>
                <c:pt idx="147">
                  <c:v>2.8</c:v>
                </c:pt>
                <c:pt idx="148">
                  <c:v>2.9</c:v>
                </c:pt>
                <c:pt idx="149">
                  <c:v>3.1</c:v>
                </c:pt>
                <c:pt idx="150">
                  <c:v>3.4</c:v>
                </c:pt>
                <c:pt idx="151">
                  <c:v>3.7</c:v>
                </c:pt>
                <c:pt idx="152">
                  <c:v>4</c:v>
                </c:pt>
                <c:pt idx="153">
                  <c:v>3.5</c:v>
                </c:pt>
                <c:pt idx="154">
                  <c:v>3.4</c:v>
                </c:pt>
                <c:pt idx="155">
                  <c:v>3.5</c:v>
                </c:pt>
                <c:pt idx="156">
                  <c:v>3.5</c:v>
                </c:pt>
                <c:pt idx="157">
                  <c:v>3.3</c:v>
                </c:pt>
                <c:pt idx="158">
                  <c:v>3.3</c:v>
                </c:pt>
                <c:pt idx="159">
                  <c:v>3.4</c:v>
                </c:pt>
                <c:pt idx="160">
                  <c:v>3.5</c:v>
                </c:pt>
                <c:pt idx="161">
                  <c:v>3.9</c:v>
                </c:pt>
                <c:pt idx="162">
                  <c:v>4.5</c:v>
                </c:pt>
                <c:pt idx="163">
                  <c:v>4.7</c:v>
                </c:pt>
                <c:pt idx="164">
                  <c:v>7.1</c:v>
                </c:pt>
                <c:pt idx="165">
                  <c:v>6.2</c:v>
                </c:pt>
                <c:pt idx="166">
                  <c:v>5</c:v>
                </c:pt>
                <c:pt idx="167">
                  <c:v>4.3</c:v>
                </c:pt>
                <c:pt idx="168">
                  <c:v>4.0999999999999996</c:v>
                </c:pt>
                <c:pt idx="169">
                  <c:v>4.4000000000000004</c:v>
                </c:pt>
                <c:pt idx="170">
                  <c:v>4.8</c:v>
                </c:pt>
                <c:pt idx="171">
                  <c:v>4.7</c:v>
                </c:pt>
                <c:pt idx="172">
                  <c:v>4.7</c:v>
                </c:pt>
                <c:pt idx="173">
                  <c:v>4.8</c:v>
                </c:pt>
                <c:pt idx="174">
                  <c:v>5.3</c:v>
                </c:pt>
                <c:pt idx="175">
                  <c:v>6</c:v>
                </c:pt>
                <c:pt idx="176">
                  <c:v>7.3</c:v>
                </c:pt>
                <c:pt idx="177">
                  <c:v>7.5</c:v>
                </c:pt>
                <c:pt idx="178">
                  <c:v>6.6</c:v>
                </c:pt>
                <c:pt idx="179">
                  <c:v>6.4</c:v>
                </c:pt>
                <c:pt idx="180">
                  <c:v>6.6</c:v>
                </c:pt>
                <c:pt idx="181">
                  <c:v>6.6</c:v>
                </c:pt>
                <c:pt idx="182">
                  <c:v>6.3</c:v>
                </c:pt>
                <c:pt idx="183">
                  <c:v>6</c:v>
                </c:pt>
                <c:pt idx="184">
                  <c:v>5.9</c:v>
                </c:pt>
                <c:pt idx="185">
                  <c:v>7</c:v>
                </c:pt>
                <c:pt idx="186">
                  <c:v>7.9</c:v>
                </c:pt>
                <c:pt idx="187">
                  <c:v>8.1</c:v>
                </c:pt>
                <c:pt idx="188">
                  <c:v>8.5</c:v>
                </c:pt>
                <c:pt idx="189">
                  <c:v>8.1999999999999993</c:v>
                </c:pt>
                <c:pt idx="190">
                  <c:v>7.8</c:v>
                </c:pt>
                <c:pt idx="191">
                  <c:v>7.6</c:v>
                </c:pt>
                <c:pt idx="192">
                  <c:v>8.5</c:v>
                </c:pt>
                <c:pt idx="193">
                  <c:v>9.9</c:v>
                </c:pt>
                <c:pt idx="194">
                  <c:v>12</c:v>
                </c:pt>
                <c:pt idx="195">
                  <c:v>15</c:v>
                </c:pt>
                <c:pt idx="196">
                  <c:v>17</c:v>
                </c:pt>
                <c:pt idx="197">
                  <c:v>14</c:v>
                </c:pt>
                <c:pt idx="198">
                  <c:v>12</c:v>
                </c:pt>
                <c:pt idx="199">
                  <c:v>14</c:v>
                </c:pt>
                <c:pt idx="200">
                  <c:v>17</c:v>
                </c:pt>
                <c:pt idx="201">
                  <c:v>17</c:v>
                </c:pt>
                <c:pt idx="202">
                  <c:v>14</c:v>
                </c:pt>
                <c:pt idx="203">
                  <c:v>12</c:v>
                </c:pt>
                <c:pt idx="204">
                  <c:v>12</c:v>
                </c:pt>
                <c:pt idx="205">
                  <c:v>12</c:v>
                </c:pt>
                <c:pt idx="206">
                  <c:v>11</c:v>
                </c:pt>
                <c:pt idx="207">
                  <c:v>13</c:v>
                </c:pt>
                <c:pt idx="208">
                  <c:v>17</c:v>
                </c:pt>
                <c:pt idx="209">
                  <c:v>21</c:v>
                </c:pt>
                <c:pt idx="210">
                  <c:v>23</c:v>
                </c:pt>
                <c:pt idx="211">
                  <c:v>24</c:v>
                </c:pt>
                <c:pt idx="212">
                  <c:v>19</c:v>
                </c:pt>
                <c:pt idx="213">
                  <c:v>17</c:v>
                </c:pt>
                <c:pt idx="214">
                  <c:v>17</c:v>
                </c:pt>
                <c:pt idx="215">
                  <c:v>18</c:v>
                </c:pt>
                <c:pt idx="216">
                  <c:v>19</c:v>
                </c:pt>
                <c:pt idx="217">
                  <c:v>20</c:v>
                </c:pt>
                <c:pt idx="218">
                  <c:v>23</c:v>
                </c:pt>
                <c:pt idx="219">
                  <c:v>25</c:v>
                </c:pt>
                <c:pt idx="220">
                  <c:v>23</c:v>
                </c:pt>
                <c:pt idx="221">
                  <c:v>23</c:v>
                </c:pt>
                <c:pt idx="222">
                  <c:v>23</c:v>
                </c:pt>
                <c:pt idx="223">
                  <c:v>24</c:v>
                </c:pt>
                <c:pt idx="224">
                  <c:v>22</c:v>
                </c:pt>
                <c:pt idx="225">
                  <c:v>20</c:v>
                </c:pt>
                <c:pt idx="226">
                  <c:v>21</c:v>
                </c:pt>
                <c:pt idx="227">
                  <c:v>24</c:v>
                </c:pt>
                <c:pt idx="228">
                  <c:v>25</c:v>
                </c:pt>
                <c:pt idx="229">
                  <c:v>25</c:v>
                </c:pt>
                <c:pt idx="230">
                  <c:v>25</c:v>
                </c:pt>
                <c:pt idx="231">
                  <c:v>23</c:v>
                </c:pt>
                <c:pt idx="232">
                  <c:v>21</c:v>
                </c:pt>
                <c:pt idx="233">
                  <c:v>19</c:v>
                </c:pt>
                <c:pt idx="234">
                  <c:v>16</c:v>
                </c:pt>
                <c:pt idx="235">
                  <c:v>15</c:v>
                </c:pt>
                <c:pt idx="236">
                  <c:v>14</c:v>
                </c:pt>
                <c:pt idx="237">
                  <c:v>13</c:v>
                </c:pt>
                <c:pt idx="238">
                  <c:v>13</c:v>
                </c:pt>
                <c:pt idx="239">
                  <c:v>11</c:v>
                </c:pt>
                <c:pt idx="240">
                  <c:v>11</c:v>
                </c:pt>
                <c:pt idx="241">
                  <c:v>9.8000000000000007</c:v>
                </c:pt>
                <c:pt idx="242">
                  <c:v>9.4</c:v>
                </c:pt>
                <c:pt idx="243">
                  <c:v>9.3000000000000007</c:v>
                </c:pt>
                <c:pt idx="244">
                  <c:v>8.6999999999999993</c:v>
                </c:pt>
                <c:pt idx="245">
                  <c:v>8.1</c:v>
                </c:pt>
                <c:pt idx="246">
                  <c:v>7.8</c:v>
                </c:pt>
                <c:pt idx="247">
                  <c:v>7.7</c:v>
                </c:pt>
                <c:pt idx="248">
                  <c:v>7.1</c:v>
                </c:pt>
                <c:pt idx="249">
                  <c:v>6.9</c:v>
                </c:pt>
                <c:pt idx="250">
                  <c:v>6.5</c:v>
                </c:pt>
                <c:pt idx="251">
                  <c:v>6.2</c:v>
                </c:pt>
                <c:pt idx="252">
                  <c:v>6</c:v>
                </c:pt>
                <c:pt idx="253">
                  <c:v>5.9</c:v>
                </c:pt>
                <c:pt idx="254">
                  <c:v>5.5</c:v>
                </c:pt>
                <c:pt idx="255">
                  <c:v>5.2</c:v>
                </c:pt>
                <c:pt idx="256">
                  <c:v>5</c:v>
                </c:pt>
                <c:pt idx="257">
                  <c:v>4.8</c:v>
                </c:pt>
                <c:pt idx="258">
                  <c:v>4.7</c:v>
                </c:pt>
                <c:pt idx="259">
                  <c:v>4.4000000000000004</c:v>
                </c:pt>
                <c:pt idx="260">
                  <c:v>4.2</c:v>
                </c:pt>
                <c:pt idx="261">
                  <c:v>4</c:v>
                </c:pt>
                <c:pt idx="262">
                  <c:v>3.9</c:v>
                </c:pt>
                <c:pt idx="263">
                  <c:v>3.7</c:v>
                </c:pt>
                <c:pt idx="264">
                  <c:v>3.5</c:v>
                </c:pt>
                <c:pt idx="265">
                  <c:v>3.4</c:v>
                </c:pt>
                <c:pt idx="266">
                  <c:v>3.3</c:v>
                </c:pt>
                <c:pt idx="267">
                  <c:v>3.2</c:v>
                </c:pt>
                <c:pt idx="268">
                  <c:v>3.1</c:v>
                </c:pt>
                <c:pt idx="269">
                  <c:v>3</c:v>
                </c:pt>
                <c:pt idx="270">
                  <c:v>2.9</c:v>
                </c:pt>
                <c:pt idx="271">
                  <c:v>2.8</c:v>
                </c:pt>
                <c:pt idx="272">
                  <c:v>2.7</c:v>
                </c:pt>
                <c:pt idx="273">
                  <c:v>2.6</c:v>
                </c:pt>
                <c:pt idx="274">
                  <c:v>2.5</c:v>
                </c:pt>
                <c:pt idx="275">
                  <c:v>2.5</c:v>
                </c:pt>
                <c:pt idx="276">
                  <c:v>2.4</c:v>
                </c:pt>
                <c:pt idx="277">
                  <c:v>2.4</c:v>
                </c:pt>
                <c:pt idx="278">
                  <c:v>2.2999999999999998</c:v>
                </c:pt>
                <c:pt idx="279">
                  <c:v>2.2999999999999998</c:v>
                </c:pt>
                <c:pt idx="280">
                  <c:v>2.2000000000000002</c:v>
                </c:pt>
                <c:pt idx="281">
                  <c:v>2.2000000000000002</c:v>
                </c:pt>
                <c:pt idx="282">
                  <c:v>2.1</c:v>
                </c:pt>
                <c:pt idx="283">
                  <c:v>2.1</c:v>
                </c:pt>
                <c:pt idx="284">
                  <c:v>2.1</c:v>
                </c:pt>
                <c:pt idx="285">
                  <c:v>2.1</c:v>
                </c:pt>
                <c:pt idx="286">
                  <c:v>2.1</c:v>
                </c:pt>
                <c:pt idx="287">
                  <c:v>2</c:v>
                </c:pt>
                <c:pt idx="288">
                  <c:v>2</c:v>
                </c:pt>
                <c:pt idx="289">
                  <c:v>1.9</c:v>
                </c:pt>
                <c:pt idx="290">
                  <c:v>1.9</c:v>
                </c:pt>
                <c:pt idx="291">
                  <c:v>1.9</c:v>
                </c:pt>
                <c:pt idx="292">
                  <c:v>1.9</c:v>
                </c:pt>
                <c:pt idx="293">
                  <c:v>1.9</c:v>
                </c:pt>
                <c:pt idx="294">
                  <c:v>1.9</c:v>
                </c:pt>
                <c:pt idx="295">
                  <c:v>1.9</c:v>
                </c:pt>
                <c:pt idx="296">
                  <c:v>1.8</c:v>
                </c:pt>
                <c:pt idx="297">
                  <c:v>1.8</c:v>
                </c:pt>
                <c:pt idx="298">
                  <c:v>1.8</c:v>
                </c:pt>
                <c:pt idx="299">
                  <c:v>1.7</c:v>
                </c:pt>
                <c:pt idx="300">
                  <c:v>1.7</c:v>
                </c:pt>
                <c:pt idx="301">
                  <c:v>1.7</c:v>
                </c:pt>
                <c:pt idx="302">
                  <c:v>1.7</c:v>
                </c:pt>
                <c:pt idx="303">
                  <c:v>1.7</c:v>
                </c:pt>
                <c:pt idx="304">
                  <c:v>1.7</c:v>
                </c:pt>
                <c:pt idx="305">
                  <c:v>1.6</c:v>
                </c:pt>
                <c:pt idx="306">
                  <c:v>1.6</c:v>
                </c:pt>
                <c:pt idx="307">
                  <c:v>1.6</c:v>
                </c:pt>
                <c:pt idx="308">
                  <c:v>1.6</c:v>
                </c:pt>
                <c:pt idx="309">
                  <c:v>1.6</c:v>
                </c:pt>
                <c:pt idx="310">
                  <c:v>1.5</c:v>
                </c:pt>
                <c:pt idx="311">
                  <c:v>1.5</c:v>
                </c:pt>
                <c:pt idx="312">
                  <c:v>1.5</c:v>
                </c:pt>
                <c:pt idx="313">
                  <c:v>1.5</c:v>
                </c:pt>
                <c:pt idx="314">
                  <c:v>1.5</c:v>
                </c:pt>
                <c:pt idx="315">
                  <c:v>1.5</c:v>
                </c:pt>
                <c:pt idx="316">
                  <c:v>1.4</c:v>
                </c:pt>
                <c:pt idx="317">
                  <c:v>1.4</c:v>
                </c:pt>
                <c:pt idx="318">
                  <c:v>1.4</c:v>
                </c:pt>
                <c:pt idx="319">
                  <c:v>1.4</c:v>
                </c:pt>
                <c:pt idx="320">
                  <c:v>1.4</c:v>
                </c:pt>
                <c:pt idx="321">
                  <c:v>1.4</c:v>
                </c:pt>
                <c:pt idx="322">
                  <c:v>1.4</c:v>
                </c:pt>
                <c:pt idx="323">
                  <c:v>1.4</c:v>
                </c:pt>
                <c:pt idx="324">
                  <c:v>1.4</c:v>
                </c:pt>
                <c:pt idx="325">
                  <c:v>1.4</c:v>
                </c:pt>
                <c:pt idx="326">
                  <c:v>1.4</c:v>
                </c:pt>
                <c:pt idx="327">
                  <c:v>1.4</c:v>
                </c:pt>
                <c:pt idx="328">
                  <c:v>1.4</c:v>
                </c:pt>
                <c:pt idx="329">
                  <c:v>1.4</c:v>
                </c:pt>
                <c:pt idx="330">
                  <c:v>1.4</c:v>
                </c:pt>
                <c:pt idx="331">
                  <c:v>1.4</c:v>
                </c:pt>
                <c:pt idx="332">
                  <c:v>1.4</c:v>
                </c:pt>
                <c:pt idx="333">
                  <c:v>1.4</c:v>
                </c:pt>
                <c:pt idx="334">
                  <c:v>1.3</c:v>
                </c:pt>
                <c:pt idx="335">
                  <c:v>1.3</c:v>
                </c:pt>
                <c:pt idx="336">
                  <c:v>1.4</c:v>
                </c:pt>
                <c:pt idx="337">
                  <c:v>1.4</c:v>
                </c:pt>
                <c:pt idx="338">
                  <c:v>1.4</c:v>
                </c:pt>
                <c:pt idx="339">
                  <c:v>1.4</c:v>
                </c:pt>
                <c:pt idx="340">
                  <c:v>1.4</c:v>
                </c:pt>
                <c:pt idx="341">
                  <c:v>1.4</c:v>
                </c:pt>
                <c:pt idx="342">
                  <c:v>1.4</c:v>
                </c:pt>
                <c:pt idx="343">
                  <c:v>1.4</c:v>
                </c:pt>
                <c:pt idx="344">
                  <c:v>1.4</c:v>
                </c:pt>
                <c:pt idx="345">
                  <c:v>1.4</c:v>
                </c:pt>
                <c:pt idx="346">
                  <c:v>1.4</c:v>
                </c:pt>
                <c:pt idx="347">
                  <c:v>1.4</c:v>
                </c:pt>
                <c:pt idx="348">
                  <c:v>1.4</c:v>
                </c:pt>
                <c:pt idx="349">
                  <c:v>1.4</c:v>
                </c:pt>
                <c:pt idx="350">
                  <c:v>1.4</c:v>
                </c:pt>
                <c:pt idx="351">
                  <c:v>1.4</c:v>
                </c:pt>
                <c:pt idx="352">
                  <c:v>1.4</c:v>
                </c:pt>
                <c:pt idx="353">
                  <c:v>1.4</c:v>
                </c:pt>
                <c:pt idx="354">
                  <c:v>1.4</c:v>
                </c:pt>
                <c:pt idx="355">
                  <c:v>1.4</c:v>
                </c:pt>
                <c:pt idx="356">
                  <c:v>1.5</c:v>
                </c:pt>
                <c:pt idx="357">
                  <c:v>1.5</c:v>
                </c:pt>
                <c:pt idx="358">
                  <c:v>1.5</c:v>
                </c:pt>
                <c:pt idx="359">
                  <c:v>1.4</c:v>
                </c:pt>
                <c:pt idx="360">
                  <c:v>1.4</c:v>
                </c:pt>
                <c:pt idx="361">
                  <c:v>1.4</c:v>
                </c:pt>
                <c:pt idx="362">
                  <c:v>1.4</c:v>
                </c:pt>
                <c:pt idx="363">
                  <c:v>1.4</c:v>
                </c:pt>
                <c:pt idx="364">
                  <c:v>1.5</c:v>
                </c:pt>
                <c:pt idx="365">
                  <c:v>1.5</c:v>
                </c:pt>
                <c:pt idx="366">
                  <c:v>1.4</c:v>
                </c:pt>
                <c:pt idx="367">
                  <c:v>1.5</c:v>
                </c:pt>
                <c:pt idx="368">
                  <c:v>1.6</c:v>
                </c:pt>
                <c:pt idx="369">
                  <c:v>2.4</c:v>
                </c:pt>
                <c:pt idx="370">
                  <c:v>1.7</c:v>
                </c:pt>
                <c:pt idx="371">
                  <c:v>1.6</c:v>
                </c:pt>
                <c:pt idx="372">
                  <c:v>1.6</c:v>
                </c:pt>
                <c:pt idx="373">
                  <c:v>1.6</c:v>
                </c:pt>
                <c:pt idx="374">
                  <c:v>1.5</c:v>
                </c:pt>
                <c:pt idx="375">
                  <c:v>1.6</c:v>
                </c:pt>
                <c:pt idx="376">
                  <c:v>1.6</c:v>
                </c:pt>
                <c:pt idx="377">
                  <c:v>1.6</c:v>
                </c:pt>
                <c:pt idx="378">
                  <c:v>1.7</c:v>
                </c:pt>
                <c:pt idx="379">
                  <c:v>1.7</c:v>
                </c:pt>
                <c:pt idx="380">
                  <c:v>1.7</c:v>
                </c:pt>
                <c:pt idx="381">
                  <c:v>1.6</c:v>
                </c:pt>
                <c:pt idx="382">
                  <c:v>1.6</c:v>
                </c:pt>
                <c:pt idx="383">
                  <c:v>1.6</c:v>
                </c:pt>
                <c:pt idx="384">
                  <c:v>1.6</c:v>
                </c:pt>
                <c:pt idx="385">
                  <c:v>1.6</c:v>
                </c:pt>
                <c:pt idx="386">
                  <c:v>1.6</c:v>
                </c:pt>
                <c:pt idx="387">
                  <c:v>1.6</c:v>
                </c:pt>
                <c:pt idx="388">
                  <c:v>1.7</c:v>
                </c:pt>
                <c:pt idx="389">
                  <c:v>1.6</c:v>
                </c:pt>
                <c:pt idx="390">
                  <c:v>1.6</c:v>
                </c:pt>
                <c:pt idx="391">
                  <c:v>1.6</c:v>
                </c:pt>
                <c:pt idx="392">
                  <c:v>1.6</c:v>
                </c:pt>
                <c:pt idx="393">
                  <c:v>1.6</c:v>
                </c:pt>
                <c:pt idx="394">
                  <c:v>1.6</c:v>
                </c:pt>
                <c:pt idx="395">
                  <c:v>1.6</c:v>
                </c:pt>
                <c:pt idx="396">
                  <c:v>2</c:v>
                </c:pt>
                <c:pt idx="397">
                  <c:v>5.8</c:v>
                </c:pt>
                <c:pt idx="398">
                  <c:v>7.8</c:v>
                </c:pt>
                <c:pt idx="399">
                  <c:v>3.2</c:v>
                </c:pt>
                <c:pt idx="400">
                  <c:v>2.8</c:v>
                </c:pt>
                <c:pt idx="401">
                  <c:v>2.5</c:v>
                </c:pt>
                <c:pt idx="402">
                  <c:v>2.5</c:v>
                </c:pt>
                <c:pt idx="403">
                  <c:v>2.5</c:v>
                </c:pt>
                <c:pt idx="404">
                  <c:v>2.7</c:v>
                </c:pt>
                <c:pt idx="405">
                  <c:v>3</c:v>
                </c:pt>
                <c:pt idx="406">
                  <c:v>2.6</c:v>
                </c:pt>
                <c:pt idx="407">
                  <c:v>2.4</c:v>
                </c:pt>
                <c:pt idx="408">
                  <c:v>2.6</c:v>
                </c:pt>
                <c:pt idx="409">
                  <c:v>2.5</c:v>
                </c:pt>
                <c:pt idx="410">
                  <c:v>2.4</c:v>
                </c:pt>
                <c:pt idx="411">
                  <c:v>2.2999999999999998</c:v>
                </c:pt>
                <c:pt idx="412">
                  <c:v>2.2999999999999998</c:v>
                </c:pt>
                <c:pt idx="413">
                  <c:v>2.2000000000000002</c:v>
                </c:pt>
                <c:pt idx="414">
                  <c:v>2.1</c:v>
                </c:pt>
                <c:pt idx="415">
                  <c:v>2.1</c:v>
                </c:pt>
                <c:pt idx="416">
                  <c:v>2.1</c:v>
                </c:pt>
                <c:pt idx="417">
                  <c:v>2.1</c:v>
                </c:pt>
                <c:pt idx="418">
                  <c:v>2.1</c:v>
                </c:pt>
                <c:pt idx="419">
                  <c:v>2.1</c:v>
                </c:pt>
                <c:pt idx="420">
                  <c:v>2.1</c:v>
                </c:pt>
                <c:pt idx="421">
                  <c:v>2.1</c:v>
                </c:pt>
                <c:pt idx="422">
                  <c:v>2.2000000000000002</c:v>
                </c:pt>
                <c:pt idx="423">
                  <c:v>2.2999999999999998</c:v>
                </c:pt>
                <c:pt idx="424">
                  <c:v>2.2000000000000002</c:v>
                </c:pt>
                <c:pt idx="425">
                  <c:v>2.2000000000000002</c:v>
                </c:pt>
                <c:pt idx="426">
                  <c:v>2.1</c:v>
                </c:pt>
                <c:pt idx="427">
                  <c:v>2.1</c:v>
                </c:pt>
                <c:pt idx="428">
                  <c:v>2.1</c:v>
                </c:pt>
                <c:pt idx="429">
                  <c:v>2.1</c:v>
                </c:pt>
                <c:pt idx="430">
                  <c:v>2</c:v>
                </c:pt>
                <c:pt idx="431">
                  <c:v>2</c:v>
                </c:pt>
                <c:pt idx="432">
                  <c:v>2</c:v>
                </c:pt>
                <c:pt idx="433">
                  <c:v>2</c:v>
                </c:pt>
                <c:pt idx="434">
                  <c:v>2</c:v>
                </c:pt>
                <c:pt idx="435">
                  <c:v>1.9</c:v>
                </c:pt>
                <c:pt idx="436">
                  <c:v>2</c:v>
                </c:pt>
                <c:pt idx="437">
                  <c:v>2</c:v>
                </c:pt>
                <c:pt idx="438">
                  <c:v>2.1</c:v>
                </c:pt>
                <c:pt idx="439">
                  <c:v>2.1</c:v>
                </c:pt>
                <c:pt idx="440">
                  <c:v>2.1</c:v>
                </c:pt>
                <c:pt idx="441">
                  <c:v>2.2000000000000002</c:v>
                </c:pt>
                <c:pt idx="442">
                  <c:v>2.1</c:v>
                </c:pt>
                <c:pt idx="443">
                  <c:v>2.1</c:v>
                </c:pt>
                <c:pt idx="444">
                  <c:v>2.2000000000000002</c:v>
                </c:pt>
                <c:pt idx="445">
                  <c:v>2.2000000000000002</c:v>
                </c:pt>
                <c:pt idx="446">
                  <c:v>2.2000000000000002</c:v>
                </c:pt>
                <c:pt idx="447">
                  <c:v>2.2000000000000002</c:v>
                </c:pt>
                <c:pt idx="448">
                  <c:v>2.2999999999999998</c:v>
                </c:pt>
                <c:pt idx="449">
                  <c:v>2.2000000000000002</c:v>
                </c:pt>
                <c:pt idx="450">
                  <c:v>2.2999999999999998</c:v>
                </c:pt>
                <c:pt idx="451">
                  <c:v>2.6</c:v>
                </c:pt>
                <c:pt idx="452">
                  <c:v>2.2000000000000002</c:v>
                </c:pt>
                <c:pt idx="453">
                  <c:v>2.2000000000000002</c:v>
                </c:pt>
                <c:pt idx="454">
                  <c:v>2.2999999999999998</c:v>
                </c:pt>
                <c:pt idx="455">
                  <c:v>2.2999999999999998</c:v>
                </c:pt>
                <c:pt idx="456">
                  <c:v>2.2999999999999998</c:v>
                </c:pt>
                <c:pt idx="457">
                  <c:v>2.2999999999999998</c:v>
                </c:pt>
                <c:pt idx="458">
                  <c:v>2.2999999999999998</c:v>
                </c:pt>
                <c:pt idx="459">
                  <c:v>2.5</c:v>
                </c:pt>
                <c:pt idx="460">
                  <c:v>2.4</c:v>
                </c:pt>
                <c:pt idx="461">
                  <c:v>2.4</c:v>
                </c:pt>
                <c:pt idx="462">
                  <c:v>2.4</c:v>
                </c:pt>
                <c:pt idx="463">
                  <c:v>2.4</c:v>
                </c:pt>
                <c:pt idx="464">
                  <c:v>2.5</c:v>
                </c:pt>
                <c:pt idx="465">
                  <c:v>2.5</c:v>
                </c:pt>
                <c:pt idx="466">
                  <c:v>2.4</c:v>
                </c:pt>
                <c:pt idx="467">
                  <c:v>2.4</c:v>
                </c:pt>
                <c:pt idx="468">
                  <c:v>2.2999999999999998</c:v>
                </c:pt>
                <c:pt idx="469">
                  <c:v>2.4</c:v>
                </c:pt>
                <c:pt idx="470">
                  <c:v>2.4</c:v>
                </c:pt>
                <c:pt idx="471">
                  <c:v>2.4</c:v>
                </c:pt>
                <c:pt idx="472">
                  <c:v>2.2999999999999998</c:v>
                </c:pt>
                <c:pt idx="473">
                  <c:v>2.2999999999999998</c:v>
                </c:pt>
                <c:pt idx="474">
                  <c:v>2.2999999999999998</c:v>
                </c:pt>
                <c:pt idx="475">
                  <c:v>2.2999999999999998</c:v>
                </c:pt>
                <c:pt idx="476">
                  <c:v>2.2999999999999998</c:v>
                </c:pt>
                <c:pt idx="477">
                  <c:v>2.2999999999999998</c:v>
                </c:pt>
                <c:pt idx="478">
                  <c:v>2.2999999999999998</c:v>
                </c:pt>
                <c:pt idx="479">
                  <c:v>3.4</c:v>
                </c:pt>
                <c:pt idx="480">
                  <c:v>4.5999999999999996</c:v>
                </c:pt>
                <c:pt idx="481">
                  <c:v>5.3</c:v>
                </c:pt>
                <c:pt idx="482">
                  <c:v>4.3</c:v>
                </c:pt>
                <c:pt idx="483">
                  <c:v>3.5</c:v>
                </c:pt>
                <c:pt idx="484">
                  <c:v>3.3</c:v>
                </c:pt>
                <c:pt idx="485">
                  <c:v>3</c:v>
                </c:pt>
                <c:pt idx="486">
                  <c:v>2.9</c:v>
                </c:pt>
                <c:pt idx="487">
                  <c:v>2.8</c:v>
                </c:pt>
                <c:pt idx="488">
                  <c:v>2.7</c:v>
                </c:pt>
                <c:pt idx="489">
                  <c:v>2.7</c:v>
                </c:pt>
                <c:pt idx="490">
                  <c:v>2.6</c:v>
                </c:pt>
                <c:pt idx="491">
                  <c:v>2.7</c:v>
                </c:pt>
                <c:pt idx="492">
                  <c:v>2.7</c:v>
                </c:pt>
                <c:pt idx="493">
                  <c:v>2.7</c:v>
                </c:pt>
                <c:pt idx="494">
                  <c:v>2.6</c:v>
                </c:pt>
                <c:pt idx="495">
                  <c:v>2.6</c:v>
                </c:pt>
                <c:pt idx="496">
                  <c:v>2.6</c:v>
                </c:pt>
                <c:pt idx="497">
                  <c:v>2.6</c:v>
                </c:pt>
                <c:pt idx="498">
                  <c:v>2.7</c:v>
                </c:pt>
                <c:pt idx="499">
                  <c:v>2.5</c:v>
                </c:pt>
                <c:pt idx="500">
                  <c:v>2.5</c:v>
                </c:pt>
                <c:pt idx="501">
                  <c:v>2.5</c:v>
                </c:pt>
                <c:pt idx="502">
                  <c:v>2.5</c:v>
                </c:pt>
                <c:pt idx="503">
                  <c:v>2.6</c:v>
                </c:pt>
                <c:pt idx="504">
                  <c:v>2.5</c:v>
                </c:pt>
                <c:pt idx="505">
                  <c:v>2.5</c:v>
                </c:pt>
                <c:pt idx="506">
                  <c:v>2.5</c:v>
                </c:pt>
                <c:pt idx="507">
                  <c:v>2.5</c:v>
                </c:pt>
                <c:pt idx="508">
                  <c:v>2.5</c:v>
                </c:pt>
                <c:pt idx="509">
                  <c:v>2.6</c:v>
                </c:pt>
                <c:pt idx="510">
                  <c:v>5.3</c:v>
                </c:pt>
                <c:pt idx="511">
                  <c:v>12</c:v>
                </c:pt>
                <c:pt idx="512">
                  <c:v>12</c:v>
                </c:pt>
                <c:pt idx="513">
                  <c:v>6.8</c:v>
                </c:pt>
                <c:pt idx="514">
                  <c:v>5.4</c:v>
                </c:pt>
                <c:pt idx="515">
                  <c:v>4.7</c:v>
                </c:pt>
                <c:pt idx="516">
                  <c:v>4.4000000000000004</c:v>
                </c:pt>
                <c:pt idx="517">
                  <c:v>5.9</c:v>
                </c:pt>
                <c:pt idx="518">
                  <c:v>17</c:v>
                </c:pt>
                <c:pt idx="519">
                  <c:v>11</c:v>
                </c:pt>
                <c:pt idx="520">
                  <c:v>7.6</c:v>
                </c:pt>
                <c:pt idx="521">
                  <c:v>6.1</c:v>
                </c:pt>
                <c:pt idx="522">
                  <c:v>5.4</c:v>
                </c:pt>
                <c:pt idx="523">
                  <c:v>5.0999999999999996</c:v>
                </c:pt>
                <c:pt idx="524">
                  <c:v>4.8</c:v>
                </c:pt>
                <c:pt idx="525">
                  <c:v>4.5999999999999996</c:v>
                </c:pt>
                <c:pt idx="526">
                  <c:v>4.5999999999999996</c:v>
                </c:pt>
                <c:pt idx="527">
                  <c:v>4.3</c:v>
                </c:pt>
                <c:pt idx="528">
                  <c:v>4.2</c:v>
                </c:pt>
                <c:pt idx="529">
                  <c:v>4.3</c:v>
                </c:pt>
                <c:pt idx="530">
                  <c:v>4.3</c:v>
                </c:pt>
                <c:pt idx="531">
                  <c:v>4.4000000000000004</c:v>
                </c:pt>
                <c:pt idx="532">
                  <c:v>5.8</c:v>
                </c:pt>
                <c:pt idx="533">
                  <c:v>6.9</c:v>
                </c:pt>
                <c:pt idx="534">
                  <c:v>7.2</c:v>
                </c:pt>
                <c:pt idx="535">
                  <c:v>7.9</c:v>
                </c:pt>
                <c:pt idx="536">
                  <c:v>8.8000000000000007</c:v>
                </c:pt>
                <c:pt idx="537">
                  <c:v>8.8000000000000007</c:v>
                </c:pt>
                <c:pt idx="538">
                  <c:v>7.7</c:v>
                </c:pt>
                <c:pt idx="539">
                  <c:v>6.8</c:v>
                </c:pt>
                <c:pt idx="540">
                  <c:v>6.4</c:v>
                </c:pt>
                <c:pt idx="541">
                  <c:v>6.6</c:v>
                </c:pt>
                <c:pt idx="542">
                  <c:v>7.2</c:v>
                </c:pt>
                <c:pt idx="543">
                  <c:v>7.4</c:v>
                </c:pt>
                <c:pt idx="544">
                  <c:v>8.6</c:v>
                </c:pt>
                <c:pt idx="545">
                  <c:v>9.5</c:v>
                </c:pt>
                <c:pt idx="546">
                  <c:v>8.6999999999999993</c:v>
                </c:pt>
                <c:pt idx="547">
                  <c:v>8.6999999999999993</c:v>
                </c:pt>
                <c:pt idx="548">
                  <c:v>10</c:v>
                </c:pt>
                <c:pt idx="549">
                  <c:v>11</c:v>
                </c:pt>
                <c:pt idx="550">
                  <c:v>10</c:v>
                </c:pt>
                <c:pt idx="551">
                  <c:v>9</c:v>
                </c:pt>
                <c:pt idx="552">
                  <c:v>9.1999999999999993</c:v>
                </c:pt>
                <c:pt idx="553">
                  <c:v>10</c:v>
                </c:pt>
                <c:pt idx="554">
                  <c:v>12</c:v>
                </c:pt>
                <c:pt idx="555">
                  <c:v>11</c:v>
                </c:pt>
                <c:pt idx="556">
                  <c:v>9.8000000000000007</c:v>
                </c:pt>
                <c:pt idx="557">
                  <c:v>10</c:v>
                </c:pt>
                <c:pt idx="558">
                  <c:v>11</c:v>
                </c:pt>
                <c:pt idx="559">
                  <c:v>13</c:v>
                </c:pt>
                <c:pt idx="560">
                  <c:v>16</c:v>
                </c:pt>
                <c:pt idx="561">
                  <c:v>15</c:v>
                </c:pt>
                <c:pt idx="562">
                  <c:v>12</c:v>
                </c:pt>
                <c:pt idx="563">
                  <c:v>11</c:v>
                </c:pt>
                <c:pt idx="564">
                  <c:v>13</c:v>
                </c:pt>
                <c:pt idx="565">
                  <c:v>16</c:v>
                </c:pt>
                <c:pt idx="566">
                  <c:v>20</c:v>
                </c:pt>
                <c:pt idx="567">
                  <c:v>23</c:v>
                </c:pt>
                <c:pt idx="568">
                  <c:v>28</c:v>
                </c:pt>
                <c:pt idx="569">
                  <c:v>31</c:v>
                </c:pt>
                <c:pt idx="570">
                  <c:v>32</c:v>
                </c:pt>
                <c:pt idx="571">
                  <c:v>26</c:v>
                </c:pt>
                <c:pt idx="572">
                  <c:v>20</c:v>
                </c:pt>
                <c:pt idx="573">
                  <c:v>19</c:v>
                </c:pt>
                <c:pt idx="574">
                  <c:v>18</c:v>
                </c:pt>
                <c:pt idx="575">
                  <c:v>17</c:v>
                </c:pt>
                <c:pt idx="576">
                  <c:v>16</c:v>
                </c:pt>
                <c:pt idx="577">
                  <c:v>16</c:v>
                </c:pt>
                <c:pt idx="578">
                  <c:v>31</c:v>
                </c:pt>
                <c:pt idx="579">
                  <c:v>50</c:v>
                </c:pt>
                <c:pt idx="580">
                  <c:v>59</c:v>
                </c:pt>
                <c:pt idx="581">
                  <c:v>43</c:v>
                </c:pt>
                <c:pt idx="582">
                  <c:v>80</c:v>
                </c:pt>
                <c:pt idx="583">
                  <c:v>52</c:v>
                </c:pt>
                <c:pt idx="584">
                  <c:v>45</c:v>
                </c:pt>
                <c:pt idx="585">
                  <c:v>40</c:v>
                </c:pt>
                <c:pt idx="586">
                  <c:v>37</c:v>
                </c:pt>
                <c:pt idx="587">
                  <c:v>35</c:v>
                </c:pt>
                <c:pt idx="588">
                  <c:v>34</c:v>
                </c:pt>
                <c:pt idx="589">
                  <c:v>31</c:v>
                </c:pt>
                <c:pt idx="590">
                  <c:v>28</c:v>
                </c:pt>
                <c:pt idx="591">
                  <c:v>27</c:v>
                </c:pt>
                <c:pt idx="592">
                  <c:v>26</c:v>
                </c:pt>
                <c:pt idx="593">
                  <c:v>24</c:v>
                </c:pt>
                <c:pt idx="594">
                  <c:v>23</c:v>
                </c:pt>
                <c:pt idx="595">
                  <c:v>23</c:v>
                </c:pt>
                <c:pt idx="596">
                  <c:v>22</c:v>
                </c:pt>
                <c:pt idx="597">
                  <c:v>20</c:v>
                </c:pt>
                <c:pt idx="598">
                  <c:v>19</c:v>
                </c:pt>
                <c:pt idx="599">
                  <c:v>17</c:v>
                </c:pt>
                <c:pt idx="600">
                  <c:v>17</c:v>
                </c:pt>
                <c:pt idx="601">
                  <c:v>15</c:v>
                </c:pt>
                <c:pt idx="602">
                  <c:v>14</c:v>
                </c:pt>
                <c:pt idx="603">
                  <c:v>14</c:v>
                </c:pt>
                <c:pt idx="604">
                  <c:v>13</c:v>
                </c:pt>
                <c:pt idx="605">
                  <c:v>13</c:v>
                </c:pt>
                <c:pt idx="606">
                  <c:v>13</c:v>
                </c:pt>
                <c:pt idx="607">
                  <c:v>12</c:v>
                </c:pt>
                <c:pt idx="608">
                  <c:v>12</c:v>
                </c:pt>
                <c:pt idx="609">
                  <c:v>11</c:v>
                </c:pt>
                <c:pt idx="610">
                  <c:v>12</c:v>
                </c:pt>
                <c:pt idx="611">
                  <c:v>12</c:v>
                </c:pt>
                <c:pt idx="612">
                  <c:v>11</c:v>
                </c:pt>
                <c:pt idx="613">
                  <c:v>10</c:v>
                </c:pt>
                <c:pt idx="614">
                  <c:v>9.9</c:v>
                </c:pt>
                <c:pt idx="615">
                  <c:v>9.1</c:v>
                </c:pt>
                <c:pt idx="616">
                  <c:v>8.3000000000000007</c:v>
                </c:pt>
                <c:pt idx="617">
                  <c:v>7.7</c:v>
                </c:pt>
                <c:pt idx="618">
                  <c:v>7.2</c:v>
                </c:pt>
                <c:pt idx="619">
                  <c:v>6.9</c:v>
                </c:pt>
                <c:pt idx="620">
                  <c:v>6.7</c:v>
                </c:pt>
                <c:pt idx="621">
                  <c:v>7.1</c:v>
                </c:pt>
                <c:pt idx="622">
                  <c:v>6.5</c:v>
                </c:pt>
                <c:pt idx="623">
                  <c:v>6.2</c:v>
                </c:pt>
                <c:pt idx="624">
                  <c:v>6</c:v>
                </c:pt>
                <c:pt idx="625">
                  <c:v>5.8</c:v>
                </c:pt>
                <c:pt idx="626">
                  <c:v>5.5</c:v>
                </c:pt>
                <c:pt idx="627">
                  <c:v>5.3</c:v>
                </c:pt>
                <c:pt idx="628">
                  <c:v>5.4</c:v>
                </c:pt>
                <c:pt idx="629">
                  <c:v>5</c:v>
                </c:pt>
                <c:pt idx="630">
                  <c:v>4.8</c:v>
                </c:pt>
                <c:pt idx="631">
                  <c:v>4.5999999999999996</c:v>
                </c:pt>
                <c:pt idx="632">
                  <c:v>4.3</c:v>
                </c:pt>
                <c:pt idx="633">
                  <c:v>4</c:v>
                </c:pt>
                <c:pt idx="634">
                  <c:v>3.9</c:v>
                </c:pt>
                <c:pt idx="635">
                  <c:v>3.7</c:v>
                </c:pt>
                <c:pt idx="636">
                  <c:v>3.5</c:v>
                </c:pt>
                <c:pt idx="637">
                  <c:v>3.4</c:v>
                </c:pt>
                <c:pt idx="638">
                  <c:v>3.3</c:v>
                </c:pt>
                <c:pt idx="639">
                  <c:v>3.3</c:v>
                </c:pt>
                <c:pt idx="640">
                  <c:v>3.2</c:v>
                </c:pt>
                <c:pt idx="641">
                  <c:v>3</c:v>
                </c:pt>
                <c:pt idx="642">
                  <c:v>2.9</c:v>
                </c:pt>
                <c:pt idx="643">
                  <c:v>2.8</c:v>
                </c:pt>
                <c:pt idx="644">
                  <c:v>2.7</c:v>
                </c:pt>
                <c:pt idx="645">
                  <c:v>2.7</c:v>
                </c:pt>
                <c:pt idx="646">
                  <c:v>2.6</c:v>
                </c:pt>
                <c:pt idx="647">
                  <c:v>2.6</c:v>
                </c:pt>
                <c:pt idx="648">
                  <c:v>2.5</c:v>
                </c:pt>
                <c:pt idx="649">
                  <c:v>2.4</c:v>
                </c:pt>
                <c:pt idx="650">
                  <c:v>2.4</c:v>
                </c:pt>
                <c:pt idx="651">
                  <c:v>2.4</c:v>
                </c:pt>
                <c:pt idx="652">
                  <c:v>2.2999999999999998</c:v>
                </c:pt>
                <c:pt idx="653">
                  <c:v>2.2999999999999998</c:v>
                </c:pt>
                <c:pt idx="654">
                  <c:v>2.1</c:v>
                </c:pt>
                <c:pt idx="655">
                  <c:v>2.1</c:v>
                </c:pt>
                <c:pt idx="656">
                  <c:v>2</c:v>
                </c:pt>
                <c:pt idx="657">
                  <c:v>2</c:v>
                </c:pt>
                <c:pt idx="658">
                  <c:v>1.9</c:v>
                </c:pt>
                <c:pt idx="659">
                  <c:v>1.9</c:v>
                </c:pt>
                <c:pt idx="660">
                  <c:v>1.9</c:v>
                </c:pt>
                <c:pt idx="661">
                  <c:v>1.9</c:v>
                </c:pt>
                <c:pt idx="662">
                  <c:v>1.8</c:v>
                </c:pt>
                <c:pt idx="663">
                  <c:v>1.8</c:v>
                </c:pt>
                <c:pt idx="664">
                  <c:v>1.8</c:v>
                </c:pt>
                <c:pt idx="665">
                  <c:v>1.7</c:v>
                </c:pt>
                <c:pt idx="666">
                  <c:v>1.8</c:v>
                </c:pt>
                <c:pt idx="667">
                  <c:v>1.9</c:v>
                </c:pt>
                <c:pt idx="668">
                  <c:v>1.9</c:v>
                </c:pt>
                <c:pt idx="669">
                  <c:v>1.8</c:v>
                </c:pt>
                <c:pt idx="670">
                  <c:v>1.8</c:v>
                </c:pt>
                <c:pt idx="671">
                  <c:v>1.7</c:v>
                </c:pt>
                <c:pt idx="672">
                  <c:v>1.6</c:v>
                </c:pt>
                <c:pt idx="673">
                  <c:v>1.6</c:v>
                </c:pt>
                <c:pt idx="674">
                  <c:v>1.6</c:v>
                </c:pt>
                <c:pt idx="675">
                  <c:v>1.7</c:v>
                </c:pt>
                <c:pt idx="676">
                  <c:v>1.9</c:v>
                </c:pt>
                <c:pt idx="677">
                  <c:v>1.8</c:v>
                </c:pt>
                <c:pt idx="678">
                  <c:v>1.7</c:v>
                </c:pt>
                <c:pt idx="679">
                  <c:v>1.6</c:v>
                </c:pt>
                <c:pt idx="680">
                  <c:v>1.6</c:v>
                </c:pt>
                <c:pt idx="681">
                  <c:v>1.5</c:v>
                </c:pt>
                <c:pt idx="682">
                  <c:v>1.5</c:v>
                </c:pt>
                <c:pt idx="683">
                  <c:v>1.5</c:v>
                </c:pt>
                <c:pt idx="684">
                  <c:v>1.5</c:v>
                </c:pt>
                <c:pt idx="685">
                  <c:v>1.5</c:v>
                </c:pt>
                <c:pt idx="686">
                  <c:v>1.5</c:v>
                </c:pt>
                <c:pt idx="687">
                  <c:v>1.5</c:v>
                </c:pt>
                <c:pt idx="688">
                  <c:v>1.4</c:v>
                </c:pt>
                <c:pt idx="689">
                  <c:v>1.4</c:v>
                </c:pt>
                <c:pt idx="690">
                  <c:v>1.4</c:v>
                </c:pt>
                <c:pt idx="691">
                  <c:v>1.4</c:v>
                </c:pt>
                <c:pt idx="692">
                  <c:v>1.4</c:v>
                </c:pt>
                <c:pt idx="693">
                  <c:v>1.5</c:v>
                </c:pt>
                <c:pt idx="694">
                  <c:v>1.4</c:v>
                </c:pt>
                <c:pt idx="695">
                  <c:v>1.4</c:v>
                </c:pt>
                <c:pt idx="696">
                  <c:v>1.4</c:v>
                </c:pt>
                <c:pt idx="697">
                  <c:v>1.4</c:v>
                </c:pt>
                <c:pt idx="698">
                  <c:v>1.4</c:v>
                </c:pt>
                <c:pt idx="699">
                  <c:v>1.4</c:v>
                </c:pt>
                <c:pt idx="700">
                  <c:v>1.4</c:v>
                </c:pt>
                <c:pt idx="701">
                  <c:v>1.4</c:v>
                </c:pt>
                <c:pt idx="702">
                  <c:v>1.4</c:v>
                </c:pt>
                <c:pt idx="703">
                  <c:v>1.4</c:v>
                </c:pt>
                <c:pt idx="704">
                  <c:v>1.4</c:v>
                </c:pt>
                <c:pt idx="705">
                  <c:v>1.4</c:v>
                </c:pt>
                <c:pt idx="706">
                  <c:v>1.4</c:v>
                </c:pt>
                <c:pt idx="707">
                  <c:v>1.4</c:v>
                </c:pt>
                <c:pt idx="708">
                  <c:v>1.4</c:v>
                </c:pt>
                <c:pt idx="709">
                  <c:v>1.4</c:v>
                </c:pt>
                <c:pt idx="710">
                  <c:v>1.4</c:v>
                </c:pt>
                <c:pt idx="711">
                  <c:v>1.3</c:v>
                </c:pt>
                <c:pt idx="712">
                  <c:v>1.4</c:v>
                </c:pt>
                <c:pt idx="713">
                  <c:v>1.4</c:v>
                </c:pt>
                <c:pt idx="714">
                  <c:v>1.4</c:v>
                </c:pt>
                <c:pt idx="715">
                  <c:v>1.4</c:v>
                </c:pt>
                <c:pt idx="716">
                  <c:v>1.4</c:v>
                </c:pt>
                <c:pt idx="717">
                  <c:v>1.4</c:v>
                </c:pt>
                <c:pt idx="718">
                  <c:v>1.4</c:v>
                </c:pt>
                <c:pt idx="719">
                  <c:v>1.4</c:v>
                </c:pt>
                <c:pt idx="720">
                  <c:v>1.4</c:v>
                </c:pt>
                <c:pt idx="721">
                  <c:v>1.3</c:v>
                </c:pt>
                <c:pt idx="722">
                  <c:v>1.4</c:v>
                </c:pt>
                <c:pt idx="723">
                  <c:v>1.3</c:v>
                </c:pt>
                <c:pt idx="724">
                  <c:v>1.3</c:v>
                </c:pt>
                <c:pt idx="725">
                  <c:v>1.3</c:v>
                </c:pt>
                <c:pt idx="726">
                  <c:v>1.3</c:v>
                </c:pt>
                <c:pt idx="727">
                  <c:v>1.3</c:v>
                </c:pt>
                <c:pt idx="728">
                  <c:v>1.3</c:v>
                </c:pt>
                <c:pt idx="729">
                  <c:v>1.4</c:v>
                </c:pt>
                <c:pt idx="730">
                  <c:v>1.4</c:v>
                </c:pt>
                <c:pt idx="731">
                  <c:v>1.5</c:v>
                </c:pt>
                <c:pt idx="732">
                  <c:v>1.5</c:v>
                </c:pt>
                <c:pt idx="733">
                  <c:v>1.5</c:v>
                </c:pt>
                <c:pt idx="734">
                  <c:v>1.5</c:v>
                </c:pt>
                <c:pt idx="735">
                  <c:v>1.5</c:v>
                </c:pt>
                <c:pt idx="736">
                  <c:v>1.5</c:v>
                </c:pt>
                <c:pt idx="737">
                  <c:v>1.6</c:v>
                </c:pt>
                <c:pt idx="738">
                  <c:v>1.6</c:v>
                </c:pt>
                <c:pt idx="739">
                  <c:v>1.6</c:v>
                </c:pt>
                <c:pt idx="740">
                  <c:v>1.6</c:v>
                </c:pt>
                <c:pt idx="741">
                  <c:v>1.6</c:v>
                </c:pt>
                <c:pt idx="742">
                  <c:v>1.6</c:v>
                </c:pt>
                <c:pt idx="743">
                  <c:v>7.3</c:v>
                </c:pt>
                <c:pt idx="744">
                  <c:v>6</c:v>
                </c:pt>
                <c:pt idx="745">
                  <c:v>2.8</c:v>
                </c:pt>
                <c:pt idx="746">
                  <c:v>2.2999999999999998</c:v>
                </c:pt>
                <c:pt idx="747">
                  <c:v>2</c:v>
                </c:pt>
                <c:pt idx="748">
                  <c:v>1.9</c:v>
                </c:pt>
                <c:pt idx="749">
                  <c:v>2</c:v>
                </c:pt>
                <c:pt idx="750">
                  <c:v>2</c:v>
                </c:pt>
                <c:pt idx="751">
                  <c:v>1.9</c:v>
                </c:pt>
                <c:pt idx="752">
                  <c:v>1.9</c:v>
                </c:pt>
                <c:pt idx="753">
                  <c:v>1.8</c:v>
                </c:pt>
                <c:pt idx="754">
                  <c:v>1.8</c:v>
                </c:pt>
                <c:pt idx="755">
                  <c:v>1.8</c:v>
                </c:pt>
                <c:pt idx="756">
                  <c:v>1.8</c:v>
                </c:pt>
                <c:pt idx="757">
                  <c:v>1.8</c:v>
                </c:pt>
                <c:pt idx="758">
                  <c:v>1.8</c:v>
                </c:pt>
                <c:pt idx="759">
                  <c:v>1.9</c:v>
                </c:pt>
                <c:pt idx="760">
                  <c:v>1.9</c:v>
                </c:pt>
                <c:pt idx="761">
                  <c:v>1.8</c:v>
                </c:pt>
                <c:pt idx="762">
                  <c:v>1.8</c:v>
                </c:pt>
                <c:pt idx="763">
                  <c:v>1.8</c:v>
                </c:pt>
                <c:pt idx="764">
                  <c:v>1.8</c:v>
                </c:pt>
                <c:pt idx="765">
                  <c:v>1.8</c:v>
                </c:pt>
                <c:pt idx="766">
                  <c:v>1.8</c:v>
                </c:pt>
                <c:pt idx="767">
                  <c:v>1.9</c:v>
                </c:pt>
                <c:pt idx="768">
                  <c:v>1.9</c:v>
                </c:pt>
                <c:pt idx="769">
                  <c:v>1.9</c:v>
                </c:pt>
                <c:pt idx="770">
                  <c:v>1.9</c:v>
                </c:pt>
                <c:pt idx="771">
                  <c:v>1.9</c:v>
                </c:pt>
                <c:pt idx="772">
                  <c:v>1.9</c:v>
                </c:pt>
                <c:pt idx="773">
                  <c:v>2</c:v>
                </c:pt>
                <c:pt idx="774">
                  <c:v>1.9</c:v>
                </c:pt>
                <c:pt idx="775">
                  <c:v>1.9</c:v>
                </c:pt>
                <c:pt idx="776">
                  <c:v>1.9</c:v>
                </c:pt>
                <c:pt idx="777">
                  <c:v>1.9</c:v>
                </c:pt>
                <c:pt idx="778">
                  <c:v>1.9</c:v>
                </c:pt>
                <c:pt idx="779">
                  <c:v>2</c:v>
                </c:pt>
                <c:pt idx="780">
                  <c:v>1.9</c:v>
                </c:pt>
                <c:pt idx="781">
                  <c:v>2</c:v>
                </c:pt>
                <c:pt idx="782">
                  <c:v>2</c:v>
                </c:pt>
                <c:pt idx="783">
                  <c:v>2.1</c:v>
                </c:pt>
                <c:pt idx="784">
                  <c:v>2</c:v>
                </c:pt>
                <c:pt idx="785">
                  <c:v>2</c:v>
                </c:pt>
                <c:pt idx="786">
                  <c:v>2</c:v>
                </c:pt>
                <c:pt idx="787">
                  <c:v>2</c:v>
                </c:pt>
                <c:pt idx="788">
                  <c:v>2.1</c:v>
                </c:pt>
                <c:pt idx="789">
                  <c:v>2</c:v>
                </c:pt>
                <c:pt idx="790">
                  <c:v>2</c:v>
                </c:pt>
                <c:pt idx="791">
                  <c:v>2</c:v>
                </c:pt>
                <c:pt idx="792">
                  <c:v>2</c:v>
                </c:pt>
                <c:pt idx="793">
                  <c:v>2</c:v>
                </c:pt>
                <c:pt idx="794">
                  <c:v>2</c:v>
                </c:pt>
                <c:pt idx="795">
                  <c:v>1.9</c:v>
                </c:pt>
                <c:pt idx="796">
                  <c:v>2</c:v>
                </c:pt>
                <c:pt idx="797">
                  <c:v>2</c:v>
                </c:pt>
                <c:pt idx="798">
                  <c:v>2.1</c:v>
                </c:pt>
                <c:pt idx="799">
                  <c:v>2.1</c:v>
                </c:pt>
                <c:pt idx="800">
                  <c:v>2.1</c:v>
                </c:pt>
                <c:pt idx="801">
                  <c:v>2.1</c:v>
                </c:pt>
                <c:pt idx="802">
                  <c:v>2.1</c:v>
                </c:pt>
                <c:pt idx="803">
                  <c:v>2.2999999999999998</c:v>
                </c:pt>
                <c:pt idx="804">
                  <c:v>2.4</c:v>
                </c:pt>
                <c:pt idx="805">
                  <c:v>2</c:v>
                </c:pt>
                <c:pt idx="806">
                  <c:v>2</c:v>
                </c:pt>
                <c:pt idx="807">
                  <c:v>2.1</c:v>
                </c:pt>
                <c:pt idx="808">
                  <c:v>2.1</c:v>
                </c:pt>
                <c:pt idx="809">
                  <c:v>2.1</c:v>
                </c:pt>
                <c:pt idx="810">
                  <c:v>2.1</c:v>
                </c:pt>
                <c:pt idx="811">
                  <c:v>2.1</c:v>
                </c:pt>
                <c:pt idx="812">
                  <c:v>2.2999999999999998</c:v>
                </c:pt>
                <c:pt idx="813">
                  <c:v>2.2000000000000002</c:v>
                </c:pt>
                <c:pt idx="814">
                  <c:v>2.2000000000000002</c:v>
                </c:pt>
                <c:pt idx="815">
                  <c:v>2.2999999999999998</c:v>
                </c:pt>
                <c:pt idx="816">
                  <c:v>2.1</c:v>
                </c:pt>
                <c:pt idx="817">
                  <c:v>2.1</c:v>
                </c:pt>
                <c:pt idx="818">
                  <c:v>2.1</c:v>
                </c:pt>
                <c:pt idx="819">
                  <c:v>2.1</c:v>
                </c:pt>
                <c:pt idx="820">
                  <c:v>2.1</c:v>
                </c:pt>
                <c:pt idx="821">
                  <c:v>2.1</c:v>
                </c:pt>
                <c:pt idx="822">
                  <c:v>2.1</c:v>
                </c:pt>
                <c:pt idx="823">
                  <c:v>2.2000000000000002</c:v>
                </c:pt>
                <c:pt idx="824">
                  <c:v>2.1</c:v>
                </c:pt>
                <c:pt idx="825">
                  <c:v>2.1</c:v>
                </c:pt>
                <c:pt idx="826">
                  <c:v>2.1</c:v>
                </c:pt>
                <c:pt idx="827">
                  <c:v>2.1</c:v>
                </c:pt>
                <c:pt idx="828">
                  <c:v>2.1</c:v>
                </c:pt>
                <c:pt idx="829">
                  <c:v>2.2000000000000002</c:v>
                </c:pt>
                <c:pt idx="830">
                  <c:v>2.2999999999999998</c:v>
                </c:pt>
                <c:pt idx="831">
                  <c:v>2.5</c:v>
                </c:pt>
                <c:pt idx="832">
                  <c:v>2.6</c:v>
                </c:pt>
                <c:pt idx="833">
                  <c:v>2.6</c:v>
                </c:pt>
                <c:pt idx="834">
                  <c:v>4</c:v>
                </c:pt>
                <c:pt idx="835">
                  <c:v>5.4</c:v>
                </c:pt>
                <c:pt idx="836">
                  <c:v>3.6</c:v>
                </c:pt>
                <c:pt idx="837">
                  <c:v>3.2</c:v>
                </c:pt>
                <c:pt idx="838">
                  <c:v>2.9</c:v>
                </c:pt>
                <c:pt idx="839">
                  <c:v>2.8</c:v>
                </c:pt>
                <c:pt idx="840">
                  <c:v>2.8</c:v>
                </c:pt>
                <c:pt idx="841">
                  <c:v>2.8</c:v>
                </c:pt>
                <c:pt idx="842">
                  <c:v>2.7</c:v>
                </c:pt>
                <c:pt idx="843">
                  <c:v>2.7</c:v>
                </c:pt>
                <c:pt idx="844">
                  <c:v>2.6</c:v>
                </c:pt>
                <c:pt idx="845">
                  <c:v>2.5</c:v>
                </c:pt>
                <c:pt idx="846">
                  <c:v>2.5</c:v>
                </c:pt>
                <c:pt idx="847">
                  <c:v>2.6</c:v>
                </c:pt>
                <c:pt idx="848">
                  <c:v>2.8</c:v>
                </c:pt>
                <c:pt idx="849">
                  <c:v>2.8</c:v>
                </c:pt>
                <c:pt idx="850">
                  <c:v>2.6</c:v>
                </c:pt>
                <c:pt idx="851">
                  <c:v>2.6</c:v>
                </c:pt>
                <c:pt idx="852">
                  <c:v>2.6</c:v>
                </c:pt>
                <c:pt idx="853">
                  <c:v>2.5</c:v>
                </c:pt>
                <c:pt idx="854">
                  <c:v>2.5</c:v>
                </c:pt>
                <c:pt idx="855">
                  <c:v>2.5</c:v>
                </c:pt>
                <c:pt idx="856">
                  <c:v>2.5</c:v>
                </c:pt>
                <c:pt idx="857">
                  <c:v>2.5</c:v>
                </c:pt>
                <c:pt idx="858">
                  <c:v>2.5</c:v>
                </c:pt>
                <c:pt idx="859">
                  <c:v>2.5</c:v>
                </c:pt>
                <c:pt idx="860">
                  <c:v>2.5</c:v>
                </c:pt>
                <c:pt idx="861">
                  <c:v>2.5</c:v>
                </c:pt>
                <c:pt idx="862">
                  <c:v>2.5</c:v>
                </c:pt>
                <c:pt idx="863">
                  <c:v>2.5</c:v>
                </c:pt>
                <c:pt idx="864">
                  <c:v>2.5</c:v>
                </c:pt>
                <c:pt idx="865">
                  <c:v>2.5</c:v>
                </c:pt>
                <c:pt idx="866">
                  <c:v>2.5</c:v>
                </c:pt>
                <c:pt idx="867">
                  <c:v>2.5</c:v>
                </c:pt>
                <c:pt idx="868">
                  <c:v>2.7</c:v>
                </c:pt>
                <c:pt idx="869">
                  <c:v>2.9</c:v>
                </c:pt>
                <c:pt idx="870">
                  <c:v>3.1</c:v>
                </c:pt>
                <c:pt idx="871">
                  <c:v>3.2</c:v>
                </c:pt>
                <c:pt idx="872">
                  <c:v>3.2</c:v>
                </c:pt>
                <c:pt idx="873">
                  <c:v>3.1</c:v>
                </c:pt>
                <c:pt idx="874">
                  <c:v>2.9</c:v>
                </c:pt>
                <c:pt idx="875">
                  <c:v>2.8</c:v>
                </c:pt>
                <c:pt idx="876">
                  <c:v>2.8</c:v>
                </c:pt>
                <c:pt idx="877">
                  <c:v>3.1</c:v>
                </c:pt>
                <c:pt idx="878">
                  <c:v>2.9</c:v>
                </c:pt>
                <c:pt idx="879">
                  <c:v>3.1</c:v>
                </c:pt>
                <c:pt idx="880">
                  <c:v>3.4</c:v>
                </c:pt>
                <c:pt idx="881">
                  <c:v>3.3</c:v>
                </c:pt>
                <c:pt idx="882">
                  <c:v>3.2</c:v>
                </c:pt>
                <c:pt idx="883">
                  <c:v>3.3</c:v>
                </c:pt>
                <c:pt idx="884">
                  <c:v>3.2</c:v>
                </c:pt>
                <c:pt idx="885">
                  <c:v>3</c:v>
                </c:pt>
                <c:pt idx="886">
                  <c:v>2.9</c:v>
                </c:pt>
                <c:pt idx="887">
                  <c:v>2.9</c:v>
                </c:pt>
                <c:pt idx="888">
                  <c:v>2.9</c:v>
                </c:pt>
                <c:pt idx="889">
                  <c:v>2.9</c:v>
                </c:pt>
                <c:pt idx="890">
                  <c:v>2.8</c:v>
                </c:pt>
                <c:pt idx="891">
                  <c:v>2.8</c:v>
                </c:pt>
                <c:pt idx="892">
                  <c:v>2.9</c:v>
                </c:pt>
                <c:pt idx="893">
                  <c:v>2.9</c:v>
                </c:pt>
                <c:pt idx="894">
                  <c:v>2.9</c:v>
                </c:pt>
                <c:pt idx="895">
                  <c:v>2.9</c:v>
                </c:pt>
                <c:pt idx="896">
                  <c:v>2.9</c:v>
                </c:pt>
                <c:pt idx="897">
                  <c:v>3.4</c:v>
                </c:pt>
                <c:pt idx="898">
                  <c:v>3.8</c:v>
                </c:pt>
                <c:pt idx="899">
                  <c:v>4.0999999999999996</c:v>
                </c:pt>
                <c:pt idx="900">
                  <c:v>4.4000000000000004</c:v>
                </c:pt>
                <c:pt idx="901">
                  <c:v>4.5999999999999996</c:v>
                </c:pt>
                <c:pt idx="902">
                  <c:v>5.3</c:v>
                </c:pt>
                <c:pt idx="903">
                  <c:v>5.7</c:v>
                </c:pt>
                <c:pt idx="904">
                  <c:v>5.8</c:v>
                </c:pt>
                <c:pt idx="905">
                  <c:v>6</c:v>
                </c:pt>
                <c:pt idx="906">
                  <c:v>5.9</c:v>
                </c:pt>
                <c:pt idx="907">
                  <c:v>5</c:v>
                </c:pt>
                <c:pt idx="908">
                  <c:v>4.9000000000000004</c:v>
                </c:pt>
                <c:pt idx="909">
                  <c:v>5.9</c:v>
                </c:pt>
                <c:pt idx="910">
                  <c:v>9.6</c:v>
                </c:pt>
                <c:pt idx="911">
                  <c:v>14</c:v>
                </c:pt>
                <c:pt idx="912">
                  <c:v>8.5</c:v>
                </c:pt>
                <c:pt idx="913">
                  <c:v>6.8</c:v>
                </c:pt>
                <c:pt idx="914">
                  <c:v>6</c:v>
                </c:pt>
                <c:pt idx="915">
                  <c:v>5.5</c:v>
                </c:pt>
                <c:pt idx="916">
                  <c:v>5.2</c:v>
                </c:pt>
                <c:pt idx="917">
                  <c:v>4.9000000000000004</c:v>
                </c:pt>
                <c:pt idx="918">
                  <c:v>4.7</c:v>
                </c:pt>
                <c:pt idx="919">
                  <c:v>5.0999999999999996</c:v>
                </c:pt>
                <c:pt idx="920">
                  <c:v>6.4</c:v>
                </c:pt>
                <c:pt idx="921">
                  <c:v>6.9</c:v>
                </c:pt>
                <c:pt idx="922">
                  <c:v>6.8</c:v>
                </c:pt>
                <c:pt idx="923">
                  <c:v>6.7</c:v>
                </c:pt>
                <c:pt idx="924">
                  <c:v>6.1</c:v>
                </c:pt>
                <c:pt idx="925">
                  <c:v>6.1</c:v>
                </c:pt>
                <c:pt idx="926">
                  <c:v>6.5</c:v>
                </c:pt>
                <c:pt idx="927">
                  <c:v>7.3</c:v>
                </c:pt>
                <c:pt idx="928">
                  <c:v>9.9</c:v>
                </c:pt>
                <c:pt idx="929">
                  <c:v>12</c:v>
                </c:pt>
                <c:pt idx="930">
                  <c:v>14</c:v>
                </c:pt>
                <c:pt idx="931">
                  <c:v>17</c:v>
                </c:pt>
                <c:pt idx="932">
                  <c:v>20</c:v>
                </c:pt>
                <c:pt idx="933">
                  <c:v>15</c:v>
                </c:pt>
                <c:pt idx="934">
                  <c:v>12</c:v>
                </c:pt>
                <c:pt idx="935">
                  <c:v>13</c:v>
                </c:pt>
                <c:pt idx="936">
                  <c:v>18</c:v>
                </c:pt>
                <c:pt idx="937">
                  <c:v>22</c:v>
                </c:pt>
                <c:pt idx="938">
                  <c:v>25</c:v>
                </c:pt>
                <c:pt idx="939">
                  <c:v>29</c:v>
                </c:pt>
                <c:pt idx="940">
                  <c:v>24</c:v>
                </c:pt>
                <c:pt idx="941">
                  <c:v>18</c:v>
                </c:pt>
                <c:pt idx="942">
                  <c:v>16</c:v>
                </c:pt>
                <c:pt idx="943">
                  <c:v>18</c:v>
                </c:pt>
                <c:pt idx="944">
                  <c:v>20</c:v>
                </c:pt>
                <c:pt idx="945">
                  <c:v>26</c:v>
                </c:pt>
                <c:pt idx="946">
                  <c:v>36</c:v>
                </c:pt>
                <c:pt idx="947">
                  <c:v>36</c:v>
                </c:pt>
                <c:pt idx="948">
                  <c:v>32</c:v>
                </c:pt>
                <c:pt idx="949">
                  <c:v>32</c:v>
                </c:pt>
                <c:pt idx="950">
                  <c:v>35</c:v>
                </c:pt>
                <c:pt idx="951">
                  <c:v>33</c:v>
                </c:pt>
                <c:pt idx="952">
                  <c:v>28</c:v>
                </c:pt>
                <c:pt idx="953">
                  <c:v>22</c:v>
                </c:pt>
                <c:pt idx="954">
                  <c:v>22</c:v>
                </c:pt>
                <c:pt idx="955">
                  <c:v>23</c:v>
                </c:pt>
                <c:pt idx="956">
                  <c:v>27</c:v>
                </c:pt>
                <c:pt idx="957">
                  <c:v>34</c:v>
                </c:pt>
                <c:pt idx="958">
                  <c:v>41</c:v>
                </c:pt>
                <c:pt idx="959">
                  <c:v>42</c:v>
                </c:pt>
                <c:pt idx="960">
                  <c:v>37</c:v>
                </c:pt>
                <c:pt idx="961">
                  <c:v>39</c:v>
                </c:pt>
                <c:pt idx="962">
                  <c:v>43</c:v>
                </c:pt>
                <c:pt idx="963">
                  <c:v>37</c:v>
                </c:pt>
                <c:pt idx="964">
                  <c:v>32</c:v>
                </c:pt>
                <c:pt idx="965">
                  <c:v>28</c:v>
                </c:pt>
                <c:pt idx="966">
                  <c:v>26</c:v>
                </c:pt>
                <c:pt idx="967">
                  <c:v>26</c:v>
                </c:pt>
                <c:pt idx="968">
                  <c:v>30</c:v>
                </c:pt>
                <c:pt idx="969">
                  <c:v>29</c:v>
                </c:pt>
                <c:pt idx="970">
                  <c:v>25</c:v>
                </c:pt>
                <c:pt idx="971">
                  <c:v>25</c:v>
                </c:pt>
                <c:pt idx="972">
                  <c:v>28</c:v>
                </c:pt>
                <c:pt idx="973">
                  <c:v>32</c:v>
                </c:pt>
                <c:pt idx="974">
                  <c:v>37</c:v>
                </c:pt>
                <c:pt idx="975">
                  <c:v>39</c:v>
                </c:pt>
                <c:pt idx="976">
                  <c:v>50</c:v>
                </c:pt>
                <c:pt idx="977">
                  <c:v>54</c:v>
                </c:pt>
                <c:pt idx="978">
                  <c:v>52</c:v>
                </c:pt>
                <c:pt idx="979">
                  <c:v>55</c:v>
                </c:pt>
                <c:pt idx="980">
                  <c:v>50</c:v>
                </c:pt>
                <c:pt idx="981">
                  <c:v>44</c:v>
                </c:pt>
                <c:pt idx="982">
                  <c:v>42</c:v>
                </c:pt>
                <c:pt idx="983">
                  <c:v>37</c:v>
                </c:pt>
                <c:pt idx="984">
                  <c:v>32</c:v>
                </c:pt>
                <c:pt idx="985">
                  <c:v>30</c:v>
                </c:pt>
                <c:pt idx="986">
                  <c:v>27</c:v>
                </c:pt>
                <c:pt idx="987">
                  <c:v>26</c:v>
                </c:pt>
                <c:pt idx="988">
                  <c:v>25</c:v>
                </c:pt>
                <c:pt idx="989">
                  <c:v>23</c:v>
                </c:pt>
                <c:pt idx="990">
                  <c:v>20</c:v>
                </c:pt>
                <c:pt idx="991">
                  <c:v>19</c:v>
                </c:pt>
                <c:pt idx="992">
                  <c:v>18</c:v>
                </c:pt>
                <c:pt idx="993">
                  <c:v>17</c:v>
                </c:pt>
                <c:pt idx="994">
                  <c:v>16</c:v>
                </c:pt>
                <c:pt idx="995">
                  <c:v>15</c:v>
                </c:pt>
                <c:pt idx="996">
                  <c:v>15</c:v>
                </c:pt>
                <c:pt idx="997">
                  <c:v>14</c:v>
                </c:pt>
                <c:pt idx="998">
                  <c:v>14</c:v>
                </c:pt>
                <c:pt idx="999">
                  <c:v>13</c:v>
                </c:pt>
                <c:pt idx="1000">
                  <c:v>13</c:v>
                </c:pt>
                <c:pt idx="1001">
                  <c:v>13</c:v>
                </c:pt>
                <c:pt idx="1002">
                  <c:v>12</c:v>
                </c:pt>
                <c:pt idx="1003">
                  <c:v>11</c:v>
                </c:pt>
                <c:pt idx="1004">
                  <c:v>10</c:v>
                </c:pt>
                <c:pt idx="1005">
                  <c:v>9.5</c:v>
                </c:pt>
                <c:pt idx="1006">
                  <c:v>9</c:v>
                </c:pt>
                <c:pt idx="1007">
                  <c:v>8.4</c:v>
                </c:pt>
                <c:pt idx="1008">
                  <c:v>7.9</c:v>
                </c:pt>
                <c:pt idx="1009">
                  <c:v>7.6</c:v>
                </c:pt>
                <c:pt idx="1010">
                  <c:v>7.3</c:v>
                </c:pt>
                <c:pt idx="1011">
                  <c:v>6.9</c:v>
                </c:pt>
                <c:pt idx="1012">
                  <c:v>7.9</c:v>
                </c:pt>
                <c:pt idx="1013">
                  <c:v>7.3</c:v>
                </c:pt>
                <c:pt idx="1014">
                  <c:v>6.4</c:v>
                </c:pt>
                <c:pt idx="1015">
                  <c:v>5.9</c:v>
                </c:pt>
                <c:pt idx="1016">
                  <c:v>5.5</c:v>
                </c:pt>
                <c:pt idx="1017">
                  <c:v>5.2</c:v>
                </c:pt>
                <c:pt idx="1018">
                  <c:v>4.9000000000000004</c:v>
                </c:pt>
                <c:pt idx="1019">
                  <c:v>4.5999999999999996</c:v>
                </c:pt>
                <c:pt idx="1020">
                  <c:v>4.3</c:v>
                </c:pt>
                <c:pt idx="1021">
                  <c:v>4.0999999999999996</c:v>
                </c:pt>
                <c:pt idx="1022">
                  <c:v>3.9</c:v>
                </c:pt>
                <c:pt idx="1023">
                  <c:v>3.7</c:v>
                </c:pt>
                <c:pt idx="1024">
                  <c:v>3.6</c:v>
                </c:pt>
                <c:pt idx="1025">
                  <c:v>3.5</c:v>
                </c:pt>
                <c:pt idx="1026">
                  <c:v>3.3</c:v>
                </c:pt>
                <c:pt idx="1027">
                  <c:v>3.2</c:v>
                </c:pt>
                <c:pt idx="1028">
                  <c:v>3.1</c:v>
                </c:pt>
                <c:pt idx="1029">
                  <c:v>3</c:v>
                </c:pt>
                <c:pt idx="1030">
                  <c:v>2.9</c:v>
                </c:pt>
                <c:pt idx="1031">
                  <c:v>2.7</c:v>
                </c:pt>
                <c:pt idx="1032">
                  <c:v>2.6</c:v>
                </c:pt>
                <c:pt idx="1033">
                  <c:v>2.6</c:v>
                </c:pt>
                <c:pt idx="1034">
                  <c:v>2.5</c:v>
                </c:pt>
                <c:pt idx="1035">
                  <c:v>2.4</c:v>
                </c:pt>
                <c:pt idx="1036">
                  <c:v>2.4</c:v>
                </c:pt>
                <c:pt idx="1037">
                  <c:v>2.2999999999999998</c:v>
                </c:pt>
                <c:pt idx="1038">
                  <c:v>2.2999999999999998</c:v>
                </c:pt>
                <c:pt idx="1039">
                  <c:v>2.2000000000000002</c:v>
                </c:pt>
                <c:pt idx="1040">
                  <c:v>2.2000000000000002</c:v>
                </c:pt>
                <c:pt idx="1041">
                  <c:v>2.2000000000000002</c:v>
                </c:pt>
                <c:pt idx="1042">
                  <c:v>2.2000000000000002</c:v>
                </c:pt>
                <c:pt idx="1043">
                  <c:v>2.2000000000000002</c:v>
                </c:pt>
                <c:pt idx="1044">
                  <c:v>2.1</c:v>
                </c:pt>
                <c:pt idx="1045">
                  <c:v>2</c:v>
                </c:pt>
                <c:pt idx="1046">
                  <c:v>2</c:v>
                </c:pt>
                <c:pt idx="1047">
                  <c:v>1.9</c:v>
                </c:pt>
                <c:pt idx="1048">
                  <c:v>1.9</c:v>
                </c:pt>
                <c:pt idx="1049">
                  <c:v>1.9</c:v>
                </c:pt>
                <c:pt idx="1050">
                  <c:v>1.8</c:v>
                </c:pt>
                <c:pt idx="1051">
                  <c:v>1.8</c:v>
                </c:pt>
                <c:pt idx="1052">
                  <c:v>1.7</c:v>
                </c:pt>
                <c:pt idx="1053">
                  <c:v>1.7</c:v>
                </c:pt>
                <c:pt idx="1054">
                  <c:v>1.7</c:v>
                </c:pt>
                <c:pt idx="1055">
                  <c:v>1.7</c:v>
                </c:pt>
                <c:pt idx="1056">
                  <c:v>1.7</c:v>
                </c:pt>
                <c:pt idx="1057">
                  <c:v>1.7</c:v>
                </c:pt>
                <c:pt idx="1058">
                  <c:v>1.7</c:v>
                </c:pt>
                <c:pt idx="1059">
                  <c:v>1.6</c:v>
                </c:pt>
                <c:pt idx="1060">
                  <c:v>1.6</c:v>
                </c:pt>
                <c:pt idx="1061">
                  <c:v>1.5</c:v>
                </c:pt>
                <c:pt idx="1062">
                  <c:v>1.6</c:v>
                </c:pt>
                <c:pt idx="1063">
                  <c:v>1.9</c:v>
                </c:pt>
                <c:pt idx="1064">
                  <c:v>1.9</c:v>
                </c:pt>
                <c:pt idx="1065">
                  <c:v>1.8</c:v>
                </c:pt>
                <c:pt idx="1066">
                  <c:v>1.7</c:v>
                </c:pt>
                <c:pt idx="1067">
                  <c:v>1.7</c:v>
                </c:pt>
                <c:pt idx="1068">
                  <c:v>1.6</c:v>
                </c:pt>
                <c:pt idx="1069">
                  <c:v>1.6</c:v>
                </c:pt>
                <c:pt idx="1070">
                  <c:v>1.6</c:v>
                </c:pt>
                <c:pt idx="1071">
                  <c:v>1.6</c:v>
                </c:pt>
                <c:pt idx="1072">
                  <c:v>1.5</c:v>
                </c:pt>
                <c:pt idx="1073">
                  <c:v>1.6</c:v>
                </c:pt>
                <c:pt idx="1074">
                  <c:v>1.8</c:v>
                </c:pt>
                <c:pt idx="1075">
                  <c:v>1.7</c:v>
                </c:pt>
                <c:pt idx="1076">
                  <c:v>1.6</c:v>
                </c:pt>
                <c:pt idx="1077">
                  <c:v>1.6</c:v>
                </c:pt>
                <c:pt idx="1078">
                  <c:v>1.6</c:v>
                </c:pt>
                <c:pt idx="1079">
                  <c:v>1.6</c:v>
                </c:pt>
                <c:pt idx="1080">
                  <c:v>1.6</c:v>
                </c:pt>
                <c:pt idx="1081">
                  <c:v>1.5</c:v>
                </c:pt>
                <c:pt idx="1082">
                  <c:v>1.5</c:v>
                </c:pt>
                <c:pt idx="1083">
                  <c:v>1.5</c:v>
                </c:pt>
                <c:pt idx="1084">
                  <c:v>1.5</c:v>
                </c:pt>
                <c:pt idx="1085">
                  <c:v>1.5</c:v>
                </c:pt>
                <c:pt idx="1086">
                  <c:v>1.5</c:v>
                </c:pt>
                <c:pt idx="1087">
                  <c:v>1.6</c:v>
                </c:pt>
                <c:pt idx="1088">
                  <c:v>1.5</c:v>
                </c:pt>
                <c:pt idx="1089">
                  <c:v>1.5</c:v>
                </c:pt>
                <c:pt idx="1090">
                  <c:v>1.5</c:v>
                </c:pt>
                <c:pt idx="1091">
                  <c:v>1.5</c:v>
                </c:pt>
                <c:pt idx="1092">
                  <c:v>1.5</c:v>
                </c:pt>
                <c:pt idx="1093">
                  <c:v>1.5</c:v>
                </c:pt>
                <c:pt idx="1094">
                  <c:v>1.5</c:v>
                </c:pt>
                <c:pt idx="1095">
                  <c:v>1.5</c:v>
                </c:pt>
              </c:numCache>
            </c:numRef>
          </c:yVal>
        </c:ser>
        <c:ser>
          <c:idx val="2"/>
          <c:order val="2"/>
          <c:tx>
            <c:v>CMB Baseflow</c:v>
          </c:tx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sagehen!$F$10:$F$1105</c:f>
              <c:numCache>
                <c:formatCode>0.00</c:formatCode>
                <c:ptCount val="1096"/>
                <c:pt idx="0">
                  <c:v>1.8613636363636363</c:v>
                </c:pt>
                <c:pt idx="1">
                  <c:v>1.7727272727272727</c:v>
                </c:pt>
                <c:pt idx="2">
                  <c:v>1.6840909090909091</c:v>
                </c:pt>
                <c:pt idx="3">
                  <c:v>1.6840909090909091</c:v>
                </c:pt>
                <c:pt idx="4">
                  <c:v>1.8454545454545455</c:v>
                </c:pt>
                <c:pt idx="5">
                  <c:v>1.9500000000000002</c:v>
                </c:pt>
                <c:pt idx="6">
                  <c:v>1.9166666666666667</c:v>
                </c:pt>
                <c:pt idx="7">
                  <c:v>1.8295454545454546</c:v>
                </c:pt>
                <c:pt idx="8">
                  <c:v>1.8295454545454546</c:v>
                </c:pt>
                <c:pt idx="9">
                  <c:v>2.0909090909090908</c:v>
                </c:pt>
                <c:pt idx="10">
                  <c:v>1.9689393939393938</c:v>
                </c:pt>
                <c:pt idx="11">
                  <c:v>2.0545454545454547</c:v>
                </c:pt>
                <c:pt idx="12">
                  <c:v>1.9689393939393938</c:v>
                </c:pt>
                <c:pt idx="13">
                  <c:v>1.8136363636363637</c:v>
                </c:pt>
                <c:pt idx="14">
                  <c:v>1.8136363636363637</c:v>
                </c:pt>
                <c:pt idx="15">
                  <c:v>1.9000000000000001</c:v>
                </c:pt>
                <c:pt idx="16">
                  <c:v>2.0727272727272728</c:v>
                </c:pt>
                <c:pt idx="17">
                  <c:v>1.9515151515151514</c:v>
                </c:pt>
                <c:pt idx="18">
                  <c:v>2.3757575757575755</c:v>
                </c:pt>
                <c:pt idx="19">
                  <c:v>3.1515151515151514</c:v>
                </c:pt>
                <c:pt idx="20">
                  <c:v>2.0643939393939394</c:v>
                </c:pt>
                <c:pt idx="21">
                  <c:v>1.9340909090909091</c:v>
                </c:pt>
                <c:pt idx="22">
                  <c:v>1.9515151515151514</c:v>
                </c:pt>
                <c:pt idx="23">
                  <c:v>1.8666666666666669</c:v>
                </c:pt>
                <c:pt idx="24">
                  <c:v>1.8833333333333335</c:v>
                </c:pt>
                <c:pt idx="25">
                  <c:v>1.7977272727272728</c:v>
                </c:pt>
                <c:pt idx="26">
                  <c:v>1.8136363636363637</c:v>
                </c:pt>
                <c:pt idx="27">
                  <c:v>1.9000000000000001</c:v>
                </c:pt>
                <c:pt idx="28">
                  <c:v>2.331818181818182</c:v>
                </c:pt>
                <c:pt idx="29">
                  <c:v>2.1022727272727275</c:v>
                </c:pt>
                <c:pt idx="30">
                  <c:v>2.0363636363636362</c:v>
                </c:pt>
                <c:pt idx="31">
                  <c:v>1.9515151515151514</c:v>
                </c:pt>
                <c:pt idx="32">
                  <c:v>1.9515151515151514</c:v>
                </c:pt>
                <c:pt idx="33">
                  <c:v>1.9515151515151514</c:v>
                </c:pt>
                <c:pt idx="34">
                  <c:v>1.8666666666666669</c:v>
                </c:pt>
                <c:pt idx="35">
                  <c:v>1.9515151515151514</c:v>
                </c:pt>
                <c:pt idx="36">
                  <c:v>1.9515151515151514</c:v>
                </c:pt>
                <c:pt idx="37">
                  <c:v>1.9340909090909091</c:v>
                </c:pt>
                <c:pt idx="38">
                  <c:v>1.9340909090909091</c:v>
                </c:pt>
                <c:pt idx="39">
                  <c:v>1.9340909090909091</c:v>
                </c:pt>
                <c:pt idx="40">
                  <c:v>1.9340909090909091</c:v>
                </c:pt>
                <c:pt idx="41">
                  <c:v>2.5</c:v>
                </c:pt>
                <c:pt idx="42">
                  <c:v>2.1075757575757574</c:v>
                </c:pt>
                <c:pt idx="43">
                  <c:v>2.0265151515151514</c:v>
                </c:pt>
                <c:pt idx="44">
                  <c:v>2.0454545454545454</c:v>
                </c:pt>
                <c:pt idx="45">
                  <c:v>1.9636363636363636</c:v>
                </c:pt>
                <c:pt idx="46">
                  <c:v>1.9818181818181819</c:v>
                </c:pt>
                <c:pt idx="47">
                  <c:v>1.8992424242424242</c:v>
                </c:pt>
                <c:pt idx="48">
                  <c:v>1.8992424242424242</c:v>
                </c:pt>
                <c:pt idx="49">
                  <c:v>2.0643939393939394</c:v>
                </c:pt>
                <c:pt idx="50">
                  <c:v>2.0454545454545454</c:v>
                </c:pt>
                <c:pt idx="51">
                  <c:v>1.8992424242424242</c:v>
                </c:pt>
                <c:pt idx="52">
                  <c:v>1.9166666666666665</c:v>
                </c:pt>
                <c:pt idx="53">
                  <c:v>1.7657356425380999</c:v>
                </c:pt>
                <c:pt idx="54">
                  <c:v>1.7657356425380999</c:v>
                </c:pt>
                <c:pt idx="55">
                  <c:v>1.9340909090909091</c:v>
                </c:pt>
                <c:pt idx="56">
                  <c:v>1.8124171879144935</c:v>
                </c:pt>
                <c:pt idx="57">
                  <c:v>1.9515151515151514</c:v>
                </c:pt>
                <c:pt idx="58">
                  <c:v>1.8500000000000003</c:v>
                </c:pt>
                <c:pt idx="59">
                  <c:v>1.9340909090909091</c:v>
                </c:pt>
                <c:pt idx="60">
                  <c:v>1.9340909090909091</c:v>
                </c:pt>
                <c:pt idx="61">
                  <c:v>1.8666666666666669</c:v>
                </c:pt>
                <c:pt idx="62">
                  <c:v>1.7977272727272728</c:v>
                </c:pt>
                <c:pt idx="63">
                  <c:v>1.7657356425380999</c:v>
                </c:pt>
                <c:pt idx="64">
                  <c:v>2.1863636363636365</c:v>
                </c:pt>
                <c:pt idx="65">
                  <c:v>1.9029862303259282</c:v>
                </c:pt>
                <c:pt idx="66">
                  <c:v>2.0454545454545454</c:v>
                </c:pt>
                <c:pt idx="67">
                  <c:v>2.0265151515151514</c:v>
                </c:pt>
                <c:pt idx="68">
                  <c:v>2.0454545454545454</c:v>
                </c:pt>
                <c:pt idx="69">
                  <c:v>1.9636363636363636</c:v>
                </c:pt>
                <c:pt idx="70">
                  <c:v>1.9818181818181819</c:v>
                </c:pt>
                <c:pt idx="71">
                  <c:v>2</c:v>
                </c:pt>
                <c:pt idx="72">
                  <c:v>2.0181818181818181</c:v>
                </c:pt>
                <c:pt idx="73">
                  <c:v>2.0181818181818181</c:v>
                </c:pt>
                <c:pt idx="74">
                  <c:v>2.0363636363636362</c:v>
                </c:pt>
                <c:pt idx="75">
                  <c:v>1.9818181818181819</c:v>
                </c:pt>
                <c:pt idx="76">
                  <c:v>1.9818181818181819</c:v>
                </c:pt>
                <c:pt idx="77">
                  <c:v>1.9636363636363636</c:v>
                </c:pt>
                <c:pt idx="78">
                  <c:v>2.0265151515151514</c:v>
                </c:pt>
                <c:pt idx="79">
                  <c:v>2.0265151515151514</c:v>
                </c:pt>
                <c:pt idx="80">
                  <c:v>2.0265151515151514</c:v>
                </c:pt>
                <c:pt idx="81">
                  <c:v>2.0833333333333335</c:v>
                </c:pt>
                <c:pt idx="82">
                  <c:v>1.8581499547771922</c:v>
                </c:pt>
                <c:pt idx="83">
                  <c:v>2.0265151515151514</c:v>
                </c:pt>
                <c:pt idx="84">
                  <c:v>2.0265151515151514</c:v>
                </c:pt>
                <c:pt idx="85">
                  <c:v>1.9029862303259282</c:v>
                </c:pt>
                <c:pt idx="86">
                  <c:v>2.0643939393939394</c:v>
                </c:pt>
                <c:pt idx="87">
                  <c:v>1.9029862303259282</c:v>
                </c:pt>
                <c:pt idx="88">
                  <c:v>2.0265151515151514</c:v>
                </c:pt>
                <c:pt idx="89">
                  <c:v>1.9029862303259282</c:v>
                </c:pt>
                <c:pt idx="90">
                  <c:v>1.9029862303259282</c:v>
                </c:pt>
                <c:pt idx="91">
                  <c:v>1.9818181818181819</c:v>
                </c:pt>
                <c:pt idx="92">
                  <c:v>1.9818181818181819</c:v>
                </c:pt>
                <c:pt idx="93">
                  <c:v>1.9454545454545453</c:v>
                </c:pt>
                <c:pt idx="94">
                  <c:v>2.0265151515151514</c:v>
                </c:pt>
                <c:pt idx="95">
                  <c:v>2.823783506761707</c:v>
                </c:pt>
                <c:pt idx="96">
                  <c:v>2.8856455575990667</c:v>
                </c:pt>
                <c:pt idx="97">
                  <c:v>2.5275366670627646</c:v>
                </c:pt>
                <c:pt idx="98">
                  <c:v>2.4924242424242427</c:v>
                </c:pt>
                <c:pt idx="99">
                  <c:v>2.2343230719754685</c:v>
                </c:pt>
                <c:pt idx="100">
                  <c:v>2.1152429778289141</c:v>
                </c:pt>
                <c:pt idx="101">
                  <c:v>2.3015151515151517</c:v>
                </c:pt>
                <c:pt idx="102">
                  <c:v>2.1952496815744804</c:v>
                </c:pt>
                <c:pt idx="103">
                  <c:v>2.1152429778289141</c:v>
                </c:pt>
                <c:pt idx="104">
                  <c:v>2.1969696969696968</c:v>
                </c:pt>
                <c:pt idx="105">
                  <c:v>2.2189393939393938</c:v>
                </c:pt>
                <c:pt idx="106">
                  <c:v>2.074254819793127</c:v>
                </c:pt>
                <c:pt idx="107">
                  <c:v>2.1424242424242421</c:v>
                </c:pt>
                <c:pt idx="108">
                  <c:v>2.1636363636363636</c:v>
                </c:pt>
                <c:pt idx="109">
                  <c:v>2.0863636363636364</c:v>
                </c:pt>
                <c:pt idx="110">
                  <c:v>2.1068181818181819</c:v>
                </c:pt>
                <c:pt idx="111">
                  <c:v>2.0659090909090909</c:v>
                </c:pt>
                <c:pt idx="112">
                  <c:v>2.0659090909090909</c:v>
                </c:pt>
                <c:pt idx="113">
                  <c:v>2.0090909090909093</c:v>
                </c:pt>
                <c:pt idx="114">
                  <c:v>2.0090909090909093</c:v>
                </c:pt>
                <c:pt idx="115">
                  <c:v>2.0863636363636364</c:v>
                </c:pt>
                <c:pt idx="116">
                  <c:v>2.0863636363636364</c:v>
                </c:pt>
                <c:pt idx="117">
                  <c:v>2.0287878787878788</c:v>
                </c:pt>
                <c:pt idx="118">
                  <c:v>2.1068181818181819</c:v>
                </c:pt>
                <c:pt idx="119">
                  <c:v>2.0863636363636364</c:v>
                </c:pt>
                <c:pt idx="120">
                  <c:v>2.1068181818181819</c:v>
                </c:pt>
                <c:pt idx="121">
                  <c:v>2.0287878787878788</c:v>
                </c:pt>
                <c:pt idx="122">
                  <c:v>2.1068181818181819</c:v>
                </c:pt>
                <c:pt idx="123">
                  <c:v>2.1068181818181819</c:v>
                </c:pt>
                <c:pt idx="124">
                  <c:v>2.1068181818181819</c:v>
                </c:pt>
                <c:pt idx="125">
                  <c:v>2.0659090909090909</c:v>
                </c:pt>
                <c:pt idx="126">
                  <c:v>2.1272727272727274</c:v>
                </c:pt>
                <c:pt idx="127">
                  <c:v>2.0681818181818183</c:v>
                </c:pt>
                <c:pt idx="128">
                  <c:v>2.1272727272727274</c:v>
                </c:pt>
                <c:pt idx="129">
                  <c:v>1.9901548392933506</c:v>
                </c:pt>
                <c:pt idx="130">
                  <c:v>2.1272727272727274</c:v>
                </c:pt>
                <c:pt idx="131">
                  <c:v>1.9901548392933506</c:v>
                </c:pt>
                <c:pt idx="132">
                  <c:v>2.2060606060606056</c:v>
                </c:pt>
                <c:pt idx="133">
                  <c:v>2.1848484848484846</c:v>
                </c:pt>
                <c:pt idx="134">
                  <c:v>2.2628787878787877</c:v>
                </c:pt>
                <c:pt idx="135">
                  <c:v>2.2954545454545454</c:v>
                </c:pt>
                <c:pt idx="136">
                  <c:v>2.2409090909090907</c:v>
                </c:pt>
                <c:pt idx="137">
                  <c:v>2.2272727272727271</c:v>
                </c:pt>
                <c:pt idx="138">
                  <c:v>2.1636363636363636</c:v>
                </c:pt>
                <c:pt idx="139">
                  <c:v>2.2189393939393938</c:v>
                </c:pt>
                <c:pt idx="140">
                  <c:v>2.1152429778289141</c:v>
                </c:pt>
                <c:pt idx="141">
                  <c:v>2.2954545454545454</c:v>
                </c:pt>
                <c:pt idx="142">
                  <c:v>2.2189393939393938</c:v>
                </c:pt>
                <c:pt idx="143">
                  <c:v>2.2409090909090907</c:v>
                </c:pt>
                <c:pt idx="144">
                  <c:v>2.2409090909090907</c:v>
                </c:pt>
                <c:pt idx="145">
                  <c:v>2.2409090909090907</c:v>
                </c:pt>
                <c:pt idx="146">
                  <c:v>2.1969696969696968</c:v>
                </c:pt>
                <c:pt idx="147">
                  <c:v>2.1636363636363636</c:v>
                </c:pt>
                <c:pt idx="148">
                  <c:v>2.2628787878787877</c:v>
                </c:pt>
                <c:pt idx="149">
                  <c:v>2.3719696969696971</c:v>
                </c:pt>
                <c:pt idx="150">
                  <c:v>2.5499999999999998</c:v>
                </c:pt>
                <c:pt idx="151">
                  <c:v>2.6909090909090909</c:v>
                </c:pt>
                <c:pt idx="152">
                  <c:v>2.9090909090909092</c:v>
                </c:pt>
                <c:pt idx="153">
                  <c:v>2.5454545454545454</c:v>
                </c:pt>
                <c:pt idx="154">
                  <c:v>2.4727272727272727</c:v>
                </c:pt>
                <c:pt idx="155">
                  <c:v>2.6780303030303028</c:v>
                </c:pt>
                <c:pt idx="156">
                  <c:v>2.5984848484848486</c:v>
                </c:pt>
                <c:pt idx="157">
                  <c:v>2.4249999999999998</c:v>
                </c:pt>
                <c:pt idx="158">
                  <c:v>2.4249999999999998</c:v>
                </c:pt>
                <c:pt idx="159">
                  <c:v>2.4984848484848485</c:v>
                </c:pt>
                <c:pt idx="160">
                  <c:v>2.5719696969696972</c:v>
                </c:pt>
                <c:pt idx="161">
                  <c:v>2.8068181818181817</c:v>
                </c:pt>
                <c:pt idx="162">
                  <c:v>3.0681818181818179</c:v>
                </c:pt>
                <c:pt idx="163">
                  <c:v>3.1689393939393939</c:v>
                </c:pt>
                <c:pt idx="164">
                  <c:v>4.6257575757575751</c:v>
                </c:pt>
                <c:pt idx="165">
                  <c:v>3.7575757575757578</c:v>
                </c:pt>
                <c:pt idx="166">
                  <c:v>3.2196969696969697</c:v>
                </c:pt>
                <c:pt idx="167">
                  <c:v>2.8666666666666663</c:v>
                </c:pt>
                <c:pt idx="168">
                  <c:v>2.7643939393939392</c:v>
                </c:pt>
                <c:pt idx="169">
                  <c:v>2.9333333333333336</c:v>
                </c:pt>
                <c:pt idx="170">
                  <c:v>3.0909090909090908</c:v>
                </c:pt>
                <c:pt idx="171">
                  <c:v>3.0265151515151514</c:v>
                </c:pt>
                <c:pt idx="172">
                  <c:v>3.062121212121212</c:v>
                </c:pt>
                <c:pt idx="173">
                  <c:v>3.0909090909090908</c:v>
                </c:pt>
                <c:pt idx="174">
                  <c:v>3.3727272727272726</c:v>
                </c:pt>
                <c:pt idx="175">
                  <c:v>3.6363636363636367</c:v>
                </c:pt>
                <c:pt idx="176">
                  <c:v>4.2030303030303031</c:v>
                </c:pt>
                <c:pt idx="177">
                  <c:v>4.0340909090909092</c:v>
                </c:pt>
                <c:pt idx="178">
                  <c:v>3.6499999999999995</c:v>
                </c:pt>
                <c:pt idx="179">
                  <c:v>3.5878787878787879</c:v>
                </c:pt>
                <c:pt idx="180">
                  <c:v>3.6499999999999995</c:v>
                </c:pt>
                <c:pt idx="181">
                  <c:v>3.5999999999999996</c:v>
                </c:pt>
                <c:pt idx="182">
                  <c:v>3.4840909090909089</c:v>
                </c:pt>
                <c:pt idx="183">
                  <c:v>3.4090909090909092</c:v>
                </c:pt>
                <c:pt idx="184">
                  <c:v>3.3969696969696974</c:v>
                </c:pt>
                <c:pt idx="185">
                  <c:v>3.8712121212121211</c:v>
                </c:pt>
                <c:pt idx="186">
                  <c:v>4.0696969696969694</c:v>
                </c:pt>
                <c:pt idx="187">
                  <c:v>4.1113636363636363</c:v>
                </c:pt>
                <c:pt idx="188">
                  <c:v>4.1856060606060606</c:v>
                </c:pt>
                <c:pt idx="189">
                  <c:v>4.1621212121212121</c:v>
                </c:pt>
                <c:pt idx="190">
                  <c:v>3.7818181818181817</c:v>
                </c:pt>
                <c:pt idx="191">
                  <c:v>3.8</c:v>
                </c:pt>
                <c:pt idx="192">
                  <c:v>4.1856060606060606</c:v>
                </c:pt>
                <c:pt idx="193">
                  <c:v>4.6500000000000004</c:v>
                </c:pt>
                <c:pt idx="194">
                  <c:v>5.3636363636363633</c:v>
                </c:pt>
                <c:pt idx="195">
                  <c:v>6.1363636363636367</c:v>
                </c:pt>
                <c:pt idx="196">
                  <c:v>6.3106060606060606</c:v>
                </c:pt>
                <c:pt idx="197">
                  <c:v>5.1969696969696972</c:v>
                </c:pt>
                <c:pt idx="198">
                  <c:v>4.545454545454545</c:v>
                </c:pt>
                <c:pt idx="199">
                  <c:v>5.5151515151515147</c:v>
                </c:pt>
                <c:pt idx="200">
                  <c:v>5.9242424242424248</c:v>
                </c:pt>
                <c:pt idx="201">
                  <c:v>5.5378787878787881</c:v>
                </c:pt>
                <c:pt idx="202">
                  <c:v>4.7727272727272725</c:v>
                </c:pt>
                <c:pt idx="203">
                  <c:v>4.2727272727272734</c:v>
                </c:pt>
                <c:pt idx="204">
                  <c:v>4.2727272727272734</c:v>
                </c:pt>
                <c:pt idx="205">
                  <c:v>4.1818181818181817</c:v>
                </c:pt>
                <c:pt idx="206">
                  <c:v>4.083333333333333</c:v>
                </c:pt>
                <c:pt idx="207">
                  <c:v>4.7272727272727275</c:v>
                </c:pt>
                <c:pt idx="208">
                  <c:v>5.6666666666666661</c:v>
                </c:pt>
                <c:pt idx="209">
                  <c:v>6.5227272727272725</c:v>
                </c:pt>
                <c:pt idx="210">
                  <c:v>7.1439393939393936</c:v>
                </c:pt>
                <c:pt idx="211">
                  <c:v>6.3636363636363633</c:v>
                </c:pt>
                <c:pt idx="212">
                  <c:v>5.1818181818181817</c:v>
                </c:pt>
                <c:pt idx="213">
                  <c:v>4.8939393939393945</c:v>
                </c:pt>
                <c:pt idx="214">
                  <c:v>4.8939393939393945</c:v>
                </c:pt>
                <c:pt idx="215">
                  <c:v>5.1818181818181825</c:v>
                </c:pt>
                <c:pt idx="216">
                  <c:v>5.3257575757575752</c:v>
                </c:pt>
                <c:pt idx="217">
                  <c:v>5.6060606060606055</c:v>
                </c:pt>
                <c:pt idx="218">
                  <c:v>5.9242424242424239</c:v>
                </c:pt>
                <c:pt idx="219">
                  <c:v>6.0606060606060606</c:v>
                </c:pt>
                <c:pt idx="220">
                  <c:v>5.5757575757575761</c:v>
                </c:pt>
                <c:pt idx="221">
                  <c:v>5.5757575757575761</c:v>
                </c:pt>
                <c:pt idx="222">
                  <c:v>5.5757575757575761</c:v>
                </c:pt>
                <c:pt idx="223">
                  <c:v>5.6363636363636367</c:v>
                </c:pt>
                <c:pt idx="224">
                  <c:v>5.166666666666667</c:v>
                </c:pt>
                <c:pt idx="225">
                  <c:v>5</c:v>
                </c:pt>
                <c:pt idx="226">
                  <c:v>5.25</c:v>
                </c:pt>
                <c:pt idx="227">
                  <c:v>5.6363636363636367</c:v>
                </c:pt>
                <c:pt idx="228">
                  <c:v>5.6818181818181817</c:v>
                </c:pt>
                <c:pt idx="229">
                  <c:v>5.4924242424242422</c:v>
                </c:pt>
                <c:pt idx="230">
                  <c:v>5.4924242424242422</c:v>
                </c:pt>
                <c:pt idx="231">
                  <c:v>5.2272727272727275</c:v>
                </c:pt>
                <c:pt idx="232">
                  <c:v>4.9318181818181817</c:v>
                </c:pt>
                <c:pt idx="233">
                  <c:v>4.8939393939393936</c:v>
                </c:pt>
                <c:pt idx="234">
                  <c:v>4.3636363636363633</c:v>
                </c:pt>
                <c:pt idx="235">
                  <c:v>4.5454545454545459</c:v>
                </c:pt>
                <c:pt idx="236">
                  <c:v>4.2424242424242422</c:v>
                </c:pt>
                <c:pt idx="237">
                  <c:v>4.0378787878787881</c:v>
                </c:pt>
                <c:pt idx="238">
                  <c:v>4.2348484848484844</c:v>
                </c:pt>
                <c:pt idx="239">
                  <c:v>3.7499999999999996</c:v>
                </c:pt>
                <c:pt idx="240">
                  <c:v>3.916666666666667</c:v>
                </c:pt>
                <c:pt idx="241">
                  <c:v>3.7121212121212124</c:v>
                </c:pt>
                <c:pt idx="242">
                  <c:v>3.4181818181818184</c:v>
                </c:pt>
                <c:pt idx="243">
                  <c:v>3.3818181818181823</c:v>
                </c:pt>
                <c:pt idx="244">
                  <c:v>3.0977272727272727</c:v>
                </c:pt>
                <c:pt idx="245">
                  <c:v>3.0681818181818179</c:v>
                </c:pt>
                <c:pt idx="246">
                  <c:v>3.0727272727272723</c:v>
                </c:pt>
                <c:pt idx="247">
                  <c:v>3.1500000000000004</c:v>
                </c:pt>
                <c:pt idx="248">
                  <c:v>2.9045454545454548</c:v>
                </c:pt>
                <c:pt idx="249">
                  <c:v>2.8750000000000004</c:v>
                </c:pt>
                <c:pt idx="250">
                  <c:v>2.9053030303030303</c:v>
                </c:pt>
                <c:pt idx="251">
                  <c:v>2.7712121212121215</c:v>
                </c:pt>
                <c:pt idx="252">
                  <c:v>2.7727272727272725</c:v>
                </c:pt>
                <c:pt idx="253">
                  <c:v>2.5924242424242427</c:v>
                </c:pt>
                <c:pt idx="254">
                  <c:v>2.5</c:v>
                </c:pt>
                <c:pt idx="255">
                  <c:v>2.4424242424242428</c:v>
                </c:pt>
                <c:pt idx="256">
                  <c:v>2.4242424242424243</c:v>
                </c:pt>
                <c:pt idx="257">
                  <c:v>2.4</c:v>
                </c:pt>
                <c:pt idx="258">
                  <c:v>2.3856060606060607</c:v>
                </c:pt>
                <c:pt idx="259">
                  <c:v>2.3000000000000003</c:v>
                </c:pt>
                <c:pt idx="260">
                  <c:v>2.2590909090909093</c:v>
                </c:pt>
                <c:pt idx="261">
                  <c:v>2.2121212121212119</c:v>
                </c:pt>
                <c:pt idx="262">
                  <c:v>2.1863636363636361</c:v>
                </c:pt>
                <c:pt idx="263">
                  <c:v>2.1583333333333337</c:v>
                </c:pt>
                <c:pt idx="264">
                  <c:v>2.0681818181818183</c:v>
                </c:pt>
                <c:pt idx="265">
                  <c:v>2.0606060606060606</c:v>
                </c:pt>
                <c:pt idx="266">
                  <c:v>2.0499999999999998</c:v>
                </c:pt>
                <c:pt idx="267">
                  <c:v>2.0121212121212122</c:v>
                </c:pt>
                <c:pt idx="268">
                  <c:v>1.9962121212121213</c:v>
                </c:pt>
                <c:pt idx="269">
                  <c:v>1.9545454545454546</c:v>
                </c:pt>
                <c:pt idx="270">
                  <c:v>1.9333333333333331</c:v>
                </c:pt>
                <c:pt idx="271">
                  <c:v>1.9303030303030304</c:v>
                </c:pt>
                <c:pt idx="272">
                  <c:v>1.8818181818181821</c:v>
                </c:pt>
                <c:pt idx="273">
                  <c:v>1.831818181818182</c:v>
                </c:pt>
                <c:pt idx="274">
                  <c:v>1.7803030303030303</c:v>
                </c:pt>
                <c:pt idx="275">
                  <c:v>1.8181818181818183</c:v>
                </c:pt>
                <c:pt idx="276">
                  <c:v>1.7636363636363637</c:v>
                </c:pt>
                <c:pt idx="277">
                  <c:v>1.7818181818181817</c:v>
                </c:pt>
                <c:pt idx="278">
                  <c:v>1.7249999999999999</c:v>
                </c:pt>
                <c:pt idx="279">
                  <c:v>1.7424242424242422</c:v>
                </c:pt>
                <c:pt idx="280">
                  <c:v>1.7000000000000002</c:v>
                </c:pt>
                <c:pt idx="281">
                  <c:v>1.7166666666666668</c:v>
                </c:pt>
                <c:pt idx="282">
                  <c:v>1.6545454545454545</c:v>
                </c:pt>
                <c:pt idx="283">
                  <c:v>1.6704545454545454</c:v>
                </c:pt>
                <c:pt idx="284">
                  <c:v>1.6863636363636363</c:v>
                </c:pt>
                <c:pt idx="285">
                  <c:v>1.6863636363636363</c:v>
                </c:pt>
                <c:pt idx="286">
                  <c:v>1.7022727272727272</c:v>
                </c:pt>
                <c:pt idx="287">
                  <c:v>1.6212121212121211</c:v>
                </c:pt>
                <c:pt idx="288">
                  <c:v>1.6363636363636365</c:v>
                </c:pt>
                <c:pt idx="289">
                  <c:v>1.5689393939393939</c:v>
                </c:pt>
                <c:pt idx="290">
                  <c:v>1.5689393939393939</c:v>
                </c:pt>
                <c:pt idx="291">
                  <c:v>1.5833333333333333</c:v>
                </c:pt>
                <c:pt idx="292">
                  <c:v>1.5833333333333333</c:v>
                </c:pt>
                <c:pt idx="293">
                  <c:v>1.5977272727272727</c:v>
                </c:pt>
                <c:pt idx="294">
                  <c:v>1.5833333333333333</c:v>
                </c:pt>
                <c:pt idx="295">
                  <c:v>1.5977272727272727</c:v>
                </c:pt>
                <c:pt idx="296">
                  <c:v>1.5136363636363637</c:v>
                </c:pt>
                <c:pt idx="297">
                  <c:v>1.5136363636363637</c:v>
                </c:pt>
                <c:pt idx="298">
                  <c:v>1.5272727272727273</c:v>
                </c:pt>
                <c:pt idx="299">
                  <c:v>1.4553030303030303</c:v>
                </c:pt>
                <c:pt idx="300">
                  <c:v>1.4553030303030303</c:v>
                </c:pt>
                <c:pt idx="301">
                  <c:v>1.4681818181818183</c:v>
                </c:pt>
                <c:pt idx="302">
                  <c:v>1.4681818181818183</c:v>
                </c:pt>
                <c:pt idx="303">
                  <c:v>1.4681818181818183</c:v>
                </c:pt>
                <c:pt idx="304">
                  <c:v>1.4681818181818183</c:v>
                </c:pt>
                <c:pt idx="305">
                  <c:v>1.393939393939394</c:v>
                </c:pt>
                <c:pt idx="306">
                  <c:v>1.4060606060606062</c:v>
                </c:pt>
                <c:pt idx="307">
                  <c:v>1.4060606060606062</c:v>
                </c:pt>
                <c:pt idx="308">
                  <c:v>1.4181818181818182</c:v>
                </c:pt>
                <c:pt idx="309">
                  <c:v>1.4181818181818182</c:v>
                </c:pt>
                <c:pt idx="310">
                  <c:v>1.3295454545454546</c:v>
                </c:pt>
                <c:pt idx="311">
                  <c:v>1.3295454545454546</c:v>
                </c:pt>
                <c:pt idx="312">
                  <c:v>1.3409090909090908</c:v>
                </c:pt>
                <c:pt idx="313">
                  <c:v>1.3409090909090908</c:v>
                </c:pt>
                <c:pt idx="314">
                  <c:v>1.3409090909090908</c:v>
                </c:pt>
                <c:pt idx="315">
                  <c:v>1.3409090909090908</c:v>
                </c:pt>
                <c:pt idx="316">
                  <c:v>1.2515151515151515</c:v>
                </c:pt>
                <c:pt idx="317">
                  <c:v>1.262121212121212</c:v>
                </c:pt>
                <c:pt idx="318">
                  <c:v>1.262121212121212</c:v>
                </c:pt>
                <c:pt idx="319">
                  <c:v>1.262121212121212</c:v>
                </c:pt>
                <c:pt idx="320">
                  <c:v>1.262121212121212</c:v>
                </c:pt>
                <c:pt idx="321">
                  <c:v>1.262121212121212</c:v>
                </c:pt>
                <c:pt idx="322">
                  <c:v>1.262121212121212</c:v>
                </c:pt>
                <c:pt idx="323">
                  <c:v>1.3494832905592131</c:v>
                </c:pt>
                <c:pt idx="324">
                  <c:v>1.3494832905592131</c:v>
                </c:pt>
                <c:pt idx="325">
                  <c:v>1.2409090909090907</c:v>
                </c:pt>
                <c:pt idx="326">
                  <c:v>1.2515151515151515</c:v>
                </c:pt>
                <c:pt idx="327">
                  <c:v>1.262121212121212</c:v>
                </c:pt>
                <c:pt idx="328">
                  <c:v>1.262121212121212</c:v>
                </c:pt>
                <c:pt idx="329">
                  <c:v>1.262121212121212</c:v>
                </c:pt>
                <c:pt idx="330">
                  <c:v>1.2727272727272727</c:v>
                </c:pt>
                <c:pt idx="331">
                  <c:v>1.2727272727272727</c:v>
                </c:pt>
                <c:pt idx="332">
                  <c:v>1.3494832905592131</c:v>
                </c:pt>
                <c:pt idx="333">
                  <c:v>1.2727272727272727</c:v>
                </c:pt>
                <c:pt idx="334">
                  <c:v>1.1818181818181819</c:v>
                </c:pt>
                <c:pt idx="335">
                  <c:v>1.1818181818181819</c:v>
                </c:pt>
                <c:pt idx="336">
                  <c:v>1.2727272727272727</c:v>
                </c:pt>
                <c:pt idx="337">
                  <c:v>1.2727272727272727</c:v>
                </c:pt>
                <c:pt idx="338">
                  <c:v>1.262121212121212</c:v>
                </c:pt>
                <c:pt idx="339">
                  <c:v>1.3045454545454545</c:v>
                </c:pt>
                <c:pt idx="340">
                  <c:v>1.262121212121212</c:v>
                </c:pt>
                <c:pt idx="341">
                  <c:v>1.2727272727272727</c:v>
                </c:pt>
                <c:pt idx="342">
                  <c:v>1.2833333333333332</c:v>
                </c:pt>
                <c:pt idx="343">
                  <c:v>1.2833333333333332</c:v>
                </c:pt>
                <c:pt idx="344">
                  <c:v>1.2833333333333332</c:v>
                </c:pt>
                <c:pt idx="345">
                  <c:v>1.2833333333333332</c:v>
                </c:pt>
                <c:pt idx="346">
                  <c:v>1.2727272727272727</c:v>
                </c:pt>
                <c:pt idx="347">
                  <c:v>1.262121212121212</c:v>
                </c:pt>
                <c:pt idx="348">
                  <c:v>1.262121212121212</c:v>
                </c:pt>
                <c:pt idx="349">
                  <c:v>1.2727272727272727</c:v>
                </c:pt>
                <c:pt idx="350">
                  <c:v>1.2727272727272727</c:v>
                </c:pt>
                <c:pt idx="351">
                  <c:v>1.2833333333333332</c:v>
                </c:pt>
                <c:pt idx="352">
                  <c:v>1.2833333333333332</c:v>
                </c:pt>
                <c:pt idx="353">
                  <c:v>1.2833333333333332</c:v>
                </c:pt>
                <c:pt idx="354">
                  <c:v>1.2833333333333332</c:v>
                </c:pt>
                <c:pt idx="355">
                  <c:v>1.2833333333333332</c:v>
                </c:pt>
                <c:pt idx="356">
                  <c:v>1.375</c:v>
                </c:pt>
                <c:pt idx="357">
                  <c:v>1.375</c:v>
                </c:pt>
                <c:pt idx="358">
                  <c:v>1.3522727272727273</c:v>
                </c:pt>
                <c:pt idx="359">
                  <c:v>1.262121212121212</c:v>
                </c:pt>
                <c:pt idx="360">
                  <c:v>1.262121212121212</c:v>
                </c:pt>
                <c:pt idx="361">
                  <c:v>1.3494832905592131</c:v>
                </c:pt>
                <c:pt idx="362">
                  <c:v>1.262121212121212</c:v>
                </c:pt>
                <c:pt idx="363">
                  <c:v>1.2727272727272727</c:v>
                </c:pt>
                <c:pt idx="364">
                  <c:v>1.3636363636363635</c:v>
                </c:pt>
                <c:pt idx="365">
                  <c:v>1.3636363636363635</c:v>
                </c:pt>
                <c:pt idx="366">
                  <c:v>1.2727272727272727</c:v>
                </c:pt>
                <c:pt idx="367">
                  <c:v>1.9545454545454546</c:v>
                </c:pt>
                <c:pt idx="368">
                  <c:v>1.5515151515151517</c:v>
                </c:pt>
                <c:pt idx="369">
                  <c:v>2.418181818181818</c:v>
                </c:pt>
                <c:pt idx="370">
                  <c:v>1.9446969696969698</c:v>
                </c:pt>
                <c:pt idx="371">
                  <c:v>1.4545454545454546</c:v>
                </c:pt>
                <c:pt idx="372">
                  <c:v>1.9151515151515153</c:v>
                </c:pt>
                <c:pt idx="373">
                  <c:v>1.4424242424242424</c:v>
                </c:pt>
                <c:pt idx="374">
                  <c:v>1.3522727272727273</c:v>
                </c:pt>
                <c:pt idx="375">
                  <c:v>1.4545454545454546</c:v>
                </c:pt>
                <c:pt idx="376">
                  <c:v>1.4424242424242424</c:v>
                </c:pt>
                <c:pt idx="377">
                  <c:v>1.4303030303030304</c:v>
                </c:pt>
                <c:pt idx="378">
                  <c:v>1.7386363636363635</c:v>
                </c:pt>
                <c:pt idx="379">
                  <c:v>1.5068181818181818</c:v>
                </c:pt>
                <c:pt idx="380">
                  <c:v>1.6613636363636364</c:v>
                </c:pt>
                <c:pt idx="381">
                  <c:v>1.4181818181818182</c:v>
                </c:pt>
                <c:pt idx="382">
                  <c:v>1.4181818181818182</c:v>
                </c:pt>
                <c:pt idx="383">
                  <c:v>1.4181818181818182</c:v>
                </c:pt>
                <c:pt idx="384">
                  <c:v>1.4181818181818182</c:v>
                </c:pt>
                <c:pt idx="385">
                  <c:v>1.4181818181818182</c:v>
                </c:pt>
                <c:pt idx="386">
                  <c:v>1.4181818181818182</c:v>
                </c:pt>
                <c:pt idx="387">
                  <c:v>1.4181818181818182</c:v>
                </c:pt>
                <c:pt idx="388">
                  <c:v>1.5068181818181818</c:v>
                </c:pt>
                <c:pt idx="389">
                  <c:v>1.7454545454545454</c:v>
                </c:pt>
                <c:pt idx="390">
                  <c:v>1.4181818181818182</c:v>
                </c:pt>
                <c:pt idx="391">
                  <c:v>1.4181818181818182</c:v>
                </c:pt>
                <c:pt idx="392">
                  <c:v>1.4181818181818182</c:v>
                </c:pt>
                <c:pt idx="393">
                  <c:v>2.0484848484848484</c:v>
                </c:pt>
                <c:pt idx="394">
                  <c:v>1.4181818181818182</c:v>
                </c:pt>
                <c:pt idx="395">
                  <c:v>1.4181818181818182</c:v>
                </c:pt>
                <c:pt idx="396">
                  <c:v>1.8484848484848484</c:v>
                </c:pt>
                <c:pt idx="397">
                  <c:v>5.1409090909090907</c:v>
                </c:pt>
                <c:pt idx="398">
                  <c:v>5.4363636363636365</c:v>
                </c:pt>
                <c:pt idx="399">
                  <c:v>2.375757575757576</c:v>
                </c:pt>
                <c:pt idx="400">
                  <c:v>2.2060606060606056</c:v>
                </c:pt>
                <c:pt idx="401">
                  <c:v>2.8409090909090913</c:v>
                </c:pt>
                <c:pt idx="402">
                  <c:v>2.0075757575757573</c:v>
                </c:pt>
                <c:pt idx="403">
                  <c:v>2.0075757575757573</c:v>
                </c:pt>
                <c:pt idx="404">
                  <c:v>2.168181818181818</c:v>
                </c:pt>
                <c:pt idx="405">
                  <c:v>2.2954545454545454</c:v>
                </c:pt>
                <c:pt idx="406">
                  <c:v>2.0484848484848484</c:v>
                </c:pt>
                <c:pt idx="407">
                  <c:v>1.9090909090909089</c:v>
                </c:pt>
                <c:pt idx="408">
                  <c:v>2.0681818181818183</c:v>
                </c:pt>
                <c:pt idx="409">
                  <c:v>1.9696969696969697</c:v>
                </c:pt>
                <c:pt idx="410">
                  <c:v>1.9090909090909089</c:v>
                </c:pt>
                <c:pt idx="411">
                  <c:v>1.8469696969696967</c:v>
                </c:pt>
                <c:pt idx="412">
                  <c:v>1.864393939393939</c:v>
                </c:pt>
                <c:pt idx="413">
                  <c:v>1.7833333333333334</c:v>
                </c:pt>
                <c:pt idx="414">
                  <c:v>1.7181818181818183</c:v>
                </c:pt>
                <c:pt idx="415">
                  <c:v>1.7181818181818183</c:v>
                </c:pt>
                <c:pt idx="416">
                  <c:v>1.7340909090909093</c:v>
                </c:pt>
                <c:pt idx="417">
                  <c:v>1.7340909090909093</c:v>
                </c:pt>
                <c:pt idx="418">
                  <c:v>1.7500000000000002</c:v>
                </c:pt>
                <c:pt idx="419">
                  <c:v>1.7500000000000002</c:v>
                </c:pt>
                <c:pt idx="420">
                  <c:v>1.7500000000000002</c:v>
                </c:pt>
                <c:pt idx="421">
                  <c:v>1.7500000000000002</c:v>
                </c:pt>
                <c:pt idx="422">
                  <c:v>1.8333333333333335</c:v>
                </c:pt>
                <c:pt idx="423">
                  <c:v>1.8818181818181818</c:v>
                </c:pt>
                <c:pt idx="424">
                  <c:v>1.8000000000000003</c:v>
                </c:pt>
                <c:pt idx="425">
                  <c:v>1.8166666666666669</c:v>
                </c:pt>
                <c:pt idx="426">
                  <c:v>1.7340909090909093</c:v>
                </c:pt>
                <c:pt idx="427">
                  <c:v>1.7340909090909093</c:v>
                </c:pt>
                <c:pt idx="428">
                  <c:v>1.7500000000000002</c:v>
                </c:pt>
                <c:pt idx="429">
                  <c:v>1.7659090909090911</c:v>
                </c:pt>
                <c:pt idx="430">
                  <c:v>1.6818181818181819</c:v>
                </c:pt>
                <c:pt idx="431">
                  <c:v>1.696969696969697</c:v>
                </c:pt>
                <c:pt idx="432">
                  <c:v>1.7121212121212122</c:v>
                </c:pt>
                <c:pt idx="433">
                  <c:v>1.7272727272727273</c:v>
                </c:pt>
                <c:pt idx="434">
                  <c:v>1.7121212121212122</c:v>
                </c:pt>
                <c:pt idx="435">
                  <c:v>1.6409090909090909</c:v>
                </c:pt>
                <c:pt idx="436">
                  <c:v>1.7272727272727273</c:v>
                </c:pt>
                <c:pt idx="437">
                  <c:v>1.7121212121212122</c:v>
                </c:pt>
                <c:pt idx="438">
                  <c:v>1.781818181818182</c:v>
                </c:pt>
                <c:pt idx="439">
                  <c:v>1.7977272727272728</c:v>
                </c:pt>
                <c:pt idx="440">
                  <c:v>1.7977272727272728</c:v>
                </c:pt>
                <c:pt idx="441">
                  <c:v>1.8166666666666669</c:v>
                </c:pt>
                <c:pt idx="442">
                  <c:v>1.7977272727272728</c:v>
                </c:pt>
                <c:pt idx="443">
                  <c:v>1.8295454545454546</c:v>
                </c:pt>
                <c:pt idx="444">
                  <c:v>1.9166666666666667</c:v>
                </c:pt>
                <c:pt idx="445">
                  <c:v>1.8000000000000003</c:v>
                </c:pt>
                <c:pt idx="446">
                  <c:v>1.8666666666666669</c:v>
                </c:pt>
                <c:pt idx="447">
                  <c:v>1.8166666666666669</c:v>
                </c:pt>
                <c:pt idx="448">
                  <c:v>1.8992424242424242</c:v>
                </c:pt>
                <c:pt idx="449">
                  <c:v>1.8166666666666669</c:v>
                </c:pt>
                <c:pt idx="450">
                  <c:v>1.8992424242424242</c:v>
                </c:pt>
                <c:pt idx="451">
                  <c:v>2.0878787878787879</c:v>
                </c:pt>
                <c:pt idx="452">
                  <c:v>1.8000000000000003</c:v>
                </c:pt>
                <c:pt idx="453">
                  <c:v>1.8000000000000003</c:v>
                </c:pt>
                <c:pt idx="454">
                  <c:v>1.9166666666666665</c:v>
                </c:pt>
                <c:pt idx="455">
                  <c:v>1.8818181818181818</c:v>
                </c:pt>
                <c:pt idx="456">
                  <c:v>1.8992424242424242</c:v>
                </c:pt>
                <c:pt idx="457">
                  <c:v>1.9340909090909091</c:v>
                </c:pt>
                <c:pt idx="458">
                  <c:v>1.8992424242424242</c:v>
                </c:pt>
                <c:pt idx="459">
                  <c:v>2.0454545454545454</c:v>
                </c:pt>
                <c:pt idx="460">
                  <c:v>1.9636363636363636</c:v>
                </c:pt>
                <c:pt idx="461">
                  <c:v>1.9818181818181819</c:v>
                </c:pt>
                <c:pt idx="462">
                  <c:v>1.927272727272727</c:v>
                </c:pt>
                <c:pt idx="463">
                  <c:v>1.927272727272727</c:v>
                </c:pt>
                <c:pt idx="464">
                  <c:v>2.0075757575757573</c:v>
                </c:pt>
                <c:pt idx="465">
                  <c:v>1.9886363636363635</c:v>
                </c:pt>
                <c:pt idx="466">
                  <c:v>1.927272727272727</c:v>
                </c:pt>
                <c:pt idx="467">
                  <c:v>1.9454545454545453</c:v>
                </c:pt>
                <c:pt idx="468">
                  <c:v>1.864393939393939</c:v>
                </c:pt>
                <c:pt idx="469">
                  <c:v>1.927272727272727</c:v>
                </c:pt>
                <c:pt idx="470">
                  <c:v>1.9454545454545453</c:v>
                </c:pt>
                <c:pt idx="471">
                  <c:v>1.9454545454545453</c:v>
                </c:pt>
                <c:pt idx="472">
                  <c:v>1.864393939393939</c:v>
                </c:pt>
                <c:pt idx="473">
                  <c:v>1.864393939393939</c:v>
                </c:pt>
                <c:pt idx="474">
                  <c:v>1.864393939393939</c:v>
                </c:pt>
                <c:pt idx="475">
                  <c:v>1.8818181818181818</c:v>
                </c:pt>
                <c:pt idx="476">
                  <c:v>1.8818181818181818</c:v>
                </c:pt>
                <c:pt idx="477">
                  <c:v>1.8818181818181818</c:v>
                </c:pt>
                <c:pt idx="478">
                  <c:v>1.8818181818181818</c:v>
                </c:pt>
                <c:pt idx="479">
                  <c:v>2.7045454545454541</c:v>
                </c:pt>
                <c:pt idx="480">
                  <c:v>3.2757575757575759</c:v>
                </c:pt>
                <c:pt idx="481">
                  <c:v>3.4530303030303027</c:v>
                </c:pt>
                <c:pt idx="482">
                  <c:v>2.8666666666666663</c:v>
                </c:pt>
                <c:pt idx="483">
                  <c:v>2.4924242424242427</c:v>
                </c:pt>
                <c:pt idx="484">
                  <c:v>2.4</c:v>
                </c:pt>
                <c:pt idx="485">
                  <c:v>2.1818181818181817</c:v>
                </c:pt>
                <c:pt idx="486">
                  <c:v>2.1530303030303028</c:v>
                </c:pt>
                <c:pt idx="487">
                  <c:v>2.0999999999999996</c:v>
                </c:pt>
                <c:pt idx="488">
                  <c:v>2.0454545454545454</c:v>
                </c:pt>
                <c:pt idx="489">
                  <c:v>2.0454545454545454</c:v>
                </c:pt>
                <c:pt idx="490">
                  <c:v>1.9893939393939395</c:v>
                </c:pt>
                <c:pt idx="491">
                  <c:v>2.0659090909090909</c:v>
                </c:pt>
                <c:pt idx="492">
                  <c:v>2.0659090909090909</c:v>
                </c:pt>
                <c:pt idx="493">
                  <c:v>2.0454545454545454</c:v>
                </c:pt>
                <c:pt idx="494">
                  <c:v>1.9893939393939395</c:v>
                </c:pt>
                <c:pt idx="495">
                  <c:v>1.9893939393939395</c:v>
                </c:pt>
                <c:pt idx="496">
                  <c:v>2.0090909090909093</c:v>
                </c:pt>
                <c:pt idx="497">
                  <c:v>2.0484848484848484</c:v>
                </c:pt>
                <c:pt idx="498">
                  <c:v>2.1886363636363635</c:v>
                </c:pt>
                <c:pt idx="499">
                  <c:v>1.9318181818181817</c:v>
                </c:pt>
                <c:pt idx="500">
                  <c:v>1.9886363636363635</c:v>
                </c:pt>
                <c:pt idx="501">
                  <c:v>1.9507575757575757</c:v>
                </c:pt>
                <c:pt idx="502">
                  <c:v>1.9507575757575757</c:v>
                </c:pt>
                <c:pt idx="503">
                  <c:v>2.0287878787878788</c:v>
                </c:pt>
                <c:pt idx="504">
                  <c:v>1.9318181818181817</c:v>
                </c:pt>
                <c:pt idx="505">
                  <c:v>1.9507575757575757</c:v>
                </c:pt>
                <c:pt idx="506">
                  <c:v>1.9696969696969697</c:v>
                </c:pt>
                <c:pt idx="507">
                  <c:v>1.9886363636363635</c:v>
                </c:pt>
                <c:pt idx="508">
                  <c:v>2.0075757575757573</c:v>
                </c:pt>
                <c:pt idx="509">
                  <c:v>2.0681818181818183</c:v>
                </c:pt>
                <c:pt idx="510">
                  <c:v>4.1356060606060607</c:v>
                </c:pt>
                <c:pt idx="511">
                  <c:v>6.2727272727272725</c:v>
                </c:pt>
                <c:pt idx="512">
                  <c:v>6</c:v>
                </c:pt>
                <c:pt idx="513">
                  <c:v>3.7090909090909085</c:v>
                </c:pt>
                <c:pt idx="514">
                  <c:v>3.1500000000000004</c:v>
                </c:pt>
                <c:pt idx="515">
                  <c:v>2.8840909090909093</c:v>
                </c:pt>
                <c:pt idx="516">
                  <c:v>2.7</c:v>
                </c:pt>
                <c:pt idx="517">
                  <c:v>3.6651515151515155</c:v>
                </c:pt>
                <c:pt idx="518">
                  <c:v>8.3712121212121211</c:v>
                </c:pt>
                <c:pt idx="519">
                  <c:v>5.083333333333333</c:v>
                </c:pt>
                <c:pt idx="520">
                  <c:v>3.8575757575757574</c:v>
                </c:pt>
                <c:pt idx="521">
                  <c:v>3.2810606060606058</c:v>
                </c:pt>
                <c:pt idx="522">
                  <c:v>3.0272727272727273</c:v>
                </c:pt>
                <c:pt idx="523">
                  <c:v>2.9363636363636365</c:v>
                </c:pt>
                <c:pt idx="524">
                  <c:v>2.8000000000000003</c:v>
                </c:pt>
                <c:pt idx="525">
                  <c:v>2.7530303030303029</c:v>
                </c:pt>
                <c:pt idx="526">
                  <c:v>2.8575757575757574</c:v>
                </c:pt>
                <c:pt idx="527">
                  <c:v>2.6386363636363637</c:v>
                </c:pt>
                <c:pt idx="528">
                  <c:v>2.6090909090909093</c:v>
                </c:pt>
                <c:pt idx="529">
                  <c:v>2.7037878787878786</c:v>
                </c:pt>
                <c:pt idx="530">
                  <c:v>2.7363636363636363</c:v>
                </c:pt>
                <c:pt idx="531">
                  <c:v>2.7</c:v>
                </c:pt>
                <c:pt idx="532">
                  <c:v>3.4272727272727272</c:v>
                </c:pt>
                <c:pt idx="533">
                  <c:v>3.7636363636363637</c:v>
                </c:pt>
                <c:pt idx="534">
                  <c:v>3.8181818181818179</c:v>
                </c:pt>
                <c:pt idx="535">
                  <c:v>4.0696969696969694</c:v>
                </c:pt>
                <c:pt idx="536">
                  <c:v>4.3333333333333339</c:v>
                </c:pt>
                <c:pt idx="537">
                  <c:v>4.1333333333333337</c:v>
                </c:pt>
                <c:pt idx="538">
                  <c:v>3.791666666666667</c:v>
                </c:pt>
                <c:pt idx="539">
                  <c:v>3.4515151515151512</c:v>
                </c:pt>
                <c:pt idx="540">
                  <c:v>3.2969696969696969</c:v>
                </c:pt>
                <c:pt idx="541">
                  <c:v>3.4</c:v>
                </c:pt>
                <c:pt idx="542">
                  <c:v>3.6</c:v>
                </c:pt>
                <c:pt idx="543">
                  <c:v>3.643939393939394</c:v>
                </c:pt>
                <c:pt idx="544">
                  <c:v>4.1696969696969699</c:v>
                </c:pt>
                <c:pt idx="545">
                  <c:v>4.1742424242424239</c:v>
                </c:pt>
                <c:pt idx="546">
                  <c:v>4.3499999999999996</c:v>
                </c:pt>
                <c:pt idx="547">
                  <c:v>3.8886363636363632</c:v>
                </c:pt>
                <c:pt idx="548">
                  <c:v>4.3939393939393936</c:v>
                </c:pt>
                <c:pt idx="549">
                  <c:v>4.5833333333333339</c:v>
                </c:pt>
                <c:pt idx="550">
                  <c:v>4.0909090909090908</c:v>
                </c:pt>
                <c:pt idx="551">
                  <c:v>3.8181818181818183</c:v>
                </c:pt>
                <c:pt idx="552">
                  <c:v>3.9030303030303028</c:v>
                </c:pt>
                <c:pt idx="553">
                  <c:v>4.0909090909090908</c:v>
                </c:pt>
                <c:pt idx="554">
                  <c:v>4.7272727272727266</c:v>
                </c:pt>
                <c:pt idx="555">
                  <c:v>4.333333333333333</c:v>
                </c:pt>
                <c:pt idx="556">
                  <c:v>3.934848484848485</c:v>
                </c:pt>
                <c:pt idx="557">
                  <c:v>4.0909090909090908</c:v>
                </c:pt>
                <c:pt idx="558">
                  <c:v>4.25</c:v>
                </c:pt>
                <c:pt idx="559">
                  <c:v>5.0227272727272725</c:v>
                </c:pt>
                <c:pt idx="560">
                  <c:v>5.5757575757575761</c:v>
                </c:pt>
                <c:pt idx="561">
                  <c:v>5</c:v>
                </c:pt>
                <c:pt idx="562">
                  <c:v>4.1818181818181817</c:v>
                </c:pt>
                <c:pt idx="563">
                  <c:v>4</c:v>
                </c:pt>
                <c:pt idx="564">
                  <c:v>4.6287878787878789</c:v>
                </c:pt>
                <c:pt idx="565">
                  <c:v>5.2121212121212119</c:v>
                </c:pt>
                <c:pt idx="566">
                  <c:v>6.0606060606060606</c:v>
                </c:pt>
                <c:pt idx="567">
                  <c:v>6.4469696969696964</c:v>
                </c:pt>
                <c:pt idx="568">
                  <c:v>7.2121212121212119</c:v>
                </c:pt>
                <c:pt idx="569">
                  <c:v>7.5151515151515156</c:v>
                </c:pt>
                <c:pt idx="570">
                  <c:v>7.2727272727272725</c:v>
                </c:pt>
                <c:pt idx="571">
                  <c:v>6.1060606060606064</c:v>
                </c:pt>
                <c:pt idx="572">
                  <c:v>5</c:v>
                </c:pt>
                <c:pt idx="573">
                  <c:v>5.0378787878787872</c:v>
                </c:pt>
                <c:pt idx="574">
                  <c:v>4.9090909090909083</c:v>
                </c:pt>
                <c:pt idx="575">
                  <c:v>4.6363636363636358</c:v>
                </c:pt>
                <c:pt idx="576">
                  <c:v>4.2424242424242422</c:v>
                </c:pt>
                <c:pt idx="577">
                  <c:v>4.2424242424242422</c:v>
                </c:pt>
                <c:pt idx="578">
                  <c:v>8.2196969696969688</c:v>
                </c:pt>
                <c:pt idx="579">
                  <c:v>10.227272727272728</c:v>
                </c:pt>
                <c:pt idx="580">
                  <c:v>12.068181818181818</c:v>
                </c:pt>
                <c:pt idx="581">
                  <c:v>8.4696969696969688</c:v>
                </c:pt>
                <c:pt idx="582">
                  <c:v>12.727272727272727</c:v>
                </c:pt>
                <c:pt idx="583">
                  <c:v>2.7575757575757578</c:v>
                </c:pt>
                <c:pt idx="584">
                  <c:v>7.5</c:v>
                </c:pt>
                <c:pt idx="585">
                  <c:v>7.2727272727272734</c:v>
                </c:pt>
                <c:pt idx="586">
                  <c:v>7.0075757575757578</c:v>
                </c:pt>
                <c:pt idx="587">
                  <c:v>6.6287878787878789</c:v>
                </c:pt>
                <c:pt idx="588">
                  <c:v>6.6969696969696964</c:v>
                </c:pt>
                <c:pt idx="589">
                  <c:v>6.1060606060606055</c:v>
                </c:pt>
                <c:pt idx="590">
                  <c:v>5.7272727272727275</c:v>
                </c:pt>
                <c:pt idx="591">
                  <c:v>5.7272727272727275</c:v>
                </c:pt>
                <c:pt idx="592">
                  <c:v>5.7121212121212119</c:v>
                </c:pt>
                <c:pt idx="593">
                  <c:v>5.2727272727272725</c:v>
                </c:pt>
                <c:pt idx="594">
                  <c:v>5.2272727272727275</c:v>
                </c:pt>
                <c:pt idx="595">
                  <c:v>5.2272727272727275</c:v>
                </c:pt>
                <c:pt idx="596">
                  <c:v>5</c:v>
                </c:pt>
                <c:pt idx="597">
                  <c:v>4.6969696969696972</c:v>
                </c:pt>
                <c:pt idx="598">
                  <c:v>4.6060606060606064</c:v>
                </c:pt>
                <c:pt idx="599">
                  <c:v>4.25</c:v>
                </c:pt>
                <c:pt idx="600">
                  <c:v>4.6363636363636358</c:v>
                </c:pt>
                <c:pt idx="601">
                  <c:v>4.2045454545454541</c:v>
                </c:pt>
                <c:pt idx="602">
                  <c:v>3.9242424242424239</c:v>
                </c:pt>
                <c:pt idx="603">
                  <c:v>4.2424242424242422</c:v>
                </c:pt>
                <c:pt idx="604">
                  <c:v>3.9393939393939394</c:v>
                </c:pt>
                <c:pt idx="605">
                  <c:v>4.0378787878787881</c:v>
                </c:pt>
                <c:pt idx="606">
                  <c:v>4.0378787878787881</c:v>
                </c:pt>
                <c:pt idx="607">
                  <c:v>3.9090909090909092</c:v>
                </c:pt>
                <c:pt idx="608">
                  <c:v>4</c:v>
                </c:pt>
                <c:pt idx="609">
                  <c:v>3.583333333333333</c:v>
                </c:pt>
                <c:pt idx="610">
                  <c:v>3.9090909090909092</c:v>
                </c:pt>
                <c:pt idx="611">
                  <c:v>4</c:v>
                </c:pt>
                <c:pt idx="612">
                  <c:v>3.7499999999999996</c:v>
                </c:pt>
                <c:pt idx="613">
                  <c:v>3.4090909090909087</c:v>
                </c:pt>
                <c:pt idx="614">
                  <c:v>3.45</c:v>
                </c:pt>
                <c:pt idx="615">
                  <c:v>3.2401515151515152</c:v>
                </c:pt>
                <c:pt idx="616">
                  <c:v>3.0810606060606065</c:v>
                </c:pt>
                <c:pt idx="617">
                  <c:v>2.9750000000000001</c:v>
                </c:pt>
                <c:pt idx="618">
                  <c:v>2.8363636363636364</c:v>
                </c:pt>
                <c:pt idx="619">
                  <c:v>2.8227272727272732</c:v>
                </c:pt>
                <c:pt idx="620">
                  <c:v>2.791666666666667</c:v>
                </c:pt>
                <c:pt idx="621">
                  <c:v>3.0121212121212122</c:v>
                </c:pt>
                <c:pt idx="622">
                  <c:v>2.8068181818181817</c:v>
                </c:pt>
                <c:pt idx="623">
                  <c:v>2.7242424242424241</c:v>
                </c:pt>
                <c:pt idx="624">
                  <c:v>2.7272727272727271</c:v>
                </c:pt>
                <c:pt idx="625">
                  <c:v>2.6803030303030302</c:v>
                </c:pt>
                <c:pt idx="626">
                  <c:v>2.625</c:v>
                </c:pt>
                <c:pt idx="627">
                  <c:v>2.5696969696969698</c:v>
                </c:pt>
                <c:pt idx="628">
                  <c:v>2.6181818181818186</c:v>
                </c:pt>
                <c:pt idx="629">
                  <c:v>2.5</c:v>
                </c:pt>
                <c:pt idx="630">
                  <c:v>2.4727272727272727</c:v>
                </c:pt>
                <c:pt idx="631">
                  <c:v>2.4742424242424237</c:v>
                </c:pt>
                <c:pt idx="632">
                  <c:v>2.3454545454545452</c:v>
                </c:pt>
                <c:pt idx="633">
                  <c:v>2.2424242424242422</c:v>
                </c:pt>
                <c:pt idx="634">
                  <c:v>2.2159090909090913</c:v>
                </c:pt>
                <c:pt idx="635">
                  <c:v>2.2143939393939398</c:v>
                </c:pt>
                <c:pt idx="636">
                  <c:v>2.0946969696969697</c:v>
                </c:pt>
                <c:pt idx="637">
                  <c:v>2.0863636363636364</c:v>
                </c:pt>
                <c:pt idx="638">
                  <c:v>2.0749999999999997</c:v>
                </c:pt>
                <c:pt idx="639">
                  <c:v>2.0749999999999997</c:v>
                </c:pt>
                <c:pt idx="640">
                  <c:v>2.0363636363636366</c:v>
                </c:pt>
                <c:pt idx="641">
                  <c:v>1.9545454545454546</c:v>
                </c:pt>
                <c:pt idx="642">
                  <c:v>1.9333333333333331</c:v>
                </c:pt>
                <c:pt idx="643">
                  <c:v>1.8878787878787877</c:v>
                </c:pt>
                <c:pt idx="644">
                  <c:v>1.8409090909090908</c:v>
                </c:pt>
                <c:pt idx="645">
                  <c:v>1.8613636363636366</c:v>
                </c:pt>
                <c:pt idx="646">
                  <c:v>1.7924242424242427</c:v>
                </c:pt>
                <c:pt idx="647">
                  <c:v>1.8121212121212122</c:v>
                </c:pt>
                <c:pt idx="648">
                  <c:v>1.7803030303030303</c:v>
                </c:pt>
                <c:pt idx="649">
                  <c:v>1.7272727272727273</c:v>
                </c:pt>
                <c:pt idx="650">
                  <c:v>1.7454545454545454</c:v>
                </c:pt>
                <c:pt idx="651">
                  <c:v>1.7636363636363637</c:v>
                </c:pt>
                <c:pt idx="652">
                  <c:v>1.7075757575757575</c:v>
                </c:pt>
                <c:pt idx="653">
                  <c:v>1.7424242424242422</c:v>
                </c:pt>
                <c:pt idx="654">
                  <c:v>1.6068181818181819</c:v>
                </c:pt>
                <c:pt idx="655">
                  <c:v>1.6386363636363637</c:v>
                </c:pt>
                <c:pt idx="656">
                  <c:v>1.5757575757575757</c:v>
                </c:pt>
                <c:pt idx="657">
                  <c:v>1.5909090909090908</c:v>
                </c:pt>
                <c:pt idx="658">
                  <c:v>1.5257575757575756</c:v>
                </c:pt>
                <c:pt idx="659">
                  <c:v>1.540151515151515</c:v>
                </c:pt>
                <c:pt idx="660">
                  <c:v>1.5545454545454547</c:v>
                </c:pt>
                <c:pt idx="661">
                  <c:v>1.5545454545454547</c:v>
                </c:pt>
                <c:pt idx="662">
                  <c:v>1.4863636363636366</c:v>
                </c:pt>
                <c:pt idx="663">
                  <c:v>1.5</c:v>
                </c:pt>
                <c:pt idx="664">
                  <c:v>1.5136363636363637</c:v>
                </c:pt>
                <c:pt idx="665">
                  <c:v>1.4295454545454545</c:v>
                </c:pt>
                <c:pt idx="666">
                  <c:v>1.5136363636363637</c:v>
                </c:pt>
                <c:pt idx="667">
                  <c:v>1.6265151515151515</c:v>
                </c:pt>
                <c:pt idx="668">
                  <c:v>1.5833333333333333</c:v>
                </c:pt>
                <c:pt idx="669">
                  <c:v>1.5272727272727273</c:v>
                </c:pt>
                <c:pt idx="670">
                  <c:v>1.540909090909091</c:v>
                </c:pt>
                <c:pt idx="671">
                  <c:v>1.4553030303030303</c:v>
                </c:pt>
                <c:pt idx="672">
                  <c:v>1.3696969696969699</c:v>
                </c:pt>
                <c:pt idx="673">
                  <c:v>1.3818181818181818</c:v>
                </c:pt>
                <c:pt idx="674">
                  <c:v>1.393939393939394</c:v>
                </c:pt>
                <c:pt idx="675">
                  <c:v>1.4681818181818183</c:v>
                </c:pt>
                <c:pt idx="676">
                  <c:v>1.6121212121212121</c:v>
                </c:pt>
                <c:pt idx="677">
                  <c:v>1.5136363636363637</c:v>
                </c:pt>
                <c:pt idx="678">
                  <c:v>1.4553030303030303</c:v>
                </c:pt>
                <c:pt idx="679">
                  <c:v>1.3696969696969699</c:v>
                </c:pt>
                <c:pt idx="680">
                  <c:v>1.3818181818181818</c:v>
                </c:pt>
                <c:pt idx="681">
                  <c:v>1.3068181818181819</c:v>
                </c:pt>
                <c:pt idx="682">
                  <c:v>1.3068181818181819</c:v>
                </c:pt>
                <c:pt idx="683">
                  <c:v>1.3068181818181819</c:v>
                </c:pt>
                <c:pt idx="684">
                  <c:v>1.3181818181818181</c:v>
                </c:pt>
                <c:pt idx="685">
                  <c:v>1.3068181818181819</c:v>
                </c:pt>
                <c:pt idx="686">
                  <c:v>1.3181818181818181</c:v>
                </c:pt>
                <c:pt idx="687">
                  <c:v>1.3295454545454546</c:v>
                </c:pt>
                <c:pt idx="688">
                  <c:v>1.2409090909090907</c:v>
                </c:pt>
                <c:pt idx="689">
                  <c:v>1.2409090909090907</c:v>
                </c:pt>
                <c:pt idx="690">
                  <c:v>1.2515151515151515</c:v>
                </c:pt>
                <c:pt idx="691">
                  <c:v>1.2515151515151515</c:v>
                </c:pt>
                <c:pt idx="692">
                  <c:v>1.2727272727272727</c:v>
                </c:pt>
                <c:pt idx="693">
                  <c:v>1.375</c:v>
                </c:pt>
                <c:pt idx="694">
                  <c:v>1.262121212121212</c:v>
                </c:pt>
                <c:pt idx="695">
                  <c:v>1.2515151515151515</c:v>
                </c:pt>
                <c:pt idx="696">
                  <c:v>1.262121212121212</c:v>
                </c:pt>
                <c:pt idx="697">
                  <c:v>1.2727272727272727</c:v>
                </c:pt>
                <c:pt idx="698">
                  <c:v>1.262121212121212</c:v>
                </c:pt>
                <c:pt idx="699">
                  <c:v>1.262121212121212</c:v>
                </c:pt>
                <c:pt idx="700">
                  <c:v>1.2939393939393937</c:v>
                </c:pt>
                <c:pt idx="701">
                  <c:v>1.262121212121212</c:v>
                </c:pt>
                <c:pt idx="702">
                  <c:v>1.2727272727272727</c:v>
                </c:pt>
                <c:pt idx="703">
                  <c:v>1.262121212121212</c:v>
                </c:pt>
                <c:pt idx="704">
                  <c:v>1.2727272727272727</c:v>
                </c:pt>
                <c:pt idx="705">
                  <c:v>1.262121212121212</c:v>
                </c:pt>
                <c:pt idx="706">
                  <c:v>1.262121212121212</c:v>
                </c:pt>
                <c:pt idx="707">
                  <c:v>1.2727272727272727</c:v>
                </c:pt>
                <c:pt idx="708">
                  <c:v>1.2833333333333332</c:v>
                </c:pt>
                <c:pt idx="709">
                  <c:v>1.262121212121212</c:v>
                </c:pt>
                <c:pt idx="710">
                  <c:v>1.2727272727272727</c:v>
                </c:pt>
                <c:pt idx="711">
                  <c:v>1.1916666666666667</c:v>
                </c:pt>
                <c:pt idx="712">
                  <c:v>1.2939393939393937</c:v>
                </c:pt>
                <c:pt idx="713">
                  <c:v>1.2833333333333332</c:v>
                </c:pt>
                <c:pt idx="714">
                  <c:v>1.2727272727272727</c:v>
                </c:pt>
                <c:pt idx="715">
                  <c:v>1.2727272727272727</c:v>
                </c:pt>
                <c:pt idx="716">
                  <c:v>1.2727272727272727</c:v>
                </c:pt>
                <c:pt idx="717">
                  <c:v>1.2727272727272727</c:v>
                </c:pt>
                <c:pt idx="718">
                  <c:v>1.2833333333333332</c:v>
                </c:pt>
                <c:pt idx="719">
                  <c:v>1.2833333333333332</c:v>
                </c:pt>
                <c:pt idx="720">
                  <c:v>1.2939393939393937</c:v>
                </c:pt>
                <c:pt idx="721">
                  <c:v>1.2015151515151514</c:v>
                </c:pt>
                <c:pt idx="722">
                  <c:v>1.2833333333333332</c:v>
                </c:pt>
                <c:pt idx="723">
                  <c:v>1.1916666666666667</c:v>
                </c:pt>
                <c:pt idx="724">
                  <c:v>1.1916666666666667</c:v>
                </c:pt>
                <c:pt idx="725">
                  <c:v>1.1916666666666667</c:v>
                </c:pt>
                <c:pt idx="726">
                  <c:v>1.2015151515151514</c:v>
                </c:pt>
                <c:pt idx="727">
                  <c:v>1.1818181818181819</c:v>
                </c:pt>
                <c:pt idx="728">
                  <c:v>1.1818181818181819</c:v>
                </c:pt>
                <c:pt idx="729">
                  <c:v>1.2727272727272727</c:v>
                </c:pt>
                <c:pt idx="730">
                  <c:v>1.2727272727272727</c:v>
                </c:pt>
                <c:pt idx="731">
                  <c:v>1.3636363636363635</c:v>
                </c:pt>
                <c:pt idx="732">
                  <c:v>1.3522727272727273</c:v>
                </c:pt>
                <c:pt idx="733">
                  <c:v>1.3522727272727273</c:v>
                </c:pt>
                <c:pt idx="734">
                  <c:v>1.3409090909090908</c:v>
                </c:pt>
                <c:pt idx="735">
                  <c:v>1.3522727272727273</c:v>
                </c:pt>
                <c:pt idx="736">
                  <c:v>1.3295454545454546</c:v>
                </c:pt>
                <c:pt idx="737">
                  <c:v>1.4181818181818182</c:v>
                </c:pt>
                <c:pt idx="738">
                  <c:v>1.4181818181818182</c:v>
                </c:pt>
                <c:pt idx="739">
                  <c:v>1.4181818181818182</c:v>
                </c:pt>
                <c:pt idx="740">
                  <c:v>1.4181818181818182</c:v>
                </c:pt>
                <c:pt idx="741">
                  <c:v>1.4181818181818182</c:v>
                </c:pt>
                <c:pt idx="742">
                  <c:v>1.4181818181818182</c:v>
                </c:pt>
                <c:pt idx="743">
                  <c:v>6.7469696969696962</c:v>
                </c:pt>
                <c:pt idx="744">
                  <c:v>4.2272727272727275</c:v>
                </c:pt>
                <c:pt idx="745">
                  <c:v>2.2060606060606056</c:v>
                </c:pt>
                <c:pt idx="746">
                  <c:v>1.8818181818181818</c:v>
                </c:pt>
                <c:pt idx="747">
                  <c:v>1.6666666666666667</c:v>
                </c:pt>
                <c:pt idx="748">
                  <c:v>1.6121212121212121</c:v>
                </c:pt>
                <c:pt idx="749">
                  <c:v>1.7121212121212122</c:v>
                </c:pt>
                <c:pt idx="750">
                  <c:v>1.696969696969697</c:v>
                </c:pt>
                <c:pt idx="751">
                  <c:v>1.6121212121212121</c:v>
                </c:pt>
                <c:pt idx="752">
                  <c:v>1.6265151515151515</c:v>
                </c:pt>
                <c:pt idx="753">
                  <c:v>1.540909090909091</c:v>
                </c:pt>
                <c:pt idx="754">
                  <c:v>1.5545454545454547</c:v>
                </c:pt>
                <c:pt idx="755">
                  <c:v>1.5681818181818181</c:v>
                </c:pt>
                <c:pt idx="756">
                  <c:v>1.5545454545454547</c:v>
                </c:pt>
                <c:pt idx="757">
                  <c:v>1.5545454545454547</c:v>
                </c:pt>
                <c:pt idx="758">
                  <c:v>1.5545454545454547</c:v>
                </c:pt>
                <c:pt idx="759">
                  <c:v>1.6553030303030303</c:v>
                </c:pt>
                <c:pt idx="760">
                  <c:v>1.6409090909090909</c:v>
                </c:pt>
                <c:pt idx="761">
                  <c:v>1.540909090909091</c:v>
                </c:pt>
                <c:pt idx="762">
                  <c:v>1.540909090909091</c:v>
                </c:pt>
                <c:pt idx="763">
                  <c:v>1.5545454545454547</c:v>
                </c:pt>
                <c:pt idx="764">
                  <c:v>1.5545454545454547</c:v>
                </c:pt>
                <c:pt idx="765">
                  <c:v>1.5545454545454547</c:v>
                </c:pt>
                <c:pt idx="766">
                  <c:v>1.5545454545454547</c:v>
                </c:pt>
                <c:pt idx="767">
                  <c:v>1.6409090909090909</c:v>
                </c:pt>
                <c:pt idx="768">
                  <c:v>1.6553030303030303</c:v>
                </c:pt>
                <c:pt idx="769">
                  <c:v>1.6409090909090909</c:v>
                </c:pt>
                <c:pt idx="770">
                  <c:v>1.6553030303030303</c:v>
                </c:pt>
                <c:pt idx="771">
                  <c:v>1.6409090909090909</c:v>
                </c:pt>
                <c:pt idx="772">
                  <c:v>1.6409090909090909</c:v>
                </c:pt>
                <c:pt idx="773">
                  <c:v>1.7121212121212122</c:v>
                </c:pt>
                <c:pt idx="774">
                  <c:v>1.6265151515151515</c:v>
                </c:pt>
                <c:pt idx="775">
                  <c:v>1.6265151515151515</c:v>
                </c:pt>
                <c:pt idx="776">
                  <c:v>1.6409090909090909</c:v>
                </c:pt>
                <c:pt idx="777">
                  <c:v>1.6265151515151515</c:v>
                </c:pt>
                <c:pt idx="778">
                  <c:v>1.6121212121212121</c:v>
                </c:pt>
                <c:pt idx="779">
                  <c:v>1.696969696969697</c:v>
                </c:pt>
                <c:pt idx="780">
                  <c:v>1.6121212121212121</c:v>
                </c:pt>
                <c:pt idx="781">
                  <c:v>1.696969696969697</c:v>
                </c:pt>
                <c:pt idx="782">
                  <c:v>1.696969696969697</c:v>
                </c:pt>
                <c:pt idx="783">
                  <c:v>1.8295454545454546</c:v>
                </c:pt>
                <c:pt idx="784">
                  <c:v>1.6818181818181819</c:v>
                </c:pt>
                <c:pt idx="785">
                  <c:v>1.6818181818181819</c:v>
                </c:pt>
                <c:pt idx="786">
                  <c:v>1.6818181818181819</c:v>
                </c:pt>
                <c:pt idx="787">
                  <c:v>1.6818181818181819</c:v>
                </c:pt>
                <c:pt idx="788">
                  <c:v>1.7659090909090911</c:v>
                </c:pt>
                <c:pt idx="789">
                  <c:v>1.6666666666666667</c:v>
                </c:pt>
                <c:pt idx="790">
                  <c:v>1.6818181818181819</c:v>
                </c:pt>
                <c:pt idx="791">
                  <c:v>1.696969696969697</c:v>
                </c:pt>
                <c:pt idx="792">
                  <c:v>1.6818181818181819</c:v>
                </c:pt>
                <c:pt idx="793">
                  <c:v>1.696969696969697</c:v>
                </c:pt>
                <c:pt idx="794">
                  <c:v>1.7272727272727273</c:v>
                </c:pt>
                <c:pt idx="795">
                  <c:v>1.6409090909090909</c:v>
                </c:pt>
                <c:pt idx="796">
                  <c:v>1.7272727272727273</c:v>
                </c:pt>
                <c:pt idx="797">
                  <c:v>1.7878787878787878</c:v>
                </c:pt>
                <c:pt idx="798">
                  <c:v>1.7500000000000002</c:v>
                </c:pt>
                <c:pt idx="799">
                  <c:v>1.7977272727272728</c:v>
                </c:pt>
                <c:pt idx="800">
                  <c:v>1.7977272727272728</c:v>
                </c:pt>
                <c:pt idx="801">
                  <c:v>1.7659090909090911</c:v>
                </c:pt>
                <c:pt idx="802">
                  <c:v>1.7181818181818183</c:v>
                </c:pt>
                <c:pt idx="803">
                  <c:v>1.8469696969696967</c:v>
                </c:pt>
                <c:pt idx="804">
                  <c:v>1.9454545454545453</c:v>
                </c:pt>
                <c:pt idx="805">
                  <c:v>1.6363636363636365</c:v>
                </c:pt>
                <c:pt idx="806">
                  <c:v>1.6363636363636365</c:v>
                </c:pt>
                <c:pt idx="807">
                  <c:v>1.7181818181818183</c:v>
                </c:pt>
                <c:pt idx="808">
                  <c:v>1.7340909090909093</c:v>
                </c:pt>
                <c:pt idx="809">
                  <c:v>1.7340909090909093</c:v>
                </c:pt>
                <c:pt idx="810">
                  <c:v>1.7340909090909093</c:v>
                </c:pt>
                <c:pt idx="811">
                  <c:v>1.7340909090909093</c:v>
                </c:pt>
                <c:pt idx="812">
                  <c:v>1.864393939393939</c:v>
                </c:pt>
                <c:pt idx="813">
                  <c:v>1.8000000000000003</c:v>
                </c:pt>
                <c:pt idx="814">
                  <c:v>1.8333333333333335</c:v>
                </c:pt>
                <c:pt idx="815">
                  <c:v>1.9340909090909091</c:v>
                </c:pt>
                <c:pt idx="816">
                  <c:v>1.7659090909090911</c:v>
                </c:pt>
                <c:pt idx="817">
                  <c:v>1.7500000000000002</c:v>
                </c:pt>
                <c:pt idx="818">
                  <c:v>1.7340909090909093</c:v>
                </c:pt>
                <c:pt idx="819">
                  <c:v>1.7340909090909093</c:v>
                </c:pt>
                <c:pt idx="820">
                  <c:v>1.7181818181818183</c:v>
                </c:pt>
                <c:pt idx="821">
                  <c:v>1.7340909090909093</c:v>
                </c:pt>
                <c:pt idx="822">
                  <c:v>1.7340909090909093</c:v>
                </c:pt>
                <c:pt idx="823">
                  <c:v>1.8000000000000003</c:v>
                </c:pt>
                <c:pt idx="824">
                  <c:v>1.7181818181818183</c:v>
                </c:pt>
                <c:pt idx="825">
                  <c:v>1.7340909090909093</c:v>
                </c:pt>
                <c:pt idx="826">
                  <c:v>1.7181818181818183</c:v>
                </c:pt>
                <c:pt idx="827">
                  <c:v>1.7181818181818183</c:v>
                </c:pt>
                <c:pt idx="828">
                  <c:v>1.7181818181818183</c:v>
                </c:pt>
                <c:pt idx="829">
                  <c:v>1.7833333333333334</c:v>
                </c:pt>
                <c:pt idx="830">
                  <c:v>1.8469696969696967</c:v>
                </c:pt>
                <c:pt idx="831">
                  <c:v>1.9886363636363635</c:v>
                </c:pt>
                <c:pt idx="832">
                  <c:v>2.0287878787878788</c:v>
                </c:pt>
                <c:pt idx="833">
                  <c:v>2.0090909090909093</c:v>
                </c:pt>
                <c:pt idx="834">
                  <c:v>3.0606060606060606</c:v>
                </c:pt>
                <c:pt idx="835">
                  <c:v>3.4363636363636365</c:v>
                </c:pt>
                <c:pt idx="836">
                  <c:v>2.4818181818181819</c:v>
                </c:pt>
                <c:pt idx="837">
                  <c:v>2.2787878787878788</c:v>
                </c:pt>
                <c:pt idx="838">
                  <c:v>2.1090909090909089</c:v>
                </c:pt>
                <c:pt idx="839">
                  <c:v>2.0363636363636362</c:v>
                </c:pt>
                <c:pt idx="840">
                  <c:v>2.0575757575757576</c:v>
                </c:pt>
                <c:pt idx="841">
                  <c:v>2.0363636363636362</c:v>
                </c:pt>
                <c:pt idx="842">
                  <c:v>1.9840909090909093</c:v>
                </c:pt>
                <c:pt idx="843">
                  <c:v>1.9840909090909093</c:v>
                </c:pt>
                <c:pt idx="844">
                  <c:v>1.9696969696969697</c:v>
                </c:pt>
                <c:pt idx="845">
                  <c:v>1.9128787878787878</c:v>
                </c:pt>
                <c:pt idx="846">
                  <c:v>1.9318181818181817</c:v>
                </c:pt>
                <c:pt idx="847">
                  <c:v>1.9893939393939395</c:v>
                </c:pt>
                <c:pt idx="848">
                  <c:v>2.0575757575757576</c:v>
                </c:pt>
                <c:pt idx="849">
                  <c:v>2.0999999999999996</c:v>
                </c:pt>
                <c:pt idx="850">
                  <c:v>1.9696969696969697</c:v>
                </c:pt>
                <c:pt idx="851">
                  <c:v>1.9696969696969697</c:v>
                </c:pt>
                <c:pt idx="852">
                  <c:v>1.9696969696969697</c:v>
                </c:pt>
                <c:pt idx="853">
                  <c:v>1.9128787878787878</c:v>
                </c:pt>
                <c:pt idx="854">
                  <c:v>1.9128787878787878</c:v>
                </c:pt>
                <c:pt idx="855">
                  <c:v>1.9128787878787878</c:v>
                </c:pt>
                <c:pt idx="856">
                  <c:v>1.9128787878787878</c:v>
                </c:pt>
                <c:pt idx="857">
                  <c:v>1.9128787878787878</c:v>
                </c:pt>
                <c:pt idx="858">
                  <c:v>1.9128787878787878</c:v>
                </c:pt>
                <c:pt idx="859">
                  <c:v>1.9128787878787878</c:v>
                </c:pt>
                <c:pt idx="860">
                  <c:v>1.9318181818181817</c:v>
                </c:pt>
                <c:pt idx="861">
                  <c:v>1.9318181818181817</c:v>
                </c:pt>
                <c:pt idx="862">
                  <c:v>1.9318181818181817</c:v>
                </c:pt>
                <c:pt idx="863">
                  <c:v>1.9318181818181817</c:v>
                </c:pt>
                <c:pt idx="864">
                  <c:v>1.9318181818181817</c:v>
                </c:pt>
                <c:pt idx="865">
                  <c:v>2.0833333333333335</c:v>
                </c:pt>
                <c:pt idx="866">
                  <c:v>1.9318181818181817</c:v>
                </c:pt>
                <c:pt idx="867">
                  <c:v>1.9318181818181817</c:v>
                </c:pt>
                <c:pt idx="868">
                  <c:v>2.0659090909090909</c:v>
                </c:pt>
                <c:pt idx="869">
                  <c:v>2.1749999999999998</c:v>
                </c:pt>
                <c:pt idx="870">
                  <c:v>2.2780303030303033</c:v>
                </c:pt>
                <c:pt idx="871">
                  <c:v>2.375757575757576</c:v>
                </c:pt>
                <c:pt idx="872">
                  <c:v>2.2787878787878788</c:v>
                </c:pt>
                <c:pt idx="873">
                  <c:v>2.2310606060606064</c:v>
                </c:pt>
                <c:pt idx="874">
                  <c:v>2.1310606060606059</c:v>
                </c:pt>
                <c:pt idx="875">
                  <c:v>2.0999999999999996</c:v>
                </c:pt>
                <c:pt idx="876">
                  <c:v>2.0787878787878786</c:v>
                </c:pt>
                <c:pt idx="877">
                  <c:v>2.2310606060606064</c:v>
                </c:pt>
                <c:pt idx="878">
                  <c:v>2.1090909090909089</c:v>
                </c:pt>
                <c:pt idx="879">
                  <c:v>2.2780303030303033</c:v>
                </c:pt>
                <c:pt idx="880">
                  <c:v>2.3696969696969696</c:v>
                </c:pt>
                <c:pt idx="881">
                  <c:v>2.35</c:v>
                </c:pt>
                <c:pt idx="882">
                  <c:v>2.2787878787878788</c:v>
                </c:pt>
                <c:pt idx="883">
                  <c:v>2.3250000000000002</c:v>
                </c:pt>
                <c:pt idx="884">
                  <c:v>2.2787878787878788</c:v>
                </c:pt>
                <c:pt idx="885">
                  <c:v>2.1818181818181817</c:v>
                </c:pt>
                <c:pt idx="886">
                  <c:v>2.1310606060606059</c:v>
                </c:pt>
                <c:pt idx="887">
                  <c:v>2.1310606060606059</c:v>
                </c:pt>
                <c:pt idx="888">
                  <c:v>2.1530303030303028</c:v>
                </c:pt>
                <c:pt idx="889">
                  <c:v>2.1310606060606059</c:v>
                </c:pt>
                <c:pt idx="890">
                  <c:v>2.0575757575757576</c:v>
                </c:pt>
                <c:pt idx="891">
                  <c:v>2.0787878787878786</c:v>
                </c:pt>
                <c:pt idx="892">
                  <c:v>2.1969696969696968</c:v>
                </c:pt>
                <c:pt idx="893">
                  <c:v>2.1310606060606059</c:v>
                </c:pt>
                <c:pt idx="894">
                  <c:v>2.1310606060606059</c:v>
                </c:pt>
                <c:pt idx="895">
                  <c:v>2.1969696969696968</c:v>
                </c:pt>
                <c:pt idx="896">
                  <c:v>2.1530303030303028</c:v>
                </c:pt>
                <c:pt idx="897">
                  <c:v>2.4212121212121214</c:v>
                </c:pt>
                <c:pt idx="898">
                  <c:v>2.562121212121212</c:v>
                </c:pt>
                <c:pt idx="899">
                  <c:v>2.7333333333333329</c:v>
                </c:pt>
                <c:pt idx="900">
                  <c:v>2.8333333333333335</c:v>
                </c:pt>
                <c:pt idx="901">
                  <c:v>2.8924242424242421</c:v>
                </c:pt>
                <c:pt idx="902">
                  <c:v>3.2522727272727274</c:v>
                </c:pt>
                <c:pt idx="903">
                  <c:v>3.3681818181818186</c:v>
                </c:pt>
                <c:pt idx="904">
                  <c:v>3.3833333333333333</c:v>
                </c:pt>
                <c:pt idx="905">
                  <c:v>3.454545454545455</c:v>
                </c:pt>
                <c:pt idx="906">
                  <c:v>3.352272727272728</c:v>
                </c:pt>
                <c:pt idx="907">
                  <c:v>2.916666666666667</c:v>
                </c:pt>
                <c:pt idx="908">
                  <c:v>2.8954545454545459</c:v>
                </c:pt>
                <c:pt idx="909">
                  <c:v>3.352272727272728</c:v>
                </c:pt>
                <c:pt idx="910">
                  <c:v>5.0181818181818176</c:v>
                </c:pt>
                <c:pt idx="911">
                  <c:v>6.1515151515151514</c:v>
                </c:pt>
                <c:pt idx="912">
                  <c:v>4.1212121212121211</c:v>
                </c:pt>
                <c:pt idx="913">
                  <c:v>3.4515151515151512</c:v>
                </c:pt>
                <c:pt idx="914">
                  <c:v>3.0909090909090908</c:v>
                </c:pt>
                <c:pt idx="915">
                  <c:v>2.958333333333333</c:v>
                </c:pt>
                <c:pt idx="916">
                  <c:v>2.8363636363636364</c:v>
                </c:pt>
                <c:pt idx="917">
                  <c:v>2.7469696969696971</c:v>
                </c:pt>
                <c:pt idx="918">
                  <c:v>2.6704545454545459</c:v>
                </c:pt>
                <c:pt idx="919">
                  <c:v>2.9363636363636365</c:v>
                </c:pt>
                <c:pt idx="920">
                  <c:v>3.4424242424242424</c:v>
                </c:pt>
                <c:pt idx="921">
                  <c:v>3.5545454545454547</c:v>
                </c:pt>
                <c:pt idx="922">
                  <c:v>3.4515151515151512</c:v>
                </c:pt>
                <c:pt idx="923">
                  <c:v>3.4515151515151516</c:v>
                </c:pt>
                <c:pt idx="924">
                  <c:v>3.1886363636363635</c:v>
                </c:pt>
                <c:pt idx="925">
                  <c:v>3.2348484848484844</c:v>
                </c:pt>
                <c:pt idx="926">
                  <c:v>3.2992424242424243</c:v>
                </c:pt>
                <c:pt idx="927">
                  <c:v>3.7053030303030301</c:v>
                </c:pt>
                <c:pt idx="928">
                  <c:v>4.6500000000000004</c:v>
                </c:pt>
                <c:pt idx="929">
                  <c:v>5.2727272727272725</c:v>
                </c:pt>
                <c:pt idx="930">
                  <c:v>5.8333333333333339</c:v>
                </c:pt>
                <c:pt idx="931">
                  <c:v>6.4393939393939394</c:v>
                </c:pt>
                <c:pt idx="932">
                  <c:v>6.6666666666666661</c:v>
                </c:pt>
                <c:pt idx="933">
                  <c:v>5.2272727272727275</c:v>
                </c:pt>
                <c:pt idx="934">
                  <c:v>4.454545454545455</c:v>
                </c:pt>
                <c:pt idx="935">
                  <c:v>5.1212121212121211</c:v>
                </c:pt>
                <c:pt idx="936">
                  <c:v>6.5454545454545459</c:v>
                </c:pt>
                <c:pt idx="937">
                  <c:v>7</c:v>
                </c:pt>
                <c:pt idx="938">
                  <c:v>7.3863636363636367</c:v>
                </c:pt>
                <c:pt idx="939">
                  <c:v>7.6893939393939394</c:v>
                </c:pt>
                <c:pt idx="940">
                  <c:v>6.9090909090909101</c:v>
                </c:pt>
                <c:pt idx="941">
                  <c:v>5.5909090909090908</c:v>
                </c:pt>
                <c:pt idx="942">
                  <c:v>5.0909090909090908</c:v>
                </c:pt>
                <c:pt idx="943">
                  <c:v>5.8636363636363633</c:v>
                </c:pt>
                <c:pt idx="944">
                  <c:v>6.2121212121212119</c:v>
                </c:pt>
                <c:pt idx="945">
                  <c:v>7.8787878787878789</c:v>
                </c:pt>
                <c:pt idx="946">
                  <c:v>9.2727272727272734</c:v>
                </c:pt>
                <c:pt idx="947">
                  <c:v>8.454545454545455</c:v>
                </c:pt>
                <c:pt idx="948">
                  <c:v>7.2727272727272725</c:v>
                </c:pt>
                <c:pt idx="949">
                  <c:v>7.5151515151515156</c:v>
                </c:pt>
                <c:pt idx="950">
                  <c:v>7.6893939393939394</c:v>
                </c:pt>
                <c:pt idx="951">
                  <c:v>7.25</c:v>
                </c:pt>
                <c:pt idx="952">
                  <c:v>6.3636363636363633</c:v>
                </c:pt>
                <c:pt idx="953">
                  <c:v>5.3333333333333339</c:v>
                </c:pt>
                <c:pt idx="954">
                  <c:v>5.5</c:v>
                </c:pt>
                <c:pt idx="955">
                  <c:v>5.9242424242424239</c:v>
                </c:pt>
                <c:pt idx="956">
                  <c:v>6.75</c:v>
                </c:pt>
                <c:pt idx="957">
                  <c:v>7.9848484848484853</c:v>
                </c:pt>
                <c:pt idx="958">
                  <c:v>8.3863636363636367</c:v>
                </c:pt>
                <c:pt idx="959">
                  <c:v>7.9545454545454541</c:v>
                </c:pt>
                <c:pt idx="960">
                  <c:v>7.8484848484848486</c:v>
                </c:pt>
                <c:pt idx="961">
                  <c:v>7.9772727272727275</c:v>
                </c:pt>
                <c:pt idx="962">
                  <c:v>7.8181818181818183</c:v>
                </c:pt>
                <c:pt idx="963">
                  <c:v>7.0075757575757578</c:v>
                </c:pt>
                <c:pt idx="964">
                  <c:v>6.5454545454545459</c:v>
                </c:pt>
                <c:pt idx="965">
                  <c:v>5.9393939393939394</c:v>
                </c:pt>
                <c:pt idx="966">
                  <c:v>5.7121212121212119</c:v>
                </c:pt>
                <c:pt idx="967">
                  <c:v>5.5151515151515156</c:v>
                </c:pt>
                <c:pt idx="968">
                  <c:v>6.3636363636363642</c:v>
                </c:pt>
                <c:pt idx="969">
                  <c:v>6.5909090909090908</c:v>
                </c:pt>
                <c:pt idx="970">
                  <c:v>5.8712121212121211</c:v>
                </c:pt>
                <c:pt idx="971">
                  <c:v>5.8712121212121211</c:v>
                </c:pt>
                <c:pt idx="972">
                  <c:v>6.3636363636363633</c:v>
                </c:pt>
                <c:pt idx="973">
                  <c:v>6.7878787878787881</c:v>
                </c:pt>
                <c:pt idx="974">
                  <c:v>7.2878787878787872</c:v>
                </c:pt>
                <c:pt idx="975">
                  <c:v>7.3863636363636367</c:v>
                </c:pt>
                <c:pt idx="976">
                  <c:v>8.3333333333333321</c:v>
                </c:pt>
                <c:pt idx="977">
                  <c:v>8.5909090909090899</c:v>
                </c:pt>
                <c:pt idx="978">
                  <c:v>8.2727272727272734</c:v>
                </c:pt>
                <c:pt idx="979">
                  <c:v>7.916666666666667</c:v>
                </c:pt>
                <c:pt idx="980">
                  <c:v>7.5757575757575761</c:v>
                </c:pt>
                <c:pt idx="981">
                  <c:v>7.333333333333333</c:v>
                </c:pt>
                <c:pt idx="982">
                  <c:v>7</c:v>
                </c:pt>
                <c:pt idx="983">
                  <c:v>6.7272727272727275</c:v>
                </c:pt>
                <c:pt idx="984">
                  <c:v>6.0606060606060606</c:v>
                </c:pt>
                <c:pt idx="985">
                  <c:v>5.9090909090909092</c:v>
                </c:pt>
                <c:pt idx="986">
                  <c:v>5.5227272727272734</c:v>
                </c:pt>
                <c:pt idx="987">
                  <c:v>5.5151515151515156</c:v>
                </c:pt>
                <c:pt idx="988">
                  <c:v>5.3030303030303028</c:v>
                </c:pt>
                <c:pt idx="989">
                  <c:v>4.8787878787878789</c:v>
                </c:pt>
                <c:pt idx="990">
                  <c:v>4.545454545454545</c:v>
                </c:pt>
                <c:pt idx="991">
                  <c:v>4.3181818181818183</c:v>
                </c:pt>
                <c:pt idx="992">
                  <c:v>4.2272727272727275</c:v>
                </c:pt>
                <c:pt idx="993">
                  <c:v>4.1212121212121211</c:v>
                </c:pt>
                <c:pt idx="994">
                  <c:v>4</c:v>
                </c:pt>
                <c:pt idx="995">
                  <c:v>3.75</c:v>
                </c:pt>
                <c:pt idx="996">
                  <c:v>3.8636363636363633</c:v>
                </c:pt>
                <c:pt idx="997">
                  <c:v>3.7121212121212119</c:v>
                </c:pt>
                <c:pt idx="998">
                  <c:v>3.7121212121212119</c:v>
                </c:pt>
                <c:pt idx="999">
                  <c:v>3.545454545454545</c:v>
                </c:pt>
                <c:pt idx="1000">
                  <c:v>3.7424242424242427</c:v>
                </c:pt>
                <c:pt idx="1001">
                  <c:v>3.7424242424242427</c:v>
                </c:pt>
                <c:pt idx="1002">
                  <c:v>3.3636363636363633</c:v>
                </c:pt>
                <c:pt idx="1003">
                  <c:v>3.25</c:v>
                </c:pt>
                <c:pt idx="1004">
                  <c:v>3.1818181818181817</c:v>
                </c:pt>
                <c:pt idx="1005">
                  <c:v>3.0946969696969697</c:v>
                </c:pt>
                <c:pt idx="1006">
                  <c:v>3</c:v>
                </c:pt>
                <c:pt idx="1007">
                  <c:v>2.9272727272727277</c:v>
                </c:pt>
                <c:pt idx="1008">
                  <c:v>2.872727272727273</c:v>
                </c:pt>
                <c:pt idx="1009">
                  <c:v>2.8787878787878785</c:v>
                </c:pt>
                <c:pt idx="1010">
                  <c:v>2.8757575757575755</c:v>
                </c:pt>
                <c:pt idx="1011">
                  <c:v>2.7704545454545455</c:v>
                </c:pt>
                <c:pt idx="1012">
                  <c:v>3.1719696969696969</c:v>
                </c:pt>
                <c:pt idx="1013">
                  <c:v>3.0969696969696972</c:v>
                </c:pt>
                <c:pt idx="1014">
                  <c:v>2.8121212121212125</c:v>
                </c:pt>
                <c:pt idx="1015">
                  <c:v>2.6818181818181821</c:v>
                </c:pt>
                <c:pt idx="1016">
                  <c:v>2.5416666666666665</c:v>
                </c:pt>
                <c:pt idx="1017">
                  <c:v>2.5212121212121215</c:v>
                </c:pt>
                <c:pt idx="1018">
                  <c:v>2.4500000000000002</c:v>
                </c:pt>
                <c:pt idx="1019">
                  <c:v>2.3696969696969696</c:v>
                </c:pt>
                <c:pt idx="1020">
                  <c:v>2.2803030303030303</c:v>
                </c:pt>
                <c:pt idx="1021">
                  <c:v>2.2363636363636359</c:v>
                </c:pt>
                <c:pt idx="1022">
                  <c:v>2.1863636363636361</c:v>
                </c:pt>
                <c:pt idx="1023">
                  <c:v>2.1022727272727275</c:v>
                </c:pt>
                <c:pt idx="1024">
                  <c:v>2.1</c:v>
                </c:pt>
                <c:pt idx="1025">
                  <c:v>2.0946969696969697</c:v>
                </c:pt>
                <c:pt idx="1026">
                  <c:v>2.0249999999999999</c:v>
                </c:pt>
                <c:pt idx="1027">
                  <c:v>2.0121212121212122</c:v>
                </c:pt>
                <c:pt idx="1028">
                  <c:v>1.9727272727272727</c:v>
                </c:pt>
                <c:pt idx="1029">
                  <c:v>1.9545454545454546</c:v>
                </c:pt>
                <c:pt idx="1030">
                  <c:v>1.9333333333333331</c:v>
                </c:pt>
                <c:pt idx="1031">
                  <c:v>1.8409090909090908</c:v>
                </c:pt>
                <c:pt idx="1032">
                  <c:v>1.7727272727272727</c:v>
                </c:pt>
                <c:pt idx="1033">
                  <c:v>1.7924242424242427</c:v>
                </c:pt>
                <c:pt idx="1034">
                  <c:v>1.7424242424242427</c:v>
                </c:pt>
                <c:pt idx="1035">
                  <c:v>1.7090909090909092</c:v>
                </c:pt>
                <c:pt idx="1036">
                  <c:v>1.7090909090909092</c:v>
                </c:pt>
                <c:pt idx="1037">
                  <c:v>1.6553030303030303</c:v>
                </c:pt>
                <c:pt idx="1038">
                  <c:v>1.6378787878787879</c:v>
                </c:pt>
                <c:pt idx="1039">
                  <c:v>1.5833333333333335</c:v>
                </c:pt>
                <c:pt idx="1040">
                  <c:v>1.6</c:v>
                </c:pt>
                <c:pt idx="1041">
                  <c:v>1.6333333333333335</c:v>
                </c:pt>
                <c:pt idx="1042">
                  <c:v>1.6500000000000001</c:v>
                </c:pt>
                <c:pt idx="1043">
                  <c:v>1.6333333333333335</c:v>
                </c:pt>
                <c:pt idx="1044">
                  <c:v>1.5909090909090911</c:v>
                </c:pt>
                <c:pt idx="1045">
                  <c:v>1.5303030303030303</c:v>
                </c:pt>
                <c:pt idx="1046">
                  <c:v>1.5303030303030303</c:v>
                </c:pt>
                <c:pt idx="1047">
                  <c:v>1.4537878787878786</c:v>
                </c:pt>
                <c:pt idx="1048">
                  <c:v>1.4825757575757574</c:v>
                </c:pt>
                <c:pt idx="1049">
                  <c:v>1.4969696969696968</c:v>
                </c:pt>
                <c:pt idx="1050">
                  <c:v>1.4318181818181819</c:v>
                </c:pt>
                <c:pt idx="1051">
                  <c:v>1.4454545454545453</c:v>
                </c:pt>
                <c:pt idx="1052">
                  <c:v>1.3909090909090909</c:v>
                </c:pt>
                <c:pt idx="1053">
                  <c:v>1.3909090909090909</c:v>
                </c:pt>
                <c:pt idx="1054">
                  <c:v>1.3909090909090909</c:v>
                </c:pt>
                <c:pt idx="1055">
                  <c:v>1.4037878787878788</c:v>
                </c:pt>
                <c:pt idx="1056">
                  <c:v>1.4037878787878788</c:v>
                </c:pt>
                <c:pt idx="1057">
                  <c:v>1.4037878787878788</c:v>
                </c:pt>
                <c:pt idx="1058">
                  <c:v>1.4166666666666667</c:v>
                </c:pt>
                <c:pt idx="1059">
                  <c:v>1.3454545454545457</c:v>
                </c:pt>
                <c:pt idx="1060">
                  <c:v>1.3454545454545457</c:v>
                </c:pt>
                <c:pt idx="1061">
                  <c:v>1.2727272727272727</c:v>
                </c:pt>
                <c:pt idx="1062">
                  <c:v>1.3575757575757577</c:v>
                </c:pt>
                <c:pt idx="1063">
                  <c:v>1.6121212121212121</c:v>
                </c:pt>
                <c:pt idx="1064">
                  <c:v>1.540151515151515</c:v>
                </c:pt>
                <c:pt idx="1065">
                  <c:v>1.5</c:v>
                </c:pt>
                <c:pt idx="1066">
                  <c:v>1.4037878787878788</c:v>
                </c:pt>
                <c:pt idx="1067">
                  <c:v>1.4424242424242424</c:v>
                </c:pt>
                <c:pt idx="1068">
                  <c:v>1.3454545454545457</c:v>
                </c:pt>
                <c:pt idx="1069">
                  <c:v>1.3696969696969699</c:v>
                </c:pt>
                <c:pt idx="1070">
                  <c:v>1.3696969696969699</c:v>
                </c:pt>
                <c:pt idx="1071">
                  <c:v>1.3575757575757577</c:v>
                </c:pt>
                <c:pt idx="1072">
                  <c:v>1.2840909090909092</c:v>
                </c:pt>
                <c:pt idx="1073">
                  <c:v>1.3818181818181818</c:v>
                </c:pt>
                <c:pt idx="1074">
                  <c:v>1.5272727272727273</c:v>
                </c:pt>
                <c:pt idx="1075">
                  <c:v>1.4166666666666667</c:v>
                </c:pt>
                <c:pt idx="1076">
                  <c:v>1.3575757575757577</c:v>
                </c:pt>
                <c:pt idx="1077">
                  <c:v>1.3575757575757577</c:v>
                </c:pt>
                <c:pt idx="1078">
                  <c:v>1.393939393939394</c:v>
                </c:pt>
                <c:pt idx="1079">
                  <c:v>1.393939393939394</c:v>
                </c:pt>
                <c:pt idx="1080">
                  <c:v>1.3818181818181818</c:v>
                </c:pt>
                <c:pt idx="1081">
                  <c:v>1.3068181818181819</c:v>
                </c:pt>
                <c:pt idx="1082">
                  <c:v>1.2954545454545454</c:v>
                </c:pt>
                <c:pt idx="1083">
                  <c:v>1.2954545454545454</c:v>
                </c:pt>
                <c:pt idx="1084">
                  <c:v>1.2954545454545454</c:v>
                </c:pt>
                <c:pt idx="1085">
                  <c:v>1.3068181818181819</c:v>
                </c:pt>
                <c:pt idx="1086">
                  <c:v>1.2954545454545454</c:v>
                </c:pt>
                <c:pt idx="1087">
                  <c:v>1.3818181818181818</c:v>
                </c:pt>
                <c:pt idx="1088">
                  <c:v>1.2954545454545454</c:v>
                </c:pt>
                <c:pt idx="1089">
                  <c:v>1.2954545454545454</c:v>
                </c:pt>
                <c:pt idx="1090">
                  <c:v>1.3181818181818181</c:v>
                </c:pt>
                <c:pt idx="1091">
                  <c:v>1.3181818181818181</c:v>
                </c:pt>
                <c:pt idx="1092">
                  <c:v>1.3068181818181819</c:v>
                </c:pt>
                <c:pt idx="1093">
                  <c:v>1.3181818181818181</c:v>
                </c:pt>
                <c:pt idx="1094">
                  <c:v>1.3181818181818181</c:v>
                </c:pt>
                <c:pt idx="1095">
                  <c:v>1.3181818181818181</c:v>
                </c:pt>
              </c:numCache>
            </c:numRef>
          </c:yVal>
        </c:ser>
        <c:axId val="38705408"/>
        <c:axId val="38717312"/>
      </c:scatterChart>
      <c:scatterChart>
        <c:scatterStyle val="smoothMarker"/>
        <c:ser>
          <c:idx val="1"/>
          <c:order val="1"/>
          <c:tx>
            <c:v>Specific Conductance</c:v>
          </c:tx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sagehen!$E$10:$E$1105</c:f>
              <c:numCache>
                <c:formatCode>General</c:formatCode>
                <c:ptCount val="1096"/>
                <c:pt idx="0">
                  <c:v>143</c:v>
                </c:pt>
                <c:pt idx="1">
                  <c:v>143</c:v>
                </c:pt>
                <c:pt idx="2">
                  <c:v>143</c:v>
                </c:pt>
                <c:pt idx="3">
                  <c:v>143</c:v>
                </c:pt>
                <c:pt idx="4">
                  <c:v>142</c:v>
                </c:pt>
                <c:pt idx="5">
                  <c:v>143</c:v>
                </c:pt>
                <c:pt idx="6">
                  <c:v>141</c:v>
                </c:pt>
                <c:pt idx="7">
                  <c:v>141</c:v>
                </c:pt>
                <c:pt idx="8">
                  <c:v>141</c:v>
                </c:pt>
                <c:pt idx="9">
                  <c:v>141</c:v>
                </c:pt>
                <c:pt idx="10">
                  <c:v>139</c:v>
                </c:pt>
                <c:pt idx="11">
                  <c:v>139</c:v>
                </c:pt>
                <c:pt idx="12">
                  <c:v>139</c:v>
                </c:pt>
                <c:pt idx="13">
                  <c:v>140</c:v>
                </c:pt>
                <c:pt idx="14">
                  <c:v>140</c:v>
                </c:pt>
                <c:pt idx="15">
                  <c:v>140</c:v>
                </c:pt>
                <c:pt idx="16">
                  <c:v>140</c:v>
                </c:pt>
                <c:pt idx="17">
                  <c:v>138</c:v>
                </c:pt>
                <c:pt idx="18">
                  <c:v>138</c:v>
                </c:pt>
                <c:pt idx="19">
                  <c:v>130</c:v>
                </c:pt>
                <c:pt idx="20">
                  <c:v>135</c:v>
                </c:pt>
                <c:pt idx="21">
                  <c:v>137</c:v>
                </c:pt>
                <c:pt idx="22">
                  <c:v>138</c:v>
                </c:pt>
                <c:pt idx="23">
                  <c:v>138</c:v>
                </c:pt>
                <c:pt idx="24">
                  <c:v>139</c:v>
                </c:pt>
                <c:pt idx="25">
                  <c:v>139</c:v>
                </c:pt>
                <c:pt idx="26">
                  <c:v>140</c:v>
                </c:pt>
                <c:pt idx="27">
                  <c:v>140</c:v>
                </c:pt>
                <c:pt idx="28">
                  <c:v>140</c:v>
                </c:pt>
                <c:pt idx="29">
                  <c:v>137</c:v>
                </c:pt>
                <c:pt idx="30">
                  <c:v>138</c:v>
                </c:pt>
                <c:pt idx="31">
                  <c:v>138</c:v>
                </c:pt>
                <c:pt idx="32">
                  <c:v>138</c:v>
                </c:pt>
                <c:pt idx="33">
                  <c:v>138</c:v>
                </c:pt>
                <c:pt idx="34">
                  <c:v>138</c:v>
                </c:pt>
                <c:pt idx="35">
                  <c:v>138</c:v>
                </c:pt>
                <c:pt idx="36">
                  <c:v>138</c:v>
                </c:pt>
                <c:pt idx="37">
                  <c:v>137</c:v>
                </c:pt>
                <c:pt idx="38">
                  <c:v>137</c:v>
                </c:pt>
                <c:pt idx="39">
                  <c:v>137</c:v>
                </c:pt>
                <c:pt idx="40">
                  <c:v>137</c:v>
                </c:pt>
                <c:pt idx="41">
                  <c:v>136</c:v>
                </c:pt>
                <c:pt idx="42">
                  <c:v>133</c:v>
                </c:pt>
                <c:pt idx="43">
                  <c:v>133</c:v>
                </c:pt>
                <c:pt idx="44">
                  <c:v>134</c:v>
                </c:pt>
                <c:pt idx="45">
                  <c:v>134</c:v>
                </c:pt>
                <c:pt idx="46">
                  <c:v>135</c:v>
                </c:pt>
                <c:pt idx="47">
                  <c:v>135</c:v>
                </c:pt>
                <c:pt idx="48">
                  <c:v>135</c:v>
                </c:pt>
                <c:pt idx="49">
                  <c:v>135</c:v>
                </c:pt>
                <c:pt idx="50">
                  <c:v>134</c:v>
                </c:pt>
                <c:pt idx="51">
                  <c:v>135</c:v>
                </c:pt>
                <c:pt idx="52">
                  <c:v>136</c:v>
                </c:pt>
                <c:pt idx="53">
                  <c:v>131.94413855228598</c:v>
                </c:pt>
                <c:pt idx="54">
                  <c:v>131.94413855228598</c:v>
                </c:pt>
                <c:pt idx="55">
                  <c:v>137</c:v>
                </c:pt>
                <c:pt idx="56">
                  <c:v>130.01698643683181</c:v>
                </c:pt>
                <c:pt idx="57">
                  <c:v>138</c:v>
                </c:pt>
                <c:pt idx="58">
                  <c:v>137</c:v>
                </c:pt>
                <c:pt idx="59">
                  <c:v>137</c:v>
                </c:pt>
                <c:pt idx="60">
                  <c:v>137</c:v>
                </c:pt>
                <c:pt idx="61">
                  <c:v>138</c:v>
                </c:pt>
                <c:pt idx="62">
                  <c:v>139</c:v>
                </c:pt>
                <c:pt idx="63">
                  <c:v>131.94413855228598</c:v>
                </c:pt>
                <c:pt idx="64">
                  <c:v>137</c:v>
                </c:pt>
                <c:pt idx="65">
                  <c:v>126.47767296120901</c:v>
                </c:pt>
                <c:pt idx="66">
                  <c:v>134</c:v>
                </c:pt>
                <c:pt idx="67">
                  <c:v>133</c:v>
                </c:pt>
                <c:pt idx="68">
                  <c:v>134</c:v>
                </c:pt>
                <c:pt idx="69">
                  <c:v>134</c:v>
                </c:pt>
                <c:pt idx="70">
                  <c:v>135</c:v>
                </c:pt>
                <c:pt idx="71">
                  <c:v>136</c:v>
                </c:pt>
                <c:pt idx="72">
                  <c:v>137</c:v>
                </c:pt>
                <c:pt idx="73">
                  <c:v>137</c:v>
                </c:pt>
                <c:pt idx="74">
                  <c:v>138</c:v>
                </c:pt>
                <c:pt idx="75">
                  <c:v>135</c:v>
                </c:pt>
                <c:pt idx="76">
                  <c:v>135</c:v>
                </c:pt>
                <c:pt idx="77">
                  <c:v>134</c:v>
                </c:pt>
                <c:pt idx="78">
                  <c:v>133</c:v>
                </c:pt>
                <c:pt idx="79">
                  <c:v>133</c:v>
                </c:pt>
                <c:pt idx="80">
                  <c:v>133</c:v>
                </c:pt>
                <c:pt idx="81">
                  <c:v>136</c:v>
                </c:pt>
                <c:pt idx="82">
                  <c:v>128.19824751274558</c:v>
                </c:pt>
                <c:pt idx="83">
                  <c:v>133</c:v>
                </c:pt>
                <c:pt idx="84">
                  <c:v>133</c:v>
                </c:pt>
                <c:pt idx="85">
                  <c:v>126.47767296120901</c:v>
                </c:pt>
                <c:pt idx="86">
                  <c:v>135</c:v>
                </c:pt>
                <c:pt idx="87">
                  <c:v>126.47767296120901</c:v>
                </c:pt>
                <c:pt idx="88">
                  <c:v>133</c:v>
                </c:pt>
                <c:pt idx="89">
                  <c:v>126.47767296120901</c:v>
                </c:pt>
                <c:pt idx="90">
                  <c:v>126.47767296120901</c:v>
                </c:pt>
                <c:pt idx="91">
                  <c:v>135</c:v>
                </c:pt>
                <c:pt idx="92">
                  <c:v>135</c:v>
                </c:pt>
                <c:pt idx="93">
                  <c:v>133</c:v>
                </c:pt>
                <c:pt idx="94">
                  <c:v>133</c:v>
                </c:pt>
                <c:pt idx="95">
                  <c:v>100.54788457850906</c:v>
                </c:pt>
                <c:pt idx="96">
                  <c:v>99.251002615976304</c:v>
                </c:pt>
                <c:pt idx="97">
                  <c:v>107.37435123226462</c:v>
                </c:pt>
                <c:pt idx="98">
                  <c:v>120</c:v>
                </c:pt>
                <c:pt idx="99">
                  <c:v>115.37292287901874</c:v>
                </c:pt>
                <c:pt idx="100">
                  <c:v>119.07069102447223</c:v>
                </c:pt>
                <c:pt idx="101">
                  <c:v>124</c:v>
                </c:pt>
                <c:pt idx="102">
                  <c:v>116.5540493649473</c:v>
                </c:pt>
                <c:pt idx="103">
                  <c:v>119.07069102447223</c:v>
                </c:pt>
                <c:pt idx="104">
                  <c:v>126</c:v>
                </c:pt>
                <c:pt idx="105">
                  <c:v>127</c:v>
                </c:pt>
                <c:pt idx="106">
                  <c:v>120.41435731472164</c:v>
                </c:pt>
                <c:pt idx="107">
                  <c:v>127</c:v>
                </c:pt>
                <c:pt idx="108">
                  <c:v>128</c:v>
                </c:pt>
                <c:pt idx="109">
                  <c:v>128</c:v>
                </c:pt>
                <c:pt idx="110">
                  <c:v>129</c:v>
                </c:pt>
                <c:pt idx="111">
                  <c:v>127</c:v>
                </c:pt>
                <c:pt idx="112">
                  <c:v>127</c:v>
                </c:pt>
                <c:pt idx="113">
                  <c:v>128</c:v>
                </c:pt>
                <c:pt idx="114">
                  <c:v>128</c:v>
                </c:pt>
                <c:pt idx="115">
                  <c:v>128</c:v>
                </c:pt>
                <c:pt idx="116">
                  <c:v>128</c:v>
                </c:pt>
                <c:pt idx="117">
                  <c:v>129</c:v>
                </c:pt>
                <c:pt idx="118">
                  <c:v>129</c:v>
                </c:pt>
                <c:pt idx="119">
                  <c:v>128</c:v>
                </c:pt>
                <c:pt idx="120">
                  <c:v>129</c:v>
                </c:pt>
                <c:pt idx="121">
                  <c:v>129</c:v>
                </c:pt>
                <c:pt idx="122">
                  <c:v>129</c:v>
                </c:pt>
                <c:pt idx="123">
                  <c:v>129</c:v>
                </c:pt>
                <c:pt idx="124">
                  <c:v>129</c:v>
                </c:pt>
                <c:pt idx="125">
                  <c:v>127</c:v>
                </c:pt>
                <c:pt idx="126">
                  <c:v>130</c:v>
                </c:pt>
                <c:pt idx="127">
                  <c:v>131</c:v>
                </c:pt>
                <c:pt idx="128">
                  <c:v>130</c:v>
                </c:pt>
                <c:pt idx="129">
                  <c:v>123.29645880989713</c:v>
                </c:pt>
                <c:pt idx="130">
                  <c:v>130</c:v>
                </c:pt>
                <c:pt idx="131">
                  <c:v>123.29645880989713</c:v>
                </c:pt>
                <c:pt idx="132">
                  <c:v>130</c:v>
                </c:pt>
                <c:pt idx="133">
                  <c:v>129</c:v>
                </c:pt>
                <c:pt idx="134">
                  <c:v>129</c:v>
                </c:pt>
                <c:pt idx="135">
                  <c:v>127</c:v>
                </c:pt>
                <c:pt idx="136">
                  <c:v>128</c:v>
                </c:pt>
                <c:pt idx="137">
                  <c:v>131</c:v>
                </c:pt>
                <c:pt idx="138">
                  <c:v>128</c:v>
                </c:pt>
                <c:pt idx="139">
                  <c:v>127</c:v>
                </c:pt>
                <c:pt idx="140">
                  <c:v>119.07069102447223</c:v>
                </c:pt>
                <c:pt idx="141">
                  <c:v>127</c:v>
                </c:pt>
                <c:pt idx="142">
                  <c:v>127</c:v>
                </c:pt>
                <c:pt idx="143">
                  <c:v>128</c:v>
                </c:pt>
                <c:pt idx="144">
                  <c:v>128</c:v>
                </c:pt>
                <c:pt idx="145">
                  <c:v>128</c:v>
                </c:pt>
                <c:pt idx="146">
                  <c:v>126</c:v>
                </c:pt>
                <c:pt idx="147">
                  <c:v>128</c:v>
                </c:pt>
                <c:pt idx="148">
                  <c:v>129</c:v>
                </c:pt>
                <c:pt idx="149">
                  <c:v>127</c:v>
                </c:pt>
                <c:pt idx="150">
                  <c:v>125</c:v>
                </c:pt>
                <c:pt idx="151">
                  <c:v>122</c:v>
                </c:pt>
                <c:pt idx="152">
                  <c:v>122</c:v>
                </c:pt>
                <c:pt idx="153">
                  <c:v>122</c:v>
                </c:pt>
                <c:pt idx="154">
                  <c:v>122</c:v>
                </c:pt>
                <c:pt idx="155">
                  <c:v>127</c:v>
                </c:pt>
                <c:pt idx="156">
                  <c:v>124</c:v>
                </c:pt>
                <c:pt idx="157">
                  <c:v>123</c:v>
                </c:pt>
                <c:pt idx="158">
                  <c:v>123</c:v>
                </c:pt>
                <c:pt idx="159">
                  <c:v>123</c:v>
                </c:pt>
                <c:pt idx="160">
                  <c:v>123</c:v>
                </c:pt>
                <c:pt idx="161">
                  <c:v>121</c:v>
                </c:pt>
                <c:pt idx="162">
                  <c:v>116</c:v>
                </c:pt>
                <c:pt idx="163">
                  <c:v>115</c:v>
                </c:pt>
                <c:pt idx="164">
                  <c:v>112</c:v>
                </c:pt>
                <c:pt idx="165">
                  <c:v>106</c:v>
                </c:pt>
                <c:pt idx="166">
                  <c:v>111</c:v>
                </c:pt>
                <c:pt idx="167">
                  <c:v>114</c:v>
                </c:pt>
                <c:pt idx="168">
                  <c:v>115</c:v>
                </c:pt>
                <c:pt idx="169">
                  <c:v>114</c:v>
                </c:pt>
                <c:pt idx="170">
                  <c:v>111</c:v>
                </c:pt>
                <c:pt idx="171">
                  <c:v>111</c:v>
                </c:pt>
                <c:pt idx="172">
                  <c:v>112</c:v>
                </c:pt>
                <c:pt idx="173">
                  <c:v>111</c:v>
                </c:pt>
                <c:pt idx="174">
                  <c:v>110</c:v>
                </c:pt>
                <c:pt idx="175">
                  <c:v>106</c:v>
                </c:pt>
                <c:pt idx="176">
                  <c:v>102</c:v>
                </c:pt>
                <c:pt idx="177">
                  <c:v>97</c:v>
                </c:pt>
                <c:pt idx="178">
                  <c:v>99</c:v>
                </c:pt>
                <c:pt idx="179">
                  <c:v>100</c:v>
                </c:pt>
                <c:pt idx="180">
                  <c:v>99</c:v>
                </c:pt>
                <c:pt idx="181">
                  <c:v>98</c:v>
                </c:pt>
                <c:pt idx="182">
                  <c:v>99</c:v>
                </c:pt>
                <c:pt idx="183">
                  <c:v>101</c:v>
                </c:pt>
                <c:pt idx="184">
                  <c:v>102</c:v>
                </c:pt>
                <c:pt idx="185">
                  <c:v>99</c:v>
                </c:pt>
                <c:pt idx="186">
                  <c:v>94</c:v>
                </c:pt>
                <c:pt idx="187">
                  <c:v>93</c:v>
                </c:pt>
                <c:pt idx="188">
                  <c:v>91</c:v>
                </c:pt>
                <c:pt idx="189">
                  <c:v>93</c:v>
                </c:pt>
                <c:pt idx="190">
                  <c:v>90</c:v>
                </c:pt>
                <c:pt idx="191">
                  <c:v>92</c:v>
                </c:pt>
                <c:pt idx="192">
                  <c:v>91</c:v>
                </c:pt>
                <c:pt idx="193">
                  <c:v>88</c:v>
                </c:pt>
                <c:pt idx="194">
                  <c:v>85</c:v>
                </c:pt>
                <c:pt idx="195">
                  <c:v>80</c:v>
                </c:pt>
                <c:pt idx="196">
                  <c:v>75</c:v>
                </c:pt>
                <c:pt idx="197">
                  <c:v>75</c:v>
                </c:pt>
                <c:pt idx="198">
                  <c:v>76</c:v>
                </c:pt>
                <c:pt idx="199">
                  <c:v>78</c:v>
                </c:pt>
                <c:pt idx="200">
                  <c:v>72</c:v>
                </c:pt>
                <c:pt idx="201">
                  <c:v>69</c:v>
                </c:pt>
                <c:pt idx="202">
                  <c:v>71</c:v>
                </c:pt>
                <c:pt idx="203">
                  <c:v>73</c:v>
                </c:pt>
                <c:pt idx="204">
                  <c:v>73</c:v>
                </c:pt>
                <c:pt idx="205">
                  <c:v>72</c:v>
                </c:pt>
                <c:pt idx="206">
                  <c:v>75</c:v>
                </c:pt>
                <c:pt idx="207">
                  <c:v>74</c:v>
                </c:pt>
                <c:pt idx="208">
                  <c:v>70</c:v>
                </c:pt>
                <c:pt idx="209">
                  <c:v>67</c:v>
                </c:pt>
                <c:pt idx="210">
                  <c:v>67</c:v>
                </c:pt>
                <c:pt idx="211">
                  <c:v>61</c:v>
                </c:pt>
                <c:pt idx="212">
                  <c:v>62</c:v>
                </c:pt>
                <c:pt idx="213">
                  <c:v>64</c:v>
                </c:pt>
                <c:pt idx="214">
                  <c:v>64</c:v>
                </c:pt>
                <c:pt idx="215">
                  <c:v>64</c:v>
                </c:pt>
                <c:pt idx="216">
                  <c:v>63</c:v>
                </c:pt>
                <c:pt idx="217">
                  <c:v>63</c:v>
                </c:pt>
                <c:pt idx="218">
                  <c:v>60</c:v>
                </c:pt>
                <c:pt idx="219">
                  <c:v>58</c:v>
                </c:pt>
                <c:pt idx="220">
                  <c:v>58</c:v>
                </c:pt>
                <c:pt idx="221">
                  <c:v>58</c:v>
                </c:pt>
                <c:pt idx="222">
                  <c:v>58</c:v>
                </c:pt>
                <c:pt idx="223">
                  <c:v>57</c:v>
                </c:pt>
                <c:pt idx="224">
                  <c:v>57</c:v>
                </c:pt>
                <c:pt idx="225">
                  <c:v>59</c:v>
                </c:pt>
                <c:pt idx="226">
                  <c:v>59</c:v>
                </c:pt>
                <c:pt idx="227">
                  <c:v>57</c:v>
                </c:pt>
                <c:pt idx="228">
                  <c:v>56</c:v>
                </c:pt>
                <c:pt idx="229">
                  <c:v>55</c:v>
                </c:pt>
                <c:pt idx="230">
                  <c:v>55</c:v>
                </c:pt>
                <c:pt idx="231">
                  <c:v>56</c:v>
                </c:pt>
                <c:pt idx="232">
                  <c:v>57</c:v>
                </c:pt>
                <c:pt idx="233">
                  <c:v>60</c:v>
                </c:pt>
                <c:pt idx="234">
                  <c:v>62</c:v>
                </c:pt>
                <c:pt idx="235">
                  <c:v>66</c:v>
                </c:pt>
                <c:pt idx="236">
                  <c:v>66</c:v>
                </c:pt>
                <c:pt idx="237">
                  <c:v>67</c:v>
                </c:pt>
                <c:pt idx="238">
                  <c:v>69</c:v>
                </c:pt>
                <c:pt idx="239">
                  <c:v>71</c:v>
                </c:pt>
                <c:pt idx="240">
                  <c:v>73</c:v>
                </c:pt>
                <c:pt idx="241">
                  <c:v>76</c:v>
                </c:pt>
                <c:pt idx="242">
                  <c:v>74</c:v>
                </c:pt>
                <c:pt idx="243">
                  <c:v>74</c:v>
                </c:pt>
                <c:pt idx="244">
                  <c:v>73</c:v>
                </c:pt>
                <c:pt idx="245">
                  <c:v>76</c:v>
                </c:pt>
                <c:pt idx="246">
                  <c:v>78</c:v>
                </c:pt>
                <c:pt idx="247">
                  <c:v>80</c:v>
                </c:pt>
                <c:pt idx="248">
                  <c:v>80</c:v>
                </c:pt>
                <c:pt idx="249">
                  <c:v>81</c:v>
                </c:pt>
                <c:pt idx="250">
                  <c:v>85</c:v>
                </c:pt>
                <c:pt idx="251">
                  <c:v>85</c:v>
                </c:pt>
                <c:pt idx="252">
                  <c:v>87</c:v>
                </c:pt>
                <c:pt idx="253">
                  <c:v>84</c:v>
                </c:pt>
                <c:pt idx="254">
                  <c:v>86</c:v>
                </c:pt>
                <c:pt idx="255">
                  <c:v>88</c:v>
                </c:pt>
                <c:pt idx="256">
                  <c:v>90</c:v>
                </c:pt>
                <c:pt idx="257">
                  <c:v>92</c:v>
                </c:pt>
                <c:pt idx="258">
                  <c:v>93</c:v>
                </c:pt>
                <c:pt idx="259">
                  <c:v>95</c:v>
                </c:pt>
                <c:pt idx="260">
                  <c:v>97</c:v>
                </c:pt>
                <c:pt idx="261">
                  <c:v>99</c:v>
                </c:pt>
                <c:pt idx="262">
                  <c:v>100</c:v>
                </c:pt>
                <c:pt idx="263">
                  <c:v>103</c:v>
                </c:pt>
                <c:pt idx="264">
                  <c:v>104</c:v>
                </c:pt>
                <c:pt idx="265">
                  <c:v>106</c:v>
                </c:pt>
                <c:pt idx="266">
                  <c:v>108</c:v>
                </c:pt>
                <c:pt idx="267">
                  <c:v>109</c:v>
                </c:pt>
                <c:pt idx="268">
                  <c:v>111</c:v>
                </c:pt>
                <c:pt idx="269">
                  <c:v>112</c:v>
                </c:pt>
                <c:pt idx="270">
                  <c:v>114</c:v>
                </c:pt>
                <c:pt idx="271">
                  <c:v>117</c:v>
                </c:pt>
                <c:pt idx="272">
                  <c:v>118</c:v>
                </c:pt>
                <c:pt idx="273">
                  <c:v>119</c:v>
                </c:pt>
                <c:pt idx="274">
                  <c:v>120</c:v>
                </c:pt>
                <c:pt idx="275">
                  <c:v>122</c:v>
                </c:pt>
                <c:pt idx="276">
                  <c:v>123</c:v>
                </c:pt>
                <c:pt idx="277">
                  <c:v>124</c:v>
                </c:pt>
                <c:pt idx="278">
                  <c:v>125</c:v>
                </c:pt>
                <c:pt idx="279">
                  <c:v>126</c:v>
                </c:pt>
                <c:pt idx="280">
                  <c:v>128</c:v>
                </c:pt>
                <c:pt idx="281">
                  <c:v>129</c:v>
                </c:pt>
                <c:pt idx="282">
                  <c:v>130</c:v>
                </c:pt>
                <c:pt idx="283">
                  <c:v>131</c:v>
                </c:pt>
                <c:pt idx="284">
                  <c:v>132</c:v>
                </c:pt>
                <c:pt idx="285">
                  <c:v>132</c:v>
                </c:pt>
                <c:pt idx="286">
                  <c:v>133</c:v>
                </c:pt>
                <c:pt idx="287">
                  <c:v>133</c:v>
                </c:pt>
                <c:pt idx="288">
                  <c:v>134</c:v>
                </c:pt>
                <c:pt idx="289">
                  <c:v>135</c:v>
                </c:pt>
                <c:pt idx="290">
                  <c:v>135</c:v>
                </c:pt>
                <c:pt idx="291">
                  <c:v>136</c:v>
                </c:pt>
                <c:pt idx="292">
                  <c:v>136</c:v>
                </c:pt>
                <c:pt idx="293">
                  <c:v>137</c:v>
                </c:pt>
                <c:pt idx="294">
                  <c:v>136</c:v>
                </c:pt>
                <c:pt idx="295">
                  <c:v>137</c:v>
                </c:pt>
                <c:pt idx="296">
                  <c:v>137</c:v>
                </c:pt>
                <c:pt idx="297">
                  <c:v>137</c:v>
                </c:pt>
                <c:pt idx="298">
                  <c:v>138</c:v>
                </c:pt>
                <c:pt idx="299">
                  <c:v>139</c:v>
                </c:pt>
                <c:pt idx="300">
                  <c:v>139</c:v>
                </c:pt>
                <c:pt idx="301">
                  <c:v>140</c:v>
                </c:pt>
                <c:pt idx="302">
                  <c:v>140</c:v>
                </c:pt>
                <c:pt idx="303">
                  <c:v>140</c:v>
                </c:pt>
                <c:pt idx="304">
                  <c:v>140</c:v>
                </c:pt>
                <c:pt idx="305">
                  <c:v>141</c:v>
                </c:pt>
                <c:pt idx="306">
                  <c:v>142</c:v>
                </c:pt>
                <c:pt idx="307">
                  <c:v>142</c:v>
                </c:pt>
                <c:pt idx="308">
                  <c:v>143</c:v>
                </c:pt>
                <c:pt idx="309">
                  <c:v>143</c:v>
                </c:pt>
                <c:pt idx="310">
                  <c:v>143</c:v>
                </c:pt>
                <c:pt idx="311">
                  <c:v>143</c:v>
                </c:pt>
                <c:pt idx="312">
                  <c:v>144</c:v>
                </c:pt>
                <c:pt idx="313">
                  <c:v>144</c:v>
                </c:pt>
                <c:pt idx="314">
                  <c:v>144</c:v>
                </c:pt>
                <c:pt idx="315">
                  <c:v>144</c:v>
                </c:pt>
                <c:pt idx="316">
                  <c:v>144</c:v>
                </c:pt>
                <c:pt idx="317">
                  <c:v>145</c:v>
                </c:pt>
                <c:pt idx="318">
                  <c:v>145</c:v>
                </c:pt>
                <c:pt idx="319">
                  <c:v>145</c:v>
                </c:pt>
                <c:pt idx="320">
                  <c:v>145</c:v>
                </c:pt>
                <c:pt idx="321">
                  <c:v>145</c:v>
                </c:pt>
                <c:pt idx="322">
                  <c:v>145</c:v>
                </c:pt>
                <c:pt idx="323">
                  <c:v>153.23699596701152</c:v>
                </c:pt>
                <c:pt idx="324">
                  <c:v>153.23699596701152</c:v>
                </c:pt>
                <c:pt idx="325">
                  <c:v>143</c:v>
                </c:pt>
                <c:pt idx="326">
                  <c:v>144</c:v>
                </c:pt>
                <c:pt idx="327">
                  <c:v>145</c:v>
                </c:pt>
                <c:pt idx="328">
                  <c:v>145</c:v>
                </c:pt>
                <c:pt idx="329">
                  <c:v>145</c:v>
                </c:pt>
                <c:pt idx="330">
                  <c:v>146</c:v>
                </c:pt>
                <c:pt idx="331">
                  <c:v>146</c:v>
                </c:pt>
                <c:pt idx="332">
                  <c:v>153.23699596701152</c:v>
                </c:pt>
                <c:pt idx="333">
                  <c:v>146</c:v>
                </c:pt>
                <c:pt idx="334">
                  <c:v>146</c:v>
                </c:pt>
                <c:pt idx="335">
                  <c:v>146</c:v>
                </c:pt>
                <c:pt idx="336">
                  <c:v>146</c:v>
                </c:pt>
                <c:pt idx="337">
                  <c:v>146</c:v>
                </c:pt>
                <c:pt idx="338">
                  <c:v>145</c:v>
                </c:pt>
                <c:pt idx="339">
                  <c:v>149</c:v>
                </c:pt>
                <c:pt idx="340">
                  <c:v>145</c:v>
                </c:pt>
                <c:pt idx="341">
                  <c:v>146</c:v>
                </c:pt>
                <c:pt idx="342">
                  <c:v>147</c:v>
                </c:pt>
                <c:pt idx="343">
                  <c:v>147</c:v>
                </c:pt>
                <c:pt idx="344">
                  <c:v>147</c:v>
                </c:pt>
                <c:pt idx="345">
                  <c:v>147</c:v>
                </c:pt>
                <c:pt idx="346">
                  <c:v>146</c:v>
                </c:pt>
                <c:pt idx="347">
                  <c:v>145</c:v>
                </c:pt>
                <c:pt idx="348">
                  <c:v>145</c:v>
                </c:pt>
                <c:pt idx="349">
                  <c:v>146</c:v>
                </c:pt>
                <c:pt idx="350">
                  <c:v>146</c:v>
                </c:pt>
                <c:pt idx="351">
                  <c:v>147</c:v>
                </c:pt>
                <c:pt idx="352">
                  <c:v>147</c:v>
                </c:pt>
                <c:pt idx="353">
                  <c:v>147</c:v>
                </c:pt>
                <c:pt idx="354">
                  <c:v>147</c:v>
                </c:pt>
                <c:pt idx="355">
                  <c:v>147</c:v>
                </c:pt>
                <c:pt idx="356">
                  <c:v>147</c:v>
                </c:pt>
                <c:pt idx="357">
                  <c:v>147</c:v>
                </c:pt>
                <c:pt idx="358">
                  <c:v>145</c:v>
                </c:pt>
                <c:pt idx="359">
                  <c:v>145</c:v>
                </c:pt>
                <c:pt idx="360">
                  <c:v>145</c:v>
                </c:pt>
                <c:pt idx="361">
                  <c:v>153.23699596701152</c:v>
                </c:pt>
                <c:pt idx="362">
                  <c:v>145</c:v>
                </c:pt>
                <c:pt idx="363">
                  <c:v>146</c:v>
                </c:pt>
                <c:pt idx="364">
                  <c:v>146</c:v>
                </c:pt>
                <c:pt idx="365">
                  <c:v>146</c:v>
                </c:pt>
                <c:pt idx="366">
                  <c:v>146</c:v>
                </c:pt>
                <c:pt idx="367">
                  <c:v>198</c:v>
                </c:pt>
                <c:pt idx="368">
                  <c:v>154</c:v>
                </c:pt>
                <c:pt idx="369">
                  <c:v>159</c:v>
                </c:pt>
                <c:pt idx="370">
                  <c:v>177</c:v>
                </c:pt>
                <c:pt idx="371">
                  <c:v>146</c:v>
                </c:pt>
                <c:pt idx="372">
                  <c:v>184</c:v>
                </c:pt>
                <c:pt idx="373">
                  <c:v>145</c:v>
                </c:pt>
                <c:pt idx="374">
                  <c:v>145</c:v>
                </c:pt>
                <c:pt idx="375">
                  <c:v>146</c:v>
                </c:pt>
                <c:pt idx="376">
                  <c:v>145</c:v>
                </c:pt>
                <c:pt idx="377">
                  <c:v>144</c:v>
                </c:pt>
                <c:pt idx="378">
                  <c:v>161</c:v>
                </c:pt>
                <c:pt idx="379">
                  <c:v>143</c:v>
                </c:pt>
                <c:pt idx="380">
                  <c:v>155</c:v>
                </c:pt>
                <c:pt idx="381">
                  <c:v>143</c:v>
                </c:pt>
                <c:pt idx="382">
                  <c:v>143</c:v>
                </c:pt>
                <c:pt idx="383">
                  <c:v>143</c:v>
                </c:pt>
                <c:pt idx="384">
                  <c:v>143</c:v>
                </c:pt>
                <c:pt idx="385">
                  <c:v>143</c:v>
                </c:pt>
                <c:pt idx="386">
                  <c:v>143</c:v>
                </c:pt>
                <c:pt idx="387">
                  <c:v>143</c:v>
                </c:pt>
                <c:pt idx="388">
                  <c:v>143</c:v>
                </c:pt>
                <c:pt idx="389">
                  <c:v>170</c:v>
                </c:pt>
                <c:pt idx="390">
                  <c:v>143</c:v>
                </c:pt>
                <c:pt idx="391">
                  <c:v>143</c:v>
                </c:pt>
                <c:pt idx="392">
                  <c:v>143</c:v>
                </c:pt>
                <c:pt idx="393">
                  <c:v>195</c:v>
                </c:pt>
                <c:pt idx="394">
                  <c:v>143</c:v>
                </c:pt>
                <c:pt idx="395">
                  <c:v>143</c:v>
                </c:pt>
                <c:pt idx="396">
                  <c:v>148</c:v>
                </c:pt>
                <c:pt idx="397">
                  <c:v>143</c:v>
                </c:pt>
                <c:pt idx="398">
                  <c:v>118</c:v>
                </c:pt>
                <c:pt idx="399">
                  <c:v>124</c:v>
                </c:pt>
                <c:pt idx="400">
                  <c:v>130</c:v>
                </c:pt>
                <c:pt idx="401">
                  <c:v>176</c:v>
                </c:pt>
                <c:pt idx="402">
                  <c:v>132</c:v>
                </c:pt>
                <c:pt idx="403">
                  <c:v>132</c:v>
                </c:pt>
                <c:pt idx="404">
                  <c:v>132</c:v>
                </c:pt>
                <c:pt idx="405">
                  <c:v>127</c:v>
                </c:pt>
                <c:pt idx="406">
                  <c:v>130</c:v>
                </c:pt>
                <c:pt idx="407">
                  <c:v>131</c:v>
                </c:pt>
                <c:pt idx="408">
                  <c:v>131</c:v>
                </c:pt>
                <c:pt idx="409">
                  <c:v>130</c:v>
                </c:pt>
                <c:pt idx="410">
                  <c:v>131</c:v>
                </c:pt>
                <c:pt idx="411">
                  <c:v>132</c:v>
                </c:pt>
                <c:pt idx="412">
                  <c:v>133</c:v>
                </c:pt>
                <c:pt idx="413">
                  <c:v>133</c:v>
                </c:pt>
                <c:pt idx="414">
                  <c:v>134</c:v>
                </c:pt>
                <c:pt idx="415">
                  <c:v>134</c:v>
                </c:pt>
                <c:pt idx="416">
                  <c:v>135</c:v>
                </c:pt>
                <c:pt idx="417">
                  <c:v>135</c:v>
                </c:pt>
                <c:pt idx="418">
                  <c:v>136</c:v>
                </c:pt>
                <c:pt idx="419">
                  <c:v>136</c:v>
                </c:pt>
                <c:pt idx="420">
                  <c:v>136</c:v>
                </c:pt>
                <c:pt idx="421">
                  <c:v>136</c:v>
                </c:pt>
                <c:pt idx="422">
                  <c:v>136</c:v>
                </c:pt>
                <c:pt idx="423">
                  <c:v>134</c:v>
                </c:pt>
                <c:pt idx="424">
                  <c:v>134</c:v>
                </c:pt>
                <c:pt idx="425">
                  <c:v>135</c:v>
                </c:pt>
                <c:pt idx="426">
                  <c:v>135</c:v>
                </c:pt>
                <c:pt idx="427">
                  <c:v>135</c:v>
                </c:pt>
                <c:pt idx="428">
                  <c:v>136</c:v>
                </c:pt>
                <c:pt idx="429">
                  <c:v>137</c:v>
                </c:pt>
                <c:pt idx="430">
                  <c:v>137</c:v>
                </c:pt>
                <c:pt idx="431">
                  <c:v>138</c:v>
                </c:pt>
                <c:pt idx="432">
                  <c:v>139</c:v>
                </c:pt>
                <c:pt idx="433">
                  <c:v>140</c:v>
                </c:pt>
                <c:pt idx="434">
                  <c:v>139</c:v>
                </c:pt>
                <c:pt idx="435">
                  <c:v>140</c:v>
                </c:pt>
                <c:pt idx="436">
                  <c:v>140</c:v>
                </c:pt>
                <c:pt idx="437">
                  <c:v>139</c:v>
                </c:pt>
                <c:pt idx="438">
                  <c:v>138</c:v>
                </c:pt>
                <c:pt idx="439">
                  <c:v>139</c:v>
                </c:pt>
                <c:pt idx="440">
                  <c:v>139</c:v>
                </c:pt>
                <c:pt idx="441">
                  <c:v>135</c:v>
                </c:pt>
                <c:pt idx="442">
                  <c:v>139</c:v>
                </c:pt>
                <c:pt idx="443">
                  <c:v>141</c:v>
                </c:pt>
                <c:pt idx="444">
                  <c:v>141</c:v>
                </c:pt>
                <c:pt idx="445">
                  <c:v>134</c:v>
                </c:pt>
                <c:pt idx="446">
                  <c:v>138</c:v>
                </c:pt>
                <c:pt idx="447">
                  <c:v>135</c:v>
                </c:pt>
                <c:pt idx="448">
                  <c:v>135</c:v>
                </c:pt>
                <c:pt idx="449">
                  <c:v>135</c:v>
                </c:pt>
                <c:pt idx="450">
                  <c:v>135</c:v>
                </c:pt>
                <c:pt idx="451">
                  <c:v>132</c:v>
                </c:pt>
                <c:pt idx="452">
                  <c:v>134</c:v>
                </c:pt>
                <c:pt idx="453">
                  <c:v>134</c:v>
                </c:pt>
                <c:pt idx="454">
                  <c:v>136</c:v>
                </c:pt>
                <c:pt idx="455">
                  <c:v>134</c:v>
                </c:pt>
                <c:pt idx="456">
                  <c:v>135</c:v>
                </c:pt>
                <c:pt idx="457">
                  <c:v>137</c:v>
                </c:pt>
                <c:pt idx="458">
                  <c:v>135</c:v>
                </c:pt>
                <c:pt idx="459">
                  <c:v>134</c:v>
                </c:pt>
                <c:pt idx="460">
                  <c:v>134</c:v>
                </c:pt>
                <c:pt idx="461">
                  <c:v>135</c:v>
                </c:pt>
                <c:pt idx="462">
                  <c:v>132</c:v>
                </c:pt>
                <c:pt idx="463">
                  <c:v>132</c:v>
                </c:pt>
                <c:pt idx="464">
                  <c:v>132</c:v>
                </c:pt>
                <c:pt idx="465">
                  <c:v>131</c:v>
                </c:pt>
                <c:pt idx="466">
                  <c:v>132</c:v>
                </c:pt>
                <c:pt idx="467">
                  <c:v>133</c:v>
                </c:pt>
                <c:pt idx="468">
                  <c:v>133</c:v>
                </c:pt>
                <c:pt idx="469">
                  <c:v>132</c:v>
                </c:pt>
                <c:pt idx="470">
                  <c:v>133</c:v>
                </c:pt>
                <c:pt idx="471">
                  <c:v>133</c:v>
                </c:pt>
                <c:pt idx="472">
                  <c:v>133</c:v>
                </c:pt>
                <c:pt idx="473">
                  <c:v>133</c:v>
                </c:pt>
                <c:pt idx="474">
                  <c:v>133</c:v>
                </c:pt>
                <c:pt idx="475">
                  <c:v>134</c:v>
                </c:pt>
                <c:pt idx="476">
                  <c:v>134</c:v>
                </c:pt>
                <c:pt idx="477">
                  <c:v>134</c:v>
                </c:pt>
                <c:pt idx="478">
                  <c:v>134</c:v>
                </c:pt>
                <c:pt idx="479">
                  <c:v>131</c:v>
                </c:pt>
                <c:pt idx="480">
                  <c:v>120</c:v>
                </c:pt>
                <c:pt idx="481">
                  <c:v>112</c:v>
                </c:pt>
                <c:pt idx="482">
                  <c:v>114</c:v>
                </c:pt>
                <c:pt idx="483">
                  <c:v>120</c:v>
                </c:pt>
                <c:pt idx="484">
                  <c:v>122</c:v>
                </c:pt>
                <c:pt idx="485">
                  <c:v>122</c:v>
                </c:pt>
                <c:pt idx="486">
                  <c:v>124</c:v>
                </c:pt>
                <c:pt idx="487">
                  <c:v>125</c:v>
                </c:pt>
                <c:pt idx="488">
                  <c:v>126</c:v>
                </c:pt>
                <c:pt idx="489">
                  <c:v>126</c:v>
                </c:pt>
                <c:pt idx="490">
                  <c:v>127</c:v>
                </c:pt>
                <c:pt idx="491">
                  <c:v>127</c:v>
                </c:pt>
                <c:pt idx="492">
                  <c:v>127</c:v>
                </c:pt>
                <c:pt idx="493">
                  <c:v>126</c:v>
                </c:pt>
                <c:pt idx="494">
                  <c:v>127</c:v>
                </c:pt>
                <c:pt idx="495">
                  <c:v>127</c:v>
                </c:pt>
                <c:pt idx="496">
                  <c:v>128</c:v>
                </c:pt>
                <c:pt idx="497">
                  <c:v>130</c:v>
                </c:pt>
                <c:pt idx="498">
                  <c:v>133</c:v>
                </c:pt>
                <c:pt idx="499">
                  <c:v>128</c:v>
                </c:pt>
                <c:pt idx="500">
                  <c:v>131</c:v>
                </c:pt>
                <c:pt idx="501">
                  <c:v>129</c:v>
                </c:pt>
                <c:pt idx="502">
                  <c:v>129</c:v>
                </c:pt>
                <c:pt idx="503">
                  <c:v>129</c:v>
                </c:pt>
                <c:pt idx="504">
                  <c:v>128</c:v>
                </c:pt>
                <c:pt idx="505">
                  <c:v>129</c:v>
                </c:pt>
                <c:pt idx="506">
                  <c:v>130</c:v>
                </c:pt>
                <c:pt idx="507">
                  <c:v>131</c:v>
                </c:pt>
                <c:pt idx="508">
                  <c:v>132</c:v>
                </c:pt>
                <c:pt idx="509">
                  <c:v>131</c:v>
                </c:pt>
                <c:pt idx="510">
                  <c:v>129</c:v>
                </c:pt>
                <c:pt idx="511">
                  <c:v>95</c:v>
                </c:pt>
                <c:pt idx="512">
                  <c:v>92</c:v>
                </c:pt>
                <c:pt idx="513">
                  <c:v>98</c:v>
                </c:pt>
                <c:pt idx="514">
                  <c:v>103</c:v>
                </c:pt>
                <c:pt idx="515">
                  <c:v>107</c:v>
                </c:pt>
                <c:pt idx="516">
                  <c:v>107</c:v>
                </c:pt>
                <c:pt idx="517">
                  <c:v>108</c:v>
                </c:pt>
                <c:pt idx="518">
                  <c:v>91</c:v>
                </c:pt>
                <c:pt idx="519">
                  <c:v>87</c:v>
                </c:pt>
                <c:pt idx="520">
                  <c:v>93</c:v>
                </c:pt>
                <c:pt idx="521">
                  <c:v>97</c:v>
                </c:pt>
                <c:pt idx="522">
                  <c:v>100</c:v>
                </c:pt>
                <c:pt idx="523">
                  <c:v>102</c:v>
                </c:pt>
                <c:pt idx="524">
                  <c:v>103</c:v>
                </c:pt>
                <c:pt idx="525">
                  <c:v>105</c:v>
                </c:pt>
                <c:pt idx="526">
                  <c:v>108</c:v>
                </c:pt>
                <c:pt idx="527">
                  <c:v>107</c:v>
                </c:pt>
                <c:pt idx="528">
                  <c:v>108</c:v>
                </c:pt>
                <c:pt idx="529">
                  <c:v>109</c:v>
                </c:pt>
                <c:pt idx="530">
                  <c:v>110</c:v>
                </c:pt>
                <c:pt idx="531">
                  <c:v>107</c:v>
                </c:pt>
                <c:pt idx="532">
                  <c:v>104</c:v>
                </c:pt>
                <c:pt idx="533">
                  <c:v>98</c:v>
                </c:pt>
                <c:pt idx="534">
                  <c:v>96</c:v>
                </c:pt>
                <c:pt idx="535">
                  <c:v>94</c:v>
                </c:pt>
                <c:pt idx="536">
                  <c:v>91</c:v>
                </c:pt>
                <c:pt idx="537">
                  <c:v>88</c:v>
                </c:pt>
                <c:pt idx="538">
                  <c:v>91</c:v>
                </c:pt>
                <c:pt idx="539">
                  <c:v>93</c:v>
                </c:pt>
                <c:pt idx="540">
                  <c:v>94</c:v>
                </c:pt>
                <c:pt idx="541">
                  <c:v>94</c:v>
                </c:pt>
                <c:pt idx="542">
                  <c:v>92</c:v>
                </c:pt>
                <c:pt idx="543">
                  <c:v>91</c:v>
                </c:pt>
                <c:pt idx="544">
                  <c:v>90</c:v>
                </c:pt>
                <c:pt idx="545">
                  <c:v>84</c:v>
                </c:pt>
                <c:pt idx="546">
                  <c:v>92</c:v>
                </c:pt>
                <c:pt idx="547">
                  <c:v>85</c:v>
                </c:pt>
                <c:pt idx="548">
                  <c:v>84</c:v>
                </c:pt>
                <c:pt idx="549">
                  <c:v>81</c:v>
                </c:pt>
                <c:pt idx="550">
                  <c:v>80</c:v>
                </c:pt>
                <c:pt idx="551">
                  <c:v>82</c:v>
                </c:pt>
                <c:pt idx="552">
                  <c:v>82</c:v>
                </c:pt>
                <c:pt idx="553">
                  <c:v>80</c:v>
                </c:pt>
                <c:pt idx="554">
                  <c:v>78</c:v>
                </c:pt>
                <c:pt idx="555">
                  <c:v>78</c:v>
                </c:pt>
                <c:pt idx="556">
                  <c:v>79</c:v>
                </c:pt>
                <c:pt idx="557">
                  <c:v>80</c:v>
                </c:pt>
                <c:pt idx="558">
                  <c:v>77</c:v>
                </c:pt>
                <c:pt idx="559">
                  <c:v>77</c:v>
                </c:pt>
                <c:pt idx="560">
                  <c:v>72</c:v>
                </c:pt>
                <c:pt idx="561">
                  <c:v>70</c:v>
                </c:pt>
                <c:pt idx="562">
                  <c:v>72</c:v>
                </c:pt>
                <c:pt idx="563">
                  <c:v>74</c:v>
                </c:pt>
                <c:pt idx="564">
                  <c:v>73</c:v>
                </c:pt>
                <c:pt idx="565">
                  <c:v>69</c:v>
                </c:pt>
                <c:pt idx="566">
                  <c:v>66</c:v>
                </c:pt>
                <c:pt idx="567">
                  <c:v>63</c:v>
                </c:pt>
                <c:pt idx="568">
                  <c:v>60</c:v>
                </c:pt>
                <c:pt idx="569">
                  <c:v>58</c:v>
                </c:pt>
                <c:pt idx="570">
                  <c:v>56</c:v>
                </c:pt>
                <c:pt idx="571">
                  <c:v>57</c:v>
                </c:pt>
                <c:pt idx="572">
                  <c:v>59</c:v>
                </c:pt>
                <c:pt idx="573">
                  <c:v>61</c:v>
                </c:pt>
                <c:pt idx="574">
                  <c:v>62</c:v>
                </c:pt>
                <c:pt idx="575">
                  <c:v>62</c:v>
                </c:pt>
                <c:pt idx="576">
                  <c:v>61</c:v>
                </c:pt>
                <c:pt idx="577">
                  <c:v>61</c:v>
                </c:pt>
                <c:pt idx="578">
                  <c:v>61</c:v>
                </c:pt>
                <c:pt idx="579">
                  <c:v>53</c:v>
                </c:pt>
                <c:pt idx="580">
                  <c:v>53</c:v>
                </c:pt>
                <c:pt idx="581">
                  <c:v>52</c:v>
                </c:pt>
                <c:pt idx="582">
                  <c:v>47</c:v>
                </c:pt>
                <c:pt idx="583">
                  <c:v>33</c:v>
                </c:pt>
                <c:pt idx="584">
                  <c:v>48</c:v>
                </c:pt>
                <c:pt idx="585">
                  <c:v>50</c:v>
                </c:pt>
                <c:pt idx="586">
                  <c:v>51</c:v>
                </c:pt>
                <c:pt idx="587">
                  <c:v>51</c:v>
                </c:pt>
                <c:pt idx="588">
                  <c:v>52</c:v>
                </c:pt>
                <c:pt idx="589">
                  <c:v>52</c:v>
                </c:pt>
                <c:pt idx="590">
                  <c:v>53</c:v>
                </c:pt>
                <c:pt idx="591">
                  <c:v>54</c:v>
                </c:pt>
                <c:pt idx="592">
                  <c:v>55</c:v>
                </c:pt>
                <c:pt idx="593">
                  <c:v>55</c:v>
                </c:pt>
                <c:pt idx="594">
                  <c:v>56</c:v>
                </c:pt>
                <c:pt idx="595">
                  <c:v>56</c:v>
                </c:pt>
                <c:pt idx="596">
                  <c:v>56</c:v>
                </c:pt>
                <c:pt idx="597">
                  <c:v>57</c:v>
                </c:pt>
                <c:pt idx="598">
                  <c:v>58</c:v>
                </c:pt>
                <c:pt idx="599">
                  <c:v>59</c:v>
                </c:pt>
                <c:pt idx="600">
                  <c:v>62</c:v>
                </c:pt>
                <c:pt idx="601">
                  <c:v>63</c:v>
                </c:pt>
                <c:pt idx="602">
                  <c:v>63</c:v>
                </c:pt>
                <c:pt idx="603">
                  <c:v>66</c:v>
                </c:pt>
                <c:pt idx="604">
                  <c:v>66</c:v>
                </c:pt>
                <c:pt idx="605">
                  <c:v>67</c:v>
                </c:pt>
                <c:pt idx="606">
                  <c:v>67</c:v>
                </c:pt>
                <c:pt idx="607">
                  <c:v>69</c:v>
                </c:pt>
                <c:pt idx="608">
                  <c:v>70</c:v>
                </c:pt>
                <c:pt idx="609">
                  <c:v>69</c:v>
                </c:pt>
                <c:pt idx="610">
                  <c:v>69</c:v>
                </c:pt>
                <c:pt idx="611">
                  <c:v>70</c:v>
                </c:pt>
                <c:pt idx="612">
                  <c:v>71</c:v>
                </c:pt>
                <c:pt idx="613">
                  <c:v>71</c:v>
                </c:pt>
                <c:pt idx="614">
                  <c:v>72</c:v>
                </c:pt>
                <c:pt idx="615">
                  <c:v>73</c:v>
                </c:pt>
                <c:pt idx="616">
                  <c:v>75</c:v>
                </c:pt>
                <c:pt idx="617">
                  <c:v>77</c:v>
                </c:pt>
                <c:pt idx="618">
                  <c:v>78</c:v>
                </c:pt>
                <c:pt idx="619">
                  <c:v>80</c:v>
                </c:pt>
                <c:pt idx="620">
                  <c:v>81</c:v>
                </c:pt>
                <c:pt idx="621">
                  <c:v>82</c:v>
                </c:pt>
                <c:pt idx="622">
                  <c:v>83</c:v>
                </c:pt>
                <c:pt idx="623">
                  <c:v>84</c:v>
                </c:pt>
                <c:pt idx="624">
                  <c:v>86</c:v>
                </c:pt>
                <c:pt idx="625">
                  <c:v>87</c:v>
                </c:pt>
                <c:pt idx="626">
                  <c:v>89</c:v>
                </c:pt>
                <c:pt idx="627">
                  <c:v>90</c:v>
                </c:pt>
                <c:pt idx="628">
                  <c:v>90</c:v>
                </c:pt>
                <c:pt idx="629">
                  <c:v>92</c:v>
                </c:pt>
                <c:pt idx="630">
                  <c:v>94</c:v>
                </c:pt>
                <c:pt idx="631">
                  <c:v>97</c:v>
                </c:pt>
                <c:pt idx="632">
                  <c:v>98</c:v>
                </c:pt>
                <c:pt idx="633">
                  <c:v>100</c:v>
                </c:pt>
                <c:pt idx="634">
                  <c:v>101</c:v>
                </c:pt>
                <c:pt idx="635">
                  <c:v>105</c:v>
                </c:pt>
                <c:pt idx="636">
                  <c:v>105</c:v>
                </c:pt>
                <c:pt idx="637">
                  <c:v>107</c:v>
                </c:pt>
                <c:pt idx="638">
                  <c:v>109</c:v>
                </c:pt>
                <c:pt idx="639">
                  <c:v>109</c:v>
                </c:pt>
                <c:pt idx="640">
                  <c:v>110</c:v>
                </c:pt>
                <c:pt idx="641">
                  <c:v>112</c:v>
                </c:pt>
                <c:pt idx="642">
                  <c:v>114</c:v>
                </c:pt>
                <c:pt idx="643">
                  <c:v>115</c:v>
                </c:pt>
                <c:pt idx="644">
                  <c:v>116</c:v>
                </c:pt>
                <c:pt idx="645">
                  <c:v>117</c:v>
                </c:pt>
                <c:pt idx="646">
                  <c:v>117</c:v>
                </c:pt>
                <c:pt idx="647">
                  <c:v>118</c:v>
                </c:pt>
                <c:pt idx="648">
                  <c:v>120</c:v>
                </c:pt>
                <c:pt idx="649">
                  <c:v>121</c:v>
                </c:pt>
                <c:pt idx="650">
                  <c:v>122</c:v>
                </c:pt>
                <c:pt idx="651">
                  <c:v>123</c:v>
                </c:pt>
                <c:pt idx="652">
                  <c:v>124</c:v>
                </c:pt>
                <c:pt idx="653">
                  <c:v>126</c:v>
                </c:pt>
                <c:pt idx="654">
                  <c:v>127</c:v>
                </c:pt>
                <c:pt idx="655">
                  <c:v>129</c:v>
                </c:pt>
                <c:pt idx="656">
                  <c:v>130</c:v>
                </c:pt>
                <c:pt idx="657">
                  <c:v>131</c:v>
                </c:pt>
                <c:pt idx="658">
                  <c:v>132</c:v>
                </c:pt>
                <c:pt idx="659">
                  <c:v>133</c:v>
                </c:pt>
                <c:pt idx="660">
                  <c:v>134</c:v>
                </c:pt>
                <c:pt idx="661">
                  <c:v>134</c:v>
                </c:pt>
                <c:pt idx="662">
                  <c:v>135</c:v>
                </c:pt>
                <c:pt idx="663">
                  <c:v>136</c:v>
                </c:pt>
                <c:pt idx="664">
                  <c:v>137</c:v>
                </c:pt>
                <c:pt idx="665">
                  <c:v>137</c:v>
                </c:pt>
                <c:pt idx="666">
                  <c:v>137</c:v>
                </c:pt>
                <c:pt idx="667">
                  <c:v>139</c:v>
                </c:pt>
                <c:pt idx="668">
                  <c:v>136</c:v>
                </c:pt>
                <c:pt idx="669">
                  <c:v>138</c:v>
                </c:pt>
                <c:pt idx="670">
                  <c:v>139</c:v>
                </c:pt>
                <c:pt idx="671">
                  <c:v>139</c:v>
                </c:pt>
                <c:pt idx="672">
                  <c:v>139</c:v>
                </c:pt>
                <c:pt idx="673">
                  <c:v>140</c:v>
                </c:pt>
                <c:pt idx="674">
                  <c:v>141</c:v>
                </c:pt>
                <c:pt idx="675">
                  <c:v>140</c:v>
                </c:pt>
                <c:pt idx="676">
                  <c:v>138</c:v>
                </c:pt>
                <c:pt idx="677">
                  <c:v>137</c:v>
                </c:pt>
                <c:pt idx="678">
                  <c:v>139</c:v>
                </c:pt>
                <c:pt idx="679">
                  <c:v>139</c:v>
                </c:pt>
                <c:pt idx="680">
                  <c:v>140</c:v>
                </c:pt>
                <c:pt idx="681">
                  <c:v>141</c:v>
                </c:pt>
                <c:pt idx="682">
                  <c:v>141</c:v>
                </c:pt>
                <c:pt idx="683">
                  <c:v>141</c:v>
                </c:pt>
                <c:pt idx="684">
                  <c:v>142</c:v>
                </c:pt>
                <c:pt idx="685">
                  <c:v>141</c:v>
                </c:pt>
                <c:pt idx="686">
                  <c:v>142</c:v>
                </c:pt>
                <c:pt idx="687">
                  <c:v>143</c:v>
                </c:pt>
                <c:pt idx="688">
                  <c:v>143</c:v>
                </c:pt>
                <c:pt idx="689">
                  <c:v>143</c:v>
                </c:pt>
                <c:pt idx="690">
                  <c:v>144</c:v>
                </c:pt>
                <c:pt idx="691">
                  <c:v>144</c:v>
                </c:pt>
                <c:pt idx="692">
                  <c:v>146</c:v>
                </c:pt>
                <c:pt idx="693">
                  <c:v>147</c:v>
                </c:pt>
                <c:pt idx="694">
                  <c:v>145</c:v>
                </c:pt>
                <c:pt idx="695">
                  <c:v>144</c:v>
                </c:pt>
                <c:pt idx="696">
                  <c:v>145</c:v>
                </c:pt>
                <c:pt idx="697">
                  <c:v>146</c:v>
                </c:pt>
                <c:pt idx="698">
                  <c:v>145</c:v>
                </c:pt>
                <c:pt idx="699">
                  <c:v>145</c:v>
                </c:pt>
                <c:pt idx="700">
                  <c:v>148</c:v>
                </c:pt>
                <c:pt idx="701">
                  <c:v>145</c:v>
                </c:pt>
                <c:pt idx="702">
                  <c:v>146</c:v>
                </c:pt>
                <c:pt idx="703">
                  <c:v>145</c:v>
                </c:pt>
                <c:pt idx="704">
                  <c:v>146</c:v>
                </c:pt>
                <c:pt idx="705">
                  <c:v>145</c:v>
                </c:pt>
                <c:pt idx="706">
                  <c:v>145</c:v>
                </c:pt>
                <c:pt idx="707">
                  <c:v>146</c:v>
                </c:pt>
                <c:pt idx="708">
                  <c:v>147</c:v>
                </c:pt>
                <c:pt idx="709">
                  <c:v>145</c:v>
                </c:pt>
                <c:pt idx="710">
                  <c:v>146</c:v>
                </c:pt>
                <c:pt idx="711">
                  <c:v>147</c:v>
                </c:pt>
                <c:pt idx="712">
                  <c:v>148</c:v>
                </c:pt>
                <c:pt idx="713">
                  <c:v>147</c:v>
                </c:pt>
                <c:pt idx="714">
                  <c:v>146</c:v>
                </c:pt>
                <c:pt idx="715">
                  <c:v>146</c:v>
                </c:pt>
                <c:pt idx="716">
                  <c:v>146</c:v>
                </c:pt>
                <c:pt idx="717">
                  <c:v>146</c:v>
                </c:pt>
                <c:pt idx="718">
                  <c:v>147</c:v>
                </c:pt>
                <c:pt idx="719">
                  <c:v>147</c:v>
                </c:pt>
                <c:pt idx="720">
                  <c:v>148</c:v>
                </c:pt>
                <c:pt idx="721">
                  <c:v>148</c:v>
                </c:pt>
                <c:pt idx="722">
                  <c:v>147</c:v>
                </c:pt>
                <c:pt idx="723">
                  <c:v>147</c:v>
                </c:pt>
                <c:pt idx="724">
                  <c:v>147</c:v>
                </c:pt>
                <c:pt idx="725">
                  <c:v>147</c:v>
                </c:pt>
                <c:pt idx="726">
                  <c:v>148</c:v>
                </c:pt>
                <c:pt idx="727">
                  <c:v>146</c:v>
                </c:pt>
                <c:pt idx="728">
                  <c:v>146</c:v>
                </c:pt>
                <c:pt idx="729">
                  <c:v>146</c:v>
                </c:pt>
                <c:pt idx="730">
                  <c:v>146</c:v>
                </c:pt>
                <c:pt idx="731">
                  <c:v>146</c:v>
                </c:pt>
                <c:pt idx="732">
                  <c:v>145</c:v>
                </c:pt>
                <c:pt idx="733">
                  <c:v>145</c:v>
                </c:pt>
                <c:pt idx="734">
                  <c:v>144</c:v>
                </c:pt>
                <c:pt idx="735">
                  <c:v>145</c:v>
                </c:pt>
                <c:pt idx="736">
                  <c:v>143</c:v>
                </c:pt>
                <c:pt idx="737">
                  <c:v>143</c:v>
                </c:pt>
                <c:pt idx="738">
                  <c:v>143</c:v>
                </c:pt>
                <c:pt idx="739">
                  <c:v>143</c:v>
                </c:pt>
                <c:pt idx="740">
                  <c:v>143</c:v>
                </c:pt>
                <c:pt idx="741">
                  <c:v>143</c:v>
                </c:pt>
                <c:pt idx="742">
                  <c:v>143</c:v>
                </c:pt>
                <c:pt idx="743">
                  <c:v>148</c:v>
                </c:pt>
                <c:pt idx="744">
                  <c:v>119</c:v>
                </c:pt>
                <c:pt idx="745">
                  <c:v>130</c:v>
                </c:pt>
                <c:pt idx="746">
                  <c:v>134</c:v>
                </c:pt>
                <c:pt idx="747">
                  <c:v>136</c:v>
                </c:pt>
                <c:pt idx="748">
                  <c:v>138</c:v>
                </c:pt>
                <c:pt idx="749">
                  <c:v>139</c:v>
                </c:pt>
                <c:pt idx="750">
                  <c:v>138</c:v>
                </c:pt>
                <c:pt idx="751">
                  <c:v>138</c:v>
                </c:pt>
                <c:pt idx="752">
                  <c:v>139</c:v>
                </c:pt>
                <c:pt idx="753">
                  <c:v>139</c:v>
                </c:pt>
                <c:pt idx="754">
                  <c:v>140</c:v>
                </c:pt>
                <c:pt idx="755">
                  <c:v>141</c:v>
                </c:pt>
                <c:pt idx="756">
                  <c:v>140</c:v>
                </c:pt>
                <c:pt idx="757">
                  <c:v>140</c:v>
                </c:pt>
                <c:pt idx="758">
                  <c:v>140</c:v>
                </c:pt>
                <c:pt idx="759">
                  <c:v>141</c:v>
                </c:pt>
                <c:pt idx="760">
                  <c:v>140</c:v>
                </c:pt>
                <c:pt idx="761">
                  <c:v>139</c:v>
                </c:pt>
                <c:pt idx="762">
                  <c:v>139</c:v>
                </c:pt>
                <c:pt idx="763">
                  <c:v>140</c:v>
                </c:pt>
                <c:pt idx="764">
                  <c:v>140</c:v>
                </c:pt>
                <c:pt idx="765">
                  <c:v>140</c:v>
                </c:pt>
                <c:pt idx="766">
                  <c:v>140</c:v>
                </c:pt>
                <c:pt idx="767">
                  <c:v>140</c:v>
                </c:pt>
                <c:pt idx="768">
                  <c:v>141</c:v>
                </c:pt>
                <c:pt idx="769">
                  <c:v>140</c:v>
                </c:pt>
                <c:pt idx="770">
                  <c:v>141</c:v>
                </c:pt>
                <c:pt idx="771">
                  <c:v>140</c:v>
                </c:pt>
                <c:pt idx="772">
                  <c:v>140</c:v>
                </c:pt>
                <c:pt idx="773">
                  <c:v>139</c:v>
                </c:pt>
                <c:pt idx="774">
                  <c:v>139</c:v>
                </c:pt>
                <c:pt idx="775">
                  <c:v>139</c:v>
                </c:pt>
                <c:pt idx="776">
                  <c:v>140</c:v>
                </c:pt>
                <c:pt idx="777">
                  <c:v>139</c:v>
                </c:pt>
                <c:pt idx="778">
                  <c:v>138</c:v>
                </c:pt>
                <c:pt idx="779">
                  <c:v>138</c:v>
                </c:pt>
                <c:pt idx="780">
                  <c:v>138</c:v>
                </c:pt>
                <c:pt idx="781">
                  <c:v>138</c:v>
                </c:pt>
                <c:pt idx="782">
                  <c:v>138</c:v>
                </c:pt>
                <c:pt idx="783">
                  <c:v>141</c:v>
                </c:pt>
                <c:pt idx="784">
                  <c:v>137</c:v>
                </c:pt>
                <c:pt idx="785">
                  <c:v>137</c:v>
                </c:pt>
                <c:pt idx="786">
                  <c:v>137</c:v>
                </c:pt>
                <c:pt idx="787">
                  <c:v>137</c:v>
                </c:pt>
                <c:pt idx="788">
                  <c:v>137</c:v>
                </c:pt>
                <c:pt idx="789">
                  <c:v>136</c:v>
                </c:pt>
                <c:pt idx="790">
                  <c:v>137</c:v>
                </c:pt>
                <c:pt idx="791">
                  <c:v>138</c:v>
                </c:pt>
                <c:pt idx="792">
                  <c:v>137</c:v>
                </c:pt>
                <c:pt idx="793">
                  <c:v>138</c:v>
                </c:pt>
                <c:pt idx="794">
                  <c:v>140</c:v>
                </c:pt>
                <c:pt idx="795">
                  <c:v>140</c:v>
                </c:pt>
                <c:pt idx="796">
                  <c:v>140</c:v>
                </c:pt>
                <c:pt idx="797">
                  <c:v>144</c:v>
                </c:pt>
                <c:pt idx="798">
                  <c:v>136</c:v>
                </c:pt>
                <c:pt idx="799">
                  <c:v>139</c:v>
                </c:pt>
                <c:pt idx="800">
                  <c:v>139</c:v>
                </c:pt>
                <c:pt idx="801">
                  <c:v>137</c:v>
                </c:pt>
                <c:pt idx="802">
                  <c:v>134</c:v>
                </c:pt>
                <c:pt idx="803">
                  <c:v>132</c:v>
                </c:pt>
                <c:pt idx="804">
                  <c:v>133</c:v>
                </c:pt>
                <c:pt idx="805">
                  <c:v>134</c:v>
                </c:pt>
                <c:pt idx="806">
                  <c:v>134</c:v>
                </c:pt>
                <c:pt idx="807">
                  <c:v>134</c:v>
                </c:pt>
                <c:pt idx="808">
                  <c:v>135</c:v>
                </c:pt>
                <c:pt idx="809">
                  <c:v>135</c:v>
                </c:pt>
                <c:pt idx="810">
                  <c:v>135</c:v>
                </c:pt>
                <c:pt idx="811">
                  <c:v>135</c:v>
                </c:pt>
                <c:pt idx="812">
                  <c:v>133</c:v>
                </c:pt>
                <c:pt idx="813">
                  <c:v>134</c:v>
                </c:pt>
                <c:pt idx="814">
                  <c:v>136</c:v>
                </c:pt>
                <c:pt idx="815">
                  <c:v>137</c:v>
                </c:pt>
                <c:pt idx="816">
                  <c:v>137</c:v>
                </c:pt>
                <c:pt idx="817">
                  <c:v>136</c:v>
                </c:pt>
                <c:pt idx="818">
                  <c:v>135</c:v>
                </c:pt>
                <c:pt idx="819">
                  <c:v>135</c:v>
                </c:pt>
                <c:pt idx="820">
                  <c:v>134</c:v>
                </c:pt>
                <c:pt idx="821">
                  <c:v>135</c:v>
                </c:pt>
                <c:pt idx="822">
                  <c:v>135</c:v>
                </c:pt>
                <c:pt idx="823">
                  <c:v>134</c:v>
                </c:pt>
                <c:pt idx="824">
                  <c:v>134</c:v>
                </c:pt>
                <c:pt idx="825">
                  <c:v>135</c:v>
                </c:pt>
                <c:pt idx="826">
                  <c:v>134</c:v>
                </c:pt>
                <c:pt idx="827">
                  <c:v>134</c:v>
                </c:pt>
                <c:pt idx="828">
                  <c:v>134</c:v>
                </c:pt>
                <c:pt idx="829">
                  <c:v>133</c:v>
                </c:pt>
                <c:pt idx="830">
                  <c:v>132</c:v>
                </c:pt>
                <c:pt idx="831">
                  <c:v>131</c:v>
                </c:pt>
                <c:pt idx="832">
                  <c:v>129</c:v>
                </c:pt>
                <c:pt idx="833">
                  <c:v>128</c:v>
                </c:pt>
                <c:pt idx="834">
                  <c:v>127</c:v>
                </c:pt>
                <c:pt idx="835">
                  <c:v>110</c:v>
                </c:pt>
                <c:pt idx="836">
                  <c:v>117</c:v>
                </c:pt>
                <c:pt idx="837">
                  <c:v>120</c:v>
                </c:pt>
                <c:pt idx="838">
                  <c:v>122</c:v>
                </c:pt>
                <c:pt idx="839">
                  <c:v>122</c:v>
                </c:pt>
                <c:pt idx="840">
                  <c:v>123</c:v>
                </c:pt>
                <c:pt idx="841">
                  <c:v>122</c:v>
                </c:pt>
                <c:pt idx="842">
                  <c:v>123</c:v>
                </c:pt>
                <c:pt idx="843">
                  <c:v>123</c:v>
                </c:pt>
                <c:pt idx="844">
                  <c:v>126</c:v>
                </c:pt>
                <c:pt idx="845">
                  <c:v>127</c:v>
                </c:pt>
                <c:pt idx="846">
                  <c:v>128</c:v>
                </c:pt>
                <c:pt idx="847">
                  <c:v>127</c:v>
                </c:pt>
                <c:pt idx="848">
                  <c:v>123</c:v>
                </c:pt>
                <c:pt idx="849">
                  <c:v>125</c:v>
                </c:pt>
                <c:pt idx="850">
                  <c:v>126</c:v>
                </c:pt>
                <c:pt idx="851">
                  <c:v>126</c:v>
                </c:pt>
                <c:pt idx="852">
                  <c:v>126</c:v>
                </c:pt>
                <c:pt idx="853">
                  <c:v>127</c:v>
                </c:pt>
                <c:pt idx="854">
                  <c:v>127</c:v>
                </c:pt>
                <c:pt idx="855">
                  <c:v>127</c:v>
                </c:pt>
                <c:pt idx="856">
                  <c:v>127</c:v>
                </c:pt>
                <c:pt idx="857">
                  <c:v>127</c:v>
                </c:pt>
                <c:pt idx="858">
                  <c:v>127</c:v>
                </c:pt>
                <c:pt idx="859">
                  <c:v>127</c:v>
                </c:pt>
                <c:pt idx="860">
                  <c:v>128</c:v>
                </c:pt>
                <c:pt idx="861">
                  <c:v>128</c:v>
                </c:pt>
                <c:pt idx="862">
                  <c:v>128</c:v>
                </c:pt>
                <c:pt idx="863">
                  <c:v>128</c:v>
                </c:pt>
                <c:pt idx="864">
                  <c:v>128</c:v>
                </c:pt>
                <c:pt idx="865">
                  <c:v>136</c:v>
                </c:pt>
                <c:pt idx="866">
                  <c:v>128</c:v>
                </c:pt>
                <c:pt idx="867">
                  <c:v>128</c:v>
                </c:pt>
                <c:pt idx="868">
                  <c:v>127</c:v>
                </c:pt>
                <c:pt idx="869">
                  <c:v>125</c:v>
                </c:pt>
                <c:pt idx="870">
                  <c:v>123</c:v>
                </c:pt>
                <c:pt idx="871">
                  <c:v>124</c:v>
                </c:pt>
                <c:pt idx="872">
                  <c:v>120</c:v>
                </c:pt>
                <c:pt idx="873">
                  <c:v>121</c:v>
                </c:pt>
                <c:pt idx="874">
                  <c:v>123</c:v>
                </c:pt>
                <c:pt idx="875">
                  <c:v>125</c:v>
                </c:pt>
                <c:pt idx="876">
                  <c:v>124</c:v>
                </c:pt>
                <c:pt idx="877">
                  <c:v>121</c:v>
                </c:pt>
                <c:pt idx="878">
                  <c:v>122</c:v>
                </c:pt>
                <c:pt idx="879">
                  <c:v>123</c:v>
                </c:pt>
                <c:pt idx="880">
                  <c:v>118</c:v>
                </c:pt>
                <c:pt idx="881">
                  <c:v>120</c:v>
                </c:pt>
                <c:pt idx="882">
                  <c:v>120</c:v>
                </c:pt>
                <c:pt idx="883">
                  <c:v>119</c:v>
                </c:pt>
                <c:pt idx="884">
                  <c:v>120</c:v>
                </c:pt>
                <c:pt idx="885">
                  <c:v>122</c:v>
                </c:pt>
                <c:pt idx="886">
                  <c:v>123</c:v>
                </c:pt>
                <c:pt idx="887">
                  <c:v>123</c:v>
                </c:pt>
                <c:pt idx="888">
                  <c:v>124</c:v>
                </c:pt>
                <c:pt idx="889">
                  <c:v>123</c:v>
                </c:pt>
                <c:pt idx="890">
                  <c:v>123</c:v>
                </c:pt>
                <c:pt idx="891">
                  <c:v>124</c:v>
                </c:pt>
                <c:pt idx="892">
                  <c:v>126</c:v>
                </c:pt>
                <c:pt idx="893">
                  <c:v>123</c:v>
                </c:pt>
                <c:pt idx="894">
                  <c:v>123</c:v>
                </c:pt>
                <c:pt idx="895">
                  <c:v>126</c:v>
                </c:pt>
                <c:pt idx="896">
                  <c:v>124</c:v>
                </c:pt>
                <c:pt idx="897">
                  <c:v>120</c:v>
                </c:pt>
                <c:pt idx="898">
                  <c:v>115</c:v>
                </c:pt>
                <c:pt idx="899">
                  <c:v>114</c:v>
                </c:pt>
                <c:pt idx="900">
                  <c:v>111</c:v>
                </c:pt>
                <c:pt idx="901">
                  <c:v>109</c:v>
                </c:pt>
                <c:pt idx="902">
                  <c:v>107</c:v>
                </c:pt>
                <c:pt idx="903">
                  <c:v>104</c:v>
                </c:pt>
                <c:pt idx="904">
                  <c:v>103</c:v>
                </c:pt>
                <c:pt idx="905">
                  <c:v>102</c:v>
                </c:pt>
                <c:pt idx="906">
                  <c:v>101</c:v>
                </c:pt>
                <c:pt idx="907">
                  <c:v>103</c:v>
                </c:pt>
                <c:pt idx="908">
                  <c:v>104</c:v>
                </c:pt>
                <c:pt idx="909">
                  <c:v>101</c:v>
                </c:pt>
                <c:pt idx="910">
                  <c:v>95</c:v>
                </c:pt>
                <c:pt idx="911">
                  <c:v>84</c:v>
                </c:pt>
                <c:pt idx="912">
                  <c:v>90</c:v>
                </c:pt>
                <c:pt idx="913">
                  <c:v>93</c:v>
                </c:pt>
                <c:pt idx="914">
                  <c:v>94</c:v>
                </c:pt>
                <c:pt idx="915">
                  <c:v>97</c:v>
                </c:pt>
                <c:pt idx="916">
                  <c:v>98</c:v>
                </c:pt>
                <c:pt idx="917">
                  <c:v>100</c:v>
                </c:pt>
                <c:pt idx="918">
                  <c:v>101</c:v>
                </c:pt>
                <c:pt idx="919">
                  <c:v>102</c:v>
                </c:pt>
                <c:pt idx="920">
                  <c:v>97</c:v>
                </c:pt>
                <c:pt idx="921">
                  <c:v>94</c:v>
                </c:pt>
                <c:pt idx="922">
                  <c:v>93</c:v>
                </c:pt>
                <c:pt idx="923">
                  <c:v>94</c:v>
                </c:pt>
                <c:pt idx="924">
                  <c:v>95</c:v>
                </c:pt>
                <c:pt idx="925">
                  <c:v>96</c:v>
                </c:pt>
                <c:pt idx="926">
                  <c:v>93</c:v>
                </c:pt>
                <c:pt idx="927">
                  <c:v>93</c:v>
                </c:pt>
                <c:pt idx="928">
                  <c:v>88</c:v>
                </c:pt>
                <c:pt idx="929">
                  <c:v>84</c:v>
                </c:pt>
                <c:pt idx="930">
                  <c:v>81</c:v>
                </c:pt>
                <c:pt idx="931">
                  <c:v>76</c:v>
                </c:pt>
                <c:pt idx="932">
                  <c:v>70</c:v>
                </c:pt>
                <c:pt idx="933">
                  <c:v>72</c:v>
                </c:pt>
                <c:pt idx="934">
                  <c:v>75</c:v>
                </c:pt>
                <c:pt idx="935">
                  <c:v>78</c:v>
                </c:pt>
                <c:pt idx="936">
                  <c:v>74</c:v>
                </c:pt>
                <c:pt idx="937">
                  <c:v>68</c:v>
                </c:pt>
                <c:pt idx="938">
                  <c:v>65</c:v>
                </c:pt>
                <c:pt idx="939">
                  <c:v>61</c:v>
                </c:pt>
                <c:pt idx="940">
                  <c:v>64</c:v>
                </c:pt>
                <c:pt idx="941">
                  <c:v>67</c:v>
                </c:pt>
                <c:pt idx="942">
                  <c:v>68</c:v>
                </c:pt>
                <c:pt idx="943">
                  <c:v>69</c:v>
                </c:pt>
                <c:pt idx="944">
                  <c:v>67</c:v>
                </c:pt>
                <c:pt idx="945">
                  <c:v>66</c:v>
                </c:pt>
                <c:pt idx="946">
                  <c:v>60</c:v>
                </c:pt>
                <c:pt idx="947">
                  <c:v>57</c:v>
                </c:pt>
                <c:pt idx="948">
                  <c:v>56</c:v>
                </c:pt>
                <c:pt idx="949">
                  <c:v>57</c:v>
                </c:pt>
                <c:pt idx="950">
                  <c:v>55</c:v>
                </c:pt>
                <c:pt idx="951">
                  <c:v>55</c:v>
                </c:pt>
                <c:pt idx="952">
                  <c:v>56</c:v>
                </c:pt>
                <c:pt idx="953">
                  <c:v>58</c:v>
                </c:pt>
                <c:pt idx="954">
                  <c:v>59</c:v>
                </c:pt>
                <c:pt idx="955">
                  <c:v>60</c:v>
                </c:pt>
                <c:pt idx="956">
                  <c:v>59</c:v>
                </c:pt>
                <c:pt idx="957">
                  <c:v>57</c:v>
                </c:pt>
                <c:pt idx="958">
                  <c:v>53</c:v>
                </c:pt>
                <c:pt idx="959">
                  <c:v>51</c:v>
                </c:pt>
                <c:pt idx="960">
                  <c:v>54</c:v>
                </c:pt>
                <c:pt idx="961">
                  <c:v>53</c:v>
                </c:pt>
                <c:pt idx="962">
                  <c:v>50</c:v>
                </c:pt>
                <c:pt idx="963">
                  <c:v>51</c:v>
                </c:pt>
                <c:pt idx="964">
                  <c:v>53</c:v>
                </c:pt>
                <c:pt idx="965">
                  <c:v>54</c:v>
                </c:pt>
                <c:pt idx="966">
                  <c:v>55</c:v>
                </c:pt>
                <c:pt idx="967">
                  <c:v>54</c:v>
                </c:pt>
                <c:pt idx="968">
                  <c:v>54</c:v>
                </c:pt>
                <c:pt idx="969">
                  <c:v>56</c:v>
                </c:pt>
                <c:pt idx="970">
                  <c:v>57</c:v>
                </c:pt>
                <c:pt idx="971">
                  <c:v>57</c:v>
                </c:pt>
                <c:pt idx="972">
                  <c:v>56</c:v>
                </c:pt>
                <c:pt idx="973">
                  <c:v>54</c:v>
                </c:pt>
                <c:pt idx="974">
                  <c:v>52</c:v>
                </c:pt>
                <c:pt idx="975">
                  <c:v>51</c:v>
                </c:pt>
                <c:pt idx="976">
                  <c:v>48</c:v>
                </c:pt>
                <c:pt idx="977">
                  <c:v>47</c:v>
                </c:pt>
                <c:pt idx="978">
                  <c:v>47</c:v>
                </c:pt>
                <c:pt idx="979">
                  <c:v>45</c:v>
                </c:pt>
                <c:pt idx="980">
                  <c:v>46</c:v>
                </c:pt>
                <c:pt idx="981">
                  <c:v>48</c:v>
                </c:pt>
                <c:pt idx="982">
                  <c:v>48</c:v>
                </c:pt>
                <c:pt idx="983">
                  <c:v>50</c:v>
                </c:pt>
                <c:pt idx="984">
                  <c:v>51</c:v>
                </c:pt>
                <c:pt idx="985">
                  <c:v>52</c:v>
                </c:pt>
                <c:pt idx="986">
                  <c:v>53</c:v>
                </c:pt>
                <c:pt idx="987">
                  <c:v>54</c:v>
                </c:pt>
                <c:pt idx="988">
                  <c:v>54</c:v>
                </c:pt>
                <c:pt idx="989">
                  <c:v>54</c:v>
                </c:pt>
                <c:pt idx="990">
                  <c:v>56</c:v>
                </c:pt>
                <c:pt idx="991">
                  <c:v>56</c:v>
                </c:pt>
                <c:pt idx="992">
                  <c:v>57</c:v>
                </c:pt>
                <c:pt idx="993">
                  <c:v>58</c:v>
                </c:pt>
                <c:pt idx="994">
                  <c:v>59</c:v>
                </c:pt>
                <c:pt idx="995">
                  <c:v>59</c:v>
                </c:pt>
                <c:pt idx="996">
                  <c:v>60</c:v>
                </c:pt>
                <c:pt idx="997">
                  <c:v>61</c:v>
                </c:pt>
                <c:pt idx="998">
                  <c:v>61</c:v>
                </c:pt>
                <c:pt idx="999">
                  <c:v>62</c:v>
                </c:pt>
                <c:pt idx="1000">
                  <c:v>64</c:v>
                </c:pt>
                <c:pt idx="1001">
                  <c:v>64</c:v>
                </c:pt>
                <c:pt idx="1002">
                  <c:v>63</c:v>
                </c:pt>
                <c:pt idx="1003">
                  <c:v>65</c:v>
                </c:pt>
                <c:pt idx="1004">
                  <c:v>68</c:v>
                </c:pt>
                <c:pt idx="1005">
                  <c:v>69</c:v>
                </c:pt>
                <c:pt idx="1006">
                  <c:v>70</c:v>
                </c:pt>
                <c:pt idx="1007">
                  <c:v>72</c:v>
                </c:pt>
                <c:pt idx="1008">
                  <c:v>74</c:v>
                </c:pt>
                <c:pt idx="1009">
                  <c:v>76</c:v>
                </c:pt>
                <c:pt idx="1010">
                  <c:v>78</c:v>
                </c:pt>
                <c:pt idx="1011">
                  <c:v>79</c:v>
                </c:pt>
                <c:pt idx="1012">
                  <c:v>79</c:v>
                </c:pt>
                <c:pt idx="1013">
                  <c:v>82</c:v>
                </c:pt>
                <c:pt idx="1014">
                  <c:v>84</c:v>
                </c:pt>
                <c:pt idx="1015">
                  <c:v>86</c:v>
                </c:pt>
                <c:pt idx="1016">
                  <c:v>87</c:v>
                </c:pt>
                <c:pt idx="1017">
                  <c:v>90</c:v>
                </c:pt>
                <c:pt idx="1018">
                  <c:v>92</c:v>
                </c:pt>
                <c:pt idx="1019">
                  <c:v>94</c:v>
                </c:pt>
                <c:pt idx="1020">
                  <c:v>96</c:v>
                </c:pt>
                <c:pt idx="1021">
                  <c:v>98</c:v>
                </c:pt>
                <c:pt idx="1022">
                  <c:v>100</c:v>
                </c:pt>
                <c:pt idx="1023">
                  <c:v>101</c:v>
                </c:pt>
                <c:pt idx="1024">
                  <c:v>103</c:v>
                </c:pt>
                <c:pt idx="1025">
                  <c:v>105</c:v>
                </c:pt>
                <c:pt idx="1026">
                  <c:v>107</c:v>
                </c:pt>
                <c:pt idx="1027">
                  <c:v>109</c:v>
                </c:pt>
                <c:pt idx="1028">
                  <c:v>110</c:v>
                </c:pt>
                <c:pt idx="1029">
                  <c:v>112</c:v>
                </c:pt>
                <c:pt idx="1030">
                  <c:v>114</c:v>
                </c:pt>
                <c:pt idx="1031">
                  <c:v>116</c:v>
                </c:pt>
                <c:pt idx="1032">
                  <c:v>116</c:v>
                </c:pt>
                <c:pt idx="1033">
                  <c:v>117</c:v>
                </c:pt>
                <c:pt idx="1034">
                  <c:v>118</c:v>
                </c:pt>
                <c:pt idx="1035">
                  <c:v>120</c:v>
                </c:pt>
                <c:pt idx="1036">
                  <c:v>120</c:v>
                </c:pt>
                <c:pt idx="1037">
                  <c:v>121</c:v>
                </c:pt>
                <c:pt idx="1038">
                  <c:v>120</c:v>
                </c:pt>
                <c:pt idx="1039">
                  <c:v>121</c:v>
                </c:pt>
                <c:pt idx="1040">
                  <c:v>122</c:v>
                </c:pt>
                <c:pt idx="1041">
                  <c:v>124</c:v>
                </c:pt>
                <c:pt idx="1042">
                  <c:v>125</c:v>
                </c:pt>
                <c:pt idx="1043">
                  <c:v>124</c:v>
                </c:pt>
                <c:pt idx="1044">
                  <c:v>126</c:v>
                </c:pt>
                <c:pt idx="1045">
                  <c:v>127</c:v>
                </c:pt>
                <c:pt idx="1046">
                  <c:v>127</c:v>
                </c:pt>
                <c:pt idx="1047">
                  <c:v>127</c:v>
                </c:pt>
                <c:pt idx="1048">
                  <c:v>129</c:v>
                </c:pt>
                <c:pt idx="1049">
                  <c:v>130</c:v>
                </c:pt>
                <c:pt idx="1050">
                  <c:v>131</c:v>
                </c:pt>
                <c:pt idx="1051">
                  <c:v>132</c:v>
                </c:pt>
                <c:pt idx="1052">
                  <c:v>134</c:v>
                </c:pt>
                <c:pt idx="1053">
                  <c:v>134</c:v>
                </c:pt>
                <c:pt idx="1054">
                  <c:v>134</c:v>
                </c:pt>
                <c:pt idx="1055">
                  <c:v>135</c:v>
                </c:pt>
                <c:pt idx="1056">
                  <c:v>135</c:v>
                </c:pt>
                <c:pt idx="1057">
                  <c:v>135</c:v>
                </c:pt>
                <c:pt idx="1058">
                  <c:v>136</c:v>
                </c:pt>
                <c:pt idx="1059">
                  <c:v>137</c:v>
                </c:pt>
                <c:pt idx="1060">
                  <c:v>137</c:v>
                </c:pt>
                <c:pt idx="1061">
                  <c:v>138</c:v>
                </c:pt>
                <c:pt idx="1062">
                  <c:v>138</c:v>
                </c:pt>
                <c:pt idx="1063">
                  <c:v>138</c:v>
                </c:pt>
                <c:pt idx="1064">
                  <c:v>133</c:v>
                </c:pt>
                <c:pt idx="1065">
                  <c:v>136</c:v>
                </c:pt>
                <c:pt idx="1066">
                  <c:v>135</c:v>
                </c:pt>
                <c:pt idx="1067">
                  <c:v>138</c:v>
                </c:pt>
                <c:pt idx="1068">
                  <c:v>137</c:v>
                </c:pt>
                <c:pt idx="1069">
                  <c:v>139</c:v>
                </c:pt>
                <c:pt idx="1070">
                  <c:v>139</c:v>
                </c:pt>
                <c:pt idx="1071">
                  <c:v>138</c:v>
                </c:pt>
                <c:pt idx="1072">
                  <c:v>139</c:v>
                </c:pt>
                <c:pt idx="1073">
                  <c:v>140</c:v>
                </c:pt>
                <c:pt idx="1074">
                  <c:v>138</c:v>
                </c:pt>
                <c:pt idx="1075">
                  <c:v>136</c:v>
                </c:pt>
                <c:pt idx="1076">
                  <c:v>138</c:v>
                </c:pt>
                <c:pt idx="1077">
                  <c:v>138</c:v>
                </c:pt>
                <c:pt idx="1078">
                  <c:v>141</c:v>
                </c:pt>
                <c:pt idx="1079">
                  <c:v>141</c:v>
                </c:pt>
                <c:pt idx="1080">
                  <c:v>140</c:v>
                </c:pt>
                <c:pt idx="1081">
                  <c:v>141</c:v>
                </c:pt>
                <c:pt idx="1082">
                  <c:v>140</c:v>
                </c:pt>
                <c:pt idx="1083">
                  <c:v>140</c:v>
                </c:pt>
                <c:pt idx="1084">
                  <c:v>140</c:v>
                </c:pt>
                <c:pt idx="1085">
                  <c:v>141</c:v>
                </c:pt>
                <c:pt idx="1086">
                  <c:v>140</c:v>
                </c:pt>
                <c:pt idx="1087">
                  <c:v>140</c:v>
                </c:pt>
                <c:pt idx="1088">
                  <c:v>140</c:v>
                </c:pt>
                <c:pt idx="1089">
                  <c:v>140</c:v>
                </c:pt>
                <c:pt idx="1090">
                  <c:v>142</c:v>
                </c:pt>
                <c:pt idx="1091">
                  <c:v>142</c:v>
                </c:pt>
                <c:pt idx="1092">
                  <c:v>141</c:v>
                </c:pt>
                <c:pt idx="1093">
                  <c:v>142</c:v>
                </c:pt>
                <c:pt idx="1094">
                  <c:v>142</c:v>
                </c:pt>
                <c:pt idx="1095">
                  <c:v>142</c:v>
                </c:pt>
              </c:numCache>
            </c:numRef>
          </c:yVal>
        </c:ser>
        <c:axId val="39809408"/>
        <c:axId val="39495168"/>
      </c:scatterChart>
      <c:valAx>
        <c:axId val="38705408"/>
        <c:scaling>
          <c:orientation val="minMax"/>
          <c:max val="40452"/>
          <c:min val="39356"/>
        </c:scaling>
        <c:axPos val="b"/>
        <c:majorGridlines/>
        <c:minorGridlines/>
        <c:numFmt formatCode="m/d/yyyy" sourceLinked="1"/>
        <c:tickLblPos val="nextTo"/>
        <c:crossAx val="38717312"/>
        <c:crosses val="autoZero"/>
        <c:crossBetween val="midCat"/>
        <c:majorUnit val="182.5"/>
        <c:minorUnit val="30.417000000000005"/>
      </c:valAx>
      <c:valAx>
        <c:axId val="38717312"/>
        <c:scaling>
          <c:orientation val="minMax"/>
          <c:max val="90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Flow (cfs)</a:t>
                </a:r>
              </a:p>
            </c:rich>
          </c:tx>
          <c:layout/>
        </c:title>
        <c:numFmt formatCode="General" sourceLinked="1"/>
        <c:tickLblPos val="nextTo"/>
        <c:crossAx val="38705408"/>
        <c:crosses val="autoZero"/>
        <c:crossBetween val="midCat"/>
        <c:majorUnit val="30"/>
        <c:minorUnit val="7.5"/>
      </c:valAx>
      <c:valAx>
        <c:axId val="39495168"/>
        <c:scaling>
          <c:orientation val="minMax"/>
          <c:max val="240"/>
          <c:min val="0"/>
        </c:scaling>
        <c:axPos val="r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Specific Conductance (uS/cm)</a:t>
                </a:r>
              </a:p>
            </c:rich>
          </c:tx>
          <c:layout/>
        </c:title>
        <c:numFmt formatCode="General" sourceLinked="1"/>
        <c:tickLblPos val="nextTo"/>
        <c:crossAx val="39809408"/>
        <c:crosses val="max"/>
        <c:crossBetween val="midCat"/>
        <c:majorUnit val="80"/>
        <c:minorUnit val="20"/>
      </c:valAx>
      <c:valAx>
        <c:axId val="39809408"/>
        <c:scaling>
          <c:orientation val="minMax"/>
        </c:scaling>
        <c:delete val="1"/>
        <c:axPos val="b"/>
        <c:numFmt formatCode="m/d/yyyy" sourceLinked="1"/>
        <c:tickLblPos val="none"/>
        <c:crossAx val="394951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7361111111111112"/>
          <c:y val="0.20197208902770283"/>
          <c:w val="0.12638888888888888"/>
          <c:h val="0.57136648518038813"/>
        </c:manualLayout>
      </c:layout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1968722659667532E-2"/>
          <c:y val="5.8715368912219304E-2"/>
          <c:w val="0.70814938757655288"/>
          <c:h val="0.6934142607174103"/>
        </c:manualLayout>
      </c:layout>
      <c:scatterChart>
        <c:scatterStyle val="smoothMarker"/>
        <c:ser>
          <c:idx val="2"/>
          <c:order val="0"/>
          <c:tx>
            <c:v>CMB</c:v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sagehen!$I$10:$I$1105</c:f>
              <c:numCache>
                <c:formatCode>0.0000</c:formatCode>
                <c:ptCount val="1096"/>
                <c:pt idx="0">
                  <c:v>1.675845351924668E-2</c:v>
                </c:pt>
                <c:pt idx="1">
                  <c:v>3.2718885442338752E-2</c:v>
                </c:pt>
                <c:pt idx="2">
                  <c:v>4.7881295769276223E-2</c:v>
                </c:pt>
                <c:pt idx="3">
                  <c:v>6.3043706096213695E-2</c:v>
                </c:pt>
                <c:pt idx="4">
                  <c:v>7.9658924969996728E-2</c:v>
                </c:pt>
                <c:pt idx="5">
                  <c:v>9.7215400085398015E-2</c:v>
                </c:pt>
                <c:pt idx="6">
                  <c:v>0.11447176451506594</c:v>
                </c:pt>
                <c:pt idx="7">
                  <c:v>0.13094374874338532</c:v>
                </c:pt>
                <c:pt idx="8">
                  <c:v>0.14741573297170471</c:v>
                </c:pt>
                <c:pt idx="9">
                  <c:v>0.16624085780406972</c:v>
                </c:pt>
                <c:pt idx="10">
                  <c:v>0.18396785035454677</c:v>
                </c:pt>
                <c:pt idx="11">
                  <c:v>0.20246558171156631</c:v>
                </c:pt>
                <c:pt idx="12">
                  <c:v>0.22019257426204336</c:v>
                </c:pt>
                <c:pt idx="13">
                  <c:v>0.2365213238448991</c:v>
                </c:pt>
                <c:pt idx="14">
                  <c:v>0.25285007342775484</c:v>
                </c:pt>
                <c:pt idx="15">
                  <c:v>0.26995638251455611</c:v>
                </c:pt>
                <c:pt idx="16">
                  <c:v>0.2886178106092484</c:v>
                </c:pt>
                <c:pt idx="17">
                  <c:v>0.30618792711945575</c:v>
                </c:pt>
                <c:pt idx="18">
                  <c:v>0.32757763417536034</c:v>
                </c:pt>
                <c:pt idx="19">
                  <c:v>0.35595173537196845</c:v>
                </c:pt>
                <c:pt idx="20">
                  <c:v>0.37453813579522738</c:v>
                </c:pt>
                <c:pt idx="21">
                  <c:v>0.39195137626516502</c:v>
                </c:pt>
                <c:pt idx="22">
                  <c:v>0.40952149277537236</c:v>
                </c:pt>
                <c:pt idx="23">
                  <c:v>0.42632769117644026</c:v>
                </c:pt>
                <c:pt idx="24">
                  <c:v>0.44328394492037482</c:v>
                </c:pt>
                <c:pt idx="25">
                  <c:v>0.45946945985776688</c:v>
                </c:pt>
                <c:pt idx="26">
                  <c:v>0.47579820944062262</c:v>
                </c:pt>
                <c:pt idx="27">
                  <c:v>0.4929045185274239</c:v>
                </c:pt>
                <c:pt idx="28">
                  <c:v>0.51389862513395268</c:v>
                </c:pt>
                <c:pt idx="29">
                  <c:v>0.53282606042736314</c:v>
                </c:pt>
                <c:pt idx="30">
                  <c:v>0.55116009504670993</c:v>
                </c:pt>
                <c:pt idx="31">
                  <c:v>0.56873021155691728</c:v>
                </c:pt>
                <c:pt idx="32">
                  <c:v>0.58630032806712462</c:v>
                </c:pt>
                <c:pt idx="33">
                  <c:v>0.60387044457733197</c:v>
                </c:pt>
                <c:pt idx="34">
                  <c:v>0.62067664297839986</c:v>
                </c:pt>
                <c:pt idx="35">
                  <c:v>0.63824675948860721</c:v>
                </c:pt>
                <c:pt idx="36">
                  <c:v>0.65581687599881455</c:v>
                </c:pt>
                <c:pt idx="37">
                  <c:v>0.67323011646875219</c:v>
                </c:pt>
                <c:pt idx="38">
                  <c:v>0.69064335693868983</c:v>
                </c:pt>
                <c:pt idx="39">
                  <c:v>0.70805659740862747</c:v>
                </c:pt>
                <c:pt idx="40">
                  <c:v>0.72546983787856512</c:v>
                </c:pt>
                <c:pt idx="41">
                  <c:v>0.74797813930856671</c:v>
                </c:pt>
                <c:pt idx="42">
                  <c:v>0.76695331948379841</c:v>
                </c:pt>
                <c:pt idx="43">
                  <c:v>0.78519868503690582</c:v>
                </c:pt>
                <c:pt idx="44">
                  <c:v>0.80361456802508902</c:v>
                </c:pt>
                <c:pt idx="45">
                  <c:v>0.82129381569374482</c:v>
                </c:pt>
                <c:pt idx="46">
                  <c:v>0.83913676010007343</c:v>
                </c:pt>
                <c:pt idx="47">
                  <c:v>0.85623624848947166</c:v>
                </c:pt>
                <c:pt idx="48">
                  <c:v>0.87333573687886989</c:v>
                </c:pt>
                <c:pt idx="49">
                  <c:v>0.89192213730212888</c:v>
                </c:pt>
                <c:pt idx="50">
                  <c:v>0.91033802029031208</c:v>
                </c:pt>
                <c:pt idx="51">
                  <c:v>0.92743750867971031</c:v>
                </c:pt>
                <c:pt idx="52">
                  <c:v>0.94469387310937825</c:v>
                </c:pt>
                <c:pt idx="53">
                  <c:v>0.96059135714455635</c:v>
                </c:pt>
                <c:pt idx="54">
                  <c:v>0.97648884117973445</c:v>
                </c:pt>
                <c:pt idx="55">
                  <c:v>0.99390208164967209</c:v>
                </c:pt>
                <c:pt idx="56">
                  <c:v>1.0102198546026702</c:v>
                </c:pt>
                <c:pt idx="57">
                  <c:v>1.0277899711128775</c:v>
                </c:pt>
                <c:pt idx="58">
                  <c:v>1.0444461141710788</c:v>
                </c:pt>
                <c:pt idx="59">
                  <c:v>1.0618593546410164</c:v>
                </c:pt>
                <c:pt idx="60">
                  <c:v>1.0792725951109541</c:v>
                </c:pt>
                <c:pt idx="61">
                  <c:v>1.096078793512022</c:v>
                </c:pt>
                <c:pt idx="62">
                  <c:v>1.1122643084494142</c:v>
                </c:pt>
                <c:pt idx="63">
                  <c:v>1.1281617924845921</c:v>
                </c:pt>
                <c:pt idx="64">
                  <c:v>1.1478463251897391</c:v>
                </c:pt>
                <c:pt idx="65">
                  <c:v>1.1649795202654665</c:v>
                </c:pt>
                <c:pt idx="66">
                  <c:v>1.1833954032536496</c:v>
                </c:pt>
                <c:pt idx="67">
                  <c:v>1.201640768806757</c:v>
                </c:pt>
                <c:pt idx="68">
                  <c:v>1.2200566517949401</c:v>
                </c:pt>
                <c:pt idx="69">
                  <c:v>1.2377358994635959</c:v>
                </c:pt>
                <c:pt idx="70">
                  <c:v>1.2555788438699245</c:v>
                </c:pt>
                <c:pt idx="71">
                  <c:v>1.2735854850139259</c:v>
                </c:pt>
                <c:pt idx="72">
                  <c:v>1.2917558228955999</c:v>
                </c:pt>
                <c:pt idx="73">
                  <c:v>1.3099261607772739</c:v>
                </c:pt>
                <c:pt idx="74">
                  <c:v>1.3282601953966207</c:v>
                </c:pt>
                <c:pt idx="75">
                  <c:v>1.3461031398029493</c:v>
                </c:pt>
                <c:pt idx="76">
                  <c:v>1.3639460842092779</c:v>
                </c:pt>
                <c:pt idx="77">
                  <c:v>1.3816253318779337</c:v>
                </c:pt>
                <c:pt idx="78">
                  <c:v>1.3998706974310411</c:v>
                </c:pt>
                <c:pt idx="79">
                  <c:v>1.4181160629841485</c:v>
                </c:pt>
                <c:pt idx="80">
                  <c:v>1.4363614285372559</c:v>
                </c:pt>
                <c:pt idx="81">
                  <c:v>1.4551183463955906</c:v>
                </c:pt>
                <c:pt idx="82">
                  <c:v>1.4718478661092982</c:v>
                </c:pt>
                <c:pt idx="83">
                  <c:v>1.4900932316624056</c:v>
                </c:pt>
                <c:pt idx="84">
                  <c:v>1.508338597215513</c:v>
                </c:pt>
                <c:pt idx="85">
                  <c:v>1.5254717922912404</c:v>
                </c:pt>
                <c:pt idx="86">
                  <c:v>1.5440581927144994</c:v>
                </c:pt>
                <c:pt idx="87">
                  <c:v>1.5611913877902268</c:v>
                </c:pt>
                <c:pt idx="88">
                  <c:v>1.5794367533433342</c:v>
                </c:pt>
                <c:pt idx="89">
                  <c:v>1.5965699484190616</c:v>
                </c:pt>
                <c:pt idx="90">
                  <c:v>1.613703143494789</c:v>
                </c:pt>
                <c:pt idx="91">
                  <c:v>1.6315460879011177</c:v>
                </c:pt>
                <c:pt idx="92">
                  <c:v>1.6493890323074463</c:v>
                </c:pt>
                <c:pt idx="93">
                  <c:v>1.6669045832384293</c:v>
                </c:pt>
                <c:pt idx="94">
                  <c:v>1.6851499487915367</c:v>
                </c:pt>
                <c:pt idx="95">
                  <c:v>1.7105733769288405</c:v>
                </c:pt>
                <c:pt idx="96">
                  <c:v>1.7365537689410744</c:v>
                </c:pt>
                <c:pt idx="97">
                  <c:v>1.7593099918121264</c:v>
                </c:pt>
                <c:pt idx="98">
                  <c:v>1.7817500862680977</c:v>
                </c:pt>
                <c:pt idx="99">
                  <c:v>1.8018664131465101</c:v>
                </c:pt>
                <c:pt idx="100">
                  <c:v>1.820910623763577</c:v>
                </c:pt>
                <c:pt idx="101">
                  <c:v>1.8416319024739847</c:v>
                </c:pt>
                <c:pt idx="102">
                  <c:v>1.8613964390927822</c:v>
                </c:pt>
                <c:pt idx="103">
                  <c:v>1.8804406497098491</c:v>
                </c:pt>
                <c:pt idx="104">
                  <c:v>1.9002206721786385</c:v>
                </c:pt>
                <c:pt idx="105">
                  <c:v>1.9201984948721158</c:v>
                </c:pt>
                <c:pt idx="106">
                  <c:v>1.9388736759627307</c:v>
                </c:pt>
                <c:pt idx="107">
                  <c:v>1.9581626082185017</c:v>
                </c:pt>
                <c:pt idx="108">
                  <c:v>1.9776425200015577</c:v>
                </c:pt>
                <c:pt idx="109">
                  <c:v>1.9964267206495045</c:v>
                </c:pt>
                <c:pt idx="110">
                  <c:v>2.015395080127333</c:v>
                </c:pt>
                <c:pt idx="111">
                  <c:v>2.0339951219453982</c:v>
                </c:pt>
                <c:pt idx="112">
                  <c:v>2.0525951637634634</c:v>
                </c:pt>
                <c:pt idx="113">
                  <c:v>2.0706836532763009</c:v>
                </c:pt>
                <c:pt idx="114">
                  <c:v>2.0887721427891384</c:v>
                </c:pt>
                <c:pt idx="115">
                  <c:v>2.1075563434370852</c:v>
                </c:pt>
                <c:pt idx="116">
                  <c:v>2.126340544085032</c:v>
                </c:pt>
                <c:pt idx="117">
                  <c:v>2.1446063717303487</c:v>
                </c:pt>
                <c:pt idx="118">
                  <c:v>2.1635747312081772</c:v>
                </c:pt>
                <c:pt idx="119">
                  <c:v>2.1823589318561241</c:v>
                </c:pt>
                <c:pt idx="120">
                  <c:v>2.2013272913339526</c:v>
                </c:pt>
                <c:pt idx="121">
                  <c:v>2.2195931189792693</c:v>
                </c:pt>
                <c:pt idx="122">
                  <c:v>2.2385614784570977</c:v>
                </c:pt>
                <c:pt idx="123">
                  <c:v>2.2575298379349262</c:v>
                </c:pt>
                <c:pt idx="124">
                  <c:v>2.2764981974127547</c:v>
                </c:pt>
                <c:pt idx="125">
                  <c:v>2.2950982392308199</c:v>
                </c:pt>
                <c:pt idx="126">
                  <c:v>2.3142507575385305</c:v>
                </c:pt>
                <c:pt idx="127">
                  <c:v>2.3328712614488047</c:v>
                </c:pt>
                <c:pt idx="128">
                  <c:v>2.3520237797565153</c:v>
                </c:pt>
                <c:pt idx="129">
                  <c:v>2.3699417817625918</c:v>
                </c:pt>
                <c:pt idx="130">
                  <c:v>2.3890943000703024</c:v>
                </c:pt>
                <c:pt idx="131">
                  <c:v>2.407012302076379</c:v>
                </c:pt>
                <c:pt idx="132">
                  <c:v>2.4268741729140046</c:v>
                </c:pt>
                <c:pt idx="133">
                  <c:v>2.4465450642243454</c:v>
                </c:pt>
                <c:pt idx="134">
                  <c:v>2.4669184873671983</c:v>
                </c:pt>
                <c:pt idx="135">
                  <c:v>2.4875852004983816</c:v>
                </c:pt>
                <c:pt idx="136">
                  <c:v>2.5077608234165467</c:v>
                </c:pt>
                <c:pt idx="137">
                  <c:v>2.5278136737814574</c:v>
                </c:pt>
                <c:pt idx="138">
                  <c:v>2.5472935855645131</c:v>
                </c:pt>
                <c:pt idx="139">
                  <c:v>2.5672714082579904</c:v>
                </c:pt>
                <c:pt idx="140">
                  <c:v>2.5863156188750573</c:v>
                </c:pt>
                <c:pt idx="141">
                  <c:v>2.6069823320062406</c:v>
                </c:pt>
                <c:pt idx="142">
                  <c:v>2.6269601546997179</c:v>
                </c:pt>
                <c:pt idx="143">
                  <c:v>2.647135777617883</c:v>
                </c:pt>
                <c:pt idx="144">
                  <c:v>2.6673114005360481</c:v>
                </c:pt>
                <c:pt idx="145">
                  <c:v>2.6874870234542132</c:v>
                </c:pt>
                <c:pt idx="146">
                  <c:v>2.7072670459230026</c:v>
                </c:pt>
                <c:pt idx="147">
                  <c:v>2.7267469577060588</c:v>
                </c:pt>
                <c:pt idx="148">
                  <c:v>2.7471203808489117</c:v>
                </c:pt>
                <c:pt idx="149">
                  <c:v>2.7684759844178011</c:v>
                </c:pt>
                <c:pt idx="150">
                  <c:v>2.7914344518764027</c:v>
                </c:pt>
                <c:pt idx="151">
                  <c:v>2.8156615690519682</c:v>
                </c:pt>
                <c:pt idx="152">
                  <c:v>2.8418530470796064</c:v>
                </c:pt>
                <c:pt idx="153">
                  <c:v>2.8647705903537899</c:v>
                </c:pt>
                <c:pt idx="154">
                  <c:v>2.8870333466772826</c:v>
                </c:pt>
                <c:pt idx="155">
                  <c:v>2.9111445119969965</c:v>
                </c:pt>
                <c:pt idx="156">
                  <c:v>2.934539504089392</c:v>
                </c:pt>
                <c:pt idx="157">
                  <c:v>2.9563725564764938</c:v>
                </c:pt>
                <c:pt idx="158">
                  <c:v>2.9782056088635955</c:v>
                </c:pt>
                <c:pt idx="159">
                  <c:v>3.0007002688987909</c:v>
                </c:pt>
                <c:pt idx="160">
                  <c:v>3.0238565365820804</c:v>
                </c:pt>
                <c:pt idx="161">
                  <c:v>3.0491272204603095</c:v>
                </c:pt>
                <c:pt idx="162">
                  <c:v>3.0767510449425841</c:v>
                </c:pt>
                <c:pt idx="163">
                  <c:v>3.1052820221794621</c:v>
                </c:pt>
                <c:pt idx="164">
                  <c:v>3.1469292005223681</c:v>
                </c:pt>
                <c:pt idx="165">
                  <c:v>3.1807598596414008</c:v>
                </c:pt>
                <c:pt idx="166">
                  <c:v>3.2097478236042818</c:v>
                </c:pt>
                <c:pt idx="167">
                  <c:v>3.2355573425773505</c:v>
                </c:pt>
                <c:pt idx="168">
                  <c:v>3.2604460674010101</c:v>
                </c:pt>
                <c:pt idx="169">
                  <c:v>3.2868558077455452</c:v>
                </c:pt>
                <c:pt idx="170">
                  <c:v>3.314684253149911</c:v>
                </c:pt>
                <c:pt idx="171">
                  <c:v>3.341932939275019</c:v>
                </c:pt>
                <c:pt idx="172">
                  <c:v>3.3695021981780693</c:v>
                </c:pt>
                <c:pt idx="173">
                  <c:v>3.3973306435824351</c:v>
                </c:pt>
                <c:pt idx="174">
                  <c:v>3.4276963884207281</c:v>
                </c:pt>
                <c:pt idx="175">
                  <c:v>3.4604357359552758</c:v>
                </c:pt>
                <c:pt idx="176">
                  <c:v>3.4982769651472907</c:v>
                </c:pt>
                <c:pt idx="177">
                  <c:v>3.5345971788184296</c:v>
                </c:pt>
                <c:pt idx="178">
                  <c:v>3.5674592989062321</c:v>
                </c:pt>
                <c:pt idx="179">
                  <c:v>3.599762121806986</c:v>
                </c:pt>
                <c:pt idx="180">
                  <c:v>3.6326242418947885</c:v>
                </c:pt>
                <c:pt idx="181">
                  <c:v>3.665036195953991</c:v>
                </c:pt>
                <c:pt idx="182">
                  <c:v>3.6964045833105295</c:v>
                </c:pt>
                <c:pt idx="183">
                  <c:v>3.7270977216241681</c:v>
                </c:pt>
                <c:pt idx="184">
                  <c:v>3.757681728779358</c:v>
                </c:pt>
                <c:pt idx="185">
                  <c:v>3.7925354925088453</c:v>
                </c:pt>
                <c:pt idx="186">
                  <c:v>3.8291762789579269</c:v>
                </c:pt>
                <c:pt idx="187">
                  <c:v>3.8661922037641752</c:v>
                </c:pt>
                <c:pt idx="188">
                  <c:v>3.9038765569159204</c:v>
                </c:pt>
                <c:pt idx="189">
                  <c:v>3.9413494684481716</c:v>
                </c:pt>
                <c:pt idx="190">
                  <c:v>3.9753983898841012</c:v>
                </c:pt>
                <c:pt idx="191">
                  <c:v>4.0096110080577034</c:v>
                </c:pt>
                <c:pt idx="192">
                  <c:v>4.0472953612094482</c:v>
                </c:pt>
                <c:pt idx="193">
                  <c:v>4.0891608018692516</c:v>
                </c:pt>
                <c:pt idx="194">
                  <c:v>4.1374513394827099</c:v>
                </c:pt>
                <c:pt idx="195">
                  <c:v>4.1926989884472592</c:v>
                </c:pt>
                <c:pt idx="196">
                  <c:v>4.2495153978145055</c:v>
                </c:pt>
                <c:pt idx="197">
                  <c:v>4.2963053819992965</c:v>
                </c:pt>
                <c:pt idx="198">
                  <c:v>4.3372295664174816</c:v>
                </c:pt>
                <c:pt idx="199">
                  <c:v>4.3868842435115454</c:v>
                </c:pt>
                <c:pt idx="200">
                  <c:v>4.4402220972032467</c:v>
                </c:pt>
                <c:pt idx="201">
                  <c:v>4.4900813952194021</c:v>
                </c:pt>
                <c:pt idx="202">
                  <c:v>4.5330517888584962</c:v>
                </c:pt>
                <c:pt idx="203">
                  <c:v>4.57152052221159</c:v>
                </c:pt>
                <c:pt idx="204">
                  <c:v>4.6099892555646838</c:v>
                </c:pt>
                <c:pt idx="205">
                  <c:v>4.6476395052294137</c:v>
                </c:pt>
                <c:pt idx="206">
                  <c:v>4.6844030642317493</c:v>
                </c:pt>
                <c:pt idx="207">
                  <c:v>4.7269642160266612</c:v>
                </c:pt>
                <c:pt idx="208">
                  <c:v>4.7779830326013313</c:v>
                </c:pt>
                <c:pt idx="209">
                  <c:v>4.8367092372414264</c:v>
                </c:pt>
                <c:pt idx="210">
                  <c:v>4.901028413752007</c:v>
                </c:pt>
                <c:pt idx="211">
                  <c:v>4.9583222719374653</c:v>
                </c:pt>
                <c:pt idx="212">
                  <c:v>5.0049758421741961</c:v>
                </c:pt>
                <c:pt idx="213">
                  <c:v>5.0490375473977753</c:v>
                </c:pt>
                <c:pt idx="214">
                  <c:v>5.0930992526213545</c:v>
                </c:pt>
                <c:pt idx="215">
                  <c:v>5.1397528228580853</c:v>
                </c:pt>
                <c:pt idx="216">
                  <c:v>5.1877023256013919</c:v>
                </c:pt>
                <c:pt idx="217">
                  <c:v>5.2381754863838195</c:v>
                </c:pt>
                <c:pt idx="218">
                  <c:v>5.2915133400755208</c:v>
                </c:pt>
                <c:pt idx="219">
                  <c:v>5.3460789192997673</c:v>
                </c:pt>
                <c:pt idx="220">
                  <c:v>5.3962792521860736</c:v>
                </c:pt>
                <c:pt idx="221">
                  <c:v>5.4464795850723799</c:v>
                </c:pt>
                <c:pt idx="222">
                  <c:v>5.4966799179586863</c:v>
                </c:pt>
                <c:pt idx="223">
                  <c:v>5.5474259066372351</c:v>
                </c:pt>
                <c:pt idx="224">
                  <c:v>5.5939430629259048</c:v>
                </c:pt>
                <c:pt idx="225">
                  <c:v>5.638959665785908</c:v>
                </c:pt>
                <c:pt idx="226">
                  <c:v>5.6862270987889119</c:v>
                </c:pt>
                <c:pt idx="227">
                  <c:v>5.7369730874674607</c:v>
                </c:pt>
                <c:pt idx="228">
                  <c:v>5.7881283179901919</c:v>
                </c:pt>
                <c:pt idx="229">
                  <c:v>5.837578374162165</c:v>
                </c:pt>
                <c:pt idx="230">
                  <c:v>5.887028430334138</c:v>
                </c:pt>
                <c:pt idx="231">
                  <c:v>5.9340912424150503</c:v>
                </c:pt>
                <c:pt idx="232">
                  <c:v>5.9784939825087804</c:v>
                </c:pt>
                <c:pt idx="233">
                  <c:v>6.0225556877323596</c:v>
                </c:pt>
                <c:pt idx="234">
                  <c:v>6.0618429047738172</c:v>
                </c:pt>
                <c:pt idx="235">
                  <c:v>6.1027670891920023</c:v>
                </c:pt>
                <c:pt idx="236">
                  <c:v>6.1409629946489748</c:v>
                </c:pt>
                <c:pt idx="237">
                  <c:v>6.177317311807129</c:v>
                </c:pt>
                <c:pt idx="238">
                  <c:v>6.2154450102900709</c:v>
                </c:pt>
                <c:pt idx="239">
                  <c:v>6.2492074624350735</c:v>
                </c:pt>
                <c:pt idx="240">
                  <c:v>6.2844704680087426</c:v>
                </c:pt>
                <c:pt idx="241">
                  <c:v>6.3178918852835935</c:v>
                </c:pt>
                <c:pt idx="242">
                  <c:v>6.3486668719660688</c:v>
                </c:pt>
                <c:pt idx="243">
                  <c:v>6.3791144651731981</c:v>
                </c:pt>
                <c:pt idx="244">
                  <c:v>6.4070042968541907</c:v>
                </c:pt>
                <c:pt idx="245">
                  <c:v>6.4346281213364653</c:v>
                </c:pt>
                <c:pt idx="246">
                  <c:v>6.4622928700031581</c:v>
                </c:pt>
                <c:pt idx="247">
                  <c:v>6.4906533298049602</c:v>
                </c:pt>
                <c:pt idx="248">
                  <c:v>6.5168038836481808</c:v>
                </c:pt>
                <c:pt idx="249">
                  <c:v>6.5426884302926824</c:v>
                </c:pt>
                <c:pt idx="250">
                  <c:v>6.5688458048333054</c:v>
                </c:pt>
                <c:pt idx="251">
                  <c:v>6.5937959159335922</c:v>
                </c:pt>
                <c:pt idx="252">
                  <c:v>6.6187596684286847</c:v>
                </c:pt>
                <c:pt idx="253">
                  <c:v>6.6421000949418563</c:v>
                </c:pt>
                <c:pt idx="254">
                  <c:v>6.6646083963718583</c:v>
                </c:pt>
                <c:pt idx="255">
                  <c:v>6.6865983247992293</c:v>
                </c:pt>
                <c:pt idx="256">
                  <c:v>6.7084245564889278</c:v>
                </c:pt>
                <c:pt idx="257">
                  <c:v>6.7300325258617297</c:v>
                </c:pt>
                <c:pt idx="258">
                  <c:v>6.7515109019838739</c:v>
                </c:pt>
                <c:pt idx="259">
                  <c:v>6.7722185392994758</c:v>
                </c:pt>
                <c:pt idx="260">
                  <c:v>6.7925578589553135</c:v>
                </c:pt>
                <c:pt idx="261">
                  <c:v>6.8124742953721631</c:v>
                </c:pt>
                <c:pt idx="262">
                  <c:v>6.8321588280773096</c:v>
                </c:pt>
                <c:pt idx="263">
                  <c:v>6.8515909949785447</c:v>
                </c:pt>
                <c:pt idx="264">
                  <c:v>6.8702114988888185</c:v>
                </c:pt>
                <c:pt idx="265">
                  <c:v>6.8887637958250627</c:v>
                </c:pt>
                <c:pt idx="266">
                  <c:v>6.9072206029976639</c:v>
                </c:pt>
                <c:pt idx="267">
                  <c:v>6.9253363753001134</c:v>
                </c:pt>
                <c:pt idx="268">
                  <c:v>6.9433089129570993</c:v>
                </c:pt>
                <c:pt idx="269">
                  <c:v>6.9609063122569186</c:v>
                </c:pt>
                <c:pt idx="270">
                  <c:v>6.9783127320294529</c:v>
                </c:pt>
                <c:pt idx="271">
                  <c:v>6.9956918690123757</c:v>
                </c:pt>
                <c:pt idx="272">
                  <c:v>7.0126344813615038</c:v>
                </c:pt>
                <c:pt idx="273">
                  <c:v>7.0291269276820323</c:v>
                </c:pt>
                <c:pt idx="274">
                  <c:v>7.0451555665791545</c:v>
                </c:pt>
                <c:pt idx="275">
                  <c:v>7.0615252403464286</c:v>
                </c:pt>
                <c:pt idx="276">
                  <c:v>7.077403823900684</c:v>
                </c:pt>
                <c:pt idx="277">
                  <c:v>7.093446104192612</c:v>
                </c:pt>
                <c:pt idx="278">
                  <c:v>7.1089768321793132</c:v>
                </c:pt>
                <c:pt idx="279">
                  <c:v>7.1246644362062836</c:v>
                </c:pt>
                <c:pt idx="280">
                  <c:v>7.139970081178685</c:v>
                </c:pt>
                <c:pt idx="281">
                  <c:v>7.1554257814939533</c:v>
                </c:pt>
                <c:pt idx="282">
                  <c:v>7.1703221846221723</c:v>
                </c:pt>
                <c:pt idx="283">
                  <c:v>7.1853618223958549</c:v>
                </c:pt>
                <c:pt idx="284">
                  <c:v>7.2005446948150018</c:v>
                </c:pt>
                <c:pt idx="285">
                  <c:v>7.2157275672341488</c:v>
                </c:pt>
                <c:pt idx="286">
                  <c:v>7.2310536742987592</c:v>
                </c:pt>
                <c:pt idx="287">
                  <c:v>7.2456499667412455</c:v>
                </c:pt>
                <c:pt idx="288">
                  <c:v>7.260382673131792</c:v>
                </c:pt>
                <c:pt idx="289">
                  <c:v>7.2745083374534687</c:v>
                </c:pt>
                <c:pt idx="290">
                  <c:v>7.2886340017751454</c:v>
                </c:pt>
                <c:pt idx="291">
                  <c:v>7.3028892593474799</c:v>
                </c:pt>
                <c:pt idx="292">
                  <c:v>7.3171445169198144</c:v>
                </c:pt>
                <c:pt idx="293">
                  <c:v>7.3315293677428066</c:v>
                </c:pt>
                <c:pt idx="294">
                  <c:v>7.3457846253151411</c:v>
                </c:pt>
                <c:pt idx="295">
                  <c:v>7.3601694761381333</c:v>
                </c:pt>
                <c:pt idx="296">
                  <c:v>7.373797229549389</c:v>
                </c:pt>
                <c:pt idx="297">
                  <c:v>7.3874249829606446</c:v>
                </c:pt>
                <c:pt idx="298">
                  <c:v>7.4011755089251547</c:v>
                </c:pt>
                <c:pt idx="299">
                  <c:v>7.414278068636377</c:v>
                </c:pt>
                <c:pt idx="300">
                  <c:v>7.4273806283475992</c:v>
                </c:pt>
                <c:pt idx="301">
                  <c:v>7.4405991399146725</c:v>
                </c:pt>
                <c:pt idx="302">
                  <c:v>7.4538176514817458</c:v>
                </c:pt>
                <c:pt idx="303">
                  <c:v>7.4670361630488191</c:v>
                </c:pt>
                <c:pt idx="304">
                  <c:v>7.4802546746158924</c:v>
                </c:pt>
                <c:pt idx="305">
                  <c:v>7.4928047578374688</c:v>
                </c:pt>
                <c:pt idx="306">
                  <c:v>7.5054639722174938</c:v>
                </c:pt>
                <c:pt idx="307">
                  <c:v>7.5181231865975189</c:v>
                </c:pt>
                <c:pt idx="308">
                  <c:v>7.5308915321359926</c:v>
                </c:pt>
                <c:pt idx="309">
                  <c:v>7.5436598776744663</c:v>
                </c:pt>
                <c:pt idx="310">
                  <c:v>7.5556302016167853</c:v>
                </c:pt>
                <c:pt idx="311">
                  <c:v>7.5676005255591043</c:v>
                </c:pt>
                <c:pt idx="312">
                  <c:v>7.5796731599624687</c:v>
                </c:pt>
                <c:pt idx="313">
                  <c:v>7.5917457943658331</c:v>
                </c:pt>
                <c:pt idx="314">
                  <c:v>7.6038184287691974</c:v>
                </c:pt>
                <c:pt idx="315">
                  <c:v>7.6158910631725618</c:v>
                </c:pt>
                <c:pt idx="316">
                  <c:v>7.627158855282369</c:v>
                </c:pt>
                <c:pt idx="317">
                  <c:v>7.6385221371558183</c:v>
                </c:pt>
                <c:pt idx="318">
                  <c:v>7.6498854190292676</c:v>
                </c:pt>
                <c:pt idx="319">
                  <c:v>7.6612487009027168</c:v>
                </c:pt>
                <c:pt idx="320">
                  <c:v>7.6726119827761661</c:v>
                </c:pt>
                <c:pt idx="321">
                  <c:v>7.6839752646496153</c:v>
                </c:pt>
                <c:pt idx="322">
                  <c:v>7.6953385465230646</c:v>
                </c:pt>
                <c:pt idx="323">
                  <c:v>7.7074883771945277</c:v>
                </c:pt>
                <c:pt idx="324">
                  <c:v>7.7196382078659909</c:v>
                </c:pt>
                <c:pt idx="325">
                  <c:v>7.7308105102121552</c:v>
                </c:pt>
                <c:pt idx="326">
                  <c:v>7.7420783023219624</c:v>
                </c:pt>
                <c:pt idx="327">
                  <c:v>7.7534415841954116</c:v>
                </c:pt>
                <c:pt idx="328">
                  <c:v>7.7648048660688609</c:v>
                </c:pt>
                <c:pt idx="329">
                  <c:v>7.7761681479423101</c:v>
                </c:pt>
                <c:pt idx="330">
                  <c:v>7.7876269195794023</c:v>
                </c:pt>
                <c:pt idx="331">
                  <c:v>7.7990856912164936</c:v>
                </c:pt>
                <c:pt idx="332">
                  <c:v>7.8112355218879568</c:v>
                </c:pt>
                <c:pt idx="333">
                  <c:v>7.8226942935250481</c:v>
                </c:pt>
                <c:pt idx="334">
                  <c:v>7.8333345814737765</c:v>
                </c:pt>
                <c:pt idx="335">
                  <c:v>7.8439748694225049</c:v>
                </c:pt>
                <c:pt idx="336">
                  <c:v>7.8554336410595962</c:v>
                </c:pt>
                <c:pt idx="337">
                  <c:v>7.8668924126966875</c:v>
                </c:pt>
                <c:pt idx="338">
                  <c:v>7.8782556945701367</c:v>
                </c:pt>
                <c:pt idx="339">
                  <c:v>7.890000935498156</c:v>
                </c:pt>
                <c:pt idx="340">
                  <c:v>7.9013642173716052</c:v>
                </c:pt>
                <c:pt idx="341">
                  <c:v>7.9128229890086974</c:v>
                </c:pt>
                <c:pt idx="342">
                  <c:v>7.9243772504094316</c:v>
                </c:pt>
                <c:pt idx="343">
                  <c:v>7.9359315118101659</c:v>
                </c:pt>
                <c:pt idx="344">
                  <c:v>7.9474857732109001</c:v>
                </c:pt>
                <c:pt idx="345">
                  <c:v>7.9590400346116343</c:v>
                </c:pt>
                <c:pt idx="346">
                  <c:v>7.9704988062487256</c:v>
                </c:pt>
                <c:pt idx="347">
                  <c:v>7.9818620881221749</c:v>
                </c:pt>
                <c:pt idx="348">
                  <c:v>7.9932253699956242</c:v>
                </c:pt>
                <c:pt idx="349">
                  <c:v>8.0046841416327155</c:v>
                </c:pt>
                <c:pt idx="350">
                  <c:v>8.0161429132698068</c:v>
                </c:pt>
                <c:pt idx="351">
                  <c:v>8.027697174670541</c:v>
                </c:pt>
                <c:pt idx="352">
                  <c:v>8.0392514360712752</c:v>
                </c:pt>
                <c:pt idx="353">
                  <c:v>8.0508056974720095</c:v>
                </c:pt>
                <c:pt idx="354">
                  <c:v>8.0623599588727437</c:v>
                </c:pt>
                <c:pt idx="355">
                  <c:v>8.0739142202734779</c:v>
                </c:pt>
                <c:pt idx="356">
                  <c:v>8.0862937860599793</c:v>
                </c:pt>
                <c:pt idx="357">
                  <c:v>8.0986733518464806</c:v>
                </c:pt>
                <c:pt idx="358">
                  <c:v>8.1108482967108912</c:v>
                </c:pt>
                <c:pt idx="359">
                  <c:v>8.1222115785843414</c:v>
                </c:pt>
                <c:pt idx="360">
                  <c:v>8.1335748604577915</c:v>
                </c:pt>
                <c:pt idx="361">
                  <c:v>8.1457246911292547</c:v>
                </c:pt>
                <c:pt idx="362">
                  <c:v>8.1570879730027048</c:v>
                </c:pt>
                <c:pt idx="363">
                  <c:v>8.1685467446397961</c:v>
                </c:pt>
                <c:pt idx="364">
                  <c:v>8.1808239999652521</c:v>
                </c:pt>
                <c:pt idx="365">
                  <c:v>8.1931012552907081</c:v>
                </c:pt>
                <c:pt idx="366">
                  <c:v>8.2045600269277994</c:v>
                </c:pt>
                <c:pt idx="367">
                  <c:v>8.2221574262276196</c:v>
                </c:pt>
                <c:pt idx="368">
                  <c:v>8.2361262145090262</c:v>
                </c:pt>
                <c:pt idx="369">
                  <c:v>8.2578978806195007</c:v>
                </c:pt>
                <c:pt idx="370">
                  <c:v>8.2754066108530804</c:v>
                </c:pt>
                <c:pt idx="371">
                  <c:v>8.2885023498668993</c:v>
                </c:pt>
                <c:pt idx="372">
                  <c:v>8.305745072901761</c:v>
                </c:pt>
                <c:pt idx="373">
                  <c:v>8.3187316807571321</c:v>
                </c:pt>
                <c:pt idx="374">
                  <c:v>8.3309066256215427</c:v>
                </c:pt>
                <c:pt idx="375">
                  <c:v>8.3440023646353616</c:v>
                </c:pt>
                <c:pt idx="376">
                  <c:v>8.3569889724907327</c:v>
                </c:pt>
                <c:pt idx="377">
                  <c:v>8.3698664491876542</c:v>
                </c:pt>
                <c:pt idx="378">
                  <c:v>8.3855199497276107</c:v>
                </c:pt>
                <c:pt idx="379">
                  <c:v>8.3990863168622383</c:v>
                </c:pt>
                <c:pt idx="380">
                  <c:v>8.4140441062670845</c:v>
                </c:pt>
                <c:pt idx="381">
                  <c:v>8.4268124518055583</c:v>
                </c:pt>
                <c:pt idx="382">
                  <c:v>8.439580797344032</c:v>
                </c:pt>
                <c:pt idx="383">
                  <c:v>8.4523491428825057</c:v>
                </c:pt>
                <c:pt idx="384">
                  <c:v>8.4651174884209794</c:v>
                </c:pt>
                <c:pt idx="385">
                  <c:v>8.4778858339594532</c:v>
                </c:pt>
                <c:pt idx="386">
                  <c:v>8.4906541794979269</c:v>
                </c:pt>
                <c:pt idx="387">
                  <c:v>8.5034225250364006</c:v>
                </c:pt>
                <c:pt idx="388">
                  <c:v>8.5169888921710282</c:v>
                </c:pt>
                <c:pt idx="389">
                  <c:v>8.5327037789876119</c:v>
                </c:pt>
                <c:pt idx="390">
                  <c:v>8.5454721245260856</c:v>
                </c:pt>
                <c:pt idx="391">
                  <c:v>8.5582404700645593</c:v>
                </c:pt>
                <c:pt idx="392">
                  <c:v>8.5710088156030331</c:v>
                </c:pt>
                <c:pt idx="393">
                  <c:v>8.5894519813808277</c:v>
                </c:pt>
                <c:pt idx="394">
                  <c:v>8.6022203269193014</c:v>
                </c:pt>
                <c:pt idx="395">
                  <c:v>8.6149886724577751</c:v>
                </c:pt>
                <c:pt idx="396">
                  <c:v>8.6316311741211695</c:v>
                </c:pt>
                <c:pt idx="397">
                  <c:v>8.6779164266981361</c:v>
                </c:pt>
                <c:pt idx="398">
                  <c:v>8.7268617512622857</c:v>
                </c:pt>
                <c:pt idx="399">
                  <c:v>8.7482514583181903</c:v>
                </c:pt>
                <c:pt idx="400">
                  <c:v>8.7681133291558151</c:v>
                </c:pt>
                <c:pt idx="401">
                  <c:v>8.7936909444171807</c:v>
                </c:pt>
                <c:pt idx="402">
                  <c:v>8.811765792535212</c:v>
                </c:pt>
                <c:pt idx="403">
                  <c:v>8.8298406406532433</c:v>
                </c:pt>
                <c:pt idx="404">
                  <c:v>8.849361476620718</c:v>
                </c:pt>
                <c:pt idx="405">
                  <c:v>8.8700281897519009</c:v>
                </c:pt>
                <c:pt idx="406">
                  <c:v>8.8884713555296955</c:v>
                </c:pt>
                <c:pt idx="407">
                  <c:v>8.9056595129853324</c:v>
                </c:pt>
                <c:pt idx="408">
                  <c:v>8.9242800168956062</c:v>
                </c:pt>
                <c:pt idx="409">
                  <c:v>8.9420138301434857</c:v>
                </c:pt>
                <c:pt idx="410">
                  <c:v>8.9592019875991227</c:v>
                </c:pt>
                <c:pt idx="411">
                  <c:v>8.9758308478677122</c:v>
                </c:pt>
                <c:pt idx="412">
                  <c:v>8.9926165841765702</c:v>
                </c:pt>
                <c:pt idx="413">
                  <c:v>9.0086725058633039</c:v>
                </c:pt>
                <c:pt idx="414">
                  <c:v>9.024141847573377</c:v>
                </c:pt>
                <c:pt idx="415">
                  <c:v>9.0396111892834501</c:v>
                </c:pt>
                <c:pt idx="416">
                  <c:v>9.0552237656389885</c:v>
                </c:pt>
                <c:pt idx="417">
                  <c:v>9.0708363419945268</c:v>
                </c:pt>
                <c:pt idx="418">
                  <c:v>9.0865921529955287</c:v>
                </c:pt>
                <c:pt idx="419">
                  <c:v>9.1023479639965306</c:v>
                </c:pt>
                <c:pt idx="420">
                  <c:v>9.1181037749975324</c:v>
                </c:pt>
                <c:pt idx="421">
                  <c:v>9.1338595859985343</c:v>
                </c:pt>
                <c:pt idx="422">
                  <c:v>9.1503656737138694</c:v>
                </c:pt>
                <c:pt idx="423">
                  <c:v>9.1673082860629975</c:v>
                </c:pt>
                <c:pt idx="424">
                  <c:v>9.183514263092599</c:v>
                </c:pt>
                <c:pt idx="425">
                  <c:v>9.1998702954650664</c:v>
                </c:pt>
                <c:pt idx="426">
                  <c:v>9.2154828718206048</c:v>
                </c:pt>
                <c:pt idx="427">
                  <c:v>9.2310954481761431</c:v>
                </c:pt>
                <c:pt idx="428">
                  <c:v>9.246851259177145</c:v>
                </c:pt>
                <c:pt idx="429">
                  <c:v>9.2627503048236104</c:v>
                </c:pt>
                <c:pt idx="430">
                  <c:v>9.2778922530583383</c:v>
                </c:pt>
                <c:pt idx="431">
                  <c:v>9.2931706152411273</c:v>
                </c:pt>
                <c:pt idx="432">
                  <c:v>9.3085853913719774</c:v>
                </c:pt>
                <c:pt idx="433">
                  <c:v>9.3241365814508868</c:v>
                </c:pt>
                <c:pt idx="434">
                  <c:v>9.3395513575817368</c:v>
                </c:pt>
                <c:pt idx="435">
                  <c:v>9.3543249881567014</c:v>
                </c:pt>
                <c:pt idx="436">
                  <c:v>9.3698761782356108</c:v>
                </c:pt>
                <c:pt idx="437">
                  <c:v>9.3852909543664609</c:v>
                </c:pt>
                <c:pt idx="438">
                  <c:v>9.4013332346583898</c:v>
                </c:pt>
                <c:pt idx="439">
                  <c:v>9.4175187495957822</c:v>
                </c:pt>
                <c:pt idx="440">
                  <c:v>9.4337042645331746</c:v>
                </c:pt>
                <c:pt idx="441">
                  <c:v>9.450060296905642</c:v>
                </c:pt>
                <c:pt idx="442">
                  <c:v>9.4662458118430344</c:v>
                </c:pt>
                <c:pt idx="443">
                  <c:v>9.4827177960713538</c:v>
                </c:pt>
                <c:pt idx="444">
                  <c:v>9.4999741605010222</c:v>
                </c:pt>
                <c:pt idx="445">
                  <c:v>9.5161801375306236</c:v>
                </c:pt>
                <c:pt idx="446">
                  <c:v>9.5329863359316924</c:v>
                </c:pt>
                <c:pt idx="447">
                  <c:v>9.5493423683041598</c:v>
                </c:pt>
                <c:pt idx="448">
                  <c:v>9.5664418566935581</c:v>
                </c:pt>
                <c:pt idx="449">
                  <c:v>9.5827978890660255</c:v>
                </c:pt>
                <c:pt idx="450">
                  <c:v>9.5998973774554237</c:v>
                </c:pt>
                <c:pt idx="451">
                  <c:v>9.6186952194981767</c:v>
                </c:pt>
                <c:pt idx="452">
                  <c:v>9.6349011965277782</c:v>
                </c:pt>
                <c:pt idx="453">
                  <c:v>9.6511071735573797</c:v>
                </c:pt>
                <c:pt idx="454">
                  <c:v>9.6683635379870481</c:v>
                </c:pt>
                <c:pt idx="455">
                  <c:v>9.6853061503361761</c:v>
                </c:pt>
                <c:pt idx="456">
                  <c:v>9.7024056387255744</c:v>
                </c:pt>
                <c:pt idx="457">
                  <c:v>9.7198188791955111</c:v>
                </c:pt>
                <c:pt idx="458">
                  <c:v>9.7369183675849094</c:v>
                </c:pt>
                <c:pt idx="459">
                  <c:v>9.7553342505730924</c:v>
                </c:pt>
                <c:pt idx="460">
                  <c:v>9.7730134982417489</c:v>
                </c:pt>
                <c:pt idx="461">
                  <c:v>9.790856442648078</c:v>
                </c:pt>
                <c:pt idx="462">
                  <c:v>9.8082082968413875</c:v>
                </c:pt>
                <c:pt idx="463">
                  <c:v>9.825560151034697</c:v>
                </c:pt>
                <c:pt idx="464">
                  <c:v>9.8436349991527283</c:v>
                </c:pt>
                <c:pt idx="465">
                  <c:v>9.8615393298356846</c:v>
                </c:pt>
                <c:pt idx="466">
                  <c:v>9.8788911840289941</c:v>
                </c:pt>
                <c:pt idx="467">
                  <c:v>9.896406734959978</c:v>
                </c:pt>
                <c:pt idx="468">
                  <c:v>9.913192471268836</c:v>
                </c:pt>
                <c:pt idx="469">
                  <c:v>9.9305443254621455</c:v>
                </c:pt>
                <c:pt idx="470">
                  <c:v>9.9480598763931294</c:v>
                </c:pt>
                <c:pt idx="471">
                  <c:v>9.9655754273241133</c:v>
                </c:pt>
                <c:pt idx="472">
                  <c:v>9.9823611636329712</c:v>
                </c:pt>
                <c:pt idx="473">
                  <c:v>9.9991468999418291</c:v>
                </c:pt>
                <c:pt idx="474">
                  <c:v>10.015932636250687</c:v>
                </c:pt>
                <c:pt idx="475">
                  <c:v>10.032875248599815</c:v>
                </c:pt>
                <c:pt idx="476">
                  <c:v>10.049817860948943</c:v>
                </c:pt>
                <c:pt idx="477">
                  <c:v>10.066760473298071</c:v>
                </c:pt>
                <c:pt idx="478">
                  <c:v>10.083703085647199</c:v>
                </c:pt>
                <c:pt idx="479">
                  <c:v>10.108052975376019</c:v>
                </c:pt>
                <c:pt idx="480">
                  <c:v>10.137545670946723</c:v>
                </c:pt>
                <c:pt idx="481">
                  <c:v>10.168634409709737</c:v>
                </c:pt>
                <c:pt idx="482">
                  <c:v>10.194443928682805</c:v>
                </c:pt>
                <c:pt idx="483">
                  <c:v>10.216884023138777</c:v>
                </c:pt>
                <c:pt idx="484">
                  <c:v>10.238491992511578</c:v>
                </c:pt>
                <c:pt idx="485">
                  <c:v>10.258135601032308</c:v>
                </c:pt>
                <c:pt idx="486">
                  <c:v>10.277520023051721</c:v>
                </c:pt>
                <c:pt idx="487">
                  <c:v>10.296426996252922</c:v>
                </c:pt>
                <c:pt idx="488">
                  <c:v>10.314842879241105</c:v>
                </c:pt>
                <c:pt idx="489">
                  <c:v>10.333258762229288</c:v>
                </c:pt>
                <c:pt idx="490">
                  <c:v>10.351169913609647</c:v>
                </c:pt>
                <c:pt idx="491">
                  <c:v>10.369769955427712</c:v>
                </c:pt>
                <c:pt idx="492">
                  <c:v>10.388369997245777</c:v>
                </c:pt>
                <c:pt idx="493">
                  <c:v>10.40678588023396</c:v>
                </c:pt>
                <c:pt idx="494">
                  <c:v>10.424697031614318</c:v>
                </c:pt>
                <c:pt idx="495">
                  <c:v>10.442608182994677</c:v>
                </c:pt>
                <c:pt idx="496">
                  <c:v>10.460696672507515</c:v>
                </c:pt>
                <c:pt idx="497">
                  <c:v>10.47913983828531</c:v>
                </c:pt>
                <c:pt idx="498">
                  <c:v>10.498844833082666</c:v>
                </c:pt>
                <c:pt idx="499">
                  <c:v>10.516237611460394</c:v>
                </c:pt>
                <c:pt idx="500">
                  <c:v>10.53414194214335</c:v>
                </c:pt>
                <c:pt idx="501">
                  <c:v>10.551705237956154</c:v>
                </c:pt>
                <c:pt idx="502">
                  <c:v>10.569268533768959</c:v>
                </c:pt>
                <c:pt idx="503">
                  <c:v>10.587534361414276</c:v>
                </c:pt>
                <c:pt idx="504">
                  <c:v>10.604927139792004</c:v>
                </c:pt>
                <c:pt idx="505">
                  <c:v>10.622490435604808</c:v>
                </c:pt>
                <c:pt idx="506">
                  <c:v>10.640224248852688</c:v>
                </c:pt>
                <c:pt idx="507">
                  <c:v>10.658128579535644</c:v>
                </c:pt>
                <c:pt idx="508">
                  <c:v>10.676203427653675</c:v>
                </c:pt>
                <c:pt idx="509">
                  <c:v>10.694823931563949</c:v>
                </c:pt>
                <c:pt idx="510">
                  <c:v>10.732058118687094</c:v>
                </c:pt>
                <c:pt idx="511">
                  <c:v>10.78853349318419</c:v>
                </c:pt>
                <c:pt idx="512">
                  <c:v>10.842553416616193</c:v>
                </c:pt>
                <c:pt idx="513">
                  <c:v>10.875947551101431</c:v>
                </c:pt>
                <c:pt idx="514">
                  <c:v>10.904308010903232</c:v>
                </c:pt>
                <c:pt idx="515">
                  <c:v>10.93027440591657</c:v>
                </c:pt>
                <c:pt idx="516">
                  <c:v>10.954583371460972</c:v>
                </c:pt>
                <c:pt idx="517">
                  <c:v>10.987581905496835</c:v>
                </c:pt>
                <c:pt idx="518">
                  <c:v>11.062950611800325</c:v>
                </c:pt>
                <c:pt idx="519">
                  <c:v>11.108717491374662</c:v>
                </c:pt>
                <c:pt idx="520">
                  <c:v>11.143448482550895</c:v>
                </c:pt>
                <c:pt idx="521">
                  <c:v>11.172988923003421</c:v>
                </c:pt>
                <c:pt idx="522">
                  <c:v>11.200244429825933</c:v>
                </c:pt>
                <c:pt idx="523">
                  <c:v>11.226681452960079</c:v>
                </c:pt>
                <c:pt idx="524">
                  <c:v>11.251890750561682</c:v>
                </c:pt>
                <c:pt idx="525">
                  <c:v>11.276677164924296</c:v>
                </c:pt>
                <c:pt idx="526">
                  <c:v>11.302404835528527</c:v>
                </c:pt>
                <c:pt idx="527">
                  <c:v>11.326161324583284</c:v>
                </c:pt>
                <c:pt idx="528">
                  <c:v>11.349651806439322</c:v>
                </c:pt>
                <c:pt idx="529">
                  <c:v>11.373994875470739</c:v>
                </c:pt>
                <c:pt idx="530">
                  <c:v>11.398631234490486</c:v>
                </c:pt>
                <c:pt idx="531">
                  <c:v>11.422940200034887</c:v>
                </c:pt>
                <c:pt idx="532">
                  <c:v>11.453797035086199</c:v>
                </c:pt>
                <c:pt idx="533">
                  <c:v>11.487682259784455</c:v>
                </c:pt>
                <c:pt idx="534">
                  <c:v>11.52205857469573</c:v>
                </c:pt>
                <c:pt idx="535">
                  <c:v>11.558699361144813</c:v>
                </c:pt>
                <c:pt idx="536">
                  <c:v>11.597713750290149</c:v>
                </c:pt>
                <c:pt idx="537">
                  <c:v>11.634927475321085</c:v>
                </c:pt>
                <c:pt idx="538">
                  <c:v>11.669065065823254</c:v>
                </c:pt>
                <c:pt idx="539">
                  <c:v>11.700140163191463</c:v>
                </c:pt>
                <c:pt idx="540">
                  <c:v>11.729823838289454</c:v>
                </c:pt>
                <c:pt idx="541">
                  <c:v>11.760435128234256</c:v>
                </c:pt>
                <c:pt idx="542">
                  <c:v>11.792847082293459</c:v>
                </c:pt>
                <c:pt idx="543">
                  <c:v>11.825654636802037</c:v>
                </c:pt>
                <c:pt idx="544">
                  <c:v>11.863195755308318</c:v>
                </c:pt>
                <c:pt idx="545">
                  <c:v>11.900777797999018</c:v>
                </c:pt>
                <c:pt idx="546">
                  <c:v>11.93994224248722</c:v>
                </c:pt>
                <c:pt idx="547">
                  <c:v>11.974952882256977</c:v>
                </c:pt>
                <c:pt idx="548">
                  <c:v>12.014512927194556</c:v>
                </c:pt>
                <c:pt idx="549">
                  <c:v>12.055778146482892</c:v>
                </c:pt>
                <c:pt idx="550">
                  <c:v>12.092609912459258</c:v>
                </c:pt>
                <c:pt idx="551">
                  <c:v>12.126986227370534</c:v>
                </c:pt>
                <c:pt idx="552">
                  <c:v>12.162126460390947</c:v>
                </c:pt>
                <c:pt idx="553">
                  <c:v>12.198958226367314</c:v>
                </c:pt>
                <c:pt idx="554">
                  <c:v>12.241519378162225</c:v>
                </c:pt>
                <c:pt idx="555">
                  <c:v>12.280533767307562</c:v>
                </c:pt>
                <c:pt idx="556">
                  <c:v>12.315960469618904</c:v>
                </c:pt>
                <c:pt idx="557">
                  <c:v>12.35279223559527</c:v>
                </c:pt>
                <c:pt idx="558">
                  <c:v>12.391056348026273</c:v>
                </c:pt>
                <c:pt idx="559">
                  <c:v>12.436277571808368</c:v>
                </c:pt>
                <c:pt idx="560">
                  <c:v>12.486477904694675</c:v>
                </c:pt>
                <c:pt idx="561">
                  <c:v>12.53149450755468</c:v>
                </c:pt>
                <c:pt idx="562">
                  <c:v>12.56914475721941</c:v>
                </c:pt>
                <c:pt idx="563">
                  <c:v>12.605158039507414</c:v>
                </c:pt>
                <c:pt idx="564">
                  <c:v>12.646832500639931</c:v>
                </c:pt>
                <c:pt idx="565">
                  <c:v>12.693758898772783</c:v>
                </c:pt>
                <c:pt idx="566">
                  <c:v>12.748324477997029</c:v>
                </c:pt>
                <c:pt idx="567">
                  <c:v>12.80636861289682</c:v>
                </c:pt>
                <c:pt idx="568">
                  <c:v>12.871301652173674</c:v>
                </c:pt>
                <c:pt idx="569">
                  <c:v>12.93896297041174</c:v>
                </c:pt>
                <c:pt idx="570">
                  <c:v>13.004441665480837</c:v>
                </c:pt>
                <c:pt idx="571">
                  <c:v>13.059416486549265</c:v>
                </c:pt>
                <c:pt idx="572">
                  <c:v>13.10443308940927</c:v>
                </c:pt>
                <c:pt idx="573">
                  <c:v>13.149790727139424</c:v>
                </c:pt>
                <c:pt idx="574">
                  <c:v>13.193988846311063</c:v>
                </c:pt>
                <c:pt idx="575">
                  <c:v>13.235731514417612</c:v>
                </c:pt>
                <c:pt idx="576">
                  <c:v>13.273927419874584</c:v>
                </c:pt>
                <c:pt idx="577">
                  <c:v>13.312123325331555</c:v>
                </c:pt>
                <c:pt idx="578">
                  <c:v>13.386127892154439</c:v>
                </c:pt>
                <c:pt idx="579">
                  <c:v>13.478207307095355</c:v>
                </c:pt>
                <c:pt idx="580">
                  <c:v>13.586861016725635</c:v>
                </c:pt>
                <c:pt idx="581">
                  <c:v>13.663116413691519</c:v>
                </c:pt>
                <c:pt idx="582">
                  <c:v>13.777704130062435</c:v>
                </c:pt>
                <c:pt idx="583">
                  <c:v>13.802531468609468</c:v>
                </c:pt>
                <c:pt idx="584">
                  <c:v>13.870056372899473</c:v>
                </c:pt>
                <c:pt idx="585">
                  <c:v>13.935535067968569</c:v>
                </c:pt>
                <c:pt idx="586">
                  <c:v>13.998626518946605</c:v>
                </c:pt>
                <c:pt idx="587">
                  <c:v>14.058307621223124</c:v>
                </c:pt>
                <c:pt idx="588">
                  <c:v>14.118602586265917</c:v>
                </c:pt>
                <c:pt idx="589">
                  <c:v>14.173577407334346</c:v>
                </c:pt>
                <c:pt idx="590">
                  <c:v>14.225141879701258</c:v>
                </c:pt>
                <c:pt idx="591">
                  <c:v>14.276706352068171</c:v>
                </c:pt>
                <c:pt idx="592">
                  <c:v>14.328134410487023</c:v>
                </c:pt>
                <c:pt idx="593">
                  <c:v>14.375606464412117</c:v>
                </c:pt>
                <c:pt idx="594">
                  <c:v>14.42266927649303</c:v>
                </c:pt>
                <c:pt idx="595">
                  <c:v>14.469732088573943</c:v>
                </c:pt>
                <c:pt idx="596">
                  <c:v>14.514748691433947</c:v>
                </c:pt>
                <c:pt idx="597">
                  <c:v>14.557037015332739</c:v>
                </c:pt>
                <c:pt idx="598">
                  <c:v>14.598506855543166</c:v>
                </c:pt>
                <c:pt idx="599">
                  <c:v>14.636770967974169</c:v>
                </c:pt>
                <c:pt idx="600">
                  <c:v>14.678513636080718</c:v>
                </c:pt>
                <c:pt idx="601">
                  <c:v>14.716368506667539</c:v>
                </c:pt>
                <c:pt idx="602">
                  <c:v>14.751699719215239</c:v>
                </c:pt>
                <c:pt idx="603">
                  <c:v>14.78989562467221</c:v>
                </c:pt>
                <c:pt idx="604">
                  <c:v>14.825363251167971</c:v>
                </c:pt>
                <c:pt idx="605">
                  <c:v>14.861717568326124</c:v>
                </c:pt>
                <c:pt idx="606">
                  <c:v>14.898071885484278</c:v>
                </c:pt>
                <c:pt idx="607">
                  <c:v>14.933266684083916</c:v>
                </c:pt>
                <c:pt idx="608">
                  <c:v>14.96927996637192</c:v>
                </c:pt>
                <c:pt idx="609">
                  <c:v>15.001541865088255</c:v>
                </c:pt>
                <c:pt idx="610">
                  <c:v>15.036736663687893</c:v>
                </c:pt>
                <c:pt idx="611">
                  <c:v>15.072749945975897</c:v>
                </c:pt>
                <c:pt idx="612">
                  <c:v>15.106512398120898</c:v>
                </c:pt>
                <c:pt idx="613">
                  <c:v>15.137205536434537</c:v>
                </c:pt>
                <c:pt idx="614">
                  <c:v>15.16826699240794</c:v>
                </c:pt>
                <c:pt idx="615">
                  <c:v>15.197439115200703</c:v>
                </c:pt>
                <c:pt idx="616">
                  <c:v>15.22517889153883</c:v>
                </c:pt>
                <c:pt idx="617">
                  <c:v>15.251963770240533</c:v>
                </c:pt>
                <c:pt idx="618">
                  <c:v>15.27750046131748</c:v>
                </c:pt>
                <c:pt idx="619">
                  <c:v>15.302914379841173</c:v>
                </c:pt>
                <c:pt idx="620">
                  <c:v>15.328048649771342</c:v>
                </c:pt>
                <c:pt idx="621">
                  <c:v>15.355167742645792</c:v>
                </c:pt>
                <c:pt idx="622">
                  <c:v>15.380438426524021</c:v>
                </c:pt>
                <c:pt idx="623">
                  <c:v>15.40496565438532</c:v>
                </c:pt>
                <c:pt idx="624">
                  <c:v>15.42952016503623</c:v>
                </c:pt>
                <c:pt idx="625">
                  <c:v>15.453651792448152</c:v>
                </c:pt>
                <c:pt idx="626">
                  <c:v>15.477285508949654</c:v>
                </c:pt>
                <c:pt idx="627">
                  <c:v>15.500421314540734</c:v>
                </c:pt>
                <c:pt idx="628">
                  <c:v>15.523993644765609</c:v>
                </c:pt>
                <c:pt idx="629">
                  <c:v>15.54650194619561</c:v>
                </c:pt>
                <c:pt idx="630">
                  <c:v>15.568764702519102</c:v>
                </c:pt>
                <c:pt idx="631">
                  <c:v>15.591041100237401</c:v>
                </c:pt>
                <c:pt idx="632">
                  <c:v>15.612157979397185</c:v>
                </c:pt>
                <c:pt idx="633">
                  <c:v>15.632347243710157</c:v>
                </c:pt>
                <c:pt idx="634">
                  <c:v>15.652297783614022</c:v>
                </c:pt>
                <c:pt idx="635">
                  <c:v>15.672234682123081</c:v>
                </c:pt>
                <c:pt idx="636">
                  <c:v>15.691093910442461</c:v>
                </c:pt>
                <c:pt idx="637">
                  <c:v>15.709878111090408</c:v>
                </c:pt>
                <c:pt idx="638">
                  <c:v>15.728560001277309</c:v>
                </c:pt>
                <c:pt idx="639">
                  <c:v>15.74724189146421</c:v>
                </c:pt>
                <c:pt idx="640">
                  <c:v>15.765575926083557</c:v>
                </c:pt>
                <c:pt idx="641">
                  <c:v>15.783173325383377</c:v>
                </c:pt>
                <c:pt idx="642">
                  <c:v>15.800579745155911</c:v>
                </c:pt>
                <c:pt idx="643">
                  <c:v>15.817576923084264</c:v>
                </c:pt>
                <c:pt idx="644">
                  <c:v>15.834151217773629</c:v>
                </c:pt>
                <c:pt idx="645">
                  <c:v>15.850909671292875</c:v>
                </c:pt>
                <c:pt idx="646">
                  <c:v>15.867047441348445</c:v>
                </c:pt>
                <c:pt idx="647">
                  <c:v>15.883362549536495</c:v>
                </c:pt>
                <c:pt idx="648">
                  <c:v>15.899391188433617</c:v>
                </c:pt>
                <c:pt idx="649">
                  <c:v>15.914942378512526</c:v>
                </c:pt>
                <c:pt idx="650">
                  <c:v>15.93065726532911</c:v>
                </c:pt>
                <c:pt idx="651">
                  <c:v>15.946535848883366</c:v>
                </c:pt>
                <c:pt idx="652">
                  <c:v>15.961909700829798</c:v>
                </c:pt>
                <c:pt idx="653">
                  <c:v>15.977597304856769</c:v>
                </c:pt>
                <c:pt idx="654">
                  <c:v>15.992064004048597</c:v>
                </c:pt>
                <c:pt idx="655">
                  <c:v>16.006817172531353</c:v>
                </c:pt>
                <c:pt idx="656">
                  <c:v>16.021004223129658</c:v>
                </c:pt>
                <c:pt idx="657">
                  <c:v>16.035327687676023</c:v>
                </c:pt>
                <c:pt idx="658">
                  <c:v>16.049064572245726</c:v>
                </c:pt>
                <c:pt idx="659">
                  <c:v>16.062931050066087</c:v>
                </c:pt>
                <c:pt idx="660">
                  <c:v>16.076927121137107</c:v>
                </c:pt>
                <c:pt idx="661">
                  <c:v>16.090923192208127</c:v>
                </c:pt>
                <c:pt idx="662">
                  <c:v>16.104305400512875</c:v>
                </c:pt>
                <c:pt idx="663">
                  <c:v>16.117810381370877</c:v>
                </c:pt>
                <c:pt idx="664">
                  <c:v>16.131438134782133</c:v>
                </c:pt>
                <c:pt idx="665">
                  <c:v>16.144308790781654</c:v>
                </c:pt>
                <c:pt idx="666">
                  <c:v>16.157936544192911</c:v>
                </c:pt>
                <c:pt idx="667">
                  <c:v>16.172580581517217</c:v>
                </c:pt>
                <c:pt idx="668">
                  <c:v>16.18683583908955</c:v>
                </c:pt>
                <c:pt idx="669">
                  <c:v>16.200586365054061</c:v>
                </c:pt>
                <c:pt idx="670">
                  <c:v>16.214459663571827</c:v>
                </c:pt>
                <c:pt idx="671">
                  <c:v>16.227562223283048</c:v>
                </c:pt>
                <c:pt idx="672">
                  <c:v>16.239894044187729</c:v>
                </c:pt>
                <c:pt idx="673">
                  <c:v>16.252334996250855</c:v>
                </c:pt>
                <c:pt idx="674">
                  <c:v>16.264885079472432</c:v>
                </c:pt>
                <c:pt idx="675">
                  <c:v>16.278103591039507</c:v>
                </c:pt>
                <c:pt idx="676">
                  <c:v>16.292618035113158</c:v>
                </c:pt>
                <c:pt idx="677">
                  <c:v>16.306245788524414</c:v>
                </c:pt>
                <c:pt idx="678">
                  <c:v>16.319348348235636</c:v>
                </c:pt>
                <c:pt idx="679">
                  <c:v>16.331680169140316</c:v>
                </c:pt>
                <c:pt idx="680">
                  <c:v>16.344121121203443</c:v>
                </c:pt>
                <c:pt idx="681">
                  <c:v>16.355886824223671</c:v>
                </c:pt>
                <c:pt idx="682">
                  <c:v>16.367652527243898</c:v>
                </c:pt>
                <c:pt idx="683">
                  <c:v>16.379418230264125</c:v>
                </c:pt>
                <c:pt idx="684">
                  <c:v>16.391286243745398</c:v>
                </c:pt>
                <c:pt idx="685">
                  <c:v>16.403051946765626</c:v>
                </c:pt>
                <c:pt idx="686">
                  <c:v>16.414919960246898</c:v>
                </c:pt>
                <c:pt idx="687">
                  <c:v>16.426890284189216</c:v>
                </c:pt>
                <c:pt idx="688">
                  <c:v>16.438062586535381</c:v>
                </c:pt>
                <c:pt idx="689">
                  <c:v>16.449234888881545</c:v>
                </c:pt>
                <c:pt idx="690">
                  <c:v>16.46050268099135</c:v>
                </c:pt>
                <c:pt idx="691">
                  <c:v>16.471770473101156</c:v>
                </c:pt>
                <c:pt idx="692">
                  <c:v>16.483229244738247</c:v>
                </c:pt>
                <c:pt idx="693">
                  <c:v>16.495608810524747</c:v>
                </c:pt>
                <c:pt idx="694">
                  <c:v>16.506972092398197</c:v>
                </c:pt>
                <c:pt idx="695">
                  <c:v>16.518239884508002</c:v>
                </c:pt>
                <c:pt idx="696">
                  <c:v>16.529603166381452</c:v>
                </c:pt>
                <c:pt idx="697">
                  <c:v>16.541061938018544</c:v>
                </c:pt>
                <c:pt idx="698">
                  <c:v>16.552425219891994</c:v>
                </c:pt>
                <c:pt idx="699">
                  <c:v>16.563788501765444</c:v>
                </c:pt>
                <c:pt idx="700">
                  <c:v>16.575438252929821</c:v>
                </c:pt>
                <c:pt idx="701">
                  <c:v>16.586801534803271</c:v>
                </c:pt>
                <c:pt idx="702">
                  <c:v>16.598260306440363</c:v>
                </c:pt>
                <c:pt idx="703">
                  <c:v>16.609623588313813</c:v>
                </c:pt>
                <c:pt idx="704">
                  <c:v>16.621082359950904</c:v>
                </c:pt>
                <c:pt idx="705">
                  <c:v>16.632445641824354</c:v>
                </c:pt>
                <c:pt idx="706">
                  <c:v>16.643808923697804</c:v>
                </c:pt>
                <c:pt idx="707">
                  <c:v>16.655267695334896</c:v>
                </c:pt>
                <c:pt idx="708">
                  <c:v>16.666821956735628</c:v>
                </c:pt>
                <c:pt idx="709">
                  <c:v>16.678185238609078</c:v>
                </c:pt>
                <c:pt idx="710">
                  <c:v>16.68964401024617</c:v>
                </c:pt>
                <c:pt idx="711">
                  <c:v>16.700372967261139</c:v>
                </c:pt>
                <c:pt idx="712">
                  <c:v>16.712022718425516</c:v>
                </c:pt>
                <c:pt idx="713">
                  <c:v>16.723576979826248</c:v>
                </c:pt>
                <c:pt idx="714">
                  <c:v>16.735035751463339</c:v>
                </c:pt>
                <c:pt idx="715">
                  <c:v>16.746494523100431</c:v>
                </c:pt>
                <c:pt idx="716">
                  <c:v>16.757953294737522</c:v>
                </c:pt>
                <c:pt idx="717">
                  <c:v>16.769412066374613</c:v>
                </c:pt>
                <c:pt idx="718">
                  <c:v>16.780966327775346</c:v>
                </c:pt>
                <c:pt idx="719">
                  <c:v>16.792520589176078</c:v>
                </c:pt>
                <c:pt idx="720">
                  <c:v>16.804170340340455</c:v>
                </c:pt>
                <c:pt idx="721">
                  <c:v>16.814987966421661</c:v>
                </c:pt>
                <c:pt idx="722">
                  <c:v>16.826542227822394</c:v>
                </c:pt>
                <c:pt idx="723">
                  <c:v>16.837271184837363</c:v>
                </c:pt>
                <c:pt idx="724">
                  <c:v>16.848000141852332</c:v>
                </c:pt>
                <c:pt idx="725">
                  <c:v>16.8587290988673</c:v>
                </c:pt>
                <c:pt idx="726">
                  <c:v>16.869546724948506</c:v>
                </c:pt>
                <c:pt idx="727">
                  <c:v>16.880187012897235</c:v>
                </c:pt>
                <c:pt idx="728">
                  <c:v>16.890827300845963</c:v>
                </c:pt>
                <c:pt idx="729">
                  <c:v>16.902286072483054</c:v>
                </c:pt>
                <c:pt idx="730">
                  <c:v>16.913744844120146</c:v>
                </c:pt>
                <c:pt idx="731">
                  <c:v>16.9260220994456</c:v>
                </c:pt>
                <c:pt idx="732">
                  <c:v>16.938197044310009</c:v>
                </c:pt>
                <c:pt idx="733">
                  <c:v>16.950371989174418</c:v>
                </c:pt>
                <c:pt idx="734">
                  <c:v>16.962444623577781</c:v>
                </c:pt>
                <c:pt idx="735">
                  <c:v>16.97461956844219</c:v>
                </c:pt>
                <c:pt idx="736">
                  <c:v>16.986589892384508</c:v>
                </c:pt>
                <c:pt idx="737">
                  <c:v>16.99935823792298</c:v>
                </c:pt>
                <c:pt idx="738">
                  <c:v>17.012126583461452</c:v>
                </c:pt>
                <c:pt idx="739">
                  <c:v>17.024894928999924</c:v>
                </c:pt>
                <c:pt idx="740">
                  <c:v>17.037663274538396</c:v>
                </c:pt>
                <c:pt idx="741">
                  <c:v>17.050431620076868</c:v>
                </c:pt>
                <c:pt idx="742">
                  <c:v>17.06319996561534</c:v>
                </c:pt>
                <c:pt idx="743">
                  <c:v>17.123945096686732</c:v>
                </c:pt>
                <c:pt idx="744">
                  <c:v>17.162004588195643</c:v>
                </c:pt>
                <c:pt idx="745">
                  <c:v>17.181866459033269</c:v>
                </c:pt>
                <c:pt idx="746">
                  <c:v>17.198809071382399</c:v>
                </c:pt>
                <c:pt idx="747">
                  <c:v>17.213814605669068</c:v>
                </c:pt>
                <c:pt idx="748">
                  <c:v>17.228329049742719</c:v>
                </c:pt>
                <c:pt idx="749">
                  <c:v>17.243743825873569</c:v>
                </c:pt>
                <c:pt idx="750">
                  <c:v>17.259022188056356</c:v>
                </c:pt>
                <c:pt idx="751">
                  <c:v>17.273536632130007</c:v>
                </c:pt>
                <c:pt idx="752">
                  <c:v>17.288180669454313</c:v>
                </c:pt>
                <c:pt idx="753">
                  <c:v>17.302053967972078</c:v>
                </c:pt>
                <c:pt idx="754">
                  <c:v>17.316050039043098</c:v>
                </c:pt>
                <c:pt idx="755">
                  <c:v>17.330168882667373</c:v>
                </c:pt>
                <c:pt idx="756">
                  <c:v>17.344164953738392</c:v>
                </c:pt>
                <c:pt idx="757">
                  <c:v>17.358161024809412</c:v>
                </c:pt>
                <c:pt idx="758">
                  <c:v>17.372157095880432</c:v>
                </c:pt>
                <c:pt idx="759">
                  <c:v>17.387060319706055</c:v>
                </c:pt>
                <c:pt idx="760">
                  <c:v>17.40183395028102</c:v>
                </c:pt>
                <c:pt idx="761">
                  <c:v>17.415707248798785</c:v>
                </c:pt>
                <c:pt idx="762">
                  <c:v>17.429580547316551</c:v>
                </c:pt>
                <c:pt idx="763">
                  <c:v>17.443576618387571</c:v>
                </c:pt>
                <c:pt idx="764">
                  <c:v>17.457572689458591</c:v>
                </c:pt>
                <c:pt idx="765">
                  <c:v>17.47156876052961</c:v>
                </c:pt>
                <c:pt idx="766">
                  <c:v>17.48556483160063</c:v>
                </c:pt>
                <c:pt idx="767">
                  <c:v>17.500338462175595</c:v>
                </c:pt>
                <c:pt idx="768">
                  <c:v>17.515241686001218</c:v>
                </c:pt>
                <c:pt idx="769">
                  <c:v>17.530015316576183</c:v>
                </c:pt>
                <c:pt idx="770">
                  <c:v>17.544918540401806</c:v>
                </c:pt>
                <c:pt idx="771">
                  <c:v>17.559692170976771</c:v>
                </c:pt>
                <c:pt idx="772">
                  <c:v>17.574465801551735</c:v>
                </c:pt>
                <c:pt idx="773">
                  <c:v>17.589880577682585</c:v>
                </c:pt>
                <c:pt idx="774">
                  <c:v>17.604524615006891</c:v>
                </c:pt>
                <c:pt idx="775">
                  <c:v>17.619168652331197</c:v>
                </c:pt>
                <c:pt idx="776">
                  <c:v>17.633942282906162</c:v>
                </c:pt>
                <c:pt idx="777">
                  <c:v>17.648586320230468</c:v>
                </c:pt>
                <c:pt idx="778">
                  <c:v>17.663100764304119</c:v>
                </c:pt>
                <c:pt idx="779">
                  <c:v>17.678379126486906</c:v>
                </c:pt>
                <c:pt idx="780">
                  <c:v>17.692893570560557</c:v>
                </c:pt>
                <c:pt idx="781">
                  <c:v>17.708171932743344</c:v>
                </c:pt>
                <c:pt idx="782">
                  <c:v>17.723450294926131</c:v>
                </c:pt>
                <c:pt idx="783">
                  <c:v>17.739922279154449</c:v>
                </c:pt>
                <c:pt idx="784">
                  <c:v>17.755064227389177</c:v>
                </c:pt>
                <c:pt idx="785">
                  <c:v>17.770206175623905</c:v>
                </c:pt>
                <c:pt idx="786">
                  <c:v>17.785348123858633</c:v>
                </c:pt>
                <c:pt idx="787">
                  <c:v>17.800490072093361</c:v>
                </c:pt>
                <c:pt idx="788">
                  <c:v>17.816389117739824</c:v>
                </c:pt>
                <c:pt idx="789">
                  <c:v>17.831394652026493</c:v>
                </c:pt>
                <c:pt idx="790">
                  <c:v>17.846536600261221</c:v>
                </c:pt>
                <c:pt idx="791">
                  <c:v>17.861814962444008</c:v>
                </c:pt>
                <c:pt idx="792">
                  <c:v>17.876956910678736</c:v>
                </c:pt>
                <c:pt idx="793">
                  <c:v>17.892235272861523</c:v>
                </c:pt>
                <c:pt idx="794">
                  <c:v>17.907786462940432</c:v>
                </c:pt>
                <c:pt idx="795">
                  <c:v>17.922560093515397</c:v>
                </c:pt>
                <c:pt idx="796">
                  <c:v>17.938111283594306</c:v>
                </c:pt>
                <c:pt idx="797">
                  <c:v>17.95420812946546</c:v>
                </c:pt>
                <c:pt idx="798">
                  <c:v>17.96996394046646</c:v>
                </c:pt>
                <c:pt idx="799">
                  <c:v>17.986149455403851</c:v>
                </c:pt>
                <c:pt idx="800">
                  <c:v>18.002334970341241</c:v>
                </c:pt>
                <c:pt idx="801">
                  <c:v>18.018234015987705</c:v>
                </c:pt>
                <c:pt idx="802">
                  <c:v>18.033703357697778</c:v>
                </c:pt>
                <c:pt idx="803">
                  <c:v>18.050332217966368</c:v>
                </c:pt>
                <c:pt idx="804">
                  <c:v>18.067847768897352</c:v>
                </c:pt>
                <c:pt idx="805">
                  <c:v>18.082580475287898</c:v>
                </c:pt>
                <c:pt idx="806">
                  <c:v>18.097313181678444</c:v>
                </c:pt>
                <c:pt idx="807">
                  <c:v>18.112782523388518</c:v>
                </c:pt>
                <c:pt idx="808">
                  <c:v>18.128395099744054</c:v>
                </c:pt>
                <c:pt idx="809">
                  <c:v>18.144007676099591</c:v>
                </c:pt>
                <c:pt idx="810">
                  <c:v>18.159620252455127</c:v>
                </c:pt>
                <c:pt idx="811">
                  <c:v>18.175232828810664</c:v>
                </c:pt>
                <c:pt idx="812">
                  <c:v>18.192018565119522</c:v>
                </c:pt>
                <c:pt idx="813">
                  <c:v>18.208224542149122</c:v>
                </c:pt>
                <c:pt idx="814">
                  <c:v>18.224730629864457</c:v>
                </c:pt>
                <c:pt idx="815">
                  <c:v>18.242143870334395</c:v>
                </c:pt>
                <c:pt idx="816">
                  <c:v>18.258042915980859</c:v>
                </c:pt>
                <c:pt idx="817">
                  <c:v>18.273798726981859</c:v>
                </c:pt>
                <c:pt idx="818">
                  <c:v>18.289411303337396</c:v>
                </c:pt>
                <c:pt idx="819">
                  <c:v>18.305023879692932</c:v>
                </c:pt>
                <c:pt idx="820">
                  <c:v>18.320493221403005</c:v>
                </c:pt>
                <c:pt idx="821">
                  <c:v>18.336105797758542</c:v>
                </c:pt>
                <c:pt idx="822">
                  <c:v>18.351718374114078</c:v>
                </c:pt>
                <c:pt idx="823">
                  <c:v>18.367924351143678</c:v>
                </c:pt>
                <c:pt idx="824">
                  <c:v>18.383393692853751</c:v>
                </c:pt>
                <c:pt idx="825">
                  <c:v>18.399006269209288</c:v>
                </c:pt>
                <c:pt idx="826">
                  <c:v>18.414475610919361</c:v>
                </c:pt>
                <c:pt idx="827">
                  <c:v>18.429944952629434</c:v>
                </c:pt>
                <c:pt idx="828">
                  <c:v>18.445414294339507</c:v>
                </c:pt>
                <c:pt idx="829">
                  <c:v>18.461470216026242</c:v>
                </c:pt>
                <c:pt idx="830">
                  <c:v>18.478099076294832</c:v>
                </c:pt>
                <c:pt idx="831">
                  <c:v>18.496003406977788</c:v>
                </c:pt>
                <c:pt idx="832">
                  <c:v>18.514269234623104</c:v>
                </c:pt>
                <c:pt idx="833">
                  <c:v>18.532357724135942</c:v>
                </c:pt>
                <c:pt idx="834">
                  <c:v>18.559913341644187</c:v>
                </c:pt>
                <c:pt idx="835">
                  <c:v>18.590852025064333</c:v>
                </c:pt>
                <c:pt idx="836">
                  <c:v>18.613196629756661</c:v>
                </c:pt>
                <c:pt idx="837">
                  <c:v>18.633713287544978</c:v>
                </c:pt>
                <c:pt idx="838">
                  <c:v>18.652702109115015</c:v>
                </c:pt>
                <c:pt idx="839">
                  <c:v>18.671036143734362</c:v>
                </c:pt>
                <c:pt idx="840">
                  <c:v>18.689561157880995</c:v>
                </c:pt>
                <c:pt idx="841">
                  <c:v>18.707895192500342</c:v>
                </c:pt>
                <c:pt idx="842">
                  <c:v>18.72575859899888</c:v>
                </c:pt>
                <c:pt idx="843">
                  <c:v>18.743622005497418</c:v>
                </c:pt>
                <c:pt idx="844">
                  <c:v>18.761355818745297</c:v>
                </c:pt>
                <c:pt idx="845">
                  <c:v>18.77857807968795</c:v>
                </c:pt>
                <c:pt idx="846">
                  <c:v>18.795970858065679</c:v>
                </c:pt>
                <c:pt idx="847">
                  <c:v>18.81388200944604</c:v>
                </c:pt>
                <c:pt idx="848">
                  <c:v>18.832407023592673</c:v>
                </c:pt>
                <c:pt idx="849">
                  <c:v>18.851313996793873</c:v>
                </c:pt>
                <c:pt idx="850">
                  <c:v>18.869047810041753</c:v>
                </c:pt>
                <c:pt idx="851">
                  <c:v>18.886781623289632</c:v>
                </c:pt>
                <c:pt idx="852">
                  <c:v>18.904515436537512</c:v>
                </c:pt>
                <c:pt idx="853">
                  <c:v>18.921737697480165</c:v>
                </c:pt>
                <c:pt idx="854">
                  <c:v>18.938959958422817</c:v>
                </c:pt>
                <c:pt idx="855">
                  <c:v>18.95618221936547</c:v>
                </c:pt>
                <c:pt idx="856">
                  <c:v>18.973404480308123</c:v>
                </c:pt>
                <c:pt idx="857">
                  <c:v>18.990626741250775</c:v>
                </c:pt>
                <c:pt idx="858">
                  <c:v>19.007849002193428</c:v>
                </c:pt>
                <c:pt idx="859">
                  <c:v>19.025071263136081</c:v>
                </c:pt>
                <c:pt idx="860">
                  <c:v>19.04246404151381</c:v>
                </c:pt>
                <c:pt idx="861">
                  <c:v>19.059856819891539</c:v>
                </c:pt>
                <c:pt idx="862">
                  <c:v>19.077249598269269</c:v>
                </c:pt>
                <c:pt idx="863">
                  <c:v>19.094642376646998</c:v>
                </c:pt>
                <c:pt idx="864">
                  <c:v>19.112035155024728</c:v>
                </c:pt>
                <c:pt idx="865">
                  <c:v>19.130792072883061</c:v>
                </c:pt>
                <c:pt idx="866">
                  <c:v>19.14818485126079</c:v>
                </c:pt>
                <c:pt idx="867">
                  <c:v>19.16557762963852</c:v>
                </c:pt>
                <c:pt idx="868">
                  <c:v>19.184177671456585</c:v>
                </c:pt>
                <c:pt idx="869">
                  <c:v>19.203759893700685</c:v>
                </c:pt>
                <c:pt idx="870">
                  <c:v>19.224269730791598</c:v>
                </c:pt>
                <c:pt idx="871">
                  <c:v>19.2456594378475</c:v>
                </c:pt>
                <c:pt idx="872">
                  <c:v>19.266176095635817</c:v>
                </c:pt>
                <c:pt idx="873">
                  <c:v>19.286263049487744</c:v>
                </c:pt>
                <c:pt idx="874">
                  <c:v>19.305449671282471</c:v>
                </c:pt>
                <c:pt idx="875">
                  <c:v>19.324356644483672</c:v>
                </c:pt>
                <c:pt idx="876">
                  <c:v>19.343072638157587</c:v>
                </c:pt>
                <c:pt idx="877">
                  <c:v>19.363159592009513</c:v>
                </c:pt>
                <c:pt idx="878">
                  <c:v>19.38214841357955</c:v>
                </c:pt>
                <c:pt idx="879">
                  <c:v>19.402658250670463</c:v>
                </c:pt>
                <c:pt idx="880">
                  <c:v>19.423993392147143</c:v>
                </c:pt>
                <c:pt idx="881">
                  <c:v>19.445151195491345</c:v>
                </c:pt>
                <c:pt idx="882">
                  <c:v>19.465667853279662</c:v>
                </c:pt>
                <c:pt idx="883">
                  <c:v>19.486600573609564</c:v>
                </c:pt>
                <c:pt idx="884">
                  <c:v>19.507117231397881</c:v>
                </c:pt>
                <c:pt idx="885">
                  <c:v>19.526760839918609</c:v>
                </c:pt>
                <c:pt idx="886">
                  <c:v>19.545947461713336</c:v>
                </c:pt>
                <c:pt idx="887">
                  <c:v>19.565134083508063</c:v>
                </c:pt>
                <c:pt idx="888">
                  <c:v>19.584518505527477</c:v>
                </c:pt>
                <c:pt idx="889">
                  <c:v>19.603705127322204</c:v>
                </c:pt>
                <c:pt idx="890">
                  <c:v>19.622230141468837</c:v>
                </c:pt>
                <c:pt idx="891">
                  <c:v>19.640946135142752</c:v>
                </c:pt>
                <c:pt idx="892">
                  <c:v>19.660726157611542</c:v>
                </c:pt>
                <c:pt idx="893">
                  <c:v>19.679912779406269</c:v>
                </c:pt>
                <c:pt idx="894">
                  <c:v>19.699099401200996</c:v>
                </c:pt>
                <c:pt idx="895">
                  <c:v>19.718879423669787</c:v>
                </c:pt>
                <c:pt idx="896">
                  <c:v>19.7382638456892</c:v>
                </c:pt>
                <c:pt idx="897">
                  <c:v>19.760062794589288</c:v>
                </c:pt>
                <c:pt idx="898">
                  <c:v>19.783130393206338</c:v>
                </c:pt>
                <c:pt idx="899">
                  <c:v>19.807739469436473</c:v>
                </c:pt>
                <c:pt idx="900">
                  <c:v>19.833248877723808</c:v>
                </c:pt>
                <c:pt idx="901">
                  <c:v>19.859290300408578</c:v>
                </c:pt>
                <c:pt idx="902">
                  <c:v>19.888571554359789</c:v>
                </c:pt>
                <c:pt idx="903">
                  <c:v>19.918896375013663</c:v>
                </c:pt>
                <c:pt idx="904">
                  <c:v>19.9493576096156</c:v>
                </c:pt>
                <c:pt idx="905">
                  <c:v>19.980459989773419</c:v>
                </c:pt>
                <c:pt idx="906">
                  <c:v>20.010641575781829</c:v>
                </c:pt>
                <c:pt idx="907">
                  <c:v>20.036901260783498</c:v>
                </c:pt>
                <c:pt idx="908">
                  <c:v>20.062969966257882</c:v>
                </c:pt>
                <c:pt idx="909">
                  <c:v>20.093151552266292</c:v>
                </c:pt>
                <c:pt idx="910">
                  <c:v>20.138331851863967</c:v>
                </c:pt>
                <c:pt idx="911">
                  <c:v>20.193715914776575</c:v>
                </c:pt>
                <c:pt idx="912">
                  <c:v>20.230820508649064</c:v>
                </c:pt>
                <c:pt idx="913">
                  <c:v>20.261895606017273</c:v>
                </c:pt>
                <c:pt idx="914">
                  <c:v>20.28972405142164</c:v>
                </c:pt>
                <c:pt idx="915">
                  <c:v>20.316358874780477</c:v>
                </c:pt>
                <c:pt idx="916">
                  <c:v>20.341895565857424</c:v>
                </c:pt>
                <c:pt idx="917">
                  <c:v>20.366627414640813</c:v>
                </c:pt>
                <c:pt idx="918">
                  <c:v>20.390670372986499</c:v>
                </c:pt>
                <c:pt idx="919">
                  <c:v>20.417107396120645</c:v>
                </c:pt>
                <c:pt idx="920">
                  <c:v>20.448100645120018</c:v>
                </c:pt>
                <c:pt idx="921">
                  <c:v>20.48010335733504</c:v>
                </c:pt>
                <c:pt idx="922">
                  <c:v>20.511178454703249</c:v>
                </c:pt>
                <c:pt idx="923">
                  <c:v>20.542253552071458</c:v>
                </c:pt>
                <c:pt idx="924">
                  <c:v>20.570961867440815</c:v>
                </c:pt>
                <c:pt idx="925">
                  <c:v>20.600086245351758</c:v>
                </c:pt>
                <c:pt idx="926">
                  <c:v>20.629790382541955</c:v>
                </c:pt>
                <c:pt idx="927">
                  <c:v>20.66315041354018</c:v>
                </c:pt>
                <c:pt idx="928">
                  <c:v>20.705015854199981</c:v>
                </c:pt>
                <c:pt idx="929">
                  <c:v>20.752487908125076</c:v>
                </c:pt>
                <c:pt idx="930">
                  <c:v>20.805007278128414</c:v>
                </c:pt>
                <c:pt idx="931">
                  <c:v>20.862983206054174</c:v>
                </c:pt>
                <c:pt idx="932">
                  <c:v>20.923005343200845</c:v>
                </c:pt>
                <c:pt idx="933">
                  <c:v>20.970068155281758</c:v>
                </c:pt>
                <c:pt idx="934">
                  <c:v>21.01017385601158</c:v>
                </c:pt>
                <c:pt idx="935">
                  <c:v>21.056281770456067</c:v>
                </c:pt>
                <c:pt idx="936">
                  <c:v>21.115212596018253</c:v>
                </c:pt>
                <c:pt idx="937">
                  <c:v>21.178235840022257</c:v>
                </c:pt>
                <c:pt idx="938">
                  <c:v>21.244737639701807</c:v>
                </c:pt>
                <c:pt idx="939">
                  <c:v>21.313967718342571</c:v>
                </c:pt>
                <c:pt idx="940">
                  <c:v>21.376172478658212</c:v>
                </c:pt>
                <c:pt idx="941">
                  <c:v>21.42650922549258</c:v>
                </c:pt>
                <c:pt idx="942">
                  <c:v>21.472344312040946</c:v>
                </c:pt>
                <c:pt idx="943">
                  <c:v>21.525136509940403</c:v>
                </c:pt>
                <c:pt idx="944">
                  <c:v>21.581066228645255</c:v>
                </c:pt>
                <c:pt idx="945">
                  <c:v>21.652001481636777</c:v>
                </c:pt>
                <c:pt idx="946">
                  <c:v>21.735486817849875</c:v>
                </c:pt>
                <c:pt idx="947">
                  <c:v>21.811605800867699</c:v>
                </c:pt>
                <c:pt idx="948">
                  <c:v>21.877084495936796</c:v>
                </c:pt>
                <c:pt idx="949">
                  <c:v>21.944745814174862</c:v>
                </c:pt>
                <c:pt idx="950">
                  <c:v>22.013975892815626</c:v>
                </c:pt>
                <c:pt idx="951">
                  <c:v>22.079249966962632</c:v>
                </c:pt>
                <c:pt idx="952">
                  <c:v>22.136543825148092</c:v>
                </c:pt>
                <c:pt idx="953">
                  <c:v>22.184561534865427</c:v>
                </c:pt>
                <c:pt idx="954">
                  <c:v>22.234079798011432</c:v>
                </c:pt>
                <c:pt idx="955">
                  <c:v>22.287417651703134</c:v>
                </c:pt>
                <c:pt idx="956">
                  <c:v>22.34819006556414</c:v>
                </c:pt>
                <c:pt idx="957">
                  <c:v>22.420080216192083</c:v>
                </c:pt>
                <c:pt idx="958">
                  <c:v>22.495585336443636</c:v>
                </c:pt>
                <c:pt idx="959">
                  <c:v>22.567202659175461</c:v>
                </c:pt>
                <c:pt idx="960">
                  <c:v>22.63786508427086</c:v>
                </c:pt>
                <c:pt idx="961">
                  <c:v>22.709687027924776</c:v>
                </c:pt>
                <c:pt idx="962">
                  <c:v>22.780076625124053</c:v>
                </c:pt>
                <c:pt idx="963">
                  <c:v>22.843168076102089</c:v>
                </c:pt>
                <c:pt idx="964">
                  <c:v>22.902098901664274</c:v>
                </c:pt>
                <c:pt idx="965">
                  <c:v>22.955573169304035</c:v>
                </c:pt>
                <c:pt idx="966">
                  <c:v>23.007001227722888</c:v>
                </c:pt>
                <c:pt idx="967">
                  <c:v>23.056655904816953</c:v>
                </c:pt>
                <c:pt idx="968">
                  <c:v>23.113949763002413</c:v>
                </c:pt>
                <c:pt idx="969">
                  <c:v>23.17328983040878</c:v>
                </c:pt>
                <c:pt idx="970">
                  <c:v>23.226150235282269</c:v>
                </c:pt>
                <c:pt idx="971">
                  <c:v>23.279010640155757</c:v>
                </c:pt>
                <c:pt idx="972">
                  <c:v>23.336304498341217</c:v>
                </c:pt>
                <c:pt idx="973">
                  <c:v>23.397417947072373</c:v>
                </c:pt>
                <c:pt idx="974">
                  <c:v>23.463033056089529</c:v>
                </c:pt>
                <c:pt idx="975">
                  <c:v>23.529534855769079</c:v>
                </c:pt>
                <c:pt idx="976">
                  <c:v>23.604562527202418</c:v>
                </c:pt>
                <c:pt idx="977">
                  <c:v>23.681909235752787</c:v>
                </c:pt>
                <c:pt idx="978">
                  <c:v>23.756391251393882</c:v>
                </c:pt>
                <c:pt idx="979">
                  <c:v>23.827667539255554</c:v>
                </c:pt>
                <c:pt idx="980">
                  <c:v>23.895874513285861</c:v>
                </c:pt>
                <c:pt idx="981">
                  <c:v>23.961898864147198</c:v>
                </c:pt>
                <c:pt idx="982">
                  <c:v>24.024922108151202</c:v>
                </c:pt>
                <c:pt idx="983">
                  <c:v>24.085489901090117</c:v>
                </c:pt>
                <c:pt idx="984">
                  <c:v>24.140055480314363</c:v>
                </c:pt>
                <c:pt idx="985">
                  <c:v>24.193256920058005</c:v>
                </c:pt>
                <c:pt idx="986">
                  <c:v>24.242979804126101</c:v>
                </c:pt>
                <c:pt idx="987">
                  <c:v>24.292634481220166</c:v>
                </c:pt>
                <c:pt idx="988">
                  <c:v>24.340379363041382</c:v>
                </c:pt>
                <c:pt idx="989">
                  <c:v>24.3843046543169</c:v>
                </c:pt>
                <c:pt idx="990">
                  <c:v>24.425228838735084</c:v>
                </c:pt>
                <c:pt idx="991">
                  <c:v>24.464106813932361</c:v>
                </c:pt>
                <c:pt idx="992">
                  <c:v>24.502166305441271</c:v>
                </c:pt>
                <c:pt idx="993">
                  <c:v>24.53927089931376</c:v>
                </c:pt>
                <c:pt idx="994">
                  <c:v>24.575284181601763</c:v>
                </c:pt>
                <c:pt idx="995">
                  <c:v>24.609046633746765</c:v>
                </c:pt>
                <c:pt idx="996">
                  <c:v>24.64383219050222</c:v>
                </c:pt>
                <c:pt idx="997">
                  <c:v>24.677253607777072</c:v>
                </c:pt>
                <c:pt idx="998">
                  <c:v>24.710675025051923</c:v>
                </c:pt>
                <c:pt idx="999">
                  <c:v>24.742595888898109</c:v>
                </c:pt>
                <c:pt idx="1000">
                  <c:v>24.776290134069082</c:v>
                </c:pt>
                <c:pt idx="1001">
                  <c:v>24.809984379240056</c:v>
                </c:pt>
                <c:pt idx="1002">
                  <c:v>24.840268275709512</c:v>
                </c:pt>
                <c:pt idx="1003">
                  <c:v>24.869529067568514</c:v>
                </c:pt>
                <c:pt idx="1004">
                  <c:v>24.898175996661244</c:v>
                </c:pt>
                <c:pt idx="1005">
                  <c:v>24.926038545552625</c:v>
                </c:pt>
                <c:pt idx="1006">
                  <c:v>24.953048507268626</c:v>
                </c:pt>
                <c:pt idx="1007">
                  <c:v>24.979403682033936</c:v>
                </c:pt>
                <c:pt idx="1008">
                  <c:v>25.005267766586229</c:v>
                </c:pt>
                <c:pt idx="1009">
                  <c:v>25.031186416717745</c:v>
                </c:pt>
                <c:pt idx="1010">
                  <c:v>25.057077784059651</c:v>
                </c:pt>
                <c:pt idx="1011">
                  <c:v>25.082021074462535</c:v>
                </c:pt>
                <c:pt idx="1012">
                  <c:v>25.110579334489024</c:v>
                </c:pt>
                <c:pt idx="1013">
                  <c:v>25.138462345472615</c:v>
                </c:pt>
                <c:pt idx="1014">
                  <c:v>25.163780774232666</c:v>
                </c:pt>
                <c:pt idx="1015">
                  <c:v>25.187926043039397</c:v>
                </c:pt>
                <c:pt idx="1016">
                  <c:v>25.210809482826566</c:v>
                </c:pt>
                <c:pt idx="1017">
                  <c:v>25.233508763783853</c:v>
                </c:pt>
                <c:pt idx="1018">
                  <c:v>25.255566899185254</c:v>
                </c:pt>
                <c:pt idx="1019">
                  <c:v>25.276902040661934</c:v>
                </c:pt>
                <c:pt idx="1020">
                  <c:v>25.297432339845056</c:v>
                </c:pt>
                <c:pt idx="1021">
                  <c:v>25.317567038578801</c:v>
                </c:pt>
                <c:pt idx="1022">
                  <c:v>25.337251571283947</c:v>
                </c:pt>
                <c:pt idx="1023">
                  <c:v>25.356179006577356</c:v>
                </c:pt>
                <c:pt idx="1024">
                  <c:v>25.375085979778557</c:v>
                </c:pt>
                <c:pt idx="1025">
                  <c:v>25.393945208097936</c:v>
                </c:pt>
                <c:pt idx="1026">
                  <c:v>25.412176932256237</c:v>
                </c:pt>
                <c:pt idx="1027">
                  <c:v>25.430292704558688</c:v>
                </c:pt>
                <c:pt idx="1028">
                  <c:v>25.448053800596181</c:v>
                </c:pt>
                <c:pt idx="1029">
                  <c:v>25.465651199896001</c:v>
                </c:pt>
                <c:pt idx="1030">
                  <c:v>25.483057619668536</c:v>
                </c:pt>
                <c:pt idx="1031">
                  <c:v>25.499631914357902</c:v>
                </c:pt>
                <c:pt idx="1032">
                  <c:v>25.515592346280993</c:v>
                </c:pt>
                <c:pt idx="1033">
                  <c:v>25.531730116336565</c:v>
                </c:pt>
                <c:pt idx="1034">
                  <c:v>25.547417720363537</c:v>
                </c:pt>
                <c:pt idx="1035">
                  <c:v>25.562805213704774</c:v>
                </c:pt>
                <c:pt idx="1036">
                  <c:v>25.578192707046011</c:v>
                </c:pt>
                <c:pt idx="1037">
                  <c:v>25.593095930871634</c:v>
                </c:pt>
                <c:pt idx="1038">
                  <c:v>25.607842278656985</c:v>
                </c:pt>
                <c:pt idx="1039">
                  <c:v>25.622097536229319</c:v>
                </c:pt>
                <c:pt idx="1040">
                  <c:v>25.63650284914452</c:v>
                </c:pt>
                <c:pt idx="1041">
                  <c:v>25.651208272745453</c:v>
                </c:pt>
                <c:pt idx="1042">
                  <c:v>25.666063751689254</c:v>
                </c:pt>
                <c:pt idx="1043">
                  <c:v>25.680769175290187</c:v>
                </c:pt>
                <c:pt idx="1044">
                  <c:v>25.695092639836552</c:v>
                </c:pt>
                <c:pt idx="1045">
                  <c:v>25.708870448590673</c:v>
                </c:pt>
                <c:pt idx="1046">
                  <c:v>25.722648257344794</c:v>
                </c:pt>
                <c:pt idx="1047">
                  <c:v>25.73573717566121</c:v>
                </c:pt>
                <c:pt idx="1048">
                  <c:v>25.749085280478941</c:v>
                </c:pt>
                <c:pt idx="1049">
                  <c:v>25.762562978547329</c:v>
                </c:pt>
                <c:pt idx="1050">
                  <c:v>25.775454096639059</c:v>
                </c:pt>
                <c:pt idx="1051">
                  <c:v>25.788467987284044</c:v>
                </c:pt>
                <c:pt idx="1052">
                  <c:v>25.800990787716007</c:v>
                </c:pt>
                <c:pt idx="1053">
                  <c:v>25.81351358814797</c:v>
                </c:pt>
                <c:pt idx="1054">
                  <c:v>25.826036388579933</c:v>
                </c:pt>
                <c:pt idx="1055">
                  <c:v>25.83867514086775</c:v>
                </c:pt>
                <c:pt idx="1056">
                  <c:v>25.851313893155567</c:v>
                </c:pt>
                <c:pt idx="1057">
                  <c:v>25.863952645443383</c:v>
                </c:pt>
                <c:pt idx="1058">
                  <c:v>25.876707349587051</c:v>
                </c:pt>
                <c:pt idx="1059">
                  <c:v>25.888820908174832</c:v>
                </c:pt>
                <c:pt idx="1060">
                  <c:v>25.900934466762614</c:v>
                </c:pt>
                <c:pt idx="1061">
                  <c:v>25.912393238399705</c:v>
                </c:pt>
                <c:pt idx="1062">
                  <c:v>25.924615928145936</c:v>
                </c:pt>
                <c:pt idx="1063">
                  <c:v>25.939130372219587</c:v>
                </c:pt>
                <c:pt idx="1064">
                  <c:v>25.952996850039948</c:v>
                </c:pt>
                <c:pt idx="1065">
                  <c:v>25.96650183089795</c:v>
                </c:pt>
                <c:pt idx="1066">
                  <c:v>25.979140583185767</c:v>
                </c:pt>
                <c:pt idx="1067">
                  <c:v>25.992127191041138</c:v>
                </c:pt>
                <c:pt idx="1068">
                  <c:v>26.00424074962892</c:v>
                </c:pt>
                <c:pt idx="1069">
                  <c:v>26.016572570533601</c:v>
                </c:pt>
                <c:pt idx="1070">
                  <c:v>26.028904391438282</c:v>
                </c:pt>
                <c:pt idx="1071">
                  <c:v>26.041127081184513</c:v>
                </c:pt>
                <c:pt idx="1072">
                  <c:v>26.052688163282649</c:v>
                </c:pt>
                <c:pt idx="1073">
                  <c:v>26.065129115345776</c:v>
                </c:pt>
                <c:pt idx="1074">
                  <c:v>26.078879641310287</c:v>
                </c:pt>
                <c:pt idx="1075">
                  <c:v>26.091634345453954</c:v>
                </c:pt>
                <c:pt idx="1076">
                  <c:v>26.103857035200186</c:v>
                </c:pt>
                <c:pt idx="1077">
                  <c:v>26.116079724946417</c:v>
                </c:pt>
                <c:pt idx="1078">
                  <c:v>26.128629808167993</c:v>
                </c:pt>
                <c:pt idx="1079">
                  <c:v>26.141179891389569</c:v>
                </c:pt>
                <c:pt idx="1080">
                  <c:v>26.153620843452696</c:v>
                </c:pt>
                <c:pt idx="1081">
                  <c:v>26.165386546472924</c:v>
                </c:pt>
                <c:pt idx="1082">
                  <c:v>26.177049939032106</c:v>
                </c:pt>
                <c:pt idx="1083">
                  <c:v>26.188713331591288</c:v>
                </c:pt>
                <c:pt idx="1084">
                  <c:v>26.20037672415047</c:v>
                </c:pt>
                <c:pt idx="1085">
                  <c:v>26.212142427170697</c:v>
                </c:pt>
                <c:pt idx="1086">
                  <c:v>26.223805819729879</c:v>
                </c:pt>
                <c:pt idx="1087">
                  <c:v>26.236246771793006</c:v>
                </c:pt>
                <c:pt idx="1088">
                  <c:v>26.247910164352188</c:v>
                </c:pt>
                <c:pt idx="1089">
                  <c:v>26.25957355691137</c:v>
                </c:pt>
                <c:pt idx="1090">
                  <c:v>26.271441570392643</c:v>
                </c:pt>
                <c:pt idx="1091">
                  <c:v>26.283309583873915</c:v>
                </c:pt>
                <c:pt idx="1092">
                  <c:v>26.295075286894143</c:v>
                </c:pt>
                <c:pt idx="1093">
                  <c:v>26.306943300375416</c:v>
                </c:pt>
                <c:pt idx="1094">
                  <c:v>26.318811313856688</c:v>
                </c:pt>
                <c:pt idx="1095">
                  <c:v>26.330679327337961</c:v>
                </c:pt>
              </c:numCache>
            </c:numRef>
          </c:yVal>
        </c:ser>
        <c:ser>
          <c:idx val="3"/>
          <c:order val="1"/>
          <c:tx>
            <c:v>Fixed Interval</c:v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sagehen!$M$10:$M$1105</c:f>
              <c:numCache>
                <c:formatCode>0.0000</c:formatCode>
                <c:ptCount val="1096"/>
                <c:pt idx="0">
                  <c:v>1.710630908680125E-2</c:v>
                </c:pt>
                <c:pt idx="1">
                  <c:v>3.4212618173602501E-2</c:v>
                </c:pt>
                <c:pt idx="2">
                  <c:v>5.1318927260403754E-2</c:v>
                </c:pt>
                <c:pt idx="3">
                  <c:v>6.8425236347205001E-2</c:v>
                </c:pt>
                <c:pt idx="4">
                  <c:v>8.5531545434006248E-2</c:v>
                </c:pt>
                <c:pt idx="5">
                  <c:v>0.10263785452080749</c:v>
                </c:pt>
                <c:pt idx="6">
                  <c:v>0.12154482772200888</c:v>
                </c:pt>
                <c:pt idx="7">
                  <c:v>0.14045180092321025</c:v>
                </c:pt>
                <c:pt idx="8">
                  <c:v>0.15935877412441163</c:v>
                </c:pt>
                <c:pt idx="9">
                  <c:v>0.18006641144001315</c:v>
                </c:pt>
                <c:pt idx="10">
                  <c:v>0.20077404875561466</c:v>
                </c:pt>
                <c:pt idx="11">
                  <c:v>0.22148168607121618</c:v>
                </c:pt>
                <c:pt idx="12">
                  <c:v>0.24038865927241757</c:v>
                </c:pt>
                <c:pt idx="13">
                  <c:v>0.25929563247361898</c:v>
                </c:pt>
                <c:pt idx="14">
                  <c:v>0.27820260567482036</c:v>
                </c:pt>
                <c:pt idx="15">
                  <c:v>0.29800991093322182</c:v>
                </c:pt>
                <c:pt idx="16">
                  <c:v>0.31781721619162329</c:v>
                </c:pt>
                <c:pt idx="17">
                  <c:v>0.33762452145002475</c:v>
                </c:pt>
                <c:pt idx="18">
                  <c:v>0.3601328228800264</c:v>
                </c:pt>
                <c:pt idx="19">
                  <c:v>0.38264112431002806</c:v>
                </c:pt>
                <c:pt idx="20">
                  <c:v>0.40514942574002971</c:v>
                </c:pt>
                <c:pt idx="21">
                  <c:v>0.42495673099843118</c:v>
                </c:pt>
                <c:pt idx="22">
                  <c:v>0.44476403625683264</c:v>
                </c:pt>
                <c:pt idx="23">
                  <c:v>0.4645713415152341</c:v>
                </c:pt>
                <c:pt idx="24">
                  <c:v>0.48347831471643549</c:v>
                </c:pt>
                <c:pt idx="25">
                  <c:v>0.50238528791763692</c:v>
                </c:pt>
                <c:pt idx="26">
                  <c:v>0.52129226111883831</c:v>
                </c:pt>
                <c:pt idx="27">
                  <c:v>0.54109956637723977</c:v>
                </c:pt>
                <c:pt idx="28">
                  <c:v>0.56090687163564124</c:v>
                </c:pt>
                <c:pt idx="29">
                  <c:v>0.5807141768940427</c:v>
                </c:pt>
                <c:pt idx="30">
                  <c:v>0.60142181420964425</c:v>
                </c:pt>
                <c:pt idx="31">
                  <c:v>0.62212945152524579</c:v>
                </c:pt>
                <c:pt idx="32">
                  <c:v>0.64283708884084734</c:v>
                </c:pt>
                <c:pt idx="33">
                  <c:v>0.6626443940992488</c:v>
                </c:pt>
                <c:pt idx="34">
                  <c:v>0.68245169935765027</c:v>
                </c:pt>
                <c:pt idx="35">
                  <c:v>0.70225900461605173</c:v>
                </c:pt>
                <c:pt idx="36">
                  <c:v>0.72296664193165328</c:v>
                </c:pt>
                <c:pt idx="37">
                  <c:v>0.74367427924725482</c:v>
                </c:pt>
                <c:pt idx="38">
                  <c:v>0.76438191656285637</c:v>
                </c:pt>
                <c:pt idx="39">
                  <c:v>0.78508955387845791</c:v>
                </c:pt>
                <c:pt idx="40">
                  <c:v>0.80579719119405946</c:v>
                </c:pt>
                <c:pt idx="41">
                  <c:v>0.826504828509661</c:v>
                </c:pt>
                <c:pt idx="42">
                  <c:v>0.8490131299396626</c:v>
                </c:pt>
                <c:pt idx="43">
                  <c:v>0.8715214313696642</c:v>
                </c:pt>
                <c:pt idx="44">
                  <c:v>0.8940297327996658</c:v>
                </c:pt>
                <c:pt idx="45">
                  <c:v>0.91473737011526735</c:v>
                </c:pt>
                <c:pt idx="46">
                  <c:v>0.93544500743086889</c:v>
                </c:pt>
                <c:pt idx="47">
                  <c:v>0.95615264474647044</c:v>
                </c:pt>
                <c:pt idx="48">
                  <c:v>0.97686028206207198</c:v>
                </c:pt>
                <c:pt idx="49">
                  <c:v>0.99756791937767353</c:v>
                </c:pt>
                <c:pt idx="50">
                  <c:v>1.0182755566932751</c:v>
                </c:pt>
                <c:pt idx="51">
                  <c:v>1.0380828619516764</c:v>
                </c:pt>
                <c:pt idx="52">
                  <c:v>1.0578901672100778</c:v>
                </c:pt>
                <c:pt idx="53">
                  <c:v>1.0776974724684791</c:v>
                </c:pt>
                <c:pt idx="54">
                  <c:v>1.0975047777268805</c:v>
                </c:pt>
                <c:pt idx="55">
                  <c:v>1.1173120829852818</c:v>
                </c:pt>
                <c:pt idx="56">
                  <c:v>1.1371193882436832</c:v>
                </c:pt>
                <c:pt idx="57">
                  <c:v>1.1569266935020845</c:v>
                </c:pt>
                <c:pt idx="58">
                  <c:v>1.1767339987604859</c:v>
                </c:pt>
                <c:pt idx="59">
                  <c:v>1.1965413040188873</c:v>
                </c:pt>
                <c:pt idx="60">
                  <c:v>1.2154482772200885</c:v>
                </c:pt>
                <c:pt idx="61">
                  <c:v>1.2343552504212898</c:v>
                </c:pt>
                <c:pt idx="62">
                  <c:v>1.2532622236224911</c:v>
                </c:pt>
                <c:pt idx="63">
                  <c:v>1.2730695288808924</c:v>
                </c:pt>
                <c:pt idx="64">
                  <c:v>1.2928768341392938</c:v>
                </c:pt>
                <c:pt idx="65">
                  <c:v>1.3126841393976951</c:v>
                </c:pt>
                <c:pt idx="66">
                  <c:v>1.3351924408276967</c:v>
                </c:pt>
                <c:pt idx="67">
                  <c:v>1.3577007422576983</c:v>
                </c:pt>
                <c:pt idx="68">
                  <c:v>1.3802090436876999</c:v>
                </c:pt>
                <c:pt idx="69">
                  <c:v>1.4018170130605014</c:v>
                </c:pt>
                <c:pt idx="70">
                  <c:v>1.423424982433303</c:v>
                </c:pt>
                <c:pt idx="71">
                  <c:v>1.4450329518061045</c:v>
                </c:pt>
                <c:pt idx="72">
                  <c:v>1.466640921178906</c:v>
                </c:pt>
                <c:pt idx="73">
                  <c:v>1.4882488905517075</c:v>
                </c:pt>
                <c:pt idx="74">
                  <c:v>1.509856859924509</c:v>
                </c:pt>
                <c:pt idx="75">
                  <c:v>1.5314648292973105</c:v>
                </c:pt>
                <c:pt idx="76">
                  <c:v>1.5530727986701121</c:v>
                </c:pt>
                <c:pt idx="77">
                  <c:v>1.5746807680429136</c:v>
                </c:pt>
                <c:pt idx="78">
                  <c:v>1.5971890694729152</c:v>
                </c:pt>
                <c:pt idx="79">
                  <c:v>1.6196973709029168</c:v>
                </c:pt>
                <c:pt idx="80">
                  <c:v>1.6422056723329184</c:v>
                </c:pt>
                <c:pt idx="81">
                  <c:v>1.6638136417057199</c:v>
                </c:pt>
                <c:pt idx="82">
                  <c:v>1.6854216110785214</c:v>
                </c:pt>
                <c:pt idx="83">
                  <c:v>1.7070295804513229</c:v>
                </c:pt>
                <c:pt idx="84">
                  <c:v>1.7295378818813245</c:v>
                </c:pt>
                <c:pt idx="85">
                  <c:v>1.7520461833113261</c:v>
                </c:pt>
                <c:pt idx="86">
                  <c:v>1.7745544847413277</c:v>
                </c:pt>
                <c:pt idx="87">
                  <c:v>1.7970627861713293</c:v>
                </c:pt>
                <c:pt idx="88">
                  <c:v>1.8195710876013309</c:v>
                </c:pt>
                <c:pt idx="89">
                  <c:v>1.8420793890313325</c:v>
                </c:pt>
                <c:pt idx="90">
                  <c:v>1.863687358404134</c:v>
                </c:pt>
                <c:pt idx="91">
                  <c:v>1.8852953277769355</c:v>
                </c:pt>
                <c:pt idx="92">
                  <c:v>1.9069032971497371</c:v>
                </c:pt>
                <c:pt idx="93">
                  <c:v>1.9285112665225386</c:v>
                </c:pt>
                <c:pt idx="94">
                  <c:v>1.9501192358953401</c:v>
                </c:pt>
                <c:pt idx="95">
                  <c:v>1.9717272052681416</c:v>
                </c:pt>
                <c:pt idx="96">
                  <c:v>2.003238827270144</c:v>
                </c:pt>
                <c:pt idx="97">
                  <c:v>2.0347504492721464</c:v>
                </c:pt>
                <c:pt idx="98">
                  <c:v>2.0662620712741488</c:v>
                </c:pt>
                <c:pt idx="99">
                  <c:v>2.0932720329901509</c:v>
                </c:pt>
                <c:pt idx="100">
                  <c:v>2.1202819947061529</c:v>
                </c:pt>
                <c:pt idx="101">
                  <c:v>2.1472919564221549</c:v>
                </c:pt>
                <c:pt idx="102">
                  <c:v>2.1734015860809568</c:v>
                </c:pt>
                <c:pt idx="103">
                  <c:v>2.1995112157397587</c:v>
                </c:pt>
                <c:pt idx="104">
                  <c:v>2.2256208453985606</c:v>
                </c:pt>
                <c:pt idx="105">
                  <c:v>2.2508301430001625</c:v>
                </c:pt>
                <c:pt idx="106">
                  <c:v>2.2760394406017643</c:v>
                </c:pt>
                <c:pt idx="107">
                  <c:v>2.3012487382033662</c:v>
                </c:pt>
                <c:pt idx="108">
                  <c:v>2.3255577037477679</c:v>
                </c:pt>
                <c:pt idx="109">
                  <c:v>2.3498666692921697</c:v>
                </c:pt>
                <c:pt idx="110">
                  <c:v>2.3741756348365715</c:v>
                </c:pt>
                <c:pt idx="111">
                  <c:v>2.3975842683237731</c:v>
                </c:pt>
                <c:pt idx="112">
                  <c:v>2.4209929018109748</c:v>
                </c:pt>
                <c:pt idx="113">
                  <c:v>2.4444015352981765</c:v>
                </c:pt>
                <c:pt idx="114">
                  <c:v>2.4678101687853782</c:v>
                </c:pt>
                <c:pt idx="115">
                  <c:v>2.4912188022725799</c:v>
                </c:pt>
                <c:pt idx="116">
                  <c:v>2.5146274357597815</c:v>
                </c:pt>
                <c:pt idx="117">
                  <c:v>2.5380360692469832</c:v>
                </c:pt>
                <c:pt idx="118">
                  <c:v>2.5614447027341849</c:v>
                </c:pt>
                <c:pt idx="119">
                  <c:v>2.5848533362213866</c:v>
                </c:pt>
                <c:pt idx="120">
                  <c:v>2.6082619697085883</c:v>
                </c:pt>
                <c:pt idx="121">
                  <c:v>2.6316706031957899</c:v>
                </c:pt>
                <c:pt idx="122">
                  <c:v>2.6550792366829916</c:v>
                </c:pt>
                <c:pt idx="123">
                  <c:v>2.6793882022273934</c:v>
                </c:pt>
                <c:pt idx="124">
                  <c:v>2.7036971677717951</c:v>
                </c:pt>
                <c:pt idx="125">
                  <c:v>2.7280061333161969</c:v>
                </c:pt>
                <c:pt idx="126">
                  <c:v>2.7514147668033986</c:v>
                </c:pt>
                <c:pt idx="127">
                  <c:v>2.7748234002906003</c:v>
                </c:pt>
                <c:pt idx="128">
                  <c:v>2.7982320337778019</c:v>
                </c:pt>
                <c:pt idx="129">
                  <c:v>2.8225409993222037</c:v>
                </c:pt>
                <c:pt idx="130">
                  <c:v>2.8468499648666055</c:v>
                </c:pt>
                <c:pt idx="131">
                  <c:v>2.8711589304110072</c:v>
                </c:pt>
                <c:pt idx="132">
                  <c:v>2.8963682280126091</c:v>
                </c:pt>
                <c:pt idx="133">
                  <c:v>2.9215775256142109</c:v>
                </c:pt>
                <c:pt idx="134">
                  <c:v>2.9467868232158128</c:v>
                </c:pt>
                <c:pt idx="135">
                  <c:v>2.9719961208174146</c:v>
                </c:pt>
                <c:pt idx="136">
                  <c:v>2.9972054184190164</c:v>
                </c:pt>
                <c:pt idx="137">
                  <c:v>3.0224147160206183</c:v>
                </c:pt>
                <c:pt idx="138">
                  <c:v>3.0476240136222201</c:v>
                </c:pt>
                <c:pt idx="139">
                  <c:v>3.072833311223822</c:v>
                </c:pt>
                <c:pt idx="140">
                  <c:v>3.0980426088254238</c:v>
                </c:pt>
                <c:pt idx="141">
                  <c:v>3.1241522384842257</c:v>
                </c:pt>
                <c:pt idx="142">
                  <c:v>3.1502618681430277</c:v>
                </c:pt>
                <c:pt idx="143">
                  <c:v>3.1763714978018296</c:v>
                </c:pt>
                <c:pt idx="144">
                  <c:v>3.2024811274606315</c:v>
                </c:pt>
                <c:pt idx="145">
                  <c:v>3.2285907571194334</c:v>
                </c:pt>
                <c:pt idx="146">
                  <c:v>3.2547003867782354</c:v>
                </c:pt>
                <c:pt idx="147">
                  <c:v>3.2799096843798372</c:v>
                </c:pt>
                <c:pt idx="148">
                  <c:v>3.3051189819814391</c:v>
                </c:pt>
                <c:pt idx="149">
                  <c:v>3.3303282795830409</c:v>
                </c:pt>
                <c:pt idx="150">
                  <c:v>3.3609395695278432</c:v>
                </c:pt>
                <c:pt idx="151">
                  <c:v>3.3915508594726456</c:v>
                </c:pt>
                <c:pt idx="152">
                  <c:v>3.4221621494174479</c:v>
                </c:pt>
                <c:pt idx="153">
                  <c:v>3.4527734393622502</c:v>
                </c:pt>
                <c:pt idx="154">
                  <c:v>3.4833847293070526</c:v>
                </c:pt>
                <c:pt idx="155">
                  <c:v>3.5139960192518549</c:v>
                </c:pt>
                <c:pt idx="156">
                  <c:v>3.5437069771394571</c:v>
                </c:pt>
                <c:pt idx="157">
                  <c:v>3.5734179350270594</c:v>
                </c:pt>
                <c:pt idx="158">
                  <c:v>3.6031288929146617</c:v>
                </c:pt>
                <c:pt idx="159">
                  <c:v>3.633740182859464</c:v>
                </c:pt>
                <c:pt idx="160">
                  <c:v>3.6643514728042663</c:v>
                </c:pt>
                <c:pt idx="161">
                  <c:v>3.6949627627490687</c:v>
                </c:pt>
                <c:pt idx="162">
                  <c:v>3.7354777053230714</c:v>
                </c:pt>
                <c:pt idx="163">
                  <c:v>3.7759926478970742</c:v>
                </c:pt>
                <c:pt idx="164">
                  <c:v>3.816507590471077</c:v>
                </c:pt>
                <c:pt idx="165">
                  <c:v>3.8552218689306796</c:v>
                </c:pt>
                <c:pt idx="166">
                  <c:v>3.8939361473902823</c:v>
                </c:pt>
                <c:pt idx="167">
                  <c:v>3.9326504258498849</c:v>
                </c:pt>
                <c:pt idx="168">
                  <c:v>3.9695640401950878</c:v>
                </c:pt>
                <c:pt idx="169">
                  <c:v>4.0064776545402907</c:v>
                </c:pt>
                <c:pt idx="170">
                  <c:v>4.0433912688854932</c:v>
                </c:pt>
                <c:pt idx="171">
                  <c:v>4.0857068755738961</c:v>
                </c:pt>
                <c:pt idx="172">
                  <c:v>4.1280224822622991</c:v>
                </c:pt>
                <c:pt idx="173">
                  <c:v>4.170338088950702</c:v>
                </c:pt>
                <c:pt idx="174">
                  <c:v>4.2180556879823055</c:v>
                </c:pt>
                <c:pt idx="175">
                  <c:v>4.2657732870139089</c:v>
                </c:pt>
                <c:pt idx="176">
                  <c:v>4.3134908860455123</c:v>
                </c:pt>
                <c:pt idx="177">
                  <c:v>4.3711121377063167</c:v>
                </c:pt>
                <c:pt idx="178">
                  <c:v>4.428733389367121</c:v>
                </c:pt>
                <c:pt idx="179">
                  <c:v>4.4863546410279254</c:v>
                </c:pt>
                <c:pt idx="180">
                  <c:v>4.5430755606315296</c:v>
                </c:pt>
                <c:pt idx="181">
                  <c:v>4.5997964802351339</c:v>
                </c:pt>
                <c:pt idx="182">
                  <c:v>4.6565173998387381</c:v>
                </c:pt>
                <c:pt idx="183">
                  <c:v>4.7096369912135421</c:v>
                </c:pt>
                <c:pt idx="184">
                  <c:v>4.762756582588346</c:v>
                </c:pt>
                <c:pt idx="185">
                  <c:v>4.8158761739631499</c:v>
                </c:pt>
                <c:pt idx="186">
                  <c:v>4.8870024064819555</c:v>
                </c:pt>
                <c:pt idx="187">
                  <c:v>4.9581286390007611</c:v>
                </c:pt>
                <c:pt idx="188">
                  <c:v>5.0292548715195666</c:v>
                </c:pt>
                <c:pt idx="189">
                  <c:v>5.0976801078667719</c:v>
                </c:pt>
                <c:pt idx="190">
                  <c:v>5.1661053442139773</c:v>
                </c:pt>
                <c:pt idx="191">
                  <c:v>5.2345305805611826</c:v>
                </c:pt>
                <c:pt idx="192">
                  <c:v>5.3110588054231878</c:v>
                </c:pt>
                <c:pt idx="193">
                  <c:v>5.3875870302851929</c:v>
                </c:pt>
                <c:pt idx="194">
                  <c:v>5.4641152551471981</c:v>
                </c:pt>
                <c:pt idx="195">
                  <c:v>5.5901617431552069</c:v>
                </c:pt>
                <c:pt idx="196">
                  <c:v>5.7162082311632165</c:v>
                </c:pt>
                <c:pt idx="197">
                  <c:v>5.8422547191712262</c:v>
                </c:pt>
                <c:pt idx="198">
                  <c:v>5.9502945660352342</c:v>
                </c:pt>
                <c:pt idx="199">
                  <c:v>6.0583344128992422</c:v>
                </c:pt>
                <c:pt idx="200">
                  <c:v>6.1663742597632503</c:v>
                </c:pt>
                <c:pt idx="201">
                  <c:v>6.2744141066272583</c:v>
                </c:pt>
                <c:pt idx="202">
                  <c:v>6.3824539534912663</c:v>
                </c:pt>
                <c:pt idx="203">
                  <c:v>6.4904938003552743</c:v>
                </c:pt>
                <c:pt idx="204">
                  <c:v>6.5895303266472816</c:v>
                </c:pt>
                <c:pt idx="205">
                  <c:v>6.6885668529392888</c:v>
                </c:pt>
                <c:pt idx="206">
                  <c:v>6.787603379231296</c:v>
                </c:pt>
                <c:pt idx="207">
                  <c:v>6.9046465466673048</c:v>
                </c:pt>
                <c:pt idx="208">
                  <c:v>7.0216897141033137</c:v>
                </c:pt>
                <c:pt idx="209">
                  <c:v>7.1387328815393225</c:v>
                </c:pt>
                <c:pt idx="210">
                  <c:v>7.3097959724073354</c:v>
                </c:pt>
                <c:pt idx="211">
                  <c:v>7.4808590632753482</c:v>
                </c:pt>
                <c:pt idx="212">
                  <c:v>7.6519221541433611</c:v>
                </c:pt>
                <c:pt idx="213">
                  <c:v>7.8049786038673723</c:v>
                </c:pt>
                <c:pt idx="214">
                  <c:v>7.9580350535913835</c:v>
                </c:pt>
                <c:pt idx="215">
                  <c:v>8.1110915033153947</c:v>
                </c:pt>
                <c:pt idx="216">
                  <c:v>8.2821545941834067</c:v>
                </c:pt>
                <c:pt idx="217">
                  <c:v>8.4532176850514187</c:v>
                </c:pt>
                <c:pt idx="218">
                  <c:v>8.6242807759194307</c:v>
                </c:pt>
                <c:pt idx="219">
                  <c:v>8.8313571490754459</c:v>
                </c:pt>
                <c:pt idx="220">
                  <c:v>9.0384335222314611</c:v>
                </c:pt>
                <c:pt idx="221">
                  <c:v>9.2455098953874764</c:v>
                </c:pt>
                <c:pt idx="222">
                  <c:v>9.4435829479714908</c:v>
                </c:pt>
                <c:pt idx="223">
                  <c:v>9.6416560005555052</c:v>
                </c:pt>
                <c:pt idx="224">
                  <c:v>9.8397290531395196</c:v>
                </c:pt>
                <c:pt idx="225">
                  <c:v>10.019795464579532</c:v>
                </c:pt>
                <c:pt idx="226">
                  <c:v>10.199861876019545</c:v>
                </c:pt>
                <c:pt idx="227">
                  <c:v>10.379928287459558</c:v>
                </c:pt>
                <c:pt idx="228">
                  <c:v>10.605011301759575</c:v>
                </c:pt>
                <c:pt idx="229">
                  <c:v>10.830094316059592</c:v>
                </c:pt>
                <c:pt idx="230">
                  <c:v>11.055177330359609</c:v>
                </c:pt>
                <c:pt idx="231">
                  <c:v>11.226240421227621</c:v>
                </c:pt>
                <c:pt idx="232">
                  <c:v>11.397303512095633</c:v>
                </c:pt>
                <c:pt idx="233">
                  <c:v>11.568366602963644</c:v>
                </c:pt>
                <c:pt idx="234">
                  <c:v>11.694413090971654</c:v>
                </c:pt>
                <c:pt idx="235">
                  <c:v>11.820459578979664</c:v>
                </c:pt>
                <c:pt idx="236">
                  <c:v>11.946506066987673</c:v>
                </c:pt>
                <c:pt idx="237">
                  <c:v>12.045542593279681</c:v>
                </c:pt>
                <c:pt idx="238">
                  <c:v>12.144579119571688</c:v>
                </c:pt>
                <c:pt idx="239">
                  <c:v>12.243615645863695</c:v>
                </c:pt>
                <c:pt idx="240">
                  <c:v>12.328246859240501</c:v>
                </c:pt>
                <c:pt idx="241">
                  <c:v>12.412878072617307</c:v>
                </c:pt>
                <c:pt idx="242">
                  <c:v>12.497509285994113</c:v>
                </c:pt>
                <c:pt idx="243">
                  <c:v>12.570436182627319</c:v>
                </c:pt>
                <c:pt idx="244">
                  <c:v>12.643363079260524</c:v>
                </c:pt>
                <c:pt idx="245">
                  <c:v>12.71628997589373</c:v>
                </c:pt>
                <c:pt idx="246">
                  <c:v>12.780213551954935</c:v>
                </c:pt>
                <c:pt idx="247">
                  <c:v>12.84413712801614</c:v>
                </c:pt>
                <c:pt idx="248">
                  <c:v>12.908060704077345</c:v>
                </c:pt>
                <c:pt idx="249">
                  <c:v>12.963881291623748</c:v>
                </c:pt>
                <c:pt idx="250">
                  <c:v>13.019701879170151</c:v>
                </c:pt>
                <c:pt idx="251">
                  <c:v>13.075522466716555</c:v>
                </c:pt>
                <c:pt idx="252">
                  <c:v>13.125040729862558</c:v>
                </c:pt>
                <c:pt idx="253">
                  <c:v>13.174558993008562</c:v>
                </c:pt>
                <c:pt idx="254">
                  <c:v>13.224077256154565</c:v>
                </c:pt>
                <c:pt idx="255">
                  <c:v>13.267293194900169</c:v>
                </c:pt>
                <c:pt idx="256">
                  <c:v>13.310509133645773</c:v>
                </c:pt>
                <c:pt idx="257">
                  <c:v>13.353725072391377</c:v>
                </c:pt>
                <c:pt idx="258">
                  <c:v>13.391539018793781</c:v>
                </c:pt>
                <c:pt idx="259">
                  <c:v>13.429352965196184</c:v>
                </c:pt>
                <c:pt idx="260">
                  <c:v>13.467166911598587</c:v>
                </c:pt>
                <c:pt idx="261">
                  <c:v>13.50047919771499</c:v>
                </c:pt>
                <c:pt idx="262">
                  <c:v>13.533791483831392</c:v>
                </c:pt>
                <c:pt idx="263">
                  <c:v>13.567103769947794</c:v>
                </c:pt>
                <c:pt idx="264">
                  <c:v>13.596814727835396</c:v>
                </c:pt>
                <c:pt idx="265">
                  <c:v>13.626525685722997</c:v>
                </c:pt>
                <c:pt idx="266">
                  <c:v>13.656236643610599</c:v>
                </c:pt>
                <c:pt idx="267">
                  <c:v>13.683246605326602</c:v>
                </c:pt>
                <c:pt idx="268">
                  <c:v>13.710256567042604</c:v>
                </c:pt>
                <c:pt idx="269">
                  <c:v>13.737266528758607</c:v>
                </c:pt>
                <c:pt idx="270">
                  <c:v>13.761575494303008</c:v>
                </c:pt>
                <c:pt idx="271">
                  <c:v>13.785884459847409</c:v>
                </c:pt>
                <c:pt idx="272">
                  <c:v>13.810193425391811</c:v>
                </c:pt>
                <c:pt idx="273">
                  <c:v>13.832701726821812</c:v>
                </c:pt>
                <c:pt idx="274">
                  <c:v>13.855210028251813</c:v>
                </c:pt>
                <c:pt idx="275">
                  <c:v>13.877718329681814</c:v>
                </c:pt>
                <c:pt idx="276">
                  <c:v>13.898425966997415</c:v>
                </c:pt>
                <c:pt idx="277">
                  <c:v>13.919133604313016</c:v>
                </c:pt>
                <c:pt idx="278">
                  <c:v>13.939841241628617</c:v>
                </c:pt>
                <c:pt idx="279">
                  <c:v>13.959648546887019</c:v>
                </c:pt>
                <c:pt idx="280">
                  <c:v>13.979455852145421</c:v>
                </c:pt>
                <c:pt idx="281">
                  <c:v>13.999263157403822</c:v>
                </c:pt>
                <c:pt idx="282">
                  <c:v>14.018170130605023</c:v>
                </c:pt>
                <c:pt idx="283">
                  <c:v>14.037077103806224</c:v>
                </c:pt>
                <c:pt idx="284">
                  <c:v>14.055984077007425</c:v>
                </c:pt>
                <c:pt idx="285">
                  <c:v>14.073990718151427</c:v>
                </c:pt>
                <c:pt idx="286">
                  <c:v>14.091997359295428</c:v>
                </c:pt>
                <c:pt idx="287">
                  <c:v>14.11000400043943</c:v>
                </c:pt>
                <c:pt idx="288">
                  <c:v>14.12711030952623</c:v>
                </c:pt>
                <c:pt idx="289">
                  <c:v>14.144216618613031</c:v>
                </c:pt>
                <c:pt idx="290">
                  <c:v>14.161322927699832</c:v>
                </c:pt>
                <c:pt idx="291">
                  <c:v>14.178429236786632</c:v>
                </c:pt>
                <c:pt idx="292">
                  <c:v>14.195535545873433</c:v>
                </c:pt>
                <c:pt idx="293">
                  <c:v>14.212641854960234</c:v>
                </c:pt>
                <c:pt idx="294">
                  <c:v>14.228847831989835</c:v>
                </c:pt>
                <c:pt idx="295">
                  <c:v>14.245053809019437</c:v>
                </c:pt>
                <c:pt idx="296">
                  <c:v>14.261259786049038</c:v>
                </c:pt>
                <c:pt idx="297">
                  <c:v>14.276565431021439</c:v>
                </c:pt>
                <c:pt idx="298">
                  <c:v>14.291871075993839</c:v>
                </c:pt>
                <c:pt idx="299">
                  <c:v>14.30717672096624</c:v>
                </c:pt>
                <c:pt idx="300">
                  <c:v>14.32248236593864</c:v>
                </c:pt>
                <c:pt idx="301">
                  <c:v>14.337788010911041</c:v>
                </c:pt>
                <c:pt idx="302">
                  <c:v>14.353093655883441</c:v>
                </c:pt>
                <c:pt idx="303">
                  <c:v>14.367498968798643</c:v>
                </c:pt>
                <c:pt idx="304">
                  <c:v>14.381904281713844</c:v>
                </c:pt>
                <c:pt idx="305">
                  <c:v>14.396309594629045</c:v>
                </c:pt>
                <c:pt idx="306">
                  <c:v>14.410714907544246</c:v>
                </c:pt>
                <c:pt idx="307">
                  <c:v>14.425120220459448</c:v>
                </c:pt>
                <c:pt idx="308">
                  <c:v>14.439525533374649</c:v>
                </c:pt>
                <c:pt idx="309">
                  <c:v>14.453030514232649</c:v>
                </c:pt>
                <c:pt idx="310">
                  <c:v>14.46653549509065</c:v>
                </c:pt>
                <c:pt idx="311">
                  <c:v>14.48004047594865</c:v>
                </c:pt>
                <c:pt idx="312">
                  <c:v>14.49354545680665</c:v>
                </c:pt>
                <c:pt idx="313">
                  <c:v>14.507050437664651</c:v>
                </c:pt>
                <c:pt idx="314">
                  <c:v>14.520555418522651</c:v>
                </c:pt>
                <c:pt idx="315">
                  <c:v>14.533160067323452</c:v>
                </c:pt>
                <c:pt idx="316">
                  <c:v>14.545764716124253</c:v>
                </c:pt>
                <c:pt idx="317">
                  <c:v>14.558369364925055</c:v>
                </c:pt>
                <c:pt idx="318">
                  <c:v>14.570974013725856</c:v>
                </c:pt>
                <c:pt idx="319">
                  <c:v>14.583578662526657</c:v>
                </c:pt>
                <c:pt idx="320">
                  <c:v>14.596183311327458</c:v>
                </c:pt>
                <c:pt idx="321">
                  <c:v>14.608787960128259</c:v>
                </c:pt>
                <c:pt idx="322">
                  <c:v>14.62139260892906</c:v>
                </c:pt>
                <c:pt idx="323">
                  <c:v>14.633997257729861</c:v>
                </c:pt>
                <c:pt idx="324">
                  <c:v>14.646601906530663</c:v>
                </c:pt>
                <c:pt idx="325">
                  <c:v>14.659206555331464</c:v>
                </c:pt>
                <c:pt idx="326">
                  <c:v>14.671811204132265</c:v>
                </c:pt>
                <c:pt idx="327">
                  <c:v>14.684415852933066</c:v>
                </c:pt>
                <c:pt idx="328">
                  <c:v>14.697020501733867</c:v>
                </c:pt>
                <c:pt idx="329">
                  <c:v>14.709625150534668</c:v>
                </c:pt>
                <c:pt idx="330">
                  <c:v>14.722229799335469</c:v>
                </c:pt>
                <c:pt idx="331">
                  <c:v>14.734834448136271</c:v>
                </c:pt>
                <c:pt idx="332">
                  <c:v>14.747439096937072</c:v>
                </c:pt>
                <c:pt idx="333">
                  <c:v>14.759143413680672</c:v>
                </c:pt>
                <c:pt idx="334">
                  <c:v>14.770847730424272</c:v>
                </c:pt>
                <c:pt idx="335">
                  <c:v>14.782552047167872</c:v>
                </c:pt>
                <c:pt idx="336">
                  <c:v>14.795156695968673</c:v>
                </c:pt>
                <c:pt idx="337">
                  <c:v>14.807761344769474</c:v>
                </c:pt>
                <c:pt idx="338">
                  <c:v>14.820365993570276</c:v>
                </c:pt>
                <c:pt idx="339">
                  <c:v>14.832970642371077</c:v>
                </c:pt>
                <c:pt idx="340">
                  <c:v>14.845575291171878</c:v>
                </c:pt>
                <c:pt idx="341">
                  <c:v>14.858179939972679</c:v>
                </c:pt>
                <c:pt idx="342">
                  <c:v>14.87078458877348</c:v>
                </c:pt>
                <c:pt idx="343">
                  <c:v>14.883389237574281</c:v>
                </c:pt>
                <c:pt idx="344">
                  <c:v>14.895993886375082</c:v>
                </c:pt>
                <c:pt idx="345">
                  <c:v>14.908598535175884</c:v>
                </c:pt>
                <c:pt idx="346">
                  <c:v>14.921203183976685</c:v>
                </c:pt>
                <c:pt idx="347">
                  <c:v>14.933807832777486</c:v>
                </c:pt>
                <c:pt idx="348">
                  <c:v>14.946412481578287</c:v>
                </c:pt>
                <c:pt idx="349">
                  <c:v>14.959017130379088</c:v>
                </c:pt>
                <c:pt idx="350">
                  <c:v>14.971621779179889</c:v>
                </c:pt>
                <c:pt idx="351">
                  <c:v>14.98422642798069</c:v>
                </c:pt>
                <c:pt idx="352">
                  <c:v>14.996831076781492</c:v>
                </c:pt>
                <c:pt idx="353">
                  <c:v>15.009435725582293</c:v>
                </c:pt>
                <c:pt idx="354">
                  <c:v>15.022040374383094</c:v>
                </c:pt>
                <c:pt idx="355">
                  <c:v>15.034645023183895</c:v>
                </c:pt>
                <c:pt idx="356">
                  <c:v>15.047249671984696</c:v>
                </c:pt>
                <c:pt idx="357">
                  <c:v>15.059854320785497</c:v>
                </c:pt>
                <c:pt idx="358">
                  <c:v>15.072458969586298</c:v>
                </c:pt>
                <c:pt idx="359">
                  <c:v>15.0850636183871</c:v>
                </c:pt>
                <c:pt idx="360">
                  <c:v>15.097668267187901</c:v>
                </c:pt>
                <c:pt idx="361">
                  <c:v>15.110272915988702</c:v>
                </c:pt>
                <c:pt idx="362">
                  <c:v>15.122877564789503</c:v>
                </c:pt>
                <c:pt idx="363">
                  <c:v>15.135482213590304</c:v>
                </c:pt>
                <c:pt idx="364">
                  <c:v>15.148086862391105</c:v>
                </c:pt>
                <c:pt idx="365">
                  <c:v>15.160691511191906</c:v>
                </c:pt>
                <c:pt idx="366">
                  <c:v>15.173296159992708</c:v>
                </c:pt>
                <c:pt idx="367">
                  <c:v>15.185900808793509</c:v>
                </c:pt>
                <c:pt idx="368">
                  <c:v>15.19850545759431</c:v>
                </c:pt>
                <c:pt idx="369">
                  <c:v>15.212910770509511</c:v>
                </c:pt>
                <c:pt idx="370">
                  <c:v>15.227316083424713</c:v>
                </c:pt>
                <c:pt idx="371">
                  <c:v>15.241721396339914</c:v>
                </c:pt>
                <c:pt idx="372">
                  <c:v>15.255226377197914</c:v>
                </c:pt>
                <c:pt idx="373">
                  <c:v>15.268731358055915</c:v>
                </c:pt>
                <c:pt idx="374">
                  <c:v>15.282236338913915</c:v>
                </c:pt>
                <c:pt idx="375">
                  <c:v>15.296641651829116</c:v>
                </c:pt>
                <c:pt idx="376">
                  <c:v>15.311046964744317</c:v>
                </c:pt>
                <c:pt idx="377">
                  <c:v>15.325452277659519</c:v>
                </c:pt>
                <c:pt idx="378">
                  <c:v>15.340757922631919</c:v>
                </c:pt>
                <c:pt idx="379">
                  <c:v>15.35606356760432</c:v>
                </c:pt>
                <c:pt idx="380">
                  <c:v>15.37136921257672</c:v>
                </c:pt>
                <c:pt idx="381">
                  <c:v>15.385774525491922</c:v>
                </c:pt>
                <c:pt idx="382">
                  <c:v>15.400179838407123</c:v>
                </c:pt>
                <c:pt idx="383">
                  <c:v>15.414585151322324</c:v>
                </c:pt>
                <c:pt idx="384">
                  <c:v>15.428990464237526</c:v>
                </c:pt>
                <c:pt idx="385">
                  <c:v>15.443395777152727</c:v>
                </c:pt>
                <c:pt idx="386">
                  <c:v>15.457801090067928</c:v>
                </c:pt>
                <c:pt idx="387">
                  <c:v>15.472206402983129</c:v>
                </c:pt>
                <c:pt idx="388">
                  <c:v>15.486611715898331</c:v>
                </c:pt>
                <c:pt idx="389">
                  <c:v>15.501017028813532</c:v>
                </c:pt>
                <c:pt idx="390">
                  <c:v>15.515422341728733</c:v>
                </c:pt>
                <c:pt idx="391">
                  <c:v>15.529827654643935</c:v>
                </c:pt>
                <c:pt idx="392">
                  <c:v>15.544232967559136</c:v>
                </c:pt>
                <c:pt idx="393">
                  <c:v>15.558638280474337</c:v>
                </c:pt>
                <c:pt idx="394">
                  <c:v>15.573043593389539</c:v>
                </c:pt>
                <c:pt idx="395">
                  <c:v>15.58744890630474</c:v>
                </c:pt>
                <c:pt idx="396">
                  <c:v>15.605455547448742</c:v>
                </c:pt>
                <c:pt idx="397">
                  <c:v>15.623462188592743</c:v>
                </c:pt>
                <c:pt idx="398">
                  <c:v>15.641468829736745</c:v>
                </c:pt>
                <c:pt idx="399">
                  <c:v>15.663977131166746</c:v>
                </c:pt>
                <c:pt idx="400">
                  <c:v>15.686485432596747</c:v>
                </c:pt>
                <c:pt idx="401">
                  <c:v>15.708993734026748</c:v>
                </c:pt>
                <c:pt idx="402">
                  <c:v>15.731502035456749</c:v>
                </c:pt>
                <c:pt idx="403">
                  <c:v>15.754010336886751</c:v>
                </c:pt>
                <c:pt idx="404">
                  <c:v>15.776518638316752</c:v>
                </c:pt>
                <c:pt idx="405">
                  <c:v>15.798126607689554</c:v>
                </c:pt>
                <c:pt idx="406">
                  <c:v>15.819734577062356</c:v>
                </c:pt>
                <c:pt idx="407">
                  <c:v>15.841342546435158</c:v>
                </c:pt>
                <c:pt idx="408">
                  <c:v>15.86295051580796</c:v>
                </c:pt>
                <c:pt idx="409">
                  <c:v>15.884558485180762</c:v>
                </c:pt>
                <c:pt idx="410">
                  <c:v>15.906166454553563</c:v>
                </c:pt>
                <c:pt idx="411">
                  <c:v>15.925973759811965</c:v>
                </c:pt>
                <c:pt idx="412">
                  <c:v>15.945781065070367</c:v>
                </c:pt>
                <c:pt idx="413">
                  <c:v>15.965588370328769</c:v>
                </c:pt>
                <c:pt idx="414">
                  <c:v>15.98449534352997</c:v>
                </c:pt>
                <c:pt idx="415">
                  <c:v>16.003402316731172</c:v>
                </c:pt>
                <c:pt idx="416">
                  <c:v>16.022309289932373</c:v>
                </c:pt>
                <c:pt idx="417">
                  <c:v>16.041216263133574</c:v>
                </c:pt>
                <c:pt idx="418">
                  <c:v>16.060123236334775</c:v>
                </c:pt>
                <c:pt idx="419">
                  <c:v>16.079030209535976</c:v>
                </c:pt>
                <c:pt idx="420">
                  <c:v>16.097937182737176</c:v>
                </c:pt>
                <c:pt idx="421">
                  <c:v>16.116844155938377</c:v>
                </c:pt>
                <c:pt idx="422">
                  <c:v>16.135751129139578</c:v>
                </c:pt>
                <c:pt idx="423">
                  <c:v>16.155558434397978</c:v>
                </c:pt>
                <c:pt idx="424">
                  <c:v>16.175365739656378</c:v>
                </c:pt>
                <c:pt idx="425">
                  <c:v>16.195173044914778</c:v>
                </c:pt>
                <c:pt idx="426">
                  <c:v>16.214080018115979</c:v>
                </c:pt>
                <c:pt idx="427">
                  <c:v>16.23298699131718</c:v>
                </c:pt>
                <c:pt idx="428">
                  <c:v>16.251893964518381</c:v>
                </c:pt>
                <c:pt idx="429">
                  <c:v>16.269900605662382</c:v>
                </c:pt>
                <c:pt idx="430">
                  <c:v>16.287907246806384</c:v>
                </c:pt>
                <c:pt idx="431">
                  <c:v>16.305913887950386</c:v>
                </c:pt>
                <c:pt idx="432">
                  <c:v>16.323920529094387</c:v>
                </c:pt>
                <c:pt idx="433">
                  <c:v>16.341927170238389</c:v>
                </c:pt>
                <c:pt idx="434">
                  <c:v>16.35993381138239</c:v>
                </c:pt>
                <c:pt idx="435">
                  <c:v>16.377040120469193</c:v>
                </c:pt>
                <c:pt idx="436">
                  <c:v>16.394146429555995</c:v>
                </c:pt>
                <c:pt idx="437">
                  <c:v>16.411252738642798</c:v>
                </c:pt>
                <c:pt idx="438">
                  <c:v>16.430159711843999</c:v>
                </c:pt>
                <c:pt idx="439">
                  <c:v>16.449066685045199</c:v>
                </c:pt>
                <c:pt idx="440">
                  <c:v>16.4679736582464</c:v>
                </c:pt>
                <c:pt idx="441">
                  <c:v>16.486880631447601</c:v>
                </c:pt>
                <c:pt idx="442">
                  <c:v>16.505787604648802</c:v>
                </c:pt>
                <c:pt idx="443">
                  <c:v>16.524694577850003</c:v>
                </c:pt>
                <c:pt idx="444">
                  <c:v>16.544501883108403</c:v>
                </c:pt>
                <c:pt idx="445">
                  <c:v>16.564309188366803</c:v>
                </c:pt>
                <c:pt idx="446">
                  <c:v>16.584116493625203</c:v>
                </c:pt>
                <c:pt idx="447">
                  <c:v>16.603923798883603</c:v>
                </c:pt>
                <c:pt idx="448">
                  <c:v>16.623731104142003</c:v>
                </c:pt>
                <c:pt idx="449">
                  <c:v>16.643538409400403</c:v>
                </c:pt>
                <c:pt idx="450">
                  <c:v>16.663345714658803</c:v>
                </c:pt>
                <c:pt idx="451">
                  <c:v>16.683153019917203</c:v>
                </c:pt>
                <c:pt idx="452">
                  <c:v>16.702960325175603</c:v>
                </c:pt>
                <c:pt idx="453">
                  <c:v>16.722767630434003</c:v>
                </c:pt>
                <c:pt idx="454">
                  <c:v>16.742574935692403</c:v>
                </c:pt>
                <c:pt idx="455">
                  <c:v>16.762382240950803</c:v>
                </c:pt>
                <c:pt idx="456">
                  <c:v>16.783089878266406</c:v>
                </c:pt>
                <c:pt idx="457">
                  <c:v>16.803797515582009</c:v>
                </c:pt>
                <c:pt idx="458">
                  <c:v>16.824505152897611</c:v>
                </c:pt>
                <c:pt idx="459">
                  <c:v>16.846113122270413</c:v>
                </c:pt>
                <c:pt idx="460">
                  <c:v>16.867721091643215</c:v>
                </c:pt>
                <c:pt idx="461">
                  <c:v>16.889329061016017</c:v>
                </c:pt>
                <c:pt idx="462">
                  <c:v>16.910937030388819</c:v>
                </c:pt>
                <c:pt idx="463">
                  <c:v>16.932544999761621</c:v>
                </c:pt>
                <c:pt idx="464">
                  <c:v>16.954152969134423</c:v>
                </c:pt>
                <c:pt idx="465">
                  <c:v>16.975760938507225</c:v>
                </c:pt>
                <c:pt idx="466">
                  <c:v>16.997368907880027</c:v>
                </c:pt>
                <c:pt idx="467">
                  <c:v>17.018976877252829</c:v>
                </c:pt>
                <c:pt idx="468">
                  <c:v>17.039684514568432</c:v>
                </c:pt>
                <c:pt idx="469">
                  <c:v>17.060392151884034</c:v>
                </c:pt>
                <c:pt idx="470">
                  <c:v>17.081099789199637</c:v>
                </c:pt>
                <c:pt idx="471">
                  <c:v>17.10180742651524</c:v>
                </c:pt>
                <c:pt idx="472">
                  <c:v>17.122515063830843</c:v>
                </c:pt>
                <c:pt idx="473">
                  <c:v>17.143222701146446</c:v>
                </c:pt>
                <c:pt idx="474">
                  <c:v>17.163930338462048</c:v>
                </c:pt>
                <c:pt idx="475">
                  <c:v>17.184637975777651</c:v>
                </c:pt>
                <c:pt idx="476">
                  <c:v>17.205345613093254</c:v>
                </c:pt>
                <c:pt idx="477">
                  <c:v>17.226053250408857</c:v>
                </c:pt>
                <c:pt idx="478">
                  <c:v>17.246760887724459</c:v>
                </c:pt>
                <c:pt idx="479">
                  <c:v>17.267468525040062</c:v>
                </c:pt>
                <c:pt idx="480">
                  <c:v>17.306182803499667</c:v>
                </c:pt>
                <c:pt idx="481">
                  <c:v>17.344897081959271</c:v>
                </c:pt>
                <c:pt idx="482">
                  <c:v>17.383611360418875</c:v>
                </c:pt>
                <c:pt idx="483">
                  <c:v>17.410621322134876</c:v>
                </c:pt>
                <c:pt idx="484">
                  <c:v>17.437631283850877</c:v>
                </c:pt>
                <c:pt idx="485">
                  <c:v>17.464641245566877</c:v>
                </c:pt>
                <c:pt idx="486">
                  <c:v>17.48895021111128</c:v>
                </c:pt>
                <c:pt idx="487">
                  <c:v>17.513259176655684</c:v>
                </c:pt>
                <c:pt idx="488">
                  <c:v>17.537568142200087</c:v>
                </c:pt>
                <c:pt idx="489">
                  <c:v>17.560976775687287</c:v>
                </c:pt>
                <c:pt idx="490">
                  <c:v>17.584385409174487</c:v>
                </c:pt>
                <c:pt idx="491">
                  <c:v>17.607794042661688</c:v>
                </c:pt>
                <c:pt idx="492">
                  <c:v>17.631202676148888</c:v>
                </c:pt>
                <c:pt idx="493">
                  <c:v>17.654611309636088</c:v>
                </c:pt>
                <c:pt idx="494">
                  <c:v>17.678019943123289</c:v>
                </c:pt>
                <c:pt idx="495">
                  <c:v>17.701428576610489</c:v>
                </c:pt>
                <c:pt idx="496">
                  <c:v>17.724837210097689</c:v>
                </c:pt>
                <c:pt idx="497">
                  <c:v>17.74824584358489</c:v>
                </c:pt>
                <c:pt idx="498">
                  <c:v>17.770754145014891</c:v>
                </c:pt>
                <c:pt idx="499">
                  <c:v>17.793262446444892</c:v>
                </c:pt>
                <c:pt idx="500">
                  <c:v>17.815770747874893</c:v>
                </c:pt>
                <c:pt idx="501">
                  <c:v>17.838279049304894</c:v>
                </c:pt>
                <c:pt idx="502">
                  <c:v>17.860787350734896</c:v>
                </c:pt>
                <c:pt idx="503">
                  <c:v>17.883295652164897</c:v>
                </c:pt>
                <c:pt idx="504">
                  <c:v>17.905803953594898</c:v>
                </c:pt>
                <c:pt idx="505">
                  <c:v>17.928312255024899</c:v>
                </c:pt>
                <c:pt idx="506">
                  <c:v>17.9508205564549</c:v>
                </c:pt>
                <c:pt idx="507">
                  <c:v>17.973328857884901</c:v>
                </c:pt>
                <c:pt idx="508">
                  <c:v>17.995837159314902</c:v>
                </c:pt>
                <c:pt idx="509">
                  <c:v>18.018345460744904</c:v>
                </c:pt>
                <c:pt idx="510">
                  <c:v>18.066063059776507</c:v>
                </c:pt>
                <c:pt idx="511">
                  <c:v>18.113780658808111</c:v>
                </c:pt>
                <c:pt idx="512">
                  <c:v>18.161498257839714</c:v>
                </c:pt>
                <c:pt idx="513">
                  <c:v>18.203813864528119</c:v>
                </c:pt>
                <c:pt idx="514">
                  <c:v>18.246129471216523</c:v>
                </c:pt>
                <c:pt idx="515">
                  <c:v>18.288445077904928</c:v>
                </c:pt>
                <c:pt idx="516">
                  <c:v>18.328059688421732</c:v>
                </c:pt>
                <c:pt idx="517">
                  <c:v>18.367674298938535</c:v>
                </c:pt>
                <c:pt idx="518">
                  <c:v>18.407288909455339</c:v>
                </c:pt>
                <c:pt idx="519">
                  <c:v>18.462209164944543</c:v>
                </c:pt>
                <c:pt idx="520">
                  <c:v>18.517129420433747</c:v>
                </c:pt>
                <c:pt idx="521">
                  <c:v>18.572049675922951</c:v>
                </c:pt>
                <c:pt idx="522">
                  <c:v>18.615265614668555</c:v>
                </c:pt>
                <c:pt idx="523">
                  <c:v>18.658481553414159</c:v>
                </c:pt>
                <c:pt idx="524">
                  <c:v>18.701697492159763</c:v>
                </c:pt>
                <c:pt idx="525">
                  <c:v>18.740411770619367</c:v>
                </c:pt>
                <c:pt idx="526">
                  <c:v>18.779126049078972</c:v>
                </c:pt>
                <c:pt idx="527">
                  <c:v>18.817840327538576</c:v>
                </c:pt>
                <c:pt idx="528">
                  <c:v>18.855654273940978</c:v>
                </c:pt>
                <c:pt idx="529">
                  <c:v>18.893468220343379</c:v>
                </c:pt>
                <c:pt idx="530">
                  <c:v>18.931282166745781</c:v>
                </c:pt>
                <c:pt idx="531">
                  <c:v>18.970896777262585</c:v>
                </c:pt>
                <c:pt idx="532">
                  <c:v>19.010511387779388</c:v>
                </c:pt>
                <c:pt idx="533">
                  <c:v>19.050125998296192</c:v>
                </c:pt>
                <c:pt idx="534">
                  <c:v>19.114949906414598</c:v>
                </c:pt>
                <c:pt idx="535">
                  <c:v>19.179773814533004</c:v>
                </c:pt>
                <c:pt idx="536">
                  <c:v>19.24459772265141</c:v>
                </c:pt>
                <c:pt idx="537">
                  <c:v>19.305820302541015</c:v>
                </c:pt>
                <c:pt idx="538">
                  <c:v>19.367042882430621</c:v>
                </c:pt>
                <c:pt idx="539">
                  <c:v>19.428265462320226</c:v>
                </c:pt>
                <c:pt idx="540">
                  <c:v>19.485886713981031</c:v>
                </c:pt>
                <c:pt idx="541">
                  <c:v>19.543507965641837</c:v>
                </c:pt>
                <c:pt idx="542">
                  <c:v>19.601129217302642</c:v>
                </c:pt>
                <c:pt idx="543">
                  <c:v>19.667753789535446</c:v>
                </c:pt>
                <c:pt idx="544">
                  <c:v>19.73437836176825</c:v>
                </c:pt>
                <c:pt idx="545">
                  <c:v>19.801002934001055</c:v>
                </c:pt>
                <c:pt idx="546">
                  <c:v>19.879331822977459</c:v>
                </c:pt>
                <c:pt idx="547">
                  <c:v>19.957660711953864</c:v>
                </c:pt>
                <c:pt idx="548">
                  <c:v>20.035989600930268</c:v>
                </c:pt>
                <c:pt idx="549">
                  <c:v>20.117019486078274</c:v>
                </c:pt>
                <c:pt idx="550">
                  <c:v>20.198049371226279</c:v>
                </c:pt>
                <c:pt idx="551">
                  <c:v>20.279079256374285</c:v>
                </c:pt>
                <c:pt idx="552">
                  <c:v>20.361909805636692</c:v>
                </c:pt>
                <c:pt idx="553">
                  <c:v>20.4447403548991</c:v>
                </c:pt>
                <c:pt idx="554">
                  <c:v>20.527570904161507</c:v>
                </c:pt>
                <c:pt idx="555">
                  <c:v>20.615803445767114</c:v>
                </c:pt>
                <c:pt idx="556">
                  <c:v>20.70403598737272</c:v>
                </c:pt>
                <c:pt idx="557">
                  <c:v>20.792268528978326</c:v>
                </c:pt>
                <c:pt idx="558">
                  <c:v>20.891305055270333</c:v>
                </c:pt>
                <c:pt idx="559">
                  <c:v>20.99034158156234</c:v>
                </c:pt>
                <c:pt idx="560">
                  <c:v>21.089378107854348</c:v>
                </c:pt>
                <c:pt idx="561">
                  <c:v>21.188414634146355</c:v>
                </c:pt>
                <c:pt idx="562">
                  <c:v>21.287451160438362</c:v>
                </c:pt>
                <c:pt idx="563">
                  <c:v>21.386487686730369</c:v>
                </c:pt>
                <c:pt idx="564">
                  <c:v>21.503530854166378</c:v>
                </c:pt>
                <c:pt idx="565">
                  <c:v>21.620574021602387</c:v>
                </c:pt>
                <c:pt idx="566">
                  <c:v>21.737617189038396</c:v>
                </c:pt>
                <c:pt idx="567">
                  <c:v>21.944693562194409</c:v>
                </c:pt>
                <c:pt idx="568">
                  <c:v>22.151769935350423</c:v>
                </c:pt>
                <c:pt idx="569">
                  <c:v>22.358846308506436</c:v>
                </c:pt>
                <c:pt idx="570">
                  <c:v>22.538912719946449</c:v>
                </c:pt>
                <c:pt idx="571">
                  <c:v>22.718979131386462</c:v>
                </c:pt>
                <c:pt idx="572">
                  <c:v>22.899045542826475</c:v>
                </c:pt>
                <c:pt idx="573">
                  <c:v>23.052101992550487</c:v>
                </c:pt>
                <c:pt idx="574">
                  <c:v>23.205158442274499</c:v>
                </c:pt>
                <c:pt idx="575">
                  <c:v>23.358214891998511</c:v>
                </c:pt>
                <c:pt idx="576">
                  <c:v>23.50226802115052</c:v>
                </c:pt>
                <c:pt idx="577">
                  <c:v>23.64632115030253</c:v>
                </c:pt>
                <c:pt idx="578">
                  <c:v>23.790374279454539</c:v>
                </c:pt>
                <c:pt idx="579">
                  <c:v>24.177517064050569</c:v>
                </c:pt>
                <c:pt idx="580">
                  <c:v>24.564659848646599</c:v>
                </c:pt>
                <c:pt idx="581">
                  <c:v>24.951802633242629</c:v>
                </c:pt>
                <c:pt idx="582">
                  <c:v>25.356952058982657</c:v>
                </c:pt>
                <c:pt idx="583">
                  <c:v>25.762101484722685</c:v>
                </c:pt>
                <c:pt idx="584">
                  <c:v>26.167250910462712</c:v>
                </c:pt>
                <c:pt idx="585">
                  <c:v>26.482367130482736</c:v>
                </c:pt>
                <c:pt idx="586">
                  <c:v>26.797483350502759</c:v>
                </c:pt>
                <c:pt idx="587">
                  <c:v>27.112599570522782</c:v>
                </c:pt>
                <c:pt idx="588">
                  <c:v>27.364692546538802</c:v>
                </c:pt>
                <c:pt idx="589">
                  <c:v>27.616785522554821</c:v>
                </c:pt>
                <c:pt idx="590">
                  <c:v>27.86887849857084</c:v>
                </c:pt>
                <c:pt idx="591">
                  <c:v>28.084958192298856</c:v>
                </c:pt>
                <c:pt idx="592">
                  <c:v>28.301037886026872</c:v>
                </c:pt>
                <c:pt idx="593">
                  <c:v>28.517117579754888</c:v>
                </c:pt>
                <c:pt idx="594">
                  <c:v>28.715190632338903</c:v>
                </c:pt>
                <c:pt idx="595">
                  <c:v>28.913263684922917</c:v>
                </c:pt>
                <c:pt idx="596">
                  <c:v>29.111336737506932</c:v>
                </c:pt>
                <c:pt idx="597">
                  <c:v>29.264393187230944</c:v>
                </c:pt>
                <c:pt idx="598">
                  <c:v>29.417449636954956</c:v>
                </c:pt>
                <c:pt idx="599">
                  <c:v>29.570506086678968</c:v>
                </c:pt>
                <c:pt idx="600">
                  <c:v>29.696552574686976</c:v>
                </c:pt>
                <c:pt idx="601">
                  <c:v>29.822599062694984</c:v>
                </c:pt>
                <c:pt idx="602">
                  <c:v>29.948645550702992</c:v>
                </c:pt>
                <c:pt idx="603">
                  <c:v>30.065688718139</c:v>
                </c:pt>
                <c:pt idx="604">
                  <c:v>30.182731885575009</c:v>
                </c:pt>
                <c:pt idx="605">
                  <c:v>30.299775053011018</c:v>
                </c:pt>
                <c:pt idx="606">
                  <c:v>30.407814899875024</c:v>
                </c:pt>
                <c:pt idx="607">
                  <c:v>30.515854746739031</c:v>
                </c:pt>
                <c:pt idx="608">
                  <c:v>30.623894593603037</c:v>
                </c:pt>
                <c:pt idx="609">
                  <c:v>30.722931119895044</c:v>
                </c:pt>
                <c:pt idx="610">
                  <c:v>30.821967646187051</c:v>
                </c:pt>
                <c:pt idx="611">
                  <c:v>30.921004172479059</c:v>
                </c:pt>
                <c:pt idx="612">
                  <c:v>31.010137046141864</c:v>
                </c:pt>
                <c:pt idx="613">
                  <c:v>31.099269919804669</c:v>
                </c:pt>
                <c:pt idx="614">
                  <c:v>31.188402793467475</c:v>
                </c:pt>
                <c:pt idx="615">
                  <c:v>31.25772836187188</c:v>
                </c:pt>
                <c:pt idx="616">
                  <c:v>31.327053930276286</c:v>
                </c:pt>
                <c:pt idx="617">
                  <c:v>31.396379498680691</c:v>
                </c:pt>
                <c:pt idx="618">
                  <c:v>31.456701746513094</c:v>
                </c:pt>
                <c:pt idx="619">
                  <c:v>31.517023994345497</c:v>
                </c:pt>
                <c:pt idx="620">
                  <c:v>31.577346242177899</c:v>
                </c:pt>
                <c:pt idx="621">
                  <c:v>31.633166829724303</c:v>
                </c:pt>
                <c:pt idx="622">
                  <c:v>31.688987417270706</c:v>
                </c:pt>
                <c:pt idx="623">
                  <c:v>31.744808004817109</c:v>
                </c:pt>
                <c:pt idx="624">
                  <c:v>31.794326267963115</c:v>
                </c:pt>
                <c:pt idx="625">
                  <c:v>31.84384453110912</c:v>
                </c:pt>
                <c:pt idx="626">
                  <c:v>31.893362794255125</c:v>
                </c:pt>
                <c:pt idx="627">
                  <c:v>31.938379397115128</c:v>
                </c:pt>
                <c:pt idx="628">
                  <c:v>31.98339599997513</c:v>
                </c:pt>
                <c:pt idx="629">
                  <c:v>32.028412602835132</c:v>
                </c:pt>
                <c:pt idx="630">
                  <c:v>32.067126881294733</c:v>
                </c:pt>
                <c:pt idx="631">
                  <c:v>32.105841159754334</c:v>
                </c:pt>
                <c:pt idx="632">
                  <c:v>32.144555438213935</c:v>
                </c:pt>
                <c:pt idx="633">
                  <c:v>32.177867724330341</c:v>
                </c:pt>
                <c:pt idx="634">
                  <c:v>32.211180010446746</c:v>
                </c:pt>
                <c:pt idx="635">
                  <c:v>32.244492296563152</c:v>
                </c:pt>
                <c:pt idx="636">
                  <c:v>32.274203254450754</c:v>
                </c:pt>
                <c:pt idx="637">
                  <c:v>32.303914212338356</c:v>
                </c:pt>
                <c:pt idx="638">
                  <c:v>32.333625170225957</c:v>
                </c:pt>
                <c:pt idx="639">
                  <c:v>32.360635131941962</c:v>
                </c:pt>
                <c:pt idx="640">
                  <c:v>32.387645093657966</c:v>
                </c:pt>
                <c:pt idx="641">
                  <c:v>32.41465505537397</c:v>
                </c:pt>
                <c:pt idx="642">
                  <c:v>32.43896402091837</c:v>
                </c:pt>
                <c:pt idx="643">
                  <c:v>32.463272986462769</c:v>
                </c:pt>
                <c:pt idx="644">
                  <c:v>32.487581952007169</c:v>
                </c:pt>
                <c:pt idx="645">
                  <c:v>32.510990585494369</c:v>
                </c:pt>
                <c:pt idx="646">
                  <c:v>32.534399218981569</c:v>
                </c:pt>
                <c:pt idx="647">
                  <c:v>32.55780785246877</c:v>
                </c:pt>
                <c:pt idx="648">
                  <c:v>32.579415821841572</c:v>
                </c:pt>
                <c:pt idx="649">
                  <c:v>32.601023791214374</c:v>
                </c:pt>
                <c:pt idx="650">
                  <c:v>32.622631760587176</c:v>
                </c:pt>
                <c:pt idx="651">
                  <c:v>32.643339397902778</c:v>
                </c:pt>
                <c:pt idx="652">
                  <c:v>32.664047035218381</c:v>
                </c:pt>
                <c:pt idx="653">
                  <c:v>32.684754672533984</c:v>
                </c:pt>
                <c:pt idx="654">
                  <c:v>32.702761313677982</c:v>
                </c:pt>
                <c:pt idx="655">
                  <c:v>32.72076795482198</c:v>
                </c:pt>
                <c:pt idx="656">
                  <c:v>32.738774595965978</c:v>
                </c:pt>
                <c:pt idx="657">
                  <c:v>32.755880905052777</c:v>
                </c:pt>
                <c:pt idx="658">
                  <c:v>32.772987214139576</c:v>
                </c:pt>
                <c:pt idx="659">
                  <c:v>32.790093523226375</c:v>
                </c:pt>
                <c:pt idx="660">
                  <c:v>32.806299500255975</c:v>
                </c:pt>
                <c:pt idx="661">
                  <c:v>32.822505477285574</c:v>
                </c:pt>
                <c:pt idx="662">
                  <c:v>32.838711454315174</c:v>
                </c:pt>
                <c:pt idx="663">
                  <c:v>32.854017099287574</c:v>
                </c:pt>
                <c:pt idx="664">
                  <c:v>32.869322744259975</c:v>
                </c:pt>
                <c:pt idx="665">
                  <c:v>32.884628389232375</c:v>
                </c:pt>
                <c:pt idx="666">
                  <c:v>32.900834366261975</c:v>
                </c:pt>
                <c:pt idx="667">
                  <c:v>32.917040343291575</c:v>
                </c:pt>
                <c:pt idx="668">
                  <c:v>32.933246320321174</c:v>
                </c:pt>
                <c:pt idx="669">
                  <c:v>32.948551965293575</c:v>
                </c:pt>
                <c:pt idx="670">
                  <c:v>32.963857610265975</c:v>
                </c:pt>
                <c:pt idx="671">
                  <c:v>32.979163255238376</c:v>
                </c:pt>
                <c:pt idx="672">
                  <c:v>32.993568568153577</c:v>
                </c:pt>
                <c:pt idx="673">
                  <c:v>33.007973881068779</c:v>
                </c:pt>
                <c:pt idx="674">
                  <c:v>33.02237919398398</c:v>
                </c:pt>
                <c:pt idx="675">
                  <c:v>33.03768483895638</c:v>
                </c:pt>
                <c:pt idx="676">
                  <c:v>33.052990483928781</c:v>
                </c:pt>
                <c:pt idx="677">
                  <c:v>33.068296128901181</c:v>
                </c:pt>
                <c:pt idx="678">
                  <c:v>33.082701441816383</c:v>
                </c:pt>
                <c:pt idx="679">
                  <c:v>33.097106754731584</c:v>
                </c:pt>
                <c:pt idx="680">
                  <c:v>33.111512067646785</c:v>
                </c:pt>
                <c:pt idx="681">
                  <c:v>33.125017048504787</c:v>
                </c:pt>
                <c:pt idx="682">
                  <c:v>33.13852202936279</c:v>
                </c:pt>
                <c:pt idx="683">
                  <c:v>33.152027010220792</c:v>
                </c:pt>
                <c:pt idx="684">
                  <c:v>33.165531991078794</c:v>
                </c:pt>
                <c:pt idx="685">
                  <c:v>33.179036971936796</c:v>
                </c:pt>
                <c:pt idx="686">
                  <c:v>33.192541952794798</c:v>
                </c:pt>
                <c:pt idx="687">
                  <c:v>33.205146601595601</c:v>
                </c:pt>
                <c:pt idx="688">
                  <c:v>33.217751250396404</c:v>
                </c:pt>
                <c:pt idx="689">
                  <c:v>33.230355899197207</c:v>
                </c:pt>
                <c:pt idx="690">
                  <c:v>33.24296054799801</c:v>
                </c:pt>
                <c:pt idx="691">
                  <c:v>33.255565196798813</c:v>
                </c:pt>
                <c:pt idx="692">
                  <c:v>33.268169845599616</c:v>
                </c:pt>
                <c:pt idx="693">
                  <c:v>33.280774494400418</c:v>
                </c:pt>
                <c:pt idx="694">
                  <c:v>33.293379143201221</c:v>
                </c:pt>
                <c:pt idx="695">
                  <c:v>33.305983792002024</c:v>
                </c:pt>
                <c:pt idx="696">
                  <c:v>33.318588440802827</c:v>
                </c:pt>
                <c:pt idx="697">
                  <c:v>33.33119308960363</c:v>
                </c:pt>
                <c:pt idx="698">
                  <c:v>33.343797738404433</c:v>
                </c:pt>
                <c:pt idx="699">
                  <c:v>33.356402387205236</c:v>
                </c:pt>
                <c:pt idx="700">
                  <c:v>33.369007036006039</c:v>
                </c:pt>
                <c:pt idx="701">
                  <c:v>33.381611684806842</c:v>
                </c:pt>
                <c:pt idx="702">
                  <c:v>33.394216333607645</c:v>
                </c:pt>
                <c:pt idx="703">
                  <c:v>33.406820982408448</c:v>
                </c:pt>
                <c:pt idx="704">
                  <c:v>33.419425631209251</c:v>
                </c:pt>
                <c:pt idx="705">
                  <c:v>33.432030280010054</c:v>
                </c:pt>
                <c:pt idx="706">
                  <c:v>33.444634928810856</c:v>
                </c:pt>
                <c:pt idx="707">
                  <c:v>33.457239577611659</c:v>
                </c:pt>
                <c:pt idx="708">
                  <c:v>33.469844226412462</c:v>
                </c:pt>
                <c:pt idx="709">
                  <c:v>33.482448875213265</c:v>
                </c:pt>
                <c:pt idx="710">
                  <c:v>33.495053524014068</c:v>
                </c:pt>
                <c:pt idx="711">
                  <c:v>33.506757840757672</c:v>
                </c:pt>
                <c:pt idx="712">
                  <c:v>33.518462157501276</c:v>
                </c:pt>
                <c:pt idx="713">
                  <c:v>33.530166474244879</c:v>
                </c:pt>
                <c:pt idx="714">
                  <c:v>33.542771123045682</c:v>
                </c:pt>
                <c:pt idx="715">
                  <c:v>33.555375771846485</c:v>
                </c:pt>
                <c:pt idx="716">
                  <c:v>33.567980420647288</c:v>
                </c:pt>
                <c:pt idx="717">
                  <c:v>33.580585069448091</c:v>
                </c:pt>
                <c:pt idx="718">
                  <c:v>33.593189718248894</c:v>
                </c:pt>
                <c:pt idx="719">
                  <c:v>33.605794367049697</c:v>
                </c:pt>
                <c:pt idx="720">
                  <c:v>33.617498683793301</c:v>
                </c:pt>
                <c:pt idx="721">
                  <c:v>33.629203000536904</c:v>
                </c:pt>
                <c:pt idx="722">
                  <c:v>33.640907317280508</c:v>
                </c:pt>
                <c:pt idx="723">
                  <c:v>33.652611634024112</c:v>
                </c:pt>
                <c:pt idx="724">
                  <c:v>33.664315950767715</c:v>
                </c:pt>
                <c:pt idx="725">
                  <c:v>33.676020267511319</c:v>
                </c:pt>
                <c:pt idx="726">
                  <c:v>33.687724584254923</c:v>
                </c:pt>
                <c:pt idx="727">
                  <c:v>33.699428900998527</c:v>
                </c:pt>
                <c:pt idx="728">
                  <c:v>33.71113321774213</c:v>
                </c:pt>
                <c:pt idx="729">
                  <c:v>33.723737866542933</c:v>
                </c:pt>
                <c:pt idx="730">
                  <c:v>33.736342515343736</c:v>
                </c:pt>
                <c:pt idx="731">
                  <c:v>33.748947164144539</c:v>
                </c:pt>
                <c:pt idx="732">
                  <c:v>33.762452145002541</c:v>
                </c:pt>
                <c:pt idx="733">
                  <c:v>33.775957125860543</c:v>
                </c:pt>
                <c:pt idx="734">
                  <c:v>33.789462106718545</c:v>
                </c:pt>
                <c:pt idx="735">
                  <c:v>33.802967087576548</c:v>
                </c:pt>
                <c:pt idx="736">
                  <c:v>33.81647206843455</c:v>
                </c:pt>
                <c:pt idx="737">
                  <c:v>33.829977049292552</c:v>
                </c:pt>
                <c:pt idx="738">
                  <c:v>33.844382362207753</c:v>
                </c:pt>
                <c:pt idx="739">
                  <c:v>33.858787675122954</c:v>
                </c:pt>
                <c:pt idx="740">
                  <c:v>33.873192988038156</c:v>
                </c:pt>
                <c:pt idx="741">
                  <c:v>33.887598300953357</c:v>
                </c:pt>
                <c:pt idx="742">
                  <c:v>33.902003613868558</c:v>
                </c:pt>
                <c:pt idx="743">
                  <c:v>33.91640892678376</c:v>
                </c:pt>
                <c:pt idx="744">
                  <c:v>33.937116564099362</c:v>
                </c:pt>
                <c:pt idx="745">
                  <c:v>33.957824201414965</c:v>
                </c:pt>
                <c:pt idx="746">
                  <c:v>33.978531838730568</c:v>
                </c:pt>
                <c:pt idx="747">
                  <c:v>33.995638147817367</c:v>
                </c:pt>
                <c:pt idx="748">
                  <c:v>34.012744456904166</c:v>
                </c:pt>
                <c:pt idx="749">
                  <c:v>34.029850765990965</c:v>
                </c:pt>
                <c:pt idx="750">
                  <c:v>34.046957075077763</c:v>
                </c:pt>
                <c:pt idx="751">
                  <c:v>34.064063384164562</c:v>
                </c:pt>
                <c:pt idx="752">
                  <c:v>34.081169693251361</c:v>
                </c:pt>
                <c:pt idx="753">
                  <c:v>34.097375670280961</c:v>
                </c:pt>
                <c:pt idx="754">
                  <c:v>34.113581647310561</c:v>
                </c:pt>
                <c:pt idx="755">
                  <c:v>34.12978762434016</c:v>
                </c:pt>
                <c:pt idx="756">
                  <c:v>34.14599360136976</c:v>
                </c:pt>
                <c:pt idx="757">
                  <c:v>34.16219957839936</c:v>
                </c:pt>
                <c:pt idx="758">
                  <c:v>34.178405555428959</c:v>
                </c:pt>
                <c:pt idx="759">
                  <c:v>34.194611532458559</c:v>
                </c:pt>
                <c:pt idx="760">
                  <c:v>34.210817509488159</c:v>
                </c:pt>
                <c:pt idx="761">
                  <c:v>34.227023486517758</c:v>
                </c:pt>
                <c:pt idx="762">
                  <c:v>34.243229463547358</c:v>
                </c:pt>
                <c:pt idx="763">
                  <c:v>34.259435440576958</c:v>
                </c:pt>
                <c:pt idx="764">
                  <c:v>34.275641417606558</c:v>
                </c:pt>
                <c:pt idx="765">
                  <c:v>34.291847394636157</c:v>
                </c:pt>
                <c:pt idx="766">
                  <c:v>34.308053371665757</c:v>
                </c:pt>
                <c:pt idx="767">
                  <c:v>34.324259348695357</c:v>
                </c:pt>
                <c:pt idx="768">
                  <c:v>34.341365657782156</c:v>
                </c:pt>
                <c:pt idx="769">
                  <c:v>34.358471966868954</c:v>
                </c:pt>
                <c:pt idx="770">
                  <c:v>34.375578275955753</c:v>
                </c:pt>
                <c:pt idx="771">
                  <c:v>34.392684585042552</c:v>
                </c:pt>
                <c:pt idx="772">
                  <c:v>34.409790894129351</c:v>
                </c:pt>
                <c:pt idx="773">
                  <c:v>34.42689720321615</c:v>
                </c:pt>
                <c:pt idx="774">
                  <c:v>34.444003512302949</c:v>
                </c:pt>
                <c:pt idx="775">
                  <c:v>34.461109821389748</c:v>
                </c:pt>
                <c:pt idx="776">
                  <c:v>34.478216130476547</c:v>
                </c:pt>
                <c:pt idx="777">
                  <c:v>34.495322439563346</c:v>
                </c:pt>
                <c:pt idx="778">
                  <c:v>34.512428748650144</c:v>
                </c:pt>
                <c:pt idx="779">
                  <c:v>34.529535057736943</c:v>
                </c:pt>
                <c:pt idx="780">
                  <c:v>34.546641366823742</c:v>
                </c:pt>
                <c:pt idx="781">
                  <c:v>34.563747675910541</c:v>
                </c:pt>
                <c:pt idx="782">
                  <c:v>34.58085398499734</c:v>
                </c:pt>
                <c:pt idx="783">
                  <c:v>34.598860626141338</c:v>
                </c:pt>
                <c:pt idx="784">
                  <c:v>34.616867267285336</c:v>
                </c:pt>
                <c:pt idx="785">
                  <c:v>34.634873908429334</c:v>
                </c:pt>
                <c:pt idx="786">
                  <c:v>34.652880549573332</c:v>
                </c:pt>
                <c:pt idx="787">
                  <c:v>34.67088719071733</c:v>
                </c:pt>
                <c:pt idx="788">
                  <c:v>34.688893831861328</c:v>
                </c:pt>
                <c:pt idx="789">
                  <c:v>34.706900473005327</c:v>
                </c:pt>
                <c:pt idx="790">
                  <c:v>34.724907114149325</c:v>
                </c:pt>
                <c:pt idx="791">
                  <c:v>34.742913755293323</c:v>
                </c:pt>
                <c:pt idx="792">
                  <c:v>34.760920396437321</c:v>
                </c:pt>
                <c:pt idx="793">
                  <c:v>34.778927037581319</c:v>
                </c:pt>
                <c:pt idx="794">
                  <c:v>34.796933678725317</c:v>
                </c:pt>
                <c:pt idx="795">
                  <c:v>34.814039987812116</c:v>
                </c:pt>
                <c:pt idx="796">
                  <c:v>34.831146296898915</c:v>
                </c:pt>
                <c:pt idx="797">
                  <c:v>34.848252605985714</c:v>
                </c:pt>
                <c:pt idx="798">
                  <c:v>34.867159579186918</c:v>
                </c:pt>
                <c:pt idx="799">
                  <c:v>34.886066552388122</c:v>
                </c:pt>
                <c:pt idx="800">
                  <c:v>34.904973525589327</c:v>
                </c:pt>
                <c:pt idx="801">
                  <c:v>34.923880498790531</c:v>
                </c:pt>
                <c:pt idx="802">
                  <c:v>34.942787471991736</c:v>
                </c:pt>
                <c:pt idx="803">
                  <c:v>34.96169444519294</c:v>
                </c:pt>
                <c:pt idx="804">
                  <c:v>34.979701086336938</c:v>
                </c:pt>
                <c:pt idx="805">
                  <c:v>34.997707727480936</c:v>
                </c:pt>
                <c:pt idx="806">
                  <c:v>35.015714368624934</c:v>
                </c:pt>
                <c:pt idx="807">
                  <c:v>35.034621341826139</c:v>
                </c:pt>
                <c:pt idx="808">
                  <c:v>35.053528315027343</c:v>
                </c:pt>
                <c:pt idx="809">
                  <c:v>35.072435288228547</c:v>
                </c:pt>
                <c:pt idx="810">
                  <c:v>35.091342261429752</c:v>
                </c:pt>
                <c:pt idx="811">
                  <c:v>35.110249234630956</c:v>
                </c:pt>
                <c:pt idx="812">
                  <c:v>35.12915620783216</c:v>
                </c:pt>
                <c:pt idx="813">
                  <c:v>35.148963513090564</c:v>
                </c:pt>
                <c:pt idx="814">
                  <c:v>35.168770818348968</c:v>
                </c:pt>
                <c:pt idx="815">
                  <c:v>35.188578123607371</c:v>
                </c:pt>
                <c:pt idx="816">
                  <c:v>35.207485096808576</c:v>
                </c:pt>
                <c:pt idx="817">
                  <c:v>35.22639207000978</c:v>
                </c:pt>
                <c:pt idx="818">
                  <c:v>35.245299043210984</c:v>
                </c:pt>
                <c:pt idx="819">
                  <c:v>35.264206016412189</c:v>
                </c:pt>
                <c:pt idx="820">
                  <c:v>35.283112989613393</c:v>
                </c:pt>
                <c:pt idx="821">
                  <c:v>35.302019962814597</c:v>
                </c:pt>
                <c:pt idx="822">
                  <c:v>35.320926936015802</c:v>
                </c:pt>
                <c:pt idx="823">
                  <c:v>35.339833909217006</c:v>
                </c:pt>
                <c:pt idx="824">
                  <c:v>35.358740882418211</c:v>
                </c:pt>
                <c:pt idx="825">
                  <c:v>35.377647855619415</c:v>
                </c:pt>
                <c:pt idx="826">
                  <c:v>35.396554828820619</c:v>
                </c:pt>
                <c:pt idx="827">
                  <c:v>35.415461802021824</c:v>
                </c:pt>
                <c:pt idx="828">
                  <c:v>35.434368775223028</c:v>
                </c:pt>
                <c:pt idx="829">
                  <c:v>35.453275748424232</c:v>
                </c:pt>
                <c:pt idx="830">
                  <c:v>35.472182721625437</c:v>
                </c:pt>
                <c:pt idx="831">
                  <c:v>35.494691023055438</c:v>
                </c:pt>
                <c:pt idx="832">
                  <c:v>35.517199324485439</c:v>
                </c:pt>
                <c:pt idx="833">
                  <c:v>35.53970762591544</c:v>
                </c:pt>
                <c:pt idx="834">
                  <c:v>35.57211957997464</c:v>
                </c:pt>
                <c:pt idx="835">
                  <c:v>35.604531534033839</c:v>
                </c:pt>
                <c:pt idx="836">
                  <c:v>35.636943488093038</c:v>
                </c:pt>
                <c:pt idx="837">
                  <c:v>35.662152785694637</c:v>
                </c:pt>
                <c:pt idx="838">
                  <c:v>35.687362083296236</c:v>
                </c:pt>
                <c:pt idx="839">
                  <c:v>35.712571380897835</c:v>
                </c:pt>
                <c:pt idx="840">
                  <c:v>35.736880346442234</c:v>
                </c:pt>
                <c:pt idx="841">
                  <c:v>35.761189311986634</c:v>
                </c:pt>
                <c:pt idx="842">
                  <c:v>35.785498277531033</c:v>
                </c:pt>
                <c:pt idx="843">
                  <c:v>35.808006578961034</c:v>
                </c:pt>
                <c:pt idx="844">
                  <c:v>35.830514880391036</c:v>
                </c:pt>
                <c:pt idx="845">
                  <c:v>35.853023181821037</c:v>
                </c:pt>
                <c:pt idx="846">
                  <c:v>35.875531483251038</c:v>
                </c:pt>
                <c:pt idx="847">
                  <c:v>35.898039784681039</c:v>
                </c:pt>
                <c:pt idx="848">
                  <c:v>35.92054808611104</c:v>
                </c:pt>
                <c:pt idx="849">
                  <c:v>35.943956719598241</c:v>
                </c:pt>
                <c:pt idx="850">
                  <c:v>35.967365353085441</c:v>
                </c:pt>
                <c:pt idx="851">
                  <c:v>35.990773986572641</c:v>
                </c:pt>
                <c:pt idx="852">
                  <c:v>36.013282288002642</c:v>
                </c:pt>
                <c:pt idx="853">
                  <c:v>36.035790589432644</c:v>
                </c:pt>
                <c:pt idx="854">
                  <c:v>36.058298890862645</c:v>
                </c:pt>
                <c:pt idx="855">
                  <c:v>36.080807192292646</c:v>
                </c:pt>
                <c:pt idx="856">
                  <c:v>36.103315493722647</c:v>
                </c:pt>
                <c:pt idx="857">
                  <c:v>36.125823795152648</c:v>
                </c:pt>
                <c:pt idx="858">
                  <c:v>36.148332096582649</c:v>
                </c:pt>
                <c:pt idx="859">
                  <c:v>36.17084039801265</c:v>
                </c:pt>
                <c:pt idx="860">
                  <c:v>36.193348699442652</c:v>
                </c:pt>
                <c:pt idx="861">
                  <c:v>36.215857000872653</c:v>
                </c:pt>
                <c:pt idx="862">
                  <c:v>36.238365302302654</c:v>
                </c:pt>
                <c:pt idx="863">
                  <c:v>36.260873603732655</c:v>
                </c:pt>
                <c:pt idx="864">
                  <c:v>36.283381905162656</c:v>
                </c:pt>
                <c:pt idx="865">
                  <c:v>36.305890206592657</c:v>
                </c:pt>
                <c:pt idx="866">
                  <c:v>36.328398508022659</c:v>
                </c:pt>
                <c:pt idx="867">
                  <c:v>36.35090680945266</c:v>
                </c:pt>
                <c:pt idx="868">
                  <c:v>36.373415110882661</c:v>
                </c:pt>
                <c:pt idx="869">
                  <c:v>36.395923412312662</c:v>
                </c:pt>
                <c:pt idx="870">
                  <c:v>36.423833706085865</c:v>
                </c:pt>
                <c:pt idx="871">
                  <c:v>36.451743999859069</c:v>
                </c:pt>
                <c:pt idx="872">
                  <c:v>36.479654293632272</c:v>
                </c:pt>
                <c:pt idx="873">
                  <c:v>36.504863591233871</c:v>
                </c:pt>
                <c:pt idx="874">
                  <c:v>36.53007288883547</c:v>
                </c:pt>
                <c:pt idx="875">
                  <c:v>36.555282186437069</c:v>
                </c:pt>
                <c:pt idx="876">
                  <c:v>36.580491484038667</c:v>
                </c:pt>
                <c:pt idx="877">
                  <c:v>36.605700781640266</c:v>
                </c:pt>
                <c:pt idx="878">
                  <c:v>36.630910079241865</c:v>
                </c:pt>
                <c:pt idx="879">
                  <c:v>36.658820373015068</c:v>
                </c:pt>
                <c:pt idx="880">
                  <c:v>36.686730666788272</c:v>
                </c:pt>
                <c:pt idx="881">
                  <c:v>36.714640960561475</c:v>
                </c:pt>
                <c:pt idx="882">
                  <c:v>36.743451586391878</c:v>
                </c:pt>
                <c:pt idx="883">
                  <c:v>36.77226221222228</c:v>
                </c:pt>
                <c:pt idx="884">
                  <c:v>36.801072838052683</c:v>
                </c:pt>
                <c:pt idx="885">
                  <c:v>36.827182467711488</c:v>
                </c:pt>
                <c:pt idx="886">
                  <c:v>36.853292097370293</c:v>
                </c:pt>
                <c:pt idx="887">
                  <c:v>36.879401727029098</c:v>
                </c:pt>
                <c:pt idx="888">
                  <c:v>36.904611024630697</c:v>
                </c:pt>
                <c:pt idx="889">
                  <c:v>36.929820322232295</c:v>
                </c:pt>
                <c:pt idx="890">
                  <c:v>36.955029619833894</c:v>
                </c:pt>
                <c:pt idx="891">
                  <c:v>36.980238917435493</c:v>
                </c:pt>
                <c:pt idx="892">
                  <c:v>37.005448215037092</c:v>
                </c:pt>
                <c:pt idx="893">
                  <c:v>37.03065751263869</c:v>
                </c:pt>
                <c:pt idx="894">
                  <c:v>37.056767142297495</c:v>
                </c:pt>
                <c:pt idx="895">
                  <c:v>37.0828767719563</c:v>
                </c:pt>
                <c:pt idx="896">
                  <c:v>37.108986401615105</c:v>
                </c:pt>
                <c:pt idx="897">
                  <c:v>37.139597691559906</c:v>
                </c:pt>
                <c:pt idx="898">
                  <c:v>37.170208981504707</c:v>
                </c:pt>
                <c:pt idx="899">
                  <c:v>37.200820271449508</c:v>
                </c:pt>
                <c:pt idx="900">
                  <c:v>37.240434881966308</c:v>
                </c:pt>
                <c:pt idx="901">
                  <c:v>37.280049492483109</c:v>
                </c:pt>
                <c:pt idx="902">
                  <c:v>37.319664102999909</c:v>
                </c:pt>
                <c:pt idx="903">
                  <c:v>37.370983030260312</c:v>
                </c:pt>
                <c:pt idx="904">
                  <c:v>37.422301957520716</c:v>
                </c:pt>
                <c:pt idx="905">
                  <c:v>37.47362088478112</c:v>
                </c:pt>
                <c:pt idx="906">
                  <c:v>37.517737155583923</c:v>
                </c:pt>
                <c:pt idx="907">
                  <c:v>37.561853426386726</c:v>
                </c:pt>
                <c:pt idx="908">
                  <c:v>37.605969697189529</c:v>
                </c:pt>
                <c:pt idx="909">
                  <c:v>37.659089288564331</c:v>
                </c:pt>
                <c:pt idx="910">
                  <c:v>37.712208879939134</c:v>
                </c:pt>
                <c:pt idx="911">
                  <c:v>37.765328471313936</c:v>
                </c:pt>
                <c:pt idx="912">
                  <c:v>37.819348394745937</c:v>
                </c:pt>
                <c:pt idx="913">
                  <c:v>37.873368318177938</c:v>
                </c:pt>
                <c:pt idx="914">
                  <c:v>37.92738824160994</c:v>
                </c:pt>
                <c:pt idx="915">
                  <c:v>37.971504512412743</c:v>
                </c:pt>
                <c:pt idx="916">
                  <c:v>38.015620783215546</c:v>
                </c:pt>
                <c:pt idx="917">
                  <c:v>38.059737054018349</c:v>
                </c:pt>
                <c:pt idx="918">
                  <c:v>38.102052660706754</c:v>
                </c:pt>
                <c:pt idx="919">
                  <c:v>38.144368267395159</c:v>
                </c:pt>
                <c:pt idx="920">
                  <c:v>38.186683874083563</c:v>
                </c:pt>
                <c:pt idx="921">
                  <c:v>38.247006121915966</c:v>
                </c:pt>
                <c:pt idx="922">
                  <c:v>38.307328369748369</c:v>
                </c:pt>
                <c:pt idx="923">
                  <c:v>38.367650617580772</c:v>
                </c:pt>
                <c:pt idx="924">
                  <c:v>38.422570873069972</c:v>
                </c:pt>
                <c:pt idx="925">
                  <c:v>38.477491128559173</c:v>
                </c:pt>
                <c:pt idx="926">
                  <c:v>38.532411384048373</c:v>
                </c:pt>
                <c:pt idx="927">
                  <c:v>38.598135624223978</c:v>
                </c:pt>
                <c:pt idx="928">
                  <c:v>38.663859864399583</c:v>
                </c:pt>
                <c:pt idx="929">
                  <c:v>38.729584104575189</c:v>
                </c:pt>
                <c:pt idx="930">
                  <c:v>38.855630592583196</c:v>
                </c:pt>
                <c:pt idx="931">
                  <c:v>38.981677080591204</c:v>
                </c:pt>
                <c:pt idx="932">
                  <c:v>39.107723568599212</c:v>
                </c:pt>
                <c:pt idx="933">
                  <c:v>39.215763415463222</c:v>
                </c:pt>
                <c:pt idx="934">
                  <c:v>39.323803262327232</c:v>
                </c:pt>
                <c:pt idx="935">
                  <c:v>39.431843109191242</c:v>
                </c:pt>
                <c:pt idx="936">
                  <c:v>39.593902879487253</c:v>
                </c:pt>
                <c:pt idx="937">
                  <c:v>39.755962649783264</c:v>
                </c:pt>
                <c:pt idx="938">
                  <c:v>39.918022420079275</c:v>
                </c:pt>
                <c:pt idx="939">
                  <c:v>40.080082190375286</c:v>
                </c:pt>
                <c:pt idx="940">
                  <c:v>40.242141960671297</c:v>
                </c:pt>
                <c:pt idx="941">
                  <c:v>40.404201730967308</c:v>
                </c:pt>
                <c:pt idx="942">
                  <c:v>40.548254860119322</c:v>
                </c:pt>
                <c:pt idx="943">
                  <c:v>40.692307989271335</c:v>
                </c:pt>
                <c:pt idx="944">
                  <c:v>40.836361118423348</c:v>
                </c:pt>
                <c:pt idx="945">
                  <c:v>41.070447453295365</c:v>
                </c:pt>
                <c:pt idx="946">
                  <c:v>41.304533788167383</c:v>
                </c:pt>
                <c:pt idx="947">
                  <c:v>41.538620123039401</c:v>
                </c:pt>
                <c:pt idx="948">
                  <c:v>41.82672638134342</c:v>
                </c:pt>
                <c:pt idx="949">
                  <c:v>42.114832639647439</c:v>
                </c:pt>
                <c:pt idx="950">
                  <c:v>42.402938897951458</c:v>
                </c:pt>
                <c:pt idx="951">
                  <c:v>42.601011950535472</c:v>
                </c:pt>
                <c:pt idx="952">
                  <c:v>42.799085003119487</c:v>
                </c:pt>
                <c:pt idx="953">
                  <c:v>42.997158055703501</c:v>
                </c:pt>
                <c:pt idx="954">
                  <c:v>43.195231108287516</c:v>
                </c:pt>
                <c:pt idx="955">
                  <c:v>43.39330416087153</c:v>
                </c:pt>
                <c:pt idx="956">
                  <c:v>43.591377213455544</c:v>
                </c:pt>
                <c:pt idx="957">
                  <c:v>43.897490112903569</c:v>
                </c:pt>
                <c:pt idx="958">
                  <c:v>44.203603012351593</c:v>
                </c:pt>
                <c:pt idx="959">
                  <c:v>44.509715911799617</c:v>
                </c:pt>
                <c:pt idx="960">
                  <c:v>44.842838772963638</c:v>
                </c:pt>
                <c:pt idx="961">
                  <c:v>45.17596163412766</c:v>
                </c:pt>
                <c:pt idx="962">
                  <c:v>45.509084495291681</c:v>
                </c:pt>
                <c:pt idx="963">
                  <c:v>45.761177471307697</c:v>
                </c:pt>
                <c:pt idx="964">
                  <c:v>46.013270447323713</c:v>
                </c:pt>
                <c:pt idx="965">
                  <c:v>46.265363423339728</c:v>
                </c:pt>
                <c:pt idx="966">
                  <c:v>46.499449758211746</c:v>
                </c:pt>
                <c:pt idx="967">
                  <c:v>46.733536093083764</c:v>
                </c:pt>
                <c:pt idx="968">
                  <c:v>46.967622427955781</c:v>
                </c:pt>
                <c:pt idx="969">
                  <c:v>47.1927054422558</c:v>
                </c:pt>
                <c:pt idx="970">
                  <c:v>47.417788456555819</c:v>
                </c:pt>
                <c:pt idx="971">
                  <c:v>47.642871470855837</c:v>
                </c:pt>
                <c:pt idx="972">
                  <c:v>47.894964446871853</c:v>
                </c:pt>
                <c:pt idx="973">
                  <c:v>48.147057422887869</c:v>
                </c:pt>
                <c:pt idx="974">
                  <c:v>48.399150398903885</c:v>
                </c:pt>
                <c:pt idx="975">
                  <c:v>48.750279901211911</c:v>
                </c:pt>
                <c:pt idx="976">
                  <c:v>49.101409403519938</c:v>
                </c:pt>
                <c:pt idx="977">
                  <c:v>49.452538905827964</c:v>
                </c:pt>
                <c:pt idx="978">
                  <c:v>49.902704934427994</c:v>
                </c:pt>
                <c:pt idx="979">
                  <c:v>50.352870963028025</c:v>
                </c:pt>
                <c:pt idx="980">
                  <c:v>50.803036991628055</c:v>
                </c:pt>
                <c:pt idx="981">
                  <c:v>51.136159852792076</c:v>
                </c:pt>
                <c:pt idx="982">
                  <c:v>51.469282713956098</c:v>
                </c:pt>
                <c:pt idx="983">
                  <c:v>51.802405575120119</c:v>
                </c:pt>
                <c:pt idx="984">
                  <c:v>52.045495230564136</c:v>
                </c:pt>
                <c:pt idx="985">
                  <c:v>52.288584886008152</c:v>
                </c:pt>
                <c:pt idx="986">
                  <c:v>52.531674541452169</c:v>
                </c:pt>
                <c:pt idx="987">
                  <c:v>52.738750914608183</c:v>
                </c:pt>
                <c:pt idx="988">
                  <c:v>52.945827287764196</c:v>
                </c:pt>
                <c:pt idx="989">
                  <c:v>53.152903660920209</c:v>
                </c:pt>
                <c:pt idx="990">
                  <c:v>53.314963431216221</c:v>
                </c:pt>
                <c:pt idx="991">
                  <c:v>53.477023201512232</c:v>
                </c:pt>
                <c:pt idx="992">
                  <c:v>53.639082971808243</c:v>
                </c:pt>
                <c:pt idx="993">
                  <c:v>53.77413278038825</c:v>
                </c:pt>
                <c:pt idx="994">
                  <c:v>53.909182588968257</c:v>
                </c:pt>
                <c:pt idx="995">
                  <c:v>54.044232397548264</c:v>
                </c:pt>
                <c:pt idx="996">
                  <c:v>54.170278885556272</c:v>
                </c:pt>
                <c:pt idx="997">
                  <c:v>54.296325373564279</c:v>
                </c:pt>
                <c:pt idx="998">
                  <c:v>54.422371861572287</c:v>
                </c:pt>
                <c:pt idx="999">
                  <c:v>54.539415029008296</c:v>
                </c:pt>
                <c:pt idx="1000">
                  <c:v>54.656458196444305</c:v>
                </c:pt>
                <c:pt idx="1001">
                  <c:v>54.773501363880314</c:v>
                </c:pt>
                <c:pt idx="1002">
                  <c:v>54.863534569600318</c:v>
                </c:pt>
                <c:pt idx="1003">
                  <c:v>54.953567775320323</c:v>
                </c:pt>
                <c:pt idx="1004">
                  <c:v>55.043600981040328</c:v>
                </c:pt>
                <c:pt idx="1005">
                  <c:v>55.119228873845131</c:v>
                </c:pt>
                <c:pt idx="1006">
                  <c:v>55.194856766649934</c:v>
                </c:pt>
                <c:pt idx="1007">
                  <c:v>55.270484659454738</c:v>
                </c:pt>
                <c:pt idx="1008">
                  <c:v>55.336208899630343</c:v>
                </c:pt>
                <c:pt idx="1009">
                  <c:v>55.401933139805948</c:v>
                </c:pt>
                <c:pt idx="1010">
                  <c:v>55.467657379981553</c:v>
                </c:pt>
                <c:pt idx="1011">
                  <c:v>55.529780291928354</c:v>
                </c:pt>
                <c:pt idx="1012">
                  <c:v>55.591903203875155</c:v>
                </c:pt>
                <c:pt idx="1013">
                  <c:v>55.654026115821956</c:v>
                </c:pt>
                <c:pt idx="1014">
                  <c:v>55.703544378967962</c:v>
                </c:pt>
                <c:pt idx="1015">
                  <c:v>55.753062642113967</c:v>
                </c:pt>
                <c:pt idx="1016">
                  <c:v>55.802580905259973</c:v>
                </c:pt>
                <c:pt idx="1017">
                  <c:v>55.843996179891178</c:v>
                </c:pt>
                <c:pt idx="1018">
                  <c:v>55.885411454522384</c:v>
                </c:pt>
                <c:pt idx="1019">
                  <c:v>55.926826729153589</c:v>
                </c:pt>
                <c:pt idx="1020">
                  <c:v>55.961939679384393</c:v>
                </c:pt>
                <c:pt idx="1021">
                  <c:v>55.997052629615197</c:v>
                </c:pt>
                <c:pt idx="1022">
                  <c:v>56.032165579846001</c:v>
                </c:pt>
                <c:pt idx="1023">
                  <c:v>56.063677201848002</c:v>
                </c:pt>
                <c:pt idx="1024">
                  <c:v>56.095188823850002</c:v>
                </c:pt>
                <c:pt idx="1025">
                  <c:v>56.126700445852002</c:v>
                </c:pt>
                <c:pt idx="1026">
                  <c:v>56.154610739625205</c:v>
                </c:pt>
                <c:pt idx="1027">
                  <c:v>56.182521033398409</c:v>
                </c:pt>
                <c:pt idx="1028">
                  <c:v>56.210431327171612</c:v>
                </c:pt>
                <c:pt idx="1029">
                  <c:v>56.234740292716012</c:v>
                </c:pt>
                <c:pt idx="1030">
                  <c:v>56.259049258260411</c:v>
                </c:pt>
                <c:pt idx="1031">
                  <c:v>56.283358223804811</c:v>
                </c:pt>
                <c:pt idx="1032">
                  <c:v>56.305866525234812</c:v>
                </c:pt>
                <c:pt idx="1033">
                  <c:v>56.328374826664813</c:v>
                </c:pt>
                <c:pt idx="1034">
                  <c:v>56.350883128094814</c:v>
                </c:pt>
                <c:pt idx="1035">
                  <c:v>56.371590765410417</c:v>
                </c:pt>
                <c:pt idx="1036">
                  <c:v>56.39229840272602</c:v>
                </c:pt>
                <c:pt idx="1037">
                  <c:v>56.413006040041623</c:v>
                </c:pt>
                <c:pt idx="1038">
                  <c:v>56.432813345300026</c:v>
                </c:pt>
                <c:pt idx="1039">
                  <c:v>56.45262065055843</c:v>
                </c:pt>
                <c:pt idx="1040">
                  <c:v>56.472427955816833</c:v>
                </c:pt>
                <c:pt idx="1041">
                  <c:v>56.492235261075237</c:v>
                </c:pt>
                <c:pt idx="1042">
                  <c:v>56.512042566333641</c:v>
                </c:pt>
                <c:pt idx="1043">
                  <c:v>56.531849871592044</c:v>
                </c:pt>
                <c:pt idx="1044">
                  <c:v>56.549856512736042</c:v>
                </c:pt>
                <c:pt idx="1045">
                  <c:v>56.56786315388004</c:v>
                </c:pt>
                <c:pt idx="1046">
                  <c:v>56.585869795024038</c:v>
                </c:pt>
                <c:pt idx="1047">
                  <c:v>56.602976104110837</c:v>
                </c:pt>
                <c:pt idx="1048">
                  <c:v>56.620082413197636</c:v>
                </c:pt>
                <c:pt idx="1049">
                  <c:v>56.637188722284435</c:v>
                </c:pt>
                <c:pt idx="1050">
                  <c:v>56.652494367256836</c:v>
                </c:pt>
                <c:pt idx="1051">
                  <c:v>56.667800012229236</c:v>
                </c:pt>
                <c:pt idx="1052">
                  <c:v>56.683105657201637</c:v>
                </c:pt>
                <c:pt idx="1053">
                  <c:v>56.698411302174037</c:v>
                </c:pt>
                <c:pt idx="1054">
                  <c:v>56.713716947146438</c:v>
                </c:pt>
                <c:pt idx="1055">
                  <c:v>56.729022592118838</c:v>
                </c:pt>
                <c:pt idx="1056">
                  <c:v>56.744328237091239</c:v>
                </c:pt>
                <c:pt idx="1057">
                  <c:v>56.759633882063639</c:v>
                </c:pt>
                <c:pt idx="1058">
                  <c:v>56.77493952703604</c:v>
                </c:pt>
                <c:pt idx="1059">
                  <c:v>56.788444507894042</c:v>
                </c:pt>
                <c:pt idx="1060">
                  <c:v>56.801949488752044</c:v>
                </c:pt>
                <c:pt idx="1061">
                  <c:v>56.815454469610046</c:v>
                </c:pt>
                <c:pt idx="1062">
                  <c:v>56.829859782525247</c:v>
                </c:pt>
                <c:pt idx="1063">
                  <c:v>56.844265095440448</c:v>
                </c:pt>
                <c:pt idx="1064">
                  <c:v>56.85867040835565</c:v>
                </c:pt>
                <c:pt idx="1065">
                  <c:v>56.87397605332805</c:v>
                </c:pt>
                <c:pt idx="1066">
                  <c:v>56.889281698300451</c:v>
                </c:pt>
                <c:pt idx="1067">
                  <c:v>56.904587343272851</c:v>
                </c:pt>
                <c:pt idx="1068">
                  <c:v>56.918992656188053</c:v>
                </c:pt>
                <c:pt idx="1069">
                  <c:v>56.933397969103254</c:v>
                </c:pt>
                <c:pt idx="1070">
                  <c:v>56.947803282018455</c:v>
                </c:pt>
                <c:pt idx="1071">
                  <c:v>56.961308262876457</c:v>
                </c:pt>
                <c:pt idx="1072">
                  <c:v>56.974813243734459</c:v>
                </c:pt>
                <c:pt idx="1073">
                  <c:v>56.988318224592462</c:v>
                </c:pt>
                <c:pt idx="1074">
                  <c:v>57.002723537507663</c:v>
                </c:pt>
                <c:pt idx="1075">
                  <c:v>57.017128850422864</c:v>
                </c:pt>
                <c:pt idx="1076">
                  <c:v>57.031534163338065</c:v>
                </c:pt>
                <c:pt idx="1077">
                  <c:v>57.045939476253267</c:v>
                </c:pt>
                <c:pt idx="1078">
                  <c:v>57.060344789168468</c:v>
                </c:pt>
                <c:pt idx="1079">
                  <c:v>57.074750102083669</c:v>
                </c:pt>
                <c:pt idx="1080">
                  <c:v>57.088255082941672</c:v>
                </c:pt>
                <c:pt idx="1081">
                  <c:v>57.101760063799674</c:v>
                </c:pt>
                <c:pt idx="1082">
                  <c:v>57.115265044657676</c:v>
                </c:pt>
                <c:pt idx="1083">
                  <c:v>57.128770025515678</c:v>
                </c:pt>
                <c:pt idx="1084">
                  <c:v>57.14227500637368</c:v>
                </c:pt>
                <c:pt idx="1085">
                  <c:v>57.155779987231682</c:v>
                </c:pt>
                <c:pt idx="1086">
                  <c:v>57.169284968089684</c:v>
                </c:pt>
                <c:pt idx="1087">
                  <c:v>57.182789948947686</c:v>
                </c:pt>
                <c:pt idx="1088">
                  <c:v>57.196294929805688</c:v>
                </c:pt>
                <c:pt idx="1089">
                  <c:v>57.209799910663691</c:v>
                </c:pt>
                <c:pt idx="1090">
                  <c:v>57.223304891521693</c:v>
                </c:pt>
                <c:pt idx="1091">
                  <c:v>57.236809872379695</c:v>
                </c:pt>
                <c:pt idx="1092">
                  <c:v>57.250314853237697</c:v>
                </c:pt>
                <c:pt idx="1093">
                  <c:v>57.263819834095699</c:v>
                </c:pt>
                <c:pt idx="1094">
                  <c:v>57.277324814953701</c:v>
                </c:pt>
                <c:pt idx="1095">
                  <c:v>57.290829795811703</c:v>
                </c:pt>
              </c:numCache>
            </c:numRef>
          </c:yVal>
        </c:ser>
        <c:ser>
          <c:idx val="4"/>
          <c:order val="2"/>
          <c:tx>
            <c:v>Sliding Interval</c:v>
          </c:tx>
          <c:spPr>
            <a:ln>
              <a:solidFill>
                <a:schemeClr val="accent6"/>
              </a:solidFill>
            </a:ln>
          </c:spPr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sagehen!$Q$10:$Q$1105</c:f>
              <c:numCache>
                <c:formatCode>0.0000</c:formatCode>
                <c:ptCount val="1096"/>
                <c:pt idx="1">
                  <c:v>1.710630908680125E-2</c:v>
                </c:pt>
                <c:pt idx="2">
                  <c:v>3.4212618173602501E-2</c:v>
                </c:pt>
                <c:pt idx="3">
                  <c:v>5.1318927260403754E-2</c:v>
                </c:pt>
                <c:pt idx="4">
                  <c:v>6.8425236347205001E-2</c:v>
                </c:pt>
                <c:pt idx="5">
                  <c:v>8.7332209548406384E-2</c:v>
                </c:pt>
                <c:pt idx="6">
                  <c:v>0.10623918274960777</c:v>
                </c:pt>
                <c:pt idx="7">
                  <c:v>0.12514615595080913</c:v>
                </c:pt>
                <c:pt idx="8">
                  <c:v>0.14405312915201052</c:v>
                </c:pt>
                <c:pt idx="9">
                  <c:v>0.1629601023532119</c:v>
                </c:pt>
                <c:pt idx="10">
                  <c:v>0.18366773966881342</c:v>
                </c:pt>
                <c:pt idx="11">
                  <c:v>0.20437537698441494</c:v>
                </c:pt>
                <c:pt idx="12">
                  <c:v>0.22328235018561632</c:v>
                </c:pt>
                <c:pt idx="13">
                  <c:v>0.2421893233868177</c:v>
                </c:pt>
                <c:pt idx="14">
                  <c:v>0.26109629658801908</c:v>
                </c:pt>
                <c:pt idx="15">
                  <c:v>0.28000326978922047</c:v>
                </c:pt>
                <c:pt idx="16">
                  <c:v>0.29981057504762193</c:v>
                </c:pt>
                <c:pt idx="17">
                  <c:v>0.32051821236322342</c:v>
                </c:pt>
                <c:pt idx="18">
                  <c:v>0.34122584967882491</c:v>
                </c:pt>
                <c:pt idx="19">
                  <c:v>0.36373415110882656</c:v>
                </c:pt>
                <c:pt idx="20">
                  <c:v>0.38444178842442805</c:v>
                </c:pt>
                <c:pt idx="21">
                  <c:v>0.40514942574002955</c:v>
                </c:pt>
                <c:pt idx="22">
                  <c:v>0.42495673099843101</c:v>
                </c:pt>
                <c:pt idx="23">
                  <c:v>0.44476403625683247</c:v>
                </c:pt>
                <c:pt idx="24">
                  <c:v>0.46367100945803386</c:v>
                </c:pt>
                <c:pt idx="25">
                  <c:v>0.48257798265923524</c:v>
                </c:pt>
                <c:pt idx="26">
                  <c:v>0.50148495586043662</c:v>
                </c:pt>
                <c:pt idx="27">
                  <c:v>0.520391929061638</c:v>
                </c:pt>
                <c:pt idx="28">
                  <c:v>0.54019923432003947</c:v>
                </c:pt>
                <c:pt idx="29">
                  <c:v>0.5618072036928411</c:v>
                </c:pt>
                <c:pt idx="30">
                  <c:v>0.58251484100844264</c:v>
                </c:pt>
                <c:pt idx="31">
                  <c:v>0.60322247832404419</c:v>
                </c:pt>
                <c:pt idx="32">
                  <c:v>0.62393011563964573</c:v>
                </c:pt>
                <c:pt idx="33">
                  <c:v>0.6437374208980472</c:v>
                </c:pt>
                <c:pt idx="34">
                  <c:v>0.66354472615644866</c:v>
                </c:pt>
                <c:pt idx="35">
                  <c:v>0.68335203141485013</c:v>
                </c:pt>
                <c:pt idx="36">
                  <c:v>0.70405966873045167</c:v>
                </c:pt>
                <c:pt idx="37">
                  <c:v>0.72476730604605322</c:v>
                </c:pt>
                <c:pt idx="38">
                  <c:v>0.74547494336165476</c:v>
                </c:pt>
                <c:pt idx="39">
                  <c:v>0.76618258067725631</c:v>
                </c:pt>
                <c:pt idx="40">
                  <c:v>0.78689021799285785</c:v>
                </c:pt>
                <c:pt idx="41">
                  <c:v>0.8075978553084594</c:v>
                </c:pt>
                <c:pt idx="42">
                  <c:v>0.830106156738461</c:v>
                </c:pt>
                <c:pt idx="43">
                  <c:v>0.8526144581684626</c:v>
                </c:pt>
                <c:pt idx="44">
                  <c:v>0.87422242754126422</c:v>
                </c:pt>
                <c:pt idx="45">
                  <c:v>0.89583039691406585</c:v>
                </c:pt>
                <c:pt idx="46">
                  <c:v>0.9165380342296674</c:v>
                </c:pt>
                <c:pt idx="47">
                  <c:v>0.93724567154526894</c:v>
                </c:pt>
                <c:pt idx="48">
                  <c:v>0.95795330886087049</c:v>
                </c:pt>
                <c:pt idx="49">
                  <c:v>0.97866094617647204</c:v>
                </c:pt>
                <c:pt idx="50">
                  <c:v>0.99936858349207358</c:v>
                </c:pt>
                <c:pt idx="51">
                  <c:v>1.020076220807675</c:v>
                </c:pt>
                <c:pt idx="52">
                  <c:v>1.0398835260660764</c:v>
                </c:pt>
                <c:pt idx="53">
                  <c:v>1.0596908313244777</c:v>
                </c:pt>
                <c:pt idx="54">
                  <c:v>1.0794981365828791</c:v>
                </c:pt>
                <c:pt idx="55">
                  <c:v>1.0993054418412804</c:v>
                </c:pt>
                <c:pt idx="56">
                  <c:v>1.1200130791568819</c:v>
                </c:pt>
                <c:pt idx="57">
                  <c:v>1.1398203844152832</c:v>
                </c:pt>
                <c:pt idx="58">
                  <c:v>1.1596276896736846</c:v>
                </c:pt>
                <c:pt idx="59">
                  <c:v>1.1794349949320859</c:v>
                </c:pt>
                <c:pt idx="60">
                  <c:v>1.1992423001904873</c:v>
                </c:pt>
                <c:pt idx="61">
                  <c:v>1.2181492733916888</c:v>
                </c:pt>
                <c:pt idx="62">
                  <c:v>1.23705624659289</c:v>
                </c:pt>
                <c:pt idx="63">
                  <c:v>1.2559632197940913</c:v>
                </c:pt>
                <c:pt idx="64">
                  <c:v>1.2757705250524927</c:v>
                </c:pt>
                <c:pt idx="65">
                  <c:v>1.2982788264824943</c:v>
                </c:pt>
                <c:pt idx="66">
                  <c:v>1.3207871279124959</c:v>
                </c:pt>
                <c:pt idx="67">
                  <c:v>1.3432954293424975</c:v>
                </c:pt>
                <c:pt idx="68">
                  <c:v>1.364903398715299</c:v>
                </c:pt>
                <c:pt idx="69">
                  <c:v>1.3865113680881005</c:v>
                </c:pt>
                <c:pt idx="70">
                  <c:v>1.408119337460902</c:v>
                </c:pt>
                <c:pt idx="71">
                  <c:v>1.4297273068337035</c:v>
                </c:pt>
                <c:pt idx="72">
                  <c:v>1.451335276206505</c:v>
                </c:pt>
                <c:pt idx="73">
                  <c:v>1.4729432455793066</c:v>
                </c:pt>
                <c:pt idx="74">
                  <c:v>1.4945512149521081</c:v>
                </c:pt>
                <c:pt idx="75">
                  <c:v>1.5161591843249096</c:v>
                </c:pt>
                <c:pt idx="76">
                  <c:v>1.5377671536977111</c:v>
                </c:pt>
                <c:pt idx="77">
                  <c:v>1.5593751230705126</c:v>
                </c:pt>
                <c:pt idx="78">
                  <c:v>1.5809830924433141</c:v>
                </c:pt>
                <c:pt idx="79">
                  <c:v>1.6034913938733157</c:v>
                </c:pt>
                <c:pt idx="80">
                  <c:v>1.6259996953033173</c:v>
                </c:pt>
                <c:pt idx="81">
                  <c:v>1.6476076646761189</c:v>
                </c:pt>
                <c:pt idx="82">
                  <c:v>1.6692156340489204</c:v>
                </c:pt>
                <c:pt idx="83">
                  <c:v>1.6908236034217219</c:v>
                </c:pt>
                <c:pt idx="84">
                  <c:v>1.7133319048517235</c:v>
                </c:pt>
                <c:pt idx="85">
                  <c:v>1.7358402062817251</c:v>
                </c:pt>
                <c:pt idx="86">
                  <c:v>1.7583485077117267</c:v>
                </c:pt>
                <c:pt idx="87">
                  <c:v>1.7808568091417283</c:v>
                </c:pt>
                <c:pt idx="88">
                  <c:v>1.8033651105717299</c:v>
                </c:pt>
                <c:pt idx="89">
                  <c:v>1.8258734120017315</c:v>
                </c:pt>
                <c:pt idx="90">
                  <c:v>1.847481381374533</c:v>
                </c:pt>
                <c:pt idx="91">
                  <c:v>1.8690893507473345</c:v>
                </c:pt>
                <c:pt idx="92">
                  <c:v>1.890697320120136</c:v>
                </c:pt>
                <c:pt idx="93">
                  <c:v>1.9123052894929375</c:v>
                </c:pt>
                <c:pt idx="94">
                  <c:v>1.9339132588657391</c:v>
                </c:pt>
                <c:pt idx="95">
                  <c:v>1.9564215602957407</c:v>
                </c:pt>
                <c:pt idx="96">
                  <c:v>1.9933351746409433</c:v>
                </c:pt>
                <c:pt idx="97">
                  <c:v>2.0248467966429455</c:v>
                </c:pt>
                <c:pt idx="98">
                  <c:v>2.0545577545305478</c:v>
                </c:pt>
                <c:pt idx="99">
                  <c:v>2.0815677162465498</c:v>
                </c:pt>
                <c:pt idx="100">
                  <c:v>2.1085776779625518</c:v>
                </c:pt>
                <c:pt idx="101">
                  <c:v>2.1355876396785538</c:v>
                </c:pt>
                <c:pt idx="102">
                  <c:v>2.1625976013945558</c:v>
                </c:pt>
                <c:pt idx="103">
                  <c:v>2.1887072310533577</c:v>
                </c:pt>
                <c:pt idx="104">
                  <c:v>2.2148168607121597</c:v>
                </c:pt>
                <c:pt idx="105">
                  <c:v>2.2409264903709616</c:v>
                </c:pt>
                <c:pt idx="106">
                  <c:v>2.2661357879725634</c:v>
                </c:pt>
                <c:pt idx="107">
                  <c:v>2.2913450855741653</c:v>
                </c:pt>
                <c:pt idx="108">
                  <c:v>2.315654051118567</c:v>
                </c:pt>
                <c:pt idx="109">
                  <c:v>2.3399630166629688</c:v>
                </c:pt>
                <c:pt idx="110">
                  <c:v>2.3642719822073706</c:v>
                </c:pt>
                <c:pt idx="111">
                  <c:v>2.3885809477517723</c:v>
                </c:pt>
                <c:pt idx="112">
                  <c:v>2.411989581238974</c:v>
                </c:pt>
                <c:pt idx="113">
                  <c:v>2.4353982147261757</c:v>
                </c:pt>
                <c:pt idx="114">
                  <c:v>2.4588068482133774</c:v>
                </c:pt>
                <c:pt idx="115">
                  <c:v>2.482215481700579</c:v>
                </c:pt>
                <c:pt idx="116">
                  <c:v>2.5056241151877807</c:v>
                </c:pt>
                <c:pt idx="117">
                  <c:v>2.5290327486749824</c:v>
                </c:pt>
                <c:pt idx="118">
                  <c:v>2.5524413821621841</c:v>
                </c:pt>
                <c:pt idx="119">
                  <c:v>2.5767503477065858</c:v>
                </c:pt>
                <c:pt idx="120">
                  <c:v>2.6001589811937875</c:v>
                </c:pt>
                <c:pt idx="121">
                  <c:v>2.6235676146809892</c:v>
                </c:pt>
                <c:pt idx="122">
                  <c:v>2.6469762481681909</c:v>
                </c:pt>
                <c:pt idx="123">
                  <c:v>2.6712852137125926</c:v>
                </c:pt>
                <c:pt idx="124">
                  <c:v>2.6955941792569944</c:v>
                </c:pt>
                <c:pt idx="125">
                  <c:v>2.7199031448013962</c:v>
                </c:pt>
                <c:pt idx="126">
                  <c:v>2.7433117782885978</c:v>
                </c:pt>
                <c:pt idx="127">
                  <c:v>2.7667204117757995</c:v>
                </c:pt>
                <c:pt idx="128">
                  <c:v>2.7901290452630012</c:v>
                </c:pt>
                <c:pt idx="129">
                  <c:v>2.814438010807403</c:v>
                </c:pt>
                <c:pt idx="130">
                  <c:v>2.8387469763518047</c:v>
                </c:pt>
                <c:pt idx="131">
                  <c:v>2.8630559418962065</c:v>
                </c:pt>
                <c:pt idx="132">
                  <c:v>2.8873649074406083</c:v>
                </c:pt>
                <c:pt idx="133">
                  <c:v>2.9125742050422101</c:v>
                </c:pt>
                <c:pt idx="134">
                  <c:v>2.9377835026438119</c:v>
                </c:pt>
                <c:pt idx="135">
                  <c:v>2.9638931323026139</c:v>
                </c:pt>
                <c:pt idx="136">
                  <c:v>2.9891024299042157</c:v>
                </c:pt>
                <c:pt idx="137">
                  <c:v>3.0143117275058176</c:v>
                </c:pt>
                <c:pt idx="138">
                  <c:v>3.0395210251074194</c:v>
                </c:pt>
                <c:pt idx="139">
                  <c:v>3.0647303227090212</c:v>
                </c:pt>
                <c:pt idx="140">
                  <c:v>3.0908399523678232</c:v>
                </c:pt>
                <c:pt idx="141">
                  <c:v>3.1169495820266251</c:v>
                </c:pt>
                <c:pt idx="142">
                  <c:v>3.143059211685427</c:v>
                </c:pt>
                <c:pt idx="143">
                  <c:v>3.1691688413442289</c:v>
                </c:pt>
                <c:pt idx="144">
                  <c:v>3.1952784710030309</c:v>
                </c:pt>
                <c:pt idx="145">
                  <c:v>3.2213881006618328</c:v>
                </c:pt>
                <c:pt idx="146">
                  <c:v>3.2465973982634346</c:v>
                </c:pt>
                <c:pt idx="147">
                  <c:v>3.2718066958650365</c:v>
                </c:pt>
                <c:pt idx="148">
                  <c:v>3.2970159934666383</c:v>
                </c:pt>
                <c:pt idx="149">
                  <c:v>3.3231256231254402</c:v>
                </c:pt>
                <c:pt idx="150">
                  <c:v>3.3510359168986423</c:v>
                </c:pt>
                <c:pt idx="151">
                  <c:v>3.3816472068434447</c:v>
                </c:pt>
                <c:pt idx="152">
                  <c:v>3.4131588288454471</c:v>
                </c:pt>
                <c:pt idx="153">
                  <c:v>3.4437701187902494</c:v>
                </c:pt>
                <c:pt idx="154">
                  <c:v>3.4743814087350517</c:v>
                </c:pt>
                <c:pt idx="155">
                  <c:v>3.5049926986798541</c:v>
                </c:pt>
                <c:pt idx="156">
                  <c:v>3.5347036565674563</c:v>
                </c:pt>
                <c:pt idx="157">
                  <c:v>3.5644146144550586</c:v>
                </c:pt>
                <c:pt idx="158">
                  <c:v>3.5941255723426608</c:v>
                </c:pt>
                <c:pt idx="159">
                  <c:v>3.6238365302302631</c:v>
                </c:pt>
                <c:pt idx="160">
                  <c:v>3.6544478201750654</c:v>
                </c:pt>
                <c:pt idx="161">
                  <c:v>3.6859594421770678</c:v>
                </c:pt>
                <c:pt idx="162">
                  <c:v>3.7210723924078706</c:v>
                </c:pt>
                <c:pt idx="163">
                  <c:v>3.7615873349818734</c:v>
                </c:pt>
                <c:pt idx="164">
                  <c:v>3.8039029416702763</c:v>
                </c:pt>
                <c:pt idx="165">
                  <c:v>3.8489195445302795</c:v>
                </c:pt>
                <c:pt idx="166">
                  <c:v>3.8876338229898821</c:v>
                </c:pt>
                <c:pt idx="167">
                  <c:v>3.924547437335085</c:v>
                </c:pt>
                <c:pt idx="168">
                  <c:v>3.9614610516802879</c:v>
                </c:pt>
                <c:pt idx="169">
                  <c:v>3.9983746660254909</c:v>
                </c:pt>
                <c:pt idx="170">
                  <c:v>4.0379892765422936</c:v>
                </c:pt>
                <c:pt idx="171">
                  <c:v>4.0803048832306965</c:v>
                </c:pt>
                <c:pt idx="172">
                  <c:v>4.1226204899190995</c:v>
                </c:pt>
                <c:pt idx="173">
                  <c:v>4.1649360966075024</c:v>
                </c:pt>
                <c:pt idx="174">
                  <c:v>4.2081520353531054</c:v>
                </c:pt>
                <c:pt idx="175">
                  <c:v>4.2558696343847089</c:v>
                </c:pt>
                <c:pt idx="176">
                  <c:v>4.3098895578167129</c:v>
                </c:pt>
                <c:pt idx="177">
                  <c:v>4.3693114735919174</c:v>
                </c:pt>
                <c:pt idx="178">
                  <c:v>4.4269327252527217</c:v>
                </c:pt>
                <c:pt idx="179">
                  <c:v>4.4845539769135261</c:v>
                </c:pt>
                <c:pt idx="180">
                  <c:v>4.5421752285743304</c:v>
                </c:pt>
                <c:pt idx="181">
                  <c:v>4.5988961481779347</c:v>
                </c:pt>
                <c:pt idx="182">
                  <c:v>4.6529160716099387</c:v>
                </c:pt>
                <c:pt idx="183">
                  <c:v>4.7060356629847426</c:v>
                </c:pt>
                <c:pt idx="184">
                  <c:v>4.7591552543595466</c:v>
                </c:pt>
                <c:pt idx="185">
                  <c:v>4.8122748457343505</c:v>
                </c:pt>
                <c:pt idx="186">
                  <c:v>4.8752980897383553</c:v>
                </c:pt>
                <c:pt idx="187">
                  <c:v>4.9464243222571609</c:v>
                </c:pt>
                <c:pt idx="188">
                  <c:v>5.0193512188903666</c:v>
                </c:pt>
                <c:pt idx="189">
                  <c:v>5.0895771193519721</c:v>
                </c:pt>
                <c:pt idx="190">
                  <c:v>5.1580023556991774</c:v>
                </c:pt>
                <c:pt idx="191">
                  <c:v>5.2264275920463827</c:v>
                </c:pt>
                <c:pt idx="192">
                  <c:v>5.2948528283935881</c:v>
                </c:pt>
                <c:pt idx="193">
                  <c:v>5.3713810532555932</c:v>
                </c:pt>
                <c:pt idx="194">
                  <c:v>5.4605139269183995</c:v>
                </c:pt>
                <c:pt idx="195">
                  <c:v>5.5685537737824076</c:v>
                </c:pt>
                <c:pt idx="196">
                  <c:v>5.6946002617904163</c:v>
                </c:pt>
                <c:pt idx="197">
                  <c:v>5.8026401086544244</c:v>
                </c:pt>
                <c:pt idx="198">
                  <c:v>5.9106799555184324</c:v>
                </c:pt>
                <c:pt idx="199">
                  <c:v>6.0187198023824404</c:v>
                </c:pt>
                <c:pt idx="200">
                  <c:v>6.1447662903904501</c:v>
                </c:pt>
                <c:pt idx="201">
                  <c:v>6.2708127783984597</c:v>
                </c:pt>
                <c:pt idx="202">
                  <c:v>6.3788526252624678</c:v>
                </c:pt>
                <c:pt idx="203">
                  <c:v>6.4868924721264758</c:v>
                </c:pt>
                <c:pt idx="204">
                  <c:v>6.5949323189904838</c:v>
                </c:pt>
                <c:pt idx="205">
                  <c:v>6.693968845282491</c:v>
                </c:pt>
                <c:pt idx="206">
                  <c:v>6.7930053715744982</c:v>
                </c:pt>
                <c:pt idx="207">
                  <c:v>6.8920418978665055</c:v>
                </c:pt>
                <c:pt idx="208">
                  <c:v>7.0090850653025143</c:v>
                </c:pt>
                <c:pt idx="209">
                  <c:v>7.1621415150265255</c:v>
                </c:pt>
                <c:pt idx="210">
                  <c:v>7.3512112470385391</c:v>
                </c:pt>
                <c:pt idx="211">
                  <c:v>7.522274337906552</c:v>
                </c:pt>
                <c:pt idx="212">
                  <c:v>7.6753307876305632</c:v>
                </c:pt>
                <c:pt idx="213">
                  <c:v>7.8283872373545744</c:v>
                </c:pt>
                <c:pt idx="214">
                  <c:v>7.9814436870785856</c:v>
                </c:pt>
                <c:pt idx="215">
                  <c:v>8.1345001368025969</c:v>
                </c:pt>
                <c:pt idx="216">
                  <c:v>8.296559907098608</c:v>
                </c:pt>
                <c:pt idx="217">
                  <c:v>8.46762299796662</c:v>
                </c:pt>
                <c:pt idx="218">
                  <c:v>8.6476894094066328</c:v>
                </c:pt>
                <c:pt idx="219">
                  <c:v>8.854765782562648</c:v>
                </c:pt>
                <c:pt idx="220">
                  <c:v>9.0618421557186632</c:v>
                </c:pt>
                <c:pt idx="221">
                  <c:v>9.2689185288746785</c:v>
                </c:pt>
                <c:pt idx="222">
                  <c:v>9.4759949020306937</c:v>
                </c:pt>
                <c:pt idx="223">
                  <c:v>9.6740679546147081</c:v>
                </c:pt>
                <c:pt idx="224">
                  <c:v>9.8541343660547209</c:v>
                </c:pt>
                <c:pt idx="225">
                  <c:v>10.034200777494734</c:v>
                </c:pt>
                <c:pt idx="226">
                  <c:v>10.214267188934746</c:v>
                </c:pt>
                <c:pt idx="227">
                  <c:v>10.40333692094676</c:v>
                </c:pt>
                <c:pt idx="228">
                  <c:v>10.619416614674776</c:v>
                </c:pt>
                <c:pt idx="229">
                  <c:v>10.844499628974793</c:v>
                </c:pt>
                <c:pt idx="230">
                  <c:v>11.051576002130808</c:v>
                </c:pt>
                <c:pt idx="231">
                  <c:v>11.240645734142822</c:v>
                </c:pt>
                <c:pt idx="232">
                  <c:v>11.411708825010834</c:v>
                </c:pt>
                <c:pt idx="233">
                  <c:v>11.555761954162845</c:v>
                </c:pt>
                <c:pt idx="234">
                  <c:v>11.690811762742856</c:v>
                </c:pt>
                <c:pt idx="235">
                  <c:v>11.816858250750865</c:v>
                </c:pt>
                <c:pt idx="236">
                  <c:v>11.933901418186874</c:v>
                </c:pt>
                <c:pt idx="237">
                  <c:v>12.050944585622883</c:v>
                </c:pt>
                <c:pt idx="238">
                  <c:v>12.14998111191489</c:v>
                </c:pt>
                <c:pt idx="239">
                  <c:v>12.249017638206897</c:v>
                </c:pt>
                <c:pt idx="240">
                  <c:v>12.337250179812504</c:v>
                </c:pt>
                <c:pt idx="241">
                  <c:v>12.42188139318931</c:v>
                </c:pt>
                <c:pt idx="242">
                  <c:v>12.505612274508916</c:v>
                </c:pt>
                <c:pt idx="243">
                  <c:v>12.583941163485322</c:v>
                </c:pt>
                <c:pt idx="244">
                  <c:v>12.656868060118528</c:v>
                </c:pt>
                <c:pt idx="245">
                  <c:v>12.727093960580133</c:v>
                </c:pt>
                <c:pt idx="246">
                  <c:v>12.796419528984538</c:v>
                </c:pt>
                <c:pt idx="247">
                  <c:v>12.860343105045743</c:v>
                </c:pt>
                <c:pt idx="248">
                  <c:v>12.922466016992548</c:v>
                </c:pt>
                <c:pt idx="249">
                  <c:v>12.980987600710552</c:v>
                </c:pt>
                <c:pt idx="250">
                  <c:v>13.036808188256956</c:v>
                </c:pt>
                <c:pt idx="251">
                  <c:v>13.090828111688959</c:v>
                </c:pt>
                <c:pt idx="252">
                  <c:v>13.143947703063763</c:v>
                </c:pt>
                <c:pt idx="253">
                  <c:v>13.193465966209766</c:v>
                </c:pt>
                <c:pt idx="254">
                  <c:v>13.24028323318417</c:v>
                </c:pt>
                <c:pt idx="255">
                  <c:v>13.285299836044175</c:v>
                </c:pt>
                <c:pt idx="256">
                  <c:v>13.328515774789778</c:v>
                </c:pt>
                <c:pt idx="257">
                  <c:v>13.370831381478181</c:v>
                </c:pt>
                <c:pt idx="258">
                  <c:v>13.410445991994985</c:v>
                </c:pt>
                <c:pt idx="259">
                  <c:v>13.448259938397388</c:v>
                </c:pt>
                <c:pt idx="260">
                  <c:v>13.484273220685392</c:v>
                </c:pt>
                <c:pt idx="261">
                  <c:v>13.519386170916194</c:v>
                </c:pt>
                <c:pt idx="262">
                  <c:v>13.552698457032596</c:v>
                </c:pt>
                <c:pt idx="263">
                  <c:v>13.584210079034598</c:v>
                </c:pt>
                <c:pt idx="264">
                  <c:v>13.614821368979401</c:v>
                </c:pt>
                <c:pt idx="265">
                  <c:v>13.644532326867003</c:v>
                </c:pt>
                <c:pt idx="266">
                  <c:v>13.673342952697405</c:v>
                </c:pt>
                <c:pt idx="267">
                  <c:v>13.701253246470607</c:v>
                </c:pt>
                <c:pt idx="268">
                  <c:v>13.728263208186609</c:v>
                </c:pt>
                <c:pt idx="269">
                  <c:v>13.754372837845411</c:v>
                </c:pt>
                <c:pt idx="270">
                  <c:v>13.779582135447013</c:v>
                </c:pt>
                <c:pt idx="271">
                  <c:v>13.803891100991414</c:v>
                </c:pt>
                <c:pt idx="272">
                  <c:v>13.827299734478617</c:v>
                </c:pt>
                <c:pt idx="273">
                  <c:v>13.849808035908618</c:v>
                </c:pt>
                <c:pt idx="274">
                  <c:v>13.872316337338619</c:v>
                </c:pt>
                <c:pt idx="275">
                  <c:v>13.893924306711421</c:v>
                </c:pt>
                <c:pt idx="276">
                  <c:v>13.915532276084223</c:v>
                </c:pt>
                <c:pt idx="277">
                  <c:v>13.936239913399824</c:v>
                </c:pt>
                <c:pt idx="278">
                  <c:v>13.956947550715425</c:v>
                </c:pt>
                <c:pt idx="279">
                  <c:v>13.976754855973827</c:v>
                </c:pt>
                <c:pt idx="280">
                  <c:v>13.996562161232228</c:v>
                </c:pt>
                <c:pt idx="281">
                  <c:v>14.015469134433429</c:v>
                </c:pt>
                <c:pt idx="282">
                  <c:v>14.03437610763463</c:v>
                </c:pt>
                <c:pt idx="283">
                  <c:v>14.053283080835831</c:v>
                </c:pt>
                <c:pt idx="284">
                  <c:v>14.072190054037032</c:v>
                </c:pt>
                <c:pt idx="285">
                  <c:v>14.091097027238233</c:v>
                </c:pt>
                <c:pt idx="286">
                  <c:v>14.109103668382234</c:v>
                </c:pt>
                <c:pt idx="287">
                  <c:v>14.127110309526236</c:v>
                </c:pt>
                <c:pt idx="288">
                  <c:v>14.144216618613036</c:v>
                </c:pt>
                <c:pt idx="289">
                  <c:v>14.161322927699837</c:v>
                </c:pt>
                <c:pt idx="290">
                  <c:v>14.178429236786638</c:v>
                </c:pt>
                <c:pt idx="291">
                  <c:v>14.195535545873438</c:v>
                </c:pt>
                <c:pt idx="292">
                  <c:v>14.212641854960239</c:v>
                </c:pt>
                <c:pt idx="293">
                  <c:v>14.22974816404704</c:v>
                </c:pt>
                <c:pt idx="294">
                  <c:v>14.24685447313384</c:v>
                </c:pt>
                <c:pt idx="295">
                  <c:v>14.263060450163442</c:v>
                </c:pt>
                <c:pt idx="296">
                  <c:v>14.279266427193043</c:v>
                </c:pt>
                <c:pt idx="297">
                  <c:v>14.295472404222645</c:v>
                </c:pt>
                <c:pt idx="298">
                  <c:v>14.310778049195045</c:v>
                </c:pt>
                <c:pt idx="299">
                  <c:v>14.326083694167446</c:v>
                </c:pt>
                <c:pt idx="300">
                  <c:v>14.341389339139846</c:v>
                </c:pt>
                <c:pt idx="301">
                  <c:v>14.356694984112247</c:v>
                </c:pt>
                <c:pt idx="302">
                  <c:v>14.372000629084647</c:v>
                </c:pt>
                <c:pt idx="303">
                  <c:v>14.387306274057048</c:v>
                </c:pt>
                <c:pt idx="304">
                  <c:v>14.401711586972249</c:v>
                </c:pt>
                <c:pt idx="305">
                  <c:v>14.41611689988745</c:v>
                </c:pt>
                <c:pt idx="306">
                  <c:v>14.430522212802652</c:v>
                </c:pt>
                <c:pt idx="307">
                  <c:v>14.444927525717853</c:v>
                </c:pt>
                <c:pt idx="308">
                  <c:v>14.459332838633054</c:v>
                </c:pt>
                <c:pt idx="309">
                  <c:v>14.472837819491055</c:v>
                </c:pt>
                <c:pt idx="310">
                  <c:v>14.486342800349055</c:v>
                </c:pt>
                <c:pt idx="311">
                  <c:v>14.499847781207055</c:v>
                </c:pt>
                <c:pt idx="312">
                  <c:v>14.513352762065056</c:v>
                </c:pt>
                <c:pt idx="313">
                  <c:v>14.526857742923056</c:v>
                </c:pt>
                <c:pt idx="314">
                  <c:v>14.540362723781056</c:v>
                </c:pt>
                <c:pt idx="315">
                  <c:v>14.552967372581858</c:v>
                </c:pt>
                <c:pt idx="316">
                  <c:v>14.565572021382659</c:v>
                </c:pt>
                <c:pt idx="317">
                  <c:v>14.57817667018346</c:v>
                </c:pt>
                <c:pt idx="318">
                  <c:v>14.590781318984261</c:v>
                </c:pt>
                <c:pt idx="319">
                  <c:v>14.603385967785062</c:v>
                </c:pt>
                <c:pt idx="320">
                  <c:v>14.615990616585863</c:v>
                </c:pt>
                <c:pt idx="321">
                  <c:v>14.628595265386664</c:v>
                </c:pt>
                <c:pt idx="322">
                  <c:v>14.641199914187466</c:v>
                </c:pt>
                <c:pt idx="323">
                  <c:v>14.653804562988267</c:v>
                </c:pt>
                <c:pt idx="324">
                  <c:v>14.666409211789068</c:v>
                </c:pt>
                <c:pt idx="325">
                  <c:v>14.679013860589869</c:v>
                </c:pt>
                <c:pt idx="326">
                  <c:v>14.69161850939067</c:v>
                </c:pt>
                <c:pt idx="327">
                  <c:v>14.704223158191471</c:v>
                </c:pt>
                <c:pt idx="328">
                  <c:v>14.716827806992272</c:v>
                </c:pt>
                <c:pt idx="329">
                  <c:v>14.729432455793074</c:v>
                </c:pt>
                <c:pt idx="330">
                  <c:v>14.742037104593875</c:v>
                </c:pt>
                <c:pt idx="331">
                  <c:v>14.754641753394676</c:v>
                </c:pt>
                <c:pt idx="332">
                  <c:v>14.767246402195477</c:v>
                </c:pt>
                <c:pt idx="333">
                  <c:v>14.778950718939077</c:v>
                </c:pt>
                <c:pt idx="334">
                  <c:v>14.790655035682677</c:v>
                </c:pt>
                <c:pt idx="335">
                  <c:v>14.802359352426278</c:v>
                </c:pt>
                <c:pt idx="336">
                  <c:v>14.814063669169878</c:v>
                </c:pt>
                <c:pt idx="337">
                  <c:v>14.826668317970679</c:v>
                </c:pt>
                <c:pt idx="338">
                  <c:v>14.83927296677148</c:v>
                </c:pt>
                <c:pt idx="339">
                  <c:v>14.851877615572281</c:v>
                </c:pt>
                <c:pt idx="340">
                  <c:v>14.864482264373082</c:v>
                </c:pt>
                <c:pt idx="341">
                  <c:v>14.877086913173883</c:v>
                </c:pt>
                <c:pt idx="342">
                  <c:v>14.889691561974685</c:v>
                </c:pt>
                <c:pt idx="343">
                  <c:v>14.902296210775486</c:v>
                </c:pt>
                <c:pt idx="344">
                  <c:v>14.914900859576287</c:v>
                </c:pt>
                <c:pt idx="345">
                  <c:v>14.927505508377088</c:v>
                </c:pt>
                <c:pt idx="346">
                  <c:v>14.940110157177889</c:v>
                </c:pt>
                <c:pt idx="347">
                  <c:v>14.95271480597869</c:v>
                </c:pt>
                <c:pt idx="348">
                  <c:v>14.965319454779491</c:v>
                </c:pt>
                <c:pt idx="349">
                  <c:v>14.977924103580293</c:v>
                </c:pt>
                <c:pt idx="350">
                  <c:v>14.990528752381094</c:v>
                </c:pt>
                <c:pt idx="351">
                  <c:v>15.003133401181895</c:v>
                </c:pt>
                <c:pt idx="352">
                  <c:v>15.015738049982696</c:v>
                </c:pt>
                <c:pt idx="353">
                  <c:v>15.028342698783497</c:v>
                </c:pt>
                <c:pt idx="354">
                  <c:v>15.040947347584298</c:v>
                </c:pt>
                <c:pt idx="355">
                  <c:v>15.053551996385099</c:v>
                </c:pt>
                <c:pt idx="356">
                  <c:v>15.066156645185901</c:v>
                </c:pt>
                <c:pt idx="357">
                  <c:v>15.079661626043901</c:v>
                </c:pt>
                <c:pt idx="358">
                  <c:v>15.092266274844702</c:v>
                </c:pt>
                <c:pt idx="359">
                  <c:v>15.104870923645503</c:v>
                </c:pt>
                <c:pt idx="360">
                  <c:v>15.117475572446304</c:v>
                </c:pt>
                <c:pt idx="361">
                  <c:v>15.130080221247105</c:v>
                </c:pt>
                <c:pt idx="362">
                  <c:v>15.142684870047907</c:v>
                </c:pt>
                <c:pt idx="363">
                  <c:v>15.155289518848708</c:v>
                </c:pt>
                <c:pt idx="364">
                  <c:v>15.167894167649509</c:v>
                </c:pt>
                <c:pt idx="365">
                  <c:v>15.18049881645031</c:v>
                </c:pt>
                <c:pt idx="366">
                  <c:v>15.193103465251111</c:v>
                </c:pt>
                <c:pt idx="367">
                  <c:v>15.205708114051912</c:v>
                </c:pt>
                <c:pt idx="368">
                  <c:v>15.219213094909913</c:v>
                </c:pt>
                <c:pt idx="369">
                  <c:v>15.233618407825114</c:v>
                </c:pt>
                <c:pt idx="370">
                  <c:v>15.248023720740315</c:v>
                </c:pt>
                <c:pt idx="371">
                  <c:v>15.262429033655517</c:v>
                </c:pt>
                <c:pt idx="372">
                  <c:v>15.276834346570718</c:v>
                </c:pt>
                <c:pt idx="373">
                  <c:v>15.290339327428718</c:v>
                </c:pt>
                <c:pt idx="374">
                  <c:v>15.303844308286719</c:v>
                </c:pt>
                <c:pt idx="375">
                  <c:v>15.317349289144719</c:v>
                </c:pt>
                <c:pt idx="376">
                  <c:v>15.33175460205992</c:v>
                </c:pt>
                <c:pt idx="377">
                  <c:v>15.346159914975122</c:v>
                </c:pt>
                <c:pt idx="378">
                  <c:v>15.360565227890323</c:v>
                </c:pt>
                <c:pt idx="379">
                  <c:v>15.375870872862723</c:v>
                </c:pt>
                <c:pt idx="380">
                  <c:v>15.390276185777925</c:v>
                </c:pt>
                <c:pt idx="381">
                  <c:v>15.404681498693126</c:v>
                </c:pt>
                <c:pt idx="382">
                  <c:v>15.419086811608327</c:v>
                </c:pt>
                <c:pt idx="383">
                  <c:v>15.433492124523529</c:v>
                </c:pt>
                <c:pt idx="384">
                  <c:v>15.44789743743873</c:v>
                </c:pt>
                <c:pt idx="385">
                  <c:v>15.462302750353931</c:v>
                </c:pt>
                <c:pt idx="386">
                  <c:v>15.476708063269133</c:v>
                </c:pt>
                <c:pt idx="387">
                  <c:v>15.491113376184334</c:v>
                </c:pt>
                <c:pt idx="388">
                  <c:v>15.505518689099535</c:v>
                </c:pt>
                <c:pt idx="389">
                  <c:v>15.519924002014736</c:v>
                </c:pt>
                <c:pt idx="390">
                  <c:v>15.534329314929938</c:v>
                </c:pt>
                <c:pt idx="391">
                  <c:v>15.548734627845139</c:v>
                </c:pt>
                <c:pt idx="392">
                  <c:v>15.56313994076034</c:v>
                </c:pt>
                <c:pt idx="393">
                  <c:v>15.577545253675542</c:v>
                </c:pt>
                <c:pt idx="394">
                  <c:v>15.591950566590743</c:v>
                </c:pt>
                <c:pt idx="395">
                  <c:v>15.606355879505944</c:v>
                </c:pt>
                <c:pt idx="396">
                  <c:v>15.620761192421146</c:v>
                </c:pt>
                <c:pt idx="397">
                  <c:v>15.638767833565147</c:v>
                </c:pt>
                <c:pt idx="398">
                  <c:v>15.66757845939555</c:v>
                </c:pt>
                <c:pt idx="399">
                  <c:v>15.692787756997152</c:v>
                </c:pt>
                <c:pt idx="400">
                  <c:v>15.715296058427153</c:v>
                </c:pt>
                <c:pt idx="401">
                  <c:v>15.737804359857154</c:v>
                </c:pt>
                <c:pt idx="402">
                  <c:v>15.760312661287156</c:v>
                </c:pt>
                <c:pt idx="403">
                  <c:v>15.782820962717157</c:v>
                </c:pt>
                <c:pt idx="404">
                  <c:v>15.805329264147158</c:v>
                </c:pt>
                <c:pt idx="405">
                  <c:v>15.82873789763436</c:v>
                </c:pt>
                <c:pt idx="406">
                  <c:v>15.850345867007162</c:v>
                </c:pt>
                <c:pt idx="407">
                  <c:v>15.871953836379964</c:v>
                </c:pt>
                <c:pt idx="408">
                  <c:v>15.893561805752766</c:v>
                </c:pt>
                <c:pt idx="409">
                  <c:v>15.915169775125568</c:v>
                </c:pt>
                <c:pt idx="410">
                  <c:v>15.935877412441169</c:v>
                </c:pt>
                <c:pt idx="411">
                  <c:v>15.95658504975677</c:v>
                </c:pt>
                <c:pt idx="412">
                  <c:v>15.976392355015172</c:v>
                </c:pt>
                <c:pt idx="413">
                  <c:v>15.995299328216372</c:v>
                </c:pt>
                <c:pt idx="414">
                  <c:v>16.014206301417573</c:v>
                </c:pt>
                <c:pt idx="415">
                  <c:v>16.033113274618774</c:v>
                </c:pt>
                <c:pt idx="416">
                  <c:v>16.052020247819975</c:v>
                </c:pt>
                <c:pt idx="417">
                  <c:v>16.070927221021176</c:v>
                </c:pt>
                <c:pt idx="418">
                  <c:v>16.089834194222377</c:v>
                </c:pt>
                <c:pt idx="419">
                  <c:v>16.108741167423577</c:v>
                </c:pt>
                <c:pt idx="420">
                  <c:v>16.127648140624778</c:v>
                </c:pt>
                <c:pt idx="421">
                  <c:v>16.146555113825979</c:v>
                </c:pt>
                <c:pt idx="422">
                  <c:v>16.16546208702718</c:v>
                </c:pt>
                <c:pt idx="423">
                  <c:v>16.18526939228558</c:v>
                </c:pt>
                <c:pt idx="424">
                  <c:v>16.20507669754398</c:v>
                </c:pt>
                <c:pt idx="425">
                  <c:v>16.223983670745181</c:v>
                </c:pt>
                <c:pt idx="426">
                  <c:v>16.242890643946382</c:v>
                </c:pt>
                <c:pt idx="427">
                  <c:v>16.261797617147582</c:v>
                </c:pt>
                <c:pt idx="428">
                  <c:v>16.280704590348783</c:v>
                </c:pt>
                <c:pt idx="429">
                  <c:v>16.298711231492785</c:v>
                </c:pt>
                <c:pt idx="430">
                  <c:v>16.316717872636787</c:v>
                </c:pt>
                <c:pt idx="431">
                  <c:v>16.334724513780788</c:v>
                </c:pt>
                <c:pt idx="432">
                  <c:v>16.35273115492479</c:v>
                </c:pt>
                <c:pt idx="433">
                  <c:v>16.370737796068791</c:v>
                </c:pt>
                <c:pt idx="434">
                  <c:v>16.387844105155594</c:v>
                </c:pt>
                <c:pt idx="435">
                  <c:v>16.404950414242396</c:v>
                </c:pt>
                <c:pt idx="436">
                  <c:v>16.422056723329199</c:v>
                </c:pt>
                <c:pt idx="437">
                  <c:v>16.4400633644732</c:v>
                </c:pt>
                <c:pt idx="438">
                  <c:v>16.458070005617202</c:v>
                </c:pt>
                <c:pt idx="439">
                  <c:v>16.476976978818403</c:v>
                </c:pt>
                <c:pt idx="440">
                  <c:v>16.495883952019604</c:v>
                </c:pt>
                <c:pt idx="441">
                  <c:v>16.514790925220804</c:v>
                </c:pt>
                <c:pt idx="442">
                  <c:v>16.533697898422005</c:v>
                </c:pt>
                <c:pt idx="443">
                  <c:v>16.552604871623206</c:v>
                </c:pt>
                <c:pt idx="444">
                  <c:v>16.571511844824407</c:v>
                </c:pt>
                <c:pt idx="445">
                  <c:v>16.591319150082807</c:v>
                </c:pt>
                <c:pt idx="446">
                  <c:v>16.611126455341207</c:v>
                </c:pt>
                <c:pt idx="447">
                  <c:v>16.630933760599607</c:v>
                </c:pt>
                <c:pt idx="448">
                  <c:v>16.650741065858007</c:v>
                </c:pt>
                <c:pt idx="449">
                  <c:v>16.670548371116407</c:v>
                </c:pt>
                <c:pt idx="450">
                  <c:v>16.690355676374807</c:v>
                </c:pt>
                <c:pt idx="451">
                  <c:v>16.710162981633207</c:v>
                </c:pt>
                <c:pt idx="452">
                  <c:v>16.729970286891607</c:v>
                </c:pt>
                <c:pt idx="453">
                  <c:v>16.749777592150007</c:v>
                </c:pt>
                <c:pt idx="454">
                  <c:v>16.769584897408407</c:v>
                </c:pt>
                <c:pt idx="455">
                  <c:v>16.79029253472401</c:v>
                </c:pt>
                <c:pt idx="456">
                  <c:v>16.811000172039613</c:v>
                </c:pt>
                <c:pt idx="457">
                  <c:v>16.831707809355215</c:v>
                </c:pt>
                <c:pt idx="458">
                  <c:v>16.852415446670818</c:v>
                </c:pt>
                <c:pt idx="459">
                  <c:v>16.873123083986421</c:v>
                </c:pt>
                <c:pt idx="460">
                  <c:v>16.894731053359223</c:v>
                </c:pt>
                <c:pt idx="461">
                  <c:v>16.916339022732025</c:v>
                </c:pt>
                <c:pt idx="462">
                  <c:v>16.937946992104827</c:v>
                </c:pt>
                <c:pt idx="463">
                  <c:v>16.959554961477629</c:v>
                </c:pt>
                <c:pt idx="464">
                  <c:v>16.981162930850431</c:v>
                </c:pt>
                <c:pt idx="465">
                  <c:v>17.002770900223233</c:v>
                </c:pt>
                <c:pt idx="466">
                  <c:v>17.024378869596035</c:v>
                </c:pt>
                <c:pt idx="467">
                  <c:v>17.045086506911638</c:v>
                </c:pt>
                <c:pt idx="468">
                  <c:v>17.06579414422724</c:v>
                </c:pt>
                <c:pt idx="469">
                  <c:v>17.086501781542843</c:v>
                </c:pt>
                <c:pt idx="470">
                  <c:v>17.108109750915645</c:v>
                </c:pt>
                <c:pt idx="471">
                  <c:v>17.128817388231248</c:v>
                </c:pt>
                <c:pt idx="472">
                  <c:v>17.149525025546851</c:v>
                </c:pt>
                <c:pt idx="473">
                  <c:v>17.170232662862453</c:v>
                </c:pt>
                <c:pt idx="474">
                  <c:v>17.190940300178056</c:v>
                </c:pt>
                <c:pt idx="475">
                  <c:v>17.211647937493659</c:v>
                </c:pt>
                <c:pt idx="476">
                  <c:v>17.232355574809262</c:v>
                </c:pt>
                <c:pt idx="477">
                  <c:v>17.253063212124864</c:v>
                </c:pt>
                <c:pt idx="478">
                  <c:v>17.273770849440467</c:v>
                </c:pt>
                <c:pt idx="479">
                  <c:v>17.29447848675607</c:v>
                </c:pt>
                <c:pt idx="480">
                  <c:v>17.325089776700871</c:v>
                </c:pt>
                <c:pt idx="481">
                  <c:v>17.363804055160475</c:v>
                </c:pt>
                <c:pt idx="482">
                  <c:v>17.395315677162479</c:v>
                </c:pt>
                <c:pt idx="483">
                  <c:v>17.425026635050081</c:v>
                </c:pt>
                <c:pt idx="484">
                  <c:v>17.452036596766082</c:v>
                </c:pt>
                <c:pt idx="485">
                  <c:v>17.478146226424883</c:v>
                </c:pt>
                <c:pt idx="486">
                  <c:v>17.503355524026485</c:v>
                </c:pt>
                <c:pt idx="487">
                  <c:v>17.527664489570888</c:v>
                </c:pt>
                <c:pt idx="488">
                  <c:v>17.551973455115292</c:v>
                </c:pt>
                <c:pt idx="489">
                  <c:v>17.575382088602492</c:v>
                </c:pt>
                <c:pt idx="490">
                  <c:v>17.598790722089692</c:v>
                </c:pt>
                <c:pt idx="491">
                  <c:v>17.622199355576893</c:v>
                </c:pt>
                <c:pt idx="492">
                  <c:v>17.646508321121296</c:v>
                </c:pt>
                <c:pt idx="493">
                  <c:v>17.669916954608496</c:v>
                </c:pt>
                <c:pt idx="494">
                  <c:v>17.693325588095696</c:v>
                </c:pt>
                <c:pt idx="495">
                  <c:v>17.716734221582897</c:v>
                </c:pt>
                <c:pt idx="496">
                  <c:v>17.740142855070097</c:v>
                </c:pt>
                <c:pt idx="497">
                  <c:v>17.763551488557297</c:v>
                </c:pt>
                <c:pt idx="498">
                  <c:v>17.786059789987299</c:v>
                </c:pt>
                <c:pt idx="499">
                  <c:v>17.8085680914173</c:v>
                </c:pt>
                <c:pt idx="500">
                  <c:v>17.831076392847301</c:v>
                </c:pt>
                <c:pt idx="501">
                  <c:v>17.853584694277302</c:v>
                </c:pt>
                <c:pt idx="502">
                  <c:v>17.876092995707303</c:v>
                </c:pt>
                <c:pt idx="503">
                  <c:v>17.898601297137304</c:v>
                </c:pt>
                <c:pt idx="504">
                  <c:v>17.921109598567305</c:v>
                </c:pt>
                <c:pt idx="505">
                  <c:v>17.943617899997307</c:v>
                </c:pt>
                <c:pt idx="506">
                  <c:v>17.966126201427308</c:v>
                </c:pt>
                <c:pt idx="507">
                  <c:v>17.988634502857309</c:v>
                </c:pt>
                <c:pt idx="508">
                  <c:v>18.01114280428731</c:v>
                </c:pt>
                <c:pt idx="509">
                  <c:v>18.033651105717311</c:v>
                </c:pt>
                <c:pt idx="510">
                  <c:v>18.057059739204512</c:v>
                </c:pt>
                <c:pt idx="511">
                  <c:v>18.104777338236115</c:v>
                </c:pt>
                <c:pt idx="512">
                  <c:v>18.165999918125721</c:v>
                </c:pt>
                <c:pt idx="513">
                  <c:v>18.214617849214523</c:v>
                </c:pt>
                <c:pt idx="514">
                  <c:v>18.256933455902928</c:v>
                </c:pt>
                <c:pt idx="515">
                  <c:v>18.296548066419732</c:v>
                </c:pt>
                <c:pt idx="516">
                  <c:v>18.336162676936535</c:v>
                </c:pt>
                <c:pt idx="517">
                  <c:v>18.375777287453339</c:v>
                </c:pt>
                <c:pt idx="518">
                  <c:v>18.428896878828141</c:v>
                </c:pt>
                <c:pt idx="519">
                  <c:v>18.497322115175347</c:v>
                </c:pt>
                <c:pt idx="520">
                  <c:v>18.552242370664551</c:v>
                </c:pt>
                <c:pt idx="521">
                  <c:v>18.600860301753354</c:v>
                </c:pt>
                <c:pt idx="522">
                  <c:v>18.646777236670559</c:v>
                </c:pt>
                <c:pt idx="523">
                  <c:v>18.689993175416163</c:v>
                </c:pt>
                <c:pt idx="524">
                  <c:v>18.731408450047365</c:v>
                </c:pt>
                <c:pt idx="525">
                  <c:v>18.772823724678567</c:v>
                </c:pt>
                <c:pt idx="526">
                  <c:v>18.811538003138171</c:v>
                </c:pt>
                <c:pt idx="527">
                  <c:v>18.849351949540573</c:v>
                </c:pt>
                <c:pt idx="528">
                  <c:v>18.887165895942974</c:v>
                </c:pt>
                <c:pt idx="529">
                  <c:v>18.924979842345376</c:v>
                </c:pt>
                <c:pt idx="530">
                  <c:v>18.963694120804981</c:v>
                </c:pt>
                <c:pt idx="531">
                  <c:v>19.002408399264585</c:v>
                </c:pt>
                <c:pt idx="532">
                  <c:v>19.042023009781389</c:v>
                </c:pt>
                <c:pt idx="533">
                  <c:v>19.094242269098991</c:v>
                </c:pt>
                <c:pt idx="534">
                  <c:v>19.156365181045796</c:v>
                </c:pt>
                <c:pt idx="535">
                  <c:v>19.221189089164202</c:v>
                </c:pt>
                <c:pt idx="536">
                  <c:v>19.292315321683006</c:v>
                </c:pt>
                <c:pt idx="537">
                  <c:v>19.361640890087411</c:v>
                </c:pt>
                <c:pt idx="538">
                  <c:v>19.422863469977017</c:v>
                </c:pt>
                <c:pt idx="539">
                  <c:v>19.480484721637822</c:v>
                </c:pt>
                <c:pt idx="540">
                  <c:v>19.538105973298627</c:v>
                </c:pt>
                <c:pt idx="541">
                  <c:v>19.595727224959433</c:v>
                </c:pt>
                <c:pt idx="542">
                  <c:v>19.655149140734636</c:v>
                </c:pt>
                <c:pt idx="543">
                  <c:v>19.719973048853042</c:v>
                </c:pt>
                <c:pt idx="544">
                  <c:v>19.786597621085846</c:v>
                </c:pt>
                <c:pt idx="545">
                  <c:v>19.864026178005052</c:v>
                </c:pt>
                <c:pt idx="546">
                  <c:v>19.942355066981456</c:v>
                </c:pt>
                <c:pt idx="547">
                  <c:v>20.02068395595786</c:v>
                </c:pt>
                <c:pt idx="548">
                  <c:v>20.099012844934265</c:v>
                </c:pt>
                <c:pt idx="549">
                  <c:v>20.189046050654273</c:v>
                </c:pt>
                <c:pt idx="550">
                  <c:v>20.270075935802279</c:v>
                </c:pt>
                <c:pt idx="551">
                  <c:v>20.351105820950284</c:v>
                </c:pt>
                <c:pt idx="552">
                  <c:v>20.43213570609829</c:v>
                </c:pt>
                <c:pt idx="553">
                  <c:v>20.514966255360697</c:v>
                </c:pt>
                <c:pt idx="554">
                  <c:v>20.604999461080705</c:v>
                </c:pt>
                <c:pt idx="555">
                  <c:v>20.693232002686312</c:v>
                </c:pt>
                <c:pt idx="556">
                  <c:v>20.781464544291918</c:v>
                </c:pt>
                <c:pt idx="557">
                  <c:v>20.869697085897524</c:v>
                </c:pt>
                <c:pt idx="558">
                  <c:v>20.959730291617532</c:v>
                </c:pt>
                <c:pt idx="559">
                  <c:v>21.05876681790954</c:v>
                </c:pt>
                <c:pt idx="560">
                  <c:v>21.175809985345548</c:v>
                </c:pt>
                <c:pt idx="561">
                  <c:v>21.283849832209555</c:v>
                </c:pt>
                <c:pt idx="562">
                  <c:v>21.382886358501562</c:v>
                </c:pt>
                <c:pt idx="563">
                  <c:v>21.481922884793569</c:v>
                </c:pt>
                <c:pt idx="564">
                  <c:v>21.580959411085576</c:v>
                </c:pt>
                <c:pt idx="565">
                  <c:v>21.698002578521585</c:v>
                </c:pt>
                <c:pt idx="566">
                  <c:v>21.842055707673595</c:v>
                </c:pt>
                <c:pt idx="567">
                  <c:v>22.022122119113607</c:v>
                </c:pt>
                <c:pt idx="568">
                  <c:v>22.229198492269621</c:v>
                </c:pt>
                <c:pt idx="569">
                  <c:v>22.48129146828564</c:v>
                </c:pt>
                <c:pt idx="570">
                  <c:v>22.715377803157658</c:v>
                </c:pt>
                <c:pt idx="571">
                  <c:v>22.895444214597671</c:v>
                </c:pt>
                <c:pt idx="572">
                  <c:v>23.066507305465684</c:v>
                </c:pt>
                <c:pt idx="573">
                  <c:v>23.228567075761696</c:v>
                </c:pt>
                <c:pt idx="574">
                  <c:v>23.381623525485708</c:v>
                </c:pt>
                <c:pt idx="575">
                  <c:v>23.525676654637717</c:v>
                </c:pt>
                <c:pt idx="576">
                  <c:v>23.669729783789727</c:v>
                </c:pt>
                <c:pt idx="577">
                  <c:v>23.813782912941736</c:v>
                </c:pt>
                <c:pt idx="578">
                  <c:v>23.957836042093746</c:v>
                </c:pt>
                <c:pt idx="579">
                  <c:v>24.236938979825766</c:v>
                </c:pt>
                <c:pt idx="580">
                  <c:v>24.624081764421796</c:v>
                </c:pt>
                <c:pt idx="581">
                  <c:v>25.011224549017825</c:v>
                </c:pt>
                <c:pt idx="582">
                  <c:v>25.398367333613855</c:v>
                </c:pt>
                <c:pt idx="583">
                  <c:v>25.803516759353883</c:v>
                </c:pt>
                <c:pt idx="584">
                  <c:v>26.163649582233909</c:v>
                </c:pt>
                <c:pt idx="585">
                  <c:v>26.496772443397933</c:v>
                </c:pt>
                <c:pt idx="586">
                  <c:v>26.811888663417957</c:v>
                </c:pt>
                <c:pt idx="587">
                  <c:v>27.118001562865977</c:v>
                </c:pt>
                <c:pt idx="588">
                  <c:v>27.397104500597997</c:v>
                </c:pt>
                <c:pt idx="589">
                  <c:v>27.649197476614017</c:v>
                </c:pt>
                <c:pt idx="590">
                  <c:v>27.892287132058033</c:v>
                </c:pt>
                <c:pt idx="591">
                  <c:v>28.126373466930051</c:v>
                </c:pt>
                <c:pt idx="592">
                  <c:v>28.342453160658067</c:v>
                </c:pt>
                <c:pt idx="593">
                  <c:v>28.549529533814081</c:v>
                </c:pt>
                <c:pt idx="594">
                  <c:v>28.756605906970094</c:v>
                </c:pt>
                <c:pt idx="595">
                  <c:v>28.954678959554109</c:v>
                </c:pt>
                <c:pt idx="596">
                  <c:v>29.134745370994121</c:v>
                </c:pt>
                <c:pt idx="597">
                  <c:v>29.305808461862135</c:v>
                </c:pt>
                <c:pt idx="598">
                  <c:v>29.458864911586147</c:v>
                </c:pt>
                <c:pt idx="599">
                  <c:v>29.611921361310159</c:v>
                </c:pt>
                <c:pt idx="600">
                  <c:v>29.74697116989017</c:v>
                </c:pt>
                <c:pt idx="601">
                  <c:v>29.873017657898178</c:v>
                </c:pt>
                <c:pt idx="602">
                  <c:v>29.999064145906186</c:v>
                </c:pt>
                <c:pt idx="603">
                  <c:v>30.116107313342194</c:v>
                </c:pt>
                <c:pt idx="604">
                  <c:v>30.233150480778203</c:v>
                </c:pt>
                <c:pt idx="605">
                  <c:v>30.350193648214212</c:v>
                </c:pt>
                <c:pt idx="606">
                  <c:v>30.458233495078218</c:v>
                </c:pt>
                <c:pt idx="607">
                  <c:v>30.566273341942225</c:v>
                </c:pt>
                <c:pt idx="608">
                  <c:v>30.665309868234232</c:v>
                </c:pt>
                <c:pt idx="609">
                  <c:v>30.764346394526239</c:v>
                </c:pt>
                <c:pt idx="610">
                  <c:v>30.863382920818246</c:v>
                </c:pt>
                <c:pt idx="611">
                  <c:v>30.962419447110253</c:v>
                </c:pt>
                <c:pt idx="612">
                  <c:v>31.052452652830262</c:v>
                </c:pt>
                <c:pt idx="613">
                  <c:v>31.141585526493067</c:v>
                </c:pt>
                <c:pt idx="614">
                  <c:v>31.223515743698272</c:v>
                </c:pt>
                <c:pt idx="615">
                  <c:v>31.298243304445876</c:v>
                </c:pt>
                <c:pt idx="616">
                  <c:v>31.367568872850281</c:v>
                </c:pt>
                <c:pt idx="617">
                  <c:v>31.432392780968687</c:v>
                </c:pt>
                <c:pt idx="618">
                  <c:v>31.494515692915492</c:v>
                </c:pt>
                <c:pt idx="619">
                  <c:v>31.554837940747895</c:v>
                </c:pt>
                <c:pt idx="620">
                  <c:v>31.615160188580298</c:v>
                </c:pt>
                <c:pt idx="621">
                  <c:v>31.673681772298302</c:v>
                </c:pt>
                <c:pt idx="622">
                  <c:v>31.729502359844705</c:v>
                </c:pt>
                <c:pt idx="623">
                  <c:v>31.78352228327671</c:v>
                </c:pt>
                <c:pt idx="624">
                  <c:v>31.835741542594313</c:v>
                </c:pt>
                <c:pt idx="625">
                  <c:v>31.885259805740318</c:v>
                </c:pt>
                <c:pt idx="626">
                  <c:v>31.932977404771922</c:v>
                </c:pt>
                <c:pt idx="627">
                  <c:v>31.980695003803525</c:v>
                </c:pt>
                <c:pt idx="628">
                  <c:v>32.025711606663528</c:v>
                </c:pt>
                <c:pt idx="629">
                  <c:v>32.068927545409132</c:v>
                </c:pt>
                <c:pt idx="630">
                  <c:v>32.110342820040337</c:v>
                </c:pt>
                <c:pt idx="631">
                  <c:v>32.149057098499938</c:v>
                </c:pt>
                <c:pt idx="632">
                  <c:v>32.185070380787941</c:v>
                </c:pt>
                <c:pt idx="633">
                  <c:v>32.220183331018745</c:v>
                </c:pt>
                <c:pt idx="634">
                  <c:v>32.253495617135151</c:v>
                </c:pt>
                <c:pt idx="635">
                  <c:v>32.285007239137151</c:v>
                </c:pt>
                <c:pt idx="636">
                  <c:v>32.315618529081952</c:v>
                </c:pt>
                <c:pt idx="637">
                  <c:v>32.345329486969554</c:v>
                </c:pt>
                <c:pt idx="638">
                  <c:v>32.375040444857156</c:v>
                </c:pt>
                <c:pt idx="639">
                  <c:v>32.403851070687558</c:v>
                </c:pt>
                <c:pt idx="640">
                  <c:v>32.430861032403563</c:v>
                </c:pt>
                <c:pt idx="641">
                  <c:v>32.456970662062368</c:v>
                </c:pt>
                <c:pt idx="642">
                  <c:v>32.482179959663966</c:v>
                </c:pt>
                <c:pt idx="643">
                  <c:v>32.506488925208366</c:v>
                </c:pt>
                <c:pt idx="644">
                  <c:v>32.530797890752766</c:v>
                </c:pt>
                <c:pt idx="645">
                  <c:v>32.554206524239966</c:v>
                </c:pt>
                <c:pt idx="646">
                  <c:v>32.577615157727166</c:v>
                </c:pt>
                <c:pt idx="647">
                  <c:v>32.600123459157167</c:v>
                </c:pt>
                <c:pt idx="648">
                  <c:v>32.621731428529969</c:v>
                </c:pt>
                <c:pt idx="649">
                  <c:v>32.643339397902771</c:v>
                </c:pt>
                <c:pt idx="650">
                  <c:v>32.664947367275573</c:v>
                </c:pt>
                <c:pt idx="651">
                  <c:v>32.685655004591176</c:v>
                </c:pt>
                <c:pt idx="652">
                  <c:v>32.706362641906779</c:v>
                </c:pt>
                <c:pt idx="653">
                  <c:v>32.725269615107983</c:v>
                </c:pt>
                <c:pt idx="654">
                  <c:v>32.744176588309188</c:v>
                </c:pt>
                <c:pt idx="655">
                  <c:v>32.762183229453186</c:v>
                </c:pt>
                <c:pt idx="656">
                  <c:v>32.780189870597184</c:v>
                </c:pt>
                <c:pt idx="657">
                  <c:v>32.797296179683983</c:v>
                </c:pt>
                <c:pt idx="658">
                  <c:v>32.814402488770781</c:v>
                </c:pt>
                <c:pt idx="659">
                  <c:v>32.83150879785758</c:v>
                </c:pt>
                <c:pt idx="660">
                  <c:v>32.848615106944379</c:v>
                </c:pt>
                <c:pt idx="661">
                  <c:v>32.864821083973979</c:v>
                </c:pt>
                <c:pt idx="662">
                  <c:v>32.881027061003579</c:v>
                </c:pt>
                <c:pt idx="663">
                  <c:v>32.897233038033178</c:v>
                </c:pt>
                <c:pt idx="664">
                  <c:v>32.912538683005579</c:v>
                </c:pt>
                <c:pt idx="665">
                  <c:v>32.927844327977979</c:v>
                </c:pt>
                <c:pt idx="666">
                  <c:v>32.94314997295038</c:v>
                </c:pt>
                <c:pt idx="667">
                  <c:v>32.95935594997998</c:v>
                </c:pt>
                <c:pt idx="668">
                  <c:v>32.975561927009579</c:v>
                </c:pt>
                <c:pt idx="669">
                  <c:v>32.991767904039179</c:v>
                </c:pt>
                <c:pt idx="670">
                  <c:v>33.007073549011579</c:v>
                </c:pt>
                <c:pt idx="671">
                  <c:v>33.021478861926781</c:v>
                </c:pt>
                <c:pt idx="672">
                  <c:v>33.035884174841982</c:v>
                </c:pt>
                <c:pt idx="673">
                  <c:v>33.050289487757183</c:v>
                </c:pt>
                <c:pt idx="674">
                  <c:v>33.064694800672385</c:v>
                </c:pt>
                <c:pt idx="675">
                  <c:v>33.079100113587586</c:v>
                </c:pt>
                <c:pt idx="676">
                  <c:v>33.094405758559986</c:v>
                </c:pt>
                <c:pt idx="677">
                  <c:v>33.109711403532387</c:v>
                </c:pt>
                <c:pt idx="678">
                  <c:v>33.124116716447588</c:v>
                </c:pt>
                <c:pt idx="679">
                  <c:v>33.13852202936279</c:v>
                </c:pt>
                <c:pt idx="680">
                  <c:v>33.152027010220792</c:v>
                </c:pt>
                <c:pt idx="681">
                  <c:v>33.165531991078794</c:v>
                </c:pt>
                <c:pt idx="682">
                  <c:v>33.179036971936796</c:v>
                </c:pt>
                <c:pt idx="683">
                  <c:v>33.192541952794798</c:v>
                </c:pt>
                <c:pt idx="684">
                  <c:v>33.2060469336528</c:v>
                </c:pt>
                <c:pt idx="685">
                  <c:v>33.219551914510802</c:v>
                </c:pt>
                <c:pt idx="686">
                  <c:v>33.233056895368804</c:v>
                </c:pt>
                <c:pt idx="687">
                  <c:v>33.245661544169607</c:v>
                </c:pt>
                <c:pt idx="688">
                  <c:v>33.25826619297041</c:v>
                </c:pt>
                <c:pt idx="689">
                  <c:v>33.270870841771213</c:v>
                </c:pt>
                <c:pt idx="690">
                  <c:v>33.283475490572016</c:v>
                </c:pt>
                <c:pt idx="691">
                  <c:v>33.296080139372819</c:v>
                </c:pt>
                <c:pt idx="692">
                  <c:v>33.308684788173622</c:v>
                </c:pt>
                <c:pt idx="693">
                  <c:v>33.321289436974425</c:v>
                </c:pt>
                <c:pt idx="694">
                  <c:v>33.333894085775228</c:v>
                </c:pt>
                <c:pt idx="695">
                  <c:v>33.346498734576031</c:v>
                </c:pt>
                <c:pt idx="696">
                  <c:v>33.359103383376834</c:v>
                </c:pt>
                <c:pt idx="697">
                  <c:v>33.371708032177636</c:v>
                </c:pt>
                <c:pt idx="698">
                  <c:v>33.384312680978439</c:v>
                </c:pt>
                <c:pt idx="699">
                  <c:v>33.396917329779242</c:v>
                </c:pt>
                <c:pt idx="700">
                  <c:v>33.409521978580045</c:v>
                </c:pt>
                <c:pt idx="701">
                  <c:v>33.422126627380848</c:v>
                </c:pt>
                <c:pt idx="702">
                  <c:v>33.434731276181651</c:v>
                </c:pt>
                <c:pt idx="703">
                  <c:v>33.447335924982454</c:v>
                </c:pt>
                <c:pt idx="704">
                  <c:v>33.459940573783257</c:v>
                </c:pt>
                <c:pt idx="705">
                  <c:v>33.47254522258406</c:v>
                </c:pt>
                <c:pt idx="706">
                  <c:v>33.485149871384863</c:v>
                </c:pt>
                <c:pt idx="707">
                  <c:v>33.497754520185666</c:v>
                </c:pt>
                <c:pt idx="708">
                  <c:v>33.510359168986469</c:v>
                </c:pt>
                <c:pt idx="709">
                  <c:v>33.522963817787272</c:v>
                </c:pt>
                <c:pt idx="710">
                  <c:v>33.534668134530875</c:v>
                </c:pt>
                <c:pt idx="711">
                  <c:v>33.546372451274479</c:v>
                </c:pt>
                <c:pt idx="712">
                  <c:v>33.558076768018083</c:v>
                </c:pt>
                <c:pt idx="713">
                  <c:v>33.570681416818886</c:v>
                </c:pt>
                <c:pt idx="714">
                  <c:v>33.583286065619689</c:v>
                </c:pt>
                <c:pt idx="715">
                  <c:v>33.595890714420491</c:v>
                </c:pt>
                <c:pt idx="716">
                  <c:v>33.608495363221294</c:v>
                </c:pt>
                <c:pt idx="717">
                  <c:v>33.621100012022097</c:v>
                </c:pt>
                <c:pt idx="718">
                  <c:v>33.6337046608229</c:v>
                </c:pt>
                <c:pt idx="719">
                  <c:v>33.646309309623703</c:v>
                </c:pt>
                <c:pt idx="720">
                  <c:v>33.658013626367307</c:v>
                </c:pt>
                <c:pt idx="721">
                  <c:v>33.669717943110911</c:v>
                </c:pt>
                <c:pt idx="722">
                  <c:v>33.681422259854514</c:v>
                </c:pt>
                <c:pt idx="723">
                  <c:v>33.693126576598118</c:v>
                </c:pt>
                <c:pt idx="724">
                  <c:v>33.704830893341722</c:v>
                </c:pt>
                <c:pt idx="725">
                  <c:v>33.716535210085326</c:v>
                </c:pt>
                <c:pt idx="726">
                  <c:v>33.728239526828929</c:v>
                </c:pt>
                <c:pt idx="727">
                  <c:v>33.739943843572533</c:v>
                </c:pt>
                <c:pt idx="728">
                  <c:v>33.751648160316137</c:v>
                </c:pt>
                <c:pt idx="729">
                  <c:v>33.76335247705974</c:v>
                </c:pt>
                <c:pt idx="730">
                  <c:v>33.775957125860543</c:v>
                </c:pt>
                <c:pt idx="731">
                  <c:v>33.788561774661346</c:v>
                </c:pt>
                <c:pt idx="732">
                  <c:v>33.802066755519348</c:v>
                </c:pt>
                <c:pt idx="733">
                  <c:v>33.81557173637735</c:v>
                </c:pt>
                <c:pt idx="734">
                  <c:v>33.829076717235353</c:v>
                </c:pt>
                <c:pt idx="735">
                  <c:v>33.842581698093355</c:v>
                </c:pt>
                <c:pt idx="736">
                  <c:v>33.856086678951357</c:v>
                </c:pt>
                <c:pt idx="737">
                  <c:v>33.869591659809359</c:v>
                </c:pt>
                <c:pt idx="738">
                  <c:v>33.88399697272456</c:v>
                </c:pt>
                <c:pt idx="739">
                  <c:v>33.898402285639762</c:v>
                </c:pt>
                <c:pt idx="740">
                  <c:v>33.912807598554963</c:v>
                </c:pt>
                <c:pt idx="741">
                  <c:v>33.927212911470164</c:v>
                </c:pt>
                <c:pt idx="742">
                  <c:v>33.941618224385365</c:v>
                </c:pt>
                <c:pt idx="743">
                  <c:v>33.956023537300567</c:v>
                </c:pt>
                <c:pt idx="744">
                  <c:v>33.981232834902166</c:v>
                </c:pt>
                <c:pt idx="745">
                  <c:v>34.001940472217768</c:v>
                </c:pt>
                <c:pt idx="746">
                  <c:v>34.019947113361766</c:v>
                </c:pt>
                <c:pt idx="747">
                  <c:v>34.037053422448565</c:v>
                </c:pt>
                <c:pt idx="748">
                  <c:v>34.054159731535364</c:v>
                </c:pt>
                <c:pt idx="749">
                  <c:v>34.071266040622163</c:v>
                </c:pt>
                <c:pt idx="750">
                  <c:v>34.088372349708962</c:v>
                </c:pt>
                <c:pt idx="751">
                  <c:v>34.105478658795761</c:v>
                </c:pt>
                <c:pt idx="752">
                  <c:v>34.12168463582536</c:v>
                </c:pt>
                <c:pt idx="753">
                  <c:v>34.13789061285496</c:v>
                </c:pt>
                <c:pt idx="754">
                  <c:v>34.15409658988456</c:v>
                </c:pt>
                <c:pt idx="755">
                  <c:v>34.17030256691416</c:v>
                </c:pt>
                <c:pt idx="756">
                  <c:v>34.186508543943759</c:v>
                </c:pt>
                <c:pt idx="757">
                  <c:v>34.202714520973359</c:v>
                </c:pt>
                <c:pt idx="758">
                  <c:v>34.218920498002959</c:v>
                </c:pt>
                <c:pt idx="759">
                  <c:v>34.235126475032558</c:v>
                </c:pt>
                <c:pt idx="760">
                  <c:v>34.251332452062158</c:v>
                </c:pt>
                <c:pt idx="761">
                  <c:v>34.267538429091758</c:v>
                </c:pt>
                <c:pt idx="762">
                  <c:v>34.283744406121357</c:v>
                </c:pt>
                <c:pt idx="763">
                  <c:v>34.299950383150957</c:v>
                </c:pt>
                <c:pt idx="764">
                  <c:v>34.316156360180557</c:v>
                </c:pt>
                <c:pt idx="765">
                  <c:v>34.332362337210157</c:v>
                </c:pt>
                <c:pt idx="766">
                  <c:v>34.348568314239756</c:v>
                </c:pt>
                <c:pt idx="767">
                  <c:v>34.364774291269356</c:v>
                </c:pt>
                <c:pt idx="768">
                  <c:v>34.381880600356155</c:v>
                </c:pt>
                <c:pt idx="769">
                  <c:v>34.398986909442954</c:v>
                </c:pt>
                <c:pt idx="770">
                  <c:v>34.416093218529753</c:v>
                </c:pt>
                <c:pt idx="771">
                  <c:v>34.433199527616551</c:v>
                </c:pt>
                <c:pt idx="772">
                  <c:v>34.45030583670335</c:v>
                </c:pt>
                <c:pt idx="773">
                  <c:v>34.467412145790149</c:v>
                </c:pt>
                <c:pt idx="774">
                  <c:v>34.484518454876948</c:v>
                </c:pt>
                <c:pt idx="775">
                  <c:v>34.501624763963747</c:v>
                </c:pt>
                <c:pt idx="776">
                  <c:v>34.518731073050546</c:v>
                </c:pt>
                <c:pt idx="777">
                  <c:v>34.535837382137345</c:v>
                </c:pt>
                <c:pt idx="778">
                  <c:v>34.552943691224144</c:v>
                </c:pt>
                <c:pt idx="779">
                  <c:v>34.570050000310943</c:v>
                </c:pt>
                <c:pt idx="780">
                  <c:v>34.587156309397741</c:v>
                </c:pt>
                <c:pt idx="781">
                  <c:v>34.60426261848454</c:v>
                </c:pt>
                <c:pt idx="782">
                  <c:v>34.622269259628538</c:v>
                </c:pt>
                <c:pt idx="783">
                  <c:v>34.640275900772536</c:v>
                </c:pt>
                <c:pt idx="784">
                  <c:v>34.658282541916535</c:v>
                </c:pt>
                <c:pt idx="785">
                  <c:v>34.676289183060533</c:v>
                </c:pt>
                <c:pt idx="786">
                  <c:v>34.694295824204531</c:v>
                </c:pt>
                <c:pt idx="787">
                  <c:v>34.712302465348529</c:v>
                </c:pt>
                <c:pt idx="788">
                  <c:v>34.730309106492527</c:v>
                </c:pt>
                <c:pt idx="789">
                  <c:v>34.748315747636525</c:v>
                </c:pt>
                <c:pt idx="790">
                  <c:v>34.766322388780523</c:v>
                </c:pt>
                <c:pt idx="791">
                  <c:v>34.784329029924521</c:v>
                </c:pt>
                <c:pt idx="792">
                  <c:v>34.802335671068519</c:v>
                </c:pt>
                <c:pt idx="793">
                  <c:v>34.820342312212517</c:v>
                </c:pt>
                <c:pt idx="794">
                  <c:v>34.837448621299316</c:v>
                </c:pt>
                <c:pt idx="795">
                  <c:v>34.854554930386115</c:v>
                </c:pt>
                <c:pt idx="796">
                  <c:v>34.871661239472914</c:v>
                </c:pt>
                <c:pt idx="797">
                  <c:v>34.889667880616912</c:v>
                </c:pt>
                <c:pt idx="798">
                  <c:v>34.90767452176091</c:v>
                </c:pt>
                <c:pt idx="799">
                  <c:v>34.926581494962115</c:v>
                </c:pt>
                <c:pt idx="800">
                  <c:v>34.945488468163319</c:v>
                </c:pt>
                <c:pt idx="801">
                  <c:v>34.964395441364523</c:v>
                </c:pt>
                <c:pt idx="802">
                  <c:v>34.983302414565728</c:v>
                </c:pt>
                <c:pt idx="803">
                  <c:v>35.002209387766932</c:v>
                </c:pt>
                <c:pt idx="804">
                  <c:v>35.02021602891093</c:v>
                </c:pt>
                <c:pt idx="805">
                  <c:v>35.038222670054928</c:v>
                </c:pt>
                <c:pt idx="806">
                  <c:v>35.056229311198926</c:v>
                </c:pt>
                <c:pt idx="807">
                  <c:v>35.074235952342924</c:v>
                </c:pt>
                <c:pt idx="808">
                  <c:v>35.093142925544129</c:v>
                </c:pt>
                <c:pt idx="809">
                  <c:v>35.112049898745333</c:v>
                </c:pt>
                <c:pt idx="810">
                  <c:v>35.130956871946537</c:v>
                </c:pt>
                <c:pt idx="811">
                  <c:v>35.149863845147742</c:v>
                </c:pt>
                <c:pt idx="812">
                  <c:v>35.168770818348946</c:v>
                </c:pt>
                <c:pt idx="813">
                  <c:v>35.18857812360735</c:v>
                </c:pt>
                <c:pt idx="814">
                  <c:v>35.208385428865753</c:v>
                </c:pt>
                <c:pt idx="815">
                  <c:v>35.227292402066958</c:v>
                </c:pt>
                <c:pt idx="816">
                  <c:v>35.246199375268162</c:v>
                </c:pt>
                <c:pt idx="817">
                  <c:v>35.265106348469367</c:v>
                </c:pt>
                <c:pt idx="818">
                  <c:v>35.284013321670571</c:v>
                </c:pt>
                <c:pt idx="819">
                  <c:v>35.302920294871775</c:v>
                </c:pt>
                <c:pt idx="820">
                  <c:v>35.32182726807298</c:v>
                </c:pt>
                <c:pt idx="821">
                  <c:v>35.340734241274184</c:v>
                </c:pt>
                <c:pt idx="822">
                  <c:v>35.359641214475388</c:v>
                </c:pt>
                <c:pt idx="823">
                  <c:v>35.378548187676593</c:v>
                </c:pt>
                <c:pt idx="824">
                  <c:v>35.397455160877797</c:v>
                </c:pt>
                <c:pt idx="825">
                  <c:v>35.416362134079002</c:v>
                </c:pt>
                <c:pt idx="826">
                  <c:v>35.435269107280206</c:v>
                </c:pt>
                <c:pt idx="827">
                  <c:v>35.45417608048141</c:v>
                </c:pt>
                <c:pt idx="828">
                  <c:v>35.473083053682615</c:v>
                </c:pt>
                <c:pt idx="829">
                  <c:v>35.491990026883819</c:v>
                </c:pt>
                <c:pt idx="830">
                  <c:v>35.511797332142223</c:v>
                </c:pt>
                <c:pt idx="831">
                  <c:v>35.532504969457825</c:v>
                </c:pt>
                <c:pt idx="832">
                  <c:v>35.555013270887827</c:v>
                </c:pt>
                <c:pt idx="833">
                  <c:v>35.578421904375027</c:v>
                </c:pt>
                <c:pt idx="834">
                  <c:v>35.601830537862227</c:v>
                </c:pt>
                <c:pt idx="835">
                  <c:v>35.634242491921427</c:v>
                </c:pt>
                <c:pt idx="836">
                  <c:v>35.663053117751829</c:v>
                </c:pt>
                <c:pt idx="837">
                  <c:v>35.689162747410634</c:v>
                </c:pt>
                <c:pt idx="838">
                  <c:v>35.714372045012233</c:v>
                </c:pt>
                <c:pt idx="839">
                  <c:v>35.739581342613832</c:v>
                </c:pt>
                <c:pt idx="840">
                  <c:v>35.764790640215431</c:v>
                </c:pt>
                <c:pt idx="841">
                  <c:v>35.78909960575983</c:v>
                </c:pt>
                <c:pt idx="842">
                  <c:v>35.81340857130423</c:v>
                </c:pt>
                <c:pt idx="843">
                  <c:v>35.83681720479143</c:v>
                </c:pt>
                <c:pt idx="844">
                  <c:v>35.859325506221431</c:v>
                </c:pt>
                <c:pt idx="845">
                  <c:v>35.881833807651432</c:v>
                </c:pt>
                <c:pt idx="846">
                  <c:v>35.904342109081433</c:v>
                </c:pt>
                <c:pt idx="847">
                  <c:v>35.926850410511435</c:v>
                </c:pt>
                <c:pt idx="848">
                  <c:v>35.950259043998635</c:v>
                </c:pt>
                <c:pt idx="849">
                  <c:v>35.973667677485835</c:v>
                </c:pt>
                <c:pt idx="850">
                  <c:v>35.997076310973036</c:v>
                </c:pt>
                <c:pt idx="851">
                  <c:v>36.020484944460236</c:v>
                </c:pt>
                <c:pt idx="852">
                  <c:v>36.042993245890237</c:v>
                </c:pt>
                <c:pt idx="853">
                  <c:v>36.065501547320238</c:v>
                </c:pt>
                <c:pt idx="854">
                  <c:v>36.088009848750239</c:v>
                </c:pt>
                <c:pt idx="855">
                  <c:v>36.110518150180241</c:v>
                </c:pt>
                <c:pt idx="856">
                  <c:v>36.133026451610242</c:v>
                </c:pt>
                <c:pt idx="857">
                  <c:v>36.155534753040243</c:v>
                </c:pt>
                <c:pt idx="858">
                  <c:v>36.178043054470244</c:v>
                </c:pt>
                <c:pt idx="859">
                  <c:v>36.200551355900245</c:v>
                </c:pt>
                <c:pt idx="860">
                  <c:v>36.223059657330246</c:v>
                </c:pt>
                <c:pt idx="861">
                  <c:v>36.245567958760248</c:v>
                </c:pt>
                <c:pt idx="862">
                  <c:v>36.268076260190249</c:v>
                </c:pt>
                <c:pt idx="863">
                  <c:v>36.29058456162025</c:v>
                </c:pt>
                <c:pt idx="864">
                  <c:v>36.313092863050251</c:v>
                </c:pt>
                <c:pt idx="865">
                  <c:v>36.335601164480252</c:v>
                </c:pt>
                <c:pt idx="866">
                  <c:v>36.358109465910253</c:v>
                </c:pt>
                <c:pt idx="867">
                  <c:v>36.380617767340254</c:v>
                </c:pt>
                <c:pt idx="868">
                  <c:v>36.403126068770256</c:v>
                </c:pt>
                <c:pt idx="869">
                  <c:v>36.427435034314655</c:v>
                </c:pt>
                <c:pt idx="870">
                  <c:v>36.45354466397346</c:v>
                </c:pt>
                <c:pt idx="871">
                  <c:v>36.481454957746664</c:v>
                </c:pt>
                <c:pt idx="872">
                  <c:v>36.509365251519867</c:v>
                </c:pt>
                <c:pt idx="873">
                  <c:v>36.535474881178672</c:v>
                </c:pt>
                <c:pt idx="874">
                  <c:v>36.560684178780271</c:v>
                </c:pt>
                <c:pt idx="875">
                  <c:v>36.58589347638187</c:v>
                </c:pt>
                <c:pt idx="876">
                  <c:v>36.611102773983468</c:v>
                </c:pt>
                <c:pt idx="877">
                  <c:v>36.636312071585067</c:v>
                </c:pt>
                <c:pt idx="878">
                  <c:v>36.662421701243872</c:v>
                </c:pt>
                <c:pt idx="879">
                  <c:v>36.688531330902677</c:v>
                </c:pt>
                <c:pt idx="880">
                  <c:v>36.71644162467588</c:v>
                </c:pt>
                <c:pt idx="881">
                  <c:v>36.745252250506283</c:v>
                </c:pt>
                <c:pt idx="882">
                  <c:v>36.774062876336686</c:v>
                </c:pt>
                <c:pt idx="883">
                  <c:v>36.802873502167088</c:v>
                </c:pt>
                <c:pt idx="884">
                  <c:v>36.829883463883093</c:v>
                </c:pt>
                <c:pt idx="885">
                  <c:v>36.855993093541898</c:v>
                </c:pt>
                <c:pt idx="886">
                  <c:v>36.882102723200703</c:v>
                </c:pt>
                <c:pt idx="887">
                  <c:v>36.908212352859508</c:v>
                </c:pt>
                <c:pt idx="888">
                  <c:v>36.934321982518313</c:v>
                </c:pt>
                <c:pt idx="889">
                  <c:v>36.959531280119911</c:v>
                </c:pt>
                <c:pt idx="890">
                  <c:v>36.98474057772151</c:v>
                </c:pt>
                <c:pt idx="891">
                  <c:v>37.009949875323109</c:v>
                </c:pt>
                <c:pt idx="892">
                  <c:v>37.035159172924708</c:v>
                </c:pt>
                <c:pt idx="893">
                  <c:v>37.061268802583513</c:v>
                </c:pt>
                <c:pt idx="894">
                  <c:v>37.087378432242318</c:v>
                </c:pt>
                <c:pt idx="895">
                  <c:v>37.113488061901123</c:v>
                </c:pt>
                <c:pt idx="896">
                  <c:v>37.139597691559928</c:v>
                </c:pt>
                <c:pt idx="897">
                  <c:v>37.165707321218733</c:v>
                </c:pt>
                <c:pt idx="898">
                  <c:v>37.196318611163534</c:v>
                </c:pt>
                <c:pt idx="899">
                  <c:v>37.230531229337139</c:v>
                </c:pt>
                <c:pt idx="900">
                  <c:v>37.267444843682341</c:v>
                </c:pt>
                <c:pt idx="901">
                  <c:v>37.307059454199141</c:v>
                </c:pt>
                <c:pt idx="902">
                  <c:v>37.348474728830347</c:v>
                </c:pt>
                <c:pt idx="903">
                  <c:v>37.396192327861954</c:v>
                </c:pt>
                <c:pt idx="904">
                  <c:v>37.447511255122357</c:v>
                </c:pt>
                <c:pt idx="905">
                  <c:v>37.49973051443996</c:v>
                </c:pt>
                <c:pt idx="906">
                  <c:v>37.544747117299963</c:v>
                </c:pt>
                <c:pt idx="907">
                  <c:v>37.588863388102766</c:v>
                </c:pt>
                <c:pt idx="908">
                  <c:v>37.632979658905569</c:v>
                </c:pt>
                <c:pt idx="909">
                  <c:v>37.677095929708372</c:v>
                </c:pt>
                <c:pt idx="910">
                  <c:v>37.730215521083174</c:v>
                </c:pt>
                <c:pt idx="911">
                  <c:v>37.806743745945177</c:v>
                </c:pt>
                <c:pt idx="912">
                  <c:v>37.867966325834779</c:v>
                </c:pt>
                <c:pt idx="913">
                  <c:v>37.92198624926678</c:v>
                </c:pt>
                <c:pt idx="914">
                  <c:v>37.971504512412785</c:v>
                </c:pt>
                <c:pt idx="915">
                  <c:v>38.018321779387186</c:v>
                </c:pt>
                <c:pt idx="916">
                  <c:v>38.062438050189989</c:v>
                </c:pt>
                <c:pt idx="917">
                  <c:v>38.104753656878394</c:v>
                </c:pt>
                <c:pt idx="918">
                  <c:v>38.147069263566799</c:v>
                </c:pt>
                <c:pt idx="919">
                  <c:v>38.189384870255203</c:v>
                </c:pt>
                <c:pt idx="920">
                  <c:v>38.235301805172405</c:v>
                </c:pt>
                <c:pt idx="921">
                  <c:v>38.29292305683321</c:v>
                </c:pt>
                <c:pt idx="922">
                  <c:v>38.353245304665613</c:v>
                </c:pt>
                <c:pt idx="923">
                  <c:v>38.408165560154814</c:v>
                </c:pt>
                <c:pt idx="924">
                  <c:v>38.463085815644014</c:v>
                </c:pt>
                <c:pt idx="925">
                  <c:v>38.518006071133215</c:v>
                </c:pt>
                <c:pt idx="926">
                  <c:v>38.572926326622415</c:v>
                </c:pt>
                <c:pt idx="927">
                  <c:v>38.63144791034042</c:v>
                </c:pt>
                <c:pt idx="928">
                  <c:v>38.697172150516025</c:v>
                </c:pt>
                <c:pt idx="929">
                  <c:v>38.78630502417883</c:v>
                </c:pt>
                <c:pt idx="930">
                  <c:v>38.89434487104284</c:v>
                </c:pt>
                <c:pt idx="931">
                  <c:v>39.020391359050848</c:v>
                </c:pt>
                <c:pt idx="932">
                  <c:v>39.155441167630855</c:v>
                </c:pt>
                <c:pt idx="933">
                  <c:v>39.263481014494864</c:v>
                </c:pt>
                <c:pt idx="934">
                  <c:v>39.371520861358874</c:v>
                </c:pt>
                <c:pt idx="935">
                  <c:v>39.479560708222884</c:v>
                </c:pt>
                <c:pt idx="936">
                  <c:v>39.596603875658893</c:v>
                </c:pt>
                <c:pt idx="937">
                  <c:v>39.758663645954904</c:v>
                </c:pt>
                <c:pt idx="938">
                  <c:v>39.956736698538919</c:v>
                </c:pt>
                <c:pt idx="939">
                  <c:v>40.172816392266931</c:v>
                </c:pt>
                <c:pt idx="940">
                  <c:v>40.334876162562942</c:v>
                </c:pt>
                <c:pt idx="941">
                  <c:v>40.478929291714955</c:v>
                </c:pt>
                <c:pt idx="942">
                  <c:v>40.622982420866968</c:v>
                </c:pt>
                <c:pt idx="943">
                  <c:v>40.767035550018981</c:v>
                </c:pt>
                <c:pt idx="944">
                  <c:v>40.929095320314993</c:v>
                </c:pt>
                <c:pt idx="945">
                  <c:v>41.109161731755009</c:v>
                </c:pt>
                <c:pt idx="946">
                  <c:v>41.343248066627027</c:v>
                </c:pt>
                <c:pt idx="947">
                  <c:v>41.631354324931046</c:v>
                </c:pt>
                <c:pt idx="948">
                  <c:v>41.919460583235065</c:v>
                </c:pt>
                <c:pt idx="949">
                  <c:v>42.207566841539084</c:v>
                </c:pt>
                <c:pt idx="950">
                  <c:v>42.495673099843103</c:v>
                </c:pt>
                <c:pt idx="951">
                  <c:v>42.747766075859118</c:v>
                </c:pt>
                <c:pt idx="952">
                  <c:v>42.945839128443133</c:v>
                </c:pt>
                <c:pt idx="953">
                  <c:v>43.143912181027147</c:v>
                </c:pt>
                <c:pt idx="954">
                  <c:v>43.341985233611162</c:v>
                </c:pt>
                <c:pt idx="955">
                  <c:v>43.540058286195176</c:v>
                </c:pt>
                <c:pt idx="956">
                  <c:v>43.74713465935119</c:v>
                </c:pt>
                <c:pt idx="957">
                  <c:v>43.990224314795206</c:v>
                </c:pt>
                <c:pt idx="958">
                  <c:v>44.296337214243231</c:v>
                </c:pt>
                <c:pt idx="959">
                  <c:v>44.629460075407252</c:v>
                </c:pt>
                <c:pt idx="960">
                  <c:v>44.962582936571273</c:v>
                </c:pt>
                <c:pt idx="961">
                  <c:v>45.295705797735295</c:v>
                </c:pt>
                <c:pt idx="962">
                  <c:v>45.628828658899316</c:v>
                </c:pt>
                <c:pt idx="963">
                  <c:v>45.916934917203335</c:v>
                </c:pt>
                <c:pt idx="964">
                  <c:v>46.169027893219351</c:v>
                </c:pt>
                <c:pt idx="965">
                  <c:v>46.403114228091368</c:v>
                </c:pt>
                <c:pt idx="966">
                  <c:v>46.637200562963386</c:v>
                </c:pt>
                <c:pt idx="967">
                  <c:v>46.871286897835404</c:v>
                </c:pt>
                <c:pt idx="968">
                  <c:v>47.105373232707421</c:v>
                </c:pt>
                <c:pt idx="969">
                  <c:v>47.33045624700744</c:v>
                </c:pt>
                <c:pt idx="970">
                  <c:v>47.555539261307459</c:v>
                </c:pt>
                <c:pt idx="971">
                  <c:v>47.780622275607477</c:v>
                </c:pt>
                <c:pt idx="972">
                  <c:v>48.005705289907496</c:v>
                </c:pt>
                <c:pt idx="973">
                  <c:v>48.257798265923512</c:v>
                </c:pt>
                <c:pt idx="974">
                  <c:v>48.545904524227531</c:v>
                </c:pt>
                <c:pt idx="975">
                  <c:v>48.879027385391552</c:v>
                </c:pt>
                <c:pt idx="976">
                  <c:v>49.230156887699579</c:v>
                </c:pt>
                <c:pt idx="977">
                  <c:v>49.680322916299609</c:v>
                </c:pt>
                <c:pt idx="978">
                  <c:v>50.148495586043644</c:v>
                </c:pt>
                <c:pt idx="979">
                  <c:v>50.598661614643675</c:v>
                </c:pt>
                <c:pt idx="980">
                  <c:v>50.994807719811703</c:v>
                </c:pt>
                <c:pt idx="981">
                  <c:v>51.372947183835734</c:v>
                </c:pt>
                <c:pt idx="982">
                  <c:v>51.706070044999755</c:v>
                </c:pt>
                <c:pt idx="983">
                  <c:v>51.994176303303774</c:v>
                </c:pt>
                <c:pt idx="984">
                  <c:v>52.264275920463795</c:v>
                </c:pt>
                <c:pt idx="985">
                  <c:v>52.507365575907812</c:v>
                </c:pt>
                <c:pt idx="986">
                  <c:v>52.74145191077983</c:v>
                </c:pt>
                <c:pt idx="987">
                  <c:v>52.966534925079849</c:v>
                </c:pt>
                <c:pt idx="988">
                  <c:v>53.173611298235862</c:v>
                </c:pt>
                <c:pt idx="989">
                  <c:v>53.353677709675878</c:v>
                </c:pt>
                <c:pt idx="990">
                  <c:v>53.524740800543888</c:v>
                </c:pt>
                <c:pt idx="991">
                  <c:v>53.6868005708399</c:v>
                </c:pt>
                <c:pt idx="992">
                  <c:v>53.839857020563912</c:v>
                </c:pt>
                <c:pt idx="993">
                  <c:v>53.983910149715925</c:v>
                </c:pt>
                <c:pt idx="994">
                  <c:v>54.118959958295932</c:v>
                </c:pt>
                <c:pt idx="995">
                  <c:v>54.254009766875939</c:v>
                </c:pt>
                <c:pt idx="996">
                  <c:v>54.380056254883947</c:v>
                </c:pt>
                <c:pt idx="997">
                  <c:v>54.506102742891954</c:v>
                </c:pt>
                <c:pt idx="998">
                  <c:v>54.623145910327963</c:v>
                </c:pt>
                <c:pt idx="999">
                  <c:v>54.740189077763972</c:v>
                </c:pt>
                <c:pt idx="1000">
                  <c:v>54.857232245199981</c:v>
                </c:pt>
                <c:pt idx="1001">
                  <c:v>54.965272092063991</c:v>
                </c:pt>
                <c:pt idx="1002">
                  <c:v>55.064308618356002</c:v>
                </c:pt>
                <c:pt idx="1003">
                  <c:v>55.154341824076006</c:v>
                </c:pt>
                <c:pt idx="1004">
                  <c:v>55.239873369510015</c:v>
                </c:pt>
                <c:pt idx="1005">
                  <c:v>55.32090325465802</c:v>
                </c:pt>
                <c:pt idx="1006">
                  <c:v>55.396531147462824</c:v>
                </c:pt>
                <c:pt idx="1007">
                  <c:v>55.467657379981631</c:v>
                </c:pt>
                <c:pt idx="1008">
                  <c:v>55.536082616328834</c:v>
                </c:pt>
                <c:pt idx="1009">
                  <c:v>55.601806856504439</c:v>
                </c:pt>
                <c:pt idx="1010">
                  <c:v>55.66392976845124</c:v>
                </c:pt>
                <c:pt idx="1011">
                  <c:v>55.726052680398041</c:v>
                </c:pt>
                <c:pt idx="1012">
                  <c:v>55.788175592344842</c:v>
                </c:pt>
                <c:pt idx="1013">
                  <c:v>55.845796844005648</c:v>
                </c:pt>
                <c:pt idx="1014">
                  <c:v>55.89891643538045</c:v>
                </c:pt>
                <c:pt idx="1015">
                  <c:v>55.948434698526455</c:v>
                </c:pt>
                <c:pt idx="1016">
                  <c:v>55.995251965500856</c:v>
                </c:pt>
                <c:pt idx="1017">
                  <c:v>56.039368236303659</c:v>
                </c:pt>
                <c:pt idx="1018">
                  <c:v>56.080783510934864</c:v>
                </c:pt>
                <c:pt idx="1019">
                  <c:v>56.119497789394465</c:v>
                </c:pt>
                <c:pt idx="1020">
                  <c:v>56.156411403739668</c:v>
                </c:pt>
                <c:pt idx="1021">
                  <c:v>56.191524353970472</c:v>
                </c:pt>
                <c:pt idx="1022">
                  <c:v>56.224836640086878</c:v>
                </c:pt>
                <c:pt idx="1023">
                  <c:v>56.257248594146077</c:v>
                </c:pt>
                <c:pt idx="1024">
                  <c:v>56.288760216148077</c:v>
                </c:pt>
                <c:pt idx="1025">
                  <c:v>56.318471174035679</c:v>
                </c:pt>
                <c:pt idx="1026">
                  <c:v>56.347281799866082</c:v>
                </c:pt>
                <c:pt idx="1027">
                  <c:v>56.375192093639285</c:v>
                </c:pt>
                <c:pt idx="1028">
                  <c:v>56.402202055355289</c:v>
                </c:pt>
                <c:pt idx="1029">
                  <c:v>56.428311685014094</c:v>
                </c:pt>
                <c:pt idx="1030">
                  <c:v>56.452620650558494</c:v>
                </c:pt>
                <c:pt idx="1031">
                  <c:v>56.476029284045694</c:v>
                </c:pt>
                <c:pt idx="1032">
                  <c:v>56.499437917532894</c:v>
                </c:pt>
                <c:pt idx="1033">
                  <c:v>56.521946218962896</c:v>
                </c:pt>
                <c:pt idx="1034">
                  <c:v>56.543554188335698</c:v>
                </c:pt>
                <c:pt idx="1035">
                  <c:v>56.5651621577085</c:v>
                </c:pt>
                <c:pt idx="1036">
                  <c:v>56.585869795024102</c:v>
                </c:pt>
                <c:pt idx="1037">
                  <c:v>56.606577432339705</c:v>
                </c:pt>
                <c:pt idx="1038">
                  <c:v>56.626384737598109</c:v>
                </c:pt>
                <c:pt idx="1039">
                  <c:v>56.646192042856512</c:v>
                </c:pt>
                <c:pt idx="1040">
                  <c:v>56.665999348114916</c:v>
                </c:pt>
                <c:pt idx="1041">
                  <c:v>56.685806653373319</c:v>
                </c:pt>
                <c:pt idx="1042">
                  <c:v>56.705613958631723</c:v>
                </c:pt>
                <c:pt idx="1043">
                  <c:v>56.724520931832927</c:v>
                </c:pt>
                <c:pt idx="1044">
                  <c:v>56.742527572976925</c:v>
                </c:pt>
                <c:pt idx="1045">
                  <c:v>56.760534214120923</c:v>
                </c:pt>
                <c:pt idx="1046">
                  <c:v>56.777640523207722</c:v>
                </c:pt>
                <c:pt idx="1047">
                  <c:v>56.794746832294521</c:v>
                </c:pt>
                <c:pt idx="1048">
                  <c:v>56.81185314138132</c:v>
                </c:pt>
                <c:pt idx="1049">
                  <c:v>56.82805911841092</c:v>
                </c:pt>
                <c:pt idx="1050">
                  <c:v>56.84426509544052</c:v>
                </c:pt>
                <c:pt idx="1051">
                  <c:v>56.85957074041292</c:v>
                </c:pt>
                <c:pt idx="1052">
                  <c:v>56.874876385385321</c:v>
                </c:pt>
                <c:pt idx="1053">
                  <c:v>56.890182030357721</c:v>
                </c:pt>
                <c:pt idx="1054">
                  <c:v>56.905487675330122</c:v>
                </c:pt>
                <c:pt idx="1055">
                  <c:v>56.920793320302522</c:v>
                </c:pt>
                <c:pt idx="1056">
                  <c:v>56.936098965274923</c:v>
                </c:pt>
                <c:pt idx="1057">
                  <c:v>56.951404610247323</c:v>
                </c:pt>
                <c:pt idx="1058">
                  <c:v>56.965809923162524</c:v>
                </c:pt>
                <c:pt idx="1059">
                  <c:v>56.980215236077726</c:v>
                </c:pt>
                <c:pt idx="1060">
                  <c:v>56.993720216935728</c:v>
                </c:pt>
                <c:pt idx="1061">
                  <c:v>57.00722519779373</c:v>
                </c:pt>
                <c:pt idx="1062">
                  <c:v>57.020730178651732</c:v>
                </c:pt>
                <c:pt idx="1063">
                  <c:v>57.035135491566933</c:v>
                </c:pt>
                <c:pt idx="1064">
                  <c:v>57.051341468596533</c:v>
                </c:pt>
                <c:pt idx="1065">
                  <c:v>57.066647113568933</c:v>
                </c:pt>
                <c:pt idx="1066">
                  <c:v>57.081952758541334</c:v>
                </c:pt>
                <c:pt idx="1067">
                  <c:v>57.096358071456535</c:v>
                </c:pt>
                <c:pt idx="1068">
                  <c:v>57.110763384371737</c:v>
                </c:pt>
                <c:pt idx="1069">
                  <c:v>57.125168697286938</c:v>
                </c:pt>
                <c:pt idx="1070">
                  <c:v>57.139574010202139</c:v>
                </c:pt>
                <c:pt idx="1071">
                  <c:v>57.153078991060141</c:v>
                </c:pt>
                <c:pt idx="1072">
                  <c:v>57.166583971918143</c:v>
                </c:pt>
                <c:pt idx="1073">
                  <c:v>57.180088952776146</c:v>
                </c:pt>
                <c:pt idx="1074">
                  <c:v>57.194494265691347</c:v>
                </c:pt>
                <c:pt idx="1075">
                  <c:v>57.208899578606548</c:v>
                </c:pt>
                <c:pt idx="1076">
                  <c:v>57.223304891521749</c:v>
                </c:pt>
                <c:pt idx="1077">
                  <c:v>57.237710204436951</c:v>
                </c:pt>
                <c:pt idx="1078">
                  <c:v>57.252115517352152</c:v>
                </c:pt>
                <c:pt idx="1079">
                  <c:v>57.266520830267353</c:v>
                </c:pt>
                <c:pt idx="1080">
                  <c:v>57.280025811125356</c:v>
                </c:pt>
                <c:pt idx="1081">
                  <c:v>57.293530791983358</c:v>
                </c:pt>
                <c:pt idx="1082">
                  <c:v>57.30703577284136</c:v>
                </c:pt>
                <c:pt idx="1083">
                  <c:v>57.320540753699362</c:v>
                </c:pt>
                <c:pt idx="1084">
                  <c:v>57.334045734557364</c:v>
                </c:pt>
                <c:pt idx="1085">
                  <c:v>57.347550715415366</c:v>
                </c:pt>
                <c:pt idx="1086">
                  <c:v>57.361055696273368</c:v>
                </c:pt>
                <c:pt idx="1087">
                  <c:v>57.37456067713137</c:v>
                </c:pt>
                <c:pt idx="1088">
                  <c:v>57.388065657989372</c:v>
                </c:pt>
                <c:pt idx="1089">
                  <c:v>57.401570638847375</c:v>
                </c:pt>
                <c:pt idx="1090">
                  <c:v>57.415075619705377</c:v>
                </c:pt>
                <c:pt idx="1091">
                  <c:v>57.428580600563379</c:v>
                </c:pt>
                <c:pt idx="1092">
                  <c:v>57.442085581421381</c:v>
                </c:pt>
                <c:pt idx="1093">
                  <c:v>57.455590562279383</c:v>
                </c:pt>
                <c:pt idx="1094">
                  <c:v>57.469095543137385</c:v>
                </c:pt>
                <c:pt idx="1095">
                  <c:v>57.482600523995387</c:v>
                </c:pt>
              </c:numCache>
            </c:numRef>
          </c:yVal>
        </c:ser>
        <c:ser>
          <c:idx val="5"/>
          <c:order val="3"/>
          <c:tx>
            <c:v>Local Minimum</c:v>
          </c:tx>
          <c:spPr>
            <a:ln>
              <a:solidFill>
                <a:schemeClr val="accent5"/>
              </a:solidFill>
            </a:ln>
          </c:spPr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sagehen!$U$10:$U$1105</c:f>
              <c:numCache>
                <c:formatCode>0.0000</c:formatCode>
                <c:ptCount val="1096"/>
                <c:pt idx="1">
                  <c:v>1.8006641144001315E-2</c:v>
                </c:pt>
                <c:pt idx="2">
                  <c:v>3.5112950230802562E-2</c:v>
                </c:pt>
                <c:pt idx="3">
                  <c:v>5.2219259317603808E-2</c:v>
                </c:pt>
                <c:pt idx="4">
                  <c:v>6.9775734433005096E-2</c:v>
                </c:pt>
                <c:pt idx="5">
                  <c:v>8.7782375577006411E-2</c:v>
                </c:pt>
                <c:pt idx="6">
                  <c:v>0.10623918274960775</c:v>
                </c:pt>
                <c:pt idx="7">
                  <c:v>0.12514615595080913</c:v>
                </c:pt>
                <c:pt idx="8">
                  <c:v>0.14405312915201052</c:v>
                </c:pt>
                <c:pt idx="9">
                  <c:v>0.16386043441041198</c:v>
                </c:pt>
                <c:pt idx="10">
                  <c:v>0.1845680717260135</c:v>
                </c:pt>
                <c:pt idx="11">
                  <c:v>0.20467548767014832</c:v>
                </c:pt>
                <c:pt idx="12">
                  <c:v>0.2241826822428164</c:v>
                </c:pt>
                <c:pt idx="13">
                  <c:v>0.24308965544401778</c:v>
                </c:pt>
                <c:pt idx="14">
                  <c:v>0.26199662864521917</c:v>
                </c:pt>
                <c:pt idx="15">
                  <c:v>0.28150382321788725</c:v>
                </c:pt>
                <c:pt idx="16">
                  <c:v>0.30161123916202204</c:v>
                </c:pt>
                <c:pt idx="17">
                  <c:v>0.32231887647762353</c:v>
                </c:pt>
                <c:pt idx="18">
                  <c:v>0.34302651379322502</c:v>
                </c:pt>
                <c:pt idx="19">
                  <c:v>0.36373415110882651</c:v>
                </c:pt>
                <c:pt idx="20">
                  <c:v>0.384441788424428</c:v>
                </c:pt>
                <c:pt idx="21">
                  <c:v>0.40514942574002949</c:v>
                </c:pt>
                <c:pt idx="22">
                  <c:v>0.42540689702703099</c:v>
                </c:pt>
                <c:pt idx="23">
                  <c:v>0.44521420228543246</c:v>
                </c:pt>
                <c:pt idx="24">
                  <c:v>0.46457134151523388</c:v>
                </c:pt>
                <c:pt idx="25">
                  <c:v>0.48347831471643526</c:v>
                </c:pt>
                <c:pt idx="26">
                  <c:v>0.5023852879176367</c:v>
                </c:pt>
                <c:pt idx="27">
                  <c:v>0.52165239394171814</c:v>
                </c:pt>
                <c:pt idx="28">
                  <c:v>0.54127963278867952</c:v>
                </c:pt>
                <c:pt idx="29">
                  <c:v>0.56126700445852096</c:v>
                </c:pt>
                <c:pt idx="30">
                  <c:v>0.58161450895124245</c:v>
                </c:pt>
                <c:pt idx="31">
                  <c:v>0.60232214626684399</c:v>
                </c:pt>
                <c:pt idx="32">
                  <c:v>0.62302978358244554</c:v>
                </c:pt>
                <c:pt idx="33">
                  <c:v>0.64328725486944704</c:v>
                </c:pt>
                <c:pt idx="34">
                  <c:v>0.66309456012784851</c:v>
                </c:pt>
                <c:pt idx="35">
                  <c:v>0.68335203141485001</c:v>
                </c:pt>
                <c:pt idx="36">
                  <c:v>0.70405966873045156</c:v>
                </c:pt>
                <c:pt idx="37">
                  <c:v>0.72476730604605311</c:v>
                </c:pt>
                <c:pt idx="38">
                  <c:v>0.74547494336165465</c:v>
                </c:pt>
                <c:pt idx="39">
                  <c:v>0.7661825806772562</c:v>
                </c:pt>
                <c:pt idx="40">
                  <c:v>0.78689021799285774</c:v>
                </c:pt>
                <c:pt idx="41">
                  <c:v>0.80819807667992594</c:v>
                </c:pt>
                <c:pt idx="42">
                  <c:v>0.83010615673846089</c:v>
                </c:pt>
                <c:pt idx="43">
                  <c:v>0.85261445816846249</c:v>
                </c:pt>
                <c:pt idx="44">
                  <c:v>0.87467259356986415</c:v>
                </c:pt>
                <c:pt idx="45">
                  <c:v>0.89628056294266578</c:v>
                </c:pt>
                <c:pt idx="46">
                  <c:v>0.91743836628686737</c:v>
                </c:pt>
                <c:pt idx="47">
                  <c:v>0.93814600360246891</c:v>
                </c:pt>
                <c:pt idx="48">
                  <c:v>0.95885364091807046</c:v>
                </c:pt>
                <c:pt idx="49">
                  <c:v>0.97956127823367201</c:v>
                </c:pt>
                <c:pt idx="50">
                  <c:v>1.0002689155492734</c:v>
                </c:pt>
                <c:pt idx="51">
                  <c:v>1.0209765528648749</c:v>
                </c:pt>
                <c:pt idx="52">
                  <c:v>1.0412340241518763</c:v>
                </c:pt>
                <c:pt idx="53">
                  <c:v>1.0610413294102776</c:v>
                </c:pt>
                <c:pt idx="54">
                  <c:v>1.080848634668679</c:v>
                </c:pt>
                <c:pt idx="55">
                  <c:v>1.1011061059556804</c:v>
                </c:pt>
                <c:pt idx="56">
                  <c:v>1.1218137432712818</c:v>
                </c:pt>
                <c:pt idx="57">
                  <c:v>1.1420712145582832</c:v>
                </c:pt>
                <c:pt idx="58">
                  <c:v>1.1618785198166846</c:v>
                </c:pt>
                <c:pt idx="59">
                  <c:v>1.1814607420607859</c:v>
                </c:pt>
                <c:pt idx="60">
                  <c:v>1.2008178812905872</c:v>
                </c:pt>
                <c:pt idx="61">
                  <c:v>1.2199499375060885</c:v>
                </c:pt>
                <c:pt idx="62">
                  <c:v>1.2388569107072898</c:v>
                </c:pt>
                <c:pt idx="63">
                  <c:v>1.2589643266514245</c:v>
                </c:pt>
                <c:pt idx="64">
                  <c:v>1.2802721853384929</c:v>
                </c:pt>
                <c:pt idx="65">
                  <c:v>1.3027804867684945</c:v>
                </c:pt>
                <c:pt idx="66">
                  <c:v>1.325288788198496</c:v>
                </c:pt>
                <c:pt idx="67">
                  <c:v>1.3477970896284976</c:v>
                </c:pt>
                <c:pt idx="68">
                  <c:v>1.3698552250298992</c:v>
                </c:pt>
                <c:pt idx="69">
                  <c:v>1.3914631944027007</c:v>
                </c:pt>
                <c:pt idx="70">
                  <c:v>1.4130711637755022</c:v>
                </c:pt>
                <c:pt idx="71">
                  <c:v>1.4346791331483038</c:v>
                </c:pt>
                <c:pt idx="72">
                  <c:v>1.4562871025211053</c:v>
                </c:pt>
                <c:pt idx="73">
                  <c:v>1.4778950718939068</c:v>
                </c:pt>
                <c:pt idx="74">
                  <c:v>1.4995030412667083</c:v>
                </c:pt>
                <c:pt idx="75">
                  <c:v>1.5211110106395098</c:v>
                </c:pt>
                <c:pt idx="76">
                  <c:v>1.5427189800123113</c:v>
                </c:pt>
                <c:pt idx="77">
                  <c:v>1.5643269493851129</c:v>
                </c:pt>
                <c:pt idx="78">
                  <c:v>1.5863850847865144</c:v>
                </c:pt>
                <c:pt idx="79">
                  <c:v>1.608893386216516</c:v>
                </c:pt>
                <c:pt idx="80">
                  <c:v>1.6314016876465176</c:v>
                </c:pt>
                <c:pt idx="81">
                  <c:v>1.6534598230479192</c:v>
                </c:pt>
                <c:pt idx="82">
                  <c:v>1.6750677924207207</c:v>
                </c:pt>
                <c:pt idx="83">
                  <c:v>1.6971259278221222</c:v>
                </c:pt>
                <c:pt idx="84">
                  <c:v>1.7196342292521238</c:v>
                </c:pt>
                <c:pt idx="85">
                  <c:v>1.7421425306821254</c:v>
                </c:pt>
                <c:pt idx="86">
                  <c:v>1.764650832112127</c:v>
                </c:pt>
                <c:pt idx="87">
                  <c:v>1.7871591335421286</c:v>
                </c:pt>
                <c:pt idx="88">
                  <c:v>1.8096674349721302</c:v>
                </c:pt>
                <c:pt idx="89">
                  <c:v>1.8321757364021318</c:v>
                </c:pt>
                <c:pt idx="90">
                  <c:v>1.8542338718035334</c:v>
                </c:pt>
                <c:pt idx="91">
                  <c:v>1.8758418411763349</c:v>
                </c:pt>
                <c:pt idx="92">
                  <c:v>1.8974498105491364</c:v>
                </c:pt>
                <c:pt idx="93">
                  <c:v>1.9190577799219379</c:v>
                </c:pt>
                <c:pt idx="94">
                  <c:v>1.9414374624866253</c:v>
                </c:pt>
                <c:pt idx="95">
                  <c:v>1.9645888582431985</c:v>
                </c:pt>
                <c:pt idx="96">
                  <c:v>1.9885119671916573</c:v>
                </c:pt>
                <c:pt idx="97">
                  <c:v>2.0132067893320018</c:v>
                </c:pt>
                <c:pt idx="98">
                  <c:v>2.0386733246642321</c:v>
                </c:pt>
                <c:pt idx="99">
                  <c:v>2.0649115731883483</c:v>
                </c:pt>
                <c:pt idx="100">
                  <c:v>2.0919215349043503</c:v>
                </c:pt>
                <c:pt idx="101">
                  <c:v>2.1187064136060521</c:v>
                </c:pt>
                <c:pt idx="102">
                  <c:v>2.145266209293454</c:v>
                </c:pt>
                <c:pt idx="103">
                  <c:v>2.1716009219665557</c:v>
                </c:pt>
                <c:pt idx="104">
                  <c:v>2.1977105516253577</c:v>
                </c:pt>
                <c:pt idx="105">
                  <c:v>2.2238201812841596</c:v>
                </c:pt>
                <c:pt idx="106">
                  <c:v>2.2494796449143615</c:v>
                </c:pt>
                <c:pt idx="107">
                  <c:v>2.2746889425159633</c:v>
                </c:pt>
                <c:pt idx="108">
                  <c:v>2.2994480740889651</c:v>
                </c:pt>
                <c:pt idx="109">
                  <c:v>2.3237570396333669</c:v>
                </c:pt>
                <c:pt idx="110">
                  <c:v>2.3480660051777686</c:v>
                </c:pt>
                <c:pt idx="111">
                  <c:v>2.3723749707221704</c:v>
                </c:pt>
                <c:pt idx="112">
                  <c:v>2.3962337702379721</c:v>
                </c:pt>
                <c:pt idx="113">
                  <c:v>2.4196424037251738</c:v>
                </c:pt>
                <c:pt idx="114">
                  <c:v>2.4430510372123755</c:v>
                </c:pt>
                <c:pt idx="115">
                  <c:v>2.4664596706995772</c:v>
                </c:pt>
                <c:pt idx="116">
                  <c:v>2.4898683041867788</c:v>
                </c:pt>
                <c:pt idx="117">
                  <c:v>2.5132769376739805</c:v>
                </c:pt>
                <c:pt idx="118">
                  <c:v>2.5371357371897822</c:v>
                </c:pt>
                <c:pt idx="119">
                  <c:v>2.561444702734184</c:v>
                </c:pt>
                <c:pt idx="120">
                  <c:v>2.5853035022499857</c:v>
                </c:pt>
                <c:pt idx="121">
                  <c:v>2.6087121357371874</c:v>
                </c:pt>
                <c:pt idx="122">
                  <c:v>2.6325709352529891</c:v>
                </c:pt>
                <c:pt idx="123">
                  <c:v>2.6568799007973909</c:v>
                </c:pt>
                <c:pt idx="124">
                  <c:v>2.6811888663417927</c:v>
                </c:pt>
                <c:pt idx="125">
                  <c:v>2.7054978318861944</c:v>
                </c:pt>
                <c:pt idx="126">
                  <c:v>2.7293566314019961</c:v>
                </c:pt>
                <c:pt idx="127">
                  <c:v>2.7527652648891978</c:v>
                </c:pt>
                <c:pt idx="128">
                  <c:v>2.7766240644049995</c:v>
                </c:pt>
                <c:pt idx="129">
                  <c:v>2.8009330299494013</c:v>
                </c:pt>
                <c:pt idx="130">
                  <c:v>2.8252419954938031</c:v>
                </c:pt>
                <c:pt idx="131">
                  <c:v>2.8495509610382048</c:v>
                </c:pt>
                <c:pt idx="132">
                  <c:v>2.8743100926112066</c:v>
                </c:pt>
                <c:pt idx="133">
                  <c:v>2.8995193902128085</c:v>
                </c:pt>
                <c:pt idx="134">
                  <c:v>2.9247286878144103</c:v>
                </c:pt>
                <c:pt idx="135">
                  <c:v>2.9499379854160122</c:v>
                </c:pt>
                <c:pt idx="136">
                  <c:v>2.975147283017614</c:v>
                </c:pt>
                <c:pt idx="137">
                  <c:v>3.0003565806192158</c:v>
                </c:pt>
                <c:pt idx="138">
                  <c:v>3.0255658782208177</c:v>
                </c:pt>
                <c:pt idx="139">
                  <c:v>3.0510002588367193</c:v>
                </c:pt>
                <c:pt idx="140">
                  <c:v>3.0766597224669212</c:v>
                </c:pt>
                <c:pt idx="141">
                  <c:v>3.1025442691114229</c:v>
                </c:pt>
                <c:pt idx="142">
                  <c:v>3.1286538987702248</c:v>
                </c:pt>
                <c:pt idx="143">
                  <c:v>3.1547635284290267</c:v>
                </c:pt>
                <c:pt idx="144">
                  <c:v>3.1808731580878287</c:v>
                </c:pt>
                <c:pt idx="145">
                  <c:v>3.2069827877466306</c:v>
                </c:pt>
                <c:pt idx="146">
                  <c:v>3.2326422513768325</c:v>
                </c:pt>
                <c:pt idx="147">
                  <c:v>3.2578515489784343</c:v>
                </c:pt>
                <c:pt idx="148">
                  <c:v>3.283832559771922</c:v>
                </c:pt>
                <c:pt idx="149">
                  <c:v>3.3105852837572955</c:v>
                </c:pt>
                <c:pt idx="150">
                  <c:v>3.3381097209345545</c:v>
                </c:pt>
                <c:pt idx="151">
                  <c:v>3.3664058713036993</c:v>
                </c:pt>
                <c:pt idx="152">
                  <c:v>3.3954737348647299</c:v>
                </c:pt>
                <c:pt idx="153">
                  <c:v>3.4253133116176464</c:v>
                </c:pt>
                <c:pt idx="154">
                  <c:v>3.4559246015624487</c:v>
                </c:pt>
                <c:pt idx="155">
                  <c:v>3.4862357808215174</c:v>
                </c:pt>
                <c:pt idx="156">
                  <c:v>3.5162468493948529</c:v>
                </c:pt>
                <c:pt idx="157">
                  <c:v>3.5459578072824551</c:v>
                </c:pt>
                <c:pt idx="158">
                  <c:v>3.5756687651700574</c:v>
                </c:pt>
                <c:pt idx="159">
                  <c:v>3.6060999887034195</c:v>
                </c:pt>
                <c:pt idx="160">
                  <c:v>3.637251477882542</c:v>
                </c:pt>
                <c:pt idx="161">
                  <c:v>3.6691232327074244</c:v>
                </c:pt>
                <c:pt idx="162">
                  <c:v>3.7017152531780666</c:v>
                </c:pt>
                <c:pt idx="163">
                  <c:v>3.7350275392944692</c:v>
                </c:pt>
                <c:pt idx="164">
                  <c:v>3.7690600910566316</c:v>
                </c:pt>
                <c:pt idx="165">
                  <c:v>3.803812908464554</c:v>
                </c:pt>
                <c:pt idx="166">
                  <c:v>3.8392859915182367</c:v>
                </c:pt>
                <c:pt idx="167">
                  <c:v>3.8754793402176793</c:v>
                </c:pt>
                <c:pt idx="168">
                  <c:v>3.9123929545628822</c:v>
                </c:pt>
                <c:pt idx="169">
                  <c:v>3.9511072330224848</c:v>
                </c:pt>
                <c:pt idx="170">
                  <c:v>3.9916221755964876</c:v>
                </c:pt>
                <c:pt idx="171">
                  <c:v>4.033937782284891</c:v>
                </c:pt>
                <c:pt idx="172">
                  <c:v>4.0762533889732939</c:v>
                </c:pt>
                <c:pt idx="173">
                  <c:v>4.1207555163720402</c:v>
                </c:pt>
                <c:pt idx="174">
                  <c:v>4.1674441644811289</c:v>
                </c:pt>
                <c:pt idx="175">
                  <c:v>4.2163193333005609</c:v>
                </c:pt>
                <c:pt idx="176">
                  <c:v>4.2673810228303362</c:v>
                </c:pt>
                <c:pt idx="177">
                  <c:v>4.3206292330704548</c:v>
                </c:pt>
                <c:pt idx="178">
                  <c:v>4.3760639640209158</c:v>
                </c:pt>
                <c:pt idx="179">
                  <c:v>4.4336852156817201</c:v>
                </c:pt>
                <c:pt idx="180">
                  <c:v>4.4904061352853244</c:v>
                </c:pt>
                <c:pt idx="181">
                  <c:v>4.5462267228317286</c:v>
                </c:pt>
                <c:pt idx="182">
                  <c:v>4.6011469783209327</c:v>
                </c:pt>
                <c:pt idx="183">
                  <c:v>4.6551669017529367</c:v>
                </c:pt>
                <c:pt idx="184">
                  <c:v>4.7082864931277406</c:v>
                </c:pt>
                <c:pt idx="185">
                  <c:v>4.7635926052128879</c:v>
                </c:pt>
                <c:pt idx="186">
                  <c:v>4.8210852380083775</c:v>
                </c:pt>
                <c:pt idx="187">
                  <c:v>4.8807643915142105</c:v>
                </c:pt>
                <c:pt idx="188">
                  <c:v>4.9426300657303868</c:v>
                </c:pt>
                <c:pt idx="189">
                  <c:v>5.0066822606569055</c:v>
                </c:pt>
                <c:pt idx="190">
                  <c:v>5.0729209762937675</c:v>
                </c:pt>
                <c:pt idx="191">
                  <c:v>5.1413462126409728</c:v>
                </c:pt>
                <c:pt idx="192">
                  <c:v>5.2154306790620071</c:v>
                </c:pt>
                <c:pt idx="193">
                  <c:v>5.2951743755568703</c:v>
                </c:pt>
                <c:pt idx="194">
                  <c:v>5.3805773021255625</c:v>
                </c:pt>
                <c:pt idx="195">
                  <c:v>5.4716394587680837</c:v>
                </c:pt>
                <c:pt idx="196">
                  <c:v>5.5683608454844338</c:v>
                </c:pt>
                <c:pt idx="197">
                  <c:v>5.6707414622746128</c:v>
                </c:pt>
                <c:pt idx="198">
                  <c:v>5.7787813091386209</c:v>
                </c:pt>
                <c:pt idx="199">
                  <c:v>5.8868211560026289</c:v>
                </c:pt>
                <c:pt idx="200">
                  <c:v>5.9948610028666369</c:v>
                </c:pt>
                <c:pt idx="201">
                  <c:v>6.1029008497306449</c:v>
                </c:pt>
                <c:pt idx="202">
                  <c:v>6.210940696594653</c:v>
                </c:pt>
                <c:pt idx="203">
                  <c:v>6.318980543458661</c:v>
                </c:pt>
                <c:pt idx="204">
                  <c:v>6.427020390322669</c:v>
                </c:pt>
                <c:pt idx="205">
                  <c:v>6.5305585769006766</c:v>
                </c:pt>
                <c:pt idx="206">
                  <c:v>6.6295951031926839</c:v>
                </c:pt>
                <c:pt idx="207">
                  <c:v>6.7363487614035487</c:v>
                </c:pt>
                <c:pt idx="208">
                  <c:v>6.850819551533271</c:v>
                </c:pt>
                <c:pt idx="209">
                  <c:v>6.973007473581851</c:v>
                </c:pt>
                <c:pt idx="210">
                  <c:v>7.1029125275492895</c:v>
                </c:pt>
                <c:pt idx="211">
                  <c:v>7.2405347134355855</c:v>
                </c:pt>
                <c:pt idx="212">
                  <c:v>7.3858740312407392</c:v>
                </c:pt>
                <c:pt idx="213">
                  <c:v>7.5389304809647504</c:v>
                </c:pt>
                <c:pt idx="214">
                  <c:v>7.6919869306887616</c:v>
                </c:pt>
                <c:pt idx="215">
                  <c:v>7.8540467009847736</c:v>
                </c:pt>
                <c:pt idx="216">
                  <c:v>8.0251097918527865</c:v>
                </c:pt>
                <c:pt idx="217">
                  <c:v>8.2051762032927993</c:v>
                </c:pt>
                <c:pt idx="218">
                  <c:v>8.3942459353048129</c:v>
                </c:pt>
                <c:pt idx="219">
                  <c:v>8.5923189878888273</c:v>
                </c:pt>
                <c:pt idx="220">
                  <c:v>8.7993953610448425</c:v>
                </c:pt>
                <c:pt idx="221">
                  <c:v>9.0064717342008578</c:v>
                </c:pt>
                <c:pt idx="222">
                  <c:v>9.213548107356873</c:v>
                </c:pt>
                <c:pt idx="223">
                  <c:v>9.4116211599408874</c:v>
                </c:pt>
                <c:pt idx="224">
                  <c:v>9.600690891952901</c:v>
                </c:pt>
                <c:pt idx="225">
                  <c:v>9.7807573033929138</c:v>
                </c:pt>
                <c:pt idx="226">
                  <c:v>9.9720778655479272</c:v>
                </c:pt>
                <c:pt idx="227">
                  <c:v>10.174652578417941</c:v>
                </c:pt>
                <c:pt idx="228">
                  <c:v>10.388481442002957</c:v>
                </c:pt>
                <c:pt idx="229">
                  <c:v>10.613564456302974</c:v>
                </c:pt>
                <c:pt idx="230">
                  <c:v>10.825142489744989</c:v>
                </c:pt>
                <c:pt idx="231">
                  <c:v>11.023215542329003</c:v>
                </c:pt>
                <c:pt idx="232">
                  <c:v>11.207783614055018</c:v>
                </c:pt>
                <c:pt idx="233">
                  <c:v>11.37884670492303</c:v>
                </c:pt>
                <c:pt idx="234">
                  <c:v>11.536404814933041</c:v>
                </c:pt>
                <c:pt idx="235">
                  <c:v>11.680457944085052</c:v>
                </c:pt>
                <c:pt idx="236">
                  <c:v>11.811006092379062</c:v>
                </c:pt>
                <c:pt idx="237">
                  <c:v>11.92804925981507</c:v>
                </c:pt>
                <c:pt idx="238">
                  <c:v>12.036089106679078</c:v>
                </c:pt>
                <c:pt idx="239">
                  <c:v>12.135125632971086</c:v>
                </c:pt>
                <c:pt idx="240">
                  <c:v>12.23197563855275</c:v>
                </c:pt>
                <c:pt idx="241">
                  <c:v>12.326639123424071</c:v>
                </c:pt>
                <c:pt idx="242">
                  <c:v>12.419116087585049</c:v>
                </c:pt>
                <c:pt idx="243">
                  <c:v>12.509406531035685</c:v>
                </c:pt>
                <c:pt idx="244">
                  <c:v>12.597510453775977</c:v>
                </c:pt>
                <c:pt idx="245">
                  <c:v>12.683427855805926</c:v>
                </c:pt>
                <c:pt idx="246">
                  <c:v>12.767158737125532</c:v>
                </c:pt>
                <c:pt idx="247">
                  <c:v>12.848703097734795</c:v>
                </c:pt>
                <c:pt idx="248">
                  <c:v>12.928060937633715</c:v>
                </c:pt>
                <c:pt idx="249">
                  <c:v>13.005232256822293</c:v>
                </c:pt>
                <c:pt idx="250">
                  <c:v>13.080217055300526</c:v>
                </c:pt>
                <c:pt idx="251">
                  <c:v>13.153015333068417</c:v>
                </c:pt>
                <c:pt idx="252">
                  <c:v>13.223627090125966</c:v>
                </c:pt>
                <c:pt idx="253">
                  <c:v>13.29205232647317</c:v>
                </c:pt>
                <c:pt idx="254">
                  <c:v>13.358291042110032</c:v>
                </c:pt>
                <c:pt idx="255">
                  <c:v>13.422343237036552</c:v>
                </c:pt>
                <c:pt idx="256">
                  <c:v>13.484208911252727</c:v>
                </c:pt>
                <c:pt idx="257">
                  <c:v>13.54388806475856</c:v>
                </c:pt>
                <c:pt idx="258">
                  <c:v>13.601380697554051</c:v>
                </c:pt>
                <c:pt idx="259">
                  <c:v>13.656686809639197</c:v>
                </c:pt>
                <c:pt idx="260">
                  <c:v>13.709806401014001</c:v>
                </c:pt>
                <c:pt idx="261">
                  <c:v>13.760739471678463</c:v>
                </c:pt>
                <c:pt idx="262">
                  <c:v>13.80948602163258</c:v>
                </c:pt>
                <c:pt idx="263">
                  <c:v>13.856046050876355</c:v>
                </c:pt>
                <c:pt idx="264">
                  <c:v>13.900419559409787</c:v>
                </c:pt>
                <c:pt idx="265">
                  <c:v>13.942606547232876</c:v>
                </c:pt>
                <c:pt idx="266">
                  <c:v>13.982607014345621</c:v>
                </c:pt>
                <c:pt idx="267">
                  <c:v>14.020420960748025</c:v>
                </c:pt>
                <c:pt idx="268">
                  <c:v>14.056048386440084</c:v>
                </c:pt>
                <c:pt idx="269">
                  <c:v>14.089489291421801</c:v>
                </c:pt>
                <c:pt idx="270">
                  <c:v>14.120743675693175</c:v>
                </c:pt>
                <c:pt idx="271">
                  <c:v>14.149811539254205</c:v>
                </c:pt>
                <c:pt idx="272">
                  <c:v>14.176692882104893</c:v>
                </c:pt>
                <c:pt idx="273">
                  <c:v>14.201387704245239</c:v>
                </c:pt>
                <c:pt idx="274">
                  <c:v>14.22389600567524</c:v>
                </c:pt>
                <c:pt idx="275">
                  <c:v>14.245954141076641</c:v>
                </c:pt>
                <c:pt idx="276">
                  <c:v>14.267562110449443</c:v>
                </c:pt>
                <c:pt idx="277">
                  <c:v>14.288719913793646</c:v>
                </c:pt>
                <c:pt idx="278">
                  <c:v>14.309427551109247</c:v>
                </c:pt>
                <c:pt idx="279">
                  <c:v>14.329685022396248</c:v>
                </c:pt>
                <c:pt idx="280">
                  <c:v>14.34949232765465</c:v>
                </c:pt>
                <c:pt idx="281">
                  <c:v>14.368849466884452</c:v>
                </c:pt>
                <c:pt idx="282">
                  <c:v>14.387756440085653</c:v>
                </c:pt>
                <c:pt idx="283">
                  <c:v>14.406663413286854</c:v>
                </c:pt>
                <c:pt idx="284">
                  <c:v>14.425570386488054</c:v>
                </c:pt>
                <c:pt idx="285">
                  <c:v>14.444477359689255</c:v>
                </c:pt>
                <c:pt idx="286">
                  <c:v>14.462934166861857</c:v>
                </c:pt>
                <c:pt idx="287">
                  <c:v>14.480940808005858</c:v>
                </c:pt>
                <c:pt idx="288">
                  <c:v>14.49849728312126</c:v>
                </c:pt>
                <c:pt idx="289">
                  <c:v>14.515603592208061</c:v>
                </c:pt>
                <c:pt idx="290">
                  <c:v>14.532709901294862</c:v>
                </c:pt>
                <c:pt idx="291">
                  <c:v>14.549816210381662</c:v>
                </c:pt>
                <c:pt idx="292">
                  <c:v>14.566922519468463</c:v>
                </c:pt>
                <c:pt idx="293">
                  <c:v>14.584028828555264</c:v>
                </c:pt>
                <c:pt idx="294">
                  <c:v>14.601135137642064</c:v>
                </c:pt>
                <c:pt idx="295">
                  <c:v>14.617791280700265</c:v>
                </c:pt>
                <c:pt idx="296">
                  <c:v>14.633997257729867</c:v>
                </c:pt>
                <c:pt idx="297">
                  <c:v>14.650203234759468</c:v>
                </c:pt>
                <c:pt idx="298">
                  <c:v>14.66595904576047</c:v>
                </c:pt>
                <c:pt idx="299">
                  <c:v>14.681264690732871</c:v>
                </c:pt>
                <c:pt idx="300">
                  <c:v>14.696570335705271</c:v>
                </c:pt>
                <c:pt idx="301">
                  <c:v>14.711875980677672</c:v>
                </c:pt>
                <c:pt idx="302">
                  <c:v>14.727181625650072</c:v>
                </c:pt>
                <c:pt idx="303">
                  <c:v>14.742487270622473</c:v>
                </c:pt>
                <c:pt idx="304">
                  <c:v>14.757342749566273</c:v>
                </c:pt>
                <c:pt idx="305">
                  <c:v>14.771748062481475</c:v>
                </c:pt>
                <c:pt idx="306">
                  <c:v>14.786153375396676</c:v>
                </c:pt>
                <c:pt idx="307">
                  <c:v>14.800558688311877</c:v>
                </c:pt>
                <c:pt idx="308">
                  <c:v>14.814964001227079</c:v>
                </c:pt>
                <c:pt idx="309">
                  <c:v>14.82891914811368</c:v>
                </c:pt>
                <c:pt idx="310">
                  <c:v>14.842424128971681</c:v>
                </c:pt>
                <c:pt idx="311">
                  <c:v>14.855929109829681</c:v>
                </c:pt>
                <c:pt idx="312">
                  <c:v>14.869434090687681</c:v>
                </c:pt>
                <c:pt idx="313">
                  <c:v>14.882939071545682</c:v>
                </c:pt>
                <c:pt idx="314">
                  <c:v>14.896444052403682</c:v>
                </c:pt>
                <c:pt idx="315">
                  <c:v>14.909498867233083</c:v>
                </c:pt>
                <c:pt idx="316">
                  <c:v>14.922103516033884</c:v>
                </c:pt>
                <c:pt idx="317">
                  <c:v>14.934708164834685</c:v>
                </c:pt>
                <c:pt idx="318">
                  <c:v>14.947312813635486</c:v>
                </c:pt>
                <c:pt idx="319">
                  <c:v>14.959917462436287</c:v>
                </c:pt>
                <c:pt idx="320">
                  <c:v>14.972522111237089</c:v>
                </c:pt>
                <c:pt idx="321">
                  <c:v>14.98512676003789</c:v>
                </c:pt>
                <c:pt idx="322">
                  <c:v>14.997731408838691</c:v>
                </c:pt>
                <c:pt idx="323">
                  <c:v>15.010336057639492</c:v>
                </c:pt>
                <c:pt idx="324">
                  <c:v>15.022940706440293</c:v>
                </c:pt>
                <c:pt idx="325">
                  <c:v>15.035545355241094</c:v>
                </c:pt>
                <c:pt idx="326">
                  <c:v>15.048150004041895</c:v>
                </c:pt>
                <c:pt idx="327">
                  <c:v>15.060754652842697</c:v>
                </c:pt>
                <c:pt idx="328">
                  <c:v>15.073359301643498</c:v>
                </c:pt>
                <c:pt idx="329">
                  <c:v>15.085963950444299</c:v>
                </c:pt>
                <c:pt idx="330">
                  <c:v>15.0985685992451</c:v>
                </c:pt>
                <c:pt idx="331">
                  <c:v>15.111173248045901</c:v>
                </c:pt>
                <c:pt idx="332">
                  <c:v>15.123777896846702</c:v>
                </c:pt>
                <c:pt idx="333">
                  <c:v>15.135932379618904</c:v>
                </c:pt>
                <c:pt idx="334">
                  <c:v>15.147636696362504</c:v>
                </c:pt>
                <c:pt idx="335">
                  <c:v>15.159341013106104</c:v>
                </c:pt>
                <c:pt idx="336">
                  <c:v>15.171495495878306</c:v>
                </c:pt>
                <c:pt idx="337">
                  <c:v>15.184100144679107</c:v>
                </c:pt>
                <c:pt idx="338">
                  <c:v>15.196704793479908</c:v>
                </c:pt>
                <c:pt idx="339">
                  <c:v>15.209309442280709</c:v>
                </c:pt>
                <c:pt idx="340">
                  <c:v>15.22191409108151</c:v>
                </c:pt>
                <c:pt idx="341">
                  <c:v>15.234518739882311</c:v>
                </c:pt>
                <c:pt idx="342">
                  <c:v>15.247123388683113</c:v>
                </c:pt>
                <c:pt idx="343">
                  <c:v>15.259728037483914</c:v>
                </c:pt>
                <c:pt idx="344">
                  <c:v>15.272332686284715</c:v>
                </c:pt>
                <c:pt idx="345">
                  <c:v>15.284937335085516</c:v>
                </c:pt>
                <c:pt idx="346">
                  <c:v>15.297541983886317</c:v>
                </c:pt>
                <c:pt idx="347">
                  <c:v>15.310146632687118</c:v>
                </c:pt>
                <c:pt idx="348">
                  <c:v>15.322751281487919</c:v>
                </c:pt>
                <c:pt idx="349">
                  <c:v>15.335355930288721</c:v>
                </c:pt>
                <c:pt idx="350">
                  <c:v>15.347960579089522</c:v>
                </c:pt>
                <c:pt idx="351">
                  <c:v>15.360565227890323</c:v>
                </c:pt>
                <c:pt idx="352">
                  <c:v>15.373169876691124</c:v>
                </c:pt>
                <c:pt idx="353">
                  <c:v>15.385774525491925</c:v>
                </c:pt>
                <c:pt idx="354">
                  <c:v>15.398379174292726</c:v>
                </c:pt>
                <c:pt idx="355">
                  <c:v>15.410983823093527</c:v>
                </c:pt>
                <c:pt idx="356">
                  <c:v>15.424038637922928</c:v>
                </c:pt>
                <c:pt idx="357">
                  <c:v>15.437543618780929</c:v>
                </c:pt>
                <c:pt idx="358">
                  <c:v>15.450598433610329</c:v>
                </c:pt>
                <c:pt idx="359">
                  <c:v>15.46320308241113</c:v>
                </c:pt>
                <c:pt idx="360">
                  <c:v>15.475807731211932</c:v>
                </c:pt>
                <c:pt idx="361">
                  <c:v>15.488412380012733</c:v>
                </c:pt>
                <c:pt idx="362">
                  <c:v>15.501017028813534</c:v>
                </c:pt>
                <c:pt idx="363">
                  <c:v>15.513621677614335</c:v>
                </c:pt>
                <c:pt idx="364">
                  <c:v>15.526226326415136</c:v>
                </c:pt>
                <c:pt idx="365">
                  <c:v>15.538830975215937</c:v>
                </c:pt>
                <c:pt idx="366">
                  <c:v>15.551435624016738</c:v>
                </c:pt>
                <c:pt idx="367">
                  <c:v>15.56440040564042</c:v>
                </c:pt>
                <c:pt idx="368">
                  <c:v>15.57772532008698</c:v>
                </c:pt>
                <c:pt idx="369">
                  <c:v>15.591410367356421</c:v>
                </c:pt>
                <c:pt idx="370">
                  <c:v>15.605455547448742</c:v>
                </c:pt>
                <c:pt idx="371">
                  <c:v>15.619860860363943</c:v>
                </c:pt>
                <c:pt idx="372">
                  <c:v>15.634266173279144</c:v>
                </c:pt>
                <c:pt idx="373">
                  <c:v>15.648221320165746</c:v>
                </c:pt>
                <c:pt idx="374">
                  <c:v>15.661726301023746</c:v>
                </c:pt>
                <c:pt idx="375">
                  <c:v>15.675681447910348</c:v>
                </c:pt>
                <c:pt idx="376">
                  <c:v>15.690086760825549</c:v>
                </c:pt>
                <c:pt idx="377">
                  <c:v>15.704492073740751</c:v>
                </c:pt>
                <c:pt idx="378">
                  <c:v>15.719347552684551</c:v>
                </c:pt>
                <c:pt idx="379">
                  <c:v>15.734653197656952</c:v>
                </c:pt>
                <c:pt idx="380">
                  <c:v>15.749508676600753</c:v>
                </c:pt>
                <c:pt idx="381">
                  <c:v>15.763913989515954</c:v>
                </c:pt>
                <c:pt idx="382">
                  <c:v>15.778319302431155</c:v>
                </c:pt>
                <c:pt idx="383">
                  <c:v>15.792724615346357</c:v>
                </c:pt>
                <c:pt idx="384">
                  <c:v>15.807129928261558</c:v>
                </c:pt>
                <c:pt idx="385">
                  <c:v>15.821535241176759</c:v>
                </c:pt>
                <c:pt idx="386">
                  <c:v>15.835940554091961</c:v>
                </c:pt>
                <c:pt idx="387">
                  <c:v>15.850345867007162</c:v>
                </c:pt>
                <c:pt idx="388">
                  <c:v>15.864751179922363</c:v>
                </c:pt>
                <c:pt idx="389">
                  <c:v>15.879156492837565</c:v>
                </c:pt>
                <c:pt idx="390">
                  <c:v>15.893561805752766</c:v>
                </c:pt>
                <c:pt idx="391">
                  <c:v>15.907967118667967</c:v>
                </c:pt>
                <c:pt idx="392">
                  <c:v>15.922372431583169</c:v>
                </c:pt>
                <c:pt idx="393">
                  <c:v>15.93677774449837</c:v>
                </c:pt>
                <c:pt idx="394">
                  <c:v>15.951183057413571</c:v>
                </c:pt>
                <c:pt idx="395">
                  <c:v>15.965588370328772</c:v>
                </c:pt>
                <c:pt idx="396">
                  <c:v>15.981344181329774</c:v>
                </c:pt>
                <c:pt idx="397">
                  <c:v>15.998450490416575</c:v>
                </c:pt>
                <c:pt idx="398">
                  <c:v>16.016907297589178</c:v>
                </c:pt>
                <c:pt idx="399">
                  <c:v>16.036714602847578</c:v>
                </c:pt>
                <c:pt idx="400">
                  <c:v>16.05787240619178</c:v>
                </c:pt>
                <c:pt idx="401">
                  <c:v>16.080380707621782</c:v>
                </c:pt>
                <c:pt idx="402">
                  <c:v>16.102889009051783</c:v>
                </c:pt>
                <c:pt idx="403">
                  <c:v>16.125397310481784</c:v>
                </c:pt>
                <c:pt idx="404">
                  <c:v>16.147680528897485</c:v>
                </c:pt>
                <c:pt idx="405">
                  <c:v>16.169738664298887</c:v>
                </c:pt>
                <c:pt idx="406">
                  <c:v>16.191571716685988</c:v>
                </c:pt>
                <c:pt idx="407">
                  <c:v>16.21317968605879</c:v>
                </c:pt>
                <c:pt idx="408">
                  <c:v>16.234562572417293</c:v>
                </c:pt>
                <c:pt idx="409">
                  <c:v>16.255720375761495</c:v>
                </c:pt>
                <c:pt idx="410">
                  <c:v>16.276653096091398</c:v>
                </c:pt>
                <c:pt idx="411">
                  <c:v>16.297360733407</c:v>
                </c:pt>
                <c:pt idx="412">
                  <c:v>16.317468149351136</c:v>
                </c:pt>
                <c:pt idx="413">
                  <c:v>16.336975343923804</c:v>
                </c:pt>
                <c:pt idx="414">
                  <c:v>16.355882317125005</c:v>
                </c:pt>
                <c:pt idx="415">
                  <c:v>16.374789290326206</c:v>
                </c:pt>
                <c:pt idx="416">
                  <c:v>16.393696263527406</c:v>
                </c:pt>
                <c:pt idx="417">
                  <c:v>16.412603236728607</c:v>
                </c:pt>
                <c:pt idx="418">
                  <c:v>16.431510209929808</c:v>
                </c:pt>
                <c:pt idx="419">
                  <c:v>16.450417183131009</c:v>
                </c:pt>
                <c:pt idx="420">
                  <c:v>16.46932415633221</c:v>
                </c:pt>
                <c:pt idx="421">
                  <c:v>16.488231129533411</c:v>
                </c:pt>
                <c:pt idx="422">
                  <c:v>16.507438213420347</c:v>
                </c:pt>
                <c:pt idx="423">
                  <c:v>16.526945407993015</c:v>
                </c:pt>
                <c:pt idx="424">
                  <c:v>16.546752713251415</c:v>
                </c:pt>
                <c:pt idx="425">
                  <c:v>16.566109852481215</c:v>
                </c:pt>
                <c:pt idx="426">
                  <c:v>16.585016825682416</c:v>
                </c:pt>
                <c:pt idx="427">
                  <c:v>16.603923798883617</c:v>
                </c:pt>
                <c:pt idx="428">
                  <c:v>16.622830772084818</c:v>
                </c:pt>
                <c:pt idx="429">
                  <c:v>16.641287579257419</c:v>
                </c:pt>
                <c:pt idx="430">
                  <c:v>16.659294220401421</c:v>
                </c:pt>
                <c:pt idx="431">
                  <c:v>16.677300861545422</c:v>
                </c:pt>
                <c:pt idx="432">
                  <c:v>16.695307502689424</c:v>
                </c:pt>
                <c:pt idx="433">
                  <c:v>16.713314143833426</c:v>
                </c:pt>
                <c:pt idx="434">
                  <c:v>16.730870618948828</c:v>
                </c:pt>
                <c:pt idx="435">
                  <c:v>16.74797692803563</c:v>
                </c:pt>
                <c:pt idx="436">
                  <c:v>16.765533403151032</c:v>
                </c:pt>
                <c:pt idx="437">
                  <c:v>16.783540044295034</c:v>
                </c:pt>
                <c:pt idx="438">
                  <c:v>16.801996851467635</c:v>
                </c:pt>
                <c:pt idx="439">
                  <c:v>16.820903824668836</c:v>
                </c:pt>
                <c:pt idx="440">
                  <c:v>16.839810797870037</c:v>
                </c:pt>
                <c:pt idx="441">
                  <c:v>16.858717771071237</c:v>
                </c:pt>
                <c:pt idx="442">
                  <c:v>16.877624744272438</c:v>
                </c:pt>
                <c:pt idx="443">
                  <c:v>16.896531717473639</c:v>
                </c:pt>
                <c:pt idx="444">
                  <c:v>16.91588885670344</c:v>
                </c:pt>
                <c:pt idx="445">
                  <c:v>16.93569616196184</c:v>
                </c:pt>
                <c:pt idx="446">
                  <c:v>16.95550346722024</c:v>
                </c:pt>
                <c:pt idx="447">
                  <c:v>16.97531077247864</c:v>
                </c:pt>
                <c:pt idx="448">
                  <c:v>16.99511807773704</c:v>
                </c:pt>
                <c:pt idx="449">
                  <c:v>17.01492538299544</c:v>
                </c:pt>
                <c:pt idx="450">
                  <c:v>17.03473268825384</c:v>
                </c:pt>
                <c:pt idx="451">
                  <c:v>17.05453999351224</c:v>
                </c:pt>
                <c:pt idx="452">
                  <c:v>17.07434729877064</c:v>
                </c:pt>
                <c:pt idx="453">
                  <c:v>17.09415460402904</c:v>
                </c:pt>
                <c:pt idx="454">
                  <c:v>17.114412075316043</c:v>
                </c:pt>
                <c:pt idx="455">
                  <c:v>17.135119712631646</c:v>
                </c:pt>
                <c:pt idx="456">
                  <c:v>17.155827349947248</c:v>
                </c:pt>
                <c:pt idx="457">
                  <c:v>17.176534987262851</c:v>
                </c:pt>
                <c:pt idx="458">
                  <c:v>17.197242624578454</c:v>
                </c:pt>
                <c:pt idx="459">
                  <c:v>17.218400427922656</c:v>
                </c:pt>
                <c:pt idx="460">
                  <c:v>17.240008397295458</c:v>
                </c:pt>
                <c:pt idx="461">
                  <c:v>17.26161636666826</c:v>
                </c:pt>
                <c:pt idx="462">
                  <c:v>17.283224336041062</c:v>
                </c:pt>
                <c:pt idx="463">
                  <c:v>17.304832305413864</c:v>
                </c:pt>
                <c:pt idx="464">
                  <c:v>17.326440274786666</c:v>
                </c:pt>
                <c:pt idx="465">
                  <c:v>17.348048244159468</c:v>
                </c:pt>
                <c:pt idx="466">
                  <c:v>17.36965621353227</c:v>
                </c:pt>
                <c:pt idx="467">
                  <c:v>17.390814016876472</c:v>
                </c:pt>
                <c:pt idx="468">
                  <c:v>17.411521654192075</c:v>
                </c:pt>
                <c:pt idx="469">
                  <c:v>17.432679457536278</c:v>
                </c:pt>
                <c:pt idx="470">
                  <c:v>17.45428742690908</c:v>
                </c:pt>
                <c:pt idx="471">
                  <c:v>17.475445230253282</c:v>
                </c:pt>
                <c:pt idx="472">
                  <c:v>17.496152867568885</c:v>
                </c:pt>
                <c:pt idx="473">
                  <c:v>17.516860504884487</c:v>
                </c:pt>
                <c:pt idx="474">
                  <c:v>17.53756814220009</c:v>
                </c:pt>
                <c:pt idx="475">
                  <c:v>17.558275779515693</c:v>
                </c:pt>
                <c:pt idx="476">
                  <c:v>17.578983416831296</c:v>
                </c:pt>
                <c:pt idx="477">
                  <c:v>17.599691054146898</c:v>
                </c:pt>
                <c:pt idx="478">
                  <c:v>17.620398691462501</c:v>
                </c:pt>
                <c:pt idx="479">
                  <c:v>17.641466461600984</c:v>
                </c:pt>
                <c:pt idx="480">
                  <c:v>17.662894364562344</c:v>
                </c:pt>
                <c:pt idx="481">
                  <c:v>17.684682400346585</c:v>
                </c:pt>
                <c:pt idx="482">
                  <c:v>17.706830568953706</c:v>
                </c:pt>
                <c:pt idx="483">
                  <c:v>17.729338870383707</c:v>
                </c:pt>
                <c:pt idx="484">
                  <c:v>17.752207304636588</c:v>
                </c:pt>
                <c:pt idx="485">
                  <c:v>17.77543587171235</c:v>
                </c:pt>
                <c:pt idx="486">
                  <c:v>17.799024571610992</c:v>
                </c:pt>
                <c:pt idx="487">
                  <c:v>17.822973404332515</c:v>
                </c:pt>
                <c:pt idx="488">
                  <c:v>17.847282369876918</c:v>
                </c:pt>
                <c:pt idx="489">
                  <c:v>17.871141169392722</c:v>
                </c:pt>
                <c:pt idx="490">
                  <c:v>17.894549802879922</c:v>
                </c:pt>
                <c:pt idx="491">
                  <c:v>17.918408602395726</c:v>
                </c:pt>
                <c:pt idx="492">
                  <c:v>17.942717567940129</c:v>
                </c:pt>
                <c:pt idx="493">
                  <c:v>17.966576367455932</c:v>
                </c:pt>
                <c:pt idx="494">
                  <c:v>17.989985000943133</c:v>
                </c:pt>
                <c:pt idx="495">
                  <c:v>18.013393634430333</c:v>
                </c:pt>
                <c:pt idx="496">
                  <c:v>18.036802267917533</c:v>
                </c:pt>
                <c:pt idx="497">
                  <c:v>18.060210901404734</c:v>
                </c:pt>
                <c:pt idx="498">
                  <c:v>18.083169368863334</c:v>
                </c:pt>
                <c:pt idx="499">
                  <c:v>18.105677670293336</c:v>
                </c:pt>
                <c:pt idx="500">
                  <c:v>18.128185971723337</c:v>
                </c:pt>
                <c:pt idx="501">
                  <c:v>18.150694273153338</c:v>
                </c:pt>
                <c:pt idx="502">
                  <c:v>18.173202574583339</c:v>
                </c:pt>
                <c:pt idx="503">
                  <c:v>18.19571087601334</c:v>
                </c:pt>
                <c:pt idx="504">
                  <c:v>18.218219177443341</c:v>
                </c:pt>
                <c:pt idx="505">
                  <c:v>18.240727478873342</c:v>
                </c:pt>
                <c:pt idx="506">
                  <c:v>18.263235780303344</c:v>
                </c:pt>
                <c:pt idx="507">
                  <c:v>18.285744081733345</c:v>
                </c:pt>
                <c:pt idx="508">
                  <c:v>18.308252383163346</c:v>
                </c:pt>
                <c:pt idx="509">
                  <c:v>18.332898973229199</c:v>
                </c:pt>
                <c:pt idx="510">
                  <c:v>18.3596838519309</c:v>
                </c:pt>
                <c:pt idx="511">
                  <c:v>18.388607019268452</c:v>
                </c:pt>
                <c:pt idx="512">
                  <c:v>18.419668475241853</c:v>
                </c:pt>
                <c:pt idx="513">
                  <c:v>18.452868219851105</c:v>
                </c:pt>
                <c:pt idx="514">
                  <c:v>18.488206253096209</c:v>
                </c:pt>
                <c:pt idx="515">
                  <c:v>18.525682574977161</c:v>
                </c:pt>
                <c:pt idx="516">
                  <c:v>18.565297185493964</c:v>
                </c:pt>
                <c:pt idx="517">
                  <c:v>18.605111869801256</c:v>
                </c:pt>
                <c:pt idx="518">
                  <c:v>18.645126627899035</c:v>
                </c:pt>
                <c:pt idx="519">
                  <c:v>18.685341459787306</c:v>
                </c:pt>
                <c:pt idx="520">
                  <c:v>18.725756365466065</c:v>
                </c:pt>
                <c:pt idx="521">
                  <c:v>18.766371344935312</c:v>
                </c:pt>
                <c:pt idx="522">
                  <c:v>18.807186398195046</c:v>
                </c:pt>
                <c:pt idx="523">
                  <c:v>18.848201525245273</c:v>
                </c:pt>
                <c:pt idx="524">
                  <c:v>18.889416726085987</c:v>
                </c:pt>
                <c:pt idx="525">
                  <c:v>18.930832000717189</c:v>
                </c:pt>
                <c:pt idx="526">
                  <c:v>18.97104683260546</c:v>
                </c:pt>
                <c:pt idx="527">
                  <c:v>19.010061221750796</c:v>
                </c:pt>
                <c:pt idx="528">
                  <c:v>19.047875168153197</c:v>
                </c:pt>
                <c:pt idx="529">
                  <c:v>19.086139280584199</c:v>
                </c:pt>
                <c:pt idx="530">
                  <c:v>19.124853559043803</c:v>
                </c:pt>
                <c:pt idx="531">
                  <c:v>19.165458534823525</c:v>
                </c:pt>
                <c:pt idx="532">
                  <c:v>19.207954207923368</c:v>
                </c:pt>
                <c:pt idx="533">
                  <c:v>19.252340578343333</c:v>
                </c:pt>
                <c:pt idx="534">
                  <c:v>19.298617646083414</c:v>
                </c:pt>
                <c:pt idx="535">
                  <c:v>19.346785411143617</c:v>
                </c:pt>
                <c:pt idx="536">
                  <c:v>19.396843873523942</c:v>
                </c:pt>
                <c:pt idx="537">
                  <c:v>19.448793033224387</c:v>
                </c:pt>
                <c:pt idx="538">
                  <c:v>19.50263289024495</c:v>
                </c:pt>
                <c:pt idx="539">
                  <c:v>19.558363444585634</c:v>
                </c:pt>
                <c:pt idx="540">
                  <c:v>19.615984696246439</c:v>
                </c:pt>
                <c:pt idx="541">
                  <c:v>19.677057220793177</c:v>
                </c:pt>
                <c:pt idx="542">
                  <c:v>19.741581018225848</c:v>
                </c:pt>
                <c:pt idx="543">
                  <c:v>19.809556088544454</c:v>
                </c:pt>
                <c:pt idx="544">
                  <c:v>19.880982431748993</c:v>
                </c:pt>
                <c:pt idx="545">
                  <c:v>19.955860047839465</c:v>
                </c:pt>
                <c:pt idx="546">
                  <c:v>20.03418893681587</c:v>
                </c:pt>
                <c:pt idx="547">
                  <c:v>20.112517825792274</c:v>
                </c:pt>
                <c:pt idx="548">
                  <c:v>20.191521963811581</c:v>
                </c:pt>
                <c:pt idx="549">
                  <c:v>20.271201350873788</c:v>
                </c:pt>
                <c:pt idx="550">
                  <c:v>20.351555986978894</c:v>
                </c:pt>
                <c:pt idx="551">
                  <c:v>20.4325858721269</c:v>
                </c:pt>
                <c:pt idx="552">
                  <c:v>20.515056288566427</c:v>
                </c:pt>
                <c:pt idx="553">
                  <c:v>20.598967236297472</c:v>
                </c:pt>
                <c:pt idx="554">
                  <c:v>20.684318715320039</c:v>
                </c:pt>
                <c:pt idx="555">
                  <c:v>20.771110725634124</c:v>
                </c:pt>
                <c:pt idx="556">
                  <c:v>20.85934326723973</c:v>
                </c:pt>
                <c:pt idx="557">
                  <c:v>20.949119235229109</c:v>
                </c:pt>
                <c:pt idx="558">
                  <c:v>21.040438629602257</c:v>
                </c:pt>
                <c:pt idx="559">
                  <c:v>21.133301450359177</c:v>
                </c:pt>
                <c:pt idx="560">
                  <c:v>21.22770769749987</c:v>
                </c:pt>
                <c:pt idx="561">
                  <c:v>21.323657371024336</c:v>
                </c:pt>
                <c:pt idx="562">
                  <c:v>21.42115047093257</c:v>
                </c:pt>
                <c:pt idx="563">
                  <c:v>21.520186997224577</c:v>
                </c:pt>
                <c:pt idx="564">
                  <c:v>21.622686339121199</c:v>
                </c:pt>
                <c:pt idx="565">
                  <c:v>21.728648496622437</c:v>
                </c:pt>
                <c:pt idx="566">
                  <c:v>21.83807346972829</c:v>
                </c:pt>
                <c:pt idx="567">
                  <c:v>21.95096125843876</c:v>
                </c:pt>
                <c:pt idx="568">
                  <c:v>22.067311862753844</c:v>
                </c:pt>
                <c:pt idx="569">
                  <c:v>22.187125282673545</c:v>
                </c:pt>
                <c:pt idx="570">
                  <c:v>22.31040151819786</c:v>
                </c:pt>
                <c:pt idx="571">
                  <c:v>22.437140569326793</c:v>
                </c:pt>
                <c:pt idx="572">
                  <c:v>22.56734243606034</c:v>
                </c:pt>
                <c:pt idx="573">
                  <c:v>22.701007118398504</c:v>
                </c:pt>
                <c:pt idx="574">
                  <c:v>22.838134616341282</c:v>
                </c:pt>
                <c:pt idx="575">
                  <c:v>22.978724929888678</c:v>
                </c:pt>
                <c:pt idx="576">
                  <c:v>23.122778059040687</c:v>
                </c:pt>
                <c:pt idx="577">
                  <c:v>23.266831188192697</c:v>
                </c:pt>
                <c:pt idx="578">
                  <c:v>23.471656731205712</c:v>
                </c:pt>
                <c:pt idx="579">
                  <c:v>23.73725468807973</c:v>
                </c:pt>
                <c:pt idx="580">
                  <c:v>24.063625058814754</c:v>
                </c:pt>
                <c:pt idx="581">
                  <c:v>24.450767843410784</c:v>
                </c:pt>
                <c:pt idx="582">
                  <c:v>24.824059365588351</c:v>
                </c:pt>
                <c:pt idx="583">
                  <c:v>25.183499625347455</c:v>
                </c:pt>
                <c:pt idx="584">
                  <c:v>25.529088622688096</c:v>
                </c:pt>
                <c:pt idx="585">
                  <c:v>25.860826357610275</c:v>
                </c:pt>
                <c:pt idx="586">
                  <c:v>26.178712830113991</c:v>
                </c:pt>
                <c:pt idx="587">
                  <c:v>26.482748040199244</c:v>
                </c:pt>
                <c:pt idx="588">
                  <c:v>26.772931987866034</c:v>
                </c:pt>
                <c:pt idx="589">
                  <c:v>27.049264673114362</c:v>
                </c:pt>
                <c:pt idx="590">
                  <c:v>27.311746095944226</c:v>
                </c:pt>
                <c:pt idx="591">
                  <c:v>27.560376256355628</c:v>
                </c:pt>
                <c:pt idx="592">
                  <c:v>27.795155154348567</c:v>
                </c:pt>
                <c:pt idx="593">
                  <c:v>28.016082789923043</c:v>
                </c:pt>
                <c:pt idx="594">
                  <c:v>28.223159163079057</c:v>
                </c:pt>
                <c:pt idx="595">
                  <c:v>28.419431551548673</c:v>
                </c:pt>
                <c:pt idx="596">
                  <c:v>28.604899955331888</c:v>
                </c:pt>
                <c:pt idx="597">
                  <c:v>28.779564374428702</c:v>
                </c:pt>
                <c:pt idx="598">
                  <c:v>28.943424808839115</c:v>
                </c:pt>
                <c:pt idx="599">
                  <c:v>29.096481258563127</c:v>
                </c:pt>
                <c:pt idx="600">
                  <c:v>29.240534387715137</c:v>
                </c:pt>
                <c:pt idx="601">
                  <c:v>29.375584196295147</c:v>
                </c:pt>
                <c:pt idx="602">
                  <c:v>29.501630684303155</c:v>
                </c:pt>
                <c:pt idx="603">
                  <c:v>29.623175512025163</c:v>
                </c:pt>
                <c:pt idx="604">
                  <c:v>29.740218679461172</c:v>
                </c:pt>
                <c:pt idx="605">
                  <c:v>29.857261846897181</c:v>
                </c:pt>
                <c:pt idx="606">
                  <c:v>29.96980335404719</c:v>
                </c:pt>
                <c:pt idx="607">
                  <c:v>30.077843200911197</c:v>
                </c:pt>
                <c:pt idx="608">
                  <c:v>30.181381387489203</c:v>
                </c:pt>
                <c:pt idx="609">
                  <c:v>30.280417913781211</c:v>
                </c:pt>
                <c:pt idx="610">
                  <c:v>30.375934960213254</c:v>
                </c:pt>
                <c:pt idx="611">
                  <c:v>30.467932526785333</c:v>
                </c:pt>
                <c:pt idx="612">
                  <c:v>30.556410613497448</c:v>
                </c:pt>
                <c:pt idx="613">
                  <c:v>30.641369220349599</c:v>
                </c:pt>
                <c:pt idx="614">
                  <c:v>30.722808347341786</c:v>
                </c:pt>
                <c:pt idx="615">
                  <c:v>30.800727994474009</c:v>
                </c:pt>
                <c:pt idx="616">
                  <c:v>30.875128161746268</c:v>
                </c:pt>
                <c:pt idx="617">
                  <c:v>30.946008849158563</c:v>
                </c:pt>
                <c:pt idx="618">
                  <c:v>31.013370056710894</c:v>
                </c:pt>
                <c:pt idx="619">
                  <c:v>31.077211784403261</c:v>
                </c:pt>
                <c:pt idx="620">
                  <c:v>31.137534032235664</c:v>
                </c:pt>
                <c:pt idx="621">
                  <c:v>31.196055615953668</c:v>
                </c:pt>
                <c:pt idx="622">
                  <c:v>31.25277653555727</c:v>
                </c:pt>
                <c:pt idx="623">
                  <c:v>31.307696791046475</c:v>
                </c:pt>
                <c:pt idx="624">
                  <c:v>31.360816382421277</c:v>
                </c:pt>
                <c:pt idx="625">
                  <c:v>31.41213530968168</c:v>
                </c:pt>
                <c:pt idx="626">
                  <c:v>31.461653572827686</c:v>
                </c:pt>
                <c:pt idx="627">
                  <c:v>31.509371171859289</c:v>
                </c:pt>
                <c:pt idx="628">
                  <c:v>31.555451803514167</c:v>
                </c:pt>
                <c:pt idx="629">
                  <c:v>31.599895467792315</c:v>
                </c:pt>
                <c:pt idx="630">
                  <c:v>31.642702164693738</c:v>
                </c:pt>
                <c:pt idx="631">
                  <c:v>31.683871894218431</c:v>
                </c:pt>
                <c:pt idx="632">
                  <c:v>31.723404656366398</c:v>
                </c:pt>
                <c:pt idx="633">
                  <c:v>31.761300451137636</c:v>
                </c:pt>
                <c:pt idx="634">
                  <c:v>31.797559278532148</c:v>
                </c:pt>
                <c:pt idx="635">
                  <c:v>31.832181138549931</c:v>
                </c:pt>
                <c:pt idx="636">
                  <c:v>31.865166031190988</c:v>
                </c:pt>
                <c:pt idx="637">
                  <c:v>31.896513956455319</c:v>
                </c:pt>
                <c:pt idx="638">
                  <c:v>31.926224914342921</c:v>
                </c:pt>
                <c:pt idx="639">
                  <c:v>31.955035540173323</c:v>
                </c:pt>
                <c:pt idx="640">
                  <c:v>31.982945833946527</c:v>
                </c:pt>
                <c:pt idx="641">
                  <c:v>32.009955795662528</c:v>
                </c:pt>
                <c:pt idx="642">
                  <c:v>32.036065425321333</c:v>
                </c:pt>
                <c:pt idx="643">
                  <c:v>32.061274722922931</c:v>
                </c:pt>
                <c:pt idx="644">
                  <c:v>32.085583688467331</c:v>
                </c:pt>
                <c:pt idx="645">
                  <c:v>32.109442487983131</c:v>
                </c:pt>
                <c:pt idx="646">
                  <c:v>32.132851121470331</c:v>
                </c:pt>
                <c:pt idx="647">
                  <c:v>32.155659533586068</c:v>
                </c:pt>
                <c:pt idx="648">
                  <c:v>32.177867724330333</c:v>
                </c:pt>
                <c:pt idx="649">
                  <c:v>32.199475693703135</c:v>
                </c:pt>
                <c:pt idx="650">
                  <c:v>32.221083663075937</c:v>
                </c:pt>
                <c:pt idx="651">
                  <c:v>32.24224146642014</c:v>
                </c:pt>
                <c:pt idx="652">
                  <c:v>32.262949103735743</c:v>
                </c:pt>
                <c:pt idx="653">
                  <c:v>32.282756408994146</c:v>
                </c:pt>
                <c:pt idx="654">
                  <c:v>32.30166338219535</c:v>
                </c:pt>
                <c:pt idx="655">
                  <c:v>32.320120189367955</c:v>
                </c:pt>
                <c:pt idx="656">
                  <c:v>32.338126830511953</c:v>
                </c:pt>
                <c:pt idx="657">
                  <c:v>32.355683305627352</c:v>
                </c:pt>
                <c:pt idx="658">
                  <c:v>32.372789614714151</c:v>
                </c:pt>
                <c:pt idx="659">
                  <c:v>32.38989592380095</c:v>
                </c:pt>
                <c:pt idx="660">
                  <c:v>32.407002232887749</c:v>
                </c:pt>
                <c:pt idx="661">
                  <c:v>32.423658375945948</c:v>
                </c:pt>
                <c:pt idx="662">
                  <c:v>32.439864352975547</c:v>
                </c:pt>
                <c:pt idx="663">
                  <c:v>32.456070330005147</c:v>
                </c:pt>
                <c:pt idx="664">
                  <c:v>32.471826141006147</c:v>
                </c:pt>
                <c:pt idx="665">
                  <c:v>32.487131785978548</c:v>
                </c:pt>
                <c:pt idx="666">
                  <c:v>32.502662513965248</c:v>
                </c:pt>
                <c:pt idx="667">
                  <c:v>32.518418324966248</c:v>
                </c:pt>
                <c:pt idx="668">
                  <c:v>32.534399218981548</c:v>
                </c:pt>
                <c:pt idx="669">
                  <c:v>32.550605196011148</c:v>
                </c:pt>
                <c:pt idx="670">
                  <c:v>32.566210951669284</c:v>
                </c:pt>
                <c:pt idx="671">
                  <c:v>32.581216485955949</c:v>
                </c:pt>
                <c:pt idx="672">
                  <c:v>32.59562179887115</c:v>
                </c:pt>
                <c:pt idx="673">
                  <c:v>32.610027111786351</c:v>
                </c:pt>
                <c:pt idx="674">
                  <c:v>32.624432424701553</c:v>
                </c:pt>
                <c:pt idx="675">
                  <c:v>32.638837737616754</c:v>
                </c:pt>
                <c:pt idx="676">
                  <c:v>32.653243050531955</c:v>
                </c:pt>
                <c:pt idx="677">
                  <c:v>32.667648363447157</c:v>
                </c:pt>
                <c:pt idx="678">
                  <c:v>32.682053676362358</c:v>
                </c:pt>
                <c:pt idx="679">
                  <c:v>32.696458989277559</c:v>
                </c:pt>
                <c:pt idx="680">
                  <c:v>32.710414136164161</c:v>
                </c:pt>
                <c:pt idx="681">
                  <c:v>32.723919117022163</c:v>
                </c:pt>
                <c:pt idx="682">
                  <c:v>32.737424097880165</c:v>
                </c:pt>
                <c:pt idx="683">
                  <c:v>32.750929078738167</c:v>
                </c:pt>
                <c:pt idx="684">
                  <c:v>32.764434059596169</c:v>
                </c:pt>
                <c:pt idx="685">
                  <c:v>32.777939040454172</c:v>
                </c:pt>
                <c:pt idx="686">
                  <c:v>32.791444021312174</c:v>
                </c:pt>
                <c:pt idx="687">
                  <c:v>32.804498836141576</c:v>
                </c:pt>
                <c:pt idx="688">
                  <c:v>32.817103484942379</c:v>
                </c:pt>
                <c:pt idx="689">
                  <c:v>32.829708133743182</c:v>
                </c:pt>
                <c:pt idx="690">
                  <c:v>32.842312782543985</c:v>
                </c:pt>
                <c:pt idx="691">
                  <c:v>32.854917431344788</c:v>
                </c:pt>
                <c:pt idx="692">
                  <c:v>32.867522080145591</c:v>
                </c:pt>
                <c:pt idx="693">
                  <c:v>32.880126728946394</c:v>
                </c:pt>
                <c:pt idx="694">
                  <c:v>32.892731377747197</c:v>
                </c:pt>
                <c:pt idx="695">
                  <c:v>32.905336026547999</c:v>
                </c:pt>
                <c:pt idx="696">
                  <c:v>32.917940675348802</c:v>
                </c:pt>
                <c:pt idx="697">
                  <c:v>32.930545324149605</c:v>
                </c:pt>
                <c:pt idx="698">
                  <c:v>32.943149972950408</c:v>
                </c:pt>
                <c:pt idx="699">
                  <c:v>32.955754621751211</c:v>
                </c:pt>
                <c:pt idx="700">
                  <c:v>32.968359270552014</c:v>
                </c:pt>
                <c:pt idx="701">
                  <c:v>32.980963919352817</c:v>
                </c:pt>
                <c:pt idx="702">
                  <c:v>32.99356856815362</c:v>
                </c:pt>
                <c:pt idx="703">
                  <c:v>33.006173216954423</c:v>
                </c:pt>
                <c:pt idx="704">
                  <c:v>33.018777865755226</c:v>
                </c:pt>
                <c:pt idx="705">
                  <c:v>33.031382514556029</c:v>
                </c:pt>
                <c:pt idx="706">
                  <c:v>33.043987163356832</c:v>
                </c:pt>
                <c:pt idx="707">
                  <c:v>33.056591812157635</c:v>
                </c:pt>
                <c:pt idx="708">
                  <c:v>33.069196460958437</c:v>
                </c:pt>
                <c:pt idx="709">
                  <c:v>33.08180110975924</c:v>
                </c:pt>
                <c:pt idx="710">
                  <c:v>33.093955592531444</c:v>
                </c:pt>
                <c:pt idx="711">
                  <c:v>33.105659909275047</c:v>
                </c:pt>
                <c:pt idx="712">
                  <c:v>33.117814392047251</c:v>
                </c:pt>
                <c:pt idx="713">
                  <c:v>33.130419040848054</c:v>
                </c:pt>
                <c:pt idx="714">
                  <c:v>33.143023689648857</c:v>
                </c:pt>
                <c:pt idx="715">
                  <c:v>33.15562833844966</c:v>
                </c:pt>
                <c:pt idx="716">
                  <c:v>33.168232987250462</c:v>
                </c:pt>
                <c:pt idx="717">
                  <c:v>33.180837636051265</c:v>
                </c:pt>
                <c:pt idx="718">
                  <c:v>33.193442284852068</c:v>
                </c:pt>
                <c:pt idx="719">
                  <c:v>33.206046933652871</c:v>
                </c:pt>
                <c:pt idx="720">
                  <c:v>33.218201416425075</c:v>
                </c:pt>
                <c:pt idx="721">
                  <c:v>33.229905733168678</c:v>
                </c:pt>
                <c:pt idx="722">
                  <c:v>33.241610049912282</c:v>
                </c:pt>
                <c:pt idx="723">
                  <c:v>33.253314366655886</c:v>
                </c:pt>
                <c:pt idx="724">
                  <c:v>33.265018683399489</c:v>
                </c:pt>
                <c:pt idx="725">
                  <c:v>33.276723000143093</c:v>
                </c:pt>
                <c:pt idx="726">
                  <c:v>33.288427316886697</c:v>
                </c:pt>
                <c:pt idx="727">
                  <c:v>33.300131633630301</c:v>
                </c:pt>
                <c:pt idx="728">
                  <c:v>33.311835950373904</c:v>
                </c:pt>
                <c:pt idx="729">
                  <c:v>33.323990433146108</c:v>
                </c:pt>
                <c:pt idx="730">
                  <c:v>33.336595081946911</c:v>
                </c:pt>
                <c:pt idx="731">
                  <c:v>33.349649896776313</c:v>
                </c:pt>
                <c:pt idx="732">
                  <c:v>33.363154877634315</c:v>
                </c:pt>
                <c:pt idx="733">
                  <c:v>33.376659858492317</c:v>
                </c:pt>
                <c:pt idx="734">
                  <c:v>33.390164839350319</c:v>
                </c:pt>
                <c:pt idx="735">
                  <c:v>33.403669820208322</c:v>
                </c:pt>
                <c:pt idx="736">
                  <c:v>33.417174801066324</c:v>
                </c:pt>
                <c:pt idx="737">
                  <c:v>33.431129947952925</c:v>
                </c:pt>
                <c:pt idx="738">
                  <c:v>33.445535260868127</c:v>
                </c:pt>
                <c:pt idx="739">
                  <c:v>33.459940573783328</c:v>
                </c:pt>
                <c:pt idx="740">
                  <c:v>33.474345886698529</c:v>
                </c:pt>
                <c:pt idx="741">
                  <c:v>33.488751199613731</c:v>
                </c:pt>
                <c:pt idx="742">
                  <c:v>33.503156512528932</c:v>
                </c:pt>
                <c:pt idx="743">
                  <c:v>33.518011991472733</c:v>
                </c:pt>
                <c:pt idx="744">
                  <c:v>33.533317636445133</c:v>
                </c:pt>
                <c:pt idx="745">
                  <c:v>33.549073447446133</c:v>
                </c:pt>
                <c:pt idx="746">
                  <c:v>33.565279424475733</c:v>
                </c:pt>
                <c:pt idx="747">
                  <c:v>33.581935567533932</c:v>
                </c:pt>
                <c:pt idx="748">
                  <c:v>33.599041876620731</c:v>
                </c:pt>
                <c:pt idx="749">
                  <c:v>33.61614818570753</c:v>
                </c:pt>
                <c:pt idx="750">
                  <c:v>33.633254494794329</c:v>
                </c:pt>
                <c:pt idx="751">
                  <c:v>33.650360803881128</c:v>
                </c:pt>
                <c:pt idx="752">
                  <c:v>33.667016946939327</c:v>
                </c:pt>
                <c:pt idx="753">
                  <c:v>33.683222923968927</c:v>
                </c:pt>
                <c:pt idx="754">
                  <c:v>33.699428900998527</c:v>
                </c:pt>
                <c:pt idx="755">
                  <c:v>33.715634878028126</c:v>
                </c:pt>
                <c:pt idx="756">
                  <c:v>33.731840855057726</c:v>
                </c:pt>
                <c:pt idx="757">
                  <c:v>33.748046832087326</c:v>
                </c:pt>
                <c:pt idx="758">
                  <c:v>33.764252809116925</c:v>
                </c:pt>
                <c:pt idx="759">
                  <c:v>33.780458786146525</c:v>
                </c:pt>
                <c:pt idx="760">
                  <c:v>33.796664763176125</c:v>
                </c:pt>
                <c:pt idx="761">
                  <c:v>33.812870740205724</c:v>
                </c:pt>
                <c:pt idx="762">
                  <c:v>33.829076717235324</c:v>
                </c:pt>
                <c:pt idx="763">
                  <c:v>33.845282694264924</c:v>
                </c:pt>
                <c:pt idx="764">
                  <c:v>33.861488671294524</c:v>
                </c:pt>
                <c:pt idx="765">
                  <c:v>33.877694648324123</c:v>
                </c:pt>
                <c:pt idx="766">
                  <c:v>33.893900625353723</c:v>
                </c:pt>
                <c:pt idx="767">
                  <c:v>33.910556768411922</c:v>
                </c:pt>
                <c:pt idx="768">
                  <c:v>33.927663077498721</c:v>
                </c:pt>
                <c:pt idx="769">
                  <c:v>33.94476938658552</c:v>
                </c:pt>
                <c:pt idx="770">
                  <c:v>33.961875695672319</c:v>
                </c:pt>
                <c:pt idx="771">
                  <c:v>33.978982004759118</c:v>
                </c:pt>
                <c:pt idx="772">
                  <c:v>33.996088313845917</c:v>
                </c:pt>
                <c:pt idx="773">
                  <c:v>34.013194622932716</c:v>
                </c:pt>
                <c:pt idx="774">
                  <c:v>34.030300932019514</c:v>
                </c:pt>
                <c:pt idx="775">
                  <c:v>34.047407241106313</c:v>
                </c:pt>
                <c:pt idx="776">
                  <c:v>34.064513550193112</c:v>
                </c:pt>
                <c:pt idx="777">
                  <c:v>34.081619859279911</c:v>
                </c:pt>
                <c:pt idx="778">
                  <c:v>34.09872616836671</c:v>
                </c:pt>
                <c:pt idx="779">
                  <c:v>34.115832477453509</c:v>
                </c:pt>
                <c:pt idx="780">
                  <c:v>34.132938786540308</c:v>
                </c:pt>
                <c:pt idx="781">
                  <c:v>34.150495261655706</c:v>
                </c:pt>
                <c:pt idx="782">
                  <c:v>34.168501902799704</c:v>
                </c:pt>
                <c:pt idx="783">
                  <c:v>34.186508543943702</c:v>
                </c:pt>
                <c:pt idx="784">
                  <c:v>34.204515185087701</c:v>
                </c:pt>
                <c:pt idx="785">
                  <c:v>34.222521826231699</c:v>
                </c:pt>
                <c:pt idx="786">
                  <c:v>34.240528467375697</c:v>
                </c:pt>
                <c:pt idx="787">
                  <c:v>34.258535108519695</c:v>
                </c:pt>
                <c:pt idx="788">
                  <c:v>34.276541749663693</c:v>
                </c:pt>
                <c:pt idx="789">
                  <c:v>34.294548390807691</c:v>
                </c:pt>
                <c:pt idx="790">
                  <c:v>34.312555031951689</c:v>
                </c:pt>
                <c:pt idx="791">
                  <c:v>34.330561673095687</c:v>
                </c:pt>
                <c:pt idx="792">
                  <c:v>34.348568314239685</c:v>
                </c:pt>
                <c:pt idx="793">
                  <c:v>34.366574955383683</c:v>
                </c:pt>
                <c:pt idx="794">
                  <c:v>34.384131430499082</c:v>
                </c:pt>
                <c:pt idx="795">
                  <c:v>34.401237739585881</c:v>
                </c:pt>
                <c:pt idx="796">
                  <c:v>34.418794214701279</c:v>
                </c:pt>
                <c:pt idx="797">
                  <c:v>34.436800855845277</c:v>
                </c:pt>
                <c:pt idx="798">
                  <c:v>34.455257663017882</c:v>
                </c:pt>
                <c:pt idx="799">
                  <c:v>34.474164636219086</c:v>
                </c:pt>
                <c:pt idx="800">
                  <c:v>34.493071609420291</c:v>
                </c:pt>
                <c:pt idx="801">
                  <c:v>34.511978582621495</c:v>
                </c:pt>
                <c:pt idx="802">
                  <c:v>34.530885555822699</c:v>
                </c:pt>
                <c:pt idx="803">
                  <c:v>34.549492418338168</c:v>
                </c:pt>
                <c:pt idx="804">
                  <c:v>34.567799170167902</c:v>
                </c:pt>
                <c:pt idx="805">
                  <c:v>34.5858058113119</c:v>
                </c:pt>
                <c:pt idx="806">
                  <c:v>34.603812452455898</c:v>
                </c:pt>
                <c:pt idx="807">
                  <c:v>34.622269259628503</c:v>
                </c:pt>
                <c:pt idx="808">
                  <c:v>34.641176232829707</c:v>
                </c:pt>
                <c:pt idx="809">
                  <c:v>34.660083206030912</c:v>
                </c:pt>
                <c:pt idx="810">
                  <c:v>34.678990179232116</c:v>
                </c:pt>
                <c:pt idx="811">
                  <c:v>34.69789715243332</c:v>
                </c:pt>
                <c:pt idx="812">
                  <c:v>34.717254291663124</c:v>
                </c:pt>
                <c:pt idx="813">
                  <c:v>34.737061596921528</c:v>
                </c:pt>
                <c:pt idx="814">
                  <c:v>34.756868902179932</c:v>
                </c:pt>
                <c:pt idx="815">
                  <c:v>34.776226041409736</c:v>
                </c:pt>
                <c:pt idx="816">
                  <c:v>34.79513301461094</c:v>
                </c:pt>
                <c:pt idx="817">
                  <c:v>34.814039987812144</c:v>
                </c:pt>
                <c:pt idx="818">
                  <c:v>34.832946961013349</c:v>
                </c:pt>
                <c:pt idx="819">
                  <c:v>34.851853934214553</c:v>
                </c:pt>
                <c:pt idx="820">
                  <c:v>34.870760907415757</c:v>
                </c:pt>
                <c:pt idx="821">
                  <c:v>34.889667880616962</c:v>
                </c:pt>
                <c:pt idx="822">
                  <c:v>34.908574853818166</c:v>
                </c:pt>
                <c:pt idx="823">
                  <c:v>34.927481827019371</c:v>
                </c:pt>
                <c:pt idx="824">
                  <c:v>34.946388800220575</c:v>
                </c:pt>
                <c:pt idx="825">
                  <c:v>34.965295773421779</c:v>
                </c:pt>
                <c:pt idx="826">
                  <c:v>34.984202746622984</c:v>
                </c:pt>
                <c:pt idx="827">
                  <c:v>35.003109719824188</c:v>
                </c:pt>
                <c:pt idx="828">
                  <c:v>35.022016693025392</c:v>
                </c:pt>
                <c:pt idx="829">
                  <c:v>35.041823998283796</c:v>
                </c:pt>
                <c:pt idx="830">
                  <c:v>35.062531635599399</c:v>
                </c:pt>
                <c:pt idx="831">
                  <c:v>35.084139604972201</c:v>
                </c:pt>
                <c:pt idx="832">
                  <c:v>35.106647906402202</c:v>
                </c:pt>
                <c:pt idx="833">
                  <c:v>35.130056539889402</c:v>
                </c:pt>
                <c:pt idx="834">
                  <c:v>35.153765284062338</c:v>
                </c:pt>
                <c:pt idx="835">
                  <c:v>35.177774138921009</c:v>
                </c:pt>
                <c:pt idx="836">
                  <c:v>35.202083104465409</c:v>
                </c:pt>
                <c:pt idx="837">
                  <c:v>35.226692180695544</c:v>
                </c:pt>
                <c:pt idx="838">
                  <c:v>35.251601367611414</c:v>
                </c:pt>
                <c:pt idx="839">
                  <c:v>35.276810665213013</c:v>
                </c:pt>
                <c:pt idx="840">
                  <c:v>35.302019962814612</c:v>
                </c:pt>
                <c:pt idx="841">
                  <c:v>35.326779094387611</c:v>
                </c:pt>
                <c:pt idx="842">
                  <c:v>35.35108805993201</c:v>
                </c:pt>
                <c:pt idx="843">
                  <c:v>35.374796804104946</c:v>
                </c:pt>
                <c:pt idx="844">
                  <c:v>35.397905326906411</c:v>
                </c:pt>
                <c:pt idx="845">
                  <c:v>35.420413628336412</c:v>
                </c:pt>
                <c:pt idx="846">
                  <c:v>35.442921929766413</c:v>
                </c:pt>
                <c:pt idx="847">
                  <c:v>35.465655314210714</c:v>
                </c:pt>
                <c:pt idx="848">
                  <c:v>35.488613781669315</c:v>
                </c:pt>
                <c:pt idx="849">
                  <c:v>35.511797332142216</c:v>
                </c:pt>
                <c:pt idx="850">
                  <c:v>35.535205965629416</c:v>
                </c:pt>
                <c:pt idx="851">
                  <c:v>35.558614599116616</c:v>
                </c:pt>
                <c:pt idx="852">
                  <c:v>35.581573066575217</c:v>
                </c:pt>
                <c:pt idx="853">
                  <c:v>35.604081368005218</c:v>
                </c:pt>
                <c:pt idx="854">
                  <c:v>35.626589669435219</c:v>
                </c:pt>
                <c:pt idx="855">
                  <c:v>35.64909797086522</c:v>
                </c:pt>
                <c:pt idx="856">
                  <c:v>35.671606272295222</c:v>
                </c:pt>
                <c:pt idx="857">
                  <c:v>35.694114573725223</c:v>
                </c:pt>
                <c:pt idx="858">
                  <c:v>35.716622875155224</c:v>
                </c:pt>
                <c:pt idx="859">
                  <c:v>35.739131176585225</c:v>
                </c:pt>
                <c:pt idx="860">
                  <c:v>35.761639478015226</c:v>
                </c:pt>
                <c:pt idx="861">
                  <c:v>35.784147779445227</c:v>
                </c:pt>
                <c:pt idx="862">
                  <c:v>35.806656080875229</c:v>
                </c:pt>
                <c:pt idx="863">
                  <c:v>35.82916438230523</c:v>
                </c:pt>
                <c:pt idx="864">
                  <c:v>35.851672683735231</c:v>
                </c:pt>
                <c:pt idx="865">
                  <c:v>35.874180985165232</c:v>
                </c:pt>
                <c:pt idx="866">
                  <c:v>35.896689286595233</c:v>
                </c:pt>
                <c:pt idx="867">
                  <c:v>35.919197588025234</c:v>
                </c:pt>
                <c:pt idx="868">
                  <c:v>35.942043513976685</c:v>
                </c:pt>
                <c:pt idx="869">
                  <c:v>35.965227064449586</c:v>
                </c:pt>
                <c:pt idx="870">
                  <c:v>35.988748239443936</c:v>
                </c:pt>
                <c:pt idx="871">
                  <c:v>36.012607038959736</c:v>
                </c:pt>
                <c:pt idx="872">
                  <c:v>36.036803462996986</c:v>
                </c:pt>
                <c:pt idx="873">
                  <c:v>36.061337511555685</c:v>
                </c:pt>
                <c:pt idx="874">
                  <c:v>36.086209184635834</c:v>
                </c:pt>
                <c:pt idx="875">
                  <c:v>36.111418482237433</c:v>
                </c:pt>
                <c:pt idx="876">
                  <c:v>36.136627779839031</c:v>
                </c:pt>
                <c:pt idx="877">
                  <c:v>36.16228724346923</c:v>
                </c:pt>
                <c:pt idx="878">
                  <c:v>36.188396873128035</c:v>
                </c:pt>
                <c:pt idx="879">
                  <c:v>36.215181751829739</c:v>
                </c:pt>
                <c:pt idx="880">
                  <c:v>36.242641879574343</c:v>
                </c:pt>
                <c:pt idx="881">
                  <c:v>36.270777256361846</c:v>
                </c:pt>
                <c:pt idx="882">
                  <c:v>36.299587882192249</c:v>
                </c:pt>
                <c:pt idx="883">
                  <c:v>36.327723258979752</c:v>
                </c:pt>
                <c:pt idx="884">
                  <c:v>36.355183386724356</c:v>
                </c:pt>
                <c:pt idx="885">
                  <c:v>36.38196826542606</c:v>
                </c:pt>
                <c:pt idx="886">
                  <c:v>36.408077895084865</c:v>
                </c:pt>
                <c:pt idx="887">
                  <c:v>36.43418752474367</c:v>
                </c:pt>
                <c:pt idx="888">
                  <c:v>36.460297154402475</c:v>
                </c:pt>
                <c:pt idx="889">
                  <c:v>36.485956618032674</c:v>
                </c:pt>
                <c:pt idx="890">
                  <c:v>36.511165915634272</c:v>
                </c:pt>
                <c:pt idx="891">
                  <c:v>36.536375213235871</c:v>
                </c:pt>
                <c:pt idx="892">
                  <c:v>36.56203467686607</c:v>
                </c:pt>
                <c:pt idx="893">
                  <c:v>36.588144306524875</c:v>
                </c:pt>
                <c:pt idx="894">
                  <c:v>36.61425393618368</c:v>
                </c:pt>
                <c:pt idx="895">
                  <c:v>36.640363565842485</c:v>
                </c:pt>
                <c:pt idx="896">
                  <c:v>36.66647319550129</c:v>
                </c:pt>
                <c:pt idx="897">
                  <c:v>36.694083378588758</c:v>
                </c:pt>
                <c:pt idx="898">
                  <c:v>36.723194115104896</c:v>
                </c:pt>
                <c:pt idx="899">
                  <c:v>36.753805405049697</c:v>
                </c:pt>
                <c:pt idx="900">
                  <c:v>36.785917248423168</c:v>
                </c:pt>
                <c:pt idx="901">
                  <c:v>36.819529645225302</c:v>
                </c:pt>
                <c:pt idx="902">
                  <c:v>36.854642595456106</c:v>
                </c:pt>
                <c:pt idx="903">
                  <c:v>36.891256099115573</c:v>
                </c:pt>
                <c:pt idx="904">
                  <c:v>36.92937015620371</c:v>
                </c:pt>
                <c:pt idx="905">
                  <c:v>36.96898476672051</c:v>
                </c:pt>
                <c:pt idx="906">
                  <c:v>37.01009993066598</c:v>
                </c:pt>
                <c:pt idx="907">
                  <c:v>37.052715648040113</c:v>
                </c:pt>
                <c:pt idx="908">
                  <c:v>37.096831918842916</c:v>
                </c:pt>
                <c:pt idx="909">
                  <c:v>37.140768123234281</c:v>
                </c:pt>
                <c:pt idx="910">
                  <c:v>37.184524261214207</c:v>
                </c:pt>
                <c:pt idx="911">
                  <c:v>37.228100332782688</c:v>
                </c:pt>
                <c:pt idx="912">
                  <c:v>37.27149633793973</c:v>
                </c:pt>
                <c:pt idx="913">
                  <c:v>37.314712276685334</c:v>
                </c:pt>
                <c:pt idx="914">
                  <c:v>37.3577481490195</c:v>
                </c:pt>
                <c:pt idx="915">
                  <c:v>37.40060395494222</c:v>
                </c:pt>
                <c:pt idx="916">
                  <c:v>37.443279694453501</c:v>
                </c:pt>
                <c:pt idx="917">
                  <c:v>37.485775367553344</c:v>
                </c:pt>
                <c:pt idx="918">
                  <c:v>37.528090974241749</c:v>
                </c:pt>
                <c:pt idx="919">
                  <c:v>37.572507355730288</c:v>
                </c:pt>
                <c:pt idx="920">
                  <c:v>37.61902451201896</c:v>
                </c:pt>
                <c:pt idx="921">
                  <c:v>37.667642443107766</c:v>
                </c:pt>
                <c:pt idx="922">
                  <c:v>37.718361148996706</c:v>
                </c:pt>
                <c:pt idx="923">
                  <c:v>37.77118062968578</c:v>
                </c:pt>
                <c:pt idx="924">
                  <c:v>37.826100885174981</c:v>
                </c:pt>
                <c:pt idx="925">
                  <c:v>37.881021140664181</c:v>
                </c:pt>
                <c:pt idx="926">
                  <c:v>37.941843572972807</c:v>
                </c:pt>
                <c:pt idx="927">
                  <c:v>38.008568182100859</c:v>
                </c:pt>
                <c:pt idx="928">
                  <c:v>38.081194968048329</c:v>
                </c:pt>
                <c:pt idx="929">
                  <c:v>38.159723930815225</c:v>
                </c:pt>
                <c:pt idx="930">
                  <c:v>38.24415507040154</c:v>
                </c:pt>
                <c:pt idx="931">
                  <c:v>38.33448838680728</c:v>
                </c:pt>
                <c:pt idx="932">
                  <c:v>38.430723880032446</c:v>
                </c:pt>
                <c:pt idx="933">
                  <c:v>38.53286155007703</c:v>
                </c:pt>
                <c:pt idx="934">
                  <c:v>38.64090139694104</c:v>
                </c:pt>
                <c:pt idx="935">
                  <c:v>38.753442904091045</c:v>
                </c:pt>
                <c:pt idx="936">
                  <c:v>38.870486071527054</c:v>
                </c:pt>
                <c:pt idx="937">
                  <c:v>38.992030899249066</c:v>
                </c:pt>
                <c:pt idx="938">
                  <c:v>39.118077387257074</c:v>
                </c:pt>
                <c:pt idx="939">
                  <c:v>39.248625535551085</c:v>
                </c:pt>
                <c:pt idx="940">
                  <c:v>39.383675344131092</c:v>
                </c:pt>
                <c:pt idx="941">
                  <c:v>39.523226812997102</c:v>
                </c:pt>
                <c:pt idx="942">
                  <c:v>39.667279942149115</c:v>
                </c:pt>
                <c:pt idx="943">
                  <c:v>39.835341926159792</c:v>
                </c:pt>
                <c:pt idx="944">
                  <c:v>40.02741276502914</c:v>
                </c:pt>
                <c:pt idx="945">
                  <c:v>40.243492458757153</c:v>
                </c:pt>
                <c:pt idx="946">
                  <c:v>40.483581007343837</c:v>
                </c:pt>
                <c:pt idx="947">
                  <c:v>40.747678410789192</c:v>
                </c:pt>
                <c:pt idx="948">
                  <c:v>41.035784669093211</c:v>
                </c:pt>
                <c:pt idx="949">
                  <c:v>41.32389092739723</c:v>
                </c:pt>
                <c:pt idx="950">
                  <c:v>41.589488884271248</c:v>
                </c:pt>
                <c:pt idx="951">
                  <c:v>41.832578539715264</c:v>
                </c:pt>
                <c:pt idx="952">
                  <c:v>42.05315989372928</c:v>
                </c:pt>
                <c:pt idx="953">
                  <c:v>42.251232946313294</c:v>
                </c:pt>
                <c:pt idx="954">
                  <c:v>42.449305998897309</c:v>
                </c:pt>
                <c:pt idx="955">
                  <c:v>42.669887352911324</c:v>
                </c:pt>
                <c:pt idx="956">
                  <c:v>42.912977008355341</c:v>
                </c:pt>
                <c:pt idx="957">
                  <c:v>43.178574965229359</c:v>
                </c:pt>
                <c:pt idx="958">
                  <c:v>43.466681223533378</c:v>
                </c:pt>
                <c:pt idx="959">
                  <c:v>43.777295783267398</c:v>
                </c:pt>
                <c:pt idx="960">
                  <c:v>44.110418644431419</c:v>
                </c:pt>
                <c:pt idx="961">
                  <c:v>44.427035417880106</c:v>
                </c:pt>
                <c:pt idx="962">
                  <c:v>44.727146103613464</c:v>
                </c:pt>
                <c:pt idx="963">
                  <c:v>45.010750701631487</c:v>
                </c:pt>
                <c:pt idx="964">
                  <c:v>45.277849211934175</c:v>
                </c:pt>
                <c:pt idx="965">
                  <c:v>45.528441634521528</c:v>
                </c:pt>
                <c:pt idx="966">
                  <c:v>45.762527969393545</c:v>
                </c:pt>
                <c:pt idx="967">
                  <c:v>45.996614304265563</c:v>
                </c:pt>
                <c:pt idx="968">
                  <c:v>46.227699532280248</c:v>
                </c:pt>
                <c:pt idx="969">
                  <c:v>46.455783653437599</c:v>
                </c:pt>
                <c:pt idx="970">
                  <c:v>46.680866667737618</c:v>
                </c:pt>
                <c:pt idx="971">
                  <c:v>46.905949682037637</c:v>
                </c:pt>
                <c:pt idx="972">
                  <c:v>47.165759789972512</c:v>
                </c:pt>
                <c:pt idx="973">
                  <c:v>47.460296991542251</c:v>
                </c:pt>
                <c:pt idx="974">
                  <c:v>47.789561286746846</c:v>
                </c:pt>
                <c:pt idx="975">
                  <c:v>48.153552675586297</c:v>
                </c:pt>
                <c:pt idx="976">
                  <c:v>48.552271158060613</c:v>
                </c:pt>
                <c:pt idx="977">
                  <c:v>48.985716734169785</c:v>
                </c:pt>
                <c:pt idx="978">
                  <c:v>49.45388940391382</c:v>
                </c:pt>
                <c:pt idx="979">
                  <c:v>49.902466611236441</c:v>
                </c:pt>
                <c:pt idx="980">
                  <c:v>50.331448356137649</c:v>
                </c:pt>
                <c:pt idx="981">
                  <c:v>50.740834638617443</c:v>
                </c:pt>
                <c:pt idx="982">
                  <c:v>51.130625458675823</c:v>
                </c:pt>
                <c:pt idx="983">
                  <c:v>51.500820816312789</c:v>
                </c:pt>
                <c:pt idx="984">
                  <c:v>51.851420711528341</c:v>
                </c:pt>
                <c:pt idx="985">
                  <c:v>52.18242514432248</c:v>
                </c:pt>
                <c:pt idx="986">
                  <c:v>52.493834114695211</c:v>
                </c:pt>
                <c:pt idx="987">
                  <c:v>52.785647622646529</c:v>
                </c:pt>
                <c:pt idx="988">
                  <c:v>53.057865668176433</c:v>
                </c:pt>
                <c:pt idx="989">
                  <c:v>53.310488251284923</c:v>
                </c:pt>
                <c:pt idx="990">
                  <c:v>53.543515371971999</c:v>
                </c:pt>
                <c:pt idx="991">
                  <c:v>53.756947030237662</c:v>
                </c:pt>
                <c:pt idx="992">
                  <c:v>53.95078322608191</c:v>
                </c:pt>
                <c:pt idx="993">
                  <c:v>54.125023959504745</c:v>
                </c:pt>
                <c:pt idx="994">
                  <c:v>54.279669230506165</c:v>
                </c:pt>
                <c:pt idx="995">
                  <c:v>54.414719039086172</c:v>
                </c:pt>
                <c:pt idx="996">
                  <c:v>54.545267187380183</c:v>
                </c:pt>
                <c:pt idx="997">
                  <c:v>54.671313675388191</c:v>
                </c:pt>
                <c:pt idx="998">
                  <c:v>54.792858503110203</c:v>
                </c:pt>
                <c:pt idx="999">
                  <c:v>54.909901670546212</c:v>
                </c:pt>
                <c:pt idx="1000">
                  <c:v>55.026944837982221</c:v>
                </c:pt>
                <c:pt idx="1001">
                  <c:v>55.138995254919209</c:v>
                </c:pt>
                <c:pt idx="1002">
                  <c:v>55.246052921357183</c:v>
                </c:pt>
                <c:pt idx="1003">
                  <c:v>55.348117837296137</c:v>
                </c:pt>
                <c:pt idx="1004">
                  <c:v>55.445190002736069</c:v>
                </c:pt>
                <c:pt idx="1005">
                  <c:v>55.537269417676988</c:v>
                </c:pt>
                <c:pt idx="1006">
                  <c:v>55.624356082118886</c:v>
                </c:pt>
                <c:pt idx="1007">
                  <c:v>55.706449996061764</c:v>
                </c:pt>
                <c:pt idx="1008">
                  <c:v>55.783551159505627</c:v>
                </c:pt>
                <c:pt idx="1009">
                  <c:v>55.85565957245047</c:v>
                </c:pt>
                <c:pt idx="1010">
                  <c:v>55.922775234896292</c:v>
                </c:pt>
                <c:pt idx="1011">
                  <c:v>55.984898146843094</c:v>
                </c:pt>
                <c:pt idx="1012">
                  <c:v>56.04517752172039</c:v>
                </c:pt>
                <c:pt idx="1013">
                  <c:v>56.103613359528183</c:v>
                </c:pt>
                <c:pt idx="1014">
                  <c:v>56.16020566026647</c:v>
                </c:pt>
                <c:pt idx="1015">
                  <c:v>56.214954423935254</c:v>
                </c:pt>
                <c:pt idx="1016">
                  <c:v>56.267859650534533</c:v>
                </c:pt>
                <c:pt idx="1017">
                  <c:v>56.318921340064307</c:v>
                </c:pt>
                <c:pt idx="1018">
                  <c:v>56.368139492524577</c:v>
                </c:pt>
                <c:pt idx="1019">
                  <c:v>56.415514107915342</c:v>
                </c:pt>
                <c:pt idx="1020">
                  <c:v>56.461045186236603</c:v>
                </c:pt>
                <c:pt idx="1021">
                  <c:v>56.50473272748836</c:v>
                </c:pt>
                <c:pt idx="1022">
                  <c:v>56.546576731670612</c:v>
                </c:pt>
                <c:pt idx="1023">
                  <c:v>56.58657719878336</c:v>
                </c:pt>
                <c:pt idx="1024">
                  <c:v>56.624734128826603</c:v>
                </c:pt>
                <c:pt idx="1025">
                  <c:v>56.661047521800342</c:v>
                </c:pt>
                <c:pt idx="1026">
                  <c:v>56.695517377704576</c:v>
                </c:pt>
                <c:pt idx="1027">
                  <c:v>56.728143696539298</c:v>
                </c:pt>
                <c:pt idx="1028">
                  <c:v>56.758926478304517</c:v>
                </c:pt>
                <c:pt idx="1029">
                  <c:v>56.78786572300023</c:v>
                </c:pt>
                <c:pt idx="1030">
                  <c:v>56.81496143062644</c:v>
                </c:pt>
                <c:pt idx="1031">
                  <c:v>56.840213601183144</c:v>
                </c:pt>
                <c:pt idx="1032">
                  <c:v>56.863622234670345</c:v>
                </c:pt>
                <c:pt idx="1033">
                  <c:v>56.886430646786081</c:v>
                </c:pt>
                <c:pt idx="1034">
                  <c:v>56.908638837530347</c:v>
                </c:pt>
                <c:pt idx="1035">
                  <c:v>56.930246806903149</c:v>
                </c:pt>
                <c:pt idx="1036">
                  <c:v>56.951404610247351</c:v>
                </c:pt>
                <c:pt idx="1037">
                  <c:v>56.972112247562954</c:v>
                </c:pt>
                <c:pt idx="1038">
                  <c:v>56.992369718849957</c:v>
                </c:pt>
                <c:pt idx="1039">
                  <c:v>57.012177024108361</c:v>
                </c:pt>
                <c:pt idx="1040">
                  <c:v>57.031984329366765</c:v>
                </c:pt>
                <c:pt idx="1041">
                  <c:v>57.051791634625168</c:v>
                </c:pt>
                <c:pt idx="1042">
                  <c:v>57.071598939883572</c:v>
                </c:pt>
                <c:pt idx="1043">
                  <c:v>57.090806023770504</c:v>
                </c:pt>
                <c:pt idx="1044">
                  <c:v>57.109412886285973</c:v>
                </c:pt>
                <c:pt idx="1045">
                  <c:v>57.127419527429971</c:v>
                </c:pt>
                <c:pt idx="1046">
                  <c:v>57.14497600254537</c:v>
                </c:pt>
                <c:pt idx="1047">
                  <c:v>57.162082311632169</c:v>
                </c:pt>
                <c:pt idx="1048">
                  <c:v>57.179188620718968</c:v>
                </c:pt>
                <c:pt idx="1049">
                  <c:v>57.195844763777167</c:v>
                </c:pt>
                <c:pt idx="1050">
                  <c:v>57.212050740806767</c:v>
                </c:pt>
                <c:pt idx="1051">
                  <c:v>57.227806551807767</c:v>
                </c:pt>
                <c:pt idx="1052">
                  <c:v>57.243112196780167</c:v>
                </c:pt>
                <c:pt idx="1053">
                  <c:v>57.258417841752568</c:v>
                </c:pt>
                <c:pt idx="1054">
                  <c:v>57.273723486724968</c:v>
                </c:pt>
                <c:pt idx="1055">
                  <c:v>57.289029131697369</c:v>
                </c:pt>
                <c:pt idx="1056">
                  <c:v>57.304334776669769</c:v>
                </c:pt>
                <c:pt idx="1057">
                  <c:v>57.31964042164217</c:v>
                </c:pt>
                <c:pt idx="1058">
                  <c:v>57.334495900585971</c:v>
                </c:pt>
                <c:pt idx="1059">
                  <c:v>57.348901213501172</c:v>
                </c:pt>
                <c:pt idx="1060">
                  <c:v>57.362856360387774</c:v>
                </c:pt>
                <c:pt idx="1061">
                  <c:v>57.376361341245776</c:v>
                </c:pt>
                <c:pt idx="1062">
                  <c:v>57.390226454926655</c:v>
                </c:pt>
                <c:pt idx="1063">
                  <c:v>57.404451701430418</c:v>
                </c:pt>
                <c:pt idx="1064">
                  <c:v>57.419037080757057</c:v>
                </c:pt>
                <c:pt idx="1065">
                  <c:v>57.433982592906581</c:v>
                </c:pt>
                <c:pt idx="1066">
                  <c:v>57.449288237878982</c:v>
                </c:pt>
                <c:pt idx="1067">
                  <c:v>57.464143716822782</c:v>
                </c:pt>
                <c:pt idx="1068">
                  <c:v>57.478549029737984</c:v>
                </c:pt>
                <c:pt idx="1069">
                  <c:v>57.492954342653185</c:v>
                </c:pt>
                <c:pt idx="1070">
                  <c:v>57.507359655568386</c:v>
                </c:pt>
                <c:pt idx="1071">
                  <c:v>57.521314802454988</c:v>
                </c:pt>
                <c:pt idx="1072">
                  <c:v>57.53481978331299</c:v>
                </c:pt>
                <c:pt idx="1073">
                  <c:v>57.548549847185292</c:v>
                </c:pt>
                <c:pt idx="1074">
                  <c:v>57.562504994071894</c:v>
                </c:pt>
                <c:pt idx="1075">
                  <c:v>57.576685223972795</c:v>
                </c:pt>
                <c:pt idx="1076">
                  <c:v>57.591090536887997</c:v>
                </c:pt>
                <c:pt idx="1077">
                  <c:v>57.605495849803198</c:v>
                </c:pt>
                <c:pt idx="1078">
                  <c:v>57.619901162718399</c:v>
                </c:pt>
                <c:pt idx="1079">
                  <c:v>57.634306475633601</c:v>
                </c:pt>
                <c:pt idx="1080">
                  <c:v>57.648261622520202</c:v>
                </c:pt>
                <c:pt idx="1081">
                  <c:v>57.661766603378204</c:v>
                </c:pt>
                <c:pt idx="1082">
                  <c:v>57.675271584236206</c:v>
                </c:pt>
                <c:pt idx="1083">
                  <c:v>57.688776565094209</c:v>
                </c:pt>
                <c:pt idx="1084">
                  <c:v>57.702281545952211</c:v>
                </c:pt>
                <c:pt idx="1085">
                  <c:v>57.715786526810213</c:v>
                </c:pt>
                <c:pt idx="1086">
                  <c:v>57.729291507668215</c:v>
                </c:pt>
                <c:pt idx="1087">
                  <c:v>57.742796488526217</c:v>
                </c:pt>
                <c:pt idx="1088">
                  <c:v>57.756301469384219</c:v>
                </c:pt>
                <c:pt idx="1089">
                  <c:v>57.769806450242221</c:v>
                </c:pt>
                <c:pt idx="1090">
                  <c:v>57.783311431100223</c:v>
                </c:pt>
                <c:pt idx="1091">
                  <c:v>57.796816411958226</c:v>
                </c:pt>
                <c:pt idx="1092">
                  <c:v>57.810321392816228</c:v>
                </c:pt>
                <c:pt idx="1093">
                  <c:v>57.82382637367423</c:v>
                </c:pt>
                <c:pt idx="1094">
                  <c:v>57.837331354532232</c:v>
                </c:pt>
                <c:pt idx="1095">
                  <c:v>57.850836335390234</c:v>
                </c:pt>
              </c:numCache>
            </c:numRef>
          </c:yVal>
          <c:smooth val="1"/>
        </c:ser>
        <c:ser>
          <c:idx val="0"/>
          <c:order val="4"/>
          <c:tx>
            <c:v>Calibrated Local Minimum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sagehen!$C$10:$C$1105</c:f>
              <c:numCache>
                <c:formatCode>m/d/yyyy</c:formatCode>
                <c:ptCount val="1096"/>
                <c:pt idx="0">
                  <c:v>39356</c:v>
                </c:pt>
                <c:pt idx="1">
                  <c:v>39357</c:v>
                </c:pt>
                <c:pt idx="2">
                  <c:v>39358</c:v>
                </c:pt>
                <c:pt idx="3">
                  <c:v>39359</c:v>
                </c:pt>
                <c:pt idx="4">
                  <c:v>39360</c:v>
                </c:pt>
                <c:pt idx="5">
                  <c:v>39361</c:v>
                </c:pt>
                <c:pt idx="6">
                  <c:v>39362</c:v>
                </c:pt>
                <c:pt idx="7">
                  <c:v>39363</c:v>
                </c:pt>
                <c:pt idx="8">
                  <c:v>39364</c:v>
                </c:pt>
                <c:pt idx="9">
                  <c:v>39365</c:v>
                </c:pt>
                <c:pt idx="10">
                  <c:v>39366</c:v>
                </c:pt>
                <c:pt idx="11">
                  <c:v>39367</c:v>
                </c:pt>
                <c:pt idx="12">
                  <c:v>39368</c:v>
                </c:pt>
                <c:pt idx="13">
                  <c:v>39369</c:v>
                </c:pt>
                <c:pt idx="14">
                  <c:v>39370</c:v>
                </c:pt>
                <c:pt idx="15">
                  <c:v>39371</c:v>
                </c:pt>
                <c:pt idx="16">
                  <c:v>39372</c:v>
                </c:pt>
                <c:pt idx="17">
                  <c:v>39373</c:v>
                </c:pt>
                <c:pt idx="18">
                  <c:v>39374</c:v>
                </c:pt>
                <c:pt idx="19">
                  <c:v>39375</c:v>
                </c:pt>
                <c:pt idx="20">
                  <c:v>39376</c:v>
                </c:pt>
                <c:pt idx="21">
                  <c:v>39377</c:v>
                </c:pt>
                <c:pt idx="22">
                  <c:v>39378</c:v>
                </c:pt>
                <c:pt idx="23">
                  <c:v>39379</c:v>
                </c:pt>
                <c:pt idx="24">
                  <c:v>39380</c:v>
                </c:pt>
                <c:pt idx="25">
                  <c:v>39381</c:v>
                </c:pt>
                <c:pt idx="26">
                  <c:v>39382</c:v>
                </c:pt>
                <c:pt idx="27">
                  <c:v>39383</c:v>
                </c:pt>
                <c:pt idx="28">
                  <c:v>39384</c:v>
                </c:pt>
                <c:pt idx="29">
                  <c:v>39385</c:v>
                </c:pt>
                <c:pt idx="30">
                  <c:v>39386</c:v>
                </c:pt>
                <c:pt idx="31">
                  <c:v>39387</c:v>
                </c:pt>
                <c:pt idx="32">
                  <c:v>39388</c:v>
                </c:pt>
                <c:pt idx="33">
                  <c:v>39389</c:v>
                </c:pt>
                <c:pt idx="34">
                  <c:v>39390</c:v>
                </c:pt>
                <c:pt idx="35">
                  <c:v>39391</c:v>
                </c:pt>
                <c:pt idx="36">
                  <c:v>39392</c:v>
                </c:pt>
                <c:pt idx="37">
                  <c:v>39393</c:v>
                </c:pt>
                <c:pt idx="38">
                  <c:v>39394</c:v>
                </c:pt>
                <c:pt idx="39">
                  <c:v>39395</c:v>
                </c:pt>
                <c:pt idx="40">
                  <c:v>39396</c:v>
                </c:pt>
                <c:pt idx="41">
                  <c:v>39397</c:v>
                </c:pt>
                <c:pt idx="42">
                  <c:v>39398</c:v>
                </c:pt>
                <c:pt idx="43">
                  <c:v>39399</c:v>
                </c:pt>
                <c:pt idx="44">
                  <c:v>39400</c:v>
                </c:pt>
                <c:pt idx="45">
                  <c:v>39401</c:v>
                </c:pt>
                <c:pt idx="46">
                  <c:v>39402</c:v>
                </c:pt>
                <c:pt idx="47">
                  <c:v>39403</c:v>
                </c:pt>
                <c:pt idx="48">
                  <c:v>39404</c:v>
                </c:pt>
                <c:pt idx="49">
                  <c:v>39405</c:v>
                </c:pt>
                <c:pt idx="50">
                  <c:v>39406</c:v>
                </c:pt>
                <c:pt idx="51">
                  <c:v>39407</c:v>
                </c:pt>
                <c:pt idx="52">
                  <c:v>39408</c:v>
                </c:pt>
                <c:pt idx="53">
                  <c:v>39409</c:v>
                </c:pt>
                <c:pt idx="54">
                  <c:v>39410</c:v>
                </c:pt>
                <c:pt idx="55">
                  <c:v>39411</c:v>
                </c:pt>
                <c:pt idx="56">
                  <c:v>39412</c:v>
                </c:pt>
                <c:pt idx="57">
                  <c:v>39413</c:v>
                </c:pt>
                <c:pt idx="58">
                  <c:v>39414</c:v>
                </c:pt>
                <c:pt idx="59">
                  <c:v>39415</c:v>
                </c:pt>
                <c:pt idx="60">
                  <c:v>39416</c:v>
                </c:pt>
                <c:pt idx="61">
                  <c:v>39417</c:v>
                </c:pt>
                <c:pt idx="62">
                  <c:v>39418</c:v>
                </c:pt>
                <c:pt idx="63">
                  <c:v>39419</c:v>
                </c:pt>
                <c:pt idx="64">
                  <c:v>39420</c:v>
                </c:pt>
                <c:pt idx="65">
                  <c:v>39421</c:v>
                </c:pt>
                <c:pt idx="66">
                  <c:v>39422</c:v>
                </c:pt>
                <c:pt idx="67">
                  <c:v>39423</c:v>
                </c:pt>
                <c:pt idx="68">
                  <c:v>39424</c:v>
                </c:pt>
                <c:pt idx="69">
                  <c:v>39425</c:v>
                </c:pt>
                <c:pt idx="70">
                  <c:v>39426</c:v>
                </c:pt>
                <c:pt idx="71">
                  <c:v>39427</c:v>
                </c:pt>
                <c:pt idx="72">
                  <c:v>39428</c:v>
                </c:pt>
                <c:pt idx="73">
                  <c:v>39429</c:v>
                </c:pt>
                <c:pt idx="74">
                  <c:v>39430</c:v>
                </c:pt>
                <c:pt idx="75">
                  <c:v>39431</c:v>
                </c:pt>
                <c:pt idx="76">
                  <c:v>39432</c:v>
                </c:pt>
                <c:pt idx="77">
                  <c:v>39433</c:v>
                </c:pt>
                <c:pt idx="78">
                  <c:v>39434</c:v>
                </c:pt>
                <c:pt idx="79">
                  <c:v>39435</c:v>
                </c:pt>
                <c:pt idx="80">
                  <c:v>39436</c:v>
                </c:pt>
                <c:pt idx="81">
                  <c:v>39437</c:v>
                </c:pt>
                <c:pt idx="82">
                  <c:v>39438</c:v>
                </c:pt>
                <c:pt idx="83">
                  <c:v>39439</c:v>
                </c:pt>
                <c:pt idx="84">
                  <c:v>39440</c:v>
                </c:pt>
                <c:pt idx="85">
                  <c:v>39441</c:v>
                </c:pt>
                <c:pt idx="86">
                  <c:v>39442</c:v>
                </c:pt>
                <c:pt idx="87">
                  <c:v>39443</c:v>
                </c:pt>
                <c:pt idx="88">
                  <c:v>39444</c:v>
                </c:pt>
                <c:pt idx="89">
                  <c:v>39445</c:v>
                </c:pt>
                <c:pt idx="90">
                  <c:v>39446</c:v>
                </c:pt>
                <c:pt idx="91">
                  <c:v>39447</c:v>
                </c:pt>
                <c:pt idx="92">
                  <c:v>39448</c:v>
                </c:pt>
                <c:pt idx="93">
                  <c:v>39449</c:v>
                </c:pt>
                <c:pt idx="94">
                  <c:v>39450</c:v>
                </c:pt>
                <c:pt idx="95">
                  <c:v>39451</c:v>
                </c:pt>
                <c:pt idx="96">
                  <c:v>39452</c:v>
                </c:pt>
                <c:pt idx="97">
                  <c:v>39453</c:v>
                </c:pt>
                <c:pt idx="98">
                  <c:v>39454</c:v>
                </c:pt>
                <c:pt idx="99">
                  <c:v>39455</c:v>
                </c:pt>
                <c:pt idx="100">
                  <c:v>39456</c:v>
                </c:pt>
                <c:pt idx="101">
                  <c:v>39457</c:v>
                </c:pt>
                <c:pt idx="102">
                  <c:v>39458</c:v>
                </c:pt>
                <c:pt idx="103">
                  <c:v>39459</c:v>
                </c:pt>
                <c:pt idx="104">
                  <c:v>39460</c:v>
                </c:pt>
                <c:pt idx="105">
                  <c:v>39461</c:v>
                </c:pt>
                <c:pt idx="106">
                  <c:v>39462</c:v>
                </c:pt>
                <c:pt idx="107">
                  <c:v>39463</c:v>
                </c:pt>
                <c:pt idx="108">
                  <c:v>39464</c:v>
                </c:pt>
                <c:pt idx="109">
                  <c:v>39465</c:v>
                </c:pt>
                <c:pt idx="110">
                  <c:v>39466</c:v>
                </c:pt>
                <c:pt idx="111">
                  <c:v>39467</c:v>
                </c:pt>
                <c:pt idx="112">
                  <c:v>39468</c:v>
                </c:pt>
                <c:pt idx="113">
                  <c:v>39469</c:v>
                </c:pt>
                <c:pt idx="114">
                  <c:v>39470</c:v>
                </c:pt>
                <c:pt idx="115">
                  <c:v>39471</c:v>
                </c:pt>
                <c:pt idx="116">
                  <c:v>39472</c:v>
                </c:pt>
                <c:pt idx="117">
                  <c:v>39473</c:v>
                </c:pt>
                <c:pt idx="118">
                  <c:v>39474</c:v>
                </c:pt>
                <c:pt idx="119">
                  <c:v>39475</c:v>
                </c:pt>
                <c:pt idx="120">
                  <c:v>39476</c:v>
                </c:pt>
                <c:pt idx="121">
                  <c:v>39477</c:v>
                </c:pt>
                <c:pt idx="122">
                  <c:v>39478</c:v>
                </c:pt>
                <c:pt idx="123">
                  <c:v>39479</c:v>
                </c:pt>
                <c:pt idx="124">
                  <c:v>39480</c:v>
                </c:pt>
                <c:pt idx="125">
                  <c:v>39481</c:v>
                </c:pt>
                <c:pt idx="126">
                  <c:v>39482</c:v>
                </c:pt>
                <c:pt idx="127">
                  <c:v>39483</c:v>
                </c:pt>
                <c:pt idx="128">
                  <c:v>39484</c:v>
                </c:pt>
                <c:pt idx="129">
                  <c:v>39485</c:v>
                </c:pt>
                <c:pt idx="130">
                  <c:v>39486</c:v>
                </c:pt>
                <c:pt idx="131">
                  <c:v>39487</c:v>
                </c:pt>
                <c:pt idx="132">
                  <c:v>39488</c:v>
                </c:pt>
                <c:pt idx="133">
                  <c:v>39489</c:v>
                </c:pt>
                <c:pt idx="134">
                  <c:v>39490</c:v>
                </c:pt>
                <c:pt idx="135">
                  <c:v>39491</c:v>
                </c:pt>
                <c:pt idx="136">
                  <c:v>39492</c:v>
                </c:pt>
                <c:pt idx="137">
                  <c:v>39493</c:v>
                </c:pt>
                <c:pt idx="138">
                  <c:v>39494</c:v>
                </c:pt>
                <c:pt idx="139">
                  <c:v>39495</c:v>
                </c:pt>
                <c:pt idx="140">
                  <c:v>39496</c:v>
                </c:pt>
                <c:pt idx="141">
                  <c:v>39497</c:v>
                </c:pt>
                <c:pt idx="142">
                  <c:v>39498</c:v>
                </c:pt>
                <c:pt idx="143">
                  <c:v>39499</c:v>
                </c:pt>
                <c:pt idx="144">
                  <c:v>39500</c:v>
                </c:pt>
                <c:pt idx="145">
                  <c:v>39501</c:v>
                </c:pt>
                <c:pt idx="146">
                  <c:v>39502</c:v>
                </c:pt>
                <c:pt idx="147">
                  <c:v>39503</c:v>
                </c:pt>
                <c:pt idx="148">
                  <c:v>39504</c:v>
                </c:pt>
                <c:pt idx="149">
                  <c:v>39505</c:v>
                </c:pt>
                <c:pt idx="150">
                  <c:v>39506</c:v>
                </c:pt>
                <c:pt idx="151">
                  <c:v>39507</c:v>
                </c:pt>
                <c:pt idx="152">
                  <c:v>39508</c:v>
                </c:pt>
                <c:pt idx="153">
                  <c:v>39509</c:v>
                </c:pt>
                <c:pt idx="154">
                  <c:v>39510</c:v>
                </c:pt>
                <c:pt idx="155">
                  <c:v>39511</c:v>
                </c:pt>
                <c:pt idx="156">
                  <c:v>39512</c:v>
                </c:pt>
                <c:pt idx="157">
                  <c:v>39513</c:v>
                </c:pt>
                <c:pt idx="158">
                  <c:v>39514</c:v>
                </c:pt>
                <c:pt idx="159">
                  <c:v>39515</c:v>
                </c:pt>
                <c:pt idx="160">
                  <c:v>39516</c:v>
                </c:pt>
                <c:pt idx="161">
                  <c:v>39517</c:v>
                </c:pt>
                <c:pt idx="162">
                  <c:v>39518</c:v>
                </c:pt>
                <c:pt idx="163">
                  <c:v>39519</c:v>
                </c:pt>
                <c:pt idx="164">
                  <c:v>39520</c:v>
                </c:pt>
                <c:pt idx="165">
                  <c:v>39521</c:v>
                </c:pt>
                <c:pt idx="166">
                  <c:v>39522</c:v>
                </c:pt>
                <c:pt idx="167">
                  <c:v>39523</c:v>
                </c:pt>
                <c:pt idx="168">
                  <c:v>39524</c:v>
                </c:pt>
                <c:pt idx="169">
                  <c:v>39525</c:v>
                </c:pt>
                <c:pt idx="170">
                  <c:v>39526</c:v>
                </c:pt>
                <c:pt idx="171">
                  <c:v>39527</c:v>
                </c:pt>
                <c:pt idx="172">
                  <c:v>39528</c:v>
                </c:pt>
                <c:pt idx="173">
                  <c:v>39529</c:v>
                </c:pt>
                <c:pt idx="174">
                  <c:v>39530</c:v>
                </c:pt>
                <c:pt idx="175">
                  <c:v>39531</c:v>
                </c:pt>
                <c:pt idx="176">
                  <c:v>39532</c:v>
                </c:pt>
                <c:pt idx="177">
                  <c:v>39533</c:v>
                </c:pt>
                <c:pt idx="178">
                  <c:v>39534</c:v>
                </c:pt>
                <c:pt idx="179">
                  <c:v>39535</c:v>
                </c:pt>
                <c:pt idx="180">
                  <c:v>39536</c:v>
                </c:pt>
                <c:pt idx="181">
                  <c:v>39537</c:v>
                </c:pt>
                <c:pt idx="182">
                  <c:v>39538</c:v>
                </c:pt>
                <c:pt idx="183">
                  <c:v>39539</c:v>
                </c:pt>
                <c:pt idx="184">
                  <c:v>39540</c:v>
                </c:pt>
                <c:pt idx="185">
                  <c:v>39541</c:v>
                </c:pt>
                <c:pt idx="186">
                  <c:v>39542</c:v>
                </c:pt>
                <c:pt idx="187">
                  <c:v>39543</c:v>
                </c:pt>
                <c:pt idx="188">
                  <c:v>39544</c:v>
                </c:pt>
                <c:pt idx="189">
                  <c:v>39545</c:v>
                </c:pt>
                <c:pt idx="190">
                  <c:v>39546</c:v>
                </c:pt>
                <c:pt idx="191">
                  <c:v>39547</c:v>
                </c:pt>
                <c:pt idx="192">
                  <c:v>39548</c:v>
                </c:pt>
                <c:pt idx="193">
                  <c:v>39549</c:v>
                </c:pt>
                <c:pt idx="194">
                  <c:v>39550</c:v>
                </c:pt>
                <c:pt idx="195">
                  <c:v>39551</c:v>
                </c:pt>
                <c:pt idx="196">
                  <c:v>39552</c:v>
                </c:pt>
                <c:pt idx="197">
                  <c:v>39553</c:v>
                </c:pt>
                <c:pt idx="198">
                  <c:v>39554</c:v>
                </c:pt>
                <c:pt idx="199">
                  <c:v>39555</c:v>
                </c:pt>
                <c:pt idx="200">
                  <c:v>39556</c:v>
                </c:pt>
                <c:pt idx="201">
                  <c:v>39557</c:v>
                </c:pt>
                <c:pt idx="202">
                  <c:v>39558</c:v>
                </c:pt>
                <c:pt idx="203">
                  <c:v>39559</c:v>
                </c:pt>
                <c:pt idx="204">
                  <c:v>39560</c:v>
                </c:pt>
                <c:pt idx="205">
                  <c:v>39561</c:v>
                </c:pt>
                <c:pt idx="206">
                  <c:v>39562</c:v>
                </c:pt>
                <c:pt idx="207">
                  <c:v>39563</c:v>
                </c:pt>
                <c:pt idx="208">
                  <c:v>39564</c:v>
                </c:pt>
                <c:pt idx="209">
                  <c:v>39565</c:v>
                </c:pt>
                <c:pt idx="210">
                  <c:v>39566</c:v>
                </c:pt>
                <c:pt idx="211">
                  <c:v>39567</c:v>
                </c:pt>
                <c:pt idx="212">
                  <c:v>39568</c:v>
                </c:pt>
                <c:pt idx="213">
                  <c:v>39569</c:v>
                </c:pt>
                <c:pt idx="214">
                  <c:v>39570</c:v>
                </c:pt>
                <c:pt idx="215">
                  <c:v>39571</c:v>
                </c:pt>
                <c:pt idx="216">
                  <c:v>39572</c:v>
                </c:pt>
                <c:pt idx="217">
                  <c:v>39573</c:v>
                </c:pt>
                <c:pt idx="218">
                  <c:v>39574</c:v>
                </c:pt>
                <c:pt idx="219">
                  <c:v>39575</c:v>
                </c:pt>
                <c:pt idx="220">
                  <c:v>39576</c:v>
                </c:pt>
                <c:pt idx="221">
                  <c:v>39577</c:v>
                </c:pt>
                <c:pt idx="222">
                  <c:v>39578</c:v>
                </c:pt>
                <c:pt idx="223">
                  <c:v>39579</c:v>
                </c:pt>
                <c:pt idx="224">
                  <c:v>39580</c:v>
                </c:pt>
                <c:pt idx="225">
                  <c:v>39581</c:v>
                </c:pt>
                <c:pt idx="226">
                  <c:v>39582</c:v>
                </c:pt>
                <c:pt idx="227">
                  <c:v>39583</c:v>
                </c:pt>
                <c:pt idx="228">
                  <c:v>39584</c:v>
                </c:pt>
                <c:pt idx="229">
                  <c:v>39585</c:v>
                </c:pt>
                <c:pt idx="230">
                  <c:v>39586</c:v>
                </c:pt>
                <c:pt idx="231">
                  <c:v>39587</c:v>
                </c:pt>
                <c:pt idx="232">
                  <c:v>39588</c:v>
                </c:pt>
                <c:pt idx="233">
                  <c:v>39589</c:v>
                </c:pt>
                <c:pt idx="234">
                  <c:v>39590</c:v>
                </c:pt>
                <c:pt idx="235">
                  <c:v>39591</c:v>
                </c:pt>
                <c:pt idx="236">
                  <c:v>39592</c:v>
                </c:pt>
                <c:pt idx="237">
                  <c:v>39593</c:v>
                </c:pt>
                <c:pt idx="238">
                  <c:v>39594</c:v>
                </c:pt>
                <c:pt idx="239">
                  <c:v>39595</c:v>
                </c:pt>
                <c:pt idx="240">
                  <c:v>39596</c:v>
                </c:pt>
                <c:pt idx="241">
                  <c:v>39597</c:v>
                </c:pt>
                <c:pt idx="242">
                  <c:v>39598</c:v>
                </c:pt>
                <c:pt idx="243">
                  <c:v>39599</c:v>
                </c:pt>
                <c:pt idx="244">
                  <c:v>39600</c:v>
                </c:pt>
                <c:pt idx="245">
                  <c:v>39601</c:v>
                </c:pt>
                <c:pt idx="246">
                  <c:v>39602</c:v>
                </c:pt>
                <c:pt idx="247">
                  <c:v>39603</c:v>
                </c:pt>
                <c:pt idx="248">
                  <c:v>39604</c:v>
                </c:pt>
                <c:pt idx="249">
                  <c:v>39605</c:v>
                </c:pt>
                <c:pt idx="250">
                  <c:v>39606</c:v>
                </c:pt>
                <c:pt idx="251">
                  <c:v>39607</c:v>
                </c:pt>
                <c:pt idx="252">
                  <c:v>39608</c:v>
                </c:pt>
                <c:pt idx="253">
                  <c:v>39609</c:v>
                </c:pt>
                <c:pt idx="254">
                  <c:v>39610</c:v>
                </c:pt>
                <c:pt idx="255">
                  <c:v>39611</c:v>
                </c:pt>
                <c:pt idx="256">
                  <c:v>39612</c:v>
                </c:pt>
                <c:pt idx="257">
                  <c:v>39613</c:v>
                </c:pt>
                <c:pt idx="258">
                  <c:v>39614</c:v>
                </c:pt>
                <c:pt idx="259">
                  <c:v>39615</c:v>
                </c:pt>
                <c:pt idx="260">
                  <c:v>39616</c:v>
                </c:pt>
                <c:pt idx="261">
                  <c:v>39617</c:v>
                </c:pt>
                <c:pt idx="262">
                  <c:v>39618</c:v>
                </c:pt>
                <c:pt idx="263">
                  <c:v>39619</c:v>
                </c:pt>
                <c:pt idx="264">
                  <c:v>39620</c:v>
                </c:pt>
                <c:pt idx="265">
                  <c:v>39621</c:v>
                </c:pt>
                <c:pt idx="266">
                  <c:v>39622</c:v>
                </c:pt>
                <c:pt idx="267">
                  <c:v>39623</c:v>
                </c:pt>
                <c:pt idx="268">
                  <c:v>39624</c:v>
                </c:pt>
                <c:pt idx="269">
                  <c:v>39625</c:v>
                </c:pt>
                <c:pt idx="270">
                  <c:v>39626</c:v>
                </c:pt>
                <c:pt idx="271">
                  <c:v>39627</c:v>
                </c:pt>
                <c:pt idx="272">
                  <c:v>39628</c:v>
                </c:pt>
                <c:pt idx="273">
                  <c:v>39629</c:v>
                </c:pt>
                <c:pt idx="274">
                  <c:v>39630</c:v>
                </c:pt>
                <c:pt idx="275">
                  <c:v>39631</c:v>
                </c:pt>
                <c:pt idx="276">
                  <c:v>39632</c:v>
                </c:pt>
                <c:pt idx="277">
                  <c:v>39633</c:v>
                </c:pt>
                <c:pt idx="278">
                  <c:v>39634</c:v>
                </c:pt>
                <c:pt idx="279">
                  <c:v>39635</c:v>
                </c:pt>
                <c:pt idx="280">
                  <c:v>39636</c:v>
                </c:pt>
                <c:pt idx="281">
                  <c:v>39637</c:v>
                </c:pt>
                <c:pt idx="282">
                  <c:v>39638</c:v>
                </c:pt>
                <c:pt idx="283">
                  <c:v>39639</c:v>
                </c:pt>
                <c:pt idx="284">
                  <c:v>39640</c:v>
                </c:pt>
                <c:pt idx="285">
                  <c:v>39641</c:v>
                </c:pt>
                <c:pt idx="286">
                  <c:v>39642</c:v>
                </c:pt>
                <c:pt idx="287">
                  <c:v>39643</c:v>
                </c:pt>
                <c:pt idx="288">
                  <c:v>39644</c:v>
                </c:pt>
                <c:pt idx="289">
                  <c:v>39645</c:v>
                </c:pt>
                <c:pt idx="290">
                  <c:v>39646</c:v>
                </c:pt>
                <c:pt idx="291">
                  <c:v>39647</c:v>
                </c:pt>
                <c:pt idx="292">
                  <c:v>39648</c:v>
                </c:pt>
                <c:pt idx="293">
                  <c:v>39649</c:v>
                </c:pt>
                <c:pt idx="294">
                  <c:v>39650</c:v>
                </c:pt>
                <c:pt idx="295">
                  <c:v>39651</c:v>
                </c:pt>
                <c:pt idx="296">
                  <c:v>39652</c:v>
                </c:pt>
                <c:pt idx="297">
                  <c:v>39653</c:v>
                </c:pt>
                <c:pt idx="298">
                  <c:v>39654</c:v>
                </c:pt>
                <c:pt idx="299">
                  <c:v>39655</c:v>
                </c:pt>
                <c:pt idx="300">
                  <c:v>39656</c:v>
                </c:pt>
                <c:pt idx="301">
                  <c:v>39657</c:v>
                </c:pt>
                <c:pt idx="302">
                  <c:v>39658</c:v>
                </c:pt>
                <c:pt idx="303">
                  <c:v>39659</c:v>
                </c:pt>
                <c:pt idx="304">
                  <c:v>39660</c:v>
                </c:pt>
                <c:pt idx="305">
                  <c:v>39661</c:v>
                </c:pt>
                <c:pt idx="306">
                  <c:v>39662</c:v>
                </c:pt>
                <c:pt idx="307">
                  <c:v>39663</c:v>
                </c:pt>
                <c:pt idx="308">
                  <c:v>39664</c:v>
                </c:pt>
                <c:pt idx="309">
                  <c:v>39665</c:v>
                </c:pt>
                <c:pt idx="310">
                  <c:v>39666</c:v>
                </c:pt>
                <c:pt idx="311">
                  <c:v>39667</c:v>
                </c:pt>
                <c:pt idx="312">
                  <c:v>39668</c:v>
                </c:pt>
                <c:pt idx="313">
                  <c:v>39669</c:v>
                </c:pt>
                <c:pt idx="314">
                  <c:v>39670</c:v>
                </c:pt>
                <c:pt idx="315">
                  <c:v>39671</c:v>
                </c:pt>
                <c:pt idx="316">
                  <c:v>39672</c:v>
                </c:pt>
                <c:pt idx="317">
                  <c:v>39673</c:v>
                </c:pt>
                <c:pt idx="318">
                  <c:v>39674</c:v>
                </c:pt>
                <c:pt idx="319">
                  <c:v>39675</c:v>
                </c:pt>
                <c:pt idx="320">
                  <c:v>39676</c:v>
                </c:pt>
                <c:pt idx="321">
                  <c:v>39677</c:v>
                </c:pt>
                <c:pt idx="322">
                  <c:v>39678</c:v>
                </c:pt>
                <c:pt idx="323">
                  <c:v>39679</c:v>
                </c:pt>
                <c:pt idx="324">
                  <c:v>39680</c:v>
                </c:pt>
                <c:pt idx="325">
                  <c:v>39681</c:v>
                </c:pt>
                <c:pt idx="326">
                  <c:v>39682</c:v>
                </c:pt>
                <c:pt idx="327">
                  <c:v>39683</c:v>
                </c:pt>
                <c:pt idx="328">
                  <c:v>39684</c:v>
                </c:pt>
                <c:pt idx="329">
                  <c:v>39685</c:v>
                </c:pt>
                <c:pt idx="330">
                  <c:v>39686</c:v>
                </c:pt>
                <c:pt idx="331">
                  <c:v>39687</c:v>
                </c:pt>
                <c:pt idx="332">
                  <c:v>39688</c:v>
                </c:pt>
                <c:pt idx="333">
                  <c:v>39689</c:v>
                </c:pt>
                <c:pt idx="334">
                  <c:v>39690</c:v>
                </c:pt>
                <c:pt idx="335">
                  <c:v>39691</c:v>
                </c:pt>
                <c:pt idx="336">
                  <c:v>39692</c:v>
                </c:pt>
                <c:pt idx="337">
                  <c:v>39693</c:v>
                </c:pt>
                <c:pt idx="338">
                  <c:v>39694</c:v>
                </c:pt>
                <c:pt idx="339">
                  <c:v>39695</c:v>
                </c:pt>
                <c:pt idx="340">
                  <c:v>39696</c:v>
                </c:pt>
                <c:pt idx="341">
                  <c:v>39697</c:v>
                </c:pt>
                <c:pt idx="342">
                  <c:v>39698</c:v>
                </c:pt>
                <c:pt idx="343">
                  <c:v>39699</c:v>
                </c:pt>
                <c:pt idx="344">
                  <c:v>39700</c:v>
                </c:pt>
                <c:pt idx="345">
                  <c:v>39701</c:v>
                </c:pt>
                <c:pt idx="346">
                  <c:v>39702</c:v>
                </c:pt>
                <c:pt idx="347">
                  <c:v>39703</c:v>
                </c:pt>
                <c:pt idx="348">
                  <c:v>39704</c:v>
                </c:pt>
                <c:pt idx="349">
                  <c:v>39705</c:v>
                </c:pt>
                <c:pt idx="350">
                  <c:v>39706</c:v>
                </c:pt>
                <c:pt idx="351">
                  <c:v>39707</c:v>
                </c:pt>
                <c:pt idx="352">
                  <c:v>39708</c:v>
                </c:pt>
                <c:pt idx="353">
                  <c:v>39709</c:v>
                </c:pt>
                <c:pt idx="354">
                  <c:v>39710</c:v>
                </c:pt>
                <c:pt idx="355">
                  <c:v>39711</c:v>
                </c:pt>
                <c:pt idx="356">
                  <c:v>39712</c:v>
                </c:pt>
                <c:pt idx="357">
                  <c:v>39713</c:v>
                </c:pt>
                <c:pt idx="358">
                  <c:v>39714</c:v>
                </c:pt>
                <c:pt idx="359">
                  <c:v>39715</c:v>
                </c:pt>
                <c:pt idx="360">
                  <c:v>39716</c:v>
                </c:pt>
                <c:pt idx="361">
                  <c:v>39717</c:v>
                </c:pt>
                <c:pt idx="362">
                  <c:v>39718</c:v>
                </c:pt>
                <c:pt idx="363">
                  <c:v>39719</c:v>
                </c:pt>
                <c:pt idx="364">
                  <c:v>39720</c:v>
                </c:pt>
                <c:pt idx="365">
                  <c:v>39721</c:v>
                </c:pt>
                <c:pt idx="366">
                  <c:v>39722</c:v>
                </c:pt>
                <c:pt idx="367">
                  <c:v>39723</c:v>
                </c:pt>
                <c:pt idx="368">
                  <c:v>39724</c:v>
                </c:pt>
                <c:pt idx="369">
                  <c:v>39725</c:v>
                </c:pt>
                <c:pt idx="370">
                  <c:v>39726</c:v>
                </c:pt>
                <c:pt idx="371">
                  <c:v>39727</c:v>
                </c:pt>
                <c:pt idx="372">
                  <c:v>39728</c:v>
                </c:pt>
                <c:pt idx="373">
                  <c:v>39729</c:v>
                </c:pt>
                <c:pt idx="374">
                  <c:v>39730</c:v>
                </c:pt>
                <c:pt idx="375">
                  <c:v>39731</c:v>
                </c:pt>
                <c:pt idx="376">
                  <c:v>39732</c:v>
                </c:pt>
                <c:pt idx="377">
                  <c:v>39733</c:v>
                </c:pt>
                <c:pt idx="378">
                  <c:v>39734</c:v>
                </c:pt>
                <c:pt idx="379">
                  <c:v>39735</c:v>
                </c:pt>
                <c:pt idx="380">
                  <c:v>39736</c:v>
                </c:pt>
                <c:pt idx="381">
                  <c:v>39737</c:v>
                </c:pt>
                <c:pt idx="382">
                  <c:v>39738</c:v>
                </c:pt>
                <c:pt idx="383">
                  <c:v>39739</c:v>
                </c:pt>
                <c:pt idx="384">
                  <c:v>39740</c:v>
                </c:pt>
                <c:pt idx="385">
                  <c:v>39741</c:v>
                </c:pt>
                <c:pt idx="386">
                  <c:v>39742</c:v>
                </c:pt>
                <c:pt idx="387">
                  <c:v>39743</c:v>
                </c:pt>
                <c:pt idx="388">
                  <c:v>39744</c:v>
                </c:pt>
                <c:pt idx="389">
                  <c:v>39745</c:v>
                </c:pt>
                <c:pt idx="390">
                  <c:v>39746</c:v>
                </c:pt>
                <c:pt idx="391">
                  <c:v>39747</c:v>
                </c:pt>
                <c:pt idx="392">
                  <c:v>39748</c:v>
                </c:pt>
                <c:pt idx="393">
                  <c:v>39749</c:v>
                </c:pt>
                <c:pt idx="394">
                  <c:v>39750</c:v>
                </c:pt>
                <c:pt idx="395">
                  <c:v>39751</c:v>
                </c:pt>
                <c:pt idx="396">
                  <c:v>39752</c:v>
                </c:pt>
                <c:pt idx="397">
                  <c:v>39753</c:v>
                </c:pt>
                <c:pt idx="398">
                  <c:v>39754</c:v>
                </c:pt>
                <c:pt idx="399">
                  <c:v>39755</c:v>
                </c:pt>
                <c:pt idx="400">
                  <c:v>39756</c:v>
                </c:pt>
                <c:pt idx="401">
                  <c:v>39757</c:v>
                </c:pt>
                <c:pt idx="402">
                  <c:v>39758</c:v>
                </c:pt>
                <c:pt idx="403">
                  <c:v>39759</c:v>
                </c:pt>
                <c:pt idx="404">
                  <c:v>39760</c:v>
                </c:pt>
                <c:pt idx="405">
                  <c:v>39761</c:v>
                </c:pt>
                <c:pt idx="406">
                  <c:v>39762</c:v>
                </c:pt>
                <c:pt idx="407">
                  <c:v>39763</c:v>
                </c:pt>
                <c:pt idx="408">
                  <c:v>39764</c:v>
                </c:pt>
                <c:pt idx="409">
                  <c:v>39765</c:v>
                </c:pt>
                <c:pt idx="410">
                  <c:v>39766</c:v>
                </c:pt>
                <c:pt idx="411">
                  <c:v>39767</c:v>
                </c:pt>
                <c:pt idx="412">
                  <c:v>39768</c:v>
                </c:pt>
                <c:pt idx="413">
                  <c:v>39769</c:v>
                </c:pt>
                <c:pt idx="414">
                  <c:v>39770</c:v>
                </c:pt>
                <c:pt idx="415">
                  <c:v>39771</c:v>
                </c:pt>
                <c:pt idx="416">
                  <c:v>39772</c:v>
                </c:pt>
                <c:pt idx="417">
                  <c:v>39773</c:v>
                </c:pt>
                <c:pt idx="418">
                  <c:v>39774</c:v>
                </c:pt>
                <c:pt idx="419">
                  <c:v>39775</c:v>
                </c:pt>
                <c:pt idx="420">
                  <c:v>39776</c:v>
                </c:pt>
                <c:pt idx="421">
                  <c:v>39777</c:v>
                </c:pt>
                <c:pt idx="422">
                  <c:v>39778</c:v>
                </c:pt>
                <c:pt idx="423">
                  <c:v>39779</c:v>
                </c:pt>
                <c:pt idx="424">
                  <c:v>39780</c:v>
                </c:pt>
                <c:pt idx="425">
                  <c:v>39781</c:v>
                </c:pt>
                <c:pt idx="426">
                  <c:v>39782</c:v>
                </c:pt>
                <c:pt idx="427">
                  <c:v>39783</c:v>
                </c:pt>
                <c:pt idx="428">
                  <c:v>39784</c:v>
                </c:pt>
                <c:pt idx="429">
                  <c:v>39785</c:v>
                </c:pt>
                <c:pt idx="430">
                  <c:v>39786</c:v>
                </c:pt>
                <c:pt idx="431">
                  <c:v>39787</c:v>
                </c:pt>
                <c:pt idx="432">
                  <c:v>39788</c:v>
                </c:pt>
                <c:pt idx="433">
                  <c:v>39789</c:v>
                </c:pt>
                <c:pt idx="434">
                  <c:v>39790</c:v>
                </c:pt>
                <c:pt idx="435">
                  <c:v>39791</c:v>
                </c:pt>
                <c:pt idx="436">
                  <c:v>39792</c:v>
                </c:pt>
                <c:pt idx="437">
                  <c:v>39793</c:v>
                </c:pt>
                <c:pt idx="438">
                  <c:v>39794</c:v>
                </c:pt>
                <c:pt idx="439">
                  <c:v>39795</c:v>
                </c:pt>
                <c:pt idx="440">
                  <c:v>39796</c:v>
                </c:pt>
                <c:pt idx="441">
                  <c:v>39797</c:v>
                </c:pt>
                <c:pt idx="442">
                  <c:v>39798</c:v>
                </c:pt>
                <c:pt idx="443">
                  <c:v>39799</c:v>
                </c:pt>
                <c:pt idx="444">
                  <c:v>39800</c:v>
                </c:pt>
                <c:pt idx="445">
                  <c:v>39801</c:v>
                </c:pt>
                <c:pt idx="446">
                  <c:v>39802</c:v>
                </c:pt>
                <c:pt idx="447">
                  <c:v>39803</c:v>
                </c:pt>
                <c:pt idx="448">
                  <c:v>39804</c:v>
                </c:pt>
                <c:pt idx="449">
                  <c:v>39805</c:v>
                </c:pt>
                <c:pt idx="450">
                  <c:v>39806</c:v>
                </c:pt>
                <c:pt idx="451">
                  <c:v>39807</c:v>
                </c:pt>
                <c:pt idx="452">
                  <c:v>39808</c:v>
                </c:pt>
                <c:pt idx="453">
                  <c:v>39809</c:v>
                </c:pt>
                <c:pt idx="454">
                  <c:v>39810</c:v>
                </c:pt>
                <c:pt idx="455">
                  <c:v>39811</c:v>
                </c:pt>
                <c:pt idx="456">
                  <c:v>39812</c:v>
                </c:pt>
                <c:pt idx="457">
                  <c:v>39813</c:v>
                </c:pt>
                <c:pt idx="458">
                  <c:v>39814</c:v>
                </c:pt>
                <c:pt idx="459">
                  <c:v>39815</c:v>
                </c:pt>
                <c:pt idx="460">
                  <c:v>39816</c:v>
                </c:pt>
                <c:pt idx="461">
                  <c:v>39817</c:v>
                </c:pt>
                <c:pt idx="462">
                  <c:v>39818</c:v>
                </c:pt>
                <c:pt idx="463">
                  <c:v>39819</c:v>
                </c:pt>
                <c:pt idx="464">
                  <c:v>39820</c:v>
                </c:pt>
                <c:pt idx="465">
                  <c:v>39821</c:v>
                </c:pt>
                <c:pt idx="466">
                  <c:v>39822</c:v>
                </c:pt>
                <c:pt idx="467">
                  <c:v>39823</c:v>
                </c:pt>
                <c:pt idx="468">
                  <c:v>39824</c:v>
                </c:pt>
                <c:pt idx="469">
                  <c:v>39825</c:v>
                </c:pt>
                <c:pt idx="470">
                  <c:v>39826</c:v>
                </c:pt>
                <c:pt idx="471">
                  <c:v>39827</c:v>
                </c:pt>
                <c:pt idx="472">
                  <c:v>39828</c:v>
                </c:pt>
                <c:pt idx="473">
                  <c:v>39829</c:v>
                </c:pt>
                <c:pt idx="474">
                  <c:v>39830</c:v>
                </c:pt>
                <c:pt idx="475">
                  <c:v>39831</c:v>
                </c:pt>
                <c:pt idx="476">
                  <c:v>39832</c:v>
                </c:pt>
                <c:pt idx="477">
                  <c:v>39833</c:v>
                </c:pt>
                <c:pt idx="478">
                  <c:v>39834</c:v>
                </c:pt>
                <c:pt idx="479">
                  <c:v>39835</c:v>
                </c:pt>
                <c:pt idx="480">
                  <c:v>39836</c:v>
                </c:pt>
                <c:pt idx="481">
                  <c:v>39837</c:v>
                </c:pt>
                <c:pt idx="482">
                  <c:v>39838</c:v>
                </c:pt>
                <c:pt idx="483">
                  <c:v>39839</c:v>
                </c:pt>
                <c:pt idx="484">
                  <c:v>39840</c:v>
                </c:pt>
                <c:pt idx="485">
                  <c:v>39841</c:v>
                </c:pt>
                <c:pt idx="486">
                  <c:v>39842</c:v>
                </c:pt>
                <c:pt idx="487">
                  <c:v>39843</c:v>
                </c:pt>
                <c:pt idx="488">
                  <c:v>39844</c:v>
                </c:pt>
                <c:pt idx="489">
                  <c:v>39845</c:v>
                </c:pt>
                <c:pt idx="490">
                  <c:v>39846</c:v>
                </c:pt>
                <c:pt idx="491">
                  <c:v>39847</c:v>
                </c:pt>
                <c:pt idx="492">
                  <c:v>39848</c:v>
                </c:pt>
                <c:pt idx="493">
                  <c:v>39849</c:v>
                </c:pt>
                <c:pt idx="494">
                  <c:v>39850</c:v>
                </c:pt>
                <c:pt idx="495">
                  <c:v>39851</c:v>
                </c:pt>
                <c:pt idx="496">
                  <c:v>39852</c:v>
                </c:pt>
                <c:pt idx="497">
                  <c:v>39853</c:v>
                </c:pt>
                <c:pt idx="498">
                  <c:v>39854</c:v>
                </c:pt>
                <c:pt idx="499">
                  <c:v>39855</c:v>
                </c:pt>
                <c:pt idx="500">
                  <c:v>39856</c:v>
                </c:pt>
                <c:pt idx="501">
                  <c:v>39857</c:v>
                </c:pt>
                <c:pt idx="502">
                  <c:v>39858</c:v>
                </c:pt>
                <c:pt idx="503">
                  <c:v>39859</c:v>
                </c:pt>
                <c:pt idx="504">
                  <c:v>39860</c:v>
                </c:pt>
                <c:pt idx="505">
                  <c:v>39861</c:v>
                </c:pt>
                <c:pt idx="506">
                  <c:v>39862</c:v>
                </c:pt>
                <c:pt idx="507">
                  <c:v>39863</c:v>
                </c:pt>
                <c:pt idx="508">
                  <c:v>39864</c:v>
                </c:pt>
                <c:pt idx="509">
                  <c:v>39865</c:v>
                </c:pt>
                <c:pt idx="510">
                  <c:v>39866</c:v>
                </c:pt>
                <c:pt idx="511">
                  <c:v>39867</c:v>
                </c:pt>
                <c:pt idx="512">
                  <c:v>39868</c:v>
                </c:pt>
                <c:pt idx="513">
                  <c:v>39869</c:v>
                </c:pt>
                <c:pt idx="514">
                  <c:v>39870</c:v>
                </c:pt>
                <c:pt idx="515">
                  <c:v>39871</c:v>
                </c:pt>
                <c:pt idx="516">
                  <c:v>39872</c:v>
                </c:pt>
                <c:pt idx="517">
                  <c:v>39873</c:v>
                </c:pt>
                <c:pt idx="518">
                  <c:v>39874</c:v>
                </c:pt>
                <c:pt idx="519">
                  <c:v>39875</c:v>
                </c:pt>
                <c:pt idx="520">
                  <c:v>39876</c:v>
                </c:pt>
                <c:pt idx="521">
                  <c:v>39877</c:v>
                </c:pt>
                <c:pt idx="522">
                  <c:v>39878</c:v>
                </c:pt>
                <c:pt idx="523">
                  <c:v>39879</c:v>
                </c:pt>
                <c:pt idx="524">
                  <c:v>39880</c:v>
                </c:pt>
                <c:pt idx="525">
                  <c:v>39881</c:v>
                </c:pt>
                <c:pt idx="526">
                  <c:v>39882</c:v>
                </c:pt>
                <c:pt idx="527">
                  <c:v>39883</c:v>
                </c:pt>
                <c:pt idx="528">
                  <c:v>39884</c:v>
                </c:pt>
                <c:pt idx="529">
                  <c:v>39885</c:v>
                </c:pt>
                <c:pt idx="530">
                  <c:v>39886</c:v>
                </c:pt>
                <c:pt idx="531">
                  <c:v>39887</c:v>
                </c:pt>
                <c:pt idx="532">
                  <c:v>39888</c:v>
                </c:pt>
                <c:pt idx="533">
                  <c:v>39889</c:v>
                </c:pt>
                <c:pt idx="534">
                  <c:v>39890</c:v>
                </c:pt>
                <c:pt idx="535">
                  <c:v>39891</c:v>
                </c:pt>
                <c:pt idx="536">
                  <c:v>39892</c:v>
                </c:pt>
                <c:pt idx="537">
                  <c:v>39893</c:v>
                </c:pt>
                <c:pt idx="538">
                  <c:v>39894</c:v>
                </c:pt>
                <c:pt idx="539">
                  <c:v>39895</c:v>
                </c:pt>
                <c:pt idx="540">
                  <c:v>39896</c:v>
                </c:pt>
                <c:pt idx="541">
                  <c:v>39897</c:v>
                </c:pt>
                <c:pt idx="542">
                  <c:v>39898</c:v>
                </c:pt>
                <c:pt idx="543">
                  <c:v>39899</c:v>
                </c:pt>
                <c:pt idx="544">
                  <c:v>39900</c:v>
                </c:pt>
                <c:pt idx="545">
                  <c:v>39901</c:v>
                </c:pt>
                <c:pt idx="546">
                  <c:v>39902</c:v>
                </c:pt>
                <c:pt idx="547">
                  <c:v>39903</c:v>
                </c:pt>
                <c:pt idx="548">
                  <c:v>39904</c:v>
                </c:pt>
                <c:pt idx="549">
                  <c:v>39905</c:v>
                </c:pt>
                <c:pt idx="550">
                  <c:v>39906</c:v>
                </c:pt>
                <c:pt idx="551">
                  <c:v>39907</c:v>
                </c:pt>
                <c:pt idx="552">
                  <c:v>39908</c:v>
                </c:pt>
                <c:pt idx="553">
                  <c:v>39909</c:v>
                </c:pt>
                <c:pt idx="554">
                  <c:v>39910</c:v>
                </c:pt>
                <c:pt idx="555">
                  <c:v>39911</c:v>
                </c:pt>
                <c:pt idx="556">
                  <c:v>39912</c:v>
                </c:pt>
                <c:pt idx="557">
                  <c:v>39913</c:v>
                </c:pt>
                <c:pt idx="558">
                  <c:v>39914</c:v>
                </c:pt>
                <c:pt idx="559">
                  <c:v>39915</c:v>
                </c:pt>
                <c:pt idx="560">
                  <c:v>39916</c:v>
                </c:pt>
                <c:pt idx="561">
                  <c:v>39917</c:v>
                </c:pt>
                <c:pt idx="562">
                  <c:v>39918</c:v>
                </c:pt>
                <c:pt idx="563">
                  <c:v>39919</c:v>
                </c:pt>
                <c:pt idx="564">
                  <c:v>39920</c:v>
                </c:pt>
                <c:pt idx="565">
                  <c:v>39921</c:v>
                </c:pt>
                <c:pt idx="566">
                  <c:v>39922</c:v>
                </c:pt>
                <c:pt idx="567">
                  <c:v>39923</c:v>
                </c:pt>
                <c:pt idx="568">
                  <c:v>39924</c:v>
                </c:pt>
                <c:pt idx="569">
                  <c:v>39925</c:v>
                </c:pt>
                <c:pt idx="570">
                  <c:v>39926</c:v>
                </c:pt>
                <c:pt idx="571">
                  <c:v>39927</c:v>
                </c:pt>
                <c:pt idx="572">
                  <c:v>39928</c:v>
                </c:pt>
                <c:pt idx="573">
                  <c:v>39929</c:v>
                </c:pt>
                <c:pt idx="574">
                  <c:v>39930</c:v>
                </c:pt>
                <c:pt idx="575">
                  <c:v>39931</c:v>
                </c:pt>
                <c:pt idx="576">
                  <c:v>39932</c:v>
                </c:pt>
                <c:pt idx="577">
                  <c:v>39933</c:v>
                </c:pt>
                <c:pt idx="578">
                  <c:v>39934</c:v>
                </c:pt>
                <c:pt idx="579">
                  <c:v>39935</c:v>
                </c:pt>
                <c:pt idx="580">
                  <c:v>39936</c:v>
                </c:pt>
                <c:pt idx="581">
                  <c:v>39937</c:v>
                </c:pt>
                <c:pt idx="582">
                  <c:v>39938</c:v>
                </c:pt>
                <c:pt idx="583">
                  <c:v>39939</c:v>
                </c:pt>
                <c:pt idx="584">
                  <c:v>39940</c:v>
                </c:pt>
                <c:pt idx="585">
                  <c:v>39941</c:v>
                </c:pt>
                <c:pt idx="586">
                  <c:v>39942</c:v>
                </c:pt>
                <c:pt idx="587">
                  <c:v>39943</c:v>
                </c:pt>
                <c:pt idx="588">
                  <c:v>39944</c:v>
                </c:pt>
                <c:pt idx="589">
                  <c:v>39945</c:v>
                </c:pt>
                <c:pt idx="590">
                  <c:v>39946</c:v>
                </c:pt>
                <c:pt idx="591">
                  <c:v>39947</c:v>
                </c:pt>
                <c:pt idx="592">
                  <c:v>39948</c:v>
                </c:pt>
                <c:pt idx="593">
                  <c:v>39949</c:v>
                </c:pt>
                <c:pt idx="594">
                  <c:v>39950</c:v>
                </c:pt>
                <c:pt idx="595">
                  <c:v>39951</c:v>
                </c:pt>
                <c:pt idx="596">
                  <c:v>39952</c:v>
                </c:pt>
                <c:pt idx="597">
                  <c:v>39953</c:v>
                </c:pt>
                <c:pt idx="598">
                  <c:v>39954</c:v>
                </c:pt>
                <c:pt idx="599">
                  <c:v>39955</c:v>
                </c:pt>
                <c:pt idx="600">
                  <c:v>39956</c:v>
                </c:pt>
                <c:pt idx="601">
                  <c:v>39957</c:v>
                </c:pt>
                <c:pt idx="602">
                  <c:v>39958</c:v>
                </c:pt>
                <c:pt idx="603">
                  <c:v>39959</c:v>
                </c:pt>
                <c:pt idx="604">
                  <c:v>39960</c:v>
                </c:pt>
                <c:pt idx="605">
                  <c:v>39961</c:v>
                </c:pt>
                <c:pt idx="606">
                  <c:v>39962</c:v>
                </c:pt>
                <c:pt idx="607">
                  <c:v>39963</c:v>
                </c:pt>
                <c:pt idx="608">
                  <c:v>39964</c:v>
                </c:pt>
                <c:pt idx="609">
                  <c:v>39965</c:v>
                </c:pt>
                <c:pt idx="610">
                  <c:v>39966</c:v>
                </c:pt>
                <c:pt idx="611">
                  <c:v>39967</c:v>
                </c:pt>
                <c:pt idx="612">
                  <c:v>39968</c:v>
                </c:pt>
                <c:pt idx="613">
                  <c:v>39969</c:v>
                </c:pt>
                <c:pt idx="614">
                  <c:v>39970</c:v>
                </c:pt>
                <c:pt idx="615">
                  <c:v>39971</c:v>
                </c:pt>
                <c:pt idx="616">
                  <c:v>39972</c:v>
                </c:pt>
                <c:pt idx="617">
                  <c:v>39973</c:v>
                </c:pt>
                <c:pt idx="618">
                  <c:v>39974</c:v>
                </c:pt>
                <c:pt idx="619">
                  <c:v>39975</c:v>
                </c:pt>
                <c:pt idx="620">
                  <c:v>39976</c:v>
                </c:pt>
                <c:pt idx="621">
                  <c:v>39977</c:v>
                </c:pt>
                <c:pt idx="622">
                  <c:v>39978</c:v>
                </c:pt>
                <c:pt idx="623">
                  <c:v>39979</c:v>
                </c:pt>
                <c:pt idx="624">
                  <c:v>39980</c:v>
                </c:pt>
                <c:pt idx="625">
                  <c:v>39981</c:v>
                </c:pt>
                <c:pt idx="626">
                  <c:v>39982</c:v>
                </c:pt>
                <c:pt idx="627">
                  <c:v>39983</c:v>
                </c:pt>
                <c:pt idx="628">
                  <c:v>39984</c:v>
                </c:pt>
                <c:pt idx="629">
                  <c:v>39985</c:v>
                </c:pt>
                <c:pt idx="630">
                  <c:v>39986</c:v>
                </c:pt>
                <c:pt idx="631">
                  <c:v>39987</c:v>
                </c:pt>
                <c:pt idx="632">
                  <c:v>39988</c:v>
                </c:pt>
                <c:pt idx="633">
                  <c:v>39989</c:v>
                </c:pt>
                <c:pt idx="634">
                  <c:v>39990</c:v>
                </c:pt>
                <c:pt idx="635">
                  <c:v>39991</c:v>
                </c:pt>
                <c:pt idx="636">
                  <c:v>39992</c:v>
                </c:pt>
                <c:pt idx="637">
                  <c:v>39993</c:v>
                </c:pt>
                <c:pt idx="638">
                  <c:v>39994</c:v>
                </c:pt>
                <c:pt idx="639">
                  <c:v>39995</c:v>
                </c:pt>
                <c:pt idx="640">
                  <c:v>39996</c:v>
                </c:pt>
                <c:pt idx="641">
                  <c:v>39997</c:v>
                </c:pt>
                <c:pt idx="642">
                  <c:v>39998</c:v>
                </c:pt>
                <c:pt idx="643">
                  <c:v>39999</c:v>
                </c:pt>
                <c:pt idx="644">
                  <c:v>40000</c:v>
                </c:pt>
                <c:pt idx="645">
                  <c:v>40001</c:v>
                </c:pt>
                <c:pt idx="646">
                  <c:v>40002</c:v>
                </c:pt>
                <c:pt idx="647">
                  <c:v>40003</c:v>
                </c:pt>
                <c:pt idx="648">
                  <c:v>40004</c:v>
                </c:pt>
                <c:pt idx="649">
                  <c:v>40005</c:v>
                </c:pt>
                <c:pt idx="650">
                  <c:v>40006</c:v>
                </c:pt>
                <c:pt idx="651">
                  <c:v>40007</c:v>
                </c:pt>
                <c:pt idx="652">
                  <c:v>40008</c:v>
                </c:pt>
                <c:pt idx="653">
                  <c:v>40009</c:v>
                </c:pt>
                <c:pt idx="654">
                  <c:v>40010</c:v>
                </c:pt>
                <c:pt idx="655">
                  <c:v>40011</c:v>
                </c:pt>
                <c:pt idx="656">
                  <c:v>40012</c:v>
                </c:pt>
                <c:pt idx="657">
                  <c:v>40013</c:v>
                </c:pt>
                <c:pt idx="658">
                  <c:v>40014</c:v>
                </c:pt>
                <c:pt idx="659">
                  <c:v>40015</c:v>
                </c:pt>
                <c:pt idx="660">
                  <c:v>40016</c:v>
                </c:pt>
                <c:pt idx="661">
                  <c:v>40017</c:v>
                </c:pt>
                <c:pt idx="662">
                  <c:v>40018</c:v>
                </c:pt>
                <c:pt idx="663">
                  <c:v>40019</c:v>
                </c:pt>
                <c:pt idx="664">
                  <c:v>40020</c:v>
                </c:pt>
                <c:pt idx="665">
                  <c:v>40021</c:v>
                </c:pt>
                <c:pt idx="666">
                  <c:v>40022</c:v>
                </c:pt>
                <c:pt idx="667">
                  <c:v>40023</c:v>
                </c:pt>
                <c:pt idx="668">
                  <c:v>40024</c:v>
                </c:pt>
                <c:pt idx="669">
                  <c:v>40025</c:v>
                </c:pt>
                <c:pt idx="670">
                  <c:v>40026</c:v>
                </c:pt>
                <c:pt idx="671">
                  <c:v>40027</c:v>
                </c:pt>
                <c:pt idx="672">
                  <c:v>40028</c:v>
                </c:pt>
                <c:pt idx="673">
                  <c:v>40029</c:v>
                </c:pt>
                <c:pt idx="674">
                  <c:v>40030</c:v>
                </c:pt>
                <c:pt idx="675">
                  <c:v>40031</c:v>
                </c:pt>
                <c:pt idx="676">
                  <c:v>40032</c:v>
                </c:pt>
                <c:pt idx="677">
                  <c:v>40033</c:v>
                </c:pt>
                <c:pt idx="678">
                  <c:v>40034</c:v>
                </c:pt>
                <c:pt idx="679">
                  <c:v>40035</c:v>
                </c:pt>
                <c:pt idx="680">
                  <c:v>40036</c:v>
                </c:pt>
                <c:pt idx="681">
                  <c:v>40037</c:v>
                </c:pt>
                <c:pt idx="682">
                  <c:v>40038</c:v>
                </c:pt>
                <c:pt idx="683">
                  <c:v>40039</c:v>
                </c:pt>
                <c:pt idx="684">
                  <c:v>40040</c:v>
                </c:pt>
                <c:pt idx="685">
                  <c:v>40041</c:v>
                </c:pt>
                <c:pt idx="686">
                  <c:v>40042</c:v>
                </c:pt>
                <c:pt idx="687">
                  <c:v>40043</c:v>
                </c:pt>
                <c:pt idx="688">
                  <c:v>40044</c:v>
                </c:pt>
                <c:pt idx="689">
                  <c:v>40045</c:v>
                </c:pt>
                <c:pt idx="690">
                  <c:v>40046</c:v>
                </c:pt>
                <c:pt idx="691">
                  <c:v>40047</c:v>
                </c:pt>
                <c:pt idx="692">
                  <c:v>40048</c:v>
                </c:pt>
                <c:pt idx="693">
                  <c:v>40049</c:v>
                </c:pt>
                <c:pt idx="694">
                  <c:v>40050</c:v>
                </c:pt>
                <c:pt idx="695">
                  <c:v>40051</c:v>
                </c:pt>
                <c:pt idx="696">
                  <c:v>40052</c:v>
                </c:pt>
                <c:pt idx="697">
                  <c:v>40053</c:v>
                </c:pt>
                <c:pt idx="698">
                  <c:v>40054</c:v>
                </c:pt>
                <c:pt idx="699">
                  <c:v>40055</c:v>
                </c:pt>
                <c:pt idx="700">
                  <c:v>40056</c:v>
                </c:pt>
                <c:pt idx="701">
                  <c:v>40057</c:v>
                </c:pt>
                <c:pt idx="702">
                  <c:v>40058</c:v>
                </c:pt>
                <c:pt idx="703">
                  <c:v>40059</c:v>
                </c:pt>
                <c:pt idx="704">
                  <c:v>40060</c:v>
                </c:pt>
                <c:pt idx="705">
                  <c:v>40061</c:v>
                </c:pt>
                <c:pt idx="706">
                  <c:v>40062</c:v>
                </c:pt>
                <c:pt idx="707">
                  <c:v>40063</c:v>
                </c:pt>
                <c:pt idx="708">
                  <c:v>40064</c:v>
                </c:pt>
                <c:pt idx="709">
                  <c:v>40065</c:v>
                </c:pt>
                <c:pt idx="710">
                  <c:v>40066</c:v>
                </c:pt>
                <c:pt idx="711">
                  <c:v>40067</c:v>
                </c:pt>
                <c:pt idx="712">
                  <c:v>40068</c:v>
                </c:pt>
                <c:pt idx="713">
                  <c:v>40069</c:v>
                </c:pt>
                <c:pt idx="714">
                  <c:v>40070</c:v>
                </c:pt>
                <c:pt idx="715">
                  <c:v>40071</c:v>
                </c:pt>
                <c:pt idx="716">
                  <c:v>40072</c:v>
                </c:pt>
                <c:pt idx="717">
                  <c:v>40073</c:v>
                </c:pt>
                <c:pt idx="718">
                  <c:v>40074</c:v>
                </c:pt>
                <c:pt idx="719">
                  <c:v>40075</c:v>
                </c:pt>
                <c:pt idx="720">
                  <c:v>40076</c:v>
                </c:pt>
                <c:pt idx="721">
                  <c:v>40077</c:v>
                </c:pt>
                <c:pt idx="722">
                  <c:v>40078</c:v>
                </c:pt>
                <c:pt idx="723">
                  <c:v>40079</c:v>
                </c:pt>
                <c:pt idx="724">
                  <c:v>40080</c:v>
                </c:pt>
                <c:pt idx="725">
                  <c:v>40081</c:v>
                </c:pt>
                <c:pt idx="726">
                  <c:v>40082</c:v>
                </c:pt>
                <c:pt idx="727">
                  <c:v>40083</c:v>
                </c:pt>
                <c:pt idx="728">
                  <c:v>40084</c:v>
                </c:pt>
                <c:pt idx="729">
                  <c:v>40085</c:v>
                </c:pt>
                <c:pt idx="730">
                  <c:v>40086</c:v>
                </c:pt>
                <c:pt idx="731">
                  <c:v>40087</c:v>
                </c:pt>
                <c:pt idx="732">
                  <c:v>40088</c:v>
                </c:pt>
                <c:pt idx="733">
                  <c:v>40089</c:v>
                </c:pt>
                <c:pt idx="734">
                  <c:v>40090</c:v>
                </c:pt>
                <c:pt idx="735">
                  <c:v>40091</c:v>
                </c:pt>
                <c:pt idx="736">
                  <c:v>40092</c:v>
                </c:pt>
                <c:pt idx="737">
                  <c:v>40093</c:v>
                </c:pt>
                <c:pt idx="738">
                  <c:v>40094</c:v>
                </c:pt>
                <c:pt idx="739">
                  <c:v>40095</c:v>
                </c:pt>
                <c:pt idx="740">
                  <c:v>40096</c:v>
                </c:pt>
                <c:pt idx="741">
                  <c:v>40097</c:v>
                </c:pt>
                <c:pt idx="742">
                  <c:v>40098</c:v>
                </c:pt>
                <c:pt idx="743">
                  <c:v>40099</c:v>
                </c:pt>
                <c:pt idx="744">
                  <c:v>40100</c:v>
                </c:pt>
                <c:pt idx="745">
                  <c:v>40101</c:v>
                </c:pt>
                <c:pt idx="746">
                  <c:v>40102</c:v>
                </c:pt>
                <c:pt idx="747">
                  <c:v>40103</c:v>
                </c:pt>
                <c:pt idx="748">
                  <c:v>40104</c:v>
                </c:pt>
                <c:pt idx="749">
                  <c:v>40105</c:v>
                </c:pt>
                <c:pt idx="750">
                  <c:v>40106</c:v>
                </c:pt>
                <c:pt idx="751">
                  <c:v>40107</c:v>
                </c:pt>
                <c:pt idx="752">
                  <c:v>40108</c:v>
                </c:pt>
                <c:pt idx="753">
                  <c:v>40109</c:v>
                </c:pt>
                <c:pt idx="754">
                  <c:v>40110</c:v>
                </c:pt>
                <c:pt idx="755">
                  <c:v>40111</c:v>
                </c:pt>
                <c:pt idx="756">
                  <c:v>40112</c:v>
                </c:pt>
                <c:pt idx="757">
                  <c:v>40113</c:v>
                </c:pt>
                <c:pt idx="758">
                  <c:v>40114</c:v>
                </c:pt>
                <c:pt idx="759">
                  <c:v>40115</c:v>
                </c:pt>
                <c:pt idx="760">
                  <c:v>40116</c:v>
                </c:pt>
                <c:pt idx="761">
                  <c:v>40117</c:v>
                </c:pt>
                <c:pt idx="762">
                  <c:v>40118</c:v>
                </c:pt>
                <c:pt idx="763">
                  <c:v>40119</c:v>
                </c:pt>
                <c:pt idx="764">
                  <c:v>40120</c:v>
                </c:pt>
                <c:pt idx="765">
                  <c:v>40121</c:v>
                </c:pt>
                <c:pt idx="766">
                  <c:v>40122</c:v>
                </c:pt>
                <c:pt idx="767">
                  <c:v>40123</c:v>
                </c:pt>
                <c:pt idx="768">
                  <c:v>40124</c:v>
                </c:pt>
                <c:pt idx="769">
                  <c:v>40125</c:v>
                </c:pt>
                <c:pt idx="770">
                  <c:v>40126</c:v>
                </c:pt>
                <c:pt idx="771">
                  <c:v>40127</c:v>
                </c:pt>
                <c:pt idx="772">
                  <c:v>40128</c:v>
                </c:pt>
                <c:pt idx="773">
                  <c:v>40129</c:v>
                </c:pt>
                <c:pt idx="774">
                  <c:v>40130</c:v>
                </c:pt>
                <c:pt idx="775">
                  <c:v>40131</c:v>
                </c:pt>
                <c:pt idx="776">
                  <c:v>40132</c:v>
                </c:pt>
                <c:pt idx="777">
                  <c:v>40133</c:v>
                </c:pt>
                <c:pt idx="778">
                  <c:v>40134</c:v>
                </c:pt>
                <c:pt idx="779">
                  <c:v>40135</c:v>
                </c:pt>
                <c:pt idx="780">
                  <c:v>40136</c:v>
                </c:pt>
                <c:pt idx="781">
                  <c:v>40137</c:v>
                </c:pt>
                <c:pt idx="782">
                  <c:v>40138</c:v>
                </c:pt>
                <c:pt idx="783">
                  <c:v>40139</c:v>
                </c:pt>
                <c:pt idx="784">
                  <c:v>40140</c:v>
                </c:pt>
                <c:pt idx="785">
                  <c:v>40141</c:v>
                </c:pt>
                <c:pt idx="786">
                  <c:v>40142</c:v>
                </c:pt>
                <c:pt idx="787">
                  <c:v>40143</c:v>
                </c:pt>
                <c:pt idx="788">
                  <c:v>40144</c:v>
                </c:pt>
                <c:pt idx="789">
                  <c:v>40145</c:v>
                </c:pt>
                <c:pt idx="790">
                  <c:v>40146</c:v>
                </c:pt>
                <c:pt idx="791">
                  <c:v>40147</c:v>
                </c:pt>
                <c:pt idx="792">
                  <c:v>40148</c:v>
                </c:pt>
                <c:pt idx="793">
                  <c:v>40149</c:v>
                </c:pt>
                <c:pt idx="794">
                  <c:v>40150</c:v>
                </c:pt>
                <c:pt idx="795">
                  <c:v>40151</c:v>
                </c:pt>
                <c:pt idx="796">
                  <c:v>40152</c:v>
                </c:pt>
                <c:pt idx="797">
                  <c:v>40153</c:v>
                </c:pt>
                <c:pt idx="798">
                  <c:v>40154</c:v>
                </c:pt>
                <c:pt idx="799">
                  <c:v>40155</c:v>
                </c:pt>
                <c:pt idx="800">
                  <c:v>40156</c:v>
                </c:pt>
                <c:pt idx="801">
                  <c:v>40157</c:v>
                </c:pt>
                <c:pt idx="802">
                  <c:v>40158</c:v>
                </c:pt>
                <c:pt idx="803">
                  <c:v>40159</c:v>
                </c:pt>
                <c:pt idx="804">
                  <c:v>40160</c:v>
                </c:pt>
                <c:pt idx="805">
                  <c:v>40161</c:v>
                </c:pt>
                <c:pt idx="806">
                  <c:v>40162</c:v>
                </c:pt>
                <c:pt idx="807">
                  <c:v>40163</c:v>
                </c:pt>
                <c:pt idx="808">
                  <c:v>40164</c:v>
                </c:pt>
                <c:pt idx="809">
                  <c:v>40165</c:v>
                </c:pt>
                <c:pt idx="810">
                  <c:v>40166</c:v>
                </c:pt>
                <c:pt idx="811">
                  <c:v>40167</c:v>
                </c:pt>
                <c:pt idx="812">
                  <c:v>40168</c:v>
                </c:pt>
                <c:pt idx="813">
                  <c:v>40169</c:v>
                </c:pt>
                <c:pt idx="814">
                  <c:v>40170</c:v>
                </c:pt>
                <c:pt idx="815">
                  <c:v>40171</c:v>
                </c:pt>
                <c:pt idx="816">
                  <c:v>40172</c:v>
                </c:pt>
                <c:pt idx="817">
                  <c:v>40173</c:v>
                </c:pt>
                <c:pt idx="818">
                  <c:v>40174</c:v>
                </c:pt>
                <c:pt idx="819">
                  <c:v>40175</c:v>
                </c:pt>
                <c:pt idx="820">
                  <c:v>40176</c:v>
                </c:pt>
                <c:pt idx="821">
                  <c:v>40177</c:v>
                </c:pt>
                <c:pt idx="822">
                  <c:v>40178</c:v>
                </c:pt>
                <c:pt idx="823">
                  <c:v>40179</c:v>
                </c:pt>
                <c:pt idx="824">
                  <c:v>40180</c:v>
                </c:pt>
                <c:pt idx="825">
                  <c:v>40181</c:v>
                </c:pt>
                <c:pt idx="826">
                  <c:v>40182</c:v>
                </c:pt>
                <c:pt idx="827">
                  <c:v>40183</c:v>
                </c:pt>
                <c:pt idx="828">
                  <c:v>40184</c:v>
                </c:pt>
                <c:pt idx="829">
                  <c:v>40185</c:v>
                </c:pt>
                <c:pt idx="830">
                  <c:v>40186</c:v>
                </c:pt>
                <c:pt idx="831">
                  <c:v>40187</c:v>
                </c:pt>
                <c:pt idx="832">
                  <c:v>40188</c:v>
                </c:pt>
                <c:pt idx="833">
                  <c:v>40189</c:v>
                </c:pt>
                <c:pt idx="834">
                  <c:v>40190</c:v>
                </c:pt>
                <c:pt idx="835">
                  <c:v>40191</c:v>
                </c:pt>
                <c:pt idx="836">
                  <c:v>40192</c:v>
                </c:pt>
                <c:pt idx="837">
                  <c:v>40193</c:v>
                </c:pt>
                <c:pt idx="838">
                  <c:v>40194</c:v>
                </c:pt>
                <c:pt idx="839">
                  <c:v>40195</c:v>
                </c:pt>
                <c:pt idx="840">
                  <c:v>40196</c:v>
                </c:pt>
                <c:pt idx="841">
                  <c:v>40197</c:v>
                </c:pt>
                <c:pt idx="842">
                  <c:v>40198</c:v>
                </c:pt>
                <c:pt idx="843">
                  <c:v>40199</c:v>
                </c:pt>
                <c:pt idx="844">
                  <c:v>40200</c:v>
                </c:pt>
                <c:pt idx="845">
                  <c:v>40201</c:v>
                </c:pt>
                <c:pt idx="846">
                  <c:v>40202</c:v>
                </c:pt>
                <c:pt idx="847">
                  <c:v>40203</c:v>
                </c:pt>
                <c:pt idx="848">
                  <c:v>40204</c:v>
                </c:pt>
                <c:pt idx="849">
                  <c:v>40205</c:v>
                </c:pt>
                <c:pt idx="850">
                  <c:v>40206</c:v>
                </c:pt>
                <c:pt idx="851">
                  <c:v>40207</c:v>
                </c:pt>
                <c:pt idx="852">
                  <c:v>40208</c:v>
                </c:pt>
                <c:pt idx="853">
                  <c:v>40209</c:v>
                </c:pt>
                <c:pt idx="854">
                  <c:v>40210</c:v>
                </c:pt>
                <c:pt idx="855">
                  <c:v>40211</c:v>
                </c:pt>
                <c:pt idx="856">
                  <c:v>40212</c:v>
                </c:pt>
                <c:pt idx="857">
                  <c:v>40213</c:v>
                </c:pt>
                <c:pt idx="858">
                  <c:v>40214</c:v>
                </c:pt>
                <c:pt idx="859">
                  <c:v>40215</c:v>
                </c:pt>
                <c:pt idx="860">
                  <c:v>40216</c:v>
                </c:pt>
                <c:pt idx="861">
                  <c:v>40217</c:v>
                </c:pt>
                <c:pt idx="862">
                  <c:v>40218</c:v>
                </c:pt>
                <c:pt idx="863">
                  <c:v>40219</c:v>
                </c:pt>
                <c:pt idx="864">
                  <c:v>40220</c:v>
                </c:pt>
                <c:pt idx="865">
                  <c:v>40221</c:v>
                </c:pt>
                <c:pt idx="866">
                  <c:v>40222</c:v>
                </c:pt>
                <c:pt idx="867">
                  <c:v>40223</c:v>
                </c:pt>
                <c:pt idx="868">
                  <c:v>40224</c:v>
                </c:pt>
                <c:pt idx="869">
                  <c:v>40225</c:v>
                </c:pt>
                <c:pt idx="870">
                  <c:v>40226</c:v>
                </c:pt>
                <c:pt idx="871">
                  <c:v>40227</c:v>
                </c:pt>
                <c:pt idx="872">
                  <c:v>40228</c:v>
                </c:pt>
                <c:pt idx="873">
                  <c:v>40229</c:v>
                </c:pt>
                <c:pt idx="874">
                  <c:v>40230</c:v>
                </c:pt>
                <c:pt idx="875">
                  <c:v>40231</c:v>
                </c:pt>
                <c:pt idx="876">
                  <c:v>40232</c:v>
                </c:pt>
                <c:pt idx="877">
                  <c:v>40233</c:v>
                </c:pt>
                <c:pt idx="878">
                  <c:v>40234</c:v>
                </c:pt>
                <c:pt idx="879">
                  <c:v>40235</c:v>
                </c:pt>
                <c:pt idx="880">
                  <c:v>40236</c:v>
                </c:pt>
                <c:pt idx="881">
                  <c:v>40237</c:v>
                </c:pt>
                <c:pt idx="882">
                  <c:v>40238</c:v>
                </c:pt>
                <c:pt idx="883">
                  <c:v>40239</c:v>
                </c:pt>
                <c:pt idx="884">
                  <c:v>40240</c:v>
                </c:pt>
                <c:pt idx="885">
                  <c:v>40241</c:v>
                </c:pt>
                <c:pt idx="886">
                  <c:v>40242</c:v>
                </c:pt>
                <c:pt idx="887">
                  <c:v>40243</c:v>
                </c:pt>
                <c:pt idx="888">
                  <c:v>40244</c:v>
                </c:pt>
                <c:pt idx="889">
                  <c:v>40245</c:v>
                </c:pt>
                <c:pt idx="890">
                  <c:v>40246</c:v>
                </c:pt>
                <c:pt idx="891">
                  <c:v>40247</c:v>
                </c:pt>
                <c:pt idx="892">
                  <c:v>40248</c:v>
                </c:pt>
                <c:pt idx="893">
                  <c:v>40249</c:v>
                </c:pt>
                <c:pt idx="894">
                  <c:v>40250</c:v>
                </c:pt>
                <c:pt idx="895">
                  <c:v>40251</c:v>
                </c:pt>
                <c:pt idx="896">
                  <c:v>40252</c:v>
                </c:pt>
                <c:pt idx="897">
                  <c:v>40253</c:v>
                </c:pt>
                <c:pt idx="898">
                  <c:v>40254</c:v>
                </c:pt>
                <c:pt idx="899">
                  <c:v>40255</c:v>
                </c:pt>
                <c:pt idx="900">
                  <c:v>40256</c:v>
                </c:pt>
                <c:pt idx="901">
                  <c:v>40257</c:v>
                </c:pt>
                <c:pt idx="902">
                  <c:v>40258</c:v>
                </c:pt>
                <c:pt idx="903">
                  <c:v>40259</c:v>
                </c:pt>
                <c:pt idx="904">
                  <c:v>40260</c:v>
                </c:pt>
                <c:pt idx="905">
                  <c:v>40261</c:v>
                </c:pt>
                <c:pt idx="906">
                  <c:v>40262</c:v>
                </c:pt>
                <c:pt idx="907">
                  <c:v>40263</c:v>
                </c:pt>
                <c:pt idx="908">
                  <c:v>40264</c:v>
                </c:pt>
                <c:pt idx="909">
                  <c:v>40265</c:v>
                </c:pt>
                <c:pt idx="910">
                  <c:v>40266</c:v>
                </c:pt>
                <c:pt idx="911">
                  <c:v>40267</c:v>
                </c:pt>
                <c:pt idx="912">
                  <c:v>40268</c:v>
                </c:pt>
                <c:pt idx="913">
                  <c:v>40269</c:v>
                </c:pt>
                <c:pt idx="914">
                  <c:v>40270</c:v>
                </c:pt>
                <c:pt idx="915">
                  <c:v>40271</c:v>
                </c:pt>
                <c:pt idx="916">
                  <c:v>40272</c:v>
                </c:pt>
                <c:pt idx="917">
                  <c:v>40273</c:v>
                </c:pt>
                <c:pt idx="918">
                  <c:v>40274</c:v>
                </c:pt>
                <c:pt idx="919">
                  <c:v>40275</c:v>
                </c:pt>
                <c:pt idx="920">
                  <c:v>40276</c:v>
                </c:pt>
                <c:pt idx="921">
                  <c:v>40277</c:v>
                </c:pt>
                <c:pt idx="922">
                  <c:v>40278</c:v>
                </c:pt>
                <c:pt idx="923">
                  <c:v>40279</c:v>
                </c:pt>
                <c:pt idx="924">
                  <c:v>40280</c:v>
                </c:pt>
                <c:pt idx="925">
                  <c:v>40281</c:v>
                </c:pt>
                <c:pt idx="926">
                  <c:v>40282</c:v>
                </c:pt>
                <c:pt idx="927">
                  <c:v>40283</c:v>
                </c:pt>
                <c:pt idx="928">
                  <c:v>40284</c:v>
                </c:pt>
                <c:pt idx="929">
                  <c:v>40285</c:v>
                </c:pt>
                <c:pt idx="930">
                  <c:v>40286</c:v>
                </c:pt>
                <c:pt idx="931">
                  <c:v>40287</c:v>
                </c:pt>
                <c:pt idx="932">
                  <c:v>40288</c:v>
                </c:pt>
                <c:pt idx="933">
                  <c:v>40289</c:v>
                </c:pt>
                <c:pt idx="934">
                  <c:v>40290</c:v>
                </c:pt>
                <c:pt idx="935">
                  <c:v>40291</c:v>
                </c:pt>
                <c:pt idx="936">
                  <c:v>40292</c:v>
                </c:pt>
                <c:pt idx="937">
                  <c:v>40293</c:v>
                </c:pt>
                <c:pt idx="938">
                  <c:v>40294</c:v>
                </c:pt>
                <c:pt idx="939">
                  <c:v>40295</c:v>
                </c:pt>
                <c:pt idx="940">
                  <c:v>40296</c:v>
                </c:pt>
                <c:pt idx="941">
                  <c:v>40297</c:v>
                </c:pt>
                <c:pt idx="942">
                  <c:v>40298</c:v>
                </c:pt>
                <c:pt idx="943">
                  <c:v>40299</c:v>
                </c:pt>
                <c:pt idx="944">
                  <c:v>40300</c:v>
                </c:pt>
                <c:pt idx="945">
                  <c:v>40301</c:v>
                </c:pt>
                <c:pt idx="946">
                  <c:v>40302</c:v>
                </c:pt>
                <c:pt idx="947">
                  <c:v>40303</c:v>
                </c:pt>
                <c:pt idx="948">
                  <c:v>40304</c:v>
                </c:pt>
                <c:pt idx="949">
                  <c:v>40305</c:v>
                </c:pt>
                <c:pt idx="950">
                  <c:v>40306</c:v>
                </c:pt>
                <c:pt idx="951">
                  <c:v>40307</c:v>
                </c:pt>
                <c:pt idx="952">
                  <c:v>40308</c:v>
                </c:pt>
                <c:pt idx="953">
                  <c:v>40309</c:v>
                </c:pt>
                <c:pt idx="954">
                  <c:v>40310</c:v>
                </c:pt>
                <c:pt idx="955">
                  <c:v>40311</c:v>
                </c:pt>
                <c:pt idx="956">
                  <c:v>40312</c:v>
                </c:pt>
                <c:pt idx="957">
                  <c:v>40313</c:v>
                </c:pt>
                <c:pt idx="958">
                  <c:v>40314</c:v>
                </c:pt>
                <c:pt idx="959">
                  <c:v>40315</c:v>
                </c:pt>
                <c:pt idx="960">
                  <c:v>40316</c:v>
                </c:pt>
                <c:pt idx="961">
                  <c:v>40317</c:v>
                </c:pt>
                <c:pt idx="962">
                  <c:v>40318</c:v>
                </c:pt>
                <c:pt idx="963">
                  <c:v>40319</c:v>
                </c:pt>
                <c:pt idx="964">
                  <c:v>40320</c:v>
                </c:pt>
                <c:pt idx="965">
                  <c:v>40321</c:v>
                </c:pt>
                <c:pt idx="966">
                  <c:v>40322</c:v>
                </c:pt>
                <c:pt idx="967">
                  <c:v>40323</c:v>
                </c:pt>
                <c:pt idx="968">
                  <c:v>40324</c:v>
                </c:pt>
                <c:pt idx="969">
                  <c:v>40325</c:v>
                </c:pt>
                <c:pt idx="970">
                  <c:v>40326</c:v>
                </c:pt>
                <c:pt idx="971">
                  <c:v>40327</c:v>
                </c:pt>
                <c:pt idx="972">
                  <c:v>40328</c:v>
                </c:pt>
                <c:pt idx="973">
                  <c:v>40329</c:v>
                </c:pt>
                <c:pt idx="974">
                  <c:v>40330</c:v>
                </c:pt>
                <c:pt idx="975">
                  <c:v>40331</c:v>
                </c:pt>
                <c:pt idx="976">
                  <c:v>40332</c:v>
                </c:pt>
                <c:pt idx="977">
                  <c:v>40333</c:v>
                </c:pt>
                <c:pt idx="978">
                  <c:v>40334</c:v>
                </c:pt>
                <c:pt idx="979">
                  <c:v>40335</c:v>
                </c:pt>
                <c:pt idx="980">
                  <c:v>40336</c:v>
                </c:pt>
                <c:pt idx="981">
                  <c:v>40337</c:v>
                </c:pt>
                <c:pt idx="982">
                  <c:v>40338</c:v>
                </c:pt>
                <c:pt idx="983">
                  <c:v>40339</c:v>
                </c:pt>
                <c:pt idx="984">
                  <c:v>40340</c:v>
                </c:pt>
                <c:pt idx="985">
                  <c:v>40341</c:v>
                </c:pt>
                <c:pt idx="986">
                  <c:v>40342</c:v>
                </c:pt>
                <c:pt idx="987">
                  <c:v>40343</c:v>
                </c:pt>
                <c:pt idx="988">
                  <c:v>40344</c:v>
                </c:pt>
                <c:pt idx="989">
                  <c:v>40345</c:v>
                </c:pt>
                <c:pt idx="990">
                  <c:v>40346</c:v>
                </c:pt>
                <c:pt idx="991">
                  <c:v>40347</c:v>
                </c:pt>
                <c:pt idx="992">
                  <c:v>40348</c:v>
                </c:pt>
                <c:pt idx="993">
                  <c:v>40349</c:v>
                </c:pt>
                <c:pt idx="994">
                  <c:v>40350</c:v>
                </c:pt>
                <c:pt idx="995">
                  <c:v>40351</c:v>
                </c:pt>
                <c:pt idx="996">
                  <c:v>40352</c:v>
                </c:pt>
                <c:pt idx="997">
                  <c:v>40353</c:v>
                </c:pt>
                <c:pt idx="998">
                  <c:v>40354</c:v>
                </c:pt>
                <c:pt idx="999">
                  <c:v>40355</c:v>
                </c:pt>
                <c:pt idx="1000">
                  <c:v>40356</c:v>
                </c:pt>
                <c:pt idx="1001">
                  <c:v>40357</c:v>
                </c:pt>
                <c:pt idx="1002">
                  <c:v>40358</c:v>
                </c:pt>
                <c:pt idx="1003">
                  <c:v>40359</c:v>
                </c:pt>
                <c:pt idx="1004">
                  <c:v>40360</c:v>
                </c:pt>
                <c:pt idx="1005">
                  <c:v>40361</c:v>
                </c:pt>
                <c:pt idx="1006">
                  <c:v>40362</c:v>
                </c:pt>
                <c:pt idx="1007">
                  <c:v>40363</c:v>
                </c:pt>
                <c:pt idx="1008">
                  <c:v>40364</c:v>
                </c:pt>
                <c:pt idx="1009">
                  <c:v>40365</c:v>
                </c:pt>
                <c:pt idx="1010">
                  <c:v>40366</c:v>
                </c:pt>
                <c:pt idx="1011">
                  <c:v>40367</c:v>
                </c:pt>
                <c:pt idx="1012">
                  <c:v>40368</c:v>
                </c:pt>
                <c:pt idx="1013">
                  <c:v>40369</c:v>
                </c:pt>
                <c:pt idx="1014">
                  <c:v>40370</c:v>
                </c:pt>
                <c:pt idx="1015">
                  <c:v>40371</c:v>
                </c:pt>
                <c:pt idx="1016">
                  <c:v>40372</c:v>
                </c:pt>
                <c:pt idx="1017">
                  <c:v>40373</c:v>
                </c:pt>
                <c:pt idx="1018">
                  <c:v>40374</c:v>
                </c:pt>
                <c:pt idx="1019">
                  <c:v>40375</c:v>
                </c:pt>
                <c:pt idx="1020">
                  <c:v>40376</c:v>
                </c:pt>
                <c:pt idx="1021">
                  <c:v>40377</c:v>
                </c:pt>
                <c:pt idx="1022">
                  <c:v>40378</c:v>
                </c:pt>
                <c:pt idx="1023">
                  <c:v>40379</c:v>
                </c:pt>
                <c:pt idx="1024">
                  <c:v>40380</c:v>
                </c:pt>
                <c:pt idx="1025">
                  <c:v>40381</c:v>
                </c:pt>
                <c:pt idx="1026">
                  <c:v>40382</c:v>
                </c:pt>
                <c:pt idx="1027">
                  <c:v>40383</c:v>
                </c:pt>
                <c:pt idx="1028">
                  <c:v>40384</c:v>
                </c:pt>
                <c:pt idx="1029">
                  <c:v>40385</c:v>
                </c:pt>
                <c:pt idx="1030">
                  <c:v>40386</c:v>
                </c:pt>
                <c:pt idx="1031">
                  <c:v>40387</c:v>
                </c:pt>
                <c:pt idx="1032">
                  <c:v>40388</c:v>
                </c:pt>
                <c:pt idx="1033">
                  <c:v>40389</c:v>
                </c:pt>
                <c:pt idx="1034">
                  <c:v>40390</c:v>
                </c:pt>
                <c:pt idx="1035">
                  <c:v>40391</c:v>
                </c:pt>
                <c:pt idx="1036">
                  <c:v>40392</c:v>
                </c:pt>
                <c:pt idx="1037">
                  <c:v>40393</c:v>
                </c:pt>
                <c:pt idx="1038">
                  <c:v>40394</c:v>
                </c:pt>
                <c:pt idx="1039">
                  <c:v>40395</c:v>
                </c:pt>
                <c:pt idx="1040">
                  <c:v>40396</c:v>
                </c:pt>
                <c:pt idx="1041">
                  <c:v>40397</c:v>
                </c:pt>
                <c:pt idx="1042">
                  <c:v>40398</c:v>
                </c:pt>
                <c:pt idx="1043">
                  <c:v>40399</c:v>
                </c:pt>
                <c:pt idx="1044">
                  <c:v>40400</c:v>
                </c:pt>
                <c:pt idx="1045">
                  <c:v>40401</c:v>
                </c:pt>
                <c:pt idx="1046">
                  <c:v>40402</c:v>
                </c:pt>
                <c:pt idx="1047">
                  <c:v>40403</c:v>
                </c:pt>
                <c:pt idx="1048">
                  <c:v>40404</c:v>
                </c:pt>
                <c:pt idx="1049">
                  <c:v>40405</c:v>
                </c:pt>
                <c:pt idx="1050">
                  <c:v>40406</c:v>
                </c:pt>
                <c:pt idx="1051">
                  <c:v>40407</c:v>
                </c:pt>
                <c:pt idx="1052">
                  <c:v>40408</c:v>
                </c:pt>
                <c:pt idx="1053">
                  <c:v>40409</c:v>
                </c:pt>
                <c:pt idx="1054">
                  <c:v>40410</c:v>
                </c:pt>
                <c:pt idx="1055">
                  <c:v>40411</c:v>
                </c:pt>
                <c:pt idx="1056">
                  <c:v>40412</c:v>
                </c:pt>
                <c:pt idx="1057">
                  <c:v>40413</c:v>
                </c:pt>
                <c:pt idx="1058">
                  <c:v>40414</c:v>
                </c:pt>
                <c:pt idx="1059">
                  <c:v>40415</c:v>
                </c:pt>
                <c:pt idx="1060">
                  <c:v>40416</c:v>
                </c:pt>
                <c:pt idx="1061">
                  <c:v>40417</c:v>
                </c:pt>
                <c:pt idx="1062">
                  <c:v>40418</c:v>
                </c:pt>
                <c:pt idx="1063">
                  <c:v>40419</c:v>
                </c:pt>
                <c:pt idx="1064">
                  <c:v>40420</c:v>
                </c:pt>
                <c:pt idx="1065">
                  <c:v>40421</c:v>
                </c:pt>
                <c:pt idx="1066">
                  <c:v>40422</c:v>
                </c:pt>
                <c:pt idx="1067">
                  <c:v>40423</c:v>
                </c:pt>
                <c:pt idx="1068">
                  <c:v>40424</c:v>
                </c:pt>
                <c:pt idx="1069">
                  <c:v>40425</c:v>
                </c:pt>
                <c:pt idx="1070">
                  <c:v>40426</c:v>
                </c:pt>
                <c:pt idx="1071">
                  <c:v>40427</c:v>
                </c:pt>
                <c:pt idx="1072">
                  <c:v>40428</c:v>
                </c:pt>
                <c:pt idx="1073">
                  <c:v>40429</c:v>
                </c:pt>
                <c:pt idx="1074">
                  <c:v>40430</c:v>
                </c:pt>
                <c:pt idx="1075">
                  <c:v>40431</c:v>
                </c:pt>
                <c:pt idx="1076">
                  <c:v>40432</c:v>
                </c:pt>
                <c:pt idx="1077">
                  <c:v>40433</c:v>
                </c:pt>
                <c:pt idx="1078">
                  <c:v>40434</c:v>
                </c:pt>
                <c:pt idx="1079">
                  <c:v>40435</c:v>
                </c:pt>
                <c:pt idx="1080">
                  <c:v>40436</c:v>
                </c:pt>
                <c:pt idx="1081">
                  <c:v>40437</c:v>
                </c:pt>
                <c:pt idx="1082">
                  <c:v>40438</c:v>
                </c:pt>
                <c:pt idx="1083">
                  <c:v>40439</c:v>
                </c:pt>
                <c:pt idx="1084">
                  <c:v>40440</c:v>
                </c:pt>
                <c:pt idx="1085">
                  <c:v>40441</c:v>
                </c:pt>
                <c:pt idx="1086">
                  <c:v>40442</c:v>
                </c:pt>
                <c:pt idx="1087">
                  <c:v>40443</c:v>
                </c:pt>
                <c:pt idx="1088">
                  <c:v>40444</c:v>
                </c:pt>
                <c:pt idx="1089">
                  <c:v>40445</c:v>
                </c:pt>
                <c:pt idx="1090">
                  <c:v>40446</c:v>
                </c:pt>
                <c:pt idx="1091">
                  <c:v>40447</c:v>
                </c:pt>
                <c:pt idx="1092">
                  <c:v>40448</c:v>
                </c:pt>
                <c:pt idx="1093">
                  <c:v>40449</c:v>
                </c:pt>
                <c:pt idx="1094">
                  <c:v>40450</c:v>
                </c:pt>
                <c:pt idx="1095">
                  <c:v>40451</c:v>
                </c:pt>
              </c:numCache>
            </c:numRef>
          </c:xVal>
          <c:yVal>
            <c:numRef>
              <c:f>sagehen!$AB$10:$AB$1105</c:f>
              <c:numCache>
                <c:formatCode>0.0000</c:formatCode>
                <c:ptCount val="109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1.980730525840145E-2</c:v>
                </c:pt>
                <c:pt idx="17">
                  <c:v>3.9514573621558448E-2</c:v>
                </c:pt>
                <c:pt idx="18">
                  <c:v>5.9121805089471E-2</c:v>
                </c:pt>
                <c:pt idx="19">
                  <c:v>7.8628999662139099E-2</c:v>
                </c:pt>
                <c:pt idx="20">
                  <c:v>9.8036157339562738E-2</c:v>
                </c:pt>
                <c:pt idx="21">
                  <c:v>0.11734327812174193</c:v>
                </c:pt>
                <c:pt idx="22">
                  <c:v>0.13655036200867668</c:v>
                </c:pt>
                <c:pt idx="23">
                  <c:v>0.15565740900036695</c:v>
                </c:pt>
                <c:pt idx="24">
                  <c:v>0.1746644190968128</c:v>
                </c:pt>
                <c:pt idx="25">
                  <c:v>0.19357139229801418</c:v>
                </c:pt>
                <c:pt idx="26">
                  <c:v>0.21247836549921556</c:v>
                </c:pt>
                <c:pt idx="27">
                  <c:v>0.23138533870041694</c:v>
                </c:pt>
                <c:pt idx="28">
                  <c:v>0.25029231190161833</c:v>
                </c:pt>
                <c:pt idx="29">
                  <c:v>0.26919928510281971</c:v>
                </c:pt>
                <c:pt idx="30">
                  <c:v>0.28810625830402109</c:v>
                </c:pt>
                <c:pt idx="31">
                  <c:v>0.30701323150522247</c:v>
                </c:pt>
                <c:pt idx="32">
                  <c:v>0.32592020470642385</c:v>
                </c:pt>
                <c:pt idx="33">
                  <c:v>0.34482717790762524</c:v>
                </c:pt>
                <c:pt idx="34">
                  <c:v>0.36373415110882662</c:v>
                </c:pt>
                <c:pt idx="35">
                  <c:v>0.382641124310028</c:v>
                </c:pt>
                <c:pt idx="36">
                  <c:v>0.40154809751122938</c:v>
                </c:pt>
                <c:pt idx="37">
                  <c:v>0.42045507071243077</c:v>
                </c:pt>
                <c:pt idx="38">
                  <c:v>0.43936204391363215</c:v>
                </c:pt>
                <c:pt idx="39">
                  <c:v>0.45826901711483353</c:v>
                </c:pt>
                <c:pt idx="40">
                  <c:v>0.47717599031603491</c:v>
                </c:pt>
                <c:pt idx="41">
                  <c:v>0.4960829635172363</c:v>
                </c:pt>
                <c:pt idx="42">
                  <c:v>0.51498993671843762</c:v>
                </c:pt>
                <c:pt idx="43">
                  <c:v>0.53389690991963901</c:v>
                </c:pt>
                <c:pt idx="44">
                  <c:v>0.55280388312084039</c:v>
                </c:pt>
                <c:pt idx="45">
                  <c:v>0.57171085632204177</c:v>
                </c:pt>
                <c:pt idx="46">
                  <c:v>0.59061782952324315</c:v>
                </c:pt>
                <c:pt idx="47">
                  <c:v>0.60952480272444454</c:v>
                </c:pt>
                <c:pt idx="48">
                  <c:v>0.62843177592564592</c:v>
                </c:pt>
                <c:pt idx="49">
                  <c:v>0.6473387491268473</c:v>
                </c:pt>
                <c:pt idx="50">
                  <c:v>0.66624572232804868</c:v>
                </c:pt>
                <c:pt idx="51">
                  <c:v>0.68515269552925007</c:v>
                </c:pt>
                <c:pt idx="52">
                  <c:v>0.70405966873045145</c:v>
                </c:pt>
                <c:pt idx="53">
                  <c:v>0.72296664193165283</c:v>
                </c:pt>
                <c:pt idx="54">
                  <c:v>0.74187361513285421</c:v>
                </c:pt>
                <c:pt idx="55">
                  <c:v>0.7607805883340556</c:v>
                </c:pt>
                <c:pt idx="56">
                  <c:v>0.77968756153525698</c:v>
                </c:pt>
                <c:pt idx="57">
                  <c:v>0.79859453473645836</c:v>
                </c:pt>
                <c:pt idx="58">
                  <c:v>0.81750150793765974</c:v>
                </c:pt>
                <c:pt idx="59">
                  <c:v>0.83640848113886113</c:v>
                </c:pt>
                <c:pt idx="60">
                  <c:v>0.85531545434006251</c:v>
                </c:pt>
                <c:pt idx="61">
                  <c:v>0.87422242754126389</c:v>
                </c:pt>
                <c:pt idx="62">
                  <c:v>0.89312940074246527</c:v>
                </c:pt>
                <c:pt idx="63">
                  <c:v>0.91217142375224669</c:v>
                </c:pt>
                <c:pt idx="64">
                  <c:v>0.93134849657060814</c:v>
                </c:pt>
                <c:pt idx="65">
                  <c:v>0.95066061919754952</c:v>
                </c:pt>
                <c:pt idx="66">
                  <c:v>0.97010779163307093</c:v>
                </c:pt>
                <c:pt idx="67">
                  <c:v>0.98969001387717237</c:v>
                </c:pt>
                <c:pt idx="68">
                  <c:v>1.0094072859298537</c:v>
                </c:pt>
                <c:pt idx="69">
                  <c:v>1.0292596077911151</c:v>
                </c:pt>
                <c:pt idx="70">
                  <c:v>1.0492469794609567</c:v>
                </c:pt>
                <c:pt idx="71">
                  <c:v>1.0693694009393782</c:v>
                </c:pt>
                <c:pt idx="72">
                  <c:v>1.0896268722263796</c:v>
                </c:pt>
                <c:pt idx="73">
                  <c:v>1.1100193933219611</c:v>
                </c:pt>
                <c:pt idx="74">
                  <c:v>1.1305469642261226</c:v>
                </c:pt>
                <c:pt idx="75">
                  <c:v>1.1512095849388642</c:v>
                </c:pt>
                <c:pt idx="76">
                  <c:v>1.1720072554601857</c:v>
                </c:pt>
                <c:pt idx="77">
                  <c:v>1.1929399757900871</c:v>
                </c:pt>
                <c:pt idx="78">
                  <c:v>1.2140077459285687</c:v>
                </c:pt>
                <c:pt idx="79">
                  <c:v>1.2352105658756303</c:v>
                </c:pt>
                <c:pt idx="80">
                  <c:v>1.2565484356312719</c:v>
                </c:pt>
                <c:pt idx="81">
                  <c:v>1.2780213551954935</c:v>
                </c:pt>
                <c:pt idx="82">
                  <c:v>1.2996293245682951</c:v>
                </c:pt>
                <c:pt idx="83">
                  <c:v>1.3212372939410966</c:v>
                </c:pt>
                <c:pt idx="84">
                  <c:v>1.3428452633138981</c:v>
                </c:pt>
                <c:pt idx="85">
                  <c:v>1.3644532326866996</c:v>
                </c:pt>
                <c:pt idx="86">
                  <c:v>1.3860612020595011</c:v>
                </c:pt>
                <c:pt idx="87">
                  <c:v>1.4076691714323026</c:v>
                </c:pt>
                <c:pt idx="88">
                  <c:v>1.4292771408051042</c:v>
                </c:pt>
                <c:pt idx="89">
                  <c:v>1.4508851101779057</c:v>
                </c:pt>
                <c:pt idx="90">
                  <c:v>1.4724930795507072</c:v>
                </c:pt>
                <c:pt idx="91">
                  <c:v>1.4941010489235087</c:v>
                </c:pt>
                <c:pt idx="92">
                  <c:v>1.5157090182963102</c:v>
                </c:pt>
                <c:pt idx="93">
                  <c:v>1.5373169876691117</c:v>
                </c:pt>
                <c:pt idx="94">
                  <c:v>1.5590149902476333</c:v>
                </c:pt>
                <c:pt idx="95">
                  <c:v>1.5808030260318748</c:v>
                </c:pt>
                <c:pt idx="96">
                  <c:v>1.6026810950218364</c:v>
                </c:pt>
                <c:pt idx="97">
                  <c:v>1.6246491972175181</c:v>
                </c:pt>
                <c:pt idx="98">
                  <c:v>1.6467073326189197</c:v>
                </c:pt>
                <c:pt idx="99">
                  <c:v>1.6688555012260413</c:v>
                </c:pt>
                <c:pt idx="100">
                  <c:v>1.6910937030388828</c:v>
                </c:pt>
                <c:pt idx="101">
                  <c:v>1.7134219380574445</c:v>
                </c:pt>
                <c:pt idx="102">
                  <c:v>1.7358402062817262</c:v>
                </c:pt>
                <c:pt idx="103">
                  <c:v>1.7583485077117278</c:v>
                </c:pt>
                <c:pt idx="104">
                  <c:v>1.7809468423474495</c:v>
                </c:pt>
                <c:pt idx="105">
                  <c:v>1.8036352101888911</c:v>
                </c:pt>
                <c:pt idx="106">
                  <c:v>1.8264136112360527</c:v>
                </c:pt>
                <c:pt idx="107">
                  <c:v>1.8492820454889343</c:v>
                </c:pt>
                <c:pt idx="108">
                  <c:v>1.8722405129475359</c:v>
                </c:pt>
                <c:pt idx="109">
                  <c:v>1.8952890136118576</c:v>
                </c:pt>
                <c:pt idx="110">
                  <c:v>1.9184275474818993</c:v>
                </c:pt>
                <c:pt idx="111">
                  <c:v>1.941656114557661</c:v>
                </c:pt>
                <c:pt idx="112">
                  <c:v>1.9649747148391425</c:v>
                </c:pt>
                <c:pt idx="113">
                  <c:v>1.9883833483263442</c:v>
                </c:pt>
                <c:pt idx="114">
                  <c:v>2.0117919818135461</c:v>
                </c:pt>
                <c:pt idx="115">
                  <c:v>2.0352006153007478</c:v>
                </c:pt>
                <c:pt idx="116">
                  <c:v>2.0586092487879495</c:v>
                </c:pt>
                <c:pt idx="117">
                  <c:v>2.0820178822751512</c:v>
                </c:pt>
                <c:pt idx="118">
                  <c:v>2.1054265157623528</c:v>
                </c:pt>
                <c:pt idx="119">
                  <c:v>2.1288351492495545</c:v>
                </c:pt>
                <c:pt idx="120">
                  <c:v>2.1522437827367562</c:v>
                </c:pt>
                <c:pt idx="121">
                  <c:v>2.1756524162239579</c:v>
                </c:pt>
                <c:pt idx="122">
                  <c:v>2.1990610497111596</c:v>
                </c:pt>
                <c:pt idx="123">
                  <c:v>2.2224696831983612</c:v>
                </c:pt>
                <c:pt idx="124">
                  <c:v>2.2458783166855629</c:v>
                </c:pt>
                <c:pt idx="125">
                  <c:v>2.2692869501727646</c:v>
                </c:pt>
                <c:pt idx="126">
                  <c:v>2.2926955836599663</c:v>
                </c:pt>
                <c:pt idx="127">
                  <c:v>2.316104217147168</c:v>
                </c:pt>
                <c:pt idx="128">
                  <c:v>2.33945568669423</c:v>
                </c:pt>
                <c:pt idx="129">
                  <c:v>2.3627499923011523</c:v>
                </c:pt>
                <c:pt idx="130">
                  <c:v>2.385987133967935</c:v>
                </c:pt>
                <c:pt idx="131">
                  <c:v>2.4091671116945781</c:v>
                </c:pt>
                <c:pt idx="132">
                  <c:v>2.4322899254810815</c:v>
                </c:pt>
                <c:pt idx="133">
                  <c:v>2.4553555753274452</c:v>
                </c:pt>
                <c:pt idx="134">
                  <c:v>2.4783640612336693</c:v>
                </c:pt>
                <c:pt idx="135">
                  <c:v>2.5013153831997537</c:v>
                </c:pt>
                <c:pt idx="136">
                  <c:v>2.5242095412256984</c:v>
                </c:pt>
                <c:pt idx="137">
                  <c:v>2.547046535311503</c:v>
                </c:pt>
                <c:pt idx="138">
                  <c:v>2.569826365457168</c:v>
                </c:pt>
                <c:pt idx="139">
                  <c:v>2.5925490316626933</c:v>
                </c:pt>
                <c:pt idx="140">
                  <c:v>2.615214533928079</c:v>
                </c:pt>
                <c:pt idx="141">
                  <c:v>2.637822872253325</c:v>
                </c:pt>
                <c:pt idx="142">
                  <c:v>2.6603740466384314</c:v>
                </c:pt>
                <c:pt idx="143">
                  <c:v>2.682868057083398</c:v>
                </c:pt>
                <c:pt idx="144">
                  <c:v>2.7053049035882251</c:v>
                </c:pt>
                <c:pt idx="145">
                  <c:v>2.7276845861529124</c:v>
                </c:pt>
                <c:pt idx="146">
                  <c:v>2.7500071047774601</c:v>
                </c:pt>
                <c:pt idx="147">
                  <c:v>2.7722724594618682</c:v>
                </c:pt>
                <c:pt idx="148">
                  <c:v>2.7944806502061366</c:v>
                </c:pt>
                <c:pt idx="149">
                  <c:v>2.8166316770102653</c:v>
                </c:pt>
                <c:pt idx="150">
                  <c:v>2.8387255398742544</c:v>
                </c:pt>
                <c:pt idx="151">
                  <c:v>2.8607622387981038</c:v>
                </c:pt>
                <c:pt idx="152">
                  <c:v>2.8827417737818135</c:v>
                </c:pt>
                <c:pt idx="153">
                  <c:v>2.9046641448253832</c:v>
                </c:pt>
                <c:pt idx="154">
                  <c:v>2.9265293519288131</c:v>
                </c:pt>
                <c:pt idx="155">
                  <c:v>2.9483373950921035</c:v>
                </c:pt>
                <c:pt idx="156">
                  <c:v>2.9700882743152541</c:v>
                </c:pt>
                <c:pt idx="157">
                  <c:v>2.9917819895982651</c:v>
                </c:pt>
                <c:pt idx="158">
                  <c:v>3.0134185409411365</c:v>
                </c:pt>
                <c:pt idx="159">
                  <c:v>3.0349979283438682</c:v>
                </c:pt>
                <c:pt idx="160">
                  <c:v>3.0565201518064602</c:v>
                </c:pt>
                <c:pt idx="161">
                  <c:v>3.0779852113289126</c:v>
                </c:pt>
                <c:pt idx="162">
                  <c:v>3.0993931069112253</c:v>
                </c:pt>
                <c:pt idx="163">
                  <c:v>3.1207438385533983</c:v>
                </c:pt>
                <c:pt idx="164">
                  <c:v>3.1420374062554317</c:v>
                </c:pt>
                <c:pt idx="165">
                  <c:v>3.1632738100173254</c:v>
                </c:pt>
                <c:pt idx="166">
                  <c:v>3.1844530498390795</c:v>
                </c:pt>
                <c:pt idx="167">
                  <c:v>3.2055751257206939</c:v>
                </c:pt>
                <c:pt idx="168">
                  <c:v>3.2266400376621687</c:v>
                </c:pt>
                <c:pt idx="169">
                  <c:v>3.2476477856635038</c:v>
                </c:pt>
                <c:pt idx="170">
                  <c:v>3.2685983697246987</c:v>
                </c:pt>
                <c:pt idx="171">
                  <c:v>3.2894917898457541</c:v>
                </c:pt>
                <c:pt idx="172">
                  <c:v>3.3103280460266697</c:v>
                </c:pt>
                <c:pt idx="173">
                  <c:v>3.3311071382674458</c:v>
                </c:pt>
                <c:pt idx="174">
                  <c:v>3.3518290665680821</c:v>
                </c:pt>
                <c:pt idx="175">
                  <c:v>3.3724938309285788</c:v>
                </c:pt>
                <c:pt idx="176">
                  <c:v>3.3931014313489358</c:v>
                </c:pt>
                <c:pt idx="177">
                  <c:v>3.4136518678291532</c:v>
                </c:pt>
                <c:pt idx="178">
                  <c:v>3.4341451403692309</c:v>
                </c:pt>
                <c:pt idx="179">
                  <c:v>3.454581248969169</c:v>
                </c:pt>
                <c:pt idx="180">
                  <c:v>3.4749601936289674</c:v>
                </c:pt>
                <c:pt idx="181">
                  <c:v>3.4952819743486261</c:v>
                </c:pt>
                <c:pt idx="182">
                  <c:v>3.5155465911281452</c:v>
                </c:pt>
                <c:pt idx="183">
                  <c:v>3.5357540439675246</c:v>
                </c:pt>
                <c:pt idx="184">
                  <c:v>3.5559043328667643</c:v>
                </c:pt>
                <c:pt idx="185">
                  <c:v>3.5759974578258644</c:v>
                </c:pt>
                <c:pt idx="186">
                  <c:v>3.5960334188448244</c:v>
                </c:pt>
                <c:pt idx="187">
                  <c:v>3.6160122159236447</c:v>
                </c:pt>
                <c:pt idx="188">
                  <c:v>3.6359338490623254</c:v>
                </c:pt>
                <c:pt idx="189">
                  <c:v>3.6557983182608664</c:v>
                </c:pt>
                <c:pt idx="190">
                  <c:v>3.6756056235192678</c:v>
                </c:pt>
                <c:pt idx="191">
                  <c:v>3.6953557648375295</c:v>
                </c:pt>
                <c:pt idx="192">
                  <c:v>3.7150487422156515</c:v>
                </c:pt>
                <c:pt idx="193">
                  <c:v>3.7346845556536339</c:v>
                </c:pt>
                <c:pt idx="194">
                  <c:v>3.7542632051514766</c:v>
                </c:pt>
                <c:pt idx="195">
                  <c:v>3.7737846907091797</c:v>
                </c:pt>
                <c:pt idx="196">
                  <c:v>3.7932490123267431</c:v>
                </c:pt>
                <c:pt idx="197">
                  <c:v>3.8126561700041668</c:v>
                </c:pt>
                <c:pt idx="198">
                  <c:v>3.8320061637414509</c:v>
                </c:pt>
                <c:pt idx="199">
                  <c:v>3.8512989935385953</c:v>
                </c:pt>
                <c:pt idx="200">
                  <c:v>3.8705346593956</c:v>
                </c:pt>
                <c:pt idx="201">
                  <c:v>3.8897131613124651</c:v>
                </c:pt>
                <c:pt idx="202">
                  <c:v>3.9088344992891906</c:v>
                </c:pt>
                <c:pt idx="203">
                  <c:v>3.9278986733257759</c:v>
                </c:pt>
                <c:pt idx="204">
                  <c:v>3.9469056834222216</c:v>
                </c:pt>
                <c:pt idx="205">
                  <c:v>3.9658555295785276</c:v>
                </c:pt>
                <c:pt idx="206">
                  <c:v>3.984748211794694</c:v>
                </c:pt>
                <c:pt idx="207">
                  <c:v>4.0035837300707211</c:v>
                </c:pt>
                <c:pt idx="208">
                  <c:v>4.0223620844066081</c:v>
                </c:pt>
                <c:pt idx="209">
                  <c:v>4.0410832748023555</c:v>
                </c:pt>
                <c:pt idx="210">
                  <c:v>4.0597473012579632</c:v>
                </c:pt>
                <c:pt idx="211">
                  <c:v>4.0783541637734313</c:v>
                </c:pt>
                <c:pt idx="212">
                  <c:v>4.0969038623487597</c:v>
                </c:pt>
                <c:pt idx="213">
                  <c:v>4.1153963969839484</c:v>
                </c:pt>
                <c:pt idx="214">
                  <c:v>4.1338317676789975</c:v>
                </c:pt>
                <c:pt idx="215">
                  <c:v>4.1522099744339069</c:v>
                </c:pt>
                <c:pt idx="216">
                  <c:v>4.1705310172486767</c:v>
                </c:pt>
                <c:pt idx="217">
                  <c:v>4.1887948961233068</c:v>
                </c:pt>
                <c:pt idx="218">
                  <c:v>4.2070016110577972</c:v>
                </c:pt>
                <c:pt idx="219">
                  <c:v>4.225151162052148</c:v>
                </c:pt>
                <c:pt idx="220">
                  <c:v>4.2432435491063591</c:v>
                </c:pt>
                <c:pt idx="221">
                  <c:v>4.2612787722204306</c:v>
                </c:pt>
                <c:pt idx="222">
                  <c:v>4.2792568313943624</c:v>
                </c:pt>
                <c:pt idx="223">
                  <c:v>4.2971777266281546</c:v>
                </c:pt>
                <c:pt idx="224">
                  <c:v>4.315041457921807</c:v>
                </c:pt>
                <c:pt idx="225">
                  <c:v>4.3328480252753199</c:v>
                </c:pt>
                <c:pt idx="226">
                  <c:v>4.350597428688693</c:v>
                </c:pt>
                <c:pt idx="227">
                  <c:v>4.3682896681619257</c:v>
                </c:pt>
                <c:pt idx="228">
                  <c:v>4.3859247436950186</c:v>
                </c:pt>
                <c:pt idx="229">
                  <c:v>4.4035026552879719</c:v>
                </c:pt>
                <c:pt idx="230">
                  <c:v>4.4210234029407856</c:v>
                </c:pt>
                <c:pt idx="231">
                  <c:v>4.4384869866534595</c:v>
                </c:pt>
                <c:pt idx="232">
                  <c:v>4.4558934064259939</c:v>
                </c:pt>
                <c:pt idx="233">
                  <c:v>4.4732426622583885</c:v>
                </c:pt>
                <c:pt idx="234">
                  <c:v>4.4905347541506435</c:v>
                </c:pt>
                <c:pt idx="235">
                  <c:v>4.5077696821027589</c:v>
                </c:pt>
                <c:pt idx="236">
                  <c:v>4.5249474461147345</c:v>
                </c:pt>
                <c:pt idx="237">
                  <c:v>4.5420680461865706</c:v>
                </c:pt>
                <c:pt idx="238">
                  <c:v>4.5591314823182669</c:v>
                </c:pt>
                <c:pt idx="239">
                  <c:v>4.5761377545098236</c:v>
                </c:pt>
                <c:pt idx="240">
                  <c:v>4.5930868627612407</c:v>
                </c:pt>
                <c:pt idx="241">
                  <c:v>4.6099788070725181</c:v>
                </c:pt>
                <c:pt idx="242">
                  <c:v>4.6268135874436558</c:v>
                </c:pt>
                <c:pt idx="243">
                  <c:v>4.6435912038746538</c:v>
                </c:pt>
                <c:pt idx="244">
                  <c:v>4.6603116563655123</c:v>
                </c:pt>
                <c:pt idx="245">
                  <c:v>4.676974944916231</c:v>
                </c:pt>
                <c:pt idx="246">
                  <c:v>4.6935810695268101</c:v>
                </c:pt>
                <c:pt idx="247">
                  <c:v>4.7101300301972495</c:v>
                </c:pt>
                <c:pt idx="248">
                  <c:v>4.7266218269275493</c:v>
                </c:pt>
                <c:pt idx="249">
                  <c:v>4.7430564597177094</c:v>
                </c:pt>
                <c:pt idx="250">
                  <c:v>4.7594339285677298</c:v>
                </c:pt>
                <c:pt idx="251">
                  <c:v>4.7757542334776106</c:v>
                </c:pt>
                <c:pt idx="252">
                  <c:v>4.7920173744473518</c:v>
                </c:pt>
                <c:pt idx="253">
                  <c:v>4.8082233514769532</c:v>
                </c:pt>
                <c:pt idx="254">
                  <c:v>4.824372164566415</c:v>
                </c:pt>
                <c:pt idx="255">
                  <c:v>4.8404638137157372</c:v>
                </c:pt>
                <c:pt idx="256">
                  <c:v>4.8564982989249197</c:v>
                </c:pt>
                <c:pt idx="257">
                  <c:v>4.8724756201939625</c:v>
                </c:pt>
                <c:pt idx="258">
                  <c:v>4.8883957775228657</c:v>
                </c:pt>
                <c:pt idx="259">
                  <c:v>4.9042587709116292</c:v>
                </c:pt>
                <c:pt idx="260">
                  <c:v>4.9200646003602522</c:v>
                </c:pt>
                <c:pt idx="261">
                  <c:v>4.9358132658687355</c:v>
                </c:pt>
                <c:pt idx="262">
                  <c:v>4.9515047674370791</c:v>
                </c:pt>
                <c:pt idx="263">
                  <c:v>4.9671391050652831</c:v>
                </c:pt>
                <c:pt idx="264">
                  <c:v>4.9827162787533474</c:v>
                </c:pt>
                <c:pt idx="265">
                  <c:v>4.9982362885012721</c:v>
                </c:pt>
                <c:pt idx="266">
                  <c:v>5.0136991343090571</c:v>
                </c:pt>
                <c:pt idx="267">
                  <c:v>5.0291048161767025</c:v>
                </c:pt>
                <c:pt idx="268">
                  <c:v>5.0444533341042082</c:v>
                </c:pt>
                <c:pt idx="269">
                  <c:v>5.0597446880915742</c:v>
                </c:pt>
                <c:pt idx="270">
                  <c:v>5.0749788781388006</c:v>
                </c:pt>
                <c:pt idx="271">
                  <c:v>5.0901559042458873</c:v>
                </c:pt>
                <c:pt idx="272">
                  <c:v>5.1052757664128343</c:v>
                </c:pt>
                <c:pt idx="273">
                  <c:v>5.1203384646396417</c:v>
                </c:pt>
                <c:pt idx="274">
                  <c:v>5.1353439989263094</c:v>
                </c:pt>
                <c:pt idx="275">
                  <c:v>5.1502923692728375</c:v>
                </c:pt>
                <c:pt idx="276">
                  <c:v>5.1651835756792259</c:v>
                </c:pt>
                <c:pt idx="277">
                  <c:v>5.1800176181454747</c:v>
                </c:pt>
                <c:pt idx="278">
                  <c:v>5.1947944966715838</c:v>
                </c:pt>
                <c:pt idx="279">
                  <c:v>5.2095142112575532</c:v>
                </c:pt>
                <c:pt idx="280">
                  <c:v>5.224176761903383</c:v>
                </c:pt>
                <c:pt idx="281">
                  <c:v>5.2387821486090731</c:v>
                </c:pt>
                <c:pt idx="282">
                  <c:v>5.2533303713746236</c:v>
                </c:pt>
                <c:pt idx="283">
                  <c:v>5.2678214302000343</c:v>
                </c:pt>
                <c:pt idx="284">
                  <c:v>5.2822553250853055</c:v>
                </c:pt>
                <c:pt idx="285">
                  <c:v>5.296632056030437</c:v>
                </c:pt>
                <c:pt idx="286">
                  <c:v>5.3109516230354288</c:v>
                </c:pt>
                <c:pt idx="287">
                  <c:v>5.3252140261002809</c:v>
                </c:pt>
                <c:pt idx="288">
                  <c:v>5.3394192652249934</c:v>
                </c:pt>
                <c:pt idx="289">
                  <c:v>5.3535673404095663</c:v>
                </c:pt>
                <c:pt idx="290">
                  <c:v>5.3676582516539995</c:v>
                </c:pt>
                <c:pt idx="291">
                  <c:v>5.381691998958293</c:v>
                </c:pt>
                <c:pt idx="292">
                  <c:v>5.3956685823224468</c:v>
                </c:pt>
                <c:pt idx="293">
                  <c:v>5.4095880017464602</c:v>
                </c:pt>
                <c:pt idx="294">
                  <c:v>5.4234502572303338</c:v>
                </c:pt>
                <c:pt idx="295">
                  <c:v>5.4372553487740678</c:v>
                </c:pt>
                <c:pt idx="296">
                  <c:v>5.4510032763776621</c:v>
                </c:pt>
                <c:pt idx="297">
                  <c:v>5.4646940400411168</c:v>
                </c:pt>
                <c:pt idx="298">
                  <c:v>5.4783276397644318</c:v>
                </c:pt>
                <c:pt idx="299">
                  <c:v>5.4919040755476072</c:v>
                </c:pt>
                <c:pt idx="300">
                  <c:v>5.5054233473906429</c:v>
                </c:pt>
                <c:pt idx="301">
                  <c:v>5.5188854552935389</c:v>
                </c:pt>
                <c:pt idx="302">
                  <c:v>5.5322903992562953</c:v>
                </c:pt>
                <c:pt idx="303">
                  <c:v>5.545638179278912</c:v>
                </c:pt>
                <c:pt idx="304">
                  <c:v>5.5589287953613891</c:v>
                </c:pt>
                <c:pt idx="305">
                  <c:v>5.5721622475037265</c:v>
                </c:pt>
                <c:pt idx="306">
                  <c:v>5.5853385357059242</c:v>
                </c:pt>
                <c:pt idx="307">
                  <c:v>5.5984576599679823</c:v>
                </c:pt>
                <c:pt idx="308">
                  <c:v>5.6115196202899007</c:v>
                </c:pt>
                <c:pt idx="309">
                  <c:v>5.6245244166716795</c:v>
                </c:pt>
                <c:pt idx="310">
                  <c:v>5.6374720491133186</c:v>
                </c:pt>
                <c:pt idx="311">
                  <c:v>5.650362517614818</c:v>
                </c:pt>
                <c:pt idx="312">
                  <c:v>5.6631958221761778</c:v>
                </c:pt>
                <c:pt idx="313">
                  <c:v>5.6759719627973979</c:v>
                </c:pt>
                <c:pt idx="314">
                  <c:v>5.6886909394784784</c:v>
                </c:pt>
                <c:pt idx="315">
                  <c:v>5.7013527522194192</c:v>
                </c:pt>
                <c:pt idx="316">
                  <c:v>5.7139574010202203</c:v>
                </c:pt>
                <c:pt idx="317">
                  <c:v>5.7265620498210215</c:v>
                </c:pt>
                <c:pt idx="318">
                  <c:v>5.7391137379125752</c:v>
                </c:pt>
                <c:pt idx="319">
                  <c:v>5.7516124652948823</c:v>
                </c:pt>
                <c:pt idx="320">
                  <c:v>5.7640582319679421</c:v>
                </c:pt>
                <c:pt idx="321">
                  <c:v>5.7764510379317544</c:v>
                </c:pt>
                <c:pt idx="322">
                  <c:v>5.7887908831863202</c:v>
                </c:pt>
                <c:pt idx="323">
                  <c:v>5.8010777677316385</c:v>
                </c:pt>
                <c:pt idx="324">
                  <c:v>5.8133116915677103</c:v>
                </c:pt>
                <c:pt idx="325">
                  <c:v>5.8254926546945347</c:v>
                </c:pt>
                <c:pt idx="326">
                  <c:v>5.8376206571121116</c:v>
                </c:pt>
                <c:pt idx="327">
                  <c:v>5.849695698820442</c:v>
                </c:pt>
                <c:pt idx="328">
                  <c:v>5.861717779819525</c:v>
                </c:pt>
                <c:pt idx="329">
                  <c:v>5.8736869001093615</c:v>
                </c:pt>
                <c:pt idx="330">
                  <c:v>5.8856030596899505</c:v>
                </c:pt>
                <c:pt idx="331">
                  <c:v>5.8974662585612929</c:v>
                </c:pt>
                <c:pt idx="332">
                  <c:v>5.909276496723388</c:v>
                </c:pt>
                <c:pt idx="333">
                  <c:v>5.9210337741762356</c:v>
                </c:pt>
                <c:pt idx="334">
                  <c:v>5.9327380909198366</c:v>
                </c:pt>
                <c:pt idx="335">
                  <c:v>5.9444424076634377</c:v>
                </c:pt>
                <c:pt idx="336">
                  <c:v>5.9561996851162853</c:v>
                </c:pt>
                <c:pt idx="337">
                  <c:v>5.9680099232783803</c:v>
                </c:pt>
                <c:pt idx="338">
                  <c:v>5.9798731221497228</c:v>
                </c:pt>
                <c:pt idx="339">
                  <c:v>5.9917892817303118</c:v>
                </c:pt>
                <c:pt idx="340">
                  <c:v>6.0037584020201482</c:v>
                </c:pt>
                <c:pt idx="341">
                  <c:v>6.0157804830192312</c:v>
                </c:pt>
                <c:pt idx="342">
                  <c:v>6.0278555247275616</c:v>
                </c:pt>
                <c:pt idx="343">
                  <c:v>6.0399835271451385</c:v>
                </c:pt>
                <c:pt idx="344">
                  <c:v>6.0521644902719629</c:v>
                </c:pt>
                <c:pt idx="345">
                  <c:v>6.0643984141080347</c:v>
                </c:pt>
                <c:pt idx="346">
                  <c:v>6.0766852986533531</c:v>
                </c:pt>
                <c:pt idx="347">
                  <c:v>6.0890251439079188</c:v>
                </c:pt>
                <c:pt idx="348">
                  <c:v>6.1014179498717311</c:v>
                </c:pt>
                <c:pt idx="349">
                  <c:v>6.1138637165447909</c:v>
                </c:pt>
                <c:pt idx="350">
                  <c:v>6.1263624439270981</c:v>
                </c:pt>
                <c:pt idx="351">
                  <c:v>6.1389141320186518</c:v>
                </c:pt>
                <c:pt idx="352">
                  <c:v>6.1515187808194529</c:v>
                </c:pt>
                <c:pt idx="353">
                  <c:v>6.1641234296202541</c:v>
                </c:pt>
                <c:pt idx="354">
                  <c:v>6.1767280784210552</c:v>
                </c:pt>
                <c:pt idx="355">
                  <c:v>6.1893327272218563</c:v>
                </c:pt>
                <c:pt idx="356">
                  <c:v>6.2019373760226575</c:v>
                </c:pt>
                <c:pt idx="357">
                  <c:v>6.2145420248234586</c:v>
                </c:pt>
                <c:pt idx="358">
                  <c:v>6.2271466736242598</c:v>
                </c:pt>
                <c:pt idx="359">
                  <c:v>6.2397513224250609</c:v>
                </c:pt>
                <c:pt idx="360">
                  <c:v>6.2523559712258621</c:v>
                </c:pt>
                <c:pt idx="361">
                  <c:v>6.2649606200266632</c:v>
                </c:pt>
                <c:pt idx="362">
                  <c:v>6.2775652688274644</c:v>
                </c:pt>
                <c:pt idx="363">
                  <c:v>6.2901699176282655</c:v>
                </c:pt>
                <c:pt idx="364">
                  <c:v>6.3027745664290666</c:v>
                </c:pt>
                <c:pt idx="365">
                  <c:v>6.3153792152298678</c:v>
                </c:pt>
                <c:pt idx="366">
                  <c:v>6.3279838640306689</c:v>
                </c:pt>
                <c:pt idx="367">
                  <c:v>6.3406605393960458</c:v>
                </c:pt>
                <c:pt idx="368">
                  <c:v>6.3534092413259984</c:v>
                </c:pt>
                <c:pt idx="369">
                  <c:v>6.3662299698205276</c:v>
                </c:pt>
                <c:pt idx="370">
                  <c:v>6.3791227248796325</c:v>
                </c:pt>
                <c:pt idx="371">
                  <c:v>6.3920875065033131</c:v>
                </c:pt>
                <c:pt idx="372">
                  <c:v>6.4051243146915704</c:v>
                </c:pt>
                <c:pt idx="373">
                  <c:v>6.4182331494444034</c:v>
                </c:pt>
                <c:pt idx="374">
                  <c:v>6.4314140107618121</c:v>
                </c:pt>
                <c:pt idx="375">
                  <c:v>6.4446668986437974</c:v>
                </c:pt>
                <c:pt idx="376">
                  <c:v>6.4579918130903584</c:v>
                </c:pt>
                <c:pt idx="377">
                  <c:v>6.4713887541014952</c:v>
                </c:pt>
                <c:pt idx="378">
                  <c:v>6.4848577216772085</c:v>
                </c:pt>
                <c:pt idx="379">
                  <c:v>6.4983987158174976</c:v>
                </c:pt>
                <c:pt idx="380">
                  <c:v>6.5120117365223624</c:v>
                </c:pt>
                <c:pt idx="381">
                  <c:v>6.5256967837918038</c:v>
                </c:pt>
                <c:pt idx="382">
                  <c:v>6.539453857625821</c:v>
                </c:pt>
                <c:pt idx="383">
                  <c:v>6.5532829580244139</c:v>
                </c:pt>
                <c:pt idx="384">
                  <c:v>6.5671840849875824</c:v>
                </c:pt>
                <c:pt idx="385">
                  <c:v>6.5811572385153276</c:v>
                </c:pt>
                <c:pt idx="386">
                  <c:v>6.5952024186076486</c:v>
                </c:pt>
                <c:pt idx="387">
                  <c:v>6.6093196252645452</c:v>
                </c:pt>
                <c:pt idx="388">
                  <c:v>6.6235088584860184</c:v>
                </c:pt>
                <c:pt idx="389">
                  <c:v>6.6377701182720674</c:v>
                </c:pt>
                <c:pt idx="390">
                  <c:v>6.6521034046226921</c:v>
                </c:pt>
                <c:pt idx="391">
                  <c:v>6.6665087175378934</c:v>
                </c:pt>
                <c:pt idx="392">
                  <c:v>6.6809140304530947</c:v>
                </c:pt>
                <c:pt idx="393">
                  <c:v>6.695319343368296</c:v>
                </c:pt>
                <c:pt idx="394">
                  <c:v>6.7097246562834973</c:v>
                </c:pt>
                <c:pt idx="395">
                  <c:v>6.7241299691986987</c:v>
                </c:pt>
                <c:pt idx="396">
                  <c:v>6.7386028070181894</c:v>
                </c:pt>
                <c:pt idx="397">
                  <c:v>6.7531431697419704</c:v>
                </c:pt>
                <c:pt idx="398">
                  <c:v>6.7677510573700417</c:v>
                </c:pt>
                <c:pt idx="399">
                  <c:v>6.7824264699024024</c:v>
                </c:pt>
                <c:pt idx="400">
                  <c:v>6.7971694073390534</c:v>
                </c:pt>
                <c:pt idx="401">
                  <c:v>6.8119798696799947</c:v>
                </c:pt>
                <c:pt idx="402">
                  <c:v>6.8268578569252254</c:v>
                </c:pt>
                <c:pt idx="403">
                  <c:v>6.8418033690747464</c:v>
                </c:pt>
                <c:pt idx="404">
                  <c:v>6.8568164061285577</c:v>
                </c:pt>
                <c:pt idx="405">
                  <c:v>6.8718969680866584</c:v>
                </c:pt>
                <c:pt idx="406">
                  <c:v>6.8870450549490494</c:v>
                </c:pt>
                <c:pt idx="407">
                  <c:v>6.9022606667157307</c:v>
                </c:pt>
                <c:pt idx="408">
                  <c:v>6.9175438033867014</c:v>
                </c:pt>
                <c:pt idx="409">
                  <c:v>6.9328944649619624</c:v>
                </c:pt>
                <c:pt idx="410">
                  <c:v>6.9483126514415137</c:v>
                </c:pt>
                <c:pt idx="411">
                  <c:v>6.9637983628253552</c:v>
                </c:pt>
                <c:pt idx="412">
                  <c:v>6.9793515991134862</c:v>
                </c:pt>
                <c:pt idx="413">
                  <c:v>6.9949723603059075</c:v>
                </c:pt>
                <c:pt idx="414">
                  <c:v>7.0106606464026191</c:v>
                </c:pt>
                <c:pt idx="415">
                  <c:v>7.0264164574036201</c:v>
                </c:pt>
                <c:pt idx="416">
                  <c:v>7.0422397933089114</c:v>
                </c:pt>
                <c:pt idx="417">
                  <c:v>7.0581306541184929</c:v>
                </c:pt>
                <c:pt idx="418">
                  <c:v>7.0740890398323639</c:v>
                </c:pt>
                <c:pt idx="419">
                  <c:v>7.0901149504505252</c:v>
                </c:pt>
                <c:pt idx="420">
                  <c:v>7.1062083859729768</c:v>
                </c:pt>
                <c:pt idx="421">
                  <c:v>7.1223693463997177</c:v>
                </c:pt>
                <c:pt idx="422">
                  <c:v>7.138597831730749</c:v>
                </c:pt>
                <c:pt idx="423">
                  <c:v>7.1548938419660706</c:v>
                </c:pt>
                <c:pt idx="424">
                  <c:v>7.1712573771056816</c:v>
                </c:pt>
                <c:pt idx="425">
                  <c:v>7.1876884371495828</c:v>
                </c:pt>
                <c:pt idx="426">
                  <c:v>7.2041870220977744</c:v>
                </c:pt>
                <c:pt idx="427">
                  <c:v>7.2207531319502554</c:v>
                </c:pt>
                <c:pt idx="428">
                  <c:v>7.2373867667070266</c:v>
                </c:pt>
                <c:pt idx="429">
                  <c:v>7.2540879263680882</c:v>
                </c:pt>
                <c:pt idx="430">
                  <c:v>7.2708566109334392</c:v>
                </c:pt>
                <c:pt idx="431">
                  <c:v>7.2876928204030804</c:v>
                </c:pt>
                <c:pt idx="432">
                  <c:v>7.304596554777012</c:v>
                </c:pt>
                <c:pt idx="433">
                  <c:v>7.3215678140552329</c:v>
                </c:pt>
                <c:pt idx="434">
                  <c:v>7.3386065982377442</c:v>
                </c:pt>
                <c:pt idx="435">
                  <c:v>7.3557129073245457</c:v>
                </c:pt>
                <c:pt idx="436">
                  <c:v>7.3729165496067202</c:v>
                </c:pt>
                <c:pt idx="437">
                  <c:v>7.3902175250842674</c:v>
                </c:pt>
                <c:pt idx="438">
                  <c:v>7.4076158337571876</c:v>
                </c:pt>
                <c:pt idx="439">
                  <c:v>7.4251114756254806</c:v>
                </c:pt>
                <c:pt idx="440">
                  <c:v>7.4427044506891464</c:v>
                </c:pt>
                <c:pt idx="441">
                  <c:v>7.4603947589481852</c:v>
                </c:pt>
                <c:pt idx="442">
                  <c:v>7.4781824004025976</c:v>
                </c:pt>
                <c:pt idx="443">
                  <c:v>7.496067375052383</c:v>
                </c:pt>
                <c:pt idx="444">
                  <c:v>7.5140496828975412</c:v>
                </c:pt>
                <c:pt idx="445">
                  <c:v>7.5321293239380722</c:v>
                </c:pt>
                <c:pt idx="446">
                  <c:v>7.5503062981739761</c:v>
                </c:pt>
                <c:pt idx="447">
                  <c:v>7.5685806056052529</c:v>
                </c:pt>
                <c:pt idx="448">
                  <c:v>7.5869522462319026</c:v>
                </c:pt>
                <c:pt idx="449">
                  <c:v>7.605421220053926</c:v>
                </c:pt>
                <c:pt idx="450">
                  <c:v>7.6239875270713222</c:v>
                </c:pt>
                <c:pt idx="451">
                  <c:v>7.6426511672840913</c:v>
                </c:pt>
                <c:pt idx="452">
                  <c:v>7.6614121406922333</c:v>
                </c:pt>
                <c:pt idx="453">
                  <c:v>7.6802704472957481</c:v>
                </c:pt>
                <c:pt idx="454">
                  <c:v>7.6992260870946359</c:v>
                </c:pt>
                <c:pt idx="455">
                  <c:v>7.7182790600888964</c:v>
                </c:pt>
                <c:pt idx="456">
                  <c:v>7.7374293662785298</c:v>
                </c:pt>
                <c:pt idx="457">
                  <c:v>7.756677005663537</c:v>
                </c:pt>
                <c:pt idx="458">
                  <c:v>7.7760219782439171</c:v>
                </c:pt>
                <c:pt idx="459">
                  <c:v>7.79546428401967</c:v>
                </c:pt>
                <c:pt idx="460">
                  <c:v>7.8150039229907957</c:v>
                </c:pt>
                <c:pt idx="461">
                  <c:v>7.8346408951572943</c:v>
                </c:pt>
                <c:pt idx="462">
                  <c:v>7.8543752005191658</c:v>
                </c:pt>
                <c:pt idx="463">
                  <c:v>7.8742068390764102</c:v>
                </c:pt>
                <c:pt idx="464">
                  <c:v>7.8941358108290274</c:v>
                </c:pt>
                <c:pt idx="465">
                  <c:v>7.9141621157770183</c:v>
                </c:pt>
                <c:pt idx="466">
                  <c:v>7.9342857539203822</c:v>
                </c:pt>
                <c:pt idx="467">
                  <c:v>7.9545067252591188</c:v>
                </c:pt>
                <c:pt idx="468">
                  <c:v>7.9748250297932284</c:v>
                </c:pt>
                <c:pt idx="469">
                  <c:v>7.9952406675227108</c:v>
                </c:pt>
                <c:pt idx="470">
                  <c:v>8.0157536384475669</c:v>
                </c:pt>
                <c:pt idx="471">
                  <c:v>8.036363942567796</c:v>
                </c:pt>
                <c:pt idx="472">
                  <c:v>8.057071579883397</c:v>
                </c:pt>
                <c:pt idx="473">
                  <c:v>8.0777792171989979</c:v>
                </c:pt>
                <c:pt idx="474">
                  <c:v>8.0984868545145989</c:v>
                </c:pt>
                <c:pt idx="475">
                  <c:v>8.1191944918301999</c:v>
                </c:pt>
                <c:pt idx="476">
                  <c:v>8.1399021291458009</c:v>
                </c:pt>
                <c:pt idx="477">
                  <c:v>8.1606097664614019</c:v>
                </c:pt>
                <c:pt idx="478">
                  <c:v>8.1813174037770029</c:v>
                </c:pt>
                <c:pt idx="479">
                  <c:v>8.2021107870028143</c:v>
                </c:pt>
                <c:pt idx="480">
                  <c:v>8.2229899161388342</c:v>
                </c:pt>
                <c:pt idx="481">
                  <c:v>8.2439547911850646</c:v>
                </c:pt>
                <c:pt idx="482">
                  <c:v>8.2650054121415035</c:v>
                </c:pt>
                <c:pt idx="483">
                  <c:v>8.2861417790081529</c:v>
                </c:pt>
                <c:pt idx="484">
                  <c:v>8.3073638917850108</c:v>
                </c:pt>
                <c:pt idx="485">
                  <c:v>8.3286717504720791</c:v>
                </c:pt>
                <c:pt idx="486">
                  <c:v>8.350065355069356</c:v>
                </c:pt>
                <c:pt idx="487">
                  <c:v>8.3715447055768433</c:v>
                </c:pt>
                <c:pt idx="488">
                  <c:v>8.3931098019945409</c:v>
                </c:pt>
                <c:pt idx="489">
                  <c:v>8.4147606443224472</c:v>
                </c:pt>
                <c:pt idx="490">
                  <c:v>8.4364972325605638</c:v>
                </c:pt>
                <c:pt idx="491">
                  <c:v>8.4583195667088891</c:v>
                </c:pt>
                <c:pt idx="492">
                  <c:v>8.4802276467674247</c:v>
                </c:pt>
                <c:pt idx="493">
                  <c:v>8.5022214727361689</c:v>
                </c:pt>
                <c:pt idx="494">
                  <c:v>8.5243010446151235</c:v>
                </c:pt>
                <c:pt idx="495">
                  <c:v>8.5464663624042867</c:v>
                </c:pt>
                <c:pt idx="496">
                  <c:v>8.5687174261036603</c:v>
                </c:pt>
                <c:pt idx="497">
                  <c:v>8.5910542357132424</c:v>
                </c:pt>
                <c:pt idx="498">
                  <c:v>8.613476791233035</c:v>
                </c:pt>
                <c:pt idx="499">
                  <c:v>8.6359850926630362</c:v>
                </c:pt>
                <c:pt idx="500">
                  <c:v>8.6584933940930373</c:v>
                </c:pt>
                <c:pt idx="501">
                  <c:v>8.6810016955230385</c:v>
                </c:pt>
                <c:pt idx="502">
                  <c:v>8.7035099969530396</c:v>
                </c:pt>
                <c:pt idx="503">
                  <c:v>8.7260182983830408</c:v>
                </c:pt>
                <c:pt idx="504">
                  <c:v>8.7485265998130419</c:v>
                </c:pt>
                <c:pt idx="505">
                  <c:v>8.7710349012430431</c:v>
                </c:pt>
                <c:pt idx="506">
                  <c:v>8.7935432026730442</c:v>
                </c:pt>
                <c:pt idx="507">
                  <c:v>8.8160515041030454</c:v>
                </c:pt>
                <c:pt idx="508">
                  <c:v>8.8385598055330465</c:v>
                </c:pt>
                <c:pt idx="509">
                  <c:v>8.8618333892116681</c:v>
                </c:pt>
                <c:pt idx="510">
                  <c:v>8.88587225513891</c:v>
                </c:pt>
                <c:pt idx="511">
                  <c:v>8.9106764033147723</c:v>
                </c:pt>
                <c:pt idx="512">
                  <c:v>8.936245833739255</c:v>
                </c:pt>
                <c:pt idx="513">
                  <c:v>8.9625805464123562</c:v>
                </c:pt>
                <c:pt idx="514">
                  <c:v>8.9896805413340779</c:v>
                </c:pt>
                <c:pt idx="515">
                  <c:v>9.0175458185044199</c:v>
                </c:pt>
                <c:pt idx="516">
                  <c:v>9.0461763779233824</c:v>
                </c:pt>
                <c:pt idx="517">
                  <c:v>9.0755722195909652</c:v>
                </c:pt>
                <c:pt idx="518">
                  <c:v>9.1057333435071666</c:v>
                </c:pt>
                <c:pt idx="519">
                  <c:v>9.1366597496719884</c:v>
                </c:pt>
                <c:pt idx="520">
                  <c:v>9.1683514380854305</c:v>
                </c:pt>
                <c:pt idx="521">
                  <c:v>9.2008084087474931</c:v>
                </c:pt>
                <c:pt idx="522">
                  <c:v>9.234030661658176</c:v>
                </c:pt>
                <c:pt idx="523">
                  <c:v>9.2680181968174793</c:v>
                </c:pt>
                <c:pt idx="524">
                  <c:v>9.3027710142254012</c:v>
                </c:pt>
                <c:pt idx="525">
                  <c:v>9.3382891138819435</c:v>
                </c:pt>
                <c:pt idx="526">
                  <c:v>9.3745724957871062</c:v>
                </c:pt>
                <c:pt idx="527">
                  <c:v>9.4116211599408892</c:v>
                </c:pt>
                <c:pt idx="528">
                  <c:v>9.4494351063432926</c:v>
                </c:pt>
                <c:pt idx="529">
                  <c:v>9.4870914946356848</c:v>
                </c:pt>
                <c:pt idx="530">
                  <c:v>9.5245903248180674</c:v>
                </c:pt>
                <c:pt idx="531">
                  <c:v>9.5619315968904406</c:v>
                </c:pt>
                <c:pt idx="532">
                  <c:v>9.5991153108528025</c:v>
                </c:pt>
                <c:pt idx="533">
                  <c:v>9.6361414667051548</c:v>
                </c:pt>
                <c:pt idx="534">
                  <c:v>9.6730100644474977</c:v>
                </c:pt>
                <c:pt idx="535">
                  <c:v>9.709721104079831</c:v>
                </c:pt>
                <c:pt idx="536">
                  <c:v>9.7462745856021531</c:v>
                </c:pt>
                <c:pt idx="537">
                  <c:v>9.7826705090144657</c:v>
                </c:pt>
                <c:pt idx="538">
                  <c:v>9.8189088743167687</c:v>
                </c:pt>
                <c:pt idx="539">
                  <c:v>9.8549896815090605</c:v>
                </c:pt>
                <c:pt idx="540">
                  <c:v>9.8909129305913428</c:v>
                </c:pt>
                <c:pt idx="541">
                  <c:v>9.9266786215636156</c:v>
                </c:pt>
                <c:pt idx="542">
                  <c:v>9.9622867544258789</c:v>
                </c:pt>
                <c:pt idx="543">
                  <c:v>9.9977373291781308</c:v>
                </c:pt>
                <c:pt idx="544">
                  <c:v>10.033030345820373</c:v>
                </c:pt>
                <c:pt idx="545">
                  <c:v>10.068165804352606</c:v>
                </c:pt>
                <c:pt idx="546">
                  <c:v>10.103143704774828</c:v>
                </c:pt>
                <c:pt idx="547">
                  <c:v>10.13796404708704</c:v>
                </c:pt>
                <c:pt idx="548">
                  <c:v>10.172626831289243</c:v>
                </c:pt>
                <c:pt idx="549">
                  <c:v>10.207132057381436</c:v>
                </c:pt>
                <c:pt idx="550">
                  <c:v>10.241479725363618</c:v>
                </c:pt>
                <c:pt idx="551">
                  <c:v>10.27566983523579</c:v>
                </c:pt>
                <c:pt idx="552">
                  <c:v>10.309702386997953</c:v>
                </c:pt>
                <c:pt idx="553">
                  <c:v>10.343577380650105</c:v>
                </c:pt>
                <c:pt idx="554">
                  <c:v>10.377294816192247</c:v>
                </c:pt>
                <c:pt idx="555">
                  <c:v>10.41085469362438</c:v>
                </c:pt>
                <c:pt idx="556">
                  <c:v>10.444257012946503</c:v>
                </c:pt>
                <c:pt idx="557">
                  <c:v>10.477501774158615</c:v>
                </c:pt>
                <c:pt idx="558">
                  <c:v>10.510588977260717</c:v>
                </c:pt>
                <c:pt idx="559">
                  <c:v>10.54351862225281</c:v>
                </c:pt>
                <c:pt idx="560">
                  <c:v>10.576290709134891</c:v>
                </c:pt>
                <c:pt idx="561">
                  <c:v>10.608905237906963</c:v>
                </c:pt>
                <c:pt idx="562">
                  <c:v>10.641362208569026</c:v>
                </c:pt>
                <c:pt idx="563">
                  <c:v>10.673661621121079</c:v>
                </c:pt>
                <c:pt idx="564">
                  <c:v>10.705803475563121</c:v>
                </c:pt>
                <c:pt idx="565">
                  <c:v>10.737787771895153</c:v>
                </c:pt>
                <c:pt idx="566">
                  <c:v>10.769614510117176</c:v>
                </c:pt>
                <c:pt idx="567">
                  <c:v>10.801283690229187</c:v>
                </c:pt>
                <c:pt idx="568">
                  <c:v>10.832795312231189</c:v>
                </c:pt>
                <c:pt idx="569">
                  <c:v>10.864149376123182</c:v>
                </c:pt>
                <c:pt idx="570">
                  <c:v>10.895345881905165</c:v>
                </c:pt>
                <c:pt idx="571">
                  <c:v>10.926384829577136</c:v>
                </c:pt>
                <c:pt idx="572">
                  <c:v>10.957266219139099</c:v>
                </c:pt>
                <c:pt idx="573">
                  <c:v>10.987990050591051</c:v>
                </c:pt>
                <c:pt idx="574">
                  <c:v>11.018556323932993</c:v>
                </c:pt>
                <c:pt idx="575">
                  <c:v>11.048965039164925</c:v>
                </c:pt>
                <c:pt idx="576">
                  <c:v>11.079216196286847</c:v>
                </c:pt>
                <c:pt idx="577">
                  <c:v>11.10930979529876</c:v>
                </c:pt>
                <c:pt idx="578">
                  <c:v>11.139245836200661</c:v>
                </c:pt>
                <c:pt idx="579">
                  <c:v>11.169024318992554</c:v>
                </c:pt>
                <c:pt idx="580">
                  <c:v>11.198645243674436</c:v>
                </c:pt>
                <c:pt idx="581">
                  <c:v>11.228108610246307</c:v>
                </c:pt>
                <c:pt idx="582">
                  <c:v>11.257414418708169</c:v>
                </c:pt>
                <c:pt idx="583">
                  <c:v>11.286562669060022</c:v>
                </c:pt>
                <c:pt idx="584">
                  <c:v>11.315553361301864</c:v>
                </c:pt>
                <c:pt idx="585">
                  <c:v>11.344386495433696</c:v>
                </c:pt>
                <c:pt idx="586">
                  <c:v>11.373062071455518</c:v>
                </c:pt>
                <c:pt idx="587">
                  <c:v>11.40158008936733</c:v>
                </c:pt>
                <c:pt idx="588">
                  <c:v>11.429940549169132</c:v>
                </c:pt>
                <c:pt idx="589">
                  <c:v>11.458143450860923</c:v>
                </c:pt>
                <c:pt idx="590">
                  <c:v>11.486188794442706</c:v>
                </c:pt>
                <c:pt idx="591">
                  <c:v>11.514076579914478</c:v>
                </c:pt>
                <c:pt idx="592">
                  <c:v>11.54180680727624</c:v>
                </c:pt>
                <c:pt idx="593">
                  <c:v>11.569379476527992</c:v>
                </c:pt>
                <c:pt idx="594">
                  <c:v>11.596794587669734</c:v>
                </c:pt>
                <c:pt idx="595">
                  <c:v>11.624052140701465</c:v>
                </c:pt>
                <c:pt idx="596">
                  <c:v>11.651152135623187</c:v>
                </c:pt>
                <c:pt idx="597">
                  <c:v>11.678094572434899</c:v>
                </c:pt>
                <c:pt idx="598">
                  <c:v>11.704879451136602</c:v>
                </c:pt>
                <c:pt idx="599">
                  <c:v>11.731506771728293</c:v>
                </c:pt>
                <c:pt idx="600">
                  <c:v>11.757976534209975</c:v>
                </c:pt>
                <c:pt idx="601">
                  <c:v>11.784288738581647</c:v>
                </c:pt>
                <c:pt idx="602">
                  <c:v>11.810443384843309</c:v>
                </c:pt>
                <c:pt idx="603">
                  <c:v>11.83644047299496</c:v>
                </c:pt>
                <c:pt idx="604">
                  <c:v>11.862280003036602</c:v>
                </c:pt>
                <c:pt idx="605">
                  <c:v>11.887961974968235</c:v>
                </c:pt>
                <c:pt idx="606">
                  <c:v>11.913486388789856</c:v>
                </c:pt>
                <c:pt idx="607">
                  <c:v>11.938853244501468</c:v>
                </c:pt>
                <c:pt idx="608">
                  <c:v>11.96406254210307</c:v>
                </c:pt>
                <c:pt idx="609">
                  <c:v>11.989114281594661</c:v>
                </c:pt>
                <c:pt idx="610">
                  <c:v>12.014008462976243</c:v>
                </c:pt>
                <c:pt idx="611">
                  <c:v>12.038745086247815</c:v>
                </c:pt>
                <c:pt idx="612">
                  <c:v>12.063324151409377</c:v>
                </c:pt>
                <c:pt idx="613">
                  <c:v>12.087745658460928</c:v>
                </c:pt>
                <c:pt idx="614">
                  <c:v>12.11200960740247</c:v>
                </c:pt>
                <c:pt idx="615">
                  <c:v>12.136115998234002</c:v>
                </c:pt>
                <c:pt idx="616">
                  <c:v>12.160064830955523</c:v>
                </c:pt>
                <c:pt idx="617">
                  <c:v>12.183856105567035</c:v>
                </c:pt>
                <c:pt idx="618">
                  <c:v>12.207489822068537</c:v>
                </c:pt>
                <c:pt idx="619">
                  <c:v>12.230965980460029</c:v>
                </c:pt>
                <c:pt idx="620">
                  <c:v>12.25428458074151</c:v>
                </c:pt>
                <c:pt idx="621">
                  <c:v>12.277445622912982</c:v>
                </c:pt>
                <c:pt idx="622">
                  <c:v>12.300449106974444</c:v>
                </c:pt>
                <c:pt idx="623">
                  <c:v>12.323295032925895</c:v>
                </c:pt>
                <c:pt idx="624">
                  <c:v>12.345983400767336</c:v>
                </c:pt>
                <c:pt idx="625">
                  <c:v>12.368514210498768</c:v>
                </c:pt>
                <c:pt idx="626">
                  <c:v>12.39088746212019</c:v>
                </c:pt>
                <c:pt idx="627">
                  <c:v>12.413103155631601</c:v>
                </c:pt>
                <c:pt idx="628">
                  <c:v>12.435161291033003</c:v>
                </c:pt>
                <c:pt idx="629">
                  <c:v>12.457061868324395</c:v>
                </c:pt>
                <c:pt idx="630">
                  <c:v>12.478804887505776</c:v>
                </c:pt>
                <c:pt idx="631">
                  <c:v>12.500390348577147</c:v>
                </c:pt>
                <c:pt idx="632">
                  <c:v>12.521818251538509</c:v>
                </c:pt>
                <c:pt idx="633">
                  <c:v>12.543088596389861</c:v>
                </c:pt>
                <c:pt idx="634">
                  <c:v>12.564201383131202</c:v>
                </c:pt>
                <c:pt idx="635">
                  <c:v>12.585156611762534</c:v>
                </c:pt>
                <c:pt idx="636">
                  <c:v>12.605954282283856</c:v>
                </c:pt>
                <c:pt idx="637">
                  <c:v>12.626594394695166</c:v>
                </c:pt>
                <c:pt idx="638">
                  <c:v>12.647076948996467</c:v>
                </c:pt>
                <c:pt idx="639">
                  <c:v>12.667401945187759</c:v>
                </c:pt>
                <c:pt idx="640">
                  <c:v>12.687569383269041</c:v>
                </c:pt>
                <c:pt idx="641">
                  <c:v>12.707579263240312</c:v>
                </c:pt>
                <c:pt idx="642">
                  <c:v>12.727431585101574</c:v>
                </c:pt>
                <c:pt idx="643">
                  <c:v>12.747126348852825</c:v>
                </c:pt>
                <c:pt idx="644">
                  <c:v>12.766663554494066</c:v>
                </c:pt>
                <c:pt idx="645">
                  <c:v>12.786043202025297</c:v>
                </c:pt>
                <c:pt idx="646">
                  <c:v>12.805265291446519</c:v>
                </c:pt>
                <c:pt idx="647">
                  <c:v>12.824329822757731</c:v>
                </c:pt>
                <c:pt idx="648">
                  <c:v>12.843236795958932</c:v>
                </c:pt>
                <c:pt idx="649">
                  <c:v>12.861986211050123</c:v>
                </c:pt>
                <c:pt idx="650">
                  <c:v>12.880578068031305</c:v>
                </c:pt>
                <c:pt idx="651">
                  <c:v>12.899012366902475</c:v>
                </c:pt>
                <c:pt idx="652">
                  <c:v>12.917289107663636</c:v>
                </c:pt>
                <c:pt idx="653">
                  <c:v>12.935408290314788</c:v>
                </c:pt>
                <c:pt idx="654">
                  <c:v>12.95336991485593</c:v>
                </c:pt>
                <c:pt idx="655">
                  <c:v>12.971173981287061</c:v>
                </c:pt>
                <c:pt idx="656">
                  <c:v>12.988820489608182</c:v>
                </c:pt>
                <c:pt idx="657">
                  <c:v>13.006309439819294</c:v>
                </c:pt>
                <c:pt idx="658">
                  <c:v>13.023640831920394</c:v>
                </c:pt>
                <c:pt idx="659">
                  <c:v>13.040814665911485</c:v>
                </c:pt>
                <c:pt idx="660">
                  <c:v>13.057830941792567</c:v>
                </c:pt>
                <c:pt idx="661">
                  <c:v>13.074689659563639</c:v>
                </c:pt>
                <c:pt idx="662">
                  <c:v>13.091390819224699</c:v>
                </c:pt>
                <c:pt idx="663">
                  <c:v>13.10793442077575</c:v>
                </c:pt>
                <c:pt idx="664">
                  <c:v>13.124320464216792</c:v>
                </c:pt>
                <c:pt idx="665">
                  <c:v>13.140548949547822</c:v>
                </c:pt>
                <c:pt idx="666">
                  <c:v>13.156619876768843</c:v>
                </c:pt>
                <c:pt idx="667">
                  <c:v>13.172533245879855</c:v>
                </c:pt>
                <c:pt idx="668">
                  <c:v>13.188289056880857</c:v>
                </c:pt>
                <c:pt idx="669">
                  <c:v>13.203887309771847</c:v>
                </c:pt>
                <c:pt idx="670">
                  <c:v>13.219328004552828</c:v>
                </c:pt>
                <c:pt idx="671">
                  <c:v>13.2346111412238</c:v>
                </c:pt>
                <c:pt idx="672">
                  <c:v>13.24973671978476</c:v>
                </c:pt>
                <c:pt idx="673">
                  <c:v>13.264704740235711</c:v>
                </c:pt>
                <c:pt idx="674">
                  <c:v>13.279515202576652</c:v>
                </c:pt>
                <c:pt idx="675">
                  <c:v>13.294168106807584</c:v>
                </c:pt>
                <c:pt idx="676">
                  <c:v>13.308663452928505</c:v>
                </c:pt>
                <c:pt idx="677">
                  <c:v>13.323001240939416</c:v>
                </c:pt>
                <c:pt idx="678">
                  <c:v>13.337181470840317</c:v>
                </c:pt>
                <c:pt idx="679">
                  <c:v>13.351204142631207</c:v>
                </c:pt>
                <c:pt idx="680">
                  <c:v>13.365069256312088</c:v>
                </c:pt>
                <c:pt idx="681">
                  <c:v>13.378776811882959</c:v>
                </c:pt>
                <c:pt idx="682">
                  <c:v>13.392326809343821</c:v>
                </c:pt>
                <c:pt idx="683">
                  <c:v>13.405719248694671</c:v>
                </c:pt>
                <c:pt idx="684">
                  <c:v>13.418954129935512</c:v>
                </c:pt>
                <c:pt idx="685">
                  <c:v>13.432031453066344</c:v>
                </c:pt>
                <c:pt idx="686">
                  <c:v>13.444951218087164</c:v>
                </c:pt>
                <c:pt idx="687">
                  <c:v>13.457713424997975</c:v>
                </c:pt>
                <c:pt idx="688">
                  <c:v>13.470318073798776</c:v>
                </c:pt>
                <c:pt idx="689">
                  <c:v>13.482922722599577</c:v>
                </c:pt>
                <c:pt idx="690">
                  <c:v>13.495527371400378</c:v>
                </c:pt>
                <c:pt idx="691">
                  <c:v>13.508132020201179</c:v>
                </c:pt>
                <c:pt idx="692">
                  <c:v>13.52073666900198</c:v>
                </c:pt>
                <c:pt idx="693">
                  <c:v>13.533341317802781</c:v>
                </c:pt>
                <c:pt idx="694">
                  <c:v>13.545945966603583</c:v>
                </c:pt>
                <c:pt idx="695">
                  <c:v>13.558497654695136</c:v>
                </c:pt>
                <c:pt idx="696">
                  <c:v>13.570996382077443</c:v>
                </c:pt>
                <c:pt idx="697">
                  <c:v>13.583442148750501</c:v>
                </c:pt>
                <c:pt idx="698">
                  <c:v>13.595834954714315</c:v>
                </c:pt>
                <c:pt idx="699">
                  <c:v>13.60817479996888</c:v>
                </c:pt>
                <c:pt idx="700">
                  <c:v>13.620461684514199</c:v>
                </c:pt>
                <c:pt idx="701">
                  <c:v>13.63269560835027</c:v>
                </c:pt>
                <c:pt idx="702">
                  <c:v>13.644876571477095</c:v>
                </c:pt>
                <c:pt idx="703">
                  <c:v>13.657004573894673</c:v>
                </c:pt>
                <c:pt idx="704">
                  <c:v>13.669079615603003</c:v>
                </c:pt>
                <c:pt idx="705">
                  <c:v>13.681101696602086</c:v>
                </c:pt>
                <c:pt idx="706">
                  <c:v>13.693070816891922</c:v>
                </c:pt>
                <c:pt idx="707">
                  <c:v>13.704986976472512</c:v>
                </c:pt>
                <c:pt idx="708">
                  <c:v>13.716850175343854</c:v>
                </c:pt>
                <c:pt idx="709">
                  <c:v>13.728660413505949</c:v>
                </c:pt>
                <c:pt idx="710">
                  <c:v>13.740417690958797</c:v>
                </c:pt>
                <c:pt idx="711">
                  <c:v>13.752122007702397</c:v>
                </c:pt>
                <c:pt idx="712">
                  <c:v>13.763826324445997</c:v>
                </c:pt>
                <c:pt idx="713">
                  <c:v>13.775530641189597</c:v>
                </c:pt>
                <c:pt idx="714">
                  <c:v>13.787234957933197</c:v>
                </c:pt>
                <c:pt idx="715">
                  <c:v>13.798939274676798</c:v>
                </c:pt>
                <c:pt idx="716">
                  <c:v>13.810643591420398</c:v>
                </c:pt>
                <c:pt idx="717">
                  <c:v>13.822347908163998</c:v>
                </c:pt>
                <c:pt idx="718">
                  <c:v>13.834052224907598</c:v>
                </c:pt>
                <c:pt idx="719">
                  <c:v>13.845756541651198</c:v>
                </c:pt>
                <c:pt idx="720">
                  <c:v>13.857460858394798</c:v>
                </c:pt>
                <c:pt idx="721">
                  <c:v>13.869165175138399</c:v>
                </c:pt>
                <c:pt idx="722">
                  <c:v>13.880869491881999</c:v>
                </c:pt>
                <c:pt idx="723">
                  <c:v>13.892573808625599</c:v>
                </c:pt>
                <c:pt idx="724">
                  <c:v>13.904278125369199</c:v>
                </c:pt>
                <c:pt idx="725">
                  <c:v>13.915982442112799</c:v>
                </c:pt>
                <c:pt idx="726">
                  <c:v>13.9276867588564</c:v>
                </c:pt>
                <c:pt idx="727">
                  <c:v>13.9393910756</c:v>
                </c:pt>
                <c:pt idx="728">
                  <c:v>13.9510953923436</c:v>
                </c:pt>
                <c:pt idx="729">
                  <c:v>13.962936123035261</c:v>
                </c:pt>
                <c:pt idx="730">
                  <c:v>13.974913267674983</c:v>
                </c:pt>
                <c:pt idx="731">
                  <c:v>13.987026826262767</c:v>
                </c:pt>
                <c:pt idx="732">
                  <c:v>13.99927679879861</c:v>
                </c:pt>
                <c:pt idx="733">
                  <c:v>14.011663185282513</c:v>
                </c:pt>
                <c:pt idx="734">
                  <c:v>14.024185985714478</c:v>
                </c:pt>
                <c:pt idx="735">
                  <c:v>14.036845200094504</c:v>
                </c:pt>
                <c:pt idx="736">
                  <c:v>14.049640828422589</c:v>
                </c:pt>
                <c:pt idx="737">
                  <c:v>14.062572870698736</c:v>
                </c:pt>
                <c:pt idx="738">
                  <c:v>14.075641326922943</c:v>
                </c:pt>
                <c:pt idx="739">
                  <c:v>14.088846197095211</c:v>
                </c:pt>
                <c:pt idx="740">
                  <c:v>14.102187481215539</c:v>
                </c:pt>
                <c:pt idx="741">
                  <c:v>14.115665179283928</c:v>
                </c:pt>
                <c:pt idx="742">
                  <c:v>14.129279291300378</c:v>
                </c:pt>
                <c:pt idx="743">
                  <c:v>14.143029817264887</c:v>
                </c:pt>
                <c:pt idx="744">
                  <c:v>14.156916757177457</c:v>
                </c:pt>
                <c:pt idx="745">
                  <c:v>14.170940111038089</c:v>
                </c:pt>
                <c:pt idx="746">
                  <c:v>14.185099878846781</c:v>
                </c:pt>
                <c:pt idx="747">
                  <c:v>14.199396060603533</c:v>
                </c:pt>
                <c:pt idx="748">
                  <c:v>14.213828656308346</c:v>
                </c:pt>
                <c:pt idx="749">
                  <c:v>14.22839766596122</c:v>
                </c:pt>
                <c:pt idx="750">
                  <c:v>14.243103089562155</c:v>
                </c:pt>
                <c:pt idx="751">
                  <c:v>14.257944927111149</c:v>
                </c:pt>
                <c:pt idx="752">
                  <c:v>14.272923178608204</c:v>
                </c:pt>
                <c:pt idx="753">
                  <c:v>14.288037844053321</c:v>
                </c:pt>
                <c:pt idx="754">
                  <c:v>14.303288923446498</c:v>
                </c:pt>
                <c:pt idx="755">
                  <c:v>14.318676416787735</c:v>
                </c:pt>
                <c:pt idx="756">
                  <c:v>14.334200324077033</c:v>
                </c:pt>
                <c:pt idx="757">
                  <c:v>14.349860645314392</c:v>
                </c:pt>
                <c:pt idx="758">
                  <c:v>14.365657380499812</c:v>
                </c:pt>
                <c:pt idx="759">
                  <c:v>14.381590529633291</c:v>
                </c:pt>
                <c:pt idx="760">
                  <c:v>14.397660092714831</c:v>
                </c:pt>
                <c:pt idx="761">
                  <c:v>14.413866069744433</c:v>
                </c:pt>
                <c:pt idx="762">
                  <c:v>14.430072046774034</c:v>
                </c:pt>
                <c:pt idx="763">
                  <c:v>14.446278023803636</c:v>
                </c:pt>
                <c:pt idx="764">
                  <c:v>14.462484000833237</c:v>
                </c:pt>
                <c:pt idx="765">
                  <c:v>14.478689977862839</c:v>
                </c:pt>
                <c:pt idx="766">
                  <c:v>14.49489595489244</c:v>
                </c:pt>
                <c:pt idx="767">
                  <c:v>14.511132977855048</c:v>
                </c:pt>
                <c:pt idx="768">
                  <c:v>14.527401046750663</c:v>
                </c:pt>
                <c:pt idx="769">
                  <c:v>14.543700161579284</c:v>
                </c:pt>
                <c:pt idx="770">
                  <c:v>14.560030322340912</c:v>
                </c:pt>
                <c:pt idx="771">
                  <c:v>14.576391529035549</c:v>
                </c:pt>
                <c:pt idx="772">
                  <c:v>14.592783781663192</c:v>
                </c:pt>
                <c:pt idx="773">
                  <c:v>14.609207080223841</c:v>
                </c:pt>
                <c:pt idx="774">
                  <c:v>14.625661424717498</c:v>
                </c:pt>
                <c:pt idx="775">
                  <c:v>14.64214681514416</c:v>
                </c:pt>
                <c:pt idx="776">
                  <c:v>14.65866325150383</c:v>
                </c:pt>
                <c:pt idx="777">
                  <c:v>14.675210733796508</c:v>
                </c:pt>
                <c:pt idx="778">
                  <c:v>14.691789262022192</c:v>
                </c:pt>
                <c:pt idx="779">
                  <c:v>14.708398836180884</c:v>
                </c:pt>
                <c:pt idx="780">
                  <c:v>14.725039456272581</c:v>
                </c:pt>
                <c:pt idx="781">
                  <c:v>14.741711122297286</c:v>
                </c:pt>
                <c:pt idx="782">
                  <c:v>14.758413834254997</c:v>
                </c:pt>
                <c:pt idx="783">
                  <c:v>14.775147592145714</c:v>
                </c:pt>
                <c:pt idx="784">
                  <c:v>14.79191239596944</c:v>
                </c:pt>
                <c:pt idx="785">
                  <c:v>14.808708245726173</c:v>
                </c:pt>
                <c:pt idx="786">
                  <c:v>14.825535141415912</c:v>
                </c:pt>
                <c:pt idx="787">
                  <c:v>14.842393083038658</c:v>
                </c:pt>
                <c:pt idx="788">
                  <c:v>14.859282070594411</c:v>
                </c:pt>
                <c:pt idx="789">
                  <c:v>14.87620210408317</c:v>
                </c:pt>
                <c:pt idx="790">
                  <c:v>14.893153183504937</c:v>
                </c:pt>
                <c:pt idx="791">
                  <c:v>14.910135308859712</c:v>
                </c:pt>
                <c:pt idx="792">
                  <c:v>14.927148480147492</c:v>
                </c:pt>
                <c:pt idx="793">
                  <c:v>14.94419269736828</c:v>
                </c:pt>
                <c:pt idx="794">
                  <c:v>14.961267960522074</c:v>
                </c:pt>
                <c:pt idx="795">
                  <c:v>14.978374269608874</c:v>
                </c:pt>
                <c:pt idx="796">
                  <c:v>14.99554267056169</c:v>
                </c:pt>
                <c:pt idx="797">
                  <c:v>15.012773163380519</c:v>
                </c:pt>
                <c:pt idx="798">
                  <c:v>15.030065748065361</c:v>
                </c:pt>
                <c:pt idx="799">
                  <c:v>15.047420424616218</c:v>
                </c:pt>
                <c:pt idx="800">
                  <c:v>15.064837193033089</c:v>
                </c:pt>
                <c:pt idx="801">
                  <c:v>15.082316053315973</c:v>
                </c:pt>
                <c:pt idx="802">
                  <c:v>15.09985700546487</c:v>
                </c:pt>
                <c:pt idx="803">
                  <c:v>15.117460049479782</c:v>
                </c:pt>
                <c:pt idx="804">
                  <c:v>15.135125185360707</c:v>
                </c:pt>
                <c:pt idx="805">
                  <c:v>15.152852413107645</c:v>
                </c:pt>
                <c:pt idx="806">
                  <c:v>15.170641732720599</c:v>
                </c:pt>
                <c:pt idx="807">
                  <c:v>15.188493144199565</c:v>
                </c:pt>
                <c:pt idx="808">
                  <c:v>15.206406647544545</c:v>
                </c:pt>
                <c:pt idx="809">
                  <c:v>15.22438224275554</c:v>
                </c:pt>
                <c:pt idx="810">
                  <c:v>15.242419929832549</c:v>
                </c:pt>
                <c:pt idx="811">
                  <c:v>15.26051970877557</c:v>
                </c:pt>
                <c:pt idx="812">
                  <c:v>15.278681579584607</c:v>
                </c:pt>
                <c:pt idx="813">
                  <c:v>15.296905542259656</c:v>
                </c:pt>
                <c:pt idx="814">
                  <c:v>15.31519159680072</c:v>
                </c:pt>
                <c:pt idx="815">
                  <c:v>15.333539743207798</c:v>
                </c:pt>
                <c:pt idx="816">
                  <c:v>15.351949981480889</c:v>
                </c:pt>
                <c:pt idx="817">
                  <c:v>15.370422311619993</c:v>
                </c:pt>
                <c:pt idx="818">
                  <c:v>15.388956733625111</c:v>
                </c:pt>
                <c:pt idx="819">
                  <c:v>15.407553247496244</c:v>
                </c:pt>
                <c:pt idx="820">
                  <c:v>15.42621185323339</c:v>
                </c:pt>
                <c:pt idx="821">
                  <c:v>15.444932550836549</c:v>
                </c:pt>
                <c:pt idx="822">
                  <c:v>15.463715340305724</c:v>
                </c:pt>
                <c:pt idx="823">
                  <c:v>15.482560221640911</c:v>
                </c:pt>
                <c:pt idx="824">
                  <c:v>15.501467194842112</c:v>
                </c:pt>
                <c:pt idx="825">
                  <c:v>15.520374168043313</c:v>
                </c:pt>
                <c:pt idx="826">
                  <c:v>15.539281141244514</c:v>
                </c:pt>
                <c:pt idx="827">
                  <c:v>15.558188114445715</c:v>
                </c:pt>
                <c:pt idx="828">
                  <c:v>15.577095087646915</c:v>
                </c:pt>
                <c:pt idx="829">
                  <c:v>15.596146113977269</c:v>
                </c:pt>
                <c:pt idx="830">
                  <c:v>15.615341193436775</c:v>
                </c:pt>
                <c:pt idx="831">
                  <c:v>15.634680326025432</c:v>
                </c:pt>
                <c:pt idx="832">
                  <c:v>15.654163511743242</c:v>
                </c:pt>
                <c:pt idx="833">
                  <c:v>15.673790750590204</c:v>
                </c:pt>
                <c:pt idx="834">
                  <c:v>15.693562042566317</c:v>
                </c:pt>
                <c:pt idx="835">
                  <c:v>15.713477387671583</c:v>
                </c:pt>
                <c:pt idx="836">
                  <c:v>15.733536785906001</c:v>
                </c:pt>
                <c:pt idx="837">
                  <c:v>15.75374023726957</c:v>
                </c:pt>
                <c:pt idx="838">
                  <c:v>15.77408774176229</c:v>
                </c:pt>
                <c:pt idx="839">
                  <c:v>15.794579299384164</c:v>
                </c:pt>
                <c:pt idx="840">
                  <c:v>15.81521491013519</c:v>
                </c:pt>
                <c:pt idx="841">
                  <c:v>15.835994574015366</c:v>
                </c:pt>
                <c:pt idx="842">
                  <c:v>15.856918291024696</c:v>
                </c:pt>
                <c:pt idx="843">
                  <c:v>15.877986061163178</c:v>
                </c:pt>
                <c:pt idx="844">
                  <c:v>15.89919788443081</c:v>
                </c:pt>
                <c:pt idx="845">
                  <c:v>15.920553760827596</c:v>
                </c:pt>
                <c:pt idx="846">
                  <c:v>15.942053690353534</c:v>
                </c:pt>
                <c:pt idx="847">
                  <c:v>15.963697673008623</c:v>
                </c:pt>
                <c:pt idx="848">
                  <c:v>15.985485708792865</c:v>
                </c:pt>
                <c:pt idx="849">
                  <c:v>16.00741779770626</c:v>
                </c:pt>
                <c:pt idx="850">
                  <c:v>16.029493939748807</c:v>
                </c:pt>
                <c:pt idx="851">
                  <c:v>16.051714134920505</c:v>
                </c:pt>
                <c:pt idx="852">
                  <c:v>16.074078383221355</c:v>
                </c:pt>
                <c:pt idx="853">
                  <c:v>16.096586684651356</c:v>
                </c:pt>
                <c:pt idx="854">
                  <c:v>16.119094986081357</c:v>
                </c:pt>
                <c:pt idx="855">
                  <c:v>16.141603287511359</c:v>
                </c:pt>
                <c:pt idx="856">
                  <c:v>16.16411158894136</c:v>
                </c:pt>
                <c:pt idx="857">
                  <c:v>16.186619890371361</c:v>
                </c:pt>
                <c:pt idx="858">
                  <c:v>16.209128191801362</c:v>
                </c:pt>
                <c:pt idx="859">
                  <c:v>16.231636493231363</c:v>
                </c:pt>
                <c:pt idx="860">
                  <c:v>16.254144794661364</c:v>
                </c:pt>
                <c:pt idx="861">
                  <c:v>16.276653096091366</c:v>
                </c:pt>
                <c:pt idx="862">
                  <c:v>16.299161397521367</c:v>
                </c:pt>
                <c:pt idx="863">
                  <c:v>16.321669698951368</c:v>
                </c:pt>
                <c:pt idx="864">
                  <c:v>16.344178000381369</c:v>
                </c:pt>
                <c:pt idx="865">
                  <c:v>16.36668630181137</c:v>
                </c:pt>
                <c:pt idx="866">
                  <c:v>16.389194603241371</c:v>
                </c:pt>
                <c:pt idx="867">
                  <c:v>16.411702904671372</c:v>
                </c:pt>
                <c:pt idx="868">
                  <c:v>16.434328640717531</c:v>
                </c:pt>
                <c:pt idx="869">
                  <c:v>16.457071811379848</c:v>
                </c:pt>
                <c:pt idx="870">
                  <c:v>16.479932416658318</c:v>
                </c:pt>
                <c:pt idx="871">
                  <c:v>16.502910456552947</c:v>
                </c:pt>
                <c:pt idx="872">
                  <c:v>16.526005931063732</c:v>
                </c:pt>
                <c:pt idx="873">
                  <c:v>16.549218840190672</c:v>
                </c:pt>
                <c:pt idx="874">
                  <c:v>16.57254918393377</c:v>
                </c:pt>
                <c:pt idx="875">
                  <c:v>16.595996962293025</c:v>
                </c:pt>
                <c:pt idx="876">
                  <c:v>16.619562175268435</c:v>
                </c:pt>
                <c:pt idx="877">
                  <c:v>16.643244822860002</c:v>
                </c:pt>
                <c:pt idx="878">
                  <c:v>16.667044905067726</c:v>
                </c:pt>
                <c:pt idx="879">
                  <c:v>16.690962421891605</c:v>
                </c:pt>
                <c:pt idx="880">
                  <c:v>16.714997373331641</c:v>
                </c:pt>
                <c:pt idx="881">
                  <c:v>16.739149759387836</c:v>
                </c:pt>
                <c:pt idx="882">
                  <c:v>16.763419580060184</c:v>
                </c:pt>
                <c:pt idx="883">
                  <c:v>16.78780683534869</c:v>
                </c:pt>
                <c:pt idx="884">
                  <c:v>16.812311525253353</c:v>
                </c:pt>
                <c:pt idx="885">
                  <c:v>16.836933649774171</c:v>
                </c:pt>
                <c:pt idx="886">
                  <c:v>16.861673208911146</c:v>
                </c:pt>
                <c:pt idx="887">
                  <c:v>16.886530202664279</c:v>
                </c:pt>
                <c:pt idx="888">
                  <c:v>16.911504631033569</c:v>
                </c:pt>
                <c:pt idx="889">
                  <c:v>16.936596494019014</c:v>
                </c:pt>
                <c:pt idx="890">
                  <c:v>16.961805791620616</c:v>
                </c:pt>
                <c:pt idx="891">
                  <c:v>16.987015089222218</c:v>
                </c:pt>
                <c:pt idx="892">
                  <c:v>17.012857953827034</c:v>
                </c:pt>
                <c:pt idx="893">
                  <c:v>17.039334385435065</c:v>
                </c:pt>
                <c:pt idx="894">
                  <c:v>17.066444384046314</c:v>
                </c:pt>
                <c:pt idx="895">
                  <c:v>17.094187949660775</c:v>
                </c:pt>
                <c:pt idx="896">
                  <c:v>17.122565082278452</c:v>
                </c:pt>
                <c:pt idx="897">
                  <c:v>17.151575781899343</c:v>
                </c:pt>
                <c:pt idx="898">
                  <c:v>17.18122004852345</c:v>
                </c:pt>
                <c:pt idx="899">
                  <c:v>17.21149788215077</c:v>
                </c:pt>
                <c:pt idx="900">
                  <c:v>17.242409282781306</c:v>
                </c:pt>
                <c:pt idx="901">
                  <c:v>17.273954250415056</c:v>
                </c:pt>
                <c:pt idx="902">
                  <c:v>17.306132785052021</c:v>
                </c:pt>
                <c:pt idx="903">
                  <c:v>17.3389448866922</c:v>
                </c:pt>
                <c:pt idx="904">
                  <c:v>17.372390555335596</c:v>
                </c:pt>
                <c:pt idx="905">
                  <c:v>17.406469790982204</c:v>
                </c:pt>
                <c:pt idx="906">
                  <c:v>17.441182593632028</c:v>
                </c:pt>
                <c:pt idx="907">
                  <c:v>17.47652896328507</c:v>
                </c:pt>
                <c:pt idx="908">
                  <c:v>17.512508899941324</c:v>
                </c:pt>
                <c:pt idx="909">
                  <c:v>17.549122403600794</c:v>
                </c:pt>
                <c:pt idx="910">
                  <c:v>17.586369474263478</c:v>
                </c:pt>
                <c:pt idx="911">
                  <c:v>17.624250111929378</c:v>
                </c:pt>
                <c:pt idx="912">
                  <c:v>17.662764316598491</c:v>
                </c:pt>
                <c:pt idx="913">
                  <c:v>17.70191208827082</c:v>
                </c:pt>
                <c:pt idx="914">
                  <c:v>17.741693426946362</c:v>
                </c:pt>
                <c:pt idx="915">
                  <c:v>17.782108332625121</c:v>
                </c:pt>
                <c:pt idx="916">
                  <c:v>17.823156805307093</c:v>
                </c:pt>
                <c:pt idx="917">
                  <c:v>17.864838844992281</c:v>
                </c:pt>
                <c:pt idx="918">
                  <c:v>17.907154451680686</c:v>
                </c:pt>
                <c:pt idx="919">
                  <c:v>17.949268585461184</c:v>
                </c:pt>
                <c:pt idx="920">
                  <c:v>17.991181246333777</c:v>
                </c:pt>
                <c:pt idx="921">
                  <c:v>18.032892434298464</c:v>
                </c:pt>
                <c:pt idx="922">
                  <c:v>18.074402149355247</c:v>
                </c:pt>
                <c:pt idx="923">
                  <c:v>18.115710391504127</c:v>
                </c:pt>
                <c:pt idx="924">
                  <c:v>18.156817160745099</c:v>
                </c:pt>
                <c:pt idx="925">
                  <c:v>18.197722457078168</c:v>
                </c:pt>
                <c:pt idx="926">
                  <c:v>18.238426280503333</c:v>
                </c:pt>
                <c:pt idx="927">
                  <c:v>18.278928631020591</c:v>
                </c:pt>
                <c:pt idx="928">
                  <c:v>18.319229508629945</c:v>
                </c:pt>
                <c:pt idx="929">
                  <c:v>18.359328913331396</c:v>
                </c:pt>
                <c:pt idx="930">
                  <c:v>18.399226845124939</c:v>
                </c:pt>
                <c:pt idx="931">
                  <c:v>18.438923304010579</c:v>
                </c:pt>
                <c:pt idx="932">
                  <c:v>18.478418289988312</c:v>
                </c:pt>
                <c:pt idx="933">
                  <c:v>18.517711803058141</c:v>
                </c:pt>
                <c:pt idx="934">
                  <c:v>18.556803843220067</c:v>
                </c:pt>
                <c:pt idx="935">
                  <c:v>18.595694410474085</c:v>
                </c:pt>
                <c:pt idx="936">
                  <c:v>18.6343835048202</c:v>
                </c:pt>
                <c:pt idx="937">
                  <c:v>18.672871126258411</c:v>
                </c:pt>
                <c:pt idx="938">
                  <c:v>18.711157274788714</c:v>
                </c:pt>
                <c:pt idx="939">
                  <c:v>18.749241950411115</c:v>
                </c:pt>
                <c:pt idx="940">
                  <c:v>18.787125153125611</c:v>
                </c:pt>
                <c:pt idx="941">
                  <c:v>18.824806882932201</c:v>
                </c:pt>
                <c:pt idx="942">
                  <c:v>18.862287139830887</c:v>
                </c:pt>
                <c:pt idx="943">
                  <c:v>18.899565923821665</c:v>
                </c:pt>
                <c:pt idx="944">
                  <c:v>18.93664323490454</c:v>
                </c:pt>
                <c:pt idx="945">
                  <c:v>18.973519073079512</c:v>
                </c:pt>
                <c:pt idx="946">
                  <c:v>19.010193438346576</c:v>
                </c:pt>
                <c:pt idx="947">
                  <c:v>19.046666330705737</c:v>
                </c:pt>
                <c:pt idx="948">
                  <c:v>19.082937750156994</c:v>
                </c:pt>
                <c:pt idx="949">
                  <c:v>19.119007696700344</c:v>
                </c:pt>
                <c:pt idx="950">
                  <c:v>19.15487617033579</c:v>
                </c:pt>
                <c:pt idx="951">
                  <c:v>19.190543171063332</c:v>
                </c:pt>
                <c:pt idx="952">
                  <c:v>19.226008698882968</c:v>
                </c:pt>
                <c:pt idx="953">
                  <c:v>19.261272753794699</c:v>
                </c:pt>
                <c:pt idx="954">
                  <c:v>19.296335335798528</c:v>
                </c:pt>
                <c:pt idx="955">
                  <c:v>19.331196444894449</c:v>
                </c:pt>
                <c:pt idx="956">
                  <c:v>19.365856081082466</c:v>
                </c:pt>
                <c:pt idx="957">
                  <c:v>19.400314244362576</c:v>
                </c:pt>
                <c:pt idx="958">
                  <c:v>19.434570934734783</c:v>
                </c:pt>
                <c:pt idx="959">
                  <c:v>19.468626152199086</c:v>
                </c:pt>
                <c:pt idx="960">
                  <c:v>19.502479896755482</c:v>
                </c:pt>
                <c:pt idx="961">
                  <c:v>19.536132168403974</c:v>
                </c:pt>
                <c:pt idx="962">
                  <c:v>19.569582967144562</c:v>
                </c:pt>
                <c:pt idx="963">
                  <c:v>19.602832292977244</c:v>
                </c:pt>
                <c:pt idx="964">
                  <c:v>19.635880145902021</c:v>
                </c:pt>
                <c:pt idx="965">
                  <c:v>19.668726525918895</c:v>
                </c:pt>
                <c:pt idx="966">
                  <c:v>19.701371433027862</c:v>
                </c:pt>
                <c:pt idx="967">
                  <c:v>19.733814867228926</c:v>
                </c:pt>
                <c:pt idx="968">
                  <c:v>19.766056828522082</c:v>
                </c:pt>
                <c:pt idx="969">
                  <c:v>19.798097316907334</c:v>
                </c:pt>
                <c:pt idx="970">
                  <c:v>19.829936332384683</c:v>
                </c:pt>
                <c:pt idx="971">
                  <c:v>19.861573874954125</c:v>
                </c:pt>
                <c:pt idx="972">
                  <c:v>19.893009944615663</c:v>
                </c:pt>
                <c:pt idx="973">
                  <c:v>19.924244541369298</c:v>
                </c:pt>
                <c:pt idx="974">
                  <c:v>19.955277665215025</c:v>
                </c:pt>
                <c:pt idx="975">
                  <c:v>19.986109316152849</c:v>
                </c:pt>
                <c:pt idx="976">
                  <c:v>20.016739494182769</c:v>
                </c:pt>
                <c:pt idx="977">
                  <c:v>20.047168199304782</c:v>
                </c:pt>
                <c:pt idx="978">
                  <c:v>20.077395431518891</c:v>
                </c:pt>
                <c:pt idx="979">
                  <c:v>20.107421190825093</c:v>
                </c:pt>
                <c:pt idx="980">
                  <c:v>20.137245477223392</c:v>
                </c:pt>
                <c:pt idx="981">
                  <c:v>20.166868290713786</c:v>
                </c:pt>
                <c:pt idx="982">
                  <c:v>20.196289631296274</c:v>
                </c:pt>
                <c:pt idx="983">
                  <c:v>20.225509498970858</c:v>
                </c:pt>
                <c:pt idx="984">
                  <c:v>20.254527893737539</c:v>
                </c:pt>
                <c:pt idx="985">
                  <c:v>20.283344815596312</c:v>
                </c:pt>
                <c:pt idx="986">
                  <c:v>20.311960264547182</c:v>
                </c:pt>
                <c:pt idx="987">
                  <c:v>20.340374240590148</c:v>
                </c:pt>
                <c:pt idx="988">
                  <c:v>20.368586743725206</c:v>
                </c:pt>
                <c:pt idx="989">
                  <c:v>20.396597773952362</c:v>
                </c:pt>
                <c:pt idx="990">
                  <c:v>20.42440733127161</c:v>
                </c:pt>
                <c:pt idx="991">
                  <c:v>20.452015415682954</c:v>
                </c:pt>
                <c:pt idx="992">
                  <c:v>20.479422027186395</c:v>
                </c:pt>
                <c:pt idx="993">
                  <c:v>20.506627165781929</c:v>
                </c:pt>
                <c:pt idx="994">
                  <c:v>20.533630831469559</c:v>
                </c:pt>
                <c:pt idx="995">
                  <c:v>20.560433024249285</c:v>
                </c:pt>
                <c:pt idx="996">
                  <c:v>20.587033744121104</c:v>
                </c:pt>
                <c:pt idx="997">
                  <c:v>20.61343299108502</c:v>
                </c:pt>
                <c:pt idx="998">
                  <c:v>20.639630765141032</c:v>
                </c:pt>
                <c:pt idx="999">
                  <c:v>20.665627066289137</c:v>
                </c:pt>
                <c:pt idx="1000">
                  <c:v>20.691421894529338</c:v>
                </c:pt>
                <c:pt idx="1001">
                  <c:v>20.717015249861632</c:v>
                </c:pt>
                <c:pt idx="1002">
                  <c:v>20.742407132286022</c:v>
                </c:pt>
                <c:pt idx="1003">
                  <c:v>20.767597541802509</c:v>
                </c:pt>
                <c:pt idx="1004">
                  <c:v>20.792586478411089</c:v>
                </c:pt>
                <c:pt idx="1005">
                  <c:v>20.817373942111765</c:v>
                </c:pt>
                <c:pt idx="1006">
                  <c:v>20.841959932904537</c:v>
                </c:pt>
                <c:pt idx="1007">
                  <c:v>20.866344450789402</c:v>
                </c:pt>
                <c:pt idx="1008">
                  <c:v>20.890527495766364</c:v>
                </c:pt>
                <c:pt idx="1009">
                  <c:v>20.914509067835422</c:v>
                </c:pt>
                <c:pt idx="1010">
                  <c:v>20.938289166996572</c:v>
                </c:pt>
                <c:pt idx="1011">
                  <c:v>20.961867793249819</c:v>
                </c:pt>
                <c:pt idx="1012">
                  <c:v>20.985244946595159</c:v>
                </c:pt>
                <c:pt idx="1013">
                  <c:v>21.008420627032596</c:v>
                </c:pt>
                <c:pt idx="1014">
                  <c:v>21.031394834562128</c:v>
                </c:pt>
                <c:pt idx="1015">
                  <c:v>21.054167569183754</c:v>
                </c:pt>
                <c:pt idx="1016">
                  <c:v>21.076738830897476</c:v>
                </c:pt>
                <c:pt idx="1017">
                  <c:v>21.099108619703294</c:v>
                </c:pt>
                <c:pt idx="1018">
                  <c:v>21.121276935601205</c:v>
                </c:pt>
                <c:pt idx="1019">
                  <c:v>21.143243778591213</c:v>
                </c:pt>
                <c:pt idx="1020">
                  <c:v>21.165009148673317</c:v>
                </c:pt>
                <c:pt idx="1021">
                  <c:v>21.186573045847513</c:v>
                </c:pt>
                <c:pt idx="1022">
                  <c:v>21.207935470113807</c:v>
                </c:pt>
                <c:pt idx="1023">
                  <c:v>21.229096421472192</c:v>
                </c:pt>
                <c:pt idx="1024">
                  <c:v>21.250055899922675</c:v>
                </c:pt>
                <c:pt idx="1025">
                  <c:v>21.270813905465253</c:v>
                </c:pt>
                <c:pt idx="1026">
                  <c:v>21.291370438099925</c:v>
                </c:pt>
                <c:pt idx="1027">
                  <c:v>21.311725497826693</c:v>
                </c:pt>
                <c:pt idx="1028">
                  <c:v>21.331879084645557</c:v>
                </c:pt>
                <c:pt idx="1029">
                  <c:v>21.351831198556514</c:v>
                </c:pt>
                <c:pt idx="1030">
                  <c:v>21.371581839559568</c:v>
                </c:pt>
                <c:pt idx="1031">
                  <c:v>21.391131007654717</c:v>
                </c:pt>
                <c:pt idx="1032">
                  <c:v>21.41047870284196</c:v>
                </c:pt>
                <c:pt idx="1033">
                  <c:v>21.429624925121299</c:v>
                </c:pt>
                <c:pt idx="1034">
                  <c:v>21.448569674492731</c:v>
                </c:pt>
                <c:pt idx="1035">
                  <c:v>21.467312950956259</c:v>
                </c:pt>
                <c:pt idx="1036">
                  <c:v>21.485854754511884</c:v>
                </c:pt>
                <c:pt idx="1037">
                  <c:v>21.504195085159601</c:v>
                </c:pt>
                <c:pt idx="1038">
                  <c:v>21.522333942899415</c:v>
                </c:pt>
                <c:pt idx="1039">
                  <c:v>21.540271327731325</c:v>
                </c:pt>
                <c:pt idx="1040">
                  <c:v>21.558007239655328</c:v>
                </c:pt>
                <c:pt idx="1041">
                  <c:v>21.575541678671428</c:v>
                </c:pt>
                <c:pt idx="1042">
                  <c:v>21.592874644779624</c:v>
                </c:pt>
                <c:pt idx="1043">
                  <c:v>21.610006137979912</c:v>
                </c:pt>
                <c:pt idx="1044">
                  <c:v>21.626936158272297</c:v>
                </c:pt>
                <c:pt idx="1045">
                  <c:v>21.643664705656779</c:v>
                </c:pt>
                <c:pt idx="1046">
                  <c:v>21.660191780133353</c:v>
                </c:pt>
                <c:pt idx="1047">
                  <c:v>21.676517381702023</c:v>
                </c:pt>
                <c:pt idx="1048">
                  <c:v>21.692641510362787</c:v>
                </c:pt>
                <c:pt idx="1049">
                  <c:v>21.708564166115647</c:v>
                </c:pt>
                <c:pt idx="1050">
                  <c:v>21.724285348960603</c:v>
                </c:pt>
                <c:pt idx="1051">
                  <c:v>21.739805058897652</c:v>
                </c:pt>
                <c:pt idx="1052">
                  <c:v>21.755123295926797</c:v>
                </c:pt>
                <c:pt idx="1053">
                  <c:v>21.770240060048039</c:v>
                </c:pt>
                <c:pt idx="1054">
                  <c:v>21.785155351261373</c:v>
                </c:pt>
                <c:pt idx="1055">
                  <c:v>21.799869169566804</c:v>
                </c:pt>
                <c:pt idx="1056">
                  <c:v>21.814381514964332</c:v>
                </c:pt>
                <c:pt idx="1057">
                  <c:v>21.828692387453952</c:v>
                </c:pt>
                <c:pt idx="1058">
                  <c:v>21.842801787035668</c:v>
                </c:pt>
                <c:pt idx="1059">
                  <c:v>21.856709713709478</c:v>
                </c:pt>
                <c:pt idx="1060">
                  <c:v>21.870416167475383</c:v>
                </c:pt>
                <c:pt idx="1061">
                  <c:v>21.883921148333386</c:v>
                </c:pt>
                <c:pt idx="1062">
                  <c:v>21.897426129191388</c:v>
                </c:pt>
                <c:pt idx="1063">
                  <c:v>21.91093111004939</c:v>
                </c:pt>
                <c:pt idx="1064">
                  <c:v>21.924436090907392</c:v>
                </c:pt>
                <c:pt idx="1065">
                  <c:v>21.937941071765394</c:v>
                </c:pt>
                <c:pt idx="1066">
                  <c:v>21.951446052623396</c:v>
                </c:pt>
                <c:pt idx="1067">
                  <c:v>21.964951033481398</c:v>
                </c:pt>
                <c:pt idx="1068">
                  <c:v>21.9784560143394</c:v>
                </c:pt>
                <c:pt idx="1069">
                  <c:v>21.991960995197402</c:v>
                </c:pt>
                <c:pt idx="1070">
                  <c:v>22.005465976055405</c:v>
                </c:pt>
                <c:pt idx="1071">
                  <c:v>22.018970956913407</c:v>
                </c:pt>
                <c:pt idx="1072">
                  <c:v>22.032475937771409</c:v>
                </c:pt>
                <c:pt idx="1073">
                  <c:v>22.045980918629411</c:v>
                </c:pt>
                <c:pt idx="1074">
                  <c:v>22.059485899487413</c:v>
                </c:pt>
                <c:pt idx="1075">
                  <c:v>22.072990880345415</c:v>
                </c:pt>
                <c:pt idx="1076">
                  <c:v>22.086495861203417</c:v>
                </c:pt>
                <c:pt idx="1077">
                  <c:v>22.100000842061419</c:v>
                </c:pt>
                <c:pt idx="1078">
                  <c:v>22.113505822919421</c:v>
                </c:pt>
                <c:pt idx="1079">
                  <c:v>22.127010803777424</c:v>
                </c:pt>
                <c:pt idx="1080">
                  <c:v>22.140515784635426</c:v>
                </c:pt>
                <c:pt idx="1081">
                  <c:v>22.154020765493428</c:v>
                </c:pt>
                <c:pt idx="1082">
                  <c:v>22.16752574635143</c:v>
                </c:pt>
                <c:pt idx="1083">
                  <c:v>22.181030727209432</c:v>
                </c:pt>
                <c:pt idx="1084">
                  <c:v>22.194535708067434</c:v>
                </c:pt>
                <c:pt idx="1085">
                  <c:v>22.208040688925436</c:v>
                </c:pt>
                <c:pt idx="1086">
                  <c:v>22.221545669783438</c:v>
                </c:pt>
                <c:pt idx="1087">
                  <c:v>22.23505065064144</c:v>
                </c:pt>
                <c:pt idx="1088">
                  <c:v>22.248555631499443</c:v>
                </c:pt>
                <c:pt idx="1089">
                  <c:v>22.262060612357445</c:v>
                </c:pt>
                <c:pt idx="1090">
                  <c:v>22.275565593215447</c:v>
                </c:pt>
                <c:pt idx="1091">
                  <c:v>22.289070574073449</c:v>
                </c:pt>
                <c:pt idx="1092">
                  <c:v>22.302575554931451</c:v>
                </c:pt>
                <c:pt idx="1093">
                  <c:v>22.316080535789453</c:v>
                </c:pt>
                <c:pt idx="1094">
                  <c:v>22.329585516647455</c:v>
                </c:pt>
                <c:pt idx="1095">
                  <c:v>22.343090497505457</c:v>
                </c:pt>
              </c:numCache>
            </c:numRef>
          </c:yVal>
          <c:smooth val="1"/>
        </c:ser>
        <c:axId val="70227840"/>
        <c:axId val="70230016"/>
      </c:scatterChart>
      <c:valAx>
        <c:axId val="70227840"/>
        <c:scaling>
          <c:orientation val="minMax"/>
          <c:max val="40452"/>
          <c:min val="39356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Date</a:t>
                </a:r>
              </a:p>
            </c:rich>
          </c:tx>
          <c:layout/>
        </c:title>
        <c:numFmt formatCode="m/d/yyyy" sourceLinked="1"/>
        <c:tickLblPos val="nextTo"/>
        <c:crossAx val="70230016"/>
        <c:crosses val="autoZero"/>
        <c:crossBetween val="midCat"/>
        <c:majorUnit val="182.5"/>
        <c:minorUnit val="30.417000000000005"/>
      </c:valAx>
      <c:valAx>
        <c:axId val="70230016"/>
        <c:scaling>
          <c:orientation val="minMax"/>
          <c:max val="60"/>
          <c:min val="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Cumulative </a:t>
                </a:r>
                <a:r>
                  <a:rPr lang="en-US" dirty="0" err="1" smtClean="0"/>
                  <a:t>Baseflow</a:t>
                </a:r>
                <a:r>
                  <a:rPr lang="en-US" baseline="0" dirty="0" smtClean="0"/>
                  <a:t> D</a:t>
                </a:r>
                <a:r>
                  <a:rPr lang="en-US" dirty="0" smtClean="0"/>
                  <a:t>epth</a:t>
                </a:r>
                <a:r>
                  <a:rPr lang="en-US" baseline="0" dirty="0" smtClean="0"/>
                  <a:t> </a:t>
                </a:r>
                <a:r>
                  <a:rPr lang="en-US" baseline="0" dirty="0"/>
                  <a:t>(cm over watershed area)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9444444444444441E-3"/>
              <c:y val="5.8715368912219304E-2"/>
            </c:manualLayout>
          </c:layout>
        </c:title>
        <c:numFmt formatCode="0" sourceLinked="0"/>
        <c:tickLblPos val="nextTo"/>
        <c:crossAx val="70227840"/>
        <c:crosses val="autoZero"/>
        <c:crossBetween val="midCat"/>
        <c:majorUnit val="15"/>
        <c:minorUnit val="3"/>
      </c:valAx>
    </c:plotArea>
    <c:legend>
      <c:legendPos val="r"/>
      <c:layout>
        <c:manualLayout>
          <c:xMode val="edge"/>
          <c:yMode val="edge"/>
          <c:x val="0.83194444444444449"/>
          <c:y val="2.5474628171478567E-2"/>
          <c:w val="0.16770844269466317"/>
          <c:h val="0.97452537182852139"/>
        </c:manualLayout>
      </c:layout>
    </c:legend>
    <c:plotVisOnly val="1"/>
  </c:chart>
  <c:spPr>
    <a:solidFill>
      <a:schemeClr val="bg1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67305-33B3-47C9-9ECC-586FD79AB83D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65315-C890-4CF0-8740-F72C72286A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277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0270CB-0812-4B95-9170-A701BD54E0C8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6C3EDD-F8AF-450F-A41F-54087EAD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7772400" cy="31432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Stream flow hydrograph separation using end member mixing analysis </a:t>
            </a:r>
            <a:r>
              <a:rPr lang="en-US" dirty="0" smtClean="0"/>
              <a:t>on streams throughout the USA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179859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Tonia Hack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William Sanford</a:t>
            </a:r>
          </a:p>
          <a:p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Department of Geosciences</a:t>
            </a:r>
          </a:p>
          <a:p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Colorado State University</a:t>
            </a:r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Preliminary Results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2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1"/>
                <a:gridCol w="1295400"/>
                <a:gridCol w="990600"/>
                <a:gridCol w="533400"/>
                <a:gridCol w="1447800"/>
                <a:gridCol w="838200"/>
                <a:gridCol w="762000"/>
                <a:gridCol w="1371600"/>
                <a:gridCol w="838201"/>
              </a:tblGrid>
              <a:tr h="17852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Stream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CUMULATIVE BF</a:t>
                      </a:r>
                      <a:r>
                        <a:rPr lang="en-US" sz="1800" b="1" i="0" u="none" strike="noStrike" baseline="-25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CMB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DEPTH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(cm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over area)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METHOD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CUMULATIVE UNCALBRATED BF DEPTH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(cm over area)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DIFFER-ENCE 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BF</a:t>
                      </a:r>
                      <a:r>
                        <a:rPr lang="en-US" sz="1800" b="1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CMB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: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BF</a:t>
                      </a:r>
                      <a:r>
                        <a:rPr lang="en-US" sz="1800" b="1" i="0" u="none" strike="noStrike" baseline="-2500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method</a:t>
                      </a:r>
                      <a:endParaRPr lang="en-US" sz="1800" b="1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CALI-BRATED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2N*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CUMULATIVE CALIBRATED BF DEPTH   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(cm over area)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 DIFFER-ENCE 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BF</a:t>
                      </a:r>
                      <a:r>
                        <a:rPr lang="en-US" sz="1800" b="1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CMB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: </a:t>
                      </a:r>
                      <a:r>
                        <a:rPr lang="en-US" sz="18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BF</a:t>
                      </a:r>
                      <a:r>
                        <a:rPr lang="en-US" sz="1800" b="1" i="0" u="none" strike="noStrike" baseline="-2500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method</a:t>
                      </a:r>
                      <a:endParaRPr lang="en-US" sz="1800" b="1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9054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Buck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Creek Longs SC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Sliding Interval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20.85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20.85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9054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Silver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River L’Anse MI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Sliding Interval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62.42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12044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Sagehen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Creek  Truckee CA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Local Minimum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57.85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74.89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2 component CMB shown to estimate </a:t>
            </a:r>
            <a:r>
              <a:rPr lang="en-US" sz="3200" dirty="0" err="1" smtClean="0"/>
              <a:t>baseflow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Snowmelt signal affects analytical method </a:t>
            </a:r>
            <a:r>
              <a:rPr lang="en-US" sz="3200" dirty="0" err="1" smtClean="0"/>
              <a:t>baseflow</a:t>
            </a:r>
            <a:endParaRPr lang="en-US" sz="3200" dirty="0" smtClean="0"/>
          </a:p>
          <a:p>
            <a:pPr lvl="1"/>
            <a:r>
              <a:rPr lang="en-US" sz="2800" dirty="0" smtClean="0"/>
              <a:t>CMB estimates lower cumulative </a:t>
            </a:r>
            <a:r>
              <a:rPr lang="en-US" sz="2800" dirty="0" err="1" smtClean="0"/>
              <a:t>baseflow</a:t>
            </a:r>
            <a:r>
              <a:rPr lang="en-US" sz="2800" dirty="0" smtClean="0"/>
              <a:t> compared to analytical methods</a:t>
            </a:r>
          </a:p>
          <a:p>
            <a:endParaRPr lang="en-US" sz="3200" dirty="0" smtClean="0"/>
          </a:p>
          <a:p>
            <a:r>
              <a:rPr lang="en-US" sz="3200" dirty="0" smtClean="0"/>
              <a:t>Next steps include:</a:t>
            </a:r>
          </a:p>
          <a:p>
            <a:pPr lvl="1"/>
            <a:r>
              <a:rPr lang="en-US" sz="2800" dirty="0" smtClean="0"/>
              <a:t>Calculation of </a:t>
            </a:r>
            <a:r>
              <a:rPr lang="en-US" sz="2800" dirty="0" err="1" smtClean="0"/>
              <a:t>baseflow</a:t>
            </a:r>
            <a:r>
              <a:rPr lang="en-US" sz="2800" dirty="0" smtClean="0"/>
              <a:t> during periods of non-snowmelt</a:t>
            </a:r>
          </a:p>
          <a:p>
            <a:pPr lvl="1"/>
            <a:r>
              <a:rPr lang="en-US" sz="2800" dirty="0" smtClean="0"/>
              <a:t>Calibrate analytical method </a:t>
            </a:r>
            <a:r>
              <a:rPr lang="en-US" sz="2800" dirty="0" err="1" smtClean="0"/>
              <a:t>baseflow</a:t>
            </a:r>
            <a:r>
              <a:rPr lang="en-US" sz="2800" dirty="0" smtClean="0"/>
              <a:t> to CMB </a:t>
            </a:r>
            <a:r>
              <a:rPr lang="en-US" sz="2800" dirty="0" err="1" smtClean="0"/>
              <a:t>baseflow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Summary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82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hydrograph using 2-component end member mixing</a:t>
            </a:r>
          </a:p>
          <a:p>
            <a:endParaRPr lang="en-US" dirty="0" smtClean="0"/>
          </a:p>
          <a:p>
            <a:r>
              <a:rPr lang="en-US" dirty="0" smtClean="0"/>
              <a:t>Estimate </a:t>
            </a:r>
            <a:r>
              <a:rPr lang="en-US" dirty="0" err="1" smtClean="0"/>
              <a:t>baseflow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Compare to analytical methods: fixed interval, sliding interval, local minimum</a:t>
            </a:r>
          </a:p>
          <a:p>
            <a:endParaRPr lang="en-US" dirty="0" smtClean="0"/>
          </a:p>
          <a:p>
            <a:r>
              <a:rPr lang="en-US" dirty="0" smtClean="0"/>
              <a:t>Apply to various US streams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Approach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 flipH="1">
            <a:off x="8686798" y="5943600"/>
            <a:ext cx="76201" cy="63691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Hydrograph Separation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57200" y="1143000"/>
            <a:ext cx="8382000" cy="51054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300" dirty="0" smtClean="0"/>
              <a:t>2-component hydrograph separation</a:t>
            </a:r>
          </a:p>
          <a:p>
            <a:endParaRPr lang="en-US" sz="2300" dirty="0" smtClean="0"/>
          </a:p>
          <a:p>
            <a:r>
              <a:rPr lang="en-US" sz="2300" dirty="0" smtClean="0"/>
              <a:t>Analytical methods use constant </a:t>
            </a:r>
            <a:r>
              <a:rPr lang="en-US" sz="2300" dirty="0" smtClean="0"/>
              <a:t>time base of direct runoff from event to event (</a:t>
            </a:r>
            <a:r>
              <a:rPr lang="en-US" sz="2300" dirty="0" err="1" smtClean="0"/>
              <a:t>Linsley</a:t>
            </a:r>
            <a:r>
              <a:rPr lang="en-US" sz="2300" dirty="0" smtClean="0"/>
              <a:t> </a:t>
            </a:r>
            <a:r>
              <a:rPr lang="en-US" sz="2300" i="1" dirty="0" smtClean="0"/>
              <a:t>et al</a:t>
            </a:r>
            <a:r>
              <a:rPr lang="en-US" sz="2300" dirty="0" smtClean="0"/>
              <a:t>., 1982)</a:t>
            </a:r>
          </a:p>
          <a:p>
            <a:pPr>
              <a:buNone/>
            </a:pPr>
            <a:endParaRPr lang="en-US" sz="2300" i="1" dirty="0" smtClean="0"/>
          </a:p>
          <a:p>
            <a:pPr algn="ctr">
              <a:buNone/>
            </a:pPr>
            <a:r>
              <a:rPr lang="en-US" sz="2800" i="1" dirty="0" smtClean="0"/>
              <a:t>N = 0.8A</a:t>
            </a:r>
            <a:r>
              <a:rPr lang="en-US" sz="2800" i="1" baseline="30000" dirty="0" smtClean="0"/>
              <a:t>0.2</a:t>
            </a:r>
            <a:endParaRPr lang="en-US" sz="2800" i="1" dirty="0" smtClean="0"/>
          </a:p>
          <a:p>
            <a:endParaRPr lang="en-US" sz="2300" i="1" dirty="0" smtClean="0"/>
          </a:p>
          <a:p>
            <a:pPr marL="1820863" lvl="1"/>
            <a:r>
              <a:rPr lang="en-US" sz="1800" i="1" dirty="0" smtClean="0"/>
              <a:t>N</a:t>
            </a:r>
            <a:r>
              <a:rPr lang="en-US" sz="1800" dirty="0" smtClean="0"/>
              <a:t> is time in days after peak discharge that all discharge is considered </a:t>
            </a:r>
            <a:r>
              <a:rPr lang="en-US" sz="1800" dirty="0" err="1" smtClean="0"/>
              <a:t>baseflow</a:t>
            </a:r>
            <a:endParaRPr lang="en-US" sz="1800" dirty="0" smtClean="0"/>
          </a:p>
          <a:p>
            <a:pPr marL="1820863" lvl="1"/>
            <a:r>
              <a:rPr lang="en-US" sz="1800" i="1" dirty="0" smtClean="0"/>
              <a:t>A </a:t>
            </a:r>
            <a:r>
              <a:rPr lang="en-US" sz="1800" dirty="0" smtClean="0"/>
              <a:t>is watershed area in km</a:t>
            </a:r>
            <a:r>
              <a:rPr lang="en-US" sz="1800" baseline="30000" dirty="0" smtClean="0"/>
              <a:t>2</a:t>
            </a:r>
          </a:p>
          <a:p>
            <a:endParaRPr lang="en-US" sz="2300" dirty="0" smtClean="0"/>
          </a:p>
          <a:p>
            <a:r>
              <a:rPr lang="en-US" sz="2300" dirty="0" smtClean="0"/>
              <a:t>Analytical methods use 2N* moving time window</a:t>
            </a:r>
          </a:p>
          <a:p>
            <a:pPr lvl="1"/>
            <a:r>
              <a:rPr lang="en-US" sz="1700" dirty="0" smtClean="0"/>
              <a:t>Odd integer between 3-11 closest to 2N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1600" i="1" dirty="0" smtClean="0"/>
              <a:t>e.g.</a:t>
            </a:r>
            <a:r>
              <a:rPr lang="en-US" sz="1600" i="1" dirty="0" smtClean="0"/>
              <a:t>  </a:t>
            </a:r>
            <a:r>
              <a:rPr lang="en-US" sz="1200" dirty="0" smtClean="0"/>
              <a:t>A=112km</a:t>
            </a:r>
            <a:r>
              <a:rPr lang="en-US" sz="1200" baseline="30000" dirty="0" smtClean="0"/>
              <a:t>2</a:t>
            </a:r>
            <a:r>
              <a:rPr lang="en-US" sz="1200" dirty="0" smtClean="0"/>
              <a:t> 	N=0.8(112</a:t>
            </a:r>
            <a:r>
              <a:rPr lang="en-US" sz="1200" baseline="30000" dirty="0" smtClean="0"/>
              <a:t>0.2</a:t>
            </a:r>
            <a:r>
              <a:rPr lang="en-US" sz="1200" dirty="0" smtClean="0"/>
              <a:t>)=2.06	2N=2(2.06)=4.12	2N*=5</a:t>
            </a:r>
            <a:endParaRPr lang="en-US" sz="2100" dirty="0"/>
          </a:p>
        </p:txBody>
      </p:sp>
    </p:spTree>
    <p:extLst>
      <p:ext uri="{BB962C8B-B14F-4D97-AF65-F5344CB8AC3E}">
        <p14:creationId xmlns="" xmlns:p14="http://schemas.microsoft.com/office/powerpoint/2010/main" val="382107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625600"/>
            <a:ext cx="3492500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			   Sliding Interval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									  Fixed Interval				        	Local 								Minimum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Analytical Methods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Pettyjohn</a:t>
            </a:r>
            <a:r>
              <a:rPr lang="en-US" sz="2000" dirty="0" smtClean="0">
                <a:solidFill>
                  <a:schemeClr val="tx1"/>
                </a:solidFill>
              </a:rPr>
              <a:t> and Henning, 1979; </a:t>
            </a:r>
            <a:r>
              <a:rPr lang="en-US" sz="2000" dirty="0" err="1" smtClean="0">
                <a:solidFill>
                  <a:schemeClr val="tx1"/>
                </a:solidFill>
              </a:rPr>
              <a:t>Sloto</a:t>
            </a:r>
            <a:r>
              <a:rPr lang="en-US" sz="2000" dirty="0" smtClean="0">
                <a:solidFill>
                  <a:schemeClr val="tx1"/>
                </a:solidFill>
              </a:rPr>
              <a:t> and Crouse, 1996)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34925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13400" y="4419600"/>
            <a:ext cx="3530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153400" cy="3962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i="1" dirty="0" smtClean="0"/>
          </a:p>
          <a:p>
            <a:endParaRPr lang="en-US" i="1" dirty="0" smtClean="0"/>
          </a:p>
          <a:p>
            <a:pPr marL="2743200" indent="-255588"/>
            <a:r>
              <a:rPr lang="en-US" i="1" dirty="0" smtClean="0"/>
              <a:t>BF </a:t>
            </a:r>
            <a:r>
              <a:rPr lang="en-US" dirty="0" smtClean="0"/>
              <a:t>is daily </a:t>
            </a:r>
            <a:r>
              <a:rPr lang="en-US" dirty="0" err="1" smtClean="0"/>
              <a:t>baseflow</a:t>
            </a:r>
            <a:endParaRPr lang="en-US" i="1" dirty="0" smtClean="0"/>
          </a:p>
          <a:p>
            <a:pPr marL="2743200" indent="-255588"/>
            <a:r>
              <a:rPr lang="en-US" i="1" dirty="0" smtClean="0"/>
              <a:t>Q </a:t>
            </a:r>
            <a:r>
              <a:rPr lang="en-US" dirty="0" smtClean="0"/>
              <a:t>is daily discharge</a:t>
            </a:r>
          </a:p>
          <a:p>
            <a:pPr marL="2743200" indent="-255588"/>
            <a:r>
              <a:rPr lang="en-US" i="1" dirty="0" smtClean="0"/>
              <a:t>Q</a:t>
            </a:r>
            <a:r>
              <a:rPr lang="en-US" i="1" baseline="-25000" dirty="0" smtClean="0"/>
              <a:t>C</a:t>
            </a:r>
            <a:r>
              <a:rPr lang="en-US" i="1" dirty="0" smtClean="0"/>
              <a:t> </a:t>
            </a:r>
            <a:r>
              <a:rPr lang="en-US" dirty="0" smtClean="0"/>
              <a:t>is daily conductance</a:t>
            </a:r>
          </a:p>
          <a:p>
            <a:pPr marL="2743200" indent="-255588"/>
            <a:r>
              <a:rPr lang="en-US" i="1" dirty="0" smtClean="0"/>
              <a:t>RO</a:t>
            </a:r>
            <a:r>
              <a:rPr lang="en-US" i="1" baseline="-25000" dirty="0" smtClean="0"/>
              <a:t>C</a:t>
            </a:r>
            <a:r>
              <a:rPr lang="en-US" dirty="0" smtClean="0"/>
              <a:t> is runoff conductance</a:t>
            </a:r>
          </a:p>
          <a:p>
            <a:pPr marL="2743200" indent="-255588"/>
            <a:r>
              <a:rPr lang="en-US" i="1" dirty="0" smtClean="0"/>
              <a:t>BF</a:t>
            </a:r>
            <a:r>
              <a:rPr lang="en-US" i="1" baseline="-25000" dirty="0" smtClean="0"/>
              <a:t>C</a:t>
            </a:r>
            <a:r>
              <a:rPr lang="en-US" dirty="0" smtClean="0"/>
              <a:t> is </a:t>
            </a:r>
            <a:r>
              <a:rPr lang="en-US" dirty="0" err="1" smtClean="0"/>
              <a:t>baseflow</a:t>
            </a:r>
            <a:r>
              <a:rPr lang="en-US" dirty="0" smtClean="0"/>
              <a:t> conductance</a:t>
            </a:r>
          </a:p>
          <a:p>
            <a:pPr marL="396875" indent="-255588"/>
            <a:endParaRPr lang="en-US" i="1" dirty="0" smtClean="0"/>
          </a:p>
          <a:p>
            <a:pPr marL="396875" indent="-255588"/>
            <a:r>
              <a:rPr lang="en-US" sz="2000" i="1" dirty="0" smtClean="0"/>
              <a:t>Method chosen due to availability </a:t>
            </a:r>
            <a:r>
              <a:rPr lang="en-US" sz="2000" i="1" dirty="0" smtClean="0"/>
              <a:t>of USGS discharge </a:t>
            </a:r>
            <a:r>
              <a:rPr lang="en-US" sz="2000" i="1" dirty="0" smtClean="0"/>
              <a:t>and specific conductance data</a:t>
            </a:r>
            <a:endParaRPr lang="en-US" sz="20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4478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Conductivity Mass </a:t>
            </a:r>
            <a:r>
              <a:rPr lang="en-US" sz="3600" dirty="0" smtClean="0">
                <a:solidFill>
                  <a:schemeClr val="tx1"/>
                </a:solidFill>
              </a:rPr>
              <a:t>Balance (CMB) Method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(Stewart </a:t>
            </a:r>
            <a:r>
              <a:rPr lang="en-US" sz="2800" i="1" dirty="0" smtClean="0">
                <a:solidFill>
                  <a:schemeClr val="tx1"/>
                </a:solidFill>
              </a:rPr>
              <a:t>et al.</a:t>
            </a:r>
            <a:r>
              <a:rPr lang="en-US" sz="2800" dirty="0" smtClean="0">
                <a:solidFill>
                  <a:schemeClr val="tx1"/>
                </a:solidFill>
              </a:rPr>
              <a:t>, 2007)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40000"/>
          </a:blip>
          <a:srcRect/>
          <a:stretch>
            <a:fillRect/>
          </a:stretch>
        </p:blipFill>
        <p:spPr bwMode="auto">
          <a:xfrm>
            <a:off x="2362200" y="1676400"/>
            <a:ext cx="3581400" cy="1152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0" y="685800"/>
            <a:ext cx="6553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Study Sites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6329" y="5498068"/>
            <a:ext cx="413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Groundwater regions from Thomas (1952)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43601" y="2590800"/>
          <a:ext cx="2971799" cy="1752600"/>
        </p:xfrm>
        <a:graphic>
          <a:graphicData uri="http://schemas.openxmlformats.org/drawingml/2006/table">
            <a:tbl>
              <a:tblPr/>
              <a:tblGrid>
                <a:gridCol w="803190"/>
                <a:gridCol w="722870"/>
                <a:gridCol w="803189"/>
                <a:gridCol w="642550"/>
              </a:tblGrid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Stream</a:t>
                      </a:r>
                    </a:p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&amp; Location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USGS #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UTM Coordinates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Drainage Area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(mi</a:t>
                      </a:r>
                      <a:r>
                        <a:rPr lang="en-US" sz="1000" b="1" i="0" u="none" strike="noStrike" baseline="30000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Buck Creek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Longs SC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02110400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33°57'12", 78°43'12"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Silver River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L'Anse MI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04043150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46°48'15",  88°19'01"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Sagehen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Creek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Truckee CA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10343500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39°25'54", 120°14'13"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Flowchart: Connector 9"/>
          <p:cNvSpPr/>
          <p:nvPr/>
        </p:nvSpPr>
        <p:spPr>
          <a:xfrm>
            <a:off x="457200" y="2819400"/>
            <a:ext cx="54864" cy="54864"/>
          </a:xfrm>
          <a:prstGeom prst="flowChartConnector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3962400" y="1828800"/>
            <a:ext cx="54864" cy="54864"/>
          </a:xfrm>
          <a:prstGeom prst="flowChartConnector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5355336" y="3810000"/>
            <a:ext cx="54864" cy="54864"/>
          </a:xfrm>
          <a:prstGeom prst="flowChartConnector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Preliminary Results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0" y="838200"/>
          <a:ext cx="9144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0" y="3886200"/>
          <a:ext cx="9144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Preliminary Results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0" y="762000"/>
          <a:ext cx="9144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0" y="3886200"/>
          <a:ext cx="9144000" cy="29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Preliminary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685800"/>
          <a:ext cx="9144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0" y="3657600"/>
          <a:ext cx="9144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1143000"/>
            <a:ext cx="685800" cy="4876800"/>
          </a:xfrm>
          <a:prstGeom prst="rect">
            <a:avLst/>
          </a:prstGeom>
          <a:solidFill>
            <a:schemeClr val="accent4">
              <a:alpha val="25000"/>
            </a:schemeClr>
          </a:solidFill>
          <a:ln w="12700">
            <a:solidFill>
              <a:schemeClr val="accent4"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72200" y="1143000"/>
            <a:ext cx="685800" cy="4876800"/>
          </a:xfrm>
          <a:prstGeom prst="rect">
            <a:avLst/>
          </a:prstGeom>
          <a:solidFill>
            <a:schemeClr val="accent4">
              <a:alpha val="25000"/>
            </a:schemeClr>
          </a:solidFill>
          <a:ln w="12700">
            <a:solidFill>
              <a:schemeClr val="accent4"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52600" y="1143000"/>
            <a:ext cx="685800" cy="4876800"/>
          </a:xfrm>
          <a:prstGeom prst="rect">
            <a:avLst/>
          </a:prstGeom>
          <a:solidFill>
            <a:schemeClr val="accent4">
              <a:alpha val="25000"/>
            </a:schemeClr>
          </a:solidFill>
          <a:ln w="12700">
            <a:solidFill>
              <a:schemeClr val="accent4">
                <a:alpha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13712</TotalTime>
  <Words>418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Stream flow hydrograph separation using end member mixing analysis on streams throughout the USA</vt:lpstr>
      <vt:lpstr>Approach</vt:lpstr>
      <vt:lpstr>Hydrograph Separation</vt:lpstr>
      <vt:lpstr>Analytical Methods (Pettyjohn and Henning, 1979; Sloto and Crouse, 1996)</vt:lpstr>
      <vt:lpstr>Conductivity Mass Balance (CMB) Method (Stewart et al., 2007)</vt:lpstr>
      <vt:lpstr>Study Sites</vt:lpstr>
      <vt:lpstr>Preliminary Results</vt:lpstr>
      <vt:lpstr>Preliminary Results</vt:lpstr>
      <vt:lpstr>Preliminary Results</vt:lpstr>
      <vt:lpstr>Preliminary Results</vt:lpstr>
      <vt:lpstr>Summary</vt:lpstr>
      <vt:lpstr>Thank You!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 flow hydrograph separation using end member mixing analysis and analytical techniques</dc:title>
  <dc:creator>tonia</dc:creator>
  <cp:lastModifiedBy>tonia</cp:lastModifiedBy>
  <cp:revision>889</cp:revision>
  <dcterms:created xsi:type="dcterms:W3CDTF">2013-03-15T02:23:26Z</dcterms:created>
  <dcterms:modified xsi:type="dcterms:W3CDTF">2013-05-13T23:58:57Z</dcterms:modified>
</cp:coreProperties>
</file>