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muel\Dropbox\Wallace\Excel%20Mesonet%20Data\ACM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muel\Dropbox\Wallace\Excel%20Mesonet%20Data\FIT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kern="1200" baseline="0" dirty="0" smtClean="0">
                <a:solidFill>
                  <a:srgbClr val="000000"/>
                </a:solidFill>
              </a:rPr>
              <a:t>ACME Groundwater Recharge and Mean Daily Groundwater Well Levels for the 2005 Water Year</a:t>
            </a:r>
            <a:endParaRPr lang="en-US" sz="1800" b="1" i="0" kern="1200" baseline="0" dirty="0">
              <a:solidFill>
                <a:srgbClr val="000000"/>
              </a:solidFill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10192947035466721"/>
          <c:y val="0.20945520107858859"/>
          <c:w val="0.76600023554748387"/>
          <c:h val="0.5496608668597277"/>
        </c:manualLayout>
      </c:layout>
      <c:lineChart>
        <c:grouping val="standard"/>
        <c:ser>
          <c:idx val="0"/>
          <c:order val="0"/>
          <c:tx>
            <c:v>Daily Groundwater Recharge (mm)</c:v>
          </c:tx>
          <c:marker>
            <c:symbol val="none"/>
          </c:marker>
          <c:cat>
            <c:numRef>
              <c:f>ACME!$D$3209:$D$3573</c:f>
              <c:numCache>
                <c:formatCode>m/d/yyyy</c:formatCode>
                <c:ptCount val="365"/>
                <c:pt idx="0">
                  <c:v>38261</c:v>
                </c:pt>
                <c:pt idx="1">
                  <c:v>38262</c:v>
                </c:pt>
                <c:pt idx="2">
                  <c:v>38263</c:v>
                </c:pt>
                <c:pt idx="3">
                  <c:v>38264</c:v>
                </c:pt>
                <c:pt idx="4">
                  <c:v>38265</c:v>
                </c:pt>
                <c:pt idx="5">
                  <c:v>38266</c:v>
                </c:pt>
                <c:pt idx="6">
                  <c:v>38267</c:v>
                </c:pt>
                <c:pt idx="7">
                  <c:v>38268</c:v>
                </c:pt>
                <c:pt idx="8">
                  <c:v>38269</c:v>
                </c:pt>
                <c:pt idx="9">
                  <c:v>38270</c:v>
                </c:pt>
                <c:pt idx="10">
                  <c:v>38271</c:v>
                </c:pt>
                <c:pt idx="11">
                  <c:v>38272</c:v>
                </c:pt>
                <c:pt idx="12">
                  <c:v>38273</c:v>
                </c:pt>
                <c:pt idx="13">
                  <c:v>38274</c:v>
                </c:pt>
                <c:pt idx="14">
                  <c:v>38275</c:v>
                </c:pt>
                <c:pt idx="15">
                  <c:v>38276</c:v>
                </c:pt>
                <c:pt idx="16">
                  <c:v>38277</c:v>
                </c:pt>
                <c:pt idx="17">
                  <c:v>38278</c:v>
                </c:pt>
                <c:pt idx="18">
                  <c:v>38279</c:v>
                </c:pt>
                <c:pt idx="19">
                  <c:v>38280</c:v>
                </c:pt>
                <c:pt idx="20">
                  <c:v>38281</c:v>
                </c:pt>
                <c:pt idx="21">
                  <c:v>38282</c:v>
                </c:pt>
                <c:pt idx="22">
                  <c:v>38283</c:v>
                </c:pt>
                <c:pt idx="23">
                  <c:v>38284</c:v>
                </c:pt>
                <c:pt idx="24">
                  <c:v>38285</c:v>
                </c:pt>
                <c:pt idx="25">
                  <c:v>38286</c:v>
                </c:pt>
                <c:pt idx="26">
                  <c:v>38287</c:v>
                </c:pt>
                <c:pt idx="27">
                  <c:v>38288</c:v>
                </c:pt>
                <c:pt idx="28">
                  <c:v>38289</c:v>
                </c:pt>
                <c:pt idx="29">
                  <c:v>38290</c:v>
                </c:pt>
                <c:pt idx="30">
                  <c:v>38291</c:v>
                </c:pt>
                <c:pt idx="31">
                  <c:v>38292</c:v>
                </c:pt>
                <c:pt idx="32">
                  <c:v>38293</c:v>
                </c:pt>
                <c:pt idx="33">
                  <c:v>38294</c:v>
                </c:pt>
                <c:pt idx="34">
                  <c:v>38295</c:v>
                </c:pt>
                <c:pt idx="35">
                  <c:v>38296</c:v>
                </c:pt>
                <c:pt idx="36">
                  <c:v>38297</c:v>
                </c:pt>
                <c:pt idx="37">
                  <c:v>38298</c:v>
                </c:pt>
                <c:pt idx="38">
                  <c:v>38299</c:v>
                </c:pt>
                <c:pt idx="39">
                  <c:v>38300</c:v>
                </c:pt>
                <c:pt idx="40">
                  <c:v>38301</c:v>
                </c:pt>
                <c:pt idx="41">
                  <c:v>38302</c:v>
                </c:pt>
                <c:pt idx="42">
                  <c:v>38303</c:v>
                </c:pt>
                <c:pt idx="43">
                  <c:v>38304</c:v>
                </c:pt>
                <c:pt idx="44">
                  <c:v>38305</c:v>
                </c:pt>
                <c:pt idx="45">
                  <c:v>38306</c:v>
                </c:pt>
                <c:pt idx="46">
                  <c:v>38307</c:v>
                </c:pt>
                <c:pt idx="47">
                  <c:v>38308</c:v>
                </c:pt>
                <c:pt idx="48">
                  <c:v>38309</c:v>
                </c:pt>
                <c:pt idx="49">
                  <c:v>38310</c:v>
                </c:pt>
                <c:pt idx="50">
                  <c:v>38311</c:v>
                </c:pt>
                <c:pt idx="51">
                  <c:v>38312</c:v>
                </c:pt>
                <c:pt idx="52">
                  <c:v>38313</c:v>
                </c:pt>
                <c:pt idx="53">
                  <c:v>38314</c:v>
                </c:pt>
                <c:pt idx="54">
                  <c:v>38315</c:v>
                </c:pt>
                <c:pt idx="55">
                  <c:v>38316</c:v>
                </c:pt>
                <c:pt idx="56">
                  <c:v>38317</c:v>
                </c:pt>
                <c:pt idx="57">
                  <c:v>38318</c:v>
                </c:pt>
                <c:pt idx="58">
                  <c:v>38319</c:v>
                </c:pt>
                <c:pt idx="59">
                  <c:v>38320</c:v>
                </c:pt>
                <c:pt idx="60">
                  <c:v>38321</c:v>
                </c:pt>
                <c:pt idx="61">
                  <c:v>38322</c:v>
                </c:pt>
                <c:pt idx="62">
                  <c:v>38323</c:v>
                </c:pt>
                <c:pt idx="63">
                  <c:v>38324</c:v>
                </c:pt>
                <c:pt idx="64">
                  <c:v>38325</c:v>
                </c:pt>
                <c:pt idx="65">
                  <c:v>38326</c:v>
                </c:pt>
                <c:pt idx="66">
                  <c:v>38327</c:v>
                </c:pt>
                <c:pt idx="67">
                  <c:v>38328</c:v>
                </c:pt>
                <c:pt idx="68">
                  <c:v>38329</c:v>
                </c:pt>
                <c:pt idx="69">
                  <c:v>38330</c:v>
                </c:pt>
                <c:pt idx="70">
                  <c:v>38331</c:v>
                </c:pt>
                <c:pt idx="71">
                  <c:v>38332</c:v>
                </c:pt>
                <c:pt idx="72">
                  <c:v>38333</c:v>
                </c:pt>
                <c:pt idx="73">
                  <c:v>38334</c:v>
                </c:pt>
                <c:pt idx="74">
                  <c:v>38335</c:v>
                </c:pt>
                <c:pt idx="75">
                  <c:v>38336</c:v>
                </c:pt>
                <c:pt idx="76">
                  <c:v>38337</c:v>
                </c:pt>
                <c:pt idx="77">
                  <c:v>38338</c:v>
                </c:pt>
                <c:pt idx="78">
                  <c:v>38339</c:v>
                </c:pt>
                <c:pt idx="79">
                  <c:v>38340</c:v>
                </c:pt>
                <c:pt idx="80">
                  <c:v>38341</c:v>
                </c:pt>
                <c:pt idx="81">
                  <c:v>38342</c:v>
                </c:pt>
                <c:pt idx="82">
                  <c:v>38343</c:v>
                </c:pt>
                <c:pt idx="83">
                  <c:v>38344</c:v>
                </c:pt>
                <c:pt idx="84">
                  <c:v>38345</c:v>
                </c:pt>
                <c:pt idx="85">
                  <c:v>38346</c:v>
                </c:pt>
                <c:pt idx="86">
                  <c:v>38347</c:v>
                </c:pt>
                <c:pt idx="87">
                  <c:v>38348</c:v>
                </c:pt>
                <c:pt idx="88">
                  <c:v>38349</c:v>
                </c:pt>
                <c:pt idx="89">
                  <c:v>38350</c:v>
                </c:pt>
                <c:pt idx="90">
                  <c:v>38351</c:v>
                </c:pt>
                <c:pt idx="91">
                  <c:v>38352</c:v>
                </c:pt>
                <c:pt idx="92">
                  <c:v>38353</c:v>
                </c:pt>
                <c:pt idx="93">
                  <c:v>38354</c:v>
                </c:pt>
                <c:pt idx="94">
                  <c:v>38355</c:v>
                </c:pt>
                <c:pt idx="95">
                  <c:v>38356</c:v>
                </c:pt>
                <c:pt idx="96">
                  <c:v>38357</c:v>
                </c:pt>
                <c:pt idx="97">
                  <c:v>38358</c:v>
                </c:pt>
                <c:pt idx="98">
                  <c:v>38359</c:v>
                </c:pt>
                <c:pt idx="99">
                  <c:v>38360</c:v>
                </c:pt>
                <c:pt idx="100">
                  <c:v>38361</c:v>
                </c:pt>
                <c:pt idx="101">
                  <c:v>38362</c:v>
                </c:pt>
                <c:pt idx="102">
                  <c:v>38363</c:v>
                </c:pt>
                <c:pt idx="103">
                  <c:v>38364</c:v>
                </c:pt>
                <c:pt idx="104">
                  <c:v>38365</c:v>
                </c:pt>
                <c:pt idx="105">
                  <c:v>38366</c:v>
                </c:pt>
                <c:pt idx="106">
                  <c:v>38367</c:v>
                </c:pt>
                <c:pt idx="107">
                  <c:v>38368</c:v>
                </c:pt>
                <c:pt idx="108">
                  <c:v>38369</c:v>
                </c:pt>
                <c:pt idx="109">
                  <c:v>38370</c:v>
                </c:pt>
                <c:pt idx="110">
                  <c:v>38371</c:v>
                </c:pt>
                <c:pt idx="111">
                  <c:v>38372</c:v>
                </c:pt>
                <c:pt idx="112">
                  <c:v>38373</c:v>
                </c:pt>
                <c:pt idx="113">
                  <c:v>38374</c:v>
                </c:pt>
                <c:pt idx="114">
                  <c:v>38375</c:v>
                </c:pt>
                <c:pt idx="115">
                  <c:v>38376</c:v>
                </c:pt>
                <c:pt idx="116">
                  <c:v>38377</c:v>
                </c:pt>
                <c:pt idx="117">
                  <c:v>38378</c:v>
                </c:pt>
                <c:pt idx="118">
                  <c:v>38379</c:v>
                </c:pt>
                <c:pt idx="119">
                  <c:v>38380</c:v>
                </c:pt>
                <c:pt idx="120">
                  <c:v>38381</c:v>
                </c:pt>
                <c:pt idx="121">
                  <c:v>38382</c:v>
                </c:pt>
                <c:pt idx="122">
                  <c:v>38383</c:v>
                </c:pt>
                <c:pt idx="123">
                  <c:v>38384</c:v>
                </c:pt>
                <c:pt idx="124">
                  <c:v>38385</c:v>
                </c:pt>
                <c:pt idx="125">
                  <c:v>38386</c:v>
                </c:pt>
                <c:pt idx="126">
                  <c:v>38387</c:v>
                </c:pt>
                <c:pt idx="127">
                  <c:v>38388</c:v>
                </c:pt>
                <c:pt idx="128">
                  <c:v>38389</c:v>
                </c:pt>
                <c:pt idx="129">
                  <c:v>38390</c:v>
                </c:pt>
                <c:pt idx="130">
                  <c:v>38391</c:v>
                </c:pt>
                <c:pt idx="131">
                  <c:v>38392</c:v>
                </c:pt>
                <c:pt idx="132">
                  <c:v>38393</c:v>
                </c:pt>
                <c:pt idx="133">
                  <c:v>38394</c:v>
                </c:pt>
                <c:pt idx="134">
                  <c:v>38395</c:v>
                </c:pt>
                <c:pt idx="135">
                  <c:v>38396</c:v>
                </c:pt>
                <c:pt idx="136">
                  <c:v>38397</c:v>
                </c:pt>
                <c:pt idx="137">
                  <c:v>38398</c:v>
                </c:pt>
                <c:pt idx="138">
                  <c:v>38399</c:v>
                </c:pt>
                <c:pt idx="139">
                  <c:v>38400</c:v>
                </c:pt>
                <c:pt idx="140">
                  <c:v>38401</c:v>
                </c:pt>
                <c:pt idx="141">
                  <c:v>38402</c:v>
                </c:pt>
                <c:pt idx="142">
                  <c:v>38403</c:v>
                </c:pt>
                <c:pt idx="143">
                  <c:v>38404</c:v>
                </c:pt>
                <c:pt idx="144">
                  <c:v>38405</c:v>
                </c:pt>
                <c:pt idx="145">
                  <c:v>38406</c:v>
                </c:pt>
                <c:pt idx="146">
                  <c:v>38407</c:v>
                </c:pt>
                <c:pt idx="147">
                  <c:v>38408</c:v>
                </c:pt>
                <c:pt idx="148">
                  <c:v>38409</c:v>
                </c:pt>
                <c:pt idx="149">
                  <c:v>38410</c:v>
                </c:pt>
                <c:pt idx="150">
                  <c:v>38411</c:v>
                </c:pt>
                <c:pt idx="151">
                  <c:v>38412</c:v>
                </c:pt>
                <c:pt idx="152">
                  <c:v>38413</c:v>
                </c:pt>
                <c:pt idx="153">
                  <c:v>38414</c:v>
                </c:pt>
                <c:pt idx="154">
                  <c:v>38415</c:v>
                </c:pt>
                <c:pt idx="155">
                  <c:v>38416</c:v>
                </c:pt>
                <c:pt idx="156">
                  <c:v>38417</c:v>
                </c:pt>
                <c:pt idx="157">
                  <c:v>38418</c:v>
                </c:pt>
                <c:pt idx="158">
                  <c:v>38419</c:v>
                </c:pt>
                <c:pt idx="159">
                  <c:v>38420</c:v>
                </c:pt>
                <c:pt idx="160">
                  <c:v>38421</c:v>
                </c:pt>
                <c:pt idx="161">
                  <c:v>38422</c:v>
                </c:pt>
                <c:pt idx="162">
                  <c:v>38423</c:v>
                </c:pt>
                <c:pt idx="163">
                  <c:v>38424</c:v>
                </c:pt>
                <c:pt idx="164">
                  <c:v>38425</c:v>
                </c:pt>
                <c:pt idx="165">
                  <c:v>38426</c:v>
                </c:pt>
                <c:pt idx="166">
                  <c:v>38427</c:v>
                </c:pt>
                <c:pt idx="167">
                  <c:v>38428</c:v>
                </c:pt>
                <c:pt idx="168">
                  <c:v>38429</c:v>
                </c:pt>
                <c:pt idx="169">
                  <c:v>38430</c:v>
                </c:pt>
                <c:pt idx="170">
                  <c:v>38431</c:v>
                </c:pt>
                <c:pt idx="171">
                  <c:v>38432</c:v>
                </c:pt>
                <c:pt idx="172">
                  <c:v>38433</c:v>
                </c:pt>
                <c:pt idx="173">
                  <c:v>38434</c:v>
                </c:pt>
                <c:pt idx="174">
                  <c:v>38435</c:v>
                </c:pt>
                <c:pt idx="175">
                  <c:v>38436</c:v>
                </c:pt>
                <c:pt idx="176">
                  <c:v>38437</c:v>
                </c:pt>
                <c:pt idx="177">
                  <c:v>38438</c:v>
                </c:pt>
                <c:pt idx="178">
                  <c:v>38439</c:v>
                </c:pt>
                <c:pt idx="179">
                  <c:v>38440</c:v>
                </c:pt>
                <c:pt idx="180">
                  <c:v>38441</c:v>
                </c:pt>
                <c:pt idx="181">
                  <c:v>38442</c:v>
                </c:pt>
                <c:pt idx="182">
                  <c:v>38443</c:v>
                </c:pt>
                <c:pt idx="183">
                  <c:v>38444</c:v>
                </c:pt>
                <c:pt idx="184">
                  <c:v>38445</c:v>
                </c:pt>
                <c:pt idx="185">
                  <c:v>38446</c:v>
                </c:pt>
                <c:pt idx="186">
                  <c:v>38447</c:v>
                </c:pt>
                <c:pt idx="187">
                  <c:v>38448</c:v>
                </c:pt>
                <c:pt idx="188">
                  <c:v>38449</c:v>
                </c:pt>
                <c:pt idx="189">
                  <c:v>38450</c:v>
                </c:pt>
                <c:pt idx="190">
                  <c:v>38451</c:v>
                </c:pt>
                <c:pt idx="191">
                  <c:v>38452</c:v>
                </c:pt>
                <c:pt idx="192">
                  <c:v>38453</c:v>
                </c:pt>
                <c:pt idx="193">
                  <c:v>38454</c:v>
                </c:pt>
                <c:pt idx="194">
                  <c:v>38455</c:v>
                </c:pt>
                <c:pt idx="195">
                  <c:v>38456</c:v>
                </c:pt>
                <c:pt idx="196">
                  <c:v>38457</c:v>
                </c:pt>
                <c:pt idx="197">
                  <c:v>38458</c:v>
                </c:pt>
                <c:pt idx="198">
                  <c:v>38459</c:v>
                </c:pt>
                <c:pt idx="199">
                  <c:v>38460</c:v>
                </c:pt>
                <c:pt idx="200">
                  <c:v>38461</c:v>
                </c:pt>
                <c:pt idx="201">
                  <c:v>38462</c:v>
                </c:pt>
                <c:pt idx="202">
                  <c:v>38463</c:v>
                </c:pt>
                <c:pt idx="203">
                  <c:v>38464</c:v>
                </c:pt>
                <c:pt idx="204">
                  <c:v>38465</c:v>
                </c:pt>
                <c:pt idx="205">
                  <c:v>38466</c:v>
                </c:pt>
                <c:pt idx="206">
                  <c:v>38467</c:v>
                </c:pt>
                <c:pt idx="207">
                  <c:v>38468</c:v>
                </c:pt>
                <c:pt idx="208">
                  <c:v>38469</c:v>
                </c:pt>
                <c:pt idx="209">
                  <c:v>38470</c:v>
                </c:pt>
                <c:pt idx="210">
                  <c:v>38471</c:v>
                </c:pt>
                <c:pt idx="211">
                  <c:v>38472</c:v>
                </c:pt>
                <c:pt idx="212">
                  <c:v>38473</c:v>
                </c:pt>
                <c:pt idx="213">
                  <c:v>38474</c:v>
                </c:pt>
                <c:pt idx="214">
                  <c:v>38475</c:v>
                </c:pt>
                <c:pt idx="215">
                  <c:v>38476</c:v>
                </c:pt>
                <c:pt idx="216">
                  <c:v>38477</c:v>
                </c:pt>
                <c:pt idx="217">
                  <c:v>38478</c:v>
                </c:pt>
                <c:pt idx="218">
                  <c:v>38479</c:v>
                </c:pt>
                <c:pt idx="219">
                  <c:v>38480</c:v>
                </c:pt>
                <c:pt idx="220">
                  <c:v>38481</c:v>
                </c:pt>
                <c:pt idx="221">
                  <c:v>38482</c:v>
                </c:pt>
                <c:pt idx="222">
                  <c:v>38483</c:v>
                </c:pt>
                <c:pt idx="223">
                  <c:v>38484</c:v>
                </c:pt>
                <c:pt idx="224">
                  <c:v>38485</c:v>
                </c:pt>
                <c:pt idx="225">
                  <c:v>38486</c:v>
                </c:pt>
                <c:pt idx="226">
                  <c:v>38487</c:v>
                </c:pt>
                <c:pt idx="227">
                  <c:v>38488</c:v>
                </c:pt>
                <c:pt idx="228">
                  <c:v>38489</c:v>
                </c:pt>
                <c:pt idx="229">
                  <c:v>38490</c:v>
                </c:pt>
                <c:pt idx="230">
                  <c:v>38491</c:v>
                </c:pt>
                <c:pt idx="231">
                  <c:v>38492</c:v>
                </c:pt>
                <c:pt idx="232">
                  <c:v>38493</c:v>
                </c:pt>
                <c:pt idx="233">
                  <c:v>38494</c:v>
                </c:pt>
                <c:pt idx="234">
                  <c:v>38495</c:v>
                </c:pt>
                <c:pt idx="235">
                  <c:v>38496</c:v>
                </c:pt>
                <c:pt idx="236">
                  <c:v>38497</c:v>
                </c:pt>
                <c:pt idx="237">
                  <c:v>38498</c:v>
                </c:pt>
                <c:pt idx="238">
                  <c:v>38499</c:v>
                </c:pt>
                <c:pt idx="239">
                  <c:v>38500</c:v>
                </c:pt>
                <c:pt idx="240">
                  <c:v>38501</c:v>
                </c:pt>
                <c:pt idx="241">
                  <c:v>38502</c:v>
                </c:pt>
                <c:pt idx="242">
                  <c:v>38503</c:v>
                </c:pt>
                <c:pt idx="243">
                  <c:v>38504</c:v>
                </c:pt>
                <c:pt idx="244">
                  <c:v>38505</c:v>
                </c:pt>
                <c:pt idx="245">
                  <c:v>38506</c:v>
                </c:pt>
                <c:pt idx="246">
                  <c:v>38507</c:v>
                </c:pt>
                <c:pt idx="247">
                  <c:v>38508</c:v>
                </c:pt>
                <c:pt idx="248">
                  <c:v>38509</c:v>
                </c:pt>
                <c:pt idx="249">
                  <c:v>38510</c:v>
                </c:pt>
                <c:pt idx="250">
                  <c:v>38511</c:v>
                </c:pt>
                <c:pt idx="251">
                  <c:v>38512</c:v>
                </c:pt>
                <c:pt idx="252">
                  <c:v>38513</c:v>
                </c:pt>
                <c:pt idx="253">
                  <c:v>38514</c:v>
                </c:pt>
                <c:pt idx="254">
                  <c:v>38515</c:v>
                </c:pt>
                <c:pt idx="255">
                  <c:v>38516</c:v>
                </c:pt>
                <c:pt idx="256">
                  <c:v>38517</c:v>
                </c:pt>
                <c:pt idx="257">
                  <c:v>38518</c:v>
                </c:pt>
                <c:pt idx="258">
                  <c:v>38519</c:v>
                </c:pt>
                <c:pt idx="259">
                  <c:v>38520</c:v>
                </c:pt>
                <c:pt idx="260">
                  <c:v>38521</c:v>
                </c:pt>
                <c:pt idx="261">
                  <c:v>38522</c:v>
                </c:pt>
                <c:pt idx="262">
                  <c:v>38523</c:v>
                </c:pt>
                <c:pt idx="263">
                  <c:v>38524</c:v>
                </c:pt>
                <c:pt idx="264">
                  <c:v>38525</c:v>
                </c:pt>
                <c:pt idx="265">
                  <c:v>38526</c:v>
                </c:pt>
                <c:pt idx="266">
                  <c:v>38527</c:v>
                </c:pt>
                <c:pt idx="267">
                  <c:v>38528</c:v>
                </c:pt>
                <c:pt idx="268">
                  <c:v>38529</c:v>
                </c:pt>
                <c:pt idx="269">
                  <c:v>38530</c:v>
                </c:pt>
                <c:pt idx="270">
                  <c:v>38531</c:v>
                </c:pt>
                <c:pt idx="271">
                  <c:v>38532</c:v>
                </c:pt>
                <c:pt idx="272">
                  <c:v>38533</c:v>
                </c:pt>
                <c:pt idx="273">
                  <c:v>38534</c:v>
                </c:pt>
                <c:pt idx="274">
                  <c:v>38535</c:v>
                </c:pt>
                <c:pt idx="275">
                  <c:v>38536</c:v>
                </c:pt>
                <c:pt idx="276">
                  <c:v>38537</c:v>
                </c:pt>
                <c:pt idx="277">
                  <c:v>38538</c:v>
                </c:pt>
                <c:pt idx="278">
                  <c:v>38539</c:v>
                </c:pt>
                <c:pt idx="279">
                  <c:v>38540</c:v>
                </c:pt>
                <c:pt idx="280">
                  <c:v>38541</c:v>
                </c:pt>
                <c:pt idx="281">
                  <c:v>38542</c:v>
                </c:pt>
                <c:pt idx="282">
                  <c:v>38543</c:v>
                </c:pt>
                <c:pt idx="283">
                  <c:v>38544</c:v>
                </c:pt>
                <c:pt idx="284">
                  <c:v>38545</c:v>
                </c:pt>
                <c:pt idx="285">
                  <c:v>38546</c:v>
                </c:pt>
                <c:pt idx="286">
                  <c:v>38547</c:v>
                </c:pt>
                <c:pt idx="287">
                  <c:v>38548</c:v>
                </c:pt>
                <c:pt idx="288">
                  <c:v>38549</c:v>
                </c:pt>
                <c:pt idx="289">
                  <c:v>38550</c:v>
                </c:pt>
                <c:pt idx="290">
                  <c:v>38551</c:v>
                </c:pt>
                <c:pt idx="291">
                  <c:v>38552</c:v>
                </c:pt>
                <c:pt idx="292">
                  <c:v>38553</c:v>
                </c:pt>
                <c:pt idx="293">
                  <c:v>38554</c:v>
                </c:pt>
                <c:pt idx="294">
                  <c:v>38555</c:v>
                </c:pt>
                <c:pt idx="295">
                  <c:v>38556</c:v>
                </c:pt>
                <c:pt idx="296">
                  <c:v>38557</c:v>
                </c:pt>
                <c:pt idx="297">
                  <c:v>38558</c:v>
                </c:pt>
                <c:pt idx="298">
                  <c:v>38559</c:v>
                </c:pt>
                <c:pt idx="299">
                  <c:v>38560</c:v>
                </c:pt>
                <c:pt idx="300">
                  <c:v>38561</c:v>
                </c:pt>
                <c:pt idx="301">
                  <c:v>38562</c:v>
                </c:pt>
                <c:pt idx="302">
                  <c:v>38563</c:v>
                </c:pt>
                <c:pt idx="303">
                  <c:v>38564</c:v>
                </c:pt>
                <c:pt idx="304">
                  <c:v>38565</c:v>
                </c:pt>
                <c:pt idx="305">
                  <c:v>38566</c:v>
                </c:pt>
                <c:pt idx="306">
                  <c:v>38567</c:v>
                </c:pt>
                <c:pt idx="307">
                  <c:v>38568</c:v>
                </c:pt>
                <c:pt idx="308">
                  <c:v>38569</c:v>
                </c:pt>
                <c:pt idx="309">
                  <c:v>38570</c:v>
                </c:pt>
                <c:pt idx="310">
                  <c:v>38571</c:v>
                </c:pt>
                <c:pt idx="311">
                  <c:v>38572</c:v>
                </c:pt>
                <c:pt idx="312">
                  <c:v>38573</c:v>
                </c:pt>
                <c:pt idx="313">
                  <c:v>38574</c:v>
                </c:pt>
                <c:pt idx="314">
                  <c:v>38575</c:v>
                </c:pt>
                <c:pt idx="315">
                  <c:v>38576</c:v>
                </c:pt>
                <c:pt idx="316">
                  <c:v>38577</c:v>
                </c:pt>
                <c:pt idx="317">
                  <c:v>38578</c:v>
                </c:pt>
                <c:pt idx="318">
                  <c:v>38579</c:v>
                </c:pt>
                <c:pt idx="319">
                  <c:v>38580</c:v>
                </c:pt>
                <c:pt idx="320">
                  <c:v>38581</c:v>
                </c:pt>
                <c:pt idx="321">
                  <c:v>38582</c:v>
                </c:pt>
                <c:pt idx="322">
                  <c:v>38583</c:v>
                </c:pt>
                <c:pt idx="323">
                  <c:v>38584</c:v>
                </c:pt>
                <c:pt idx="324">
                  <c:v>38585</c:v>
                </c:pt>
                <c:pt idx="325">
                  <c:v>38586</c:v>
                </c:pt>
                <c:pt idx="326">
                  <c:v>38587</c:v>
                </c:pt>
                <c:pt idx="327">
                  <c:v>38588</c:v>
                </c:pt>
                <c:pt idx="328">
                  <c:v>38589</c:v>
                </c:pt>
                <c:pt idx="329">
                  <c:v>38590</c:v>
                </c:pt>
                <c:pt idx="330">
                  <c:v>38591</c:v>
                </c:pt>
                <c:pt idx="331">
                  <c:v>38592</c:v>
                </c:pt>
                <c:pt idx="332">
                  <c:v>38593</c:v>
                </c:pt>
                <c:pt idx="333">
                  <c:v>38594</c:v>
                </c:pt>
                <c:pt idx="334">
                  <c:v>38595</c:v>
                </c:pt>
                <c:pt idx="335">
                  <c:v>38596</c:v>
                </c:pt>
                <c:pt idx="336">
                  <c:v>38597</c:v>
                </c:pt>
                <c:pt idx="337">
                  <c:v>38598</c:v>
                </c:pt>
                <c:pt idx="338">
                  <c:v>38599</c:v>
                </c:pt>
                <c:pt idx="339">
                  <c:v>38600</c:v>
                </c:pt>
                <c:pt idx="340">
                  <c:v>38601</c:v>
                </c:pt>
                <c:pt idx="341">
                  <c:v>38602</c:v>
                </c:pt>
                <c:pt idx="342">
                  <c:v>38603</c:v>
                </c:pt>
                <c:pt idx="343">
                  <c:v>38604</c:v>
                </c:pt>
                <c:pt idx="344">
                  <c:v>38605</c:v>
                </c:pt>
                <c:pt idx="345">
                  <c:v>38606</c:v>
                </c:pt>
                <c:pt idx="346">
                  <c:v>38607</c:v>
                </c:pt>
                <c:pt idx="347">
                  <c:v>38608</c:v>
                </c:pt>
                <c:pt idx="348">
                  <c:v>38609</c:v>
                </c:pt>
                <c:pt idx="349">
                  <c:v>38610</c:v>
                </c:pt>
                <c:pt idx="350">
                  <c:v>38611</c:v>
                </c:pt>
                <c:pt idx="351">
                  <c:v>38612</c:v>
                </c:pt>
                <c:pt idx="352">
                  <c:v>38613</c:v>
                </c:pt>
                <c:pt idx="353">
                  <c:v>38614</c:v>
                </c:pt>
                <c:pt idx="354">
                  <c:v>38615</c:v>
                </c:pt>
                <c:pt idx="355">
                  <c:v>38616</c:v>
                </c:pt>
                <c:pt idx="356">
                  <c:v>38617</c:v>
                </c:pt>
                <c:pt idx="357">
                  <c:v>38618</c:v>
                </c:pt>
                <c:pt idx="358">
                  <c:v>38619</c:v>
                </c:pt>
                <c:pt idx="359">
                  <c:v>38620</c:v>
                </c:pt>
                <c:pt idx="360">
                  <c:v>38621</c:v>
                </c:pt>
                <c:pt idx="361">
                  <c:v>38622</c:v>
                </c:pt>
                <c:pt idx="362">
                  <c:v>38623</c:v>
                </c:pt>
                <c:pt idx="363">
                  <c:v>38624</c:v>
                </c:pt>
                <c:pt idx="364">
                  <c:v>38625</c:v>
                </c:pt>
              </c:numCache>
            </c:numRef>
          </c:cat>
          <c:val>
            <c:numRef>
              <c:f>ACME!$V$3209:$V$3573</c:f>
              <c:numCache>
                <c:formatCode>General</c:formatCode>
                <c:ptCount val="365"/>
                <c:pt idx="0">
                  <c:v>1.1910695251349452E-4</c:v>
                </c:pt>
                <c:pt idx="1">
                  <c:v>1.2165075597993003E-4</c:v>
                </c:pt>
                <c:pt idx="2">
                  <c:v>1.2165075597993003E-4</c:v>
                </c:pt>
                <c:pt idx="3">
                  <c:v>1.1847935487491869E-4</c:v>
                </c:pt>
                <c:pt idx="4">
                  <c:v>1.1830064927870471E-4</c:v>
                </c:pt>
                <c:pt idx="5">
                  <c:v>1.1874791943847384E-4</c:v>
                </c:pt>
                <c:pt idx="6">
                  <c:v>1.1803309603665157E-4</c:v>
                </c:pt>
                <c:pt idx="7">
                  <c:v>1.2023594077222494E-4</c:v>
                </c:pt>
                <c:pt idx="8">
                  <c:v>1.2504851188091157E-4</c:v>
                </c:pt>
                <c:pt idx="9">
                  <c:v>1.2709416436793483E-4</c:v>
                </c:pt>
                <c:pt idx="10">
                  <c:v>1.2613856933728145E-4</c:v>
                </c:pt>
                <c:pt idx="11">
                  <c:v>1.260434058012282E-4</c:v>
                </c:pt>
                <c:pt idx="12">
                  <c:v>1.2815368035798183E-4</c:v>
                </c:pt>
                <c:pt idx="13">
                  <c:v>1.348513844449245E-4</c:v>
                </c:pt>
                <c:pt idx="14">
                  <c:v>1.3495319631092844E-4</c:v>
                </c:pt>
                <c:pt idx="15">
                  <c:v>1.4232804633548717E-4</c:v>
                </c:pt>
                <c:pt idx="16">
                  <c:v>1.4602739002480433E-4</c:v>
                </c:pt>
                <c:pt idx="17">
                  <c:v>1.4942763818361012E-4</c:v>
                </c:pt>
                <c:pt idx="18">
                  <c:v>1.6101950887563682E-4</c:v>
                </c:pt>
                <c:pt idx="19">
                  <c:v>1.7129856573784959E-4</c:v>
                </c:pt>
                <c:pt idx="20">
                  <c:v>1.71946145245415E-4</c:v>
                </c:pt>
                <c:pt idx="21">
                  <c:v>1.8938385745835871E-4</c:v>
                </c:pt>
                <c:pt idx="22">
                  <c:v>2.0170116847843437E-4</c:v>
                </c:pt>
                <c:pt idx="23">
                  <c:v>2.1538740722981429E-4</c:v>
                </c:pt>
                <c:pt idx="24">
                  <c:v>2.2426069345375218E-4</c:v>
                </c:pt>
                <c:pt idx="25">
                  <c:v>2.4138200800541052E-4</c:v>
                </c:pt>
                <c:pt idx="26">
                  <c:v>2.6079197585505525E-4</c:v>
                </c:pt>
                <c:pt idx="27">
                  <c:v>2.7691452073009523E-4</c:v>
                </c:pt>
                <c:pt idx="28">
                  <c:v>2.9997154796376188E-4</c:v>
                </c:pt>
                <c:pt idx="29">
                  <c:v>3.3038612516882366E-4</c:v>
                </c:pt>
                <c:pt idx="30">
                  <c:v>3.451644357621749E-4</c:v>
                </c:pt>
                <c:pt idx="31">
                  <c:v>3.6498268155238833E-4</c:v>
                </c:pt>
                <c:pt idx="32">
                  <c:v>9.0194053039787888E-4</c:v>
                </c:pt>
                <c:pt idx="33">
                  <c:v>0.2201750030509827</c:v>
                </c:pt>
                <c:pt idx="34">
                  <c:v>0.40029646898576832</c:v>
                </c:pt>
                <c:pt idx="35">
                  <c:v>0.4048373035230996</c:v>
                </c:pt>
                <c:pt idx="36">
                  <c:v>0.40029646898576832</c:v>
                </c:pt>
                <c:pt idx="37">
                  <c:v>0.40086139850489438</c:v>
                </c:pt>
                <c:pt idx="38">
                  <c:v>0.40227705955505177</c:v>
                </c:pt>
                <c:pt idx="39">
                  <c:v>0.40142709034949042</c:v>
                </c:pt>
                <c:pt idx="40">
                  <c:v>0.39371532519781377</c:v>
                </c:pt>
                <c:pt idx="41">
                  <c:v>0.4048373035230996</c:v>
                </c:pt>
                <c:pt idx="42">
                  <c:v>0.40698273190403184</c:v>
                </c:pt>
                <c:pt idx="43">
                  <c:v>0.40813139955605643</c:v>
                </c:pt>
                <c:pt idx="44">
                  <c:v>0.40870689467201582</c:v>
                </c:pt>
                <c:pt idx="45">
                  <c:v>0.4089949329736014</c:v>
                </c:pt>
                <c:pt idx="46">
                  <c:v>0.4089949329736014</c:v>
                </c:pt>
                <c:pt idx="47">
                  <c:v>0.41905187653709758</c:v>
                </c:pt>
                <c:pt idx="48">
                  <c:v>0.41406711285568032</c:v>
                </c:pt>
                <c:pt idx="49">
                  <c:v>0.41816806761640563</c:v>
                </c:pt>
                <c:pt idx="50">
                  <c:v>0.42543823726544605</c:v>
                </c:pt>
                <c:pt idx="51">
                  <c:v>0.43972413026010382</c:v>
                </c:pt>
                <c:pt idx="52">
                  <c:v>0.43941546652505026</c:v>
                </c:pt>
                <c:pt idx="53">
                  <c:v>0.43634017208055692</c:v>
                </c:pt>
                <c:pt idx="54">
                  <c:v>0.4448470254203053</c:v>
                </c:pt>
                <c:pt idx="55">
                  <c:v>0.44080608226588897</c:v>
                </c:pt>
                <c:pt idx="56">
                  <c:v>0.43100774283069232</c:v>
                </c:pt>
                <c:pt idx="57">
                  <c:v>0.44391137757078086</c:v>
                </c:pt>
                <c:pt idx="58">
                  <c:v>0.43910700940547581</c:v>
                </c:pt>
                <c:pt idx="59">
                  <c:v>0.44391137757078086</c:v>
                </c:pt>
                <c:pt idx="60">
                  <c:v>0.45319394307147176</c:v>
                </c:pt>
                <c:pt idx="61">
                  <c:v>0.45319394307147176</c:v>
                </c:pt>
                <c:pt idx="62">
                  <c:v>0.45002678038928662</c:v>
                </c:pt>
                <c:pt idx="63">
                  <c:v>0.45224157131622378</c:v>
                </c:pt>
                <c:pt idx="64">
                  <c:v>0.44939588370188177</c:v>
                </c:pt>
                <c:pt idx="65">
                  <c:v>0.44359991205602478</c:v>
                </c:pt>
                <c:pt idx="66">
                  <c:v>0.44204570698546414</c:v>
                </c:pt>
                <c:pt idx="67">
                  <c:v>0.44422305155100439</c:v>
                </c:pt>
                <c:pt idx="68">
                  <c:v>0.44453493412479023</c:v>
                </c:pt>
                <c:pt idx="69">
                  <c:v>0.44547183468950241</c:v>
                </c:pt>
                <c:pt idx="70">
                  <c:v>0.45558323836865516</c:v>
                </c:pt>
                <c:pt idx="71">
                  <c:v>0.44908075149793186</c:v>
                </c:pt>
                <c:pt idx="72">
                  <c:v>0.44547183468950241</c:v>
                </c:pt>
                <c:pt idx="73">
                  <c:v>0.45622240737892028</c:v>
                </c:pt>
                <c:pt idx="74">
                  <c:v>0.46509803857285781</c:v>
                </c:pt>
                <c:pt idx="75">
                  <c:v>0.46104346987987094</c:v>
                </c:pt>
                <c:pt idx="76">
                  <c:v>0.45224157131622378</c:v>
                </c:pt>
                <c:pt idx="77">
                  <c:v>0.45065852097808867</c:v>
                </c:pt>
                <c:pt idx="78">
                  <c:v>0.44939588370188177</c:v>
                </c:pt>
                <c:pt idx="79">
                  <c:v>0.45097470805904477</c:v>
                </c:pt>
                <c:pt idx="80">
                  <c:v>0.44453493412479023</c:v>
                </c:pt>
                <c:pt idx="81">
                  <c:v>0.443288654878706</c:v>
                </c:pt>
                <c:pt idx="82">
                  <c:v>0.4528762737207675</c:v>
                </c:pt>
                <c:pt idx="83">
                  <c:v>0.45097470805904477</c:v>
                </c:pt>
                <c:pt idx="84">
                  <c:v>0.45160771644167275</c:v>
                </c:pt>
                <c:pt idx="85">
                  <c:v>0.44578455291984798</c:v>
                </c:pt>
                <c:pt idx="86">
                  <c:v>0.43849071450454691</c:v>
                </c:pt>
                <c:pt idx="87">
                  <c:v>0.43040229632376642</c:v>
                </c:pt>
                <c:pt idx="88">
                  <c:v>0.43191743649128111</c:v>
                </c:pt>
                <c:pt idx="89">
                  <c:v>0.42738721745381497</c:v>
                </c:pt>
                <c:pt idx="90">
                  <c:v>0.4218623878179168</c:v>
                </c:pt>
                <c:pt idx="91">
                  <c:v>0.46885819960704361</c:v>
                </c:pt>
                <c:pt idx="92">
                  <c:v>0.62449688744846221</c:v>
                </c:pt>
                <c:pt idx="93">
                  <c:v>0.63142202618902965</c:v>
                </c:pt>
                <c:pt idx="94">
                  <c:v>0.6483830456132027</c:v>
                </c:pt>
                <c:pt idx="95">
                  <c:v>0.64793712921539581</c:v>
                </c:pt>
                <c:pt idx="96">
                  <c:v>0.66098649283432864</c:v>
                </c:pt>
                <c:pt idx="97">
                  <c:v>0.66030551146465066</c:v>
                </c:pt>
                <c:pt idx="98">
                  <c:v>0.65691048403854235</c:v>
                </c:pt>
                <c:pt idx="99">
                  <c:v>0.65128854456792551</c:v>
                </c:pt>
                <c:pt idx="100">
                  <c:v>0.64018013598370205</c:v>
                </c:pt>
                <c:pt idx="101">
                  <c:v>0.65084074920931778</c:v>
                </c:pt>
                <c:pt idx="102">
                  <c:v>0.66829147274345513</c:v>
                </c:pt>
                <c:pt idx="103">
                  <c:v>0.64972252714334311</c:v>
                </c:pt>
                <c:pt idx="104">
                  <c:v>0.6648578699128237</c:v>
                </c:pt>
                <c:pt idx="105">
                  <c:v>0.67613606639364865</c:v>
                </c:pt>
                <c:pt idx="106">
                  <c:v>0.68618099897999763</c:v>
                </c:pt>
                <c:pt idx="107">
                  <c:v>0.68266115179800513</c:v>
                </c:pt>
                <c:pt idx="108">
                  <c:v>0.67915825518951212</c:v>
                </c:pt>
                <c:pt idx="109">
                  <c:v>0.66875054301046211</c:v>
                </c:pt>
                <c:pt idx="110">
                  <c:v>0.66645815026226951</c:v>
                </c:pt>
                <c:pt idx="111">
                  <c:v>0.6584927832706956</c:v>
                </c:pt>
                <c:pt idx="112">
                  <c:v>0.64593407251979817</c:v>
                </c:pt>
                <c:pt idx="113">
                  <c:v>0.6584927832706956</c:v>
                </c:pt>
                <c:pt idx="114">
                  <c:v>0.66875054301046211</c:v>
                </c:pt>
                <c:pt idx="115">
                  <c:v>0.65218500454654826</c:v>
                </c:pt>
                <c:pt idx="116">
                  <c:v>0.64216640386457868</c:v>
                </c:pt>
                <c:pt idx="117">
                  <c:v>0.64415846896128803</c:v>
                </c:pt>
                <c:pt idx="118">
                  <c:v>0.64927574441019498</c:v>
                </c:pt>
                <c:pt idx="119">
                  <c:v>0.66235043601816324</c:v>
                </c:pt>
                <c:pt idx="120">
                  <c:v>0.65465625545177752</c:v>
                </c:pt>
                <c:pt idx="121">
                  <c:v>0.67752935050279983</c:v>
                </c:pt>
                <c:pt idx="122">
                  <c:v>0.66030551146465066</c:v>
                </c:pt>
                <c:pt idx="123">
                  <c:v>0.65465625545177752</c:v>
                </c:pt>
                <c:pt idx="124">
                  <c:v>0.65173662962452783</c:v>
                </c:pt>
                <c:pt idx="125">
                  <c:v>0.63797995251323913</c:v>
                </c:pt>
                <c:pt idx="126">
                  <c:v>0.63995979674920156</c:v>
                </c:pt>
                <c:pt idx="127">
                  <c:v>0.63600587365611627</c:v>
                </c:pt>
                <c:pt idx="128">
                  <c:v>0.65308262465700062</c:v>
                </c:pt>
                <c:pt idx="129">
                  <c:v>0.65894552631831083</c:v>
                </c:pt>
                <c:pt idx="130">
                  <c:v>0.67174172721702818</c:v>
                </c:pt>
                <c:pt idx="131">
                  <c:v>0.66875054301046211</c:v>
                </c:pt>
                <c:pt idx="132">
                  <c:v>0.66577187322876885</c:v>
                </c:pt>
                <c:pt idx="133">
                  <c:v>0.65985189024652147</c:v>
                </c:pt>
                <c:pt idx="134">
                  <c:v>0.66577187322876885</c:v>
                </c:pt>
                <c:pt idx="135">
                  <c:v>0.65804033260919925</c:v>
                </c:pt>
                <c:pt idx="136">
                  <c:v>0.65985189024652147</c:v>
                </c:pt>
                <c:pt idx="137">
                  <c:v>0.65804033260919925</c:v>
                </c:pt>
                <c:pt idx="138">
                  <c:v>0.67312650757380388</c:v>
                </c:pt>
                <c:pt idx="139">
                  <c:v>0.67174172721702818</c:v>
                </c:pt>
                <c:pt idx="140">
                  <c:v>0.67915825518951212</c:v>
                </c:pt>
                <c:pt idx="141">
                  <c:v>0.66280567116462819</c:v>
                </c:pt>
                <c:pt idx="142">
                  <c:v>0.6501695989890357</c:v>
                </c:pt>
                <c:pt idx="143">
                  <c:v>0.65939856192066826</c:v>
                </c:pt>
                <c:pt idx="144">
                  <c:v>0.67128072860832044</c:v>
                </c:pt>
                <c:pt idx="145">
                  <c:v>0.66098649283432864</c:v>
                </c:pt>
                <c:pt idx="146">
                  <c:v>0.67358869643939512</c:v>
                </c:pt>
                <c:pt idx="147">
                  <c:v>0.6648578699128237</c:v>
                </c:pt>
                <c:pt idx="148">
                  <c:v>0.6584927832706956</c:v>
                </c:pt>
                <c:pt idx="149">
                  <c:v>0.66326120030245461</c:v>
                </c:pt>
                <c:pt idx="150">
                  <c:v>0.66829147274345513</c:v>
                </c:pt>
                <c:pt idx="151">
                  <c:v>0.677064623246313</c:v>
                </c:pt>
                <c:pt idx="152">
                  <c:v>0.67358869643939512</c:v>
                </c:pt>
                <c:pt idx="153">
                  <c:v>0.67220302313359592</c:v>
                </c:pt>
                <c:pt idx="154">
                  <c:v>0.6671450918298657</c:v>
                </c:pt>
                <c:pt idx="155">
                  <c:v>0.67128072860832044</c:v>
                </c:pt>
                <c:pt idx="156">
                  <c:v>0.67520870527738264</c:v>
                </c:pt>
                <c:pt idx="157">
                  <c:v>0.67520870527738264</c:v>
                </c:pt>
                <c:pt idx="158">
                  <c:v>0.677064623246313</c:v>
                </c:pt>
                <c:pt idx="159">
                  <c:v>0.67752935050279983</c:v>
                </c:pt>
                <c:pt idx="160">
                  <c:v>0.67822700290819904</c:v>
                </c:pt>
                <c:pt idx="161">
                  <c:v>0.67220302313359592</c:v>
                </c:pt>
                <c:pt idx="162">
                  <c:v>0.65645905540136162</c:v>
                </c:pt>
                <c:pt idx="163">
                  <c:v>0.66875054301046211</c:v>
                </c:pt>
                <c:pt idx="164">
                  <c:v>0.67567223645423091</c:v>
                </c:pt>
                <c:pt idx="165">
                  <c:v>0.67474547269169283</c:v>
                </c:pt>
                <c:pt idx="166">
                  <c:v>0.6821931211397092</c:v>
                </c:pt>
                <c:pt idx="167">
                  <c:v>0.66280567116462819</c:v>
                </c:pt>
                <c:pt idx="168">
                  <c:v>0.66098649283432864</c:v>
                </c:pt>
                <c:pt idx="169">
                  <c:v>0.6671450918298657</c:v>
                </c:pt>
                <c:pt idx="170">
                  <c:v>0.6483830456132027</c:v>
                </c:pt>
                <c:pt idx="171">
                  <c:v>0.64749150126219401</c:v>
                </c:pt>
                <c:pt idx="172">
                  <c:v>0.64682359980117365</c:v>
                </c:pt>
                <c:pt idx="173">
                  <c:v>0.65939856192066826</c:v>
                </c:pt>
                <c:pt idx="174">
                  <c:v>0.59895275189476649</c:v>
                </c:pt>
                <c:pt idx="175">
                  <c:v>0.50914807938880535</c:v>
                </c:pt>
                <c:pt idx="176">
                  <c:v>0.51881842746615869</c:v>
                </c:pt>
                <c:pt idx="177">
                  <c:v>0.51146037280582257</c:v>
                </c:pt>
                <c:pt idx="178">
                  <c:v>0.4993003819772116</c:v>
                </c:pt>
                <c:pt idx="179">
                  <c:v>0.48963373770759816</c:v>
                </c:pt>
                <c:pt idx="180">
                  <c:v>0.49031827304661607</c:v>
                </c:pt>
                <c:pt idx="181">
                  <c:v>0.49237733933970107</c:v>
                </c:pt>
                <c:pt idx="182">
                  <c:v>0.49358225251113574</c:v>
                </c:pt>
                <c:pt idx="183">
                  <c:v>0.48639457883641457</c:v>
                </c:pt>
                <c:pt idx="184">
                  <c:v>0.47997726573942351</c:v>
                </c:pt>
                <c:pt idx="185">
                  <c:v>0.47446972781096886</c:v>
                </c:pt>
                <c:pt idx="186">
                  <c:v>0.47000832688778282</c:v>
                </c:pt>
                <c:pt idx="187">
                  <c:v>0.47696566125814965</c:v>
                </c:pt>
                <c:pt idx="188">
                  <c:v>0.47314364838346035</c:v>
                </c:pt>
                <c:pt idx="189">
                  <c:v>0.4690223393778214</c:v>
                </c:pt>
                <c:pt idx="190">
                  <c:v>0.45510442144760282</c:v>
                </c:pt>
                <c:pt idx="191">
                  <c:v>0.44688071529544426</c:v>
                </c:pt>
                <c:pt idx="192">
                  <c:v>0.43588065213201505</c:v>
                </c:pt>
                <c:pt idx="193">
                  <c:v>0.42934471719346523</c:v>
                </c:pt>
                <c:pt idx="194">
                  <c:v>0.40784394250094808</c:v>
                </c:pt>
                <c:pt idx="195">
                  <c:v>0.39608370109259694</c:v>
                </c:pt>
                <c:pt idx="196">
                  <c:v>0.38600908007207313</c:v>
                </c:pt>
                <c:pt idx="197">
                  <c:v>0.37286936769158285</c:v>
                </c:pt>
                <c:pt idx="198">
                  <c:v>0.36867244345319594</c:v>
                </c:pt>
                <c:pt idx="199">
                  <c:v>0.36387619106715829</c:v>
                </c:pt>
                <c:pt idx="200">
                  <c:v>0.35990382596576354</c:v>
                </c:pt>
                <c:pt idx="201">
                  <c:v>0.348111307313058</c:v>
                </c:pt>
                <c:pt idx="202">
                  <c:v>0.34712499472237618</c:v>
                </c:pt>
                <c:pt idx="203">
                  <c:v>0.34357205510356315</c:v>
                </c:pt>
                <c:pt idx="204">
                  <c:v>0.33945100820082824</c:v>
                </c:pt>
                <c:pt idx="205">
                  <c:v>0.33347680195259549</c:v>
                </c:pt>
                <c:pt idx="206">
                  <c:v>0.32401248494799462</c:v>
                </c:pt>
                <c:pt idx="207">
                  <c:v>0.31683049131663038</c:v>
                </c:pt>
                <c:pt idx="208">
                  <c:v>0.3017376106326819</c:v>
                </c:pt>
                <c:pt idx="209">
                  <c:v>0.29534789685235874</c:v>
                </c:pt>
                <c:pt idx="210">
                  <c:v>0.29324712531825081</c:v>
                </c:pt>
                <c:pt idx="211">
                  <c:v>0.28154513557233829</c:v>
                </c:pt>
                <c:pt idx="212">
                  <c:v>0.27068173876913876</c:v>
                </c:pt>
                <c:pt idx="213">
                  <c:v>0.271069580249507</c:v>
                </c:pt>
                <c:pt idx="214">
                  <c:v>0.25845739223494157</c:v>
                </c:pt>
                <c:pt idx="215">
                  <c:v>0.24935015436100891</c:v>
                </c:pt>
                <c:pt idx="216">
                  <c:v>0.23584468815548693</c:v>
                </c:pt>
                <c:pt idx="217">
                  <c:v>0.22998029550016938</c:v>
                </c:pt>
                <c:pt idx="218">
                  <c:v>0.22792032014556388</c:v>
                </c:pt>
                <c:pt idx="219">
                  <c:v>0.22417660970685838</c:v>
                </c:pt>
                <c:pt idx="220">
                  <c:v>0.21671098090957649</c:v>
                </c:pt>
                <c:pt idx="221">
                  <c:v>0.21329987289860974</c:v>
                </c:pt>
                <c:pt idx="222">
                  <c:v>0.20700663291682991</c:v>
                </c:pt>
                <c:pt idx="223">
                  <c:v>0.20499858545413033</c:v>
                </c:pt>
                <c:pt idx="224">
                  <c:v>0.20286287291342892</c:v>
                </c:pt>
                <c:pt idx="225">
                  <c:v>0.19829746342654664</c:v>
                </c:pt>
                <c:pt idx="226">
                  <c:v>0.1935517966706389</c:v>
                </c:pt>
                <c:pt idx="227">
                  <c:v>0.18809796165645987</c:v>
                </c:pt>
                <c:pt idx="228">
                  <c:v>0.18226482676978714</c:v>
                </c:pt>
                <c:pt idx="229">
                  <c:v>0.17724936027153282</c:v>
                </c:pt>
                <c:pt idx="230">
                  <c:v>0.1719312462997479</c:v>
                </c:pt>
                <c:pt idx="231">
                  <c:v>0.16859491057264664</c:v>
                </c:pt>
                <c:pt idx="232">
                  <c:v>0.16556203723730431</c:v>
                </c:pt>
                <c:pt idx="233">
                  <c:v>0.16111224516278838</c:v>
                </c:pt>
                <c:pt idx="234">
                  <c:v>0.15740752491769691</c:v>
                </c:pt>
                <c:pt idx="235">
                  <c:v>0.15417809781865938</c:v>
                </c:pt>
                <c:pt idx="236">
                  <c:v>0.15073882340943251</c:v>
                </c:pt>
                <c:pt idx="237">
                  <c:v>0.14577306292310938</c:v>
                </c:pt>
                <c:pt idx="238">
                  <c:v>0.14282906175528676</c:v>
                </c:pt>
                <c:pt idx="239">
                  <c:v>0.13771579914720436</c:v>
                </c:pt>
                <c:pt idx="240">
                  <c:v>0.13147940188868221</c:v>
                </c:pt>
                <c:pt idx="241">
                  <c:v>0.12830155919471217</c:v>
                </c:pt>
                <c:pt idx="242">
                  <c:v>0.12474220874822452</c:v>
                </c:pt>
                <c:pt idx="243">
                  <c:v>0.12074853200751316</c:v>
                </c:pt>
                <c:pt idx="244">
                  <c:v>0.11658115178681736</c:v>
                </c:pt>
                <c:pt idx="245">
                  <c:v>0.11367325181211345</c:v>
                </c:pt>
                <c:pt idx="246">
                  <c:v>0.11271984673281316</c:v>
                </c:pt>
                <c:pt idx="247">
                  <c:v>0.12900641944814142</c:v>
                </c:pt>
                <c:pt idx="248">
                  <c:v>0.12446895320673262</c:v>
                </c:pt>
                <c:pt idx="249">
                  <c:v>0.12163493130344299</c:v>
                </c:pt>
                <c:pt idx="250">
                  <c:v>0.11662382677162081</c:v>
                </c:pt>
                <c:pt idx="251">
                  <c:v>0.11206123745657534</c:v>
                </c:pt>
                <c:pt idx="252">
                  <c:v>0.11120253691519336</c:v>
                </c:pt>
                <c:pt idx="253">
                  <c:v>0.10802961065009682</c:v>
                </c:pt>
                <c:pt idx="254">
                  <c:v>0.10521529737397869</c:v>
                </c:pt>
                <c:pt idx="255">
                  <c:v>0.10079477913242862</c:v>
                </c:pt>
                <c:pt idx="256">
                  <c:v>9.8093581830013821E-2</c:v>
                </c:pt>
                <c:pt idx="257">
                  <c:v>9.5148411620689863E-2</c:v>
                </c:pt>
                <c:pt idx="258">
                  <c:v>9.1782701280350112E-2</c:v>
                </c:pt>
                <c:pt idx="259">
                  <c:v>9.0276694031106164E-2</c:v>
                </c:pt>
                <c:pt idx="260">
                  <c:v>8.895843378392787E-2</c:v>
                </c:pt>
                <c:pt idx="261">
                  <c:v>8.6952450470721712E-2</c:v>
                </c:pt>
                <c:pt idx="262">
                  <c:v>8.568194766166233E-2</c:v>
                </c:pt>
                <c:pt idx="263">
                  <c:v>8.4834699692882917E-2</c:v>
                </c:pt>
                <c:pt idx="264">
                  <c:v>8.0305316136580179E-2</c:v>
                </c:pt>
                <c:pt idx="265">
                  <c:v>7.315365631105411E-2</c:v>
                </c:pt>
                <c:pt idx="266">
                  <c:v>7.1949052165650645E-2</c:v>
                </c:pt>
                <c:pt idx="267">
                  <c:v>7.0868553723279354E-2</c:v>
                </c:pt>
                <c:pt idx="268">
                  <c:v>6.9546816148015417E-2</c:v>
                </c:pt>
                <c:pt idx="269">
                  <c:v>6.7872348820803868E-2</c:v>
                </c:pt>
                <c:pt idx="270">
                  <c:v>6.5410739473838478E-2</c:v>
                </c:pt>
                <c:pt idx="271">
                  <c:v>6.2897550277688924E-2</c:v>
                </c:pt>
                <c:pt idx="272">
                  <c:v>6.0056087400348998E-2</c:v>
                </c:pt>
                <c:pt idx="273">
                  <c:v>5.6792152565221798E-2</c:v>
                </c:pt>
                <c:pt idx="274">
                  <c:v>5.4022754618269504E-2</c:v>
                </c:pt>
                <c:pt idx="275">
                  <c:v>5.1386843079882887E-2</c:v>
                </c:pt>
                <c:pt idx="276">
                  <c:v>4.9479939054554993E-2</c:v>
                </c:pt>
                <c:pt idx="277">
                  <c:v>4.7678377598621813E-2</c:v>
                </c:pt>
                <c:pt idx="278">
                  <c:v>4.7063279694208496E-2</c:v>
                </c:pt>
                <c:pt idx="279">
                  <c:v>4.4946566450422033E-2</c:v>
                </c:pt>
                <c:pt idx="280">
                  <c:v>4.4267618541173226E-2</c:v>
                </c:pt>
                <c:pt idx="281">
                  <c:v>4.2322498729946402E-2</c:v>
                </c:pt>
                <c:pt idx="282">
                  <c:v>4.1404969874531919E-2</c:v>
                </c:pt>
                <c:pt idx="283">
                  <c:v>3.9466873281804538E-2</c:v>
                </c:pt>
                <c:pt idx="284">
                  <c:v>3.8495984679934092E-2</c:v>
                </c:pt>
                <c:pt idx="285">
                  <c:v>3.7284360882549272E-2</c:v>
                </c:pt>
                <c:pt idx="286">
                  <c:v>3.6366663891561062E-2</c:v>
                </c:pt>
                <c:pt idx="287">
                  <c:v>3.5247672319817847E-2</c:v>
                </c:pt>
                <c:pt idx="288">
                  <c:v>3.3959945476494328E-2</c:v>
                </c:pt>
                <c:pt idx="289">
                  <c:v>3.1972067892023295E-2</c:v>
                </c:pt>
                <c:pt idx="290">
                  <c:v>3.0313456558187742E-2</c:v>
                </c:pt>
                <c:pt idx="291">
                  <c:v>2.8272623701505496E-2</c:v>
                </c:pt>
                <c:pt idx="292">
                  <c:v>2.4849385674738819E-2</c:v>
                </c:pt>
                <c:pt idx="293">
                  <c:v>2.1218728803991439E-2</c:v>
                </c:pt>
                <c:pt idx="294">
                  <c:v>1.6740662977247821E-2</c:v>
                </c:pt>
                <c:pt idx="295">
                  <c:v>1.1790650151656003E-2</c:v>
                </c:pt>
                <c:pt idx="296">
                  <c:v>7.7050477354130027E-3</c:v>
                </c:pt>
                <c:pt idx="297">
                  <c:v>4.9363967055861642E-3</c:v>
                </c:pt>
                <c:pt idx="298">
                  <c:v>2.9896902682203601E-3</c:v>
                </c:pt>
                <c:pt idx="299">
                  <c:v>2.3504396876865819E-3</c:v>
                </c:pt>
                <c:pt idx="300">
                  <c:v>2.1676387339876696E-3</c:v>
                </c:pt>
                <c:pt idx="301">
                  <c:v>1.7356947436684002E-3</c:v>
                </c:pt>
                <c:pt idx="302">
                  <c:v>1.230923674389958E-3</c:v>
                </c:pt>
                <c:pt idx="303">
                  <c:v>7.6062211216326183E-4</c:v>
                </c:pt>
                <c:pt idx="304">
                  <c:v>4.5458193791144324E-4</c:v>
                </c:pt>
                <c:pt idx="305">
                  <c:v>2.8583047478223744E-4</c:v>
                </c:pt>
                <c:pt idx="306">
                  <c:v>2.1636480720297222E-4</c:v>
                </c:pt>
                <c:pt idx="307">
                  <c:v>1.8319879486978366E-4</c:v>
                </c:pt>
                <c:pt idx="308">
                  <c:v>1.69946574044555E-4</c:v>
                </c:pt>
                <c:pt idx="309">
                  <c:v>1.6483092777424315E-4</c:v>
                </c:pt>
                <c:pt idx="310">
                  <c:v>1.5540829068439086E-4</c:v>
                </c:pt>
                <c:pt idx="311">
                  <c:v>1.69946574044555E-4</c:v>
                </c:pt>
                <c:pt idx="312">
                  <c:v>1.8134189832055348E-4</c:v>
                </c:pt>
                <c:pt idx="313">
                  <c:v>1.906744733277186E-4</c:v>
                </c:pt>
                <c:pt idx="314">
                  <c:v>1.9830540202192952E-4</c:v>
                </c:pt>
                <c:pt idx="315">
                  <c:v>1.9636951532093049E-4</c:v>
                </c:pt>
                <c:pt idx="316">
                  <c:v>2.0246364255377031E-4</c:v>
                </c:pt>
                <c:pt idx="317">
                  <c:v>2.0624162038657606E-4</c:v>
                </c:pt>
                <c:pt idx="318">
                  <c:v>2.1040738147945511E-4</c:v>
                </c:pt>
                <c:pt idx="319">
                  <c:v>2.1224123665635212E-4</c:v>
                </c:pt>
                <c:pt idx="320">
                  <c:v>2.1587555425070149E-4</c:v>
                </c:pt>
                <c:pt idx="321">
                  <c:v>2.2350047195605105E-4</c:v>
                </c:pt>
                <c:pt idx="322">
                  <c:v>2.2732751651345222E-4</c:v>
                </c:pt>
                <c:pt idx="323">
                  <c:v>2.3209408801580758E-4</c:v>
                </c:pt>
                <c:pt idx="324">
                  <c:v>2.3920619425201321E-4</c:v>
                </c:pt>
                <c:pt idx="325">
                  <c:v>2.4011039051988979E-4</c:v>
                </c:pt>
                <c:pt idx="326">
                  <c:v>2.4459058172515046E-4</c:v>
                </c:pt>
                <c:pt idx="327">
                  <c:v>2.4551512311270116E-4</c:v>
                </c:pt>
                <c:pt idx="328">
                  <c:v>2.5361177422646706E-4</c:v>
                </c:pt>
                <c:pt idx="329">
                  <c:v>2.5678901397236601E-4</c:v>
                </c:pt>
                <c:pt idx="330">
                  <c:v>2.6585843042891002E-4</c:v>
                </c:pt>
                <c:pt idx="331">
                  <c:v>2.6455771310498067E-4</c:v>
                </c:pt>
                <c:pt idx="332">
                  <c:v>2.7204768603231058E-4</c:v>
                </c:pt>
                <c:pt idx="333">
                  <c:v>2.7691452073009523E-4</c:v>
                </c:pt>
                <c:pt idx="334">
                  <c:v>2.7996077906701695E-4</c:v>
                </c:pt>
                <c:pt idx="335">
                  <c:v>2.8165578864884486E-4</c:v>
                </c:pt>
                <c:pt idx="336">
                  <c:v>2.7733271627407204E-4</c:v>
                </c:pt>
                <c:pt idx="337">
                  <c:v>2.8421755625438616E-4</c:v>
                </c:pt>
                <c:pt idx="338">
                  <c:v>2.8229405857381804E-4</c:v>
                </c:pt>
                <c:pt idx="339">
                  <c:v>2.9138314590600048E-4</c:v>
                </c:pt>
                <c:pt idx="340">
                  <c:v>2.9381158187091435E-4</c:v>
                </c:pt>
                <c:pt idx="341">
                  <c:v>2.8799527410170101E-4</c:v>
                </c:pt>
                <c:pt idx="342">
                  <c:v>2.7628840901632696E-4</c:v>
                </c:pt>
                <c:pt idx="343">
                  <c:v>2.3731844587686948E-4</c:v>
                </c:pt>
                <c:pt idx="344">
                  <c:v>1.9666610973494901E-4</c:v>
                </c:pt>
                <c:pt idx="345">
                  <c:v>1.8675828490032978E-4</c:v>
                </c:pt>
                <c:pt idx="346">
                  <c:v>1.8175290921220125E-4</c:v>
                </c:pt>
                <c:pt idx="347">
                  <c:v>1.6708526243339717E-4</c:v>
                </c:pt>
                <c:pt idx="348">
                  <c:v>1.7116934270998394E-4</c:v>
                </c:pt>
                <c:pt idx="349">
                  <c:v>1.8333709653833838E-4</c:v>
                </c:pt>
                <c:pt idx="350">
                  <c:v>1.8647662786232692E-4</c:v>
                </c:pt>
                <c:pt idx="351">
                  <c:v>1.8486532096607491E-4</c:v>
                </c:pt>
                <c:pt idx="352">
                  <c:v>1.850048803390522E-4</c:v>
                </c:pt>
                <c:pt idx="353">
                  <c:v>1.9408601850055135E-4</c:v>
                </c:pt>
                <c:pt idx="354">
                  <c:v>1.9570381175525479E-4</c:v>
                </c:pt>
                <c:pt idx="355">
                  <c:v>2.0170116847843437E-4</c:v>
                </c:pt>
                <c:pt idx="356">
                  <c:v>2.0624162038657606E-4</c:v>
                </c:pt>
                <c:pt idx="357">
                  <c:v>2.1320436467925382E-4</c:v>
                </c:pt>
                <c:pt idx="358">
                  <c:v>2.2090159560196631E-4</c:v>
                </c:pt>
                <c:pt idx="359">
                  <c:v>2.2190400925685609E-4</c:v>
                </c:pt>
                <c:pt idx="360">
                  <c:v>2.1907557915174951E-4</c:v>
                </c:pt>
                <c:pt idx="361">
                  <c:v>2.2767085213453228E-4</c:v>
                </c:pt>
                <c:pt idx="362">
                  <c:v>2.2698469846711602E-4</c:v>
                </c:pt>
                <c:pt idx="363">
                  <c:v>2.3500185345030132E-4</c:v>
                </c:pt>
                <c:pt idx="364">
                  <c:v>2.2664239721544173E-4</c:v>
                </c:pt>
              </c:numCache>
            </c:numRef>
          </c:val>
        </c:ser>
        <c:marker val="1"/>
        <c:axId val="95551488"/>
        <c:axId val="95553024"/>
      </c:lineChart>
      <c:lineChart>
        <c:grouping val="standard"/>
        <c:ser>
          <c:idx val="1"/>
          <c:order val="1"/>
          <c:tx>
            <c:v>Mean Daily Depth to Water Table (ft)</c:v>
          </c:tx>
          <c:marker>
            <c:symbol val="none"/>
          </c:marker>
          <c:cat>
            <c:numRef>
              <c:f>ACME!$D$3209:$D$3573</c:f>
              <c:numCache>
                <c:formatCode>m/d/yyyy</c:formatCode>
                <c:ptCount val="365"/>
                <c:pt idx="0">
                  <c:v>38261</c:v>
                </c:pt>
                <c:pt idx="1">
                  <c:v>38262</c:v>
                </c:pt>
                <c:pt idx="2">
                  <c:v>38263</c:v>
                </c:pt>
                <c:pt idx="3">
                  <c:v>38264</c:v>
                </c:pt>
                <c:pt idx="4">
                  <c:v>38265</c:v>
                </c:pt>
                <c:pt idx="5">
                  <c:v>38266</c:v>
                </c:pt>
                <c:pt idx="6">
                  <c:v>38267</c:v>
                </c:pt>
                <c:pt idx="7">
                  <c:v>38268</c:v>
                </c:pt>
                <c:pt idx="8">
                  <c:v>38269</c:v>
                </c:pt>
                <c:pt idx="9">
                  <c:v>38270</c:v>
                </c:pt>
                <c:pt idx="10">
                  <c:v>38271</c:v>
                </c:pt>
                <c:pt idx="11">
                  <c:v>38272</c:v>
                </c:pt>
                <c:pt idx="12">
                  <c:v>38273</c:v>
                </c:pt>
                <c:pt idx="13">
                  <c:v>38274</c:v>
                </c:pt>
                <c:pt idx="14">
                  <c:v>38275</c:v>
                </c:pt>
                <c:pt idx="15">
                  <c:v>38276</c:v>
                </c:pt>
                <c:pt idx="16">
                  <c:v>38277</c:v>
                </c:pt>
                <c:pt idx="17">
                  <c:v>38278</c:v>
                </c:pt>
                <c:pt idx="18">
                  <c:v>38279</c:v>
                </c:pt>
                <c:pt idx="19">
                  <c:v>38280</c:v>
                </c:pt>
                <c:pt idx="20">
                  <c:v>38281</c:v>
                </c:pt>
                <c:pt idx="21">
                  <c:v>38282</c:v>
                </c:pt>
                <c:pt idx="22">
                  <c:v>38283</c:v>
                </c:pt>
                <c:pt idx="23">
                  <c:v>38284</c:v>
                </c:pt>
                <c:pt idx="24">
                  <c:v>38285</c:v>
                </c:pt>
                <c:pt idx="25">
                  <c:v>38286</c:v>
                </c:pt>
                <c:pt idx="26">
                  <c:v>38287</c:v>
                </c:pt>
                <c:pt idx="27">
                  <c:v>38288</c:v>
                </c:pt>
                <c:pt idx="28">
                  <c:v>38289</c:v>
                </c:pt>
                <c:pt idx="29">
                  <c:v>38290</c:v>
                </c:pt>
                <c:pt idx="30">
                  <c:v>38291</c:v>
                </c:pt>
                <c:pt idx="31">
                  <c:v>38292</c:v>
                </c:pt>
                <c:pt idx="32">
                  <c:v>38293</c:v>
                </c:pt>
                <c:pt idx="33">
                  <c:v>38294</c:v>
                </c:pt>
                <c:pt idx="34">
                  <c:v>38295</c:v>
                </c:pt>
                <c:pt idx="35">
                  <c:v>38296</c:v>
                </c:pt>
                <c:pt idx="36">
                  <c:v>38297</c:v>
                </c:pt>
                <c:pt idx="37">
                  <c:v>38298</c:v>
                </c:pt>
                <c:pt idx="38">
                  <c:v>38299</c:v>
                </c:pt>
                <c:pt idx="39">
                  <c:v>38300</c:v>
                </c:pt>
                <c:pt idx="40">
                  <c:v>38301</c:v>
                </c:pt>
                <c:pt idx="41">
                  <c:v>38302</c:v>
                </c:pt>
                <c:pt idx="42">
                  <c:v>38303</c:v>
                </c:pt>
                <c:pt idx="43">
                  <c:v>38304</c:v>
                </c:pt>
                <c:pt idx="44">
                  <c:v>38305</c:v>
                </c:pt>
                <c:pt idx="45">
                  <c:v>38306</c:v>
                </c:pt>
                <c:pt idx="46">
                  <c:v>38307</c:v>
                </c:pt>
                <c:pt idx="47">
                  <c:v>38308</c:v>
                </c:pt>
                <c:pt idx="48">
                  <c:v>38309</c:v>
                </c:pt>
                <c:pt idx="49">
                  <c:v>38310</c:v>
                </c:pt>
                <c:pt idx="50">
                  <c:v>38311</c:v>
                </c:pt>
                <c:pt idx="51">
                  <c:v>38312</c:v>
                </c:pt>
                <c:pt idx="52">
                  <c:v>38313</c:v>
                </c:pt>
                <c:pt idx="53">
                  <c:v>38314</c:v>
                </c:pt>
                <c:pt idx="54">
                  <c:v>38315</c:v>
                </c:pt>
                <c:pt idx="55">
                  <c:v>38316</c:v>
                </c:pt>
                <c:pt idx="56">
                  <c:v>38317</c:v>
                </c:pt>
                <c:pt idx="57">
                  <c:v>38318</c:v>
                </c:pt>
                <c:pt idx="58">
                  <c:v>38319</c:v>
                </c:pt>
                <c:pt idx="59">
                  <c:v>38320</c:v>
                </c:pt>
                <c:pt idx="60">
                  <c:v>38321</c:v>
                </c:pt>
                <c:pt idx="61">
                  <c:v>38322</c:v>
                </c:pt>
                <c:pt idx="62">
                  <c:v>38323</c:v>
                </c:pt>
                <c:pt idx="63">
                  <c:v>38324</c:v>
                </c:pt>
                <c:pt idx="64">
                  <c:v>38325</c:v>
                </c:pt>
                <c:pt idx="65">
                  <c:v>38326</c:v>
                </c:pt>
                <c:pt idx="66">
                  <c:v>38327</c:v>
                </c:pt>
                <c:pt idx="67">
                  <c:v>38328</c:v>
                </c:pt>
                <c:pt idx="68">
                  <c:v>38329</c:v>
                </c:pt>
                <c:pt idx="69">
                  <c:v>38330</c:v>
                </c:pt>
                <c:pt idx="70">
                  <c:v>38331</c:v>
                </c:pt>
                <c:pt idx="71">
                  <c:v>38332</c:v>
                </c:pt>
                <c:pt idx="72">
                  <c:v>38333</c:v>
                </c:pt>
                <c:pt idx="73">
                  <c:v>38334</c:v>
                </c:pt>
                <c:pt idx="74">
                  <c:v>38335</c:v>
                </c:pt>
                <c:pt idx="75">
                  <c:v>38336</c:v>
                </c:pt>
                <c:pt idx="76">
                  <c:v>38337</c:v>
                </c:pt>
                <c:pt idx="77">
                  <c:v>38338</c:v>
                </c:pt>
                <c:pt idx="78">
                  <c:v>38339</c:v>
                </c:pt>
                <c:pt idx="79">
                  <c:v>38340</c:v>
                </c:pt>
                <c:pt idx="80">
                  <c:v>38341</c:v>
                </c:pt>
                <c:pt idx="81">
                  <c:v>38342</c:v>
                </c:pt>
                <c:pt idx="82">
                  <c:v>38343</c:v>
                </c:pt>
                <c:pt idx="83">
                  <c:v>38344</c:v>
                </c:pt>
                <c:pt idx="84">
                  <c:v>38345</c:v>
                </c:pt>
                <c:pt idx="85">
                  <c:v>38346</c:v>
                </c:pt>
                <c:pt idx="86">
                  <c:v>38347</c:v>
                </c:pt>
                <c:pt idx="87">
                  <c:v>38348</c:v>
                </c:pt>
                <c:pt idx="88">
                  <c:v>38349</c:v>
                </c:pt>
                <c:pt idx="89">
                  <c:v>38350</c:v>
                </c:pt>
                <c:pt idx="90">
                  <c:v>38351</c:v>
                </c:pt>
                <c:pt idx="91">
                  <c:v>38352</c:v>
                </c:pt>
                <c:pt idx="92">
                  <c:v>38353</c:v>
                </c:pt>
                <c:pt idx="93">
                  <c:v>38354</c:v>
                </c:pt>
                <c:pt idx="94">
                  <c:v>38355</c:v>
                </c:pt>
                <c:pt idx="95">
                  <c:v>38356</c:v>
                </c:pt>
                <c:pt idx="96">
                  <c:v>38357</c:v>
                </c:pt>
                <c:pt idx="97">
                  <c:v>38358</c:v>
                </c:pt>
                <c:pt idx="98">
                  <c:v>38359</c:v>
                </c:pt>
                <c:pt idx="99">
                  <c:v>38360</c:v>
                </c:pt>
                <c:pt idx="100">
                  <c:v>38361</c:v>
                </c:pt>
                <c:pt idx="101">
                  <c:v>38362</c:v>
                </c:pt>
                <c:pt idx="102">
                  <c:v>38363</c:v>
                </c:pt>
                <c:pt idx="103">
                  <c:v>38364</c:v>
                </c:pt>
                <c:pt idx="104">
                  <c:v>38365</c:v>
                </c:pt>
                <c:pt idx="105">
                  <c:v>38366</c:v>
                </c:pt>
                <c:pt idx="106">
                  <c:v>38367</c:v>
                </c:pt>
                <c:pt idx="107">
                  <c:v>38368</c:v>
                </c:pt>
                <c:pt idx="108">
                  <c:v>38369</c:v>
                </c:pt>
                <c:pt idx="109">
                  <c:v>38370</c:v>
                </c:pt>
                <c:pt idx="110">
                  <c:v>38371</c:v>
                </c:pt>
                <c:pt idx="111">
                  <c:v>38372</c:v>
                </c:pt>
                <c:pt idx="112">
                  <c:v>38373</c:v>
                </c:pt>
                <c:pt idx="113">
                  <c:v>38374</c:v>
                </c:pt>
                <c:pt idx="114">
                  <c:v>38375</c:v>
                </c:pt>
                <c:pt idx="115">
                  <c:v>38376</c:v>
                </c:pt>
                <c:pt idx="116">
                  <c:v>38377</c:v>
                </c:pt>
                <c:pt idx="117">
                  <c:v>38378</c:v>
                </c:pt>
                <c:pt idx="118">
                  <c:v>38379</c:v>
                </c:pt>
                <c:pt idx="119">
                  <c:v>38380</c:v>
                </c:pt>
                <c:pt idx="120">
                  <c:v>38381</c:v>
                </c:pt>
                <c:pt idx="121">
                  <c:v>38382</c:v>
                </c:pt>
                <c:pt idx="122">
                  <c:v>38383</c:v>
                </c:pt>
                <c:pt idx="123">
                  <c:v>38384</c:v>
                </c:pt>
                <c:pt idx="124">
                  <c:v>38385</c:v>
                </c:pt>
                <c:pt idx="125">
                  <c:v>38386</c:v>
                </c:pt>
                <c:pt idx="126">
                  <c:v>38387</c:v>
                </c:pt>
                <c:pt idx="127">
                  <c:v>38388</c:v>
                </c:pt>
                <c:pt idx="128">
                  <c:v>38389</c:v>
                </c:pt>
                <c:pt idx="129">
                  <c:v>38390</c:v>
                </c:pt>
                <c:pt idx="130">
                  <c:v>38391</c:v>
                </c:pt>
                <c:pt idx="131">
                  <c:v>38392</c:v>
                </c:pt>
                <c:pt idx="132">
                  <c:v>38393</c:v>
                </c:pt>
                <c:pt idx="133">
                  <c:v>38394</c:v>
                </c:pt>
                <c:pt idx="134">
                  <c:v>38395</c:v>
                </c:pt>
                <c:pt idx="135">
                  <c:v>38396</c:v>
                </c:pt>
                <c:pt idx="136">
                  <c:v>38397</c:v>
                </c:pt>
                <c:pt idx="137">
                  <c:v>38398</c:v>
                </c:pt>
                <c:pt idx="138">
                  <c:v>38399</c:v>
                </c:pt>
                <c:pt idx="139">
                  <c:v>38400</c:v>
                </c:pt>
                <c:pt idx="140">
                  <c:v>38401</c:v>
                </c:pt>
                <c:pt idx="141">
                  <c:v>38402</c:v>
                </c:pt>
                <c:pt idx="142">
                  <c:v>38403</c:v>
                </c:pt>
                <c:pt idx="143">
                  <c:v>38404</c:v>
                </c:pt>
                <c:pt idx="144">
                  <c:v>38405</c:v>
                </c:pt>
                <c:pt idx="145">
                  <c:v>38406</c:v>
                </c:pt>
                <c:pt idx="146">
                  <c:v>38407</c:v>
                </c:pt>
                <c:pt idx="147">
                  <c:v>38408</c:v>
                </c:pt>
                <c:pt idx="148">
                  <c:v>38409</c:v>
                </c:pt>
                <c:pt idx="149">
                  <c:v>38410</c:v>
                </c:pt>
                <c:pt idx="150">
                  <c:v>38411</c:v>
                </c:pt>
                <c:pt idx="151">
                  <c:v>38412</c:v>
                </c:pt>
                <c:pt idx="152">
                  <c:v>38413</c:v>
                </c:pt>
                <c:pt idx="153">
                  <c:v>38414</c:v>
                </c:pt>
                <c:pt idx="154">
                  <c:v>38415</c:v>
                </c:pt>
                <c:pt idx="155">
                  <c:v>38416</c:v>
                </c:pt>
                <c:pt idx="156">
                  <c:v>38417</c:v>
                </c:pt>
                <c:pt idx="157">
                  <c:v>38418</c:v>
                </c:pt>
                <c:pt idx="158">
                  <c:v>38419</c:v>
                </c:pt>
                <c:pt idx="159">
                  <c:v>38420</c:v>
                </c:pt>
                <c:pt idx="160">
                  <c:v>38421</c:v>
                </c:pt>
                <c:pt idx="161">
                  <c:v>38422</c:v>
                </c:pt>
                <c:pt idx="162">
                  <c:v>38423</c:v>
                </c:pt>
                <c:pt idx="163">
                  <c:v>38424</c:v>
                </c:pt>
                <c:pt idx="164">
                  <c:v>38425</c:v>
                </c:pt>
                <c:pt idx="165">
                  <c:v>38426</c:v>
                </c:pt>
                <c:pt idx="166">
                  <c:v>38427</c:v>
                </c:pt>
                <c:pt idx="167">
                  <c:v>38428</c:v>
                </c:pt>
                <c:pt idx="168">
                  <c:v>38429</c:v>
                </c:pt>
                <c:pt idx="169">
                  <c:v>38430</c:v>
                </c:pt>
                <c:pt idx="170">
                  <c:v>38431</c:v>
                </c:pt>
                <c:pt idx="171">
                  <c:v>38432</c:v>
                </c:pt>
                <c:pt idx="172">
                  <c:v>38433</c:v>
                </c:pt>
                <c:pt idx="173">
                  <c:v>38434</c:v>
                </c:pt>
                <c:pt idx="174">
                  <c:v>38435</c:v>
                </c:pt>
                <c:pt idx="175">
                  <c:v>38436</c:v>
                </c:pt>
                <c:pt idx="176">
                  <c:v>38437</c:v>
                </c:pt>
                <c:pt idx="177">
                  <c:v>38438</c:v>
                </c:pt>
                <c:pt idx="178">
                  <c:v>38439</c:v>
                </c:pt>
                <c:pt idx="179">
                  <c:v>38440</c:v>
                </c:pt>
                <c:pt idx="180">
                  <c:v>38441</c:v>
                </c:pt>
                <c:pt idx="181">
                  <c:v>38442</c:v>
                </c:pt>
                <c:pt idx="182">
                  <c:v>38443</c:v>
                </c:pt>
                <c:pt idx="183">
                  <c:v>38444</c:v>
                </c:pt>
                <c:pt idx="184">
                  <c:v>38445</c:v>
                </c:pt>
                <c:pt idx="185">
                  <c:v>38446</c:v>
                </c:pt>
                <c:pt idx="186">
                  <c:v>38447</c:v>
                </c:pt>
                <c:pt idx="187">
                  <c:v>38448</c:v>
                </c:pt>
                <c:pt idx="188">
                  <c:v>38449</c:v>
                </c:pt>
                <c:pt idx="189">
                  <c:v>38450</c:v>
                </c:pt>
                <c:pt idx="190">
                  <c:v>38451</c:v>
                </c:pt>
                <c:pt idx="191">
                  <c:v>38452</c:v>
                </c:pt>
                <c:pt idx="192">
                  <c:v>38453</c:v>
                </c:pt>
                <c:pt idx="193">
                  <c:v>38454</c:v>
                </c:pt>
                <c:pt idx="194">
                  <c:v>38455</c:v>
                </c:pt>
                <c:pt idx="195">
                  <c:v>38456</c:v>
                </c:pt>
                <c:pt idx="196">
                  <c:v>38457</c:v>
                </c:pt>
                <c:pt idx="197">
                  <c:v>38458</c:v>
                </c:pt>
                <c:pt idx="198">
                  <c:v>38459</c:v>
                </c:pt>
                <c:pt idx="199">
                  <c:v>38460</c:v>
                </c:pt>
                <c:pt idx="200">
                  <c:v>38461</c:v>
                </c:pt>
                <c:pt idx="201">
                  <c:v>38462</c:v>
                </c:pt>
                <c:pt idx="202">
                  <c:v>38463</c:v>
                </c:pt>
                <c:pt idx="203">
                  <c:v>38464</c:v>
                </c:pt>
                <c:pt idx="204">
                  <c:v>38465</c:v>
                </c:pt>
                <c:pt idx="205">
                  <c:v>38466</c:v>
                </c:pt>
                <c:pt idx="206">
                  <c:v>38467</c:v>
                </c:pt>
                <c:pt idx="207">
                  <c:v>38468</c:v>
                </c:pt>
                <c:pt idx="208">
                  <c:v>38469</c:v>
                </c:pt>
                <c:pt idx="209">
                  <c:v>38470</c:v>
                </c:pt>
                <c:pt idx="210">
                  <c:v>38471</c:v>
                </c:pt>
                <c:pt idx="211">
                  <c:v>38472</c:v>
                </c:pt>
                <c:pt idx="212">
                  <c:v>38473</c:v>
                </c:pt>
                <c:pt idx="213">
                  <c:v>38474</c:v>
                </c:pt>
                <c:pt idx="214">
                  <c:v>38475</c:v>
                </c:pt>
                <c:pt idx="215">
                  <c:v>38476</c:v>
                </c:pt>
                <c:pt idx="216">
                  <c:v>38477</c:v>
                </c:pt>
                <c:pt idx="217">
                  <c:v>38478</c:v>
                </c:pt>
                <c:pt idx="218">
                  <c:v>38479</c:v>
                </c:pt>
                <c:pt idx="219">
                  <c:v>38480</c:v>
                </c:pt>
                <c:pt idx="220">
                  <c:v>38481</c:v>
                </c:pt>
                <c:pt idx="221">
                  <c:v>38482</c:v>
                </c:pt>
                <c:pt idx="222">
                  <c:v>38483</c:v>
                </c:pt>
                <c:pt idx="223">
                  <c:v>38484</c:v>
                </c:pt>
                <c:pt idx="224">
                  <c:v>38485</c:v>
                </c:pt>
                <c:pt idx="225">
                  <c:v>38486</c:v>
                </c:pt>
                <c:pt idx="226">
                  <c:v>38487</c:v>
                </c:pt>
                <c:pt idx="227">
                  <c:v>38488</c:v>
                </c:pt>
                <c:pt idx="228">
                  <c:v>38489</c:v>
                </c:pt>
                <c:pt idx="229">
                  <c:v>38490</c:v>
                </c:pt>
                <c:pt idx="230">
                  <c:v>38491</c:v>
                </c:pt>
                <c:pt idx="231">
                  <c:v>38492</c:v>
                </c:pt>
                <c:pt idx="232">
                  <c:v>38493</c:v>
                </c:pt>
                <c:pt idx="233">
                  <c:v>38494</c:v>
                </c:pt>
                <c:pt idx="234">
                  <c:v>38495</c:v>
                </c:pt>
                <c:pt idx="235">
                  <c:v>38496</c:v>
                </c:pt>
                <c:pt idx="236">
                  <c:v>38497</c:v>
                </c:pt>
                <c:pt idx="237">
                  <c:v>38498</c:v>
                </c:pt>
                <c:pt idx="238">
                  <c:v>38499</c:v>
                </c:pt>
                <c:pt idx="239">
                  <c:v>38500</c:v>
                </c:pt>
                <c:pt idx="240">
                  <c:v>38501</c:v>
                </c:pt>
                <c:pt idx="241">
                  <c:v>38502</c:v>
                </c:pt>
                <c:pt idx="242">
                  <c:v>38503</c:v>
                </c:pt>
                <c:pt idx="243">
                  <c:v>38504</c:v>
                </c:pt>
                <c:pt idx="244">
                  <c:v>38505</c:v>
                </c:pt>
                <c:pt idx="245">
                  <c:v>38506</c:v>
                </c:pt>
                <c:pt idx="246">
                  <c:v>38507</c:v>
                </c:pt>
                <c:pt idx="247">
                  <c:v>38508</c:v>
                </c:pt>
                <c:pt idx="248">
                  <c:v>38509</c:v>
                </c:pt>
                <c:pt idx="249">
                  <c:v>38510</c:v>
                </c:pt>
                <c:pt idx="250">
                  <c:v>38511</c:v>
                </c:pt>
                <c:pt idx="251">
                  <c:v>38512</c:v>
                </c:pt>
                <c:pt idx="252">
                  <c:v>38513</c:v>
                </c:pt>
                <c:pt idx="253">
                  <c:v>38514</c:v>
                </c:pt>
                <c:pt idx="254">
                  <c:v>38515</c:v>
                </c:pt>
                <c:pt idx="255">
                  <c:v>38516</c:v>
                </c:pt>
                <c:pt idx="256">
                  <c:v>38517</c:v>
                </c:pt>
                <c:pt idx="257">
                  <c:v>38518</c:v>
                </c:pt>
                <c:pt idx="258">
                  <c:v>38519</c:v>
                </c:pt>
                <c:pt idx="259">
                  <c:v>38520</c:v>
                </c:pt>
                <c:pt idx="260">
                  <c:v>38521</c:v>
                </c:pt>
                <c:pt idx="261">
                  <c:v>38522</c:v>
                </c:pt>
                <c:pt idx="262">
                  <c:v>38523</c:v>
                </c:pt>
                <c:pt idx="263">
                  <c:v>38524</c:v>
                </c:pt>
                <c:pt idx="264">
                  <c:v>38525</c:v>
                </c:pt>
                <c:pt idx="265">
                  <c:v>38526</c:v>
                </c:pt>
                <c:pt idx="266">
                  <c:v>38527</c:v>
                </c:pt>
                <c:pt idx="267">
                  <c:v>38528</c:v>
                </c:pt>
                <c:pt idx="268">
                  <c:v>38529</c:v>
                </c:pt>
                <c:pt idx="269">
                  <c:v>38530</c:v>
                </c:pt>
                <c:pt idx="270">
                  <c:v>38531</c:v>
                </c:pt>
                <c:pt idx="271">
                  <c:v>38532</c:v>
                </c:pt>
                <c:pt idx="272">
                  <c:v>38533</c:v>
                </c:pt>
                <c:pt idx="273">
                  <c:v>38534</c:v>
                </c:pt>
                <c:pt idx="274">
                  <c:v>38535</c:v>
                </c:pt>
                <c:pt idx="275">
                  <c:v>38536</c:v>
                </c:pt>
                <c:pt idx="276">
                  <c:v>38537</c:v>
                </c:pt>
                <c:pt idx="277">
                  <c:v>38538</c:v>
                </c:pt>
                <c:pt idx="278">
                  <c:v>38539</c:v>
                </c:pt>
                <c:pt idx="279">
                  <c:v>38540</c:v>
                </c:pt>
                <c:pt idx="280">
                  <c:v>38541</c:v>
                </c:pt>
                <c:pt idx="281">
                  <c:v>38542</c:v>
                </c:pt>
                <c:pt idx="282">
                  <c:v>38543</c:v>
                </c:pt>
                <c:pt idx="283">
                  <c:v>38544</c:v>
                </c:pt>
                <c:pt idx="284">
                  <c:v>38545</c:v>
                </c:pt>
                <c:pt idx="285">
                  <c:v>38546</c:v>
                </c:pt>
                <c:pt idx="286">
                  <c:v>38547</c:v>
                </c:pt>
                <c:pt idx="287">
                  <c:v>38548</c:v>
                </c:pt>
                <c:pt idx="288">
                  <c:v>38549</c:v>
                </c:pt>
                <c:pt idx="289">
                  <c:v>38550</c:v>
                </c:pt>
                <c:pt idx="290">
                  <c:v>38551</c:v>
                </c:pt>
                <c:pt idx="291">
                  <c:v>38552</c:v>
                </c:pt>
                <c:pt idx="292">
                  <c:v>38553</c:v>
                </c:pt>
                <c:pt idx="293">
                  <c:v>38554</c:v>
                </c:pt>
                <c:pt idx="294">
                  <c:v>38555</c:v>
                </c:pt>
                <c:pt idx="295">
                  <c:v>38556</c:v>
                </c:pt>
                <c:pt idx="296">
                  <c:v>38557</c:v>
                </c:pt>
                <c:pt idx="297">
                  <c:v>38558</c:v>
                </c:pt>
                <c:pt idx="298">
                  <c:v>38559</c:v>
                </c:pt>
                <c:pt idx="299">
                  <c:v>38560</c:v>
                </c:pt>
                <c:pt idx="300">
                  <c:v>38561</c:v>
                </c:pt>
                <c:pt idx="301">
                  <c:v>38562</c:v>
                </c:pt>
                <c:pt idx="302">
                  <c:v>38563</c:v>
                </c:pt>
                <c:pt idx="303">
                  <c:v>38564</c:v>
                </c:pt>
                <c:pt idx="304">
                  <c:v>38565</c:v>
                </c:pt>
                <c:pt idx="305">
                  <c:v>38566</c:v>
                </c:pt>
                <c:pt idx="306">
                  <c:v>38567</c:v>
                </c:pt>
                <c:pt idx="307">
                  <c:v>38568</c:v>
                </c:pt>
                <c:pt idx="308">
                  <c:v>38569</c:v>
                </c:pt>
                <c:pt idx="309">
                  <c:v>38570</c:v>
                </c:pt>
                <c:pt idx="310">
                  <c:v>38571</c:v>
                </c:pt>
                <c:pt idx="311">
                  <c:v>38572</c:v>
                </c:pt>
                <c:pt idx="312">
                  <c:v>38573</c:v>
                </c:pt>
                <c:pt idx="313">
                  <c:v>38574</c:v>
                </c:pt>
                <c:pt idx="314">
                  <c:v>38575</c:v>
                </c:pt>
                <c:pt idx="315">
                  <c:v>38576</c:v>
                </c:pt>
                <c:pt idx="316">
                  <c:v>38577</c:v>
                </c:pt>
                <c:pt idx="317">
                  <c:v>38578</c:v>
                </c:pt>
                <c:pt idx="318">
                  <c:v>38579</c:v>
                </c:pt>
                <c:pt idx="319">
                  <c:v>38580</c:v>
                </c:pt>
                <c:pt idx="320">
                  <c:v>38581</c:v>
                </c:pt>
                <c:pt idx="321">
                  <c:v>38582</c:v>
                </c:pt>
                <c:pt idx="322">
                  <c:v>38583</c:v>
                </c:pt>
                <c:pt idx="323">
                  <c:v>38584</c:v>
                </c:pt>
                <c:pt idx="324">
                  <c:v>38585</c:v>
                </c:pt>
                <c:pt idx="325">
                  <c:v>38586</c:v>
                </c:pt>
                <c:pt idx="326">
                  <c:v>38587</c:v>
                </c:pt>
                <c:pt idx="327">
                  <c:v>38588</c:v>
                </c:pt>
                <c:pt idx="328">
                  <c:v>38589</c:v>
                </c:pt>
                <c:pt idx="329">
                  <c:v>38590</c:v>
                </c:pt>
                <c:pt idx="330">
                  <c:v>38591</c:v>
                </c:pt>
                <c:pt idx="331">
                  <c:v>38592</c:v>
                </c:pt>
                <c:pt idx="332">
                  <c:v>38593</c:v>
                </c:pt>
                <c:pt idx="333">
                  <c:v>38594</c:v>
                </c:pt>
                <c:pt idx="334">
                  <c:v>38595</c:v>
                </c:pt>
                <c:pt idx="335">
                  <c:v>38596</c:v>
                </c:pt>
                <c:pt idx="336">
                  <c:v>38597</c:v>
                </c:pt>
                <c:pt idx="337">
                  <c:v>38598</c:v>
                </c:pt>
                <c:pt idx="338">
                  <c:v>38599</c:v>
                </c:pt>
                <c:pt idx="339">
                  <c:v>38600</c:v>
                </c:pt>
                <c:pt idx="340">
                  <c:v>38601</c:v>
                </c:pt>
                <c:pt idx="341">
                  <c:v>38602</c:v>
                </c:pt>
                <c:pt idx="342">
                  <c:v>38603</c:v>
                </c:pt>
                <c:pt idx="343">
                  <c:v>38604</c:v>
                </c:pt>
                <c:pt idx="344">
                  <c:v>38605</c:v>
                </c:pt>
                <c:pt idx="345">
                  <c:v>38606</c:v>
                </c:pt>
                <c:pt idx="346">
                  <c:v>38607</c:v>
                </c:pt>
                <c:pt idx="347">
                  <c:v>38608</c:v>
                </c:pt>
                <c:pt idx="348">
                  <c:v>38609</c:v>
                </c:pt>
                <c:pt idx="349">
                  <c:v>38610</c:v>
                </c:pt>
                <c:pt idx="350">
                  <c:v>38611</c:v>
                </c:pt>
                <c:pt idx="351">
                  <c:v>38612</c:v>
                </c:pt>
                <c:pt idx="352">
                  <c:v>38613</c:v>
                </c:pt>
                <c:pt idx="353">
                  <c:v>38614</c:v>
                </c:pt>
                <c:pt idx="354">
                  <c:v>38615</c:v>
                </c:pt>
                <c:pt idx="355">
                  <c:v>38616</c:v>
                </c:pt>
                <c:pt idx="356">
                  <c:v>38617</c:v>
                </c:pt>
                <c:pt idx="357">
                  <c:v>38618</c:v>
                </c:pt>
                <c:pt idx="358">
                  <c:v>38619</c:v>
                </c:pt>
                <c:pt idx="359">
                  <c:v>38620</c:v>
                </c:pt>
                <c:pt idx="360">
                  <c:v>38621</c:v>
                </c:pt>
                <c:pt idx="361">
                  <c:v>38622</c:v>
                </c:pt>
                <c:pt idx="362">
                  <c:v>38623</c:v>
                </c:pt>
                <c:pt idx="363">
                  <c:v>38624</c:v>
                </c:pt>
                <c:pt idx="364">
                  <c:v>38625</c:v>
                </c:pt>
              </c:numCache>
            </c:numRef>
          </c:cat>
          <c:val>
            <c:numRef>
              <c:f>ACME!$AC$3209:$AC$3573</c:f>
              <c:numCache>
                <c:formatCode>0.00</c:formatCode>
                <c:ptCount val="365"/>
                <c:pt idx="0">
                  <c:v>-44.174166666666174</c:v>
                </c:pt>
                <c:pt idx="1">
                  <c:v>-44.237916666666706</c:v>
                </c:pt>
                <c:pt idx="2">
                  <c:v>-44.15625</c:v>
                </c:pt>
                <c:pt idx="3">
                  <c:v>-44.170416666666185</c:v>
                </c:pt>
                <c:pt idx="4">
                  <c:v>-44.182083333333125</c:v>
                </c:pt>
                <c:pt idx="5">
                  <c:v>-44.151666666666188</c:v>
                </c:pt>
                <c:pt idx="6">
                  <c:v>-44.152500000000153</c:v>
                </c:pt>
                <c:pt idx="7">
                  <c:v>-44.16416666666624</c:v>
                </c:pt>
                <c:pt idx="8">
                  <c:v>-44.171666666665907</c:v>
                </c:pt>
                <c:pt idx="9">
                  <c:v>-44.132916666666674</c:v>
                </c:pt>
                <c:pt idx="10">
                  <c:v>-44.16791666666677</c:v>
                </c:pt>
                <c:pt idx="11">
                  <c:v>-44.179583333333305</c:v>
                </c:pt>
                <c:pt idx="12">
                  <c:v>-44.192500000000287</c:v>
                </c:pt>
                <c:pt idx="13">
                  <c:v>-44.1587499999996</c:v>
                </c:pt>
                <c:pt idx="14">
                  <c:v>-44.138749999999618</c:v>
                </c:pt>
                <c:pt idx="15">
                  <c:v>-44.209583333333285</c:v>
                </c:pt>
                <c:pt idx="16">
                  <c:v>-44.102083333333205</c:v>
                </c:pt>
                <c:pt idx="17">
                  <c:v>-44.126250000000063</c:v>
                </c:pt>
                <c:pt idx="18">
                  <c:v>-44.212500000000112</c:v>
                </c:pt>
                <c:pt idx="19">
                  <c:v>-44.222500000000295</c:v>
                </c:pt>
                <c:pt idx="20">
                  <c:v>-44.192083333333358</c:v>
                </c:pt>
                <c:pt idx="21">
                  <c:v>-44.184583333333265</c:v>
                </c:pt>
                <c:pt idx="22">
                  <c:v>-44.233750000000043</c:v>
                </c:pt>
                <c:pt idx="23">
                  <c:v>-44.202916666666624</c:v>
                </c:pt>
                <c:pt idx="24">
                  <c:v>-44.243333333333567</c:v>
                </c:pt>
                <c:pt idx="25">
                  <c:v>-44.240416666666341</c:v>
                </c:pt>
                <c:pt idx="26">
                  <c:v>-44.262083333333067</c:v>
                </c:pt>
                <c:pt idx="27">
                  <c:v>-44.213333333333367</c:v>
                </c:pt>
                <c:pt idx="28">
                  <c:v>-44.175416666666344</c:v>
                </c:pt>
                <c:pt idx="29">
                  <c:v>-44.248333333333683</c:v>
                </c:pt>
                <c:pt idx="30">
                  <c:v>-44.173333333332963</c:v>
                </c:pt>
                <c:pt idx="31">
                  <c:v>-44.202916666666624</c:v>
                </c:pt>
                <c:pt idx="32">
                  <c:v>-44.317499999999875</c:v>
                </c:pt>
                <c:pt idx="33">
                  <c:v>-44.234583333333376</c:v>
                </c:pt>
                <c:pt idx="34">
                  <c:v>-44.329166666666374</c:v>
                </c:pt>
                <c:pt idx="35">
                  <c:v>-44.246666666666336</c:v>
                </c:pt>
                <c:pt idx="36">
                  <c:v>-44.182916666666486</c:v>
                </c:pt>
                <c:pt idx="37">
                  <c:v>-44.254583333333095</c:v>
                </c:pt>
                <c:pt idx="38">
                  <c:v>-44.302083333333329</c:v>
                </c:pt>
                <c:pt idx="39">
                  <c:v>-44.244583333333594</c:v>
                </c:pt>
                <c:pt idx="40">
                  <c:v>-44.177083333333194</c:v>
                </c:pt>
                <c:pt idx="41">
                  <c:v>-44.333333333333258</c:v>
                </c:pt>
                <c:pt idx="42">
                  <c:v>-44.306666666666466</c:v>
                </c:pt>
                <c:pt idx="43">
                  <c:v>-44.312083333333071</c:v>
                </c:pt>
                <c:pt idx="44">
                  <c:v>-44.335416666666134</c:v>
                </c:pt>
                <c:pt idx="45">
                  <c:v>-44.292500000000246</c:v>
                </c:pt>
                <c:pt idx="46">
                  <c:v>-44.237083333333196</c:v>
                </c:pt>
                <c:pt idx="47">
                  <c:v>-44.212500000000112</c:v>
                </c:pt>
                <c:pt idx="48">
                  <c:v>-44.226250000000213</c:v>
                </c:pt>
                <c:pt idx="49">
                  <c:v>-44.222916666666833</c:v>
                </c:pt>
                <c:pt idx="50">
                  <c:v>-44.267083333333176</c:v>
                </c:pt>
                <c:pt idx="51">
                  <c:v>-44.327500000000327</c:v>
                </c:pt>
                <c:pt idx="52">
                  <c:v>-44.23041666666677</c:v>
                </c:pt>
                <c:pt idx="53">
                  <c:v>-44.14333333333343</c:v>
                </c:pt>
                <c:pt idx="54">
                  <c:v>-44.318749999999675</c:v>
                </c:pt>
                <c:pt idx="55">
                  <c:v>-44.261250000000018</c:v>
                </c:pt>
                <c:pt idx="56">
                  <c:v>-44.137916666666186</c:v>
                </c:pt>
                <c:pt idx="57">
                  <c:v>-44.363749999999982</c:v>
                </c:pt>
                <c:pt idx="58">
                  <c:v>-44.239583333333485</c:v>
                </c:pt>
                <c:pt idx="59">
                  <c:v>-44.351249999999894</c:v>
                </c:pt>
                <c:pt idx="60">
                  <c:v>-44.359166666666226</c:v>
                </c:pt>
                <c:pt idx="61">
                  <c:v>-44.314166666666111</c:v>
                </c:pt>
                <c:pt idx="62">
                  <c:v>-44.347083333333273</c:v>
                </c:pt>
                <c:pt idx="63">
                  <c:v>-44.290416666666715</c:v>
                </c:pt>
                <c:pt idx="64">
                  <c:v>-44.260833333333267</c:v>
                </c:pt>
                <c:pt idx="65">
                  <c:v>-44.196666666666218</c:v>
                </c:pt>
                <c:pt idx="66">
                  <c:v>-44.216249999999953</c:v>
                </c:pt>
                <c:pt idx="67">
                  <c:v>-44.350833333333227</c:v>
                </c:pt>
                <c:pt idx="68">
                  <c:v>-44.260833333333267</c:v>
                </c:pt>
                <c:pt idx="69">
                  <c:v>-44.278333333333563</c:v>
                </c:pt>
                <c:pt idx="70">
                  <c:v>-44.40625</c:v>
                </c:pt>
                <c:pt idx="71">
                  <c:v>-44.292916666666542</c:v>
                </c:pt>
                <c:pt idx="72">
                  <c:v>-44.332499999999982</c:v>
                </c:pt>
                <c:pt idx="73">
                  <c:v>-44.476249999999709</c:v>
                </c:pt>
                <c:pt idx="74">
                  <c:v>-44.464615384615399</c:v>
                </c:pt>
                <c:pt idx="77">
                  <c:v>-44.459166666666427</c:v>
                </c:pt>
                <c:pt idx="78">
                  <c:v>-44.517916666666395</c:v>
                </c:pt>
                <c:pt idx="79">
                  <c:v>-44.539999999999893</c:v>
                </c:pt>
                <c:pt idx="80">
                  <c:v>-44.3137499999998</c:v>
                </c:pt>
                <c:pt idx="81">
                  <c:v>-44.491666666666426</c:v>
                </c:pt>
                <c:pt idx="82">
                  <c:v>-44.576250000000073</c:v>
                </c:pt>
                <c:pt idx="83">
                  <c:v>-44.635833333333039</c:v>
                </c:pt>
                <c:pt idx="84">
                  <c:v>-44.543750000000053</c:v>
                </c:pt>
                <c:pt idx="85">
                  <c:v>-44.479583333333245</c:v>
                </c:pt>
                <c:pt idx="86">
                  <c:v>-44.558333333333401</c:v>
                </c:pt>
                <c:pt idx="87">
                  <c:v>-44.584166666665986</c:v>
                </c:pt>
                <c:pt idx="88">
                  <c:v>-44.518333333333203</c:v>
                </c:pt>
                <c:pt idx="89">
                  <c:v>-44.514583333332389</c:v>
                </c:pt>
                <c:pt idx="90">
                  <c:v>-44.472083333333494</c:v>
                </c:pt>
                <c:pt idx="91">
                  <c:v>-44.522083333333285</c:v>
                </c:pt>
                <c:pt idx="92">
                  <c:v>-44.534583333333096</c:v>
                </c:pt>
                <c:pt idx="93">
                  <c:v>-44.57041666666624</c:v>
                </c:pt>
                <c:pt idx="94">
                  <c:v>-44.577083333332965</c:v>
                </c:pt>
                <c:pt idx="95">
                  <c:v>-44.512083333333045</c:v>
                </c:pt>
                <c:pt idx="96">
                  <c:v>-44.569999999999887</c:v>
                </c:pt>
                <c:pt idx="97">
                  <c:v>-44.538750000000093</c:v>
                </c:pt>
                <c:pt idx="98">
                  <c:v>-44.537083333333229</c:v>
                </c:pt>
                <c:pt idx="99">
                  <c:v>-44.587083333333119</c:v>
                </c:pt>
                <c:pt idx="100">
                  <c:v>-44.546249999999873</c:v>
                </c:pt>
                <c:pt idx="101">
                  <c:v>-44.481666666666086</c:v>
                </c:pt>
                <c:pt idx="102">
                  <c:v>-44.457499999999754</c:v>
                </c:pt>
                <c:pt idx="103">
                  <c:v>-44.378750000000082</c:v>
                </c:pt>
                <c:pt idx="104">
                  <c:v>-44.668333333333258</c:v>
                </c:pt>
                <c:pt idx="105">
                  <c:v>-44.672083333333148</c:v>
                </c:pt>
                <c:pt idx="106">
                  <c:v>-44.672500000000056</c:v>
                </c:pt>
                <c:pt idx="107">
                  <c:v>-44.643749999999962</c:v>
                </c:pt>
                <c:pt idx="108">
                  <c:v>-44.588333333333367</c:v>
                </c:pt>
                <c:pt idx="109">
                  <c:v>-44.532499999999956</c:v>
                </c:pt>
                <c:pt idx="110">
                  <c:v>-44.497916666666285</c:v>
                </c:pt>
                <c:pt idx="111">
                  <c:v>-44.435833333333221</c:v>
                </c:pt>
                <c:pt idx="112">
                  <c:v>-44.417083333332819</c:v>
                </c:pt>
                <c:pt idx="113">
                  <c:v>-44.665000000000013</c:v>
                </c:pt>
                <c:pt idx="114">
                  <c:v>-44.574166666666237</c:v>
                </c:pt>
                <c:pt idx="115">
                  <c:v>-44.466249999999953</c:v>
                </c:pt>
                <c:pt idx="116">
                  <c:v>-44.402916666666286</c:v>
                </c:pt>
                <c:pt idx="117">
                  <c:v>-44.554583333332921</c:v>
                </c:pt>
                <c:pt idx="118">
                  <c:v>-44.564583333332848</c:v>
                </c:pt>
                <c:pt idx="119">
                  <c:v>-44.507500000000164</c:v>
                </c:pt>
                <c:pt idx="120">
                  <c:v>-44.544583333333165</c:v>
                </c:pt>
                <c:pt idx="121">
                  <c:v>-44.533333333332862</c:v>
                </c:pt>
                <c:pt idx="122">
                  <c:v>-44.582499999999527</c:v>
                </c:pt>
                <c:pt idx="123">
                  <c:v>-44.572083333333445</c:v>
                </c:pt>
                <c:pt idx="124">
                  <c:v>-44.584166666666171</c:v>
                </c:pt>
                <c:pt idx="125">
                  <c:v>-44.613333333333458</c:v>
                </c:pt>
                <c:pt idx="126">
                  <c:v>-44.567083333333095</c:v>
                </c:pt>
                <c:pt idx="127">
                  <c:v>-44.484583333332765</c:v>
                </c:pt>
                <c:pt idx="128">
                  <c:v>-44.438749999999956</c:v>
                </c:pt>
                <c:pt idx="129">
                  <c:v>-44.552916666666974</c:v>
                </c:pt>
                <c:pt idx="130">
                  <c:v>-44.517083333332977</c:v>
                </c:pt>
                <c:pt idx="131">
                  <c:v>-44.602916666666715</c:v>
                </c:pt>
                <c:pt idx="132">
                  <c:v>-44.601666666666262</c:v>
                </c:pt>
                <c:pt idx="133">
                  <c:v>-44.547500000000127</c:v>
                </c:pt>
                <c:pt idx="134">
                  <c:v>-44.394999999999762</c:v>
                </c:pt>
                <c:pt idx="135">
                  <c:v>-44.418749999999818</c:v>
                </c:pt>
                <c:pt idx="136">
                  <c:v>-44.488749999999762</c:v>
                </c:pt>
                <c:pt idx="137">
                  <c:v>-44.493750000000112</c:v>
                </c:pt>
                <c:pt idx="138">
                  <c:v>-44.610416666666374</c:v>
                </c:pt>
                <c:pt idx="139">
                  <c:v>-44.602916666666715</c:v>
                </c:pt>
                <c:pt idx="140">
                  <c:v>-44.565416666666806</c:v>
                </c:pt>
                <c:pt idx="141">
                  <c:v>-44.454166666666211</c:v>
                </c:pt>
                <c:pt idx="142">
                  <c:v>-44.438749999999956</c:v>
                </c:pt>
                <c:pt idx="143">
                  <c:v>-44.512916666666385</c:v>
                </c:pt>
                <c:pt idx="144">
                  <c:v>-44.532083333333276</c:v>
                </c:pt>
                <c:pt idx="145">
                  <c:v>-44.512083333333045</c:v>
                </c:pt>
                <c:pt idx="146">
                  <c:v>-44.558333333333167</c:v>
                </c:pt>
                <c:pt idx="147">
                  <c:v>-44.5300000000002</c:v>
                </c:pt>
                <c:pt idx="148">
                  <c:v>-44.483749999999873</c:v>
                </c:pt>
                <c:pt idx="149">
                  <c:v>-44.454583333332977</c:v>
                </c:pt>
                <c:pt idx="150">
                  <c:v>-44.505416666666441</c:v>
                </c:pt>
                <c:pt idx="151">
                  <c:v>-44.530833333333476</c:v>
                </c:pt>
                <c:pt idx="152">
                  <c:v>-44.472499999999862</c:v>
                </c:pt>
                <c:pt idx="153">
                  <c:v>-44.500833333333048</c:v>
                </c:pt>
                <c:pt idx="154">
                  <c:v>-44.502499999999863</c:v>
                </c:pt>
                <c:pt idx="155">
                  <c:v>-44.545000000000073</c:v>
                </c:pt>
                <c:pt idx="156">
                  <c:v>-44.447083333333204</c:v>
                </c:pt>
                <c:pt idx="157">
                  <c:v>-44.435833333333001</c:v>
                </c:pt>
                <c:pt idx="158">
                  <c:v>-44.477499999999964</c:v>
                </c:pt>
                <c:pt idx="159">
                  <c:v>-44.497391304347957</c:v>
                </c:pt>
                <c:pt idx="160">
                  <c:v>-44.452916666666994</c:v>
                </c:pt>
                <c:pt idx="161">
                  <c:v>-44.479583333333245</c:v>
                </c:pt>
                <c:pt idx="162">
                  <c:v>-44.310833333333278</c:v>
                </c:pt>
                <c:pt idx="163">
                  <c:v>-44.503749999999862</c:v>
                </c:pt>
                <c:pt idx="164">
                  <c:v>-44.509166666666466</c:v>
                </c:pt>
                <c:pt idx="165">
                  <c:v>-44.489583333333705</c:v>
                </c:pt>
                <c:pt idx="166">
                  <c:v>-44.477083333332821</c:v>
                </c:pt>
                <c:pt idx="167">
                  <c:v>-44.384166666666289</c:v>
                </c:pt>
                <c:pt idx="168">
                  <c:v>-44.369166666666118</c:v>
                </c:pt>
                <c:pt idx="169">
                  <c:v>-44.480000000000004</c:v>
                </c:pt>
                <c:pt idx="170">
                  <c:v>-44.379166666666286</c:v>
                </c:pt>
                <c:pt idx="171">
                  <c:v>-44.300000000000004</c:v>
                </c:pt>
                <c:pt idx="172">
                  <c:v>-44.430416666666318</c:v>
                </c:pt>
                <c:pt idx="173">
                  <c:v>-44.429583333333525</c:v>
                </c:pt>
                <c:pt idx="174">
                  <c:v>-44.354583333332997</c:v>
                </c:pt>
                <c:pt idx="175">
                  <c:v>-44.467499999999973</c:v>
                </c:pt>
                <c:pt idx="176">
                  <c:v>-44.440833333333096</c:v>
                </c:pt>
                <c:pt idx="177">
                  <c:v>-44.413750000000164</c:v>
                </c:pt>
                <c:pt idx="178">
                  <c:v>-44.325000000000053</c:v>
                </c:pt>
                <c:pt idx="179">
                  <c:v>-44.273749999999993</c:v>
                </c:pt>
                <c:pt idx="180">
                  <c:v>-44.380416666666086</c:v>
                </c:pt>
                <c:pt idx="181">
                  <c:v>-44.424999999999763</c:v>
                </c:pt>
                <c:pt idx="182">
                  <c:v>-44.514583333332894</c:v>
                </c:pt>
                <c:pt idx="183">
                  <c:v>-44.410000000000075</c:v>
                </c:pt>
                <c:pt idx="184">
                  <c:v>-44.366666666666177</c:v>
                </c:pt>
                <c:pt idx="185">
                  <c:v>-44.295833333333583</c:v>
                </c:pt>
                <c:pt idx="186">
                  <c:v>-44.25791666666624</c:v>
                </c:pt>
                <c:pt idx="187">
                  <c:v>-44.387500000000045</c:v>
                </c:pt>
                <c:pt idx="188">
                  <c:v>-44.418333333333521</c:v>
                </c:pt>
                <c:pt idx="189">
                  <c:v>-44.325000000000053</c:v>
                </c:pt>
                <c:pt idx="190">
                  <c:v>-44.257499999999709</c:v>
                </c:pt>
                <c:pt idx="191">
                  <c:v>-44.279166666666491</c:v>
                </c:pt>
                <c:pt idx="192">
                  <c:v>-44.336250000000064</c:v>
                </c:pt>
                <c:pt idx="193">
                  <c:v>-44.355416666666493</c:v>
                </c:pt>
                <c:pt idx="194">
                  <c:v>-44.408750000000062</c:v>
                </c:pt>
                <c:pt idx="195">
                  <c:v>-44.394999999999527</c:v>
                </c:pt>
                <c:pt idx="196">
                  <c:v>-44.398749999999993</c:v>
                </c:pt>
                <c:pt idx="197">
                  <c:v>-44.401250000000104</c:v>
                </c:pt>
                <c:pt idx="198">
                  <c:v>-44.339583333333394</c:v>
                </c:pt>
                <c:pt idx="199">
                  <c:v>-44.277500000000153</c:v>
                </c:pt>
                <c:pt idx="200">
                  <c:v>-44.255416666666441</c:v>
                </c:pt>
                <c:pt idx="201">
                  <c:v>-44.275833333333139</c:v>
                </c:pt>
                <c:pt idx="202">
                  <c:v>-44.270833333333258</c:v>
                </c:pt>
                <c:pt idx="210">
                  <c:v>-44.318571428571431</c:v>
                </c:pt>
                <c:pt idx="211">
                  <c:v>-44.326249999999852</c:v>
                </c:pt>
                <c:pt idx="212">
                  <c:v>-44.306666666666182</c:v>
                </c:pt>
                <c:pt idx="213">
                  <c:v>-44.319999999999936</c:v>
                </c:pt>
                <c:pt idx="214">
                  <c:v>-44.283333333333303</c:v>
                </c:pt>
                <c:pt idx="215">
                  <c:v>-44.274583333333325</c:v>
                </c:pt>
                <c:pt idx="216">
                  <c:v>-44.242500000000312</c:v>
                </c:pt>
                <c:pt idx="217">
                  <c:v>-44.1862500000002</c:v>
                </c:pt>
                <c:pt idx="218">
                  <c:v>-44.153749999999953</c:v>
                </c:pt>
                <c:pt idx="219">
                  <c:v>-44.131250000000136</c:v>
                </c:pt>
                <c:pt idx="220">
                  <c:v>-44.174999999999763</c:v>
                </c:pt>
                <c:pt idx="221">
                  <c:v>-44.152083333333465</c:v>
                </c:pt>
                <c:pt idx="222">
                  <c:v>-44.158750000000062</c:v>
                </c:pt>
                <c:pt idx="223">
                  <c:v>-44.182499999999912</c:v>
                </c:pt>
                <c:pt idx="224">
                  <c:v>-44.155833333333248</c:v>
                </c:pt>
                <c:pt idx="225">
                  <c:v>-44.213749999999912</c:v>
                </c:pt>
                <c:pt idx="226">
                  <c:v>-44.195000000000213</c:v>
                </c:pt>
                <c:pt idx="227">
                  <c:v>-44.118750000000112</c:v>
                </c:pt>
                <c:pt idx="228">
                  <c:v>-44.079583333333176</c:v>
                </c:pt>
                <c:pt idx="229">
                  <c:v>-44.102499999999893</c:v>
                </c:pt>
                <c:pt idx="230">
                  <c:v>-44.127916666666806</c:v>
                </c:pt>
                <c:pt idx="231">
                  <c:v>-44.142083333333396</c:v>
                </c:pt>
                <c:pt idx="232">
                  <c:v>-44.109999999999673</c:v>
                </c:pt>
                <c:pt idx="233">
                  <c:v>-44.101249999999709</c:v>
                </c:pt>
                <c:pt idx="234">
                  <c:v>-44.072499999999813</c:v>
                </c:pt>
                <c:pt idx="235">
                  <c:v>-44.076666666666036</c:v>
                </c:pt>
                <c:pt idx="236">
                  <c:v>-44.130416666666441</c:v>
                </c:pt>
                <c:pt idx="237">
                  <c:v>-44.166666666666487</c:v>
                </c:pt>
                <c:pt idx="238">
                  <c:v>-44.122083333333201</c:v>
                </c:pt>
                <c:pt idx="239">
                  <c:v>-44.071666666666061</c:v>
                </c:pt>
                <c:pt idx="240">
                  <c:v>-44.044583333333165</c:v>
                </c:pt>
                <c:pt idx="241">
                  <c:v>-44.075833333333101</c:v>
                </c:pt>
                <c:pt idx="242">
                  <c:v>-44.060416666666924</c:v>
                </c:pt>
                <c:pt idx="243">
                  <c:v>-44.04416666666679</c:v>
                </c:pt>
                <c:pt idx="244">
                  <c:v>-44.011666666665924</c:v>
                </c:pt>
                <c:pt idx="245">
                  <c:v>-43.997916666666285</c:v>
                </c:pt>
                <c:pt idx="246">
                  <c:v>-44.014166666666512</c:v>
                </c:pt>
                <c:pt idx="247">
                  <c:v>-44.074166666666038</c:v>
                </c:pt>
                <c:pt idx="248">
                  <c:v>-44.045833333333576</c:v>
                </c:pt>
                <c:pt idx="249">
                  <c:v>-44.012499999999818</c:v>
                </c:pt>
                <c:pt idx="250">
                  <c:v>-44.007499999999709</c:v>
                </c:pt>
                <c:pt idx="251">
                  <c:v>-44.0150000000001</c:v>
                </c:pt>
                <c:pt idx="252">
                  <c:v>-44.000833333333048</c:v>
                </c:pt>
                <c:pt idx="253">
                  <c:v>-44.007499999999709</c:v>
                </c:pt>
                <c:pt idx="254">
                  <c:v>-43.985000000000127</c:v>
                </c:pt>
                <c:pt idx="255">
                  <c:v>-44.001666666665948</c:v>
                </c:pt>
                <c:pt idx="256">
                  <c:v>-44.077916666666383</c:v>
                </c:pt>
                <c:pt idx="257">
                  <c:v>-44.023750000000312</c:v>
                </c:pt>
                <c:pt idx="258">
                  <c:v>-43.978636363636085</c:v>
                </c:pt>
                <c:pt idx="259">
                  <c:v>-43.987916666666187</c:v>
                </c:pt>
                <c:pt idx="260">
                  <c:v>-44.005833333333157</c:v>
                </c:pt>
                <c:pt idx="261">
                  <c:v>-44.034583333333494</c:v>
                </c:pt>
                <c:pt idx="262">
                  <c:v>-44.047500000000127</c:v>
                </c:pt>
                <c:pt idx="263">
                  <c:v>-44.03791666666644</c:v>
                </c:pt>
                <c:pt idx="264">
                  <c:v>-44.008333333333212</c:v>
                </c:pt>
                <c:pt idx="265">
                  <c:v>-43.976250000000164</c:v>
                </c:pt>
                <c:pt idx="266">
                  <c:v>-43.974166666666591</c:v>
                </c:pt>
                <c:pt idx="267">
                  <c:v>-43.976666666666596</c:v>
                </c:pt>
                <c:pt idx="268">
                  <c:v>-43.971666666666387</c:v>
                </c:pt>
                <c:pt idx="269">
                  <c:v>-43.966666666666328</c:v>
                </c:pt>
                <c:pt idx="270">
                  <c:v>-43.953750000000127</c:v>
                </c:pt>
                <c:pt idx="271">
                  <c:v>-43.940833333333096</c:v>
                </c:pt>
                <c:pt idx="272">
                  <c:v>-43.935833333333449</c:v>
                </c:pt>
                <c:pt idx="273">
                  <c:v>-43.948749999999812</c:v>
                </c:pt>
                <c:pt idx="274">
                  <c:v>-43.924999999999962</c:v>
                </c:pt>
                <c:pt idx="275">
                  <c:v>-43.892916666666444</c:v>
                </c:pt>
                <c:pt idx="276">
                  <c:v>-43.985416666666183</c:v>
                </c:pt>
                <c:pt idx="277">
                  <c:v>-43.975833333333405</c:v>
                </c:pt>
                <c:pt idx="278">
                  <c:v>-43.945000000000164</c:v>
                </c:pt>
                <c:pt idx="279">
                  <c:v>-43.940833333333295</c:v>
                </c:pt>
                <c:pt idx="280">
                  <c:v>-43.943333333333385</c:v>
                </c:pt>
                <c:pt idx="281">
                  <c:v>-43.930000000000064</c:v>
                </c:pt>
                <c:pt idx="282">
                  <c:v>-43.910000000000075</c:v>
                </c:pt>
                <c:pt idx="283">
                  <c:v>-43.914999999999964</c:v>
                </c:pt>
                <c:pt idx="284">
                  <c:v>-43.953333333333148</c:v>
                </c:pt>
                <c:pt idx="285">
                  <c:v>-43.916249999999991</c:v>
                </c:pt>
                <c:pt idx="286">
                  <c:v>-43.889583333333171</c:v>
                </c:pt>
                <c:pt idx="287">
                  <c:v>-43.911666666665958</c:v>
                </c:pt>
                <c:pt idx="288">
                  <c:v>-43.914166666666077</c:v>
                </c:pt>
                <c:pt idx="289">
                  <c:v>-43.889999999999873</c:v>
                </c:pt>
                <c:pt idx="290">
                  <c:v>-43.91541666666604</c:v>
                </c:pt>
                <c:pt idx="291">
                  <c:v>-43.904999999999752</c:v>
                </c:pt>
                <c:pt idx="292">
                  <c:v>-43.916249999999764</c:v>
                </c:pt>
                <c:pt idx="293">
                  <c:v>-43.927083333333194</c:v>
                </c:pt>
                <c:pt idx="294">
                  <c:v>-43.918333333333067</c:v>
                </c:pt>
                <c:pt idx="295">
                  <c:v>-43.904583333333278</c:v>
                </c:pt>
                <c:pt idx="296">
                  <c:v>-43.889166666666227</c:v>
                </c:pt>
                <c:pt idx="297">
                  <c:v>-43.862083333333196</c:v>
                </c:pt>
                <c:pt idx="298">
                  <c:v>-43.882500000000164</c:v>
                </c:pt>
                <c:pt idx="299">
                  <c:v>-43.937916666666283</c:v>
                </c:pt>
                <c:pt idx="300">
                  <c:v>-43.925416666666344</c:v>
                </c:pt>
                <c:pt idx="301">
                  <c:v>-43.922083333333376</c:v>
                </c:pt>
                <c:pt idx="302">
                  <c:v>-43.914583333333219</c:v>
                </c:pt>
                <c:pt idx="303">
                  <c:v>-43.900000000000091</c:v>
                </c:pt>
                <c:pt idx="304">
                  <c:v>-43.886250000000445</c:v>
                </c:pt>
                <c:pt idx="305">
                  <c:v>-43.8737500000002</c:v>
                </c:pt>
                <c:pt idx="306">
                  <c:v>-43.871666666665988</c:v>
                </c:pt>
                <c:pt idx="307">
                  <c:v>-43.911249999999875</c:v>
                </c:pt>
                <c:pt idx="308">
                  <c:v>-43.929583333333085</c:v>
                </c:pt>
                <c:pt idx="309">
                  <c:v>-43.895416666666726</c:v>
                </c:pt>
                <c:pt idx="310">
                  <c:v>-43.885833333333245</c:v>
                </c:pt>
                <c:pt idx="311">
                  <c:v>-43.886666666666329</c:v>
                </c:pt>
                <c:pt idx="312">
                  <c:v>-43.880833333333094</c:v>
                </c:pt>
                <c:pt idx="313">
                  <c:v>-43.885833333333245</c:v>
                </c:pt>
                <c:pt idx="314">
                  <c:v>-43.868333333333339</c:v>
                </c:pt>
                <c:pt idx="315">
                  <c:v>-43.867916666666794</c:v>
                </c:pt>
                <c:pt idx="316">
                  <c:v>-43.873749999999973</c:v>
                </c:pt>
                <c:pt idx="317">
                  <c:v>-43.898333333333539</c:v>
                </c:pt>
                <c:pt idx="318">
                  <c:v>-43.922499999999673</c:v>
                </c:pt>
                <c:pt idx="319">
                  <c:v>-43.907083333333269</c:v>
                </c:pt>
                <c:pt idx="320">
                  <c:v>-43.85291666666604</c:v>
                </c:pt>
                <c:pt idx="321">
                  <c:v>-43.864166666666399</c:v>
                </c:pt>
                <c:pt idx="322">
                  <c:v>-43.893749999999962</c:v>
                </c:pt>
                <c:pt idx="323">
                  <c:v>-43.926666666666186</c:v>
                </c:pt>
                <c:pt idx="324">
                  <c:v>-43.920416666666391</c:v>
                </c:pt>
                <c:pt idx="325">
                  <c:v>-43.873749999999973</c:v>
                </c:pt>
                <c:pt idx="326">
                  <c:v>-43.872083333333265</c:v>
                </c:pt>
                <c:pt idx="327">
                  <c:v>-43.896250000000236</c:v>
                </c:pt>
                <c:pt idx="328">
                  <c:v>-43.911249999999463</c:v>
                </c:pt>
                <c:pt idx="329">
                  <c:v>-43.879583333333429</c:v>
                </c:pt>
                <c:pt idx="330">
                  <c:v>-43.889166666666512</c:v>
                </c:pt>
                <c:pt idx="331">
                  <c:v>-43.884166666666289</c:v>
                </c:pt>
                <c:pt idx="332">
                  <c:v>-43.876666666666111</c:v>
                </c:pt>
                <c:pt idx="333">
                  <c:v>-43.887083333332797</c:v>
                </c:pt>
                <c:pt idx="334">
                  <c:v>-43.919999999999852</c:v>
                </c:pt>
                <c:pt idx="340">
                  <c:v>-43.941000000000024</c:v>
                </c:pt>
                <c:pt idx="341">
                  <c:v>-43.960000000000036</c:v>
                </c:pt>
                <c:pt idx="342">
                  <c:v>-43.940416666666593</c:v>
                </c:pt>
                <c:pt idx="343">
                  <c:v>-43.919166666666491</c:v>
                </c:pt>
                <c:pt idx="344">
                  <c:v>-43.926249999999762</c:v>
                </c:pt>
                <c:pt idx="345">
                  <c:v>-43.952083333333377</c:v>
                </c:pt>
                <c:pt idx="346">
                  <c:v>-43.927916666666341</c:v>
                </c:pt>
                <c:pt idx="347">
                  <c:v>-43.903750000000173</c:v>
                </c:pt>
                <c:pt idx="348">
                  <c:v>-43.932083333333594</c:v>
                </c:pt>
                <c:pt idx="349">
                  <c:v>-43.982083333333165</c:v>
                </c:pt>
                <c:pt idx="350">
                  <c:v>-43.995833333333167</c:v>
                </c:pt>
                <c:pt idx="351">
                  <c:v>-43.924583333333196</c:v>
                </c:pt>
                <c:pt idx="352">
                  <c:v>-43.950833333333378</c:v>
                </c:pt>
                <c:pt idx="353">
                  <c:v>-44.002916666666344</c:v>
                </c:pt>
                <c:pt idx="354">
                  <c:v>-44.012500000000053</c:v>
                </c:pt>
                <c:pt idx="355">
                  <c:v>-43.964166666666671</c:v>
                </c:pt>
                <c:pt idx="356">
                  <c:v>-43.944583333333227</c:v>
                </c:pt>
                <c:pt idx="357">
                  <c:v>-43.976666666666262</c:v>
                </c:pt>
                <c:pt idx="358">
                  <c:v>-43.942083333333095</c:v>
                </c:pt>
                <c:pt idx="359">
                  <c:v>-43.963750000000353</c:v>
                </c:pt>
                <c:pt idx="360">
                  <c:v>-44.047083333333177</c:v>
                </c:pt>
                <c:pt idx="361">
                  <c:v>-44.009166666666218</c:v>
                </c:pt>
                <c:pt idx="362">
                  <c:v>-44.022916666666546</c:v>
                </c:pt>
                <c:pt idx="363">
                  <c:v>-44.065833333333103</c:v>
                </c:pt>
                <c:pt idx="364">
                  <c:v>-43.976666666666262</c:v>
                </c:pt>
              </c:numCache>
            </c:numRef>
          </c:val>
        </c:ser>
        <c:marker val="1"/>
        <c:axId val="95561216"/>
        <c:axId val="95554944"/>
      </c:lineChart>
      <c:dateAx>
        <c:axId val="95551488"/>
        <c:scaling>
          <c:orientation val="minMax"/>
        </c:scaling>
        <c:axPos val="b"/>
        <c:numFmt formatCode="m/d/yyyy" sourceLinked="1"/>
        <c:tickLblPos val="nextTo"/>
        <c:crossAx val="95553024"/>
        <c:crosses val="autoZero"/>
        <c:auto val="1"/>
        <c:lblOffset val="100"/>
      </c:dateAx>
      <c:valAx>
        <c:axId val="9555302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Daily</a:t>
                </a:r>
                <a:r>
                  <a:rPr lang="en-US" baseline="0"/>
                  <a:t> Drainage (mm)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1.2942661013527231E-2"/>
              <c:y val="0.20945540803215579"/>
            </c:manualLayout>
          </c:layout>
        </c:title>
        <c:numFmt formatCode="General" sourceLinked="1"/>
        <c:tickLblPos val="nextTo"/>
        <c:crossAx val="95551488"/>
        <c:crosses val="autoZero"/>
        <c:crossBetween val="between"/>
      </c:valAx>
      <c:valAx>
        <c:axId val="95554944"/>
        <c:scaling>
          <c:orientation val="minMax"/>
          <c:max val="-43"/>
          <c:min val="-45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Mean Daily Depth</a:t>
                </a:r>
                <a:r>
                  <a:rPr lang="en-US" baseline="0"/>
                  <a:t> to Water Table (ft)</a:t>
                </a:r>
                <a:endParaRPr lang="en-US"/>
              </a:p>
            </c:rich>
          </c:tx>
          <c:layout/>
        </c:title>
        <c:numFmt formatCode="0.00" sourceLinked="1"/>
        <c:tickLblPos val="nextTo"/>
        <c:crossAx val="95561216"/>
        <c:crosses val="max"/>
        <c:crossBetween val="between"/>
        <c:majorUnit val="0.5"/>
      </c:valAx>
      <c:dateAx>
        <c:axId val="95561216"/>
        <c:scaling>
          <c:orientation val="minMax"/>
        </c:scaling>
        <c:delete val="1"/>
        <c:axPos val="b"/>
        <c:numFmt formatCode="m/d/yyyy" sourceLinked="1"/>
        <c:tickLblPos val="none"/>
        <c:crossAx val="95554944"/>
        <c:crosses val="autoZero"/>
        <c:auto val="1"/>
        <c:lblOffset val="100"/>
      </c:date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kern="1200" baseline="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FITT Groundwater Recharge and Mean Daily Groundwater Well Levels for the 2007 Water Year</a:t>
            </a:r>
            <a:endParaRPr lang="en-US" sz="1800" b="1" i="0" kern="1200" baseline="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0313660445222145"/>
          <c:y val="2.6490066225165605E-2"/>
        </c:manualLayout>
      </c:layout>
    </c:title>
    <c:plotArea>
      <c:layout>
        <c:manualLayout>
          <c:layoutTarget val="inner"/>
          <c:xMode val="edge"/>
          <c:yMode val="edge"/>
          <c:x val="9.5755266168653208E-2"/>
          <c:y val="0.19954870224555266"/>
          <c:w val="0.78086799246248062"/>
          <c:h val="0.5595672936716245"/>
        </c:manualLayout>
      </c:layout>
      <c:lineChart>
        <c:grouping val="standard"/>
        <c:ser>
          <c:idx val="0"/>
          <c:order val="0"/>
          <c:tx>
            <c:v>Daily Groundwater Recharge (mm)</c:v>
          </c:tx>
          <c:marker>
            <c:symbol val="none"/>
          </c:marker>
          <c:cat>
            <c:numRef>
              <c:f>FITT!$D$651:$D$1015</c:f>
              <c:numCache>
                <c:formatCode>m/d/yyyy</c:formatCode>
                <c:ptCount val="365"/>
                <c:pt idx="0">
                  <c:v>38991</c:v>
                </c:pt>
                <c:pt idx="1">
                  <c:v>38992</c:v>
                </c:pt>
                <c:pt idx="2">
                  <c:v>38993</c:v>
                </c:pt>
                <c:pt idx="3">
                  <c:v>38994</c:v>
                </c:pt>
                <c:pt idx="4">
                  <c:v>38995</c:v>
                </c:pt>
                <c:pt idx="5">
                  <c:v>38996</c:v>
                </c:pt>
                <c:pt idx="6">
                  <c:v>38997</c:v>
                </c:pt>
                <c:pt idx="7">
                  <c:v>38998</c:v>
                </c:pt>
                <c:pt idx="8">
                  <c:v>38999</c:v>
                </c:pt>
                <c:pt idx="9">
                  <c:v>39000</c:v>
                </c:pt>
                <c:pt idx="10">
                  <c:v>39001</c:v>
                </c:pt>
                <c:pt idx="11">
                  <c:v>39002</c:v>
                </c:pt>
                <c:pt idx="12">
                  <c:v>39003</c:v>
                </c:pt>
                <c:pt idx="13">
                  <c:v>39004</c:v>
                </c:pt>
                <c:pt idx="14">
                  <c:v>39005</c:v>
                </c:pt>
                <c:pt idx="15">
                  <c:v>39006</c:v>
                </c:pt>
                <c:pt idx="16">
                  <c:v>39007</c:v>
                </c:pt>
                <c:pt idx="17">
                  <c:v>39008</c:v>
                </c:pt>
                <c:pt idx="18">
                  <c:v>39009</c:v>
                </c:pt>
                <c:pt idx="19">
                  <c:v>39010</c:v>
                </c:pt>
                <c:pt idx="20">
                  <c:v>39011</c:v>
                </c:pt>
                <c:pt idx="21">
                  <c:v>39012</c:v>
                </c:pt>
                <c:pt idx="22">
                  <c:v>39013</c:v>
                </c:pt>
                <c:pt idx="23">
                  <c:v>39014</c:v>
                </c:pt>
                <c:pt idx="24">
                  <c:v>39015</c:v>
                </c:pt>
                <c:pt idx="25">
                  <c:v>39016</c:v>
                </c:pt>
                <c:pt idx="26">
                  <c:v>39017</c:v>
                </c:pt>
                <c:pt idx="27">
                  <c:v>39018</c:v>
                </c:pt>
                <c:pt idx="28">
                  <c:v>39019</c:v>
                </c:pt>
                <c:pt idx="29">
                  <c:v>39020</c:v>
                </c:pt>
                <c:pt idx="30">
                  <c:v>39021</c:v>
                </c:pt>
                <c:pt idx="31">
                  <c:v>39022</c:v>
                </c:pt>
                <c:pt idx="32">
                  <c:v>39023</c:v>
                </c:pt>
                <c:pt idx="33">
                  <c:v>39024</c:v>
                </c:pt>
                <c:pt idx="34">
                  <c:v>39025</c:v>
                </c:pt>
                <c:pt idx="35">
                  <c:v>39026</c:v>
                </c:pt>
                <c:pt idx="36">
                  <c:v>39027</c:v>
                </c:pt>
                <c:pt idx="37">
                  <c:v>39028</c:v>
                </c:pt>
                <c:pt idx="38">
                  <c:v>39029</c:v>
                </c:pt>
                <c:pt idx="39">
                  <c:v>39030</c:v>
                </c:pt>
                <c:pt idx="40">
                  <c:v>39031</c:v>
                </c:pt>
                <c:pt idx="41">
                  <c:v>39032</c:v>
                </c:pt>
                <c:pt idx="42">
                  <c:v>39033</c:v>
                </c:pt>
                <c:pt idx="43">
                  <c:v>39034</c:v>
                </c:pt>
                <c:pt idx="44">
                  <c:v>39035</c:v>
                </c:pt>
                <c:pt idx="45">
                  <c:v>39036</c:v>
                </c:pt>
                <c:pt idx="46">
                  <c:v>39037</c:v>
                </c:pt>
                <c:pt idx="47">
                  <c:v>39038</c:v>
                </c:pt>
                <c:pt idx="48">
                  <c:v>39039</c:v>
                </c:pt>
                <c:pt idx="49">
                  <c:v>39040</c:v>
                </c:pt>
                <c:pt idx="50">
                  <c:v>39041</c:v>
                </c:pt>
                <c:pt idx="51">
                  <c:v>39042</c:v>
                </c:pt>
                <c:pt idx="52">
                  <c:v>39043</c:v>
                </c:pt>
                <c:pt idx="53">
                  <c:v>39044</c:v>
                </c:pt>
                <c:pt idx="54">
                  <c:v>39045</c:v>
                </c:pt>
                <c:pt idx="55">
                  <c:v>39046</c:v>
                </c:pt>
                <c:pt idx="56">
                  <c:v>39047</c:v>
                </c:pt>
                <c:pt idx="57">
                  <c:v>39048</c:v>
                </c:pt>
                <c:pt idx="58">
                  <c:v>39049</c:v>
                </c:pt>
                <c:pt idx="59">
                  <c:v>39050</c:v>
                </c:pt>
                <c:pt idx="60">
                  <c:v>39051</c:v>
                </c:pt>
                <c:pt idx="61">
                  <c:v>39052</c:v>
                </c:pt>
                <c:pt idx="62">
                  <c:v>39053</c:v>
                </c:pt>
                <c:pt idx="63">
                  <c:v>39054</c:v>
                </c:pt>
                <c:pt idx="64">
                  <c:v>39055</c:v>
                </c:pt>
                <c:pt idx="65">
                  <c:v>39056</c:v>
                </c:pt>
                <c:pt idx="66">
                  <c:v>39057</c:v>
                </c:pt>
                <c:pt idx="67">
                  <c:v>39058</c:v>
                </c:pt>
                <c:pt idx="68">
                  <c:v>39059</c:v>
                </c:pt>
                <c:pt idx="69">
                  <c:v>39060</c:v>
                </c:pt>
                <c:pt idx="70">
                  <c:v>39061</c:v>
                </c:pt>
                <c:pt idx="71">
                  <c:v>39062</c:v>
                </c:pt>
                <c:pt idx="72">
                  <c:v>39063</c:v>
                </c:pt>
                <c:pt idx="73">
                  <c:v>39064</c:v>
                </c:pt>
                <c:pt idx="74">
                  <c:v>39065</c:v>
                </c:pt>
                <c:pt idx="75">
                  <c:v>39066</c:v>
                </c:pt>
                <c:pt idx="76">
                  <c:v>39067</c:v>
                </c:pt>
                <c:pt idx="77">
                  <c:v>39068</c:v>
                </c:pt>
                <c:pt idx="78">
                  <c:v>39069</c:v>
                </c:pt>
                <c:pt idx="79">
                  <c:v>39070</c:v>
                </c:pt>
                <c:pt idx="80">
                  <c:v>39071</c:v>
                </c:pt>
                <c:pt idx="81">
                  <c:v>39072</c:v>
                </c:pt>
                <c:pt idx="82">
                  <c:v>39073</c:v>
                </c:pt>
                <c:pt idx="83">
                  <c:v>39074</c:v>
                </c:pt>
                <c:pt idx="84">
                  <c:v>39075</c:v>
                </c:pt>
                <c:pt idx="85">
                  <c:v>39076</c:v>
                </c:pt>
                <c:pt idx="86">
                  <c:v>39077</c:v>
                </c:pt>
                <c:pt idx="87">
                  <c:v>39078</c:v>
                </c:pt>
                <c:pt idx="88">
                  <c:v>39079</c:v>
                </c:pt>
                <c:pt idx="89">
                  <c:v>39080</c:v>
                </c:pt>
                <c:pt idx="90">
                  <c:v>39081</c:v>
                </c:pt>
                <c:pt idx="91">
                  <c:v>39082</c:v>
                </c:pt>
                <c:pt idx="92">
                  <c:v>39083</c:v>
                </c:pt>
                <c:pt idx="93">
                  <c:v>39084</c:v>
                </c:pt>
                <c:pt idx="94">
                  <c:v>39085</c:v>
                </c:pt>
                <c:pt idx="95">
                  <c:v>39086</c:v>
                </c:pt>
                <c:pt idx="96">
                  <c:v>39087</c:v>
                </c:pt>
                <c:pt idx="97">
                  <c:v>39088</c:v>
                </c:pt>
                <c:pt idx="98">
                  <c:v>39089</c:v>
                </c:pt>
                <c:pt idx="99">
                  <c:v>39090</c:v>
                </c:pt>
                <c:pt idx="100">
                  <c:v>39091</c:v>
                </c:pt>
                <c:pt idx="101">
                  <c:v>39092</c:v>
                </c:pt>
                <c:pt idx="102">
                  <c:v>39093</c:v>
                </c:pt>
                <c:pt idx="103">
                  <c:v>39094</c:v>
                </c:pt>
                <c:pt idx="104">
                  <c:v>39095</c:v>
                </c:pt>
                <c:pt idx="105">
                  <c:v>39096</c:v>
                </c:pt>
                <c:pt idx="106">
                  <c:v>39097</c:v>
                </c:pt>
                <c:pt idx="107">
                  <c:v>39098</c:v>
                </c:pt>
                <c:pt idx="108">
                  <c:v>39099</c:v>
                </c:pt>
                <c:pt idx="109">
                  <c:v>39100</c:v>
                </c:pt>
                <c:pt idx="110">
                  <c:v>39101</c:v>
                </c:pt>
                <c:pt idx="111">
                  <c:v>39102</c:v>
                </c:pt>
                <c:pt idx="112">
                  <c:v>39103</c:v>
                </c:pt>
                <c:pt idx="113">
                  <c:v>39104</c:v>
                </c:pt>
                <c:pt idx="114">
                  <c:v>39105</c:v>
                </c:pt>
                <c:pt idx="115">
                  <c:v>39106</c:v>
                </c:pt>
                <c:pt idx="116">
                  <c:v>39107</c:v>
                </c:pt>
                <c:pt idx="117">
                  <c:v>39108</c:v>
                </c:pt>
                <c:pt idx="118">
                  <c:v>39109</c:v>
                </c:pt>
                <c:pt idx="119">
                  <c:v>39110</c:v>
                </c:pt>
                <c:pt idx="120">
                  <c:v>39111</c:v>
                </c:pt>
                <c:pt idx="121">
                  <c:v>39112</c:v>
                </c:pt>
                <c:pt idx="122">
                  <c:v>39113</c:v>
                </c:pt>
                <c:pt idx="123">
                  <c:v>39114</c:v>
                </c:pt>
                <c:pt idx="124">
                  <c:v>39115</c:v>
                </c:pt>
                <c:pt idx="125">
                  <c:v>39116</c:v>
                </c:pt>
                <c:pt idx="126">
                  <c:v>39117</c:v>
                </c:pt>
                <c:pt idx="127">
                  <c:v>39118</c:v>
                </c:pt>
                <c:pt idx="128">
                  <c:v>39119</c:v>
                </c:pt>
                <c:pt idx="129">
                  <c:v>39120</c:v>
                </c:pt>
                <c:pt idx="130">
                  <c:v>39121</c:v>
                </c:pt>
                <c:pt idx="131">
                  <c:v>39122</c:v>
                </c:pt>
                <c:pt idx="132">
                  <c:v>39123</c:v>
                </c:pt>
                <c:pt idx="133">
                  <c:v>39124</c:v>
                </c:pt>
                <c:pt idx="134">
                  <c:v>39125</c:v>
                </c:pt>
                <c:pt idx="135">
                  <c:v>39126</c:v>
                </c:pt>
                <c:pt idx="136">
                  <c:v>39127</c:v>
                </c:pt>
                <c:pt idx="137">
                  <c:v>39128</c:v>
                </c:pt>
                <c:pt idx="138">
                  <c:v>39129</c:v>
                </c:pt>
                <c:pt idx="139">
                  <c:v>39130</c:v>
                </c:pt>
                <c:pt idx="140">
                  <c:v>39131</c:v>
                </c:pt>
                <c:pt idx="141">
                  <c:v>39132</c:v>
                </c:pt>
                <c:pt idx="142">
                  <c:v>39133</c:v>
                </c:pt>
                <c:pt idx="143">
                  <c:v>39134</c:v>
                </c:pt>
                <c:pt idx="144">
                  <c:v>39135</c:v>
                </c:pt>
                <c:pt idx="145">
                  <c:v>39136</c:v>
                </c:pt>
                <c:pt idx="146">
                  <c:v>39137</c:v>
                </c:pt>
                <c:pt idx="147">
                  <c:v>39138</c:v>
                </c:pt>
                <c:pt idx="148">
                  <c:v>39139</c:v>
                </c:pt>
                <c:pt idx="149">
                  <c:v>39140</c:v>
                </c:pt>
                <c:pt idx="150">
                  <c:v>39141</c:v>
                </c:pt>
                <c:pt idx="151">
                  <c:v>39142</c:v>
                </c:pt>
                <c:pt idx="152">
                  <c:v>39143</c:v>
                </c:pt>
                <c:pt idx="153">
                  <c:v>39144</c:v>
                </c:pt>
                <c:pt idx="154">
                  <c:v>39145</c:v>
                </c:pt>
                <c:pt idx="155">
                  <c:v>39146</c:v>
                </c:pt>
                <c:pt idx="156">
                  <c:v>39147</c:v>
                </c:pt>
                <c:pt idx="157">
                  <c:v>39148</c:v>
                </c:pt>
                <c:pt idx="158">
                  <c:v>39149</c:v>
                </c:pt>
                <c:pt idx="159">
                  <c:v>39150</c:v>
                </c:pt>
                <c:pt idx="160">
                  <c:v>39151</c:v>
                </c:pt>
                <c:pt idx="161">
                  <c:v>39152</c:v>
                </c:pt>
                <c:pt idx="162">
                  <c:v>39153</c:v>
                </c:pt>
                <c:pt idx="163">
                  <c:v>39154</c:v>
                </c:pt>
                <c:pt idx="164">
                  <c:v>39155</c:v>
                </c:pt>
                <c:pt idx="165">
                  <c:v>39156</c:v>
                </c:pt>
                <c:pt idx="166">
                  <c:v>39157</c:v>
                </c:pt>
                <c:pt idx="167">
                  <c:v>39158</c:v>
                </c:pt>
                <c:pt idx="168">
                  <c:v>39159</c:v>
                </c:pt>
                <c:pt idx="169">
                  <c:v>39160</c:v>
                </c:pt>
                <c:pt idx="170">
                  <c:v>39161</c:v>
                </c:pt>
                <c:pt idx="171">
                  <c:v>39162</c:v>
                </c:pt>
                <c:pt idx="172">
                  <c:v>39163</c:v>
                </c:pt>
                <c:pt idx="173">
                  <c:v>39164</c:v>
                </c:pt>
                <c:pt idx="174">
                  <c:v>39165</c:v>
                </c:pt>
                <c:pt idx="175">
                  <c:v>39166</c:v>
                </c:pt>
                <c:pt idx="176">
                  <c:v>39167</c:v>
                </c:pt>
                <c:pt idx="177">
                  <c:v>39168</c:v>
                </c:pt>
                <c:pt idx="178">
                  <c:v>39169</c:v>
                </c:pt>
                <c:pt idx="179">
                  <c:v>39170</c:v>
                </c:pt>
                <c:pt idx="180">
                  <c:v>39171</c:v>
                </c:pt>
                <c:pt idx="181">
                  <c:v>39172</c:v>
                </c:pt>
                <c:pt idx="182">
                  <c:v>39173</c:v>
                </c:pt>
                <c:pt idx="183">
                  <c:v>39174</c:v>
                </c:pt>
                <c:pt idx="184">
                  <c:v>39175</c:v>
                </c:pt>
                <c:pt idx="185">
                  <c:v>39176</c:v>
                </c:pt>
                <c:pt idx="186">
                  <c:v>39177</c:v>
                </c:pt>
                <c:pt idx="187">
                  <c:v>39178</c:v>
                </c:pt>
                <c:pt idx="188">
                  <c:v>39179</c:v>
                </c:pt>
                <c:pt idx="189">
                  <c:v>39180</c:v>
                </c:pt>
                <c:pt idx="190">
                  <c:v>39181</c:v>
                </c:pt>
                <c:pt idx="191">
                  <c:v>39182</c:v>
                </c:pt>
                <c:pt idx="192">
                  <c:v>39183</c:v>
                </c:pt>
                <c:pt idx="193">
                  <c:v>39184</c:v>
                </c:pt>
                <c:pt idx="194">
                  <c:v>39185</c:v>
                </c:pt>
                <c:pt idx="195">
                  <c:v>39186</c:v>
                </c:pt>
                <c:pt idx="196">
                  <c:v>39187</c:v>
                </c:pt>
                <c:pt idx="197">
                  <c:v>39188</c:v>
                </c:pt>
                <c:pt idx="198">
                  <c:v>39189</c:v>
                </c:pt>
                <c:pt idx="199">
                  <c:v>39190</c:v>
                </c:pt>
                <c:pt idx="200">
                  <c:v>39191</c:v>
                </c:pt>
                <c:pt idx="201">
                  <c:v>39192</c:v>
                </c:pt>
                <c:pt idx="202">
                  <c:v>39193</c:v>
                </c:pt>
                <c:pt idx="203">
                  <c:v>39194</c:v>
                </c:pt>
                <c:pt idx="204">
                  <c:v>39195</c:v>
                </c:pt>
                <c:pt idx="205">
                  <c:v>39196</c:v>
                </c:pt>
                <c:pt idx="206">
                  <c:v>39197</c:v>
                </c:pt>
                <c:pt idx="207">
                  <c:v>39198</c:v>
                </c:pt>
                <c:pt idx="208">
                  <c:v>39199</c:v>
                </c:pt>
                <c:pt idx="209">
                  <c:v>39200</c:v>
                </c:pt>
                <c:pt idx="210">
                  <c:v>39201</c:v>
                </c:pt>
                <c:pt idx="211">
                  <c:v>39202</c:v>
                </c:pt>
                <c:pt idx="212">
                  <c:v>39203</c:v>
                </c:pt>
                <c:pt idx="213">
                  <c:v>39204</c:v>
                </c:pt>
                <c:pt idx="214">
                  <c:v>39205</c:v>
                </c:pt>
                <c:pt idx="215">
                  <c:v>39206</c:v>
                </c:pt>
                <c:pt idx="216">
                  <c:v>39207</c:v>
                </c:pt>
                <c:pt idx="217">
                  <c:v>39208</c:v>
                </c:pt>
                <c:pt idx="218">
                  <c:v>39209</c:v>
                </c:pt>
                <c:pt idx="219">
                  <c:v>39210</c:v>
                </c:pt>
                <c:pt idx="220">
                  <c:v>39211</c:v>
                </c:pt>
                <c:pt idx="221">
                  <c:v>39212</c:v>
                </c:pt>
                <c:pt idx="222">
                  <c:v>39213</c:v>
                </c:pt>
                <c:pt idx="223">
                  <c:v>39214</c:v>
                </c:pt>
                <c:pt idx="224">
                  <c:v>39215</c:v>
                </c:pt>
                <c:pt idx="225">
                  <c:v>39216</c:v>
                </c:pt>
                <c:pt idx="226">
                  <c:v>39217</c:v>
                </c:pt>
                <c:pt idx="227">
                  <c:v>39218</c:v>
                </c:pt>
                <c:pt idx="228">
                  <c:v>39219</c:v>
                </c:pt>
                <c:pt idx="229">
                  <c:v>39220</c:v>
                </c:pt>
                <c:pt idx="230">
                  <c:v>39221</c:v>
                </c:pt>
                <c:pt idx="231">
                  <c:v>39222</c:v>
                </c:pt>
                <c:pt idx="232">
                  <c:v>39223</c:v>
                </c:pt>
                <c:pt idx="233">
                  <c:v>39224</c:v>
                </c:pt>
                <c:pt idx="234">
                  <c:v>39225</c:v>
                </c:pt>
                <c:pt idx="235">
                  <c:v>39226</c:v>
                </c:pt>
                <c:pt idx="236">
                  <c:v>39227</c:v>
                </c:pt>
                <c:pt idx="237">
                  <c:v>39228</c:v>
                </c:pt>
                <c:pt idx="238">
                  <c:v>39229</c:v>
                </c:pt>
                <c:pt idx="239">
                  <c:v>39230</c:v>
                </c:pt>
                <c:pt idx="240">
                  <c:v>39231</c:v>
                </c:pt>
                <c:pt idx="241">
                  <c:v>39232</c:v>
                </c:pt>
                <c:pt idx="242">
                  <c:v>39233</c:v>
                </c:pt>
                <c:pt idx="243">
                  <c:v>39234</c:v>
                </c:pt>
                <c:pt idx="244">
                  <c:v>39235</c:v>
                </c:pt>
                <c:pt idx="245">
                  <c:v>39236</c:v>
                </c:pt>
                <c:pt idx="246">
                  <c:v>39237</c:v>
                </c:pt>
                <c:pt idx="247">
                  <c:v>39238</c:v>
                </c:pt>
                <c:pt idx="248">
                  <c:v>39239</c:v>
                </c:pt>
                <c:pt idx="249">
                  <c:v>39240</c:v>
                </c:pt>
                <c:pt idx="250">
                  <c:v>39241</c:v>
                </c:pt>
                <c:pt idx="251">
                  <c:v>39242</c:v>
                </c:pt>
                <c:pt idx="252">
                  <c:v>39243</c:v>
                </c:pt>
                <c:pt idx="253">
                  <c:v>39244</c:v>
                </c:pt>
                <c:pt idx="254">
                  <c:v>39245</c:v>
                </c:pt>
                <c:pt idx="255">
                  <c:v>39246</c:v>
                </c:pt>
                <c:pt idx="256">
                  <c:v>39247</c:v>
                </c:pt>
                <c:pt idx="257">
                  <c:v>39248</c:v>
                </c:pt>
                <c:pt idx="258">
                  <c:v>39249</c:v>
                </c:pt>
                <c:pt idx="259">
                  <c:v>39250</c:v>
                </c:pt>
                <c:pt idx="260">
                  <c:v>39251</c:v>
                </c:pt>
                <c:pt idx="261">
                  <c:v>39252</c:v>
                </c:pt>
                <c:pt idx="262">
                  <c:v>39253</c:v>
                </c:pt>
                <c:pt idx="263">
                  <c:v>39254</c:v>
                </c:pt>
                <c:pt idx="264">
                  <c:v>39255</c:v>
                </c:pt>
                <c:pt idx="265">
                  <c:v>39256</c:v>
                </c:pt>
                <c:pt idx="266">
                  <c:v>39257</c:v>
                </c:pt>
                <c:pt idx="267">
                  <c:v>39258</c:v>
                </c:pt>
                <c:pt idx="268">
                  <c:v>39259</c:v>
                </c:pt>
                <c:pt idx="269">
                  <c:v>39260</c:v>
                </c:pt>
                <c:pt idx="270">
                  <c:v>39261</c:v>
                </c:pt>
                <c:pt idx="271">
                  <c:v>39262</c:v>
                </c:pt>
                <c:pt idx="272">
                  <c:v>39263</c:v>
                </c:pt>
                <c:pt idx="273">
                  <c:v>39264</c:v>
                </c:pt>
                <c:pt idx="274">
                  <c:v>39265</c:v>
                </c:pt>
                <c:pt idx="275">
                  <c:v>39266</c:v>
                </c:pt>
                <c:pt idx="276">
                  <c:v>39267</c:v>
                </c:pt>
                <c:pt idx="277">
                  <c:v>39268</c:v>
                </c:pt>
                <c:pt idx="278">
                  <c:v>39269</c:v>
                </c:pt>
                <c:pt idx="279">
                  <c:v>39270</c:v>
                </c:pt>
                <c:pt idx="280">
                  <c:v>39271</c:v>
                </c:pt>
                <c:pt idx="281">
                  <c:v>39272</c:v>
                </c:pt>
                <c:pt idx="282">
                  <c:v>39273</c:v>
                </c:pt>
                <c:pt idx="283">
                  <c:v>39274</c:v>
                </c:pt>
                <c:pt idx="284">
                  <c:v>39275</c:v>
                </c:pt>
                <c:pt idx="285">
                  <c:v>39276</c:v>
                </c:pt>
                <c:pt idx="286">
                  <c:v>39277</c:v>
                </c:pt>
                <c:pt idx="287">
                  <c:v>39278</c:v>
                </c:pt>
                <c:pt idx="288">
                  <c:v>39279</c:v>
                </c:pt>
                <c:pt idx="289">
                  <c:v>39280</c:v>
                </c:pt>
                <c:pt idx="290">
                  <c:v>39281</c:v>
                </c:pt>
                <c:pt idx="291">
                  <c:v>39282</c:v>
                </c:pt>
                <c:pt idx="292">
                  <c:v>39283</c:v>
                </c:pt>
                <c:pt idx="293">
                  <c:v>39284</c:v>
                </c:pt>
                <c:pt idx="294">
                  <c:v>39285</c:v>
                </c:pt>
                <c:pt idx="295">
                  <c:v>39286</c:v>
                </c:pt>
                <c:pt idx="296">
                  <c:v>39287</c:v>
                </c:pt>
                <c:pt idx="297">
                  <c:v>39288</c:v>
                </c:pt>
                <c:pt idx="298">
                  <c:v>39289</c:v>
                </c:pt>
                <c:pt idx="299">
                  <c:v>39290</c:v>
                </c:pt>
                <c:pt idx="300">
                  <c:v>39291</c:v>
                </c:pt>
                <c:pt idx="301">
                  <c:v>39292</c:v>
                </c:pt>
                <c:pt idx="302">
                  <c:v>39293</c:v>
                </c:pt>
                <c:pt idx="303">
                  <c:v>39294</c:v>
                </c:pt>
                <c:pt idx="304">
                  <c:v>39295</c:v>
                </c:pt>
                <c:pt idx="305">
                  <c:v>39296</c:v>
                </c:pt>
                <c:pt idx="306">
                  <c:v>39297</c:v>
                </c:pt>
                <c:pt idx="307">
                  <c:v>39298</c:v>
                </c:pt>
                <c:pt idx="308">
                  <c:v>39299</c:v>
                </c:pt>
                <c:pt idx="309">
                  <c:v>39300</c:v>
                </c:pt>
                <c:pt idx="310">
                  <c:v>39301</c:v>
                </c:pt>
                <c:pt idx="311">
                  <c:v>39302</c:v>
                </c:pt>
                <c:pt idx="312">
                  <c:v>39303</c:v>
                </c:pt>
                <c:pt idx="313">
                  <c:v>39304</c:v>
                </c:pt>
                <c:pt idx="314">
                  <c:v>39305</c:v>
                </c:pt>
                <c:pt idx="315">
                  <c:v>39306</c:v>
                </c:pt>
                <c:pt idx="316">
                  <c:v>39307</c:v>
                </c:pt>
                <c:pt idx="317">
                  <c:v>39308</c:v>
                </c:pt>
                <c:pt idx="318">
                  <c:v>39309</c:v>
                </c:pt>
                <c:pt idx="319">
                  <c:v>39310</c:v>
                </c:pt>
                <c:pt idx="320">
                  <c:v>39311</c:v>
                </c:pt>
                <c:pt idx="321">
                  <c:v>39312</c:v>
                </c:pt>
                <c:pt idx="322">
                  <c:v>39313</c:v>
                </c:pt>
                <c:pt idx="323">
                  <c:v>39314</c:v>
                </c:pt>
                <c:pt idx="324">
                  <c:v>39315</c:v>
                </c:pt>
                <c:pt idx="325">
                  <c:v>39316</c:v>
                </c:pt>
                <c:pt idx="326">
                  <c:v>39317</c:v>
                </c:pt>
                <c:pt idx="327">
                  <c:v>39318</c:v>
                </c:pt>
                <c:pt idx="328">
                  <c:v>39319</c:v>
                </c:pt>
                <c:pt idx="329">
                  <c:v>39320</c:v>
                </c:pt>
                <c:pt idx="330">
                  <c:v>39321</c:v>
                </c:pt>
                <c:pt idx="331">
                  <c:v>39322</c:v>
                </c:pt>
                <c:pt idx="332">
                  <c:v>39323</c:v>
                </c:pt>
                <c:pt idx="333">
                  <c:v>39324</c:v>
                </c:pt>
                <c:pt idx="334">
                  <c:v>39325</c:v>
                </c:pt>
                <c:pt idx="335">
                  <c:v>39326</c:v>
                </c:pt>
                <c:pt idx="336">
                  <c:v>39327</c:v>
                </c:pt>
                <c:pt idx="337">
                  <c:v>39328</c:v>
                </c:pt>
                <c:pt idx="338">
                  <c:v>39329</c:v>
                </c:pt>
                <c:pt idx="339">
                  <c:v>39330</c:v>
                </c:pt>
                <c:pt idx="340">
                  <c:v>39331</c:v>
                </c:pt>
                <c:pt idx="341">
                  <c:v>39332</c:v>
                </c:pt>
                <c:pt idx="342">
                  <c:v>39333</c:v>
                </c:pt>
                <c:pt idx="343">
                  <c:v>39334</c:v>
                </c:pt>
                <c:pt idx="344">
                  <c:v>39335</c:v>
                </c:pt>
                <c:pt idx="345">
                  <c:v>39336</c:v>
                </c:pt>
                <c:pt idx="346">
                  <c:v>39337</c:v>
                </c:pt>
                <c:pt idx="347">
                  <c:v>39338</c:v>
                </c:pt>
                <c:pt idx="348">
                  <c:v>39339</c:v>
                </c:pt>
                <c:pt idx="349">
                  <c:v>39340</c:v>
                </c:pt>
                <c:pt idx="350">
                  <c:v>39341</c:v>
                </c:pt>
                <c:pt idx="351">
                  <c:v>39342</c:v>
                </c:pt>
                <c:pt idx="352">
                  <c:v>39343</c:v>
                </c:pt>
                <c:pt idx="353">
                  <c:v>39344</c:v>
                </c:pt>
                <c:pt idx="354">
                  <c:v>39345</c:v>
                </c:pt>
                <c:pt idx="355">
                  <c:v>39346</c:v>
                </c:pt>
                <c:pt idx="356">
                  <c:v>39347</c:v>
                </c:pt>
                <c:pt idx="357">
                  <c:v>39348</c:v>
                </c:pt>
                <c:pt idx="358">
                  <c:v>39349</c:v>
                </c:pt>
                <c:pt idx="359">
                  <c:v>39350</c:v>
                </c:pt>
                <c:pt idx="360">
                  <c:v>39351</c:v>
                </c:pt>
                <c:pt idx="361">
                  <c:v>39352</c:v>
                </c:pt>
                <c:pt idx="362">
                  <c:v>39353</c:v>
                </c:pt>
                <c:pt idx="363">
                  <c:v>39354</c:v>
                </c:pt>
                <c:pt idx="364">
                  <c:v>39355</c:v>
                </c:pt>
              </c:numCache>
            </c:numRef>
          </c:cat>
          <c:val>
            <c:numRef>
              <c:f>FITT!$V$651:$V$1015</c:f>
              <c:numCache>
                <c:formatCode>General</c:formatCode>
                <c:ptCount val="365"/>
                <c:pt idx="0">
                  <c:v>3.4684813926009583E-4</c:v>
                </c:pt>
                <c:pt idx="1">
                  <c:v>3.532270209060324E-4</c:v>
                </c:pt>
                <c:pt idx="2">
                  <c:v>3.5679170089528866E-4</c:v>
                </c:pt>
                <c:pt idx="3">
                  <c:v>3.6052624917063135E-4</c:v>
                </c:pt>
                <c:pt idx="4">
                  <c:v>3.6106292429215664E-4</c:v>
                </c:pt>
                <c:pt idx="5">
                  <c:v>3.6389354806306412E-4</c:v>
                </c:pt>
                <c:pt idx="6">
                  <c:v>3.5852078295438002E-4</c:v>
                </c:pt>
                <c:pt idx="7">
                  <c:v>3.5798787078736646E-4</c:v>
                </c:pt>
                <c:pt idx="8">
                  <c:v>3.5480692319661675E-4</c:v>
                </c:pt>
                <c:pt idx="9">
                  <c:v>3.493078501984728E-4</c:v>
                </c:pt>
                <c:pt idx="10">
                  <c:v>3.4788169749496996E-4</c:v>
                </c:pt>
                <c:pt idx="11">
                  <c:v>3.3555403602942815E-4</c:v>
                </c:pt>
                <c:pt idx="12">
                  <c:v>3.3343877362845516E-4</c:v>
                </c:pt>
                <c:pt idx="13">
                  <c:v>3.344325317034835E-4</c:v>
                </c:pt>
                <c:pt idx="14">
                  <c:v>1.1538097359347365E-2</c:v>
                </c:pt>
                <c:pt idx="15">
                  <c:v>0.54743774537667556</c:v>
                </c:pt>
                <c:pt idx="16">
                  <c:v>0.55092597743757743</c:v>
                </c:pt>
                <c:pt idx="17">
                  <c:v>0.5535525523632947</c:v>
                </c:pt>
                <c:pt idx="18">
                  <c:v>0.55092597743757743</c:v>
                </c:pt>
                <c:pt idx="19">
                  <c:v>0.55405386395773959</c:v>
                </c:pt>
                <c:pt idx="20">
                  <c:v>0.54272903167079389</c:v>
                </c:pt>
                <c:pt idx="21">
                  <c:v>0.54384162122140844</c:v>
                </c:pt>
                <c:pt idx="22">
                  <c:v>0.53829499119302304</c:v>
                </c:pt>
                <c:pt idx="23">
                  <c:v>0.53437551229888325</c:v>
                </c:pt>
                <c:pt idx="24">
                  <c:v>0.52021974561390116</c:v>
                </c:pt>
                <c:pt idx="25">
                  <c:v>0.49619049583224833</c:v>
                </c:pt>
                <c:pt idx="26">
                  <c:v>0.477018755415129</c:v>
                </c:pt>
                <c:pt idx="27">
                  <c:v>0.47130809549190039</c:v>
                </c:pt>
                <c:pt idx="28">
                  <c:v>0.46124413721650576</c:v>
                </c:pt>
                <c:pt idx="29">
                  <c:v>0.44993857933626336</c:v>
                </c:pt>
                <c:pt idx="30">
                  <c:v>0.43410279534696361</c:v>
                </c:pt>
                <c:pt idx="31">
                  <c:v>0.42639507426298234</c:v>
                </c:pt>
                <c:pt idx="32">
                  <c:v>0.41018298841731482</c:v>
                </c:pt>
                <c:pt idx="33">
                  <c:v>0.40121569040368754</c:v>
                </c:pt>
                <c:pt idx="34">
                  <c:v>0.39230118137527525</c:v>
                </c:pt>
                <c:pt idx="35">
                  <c:v>0.39669037303721616</c:v>
                </c:pt>
                <c:pt idx="36">
                  <c:v>0.52539043965809895</c:v>
                </c:pt>
                <c:pt idx="37">
                  <c:v>0.53339885768803719</c:v>
                </c:pt>
                <c:pt idx="38">
                  <c:v>0.53621020500017502</c:v>
                </c:pt>
                <c:pt idx="39">
                  <c:v>0.53780393036413165</c:v>
                </c:pt>
                <c:pt idx="40">
                  <c:v>0.53461987679495071</c:v>
                </c:pt>
                <c:pt idx="41">
                  <c:v>0.53303294352777209</c:v>
                </c:pt>
                <c:pt idx="42">
                  <c:v>0.5336429008509942</c:v>
                </c:pt>
                <c:pt idx="43">
                  <c:v>0.52563183684715764</c:v>
                </c:pt>
                <c:pt idx="44">
                  <c:v>0.5233417942877665</c:v>
                </c:pt>
                <c:pt idx="45">
                  <c:v>0.51259215968309424</c:v>
                </c:pt>
                <c:pt idx="46">
                  <c:v>0.5111710677815916</c:v>
                </c:pt>
                <c:pt idx="47">
                  <c:v>0.50892685976565355</c:v>
                </c:pt>
                <c:pt idx="48">
                  <c:v>0.49897465125243201</c:v>
                </c:pt>
                <c:pt idx="49">
                  <c:v>0.48334780086865026</c:v>
                </c:pt>
                <c:pt idx="50">
                  <c:v>0.47298243824893038</c:v>
                </c:pt>
                <c:pt idx="51">
                  <c:v>0.46874927458870824</c:v>
                </c:pt>
                <c:pt idx="52">
                  <c:v>0.45960064971601855</c:v>
                </c:pt>
                <c:pt idx="53">
                  <c:v>0.45589150312777088</c:v>
                </c:pt>
                <c:pt idx="54">
                  <c:v>0.44950790846231975</c:v>
                </c:pt>
                <c:pt idx="55">
                  <c:v>0.44768098345560797</c:v>
                </c:pt>
                <c:pt idx="56">
                  <c:v>0.44351073268937957</c:v>
                </c:pt>
                <c:pt idx="57">
                  <c:v>0.44021667011471327</c:v>
                </c:pt>
                <c:pt idx="58">
                  <c:v>0.43630904492563188</c:v>
                </c:pt>
                <c:pt idx="59">
                  <c:v>0.4277416272043858</c:v>
                </c:pt>
                <c:pt idx="60">
                  <c:v>0.51639574880739858</c:v>
                </c:pt>
                <c:pt idx="61">
                  <c:v>0.52587331408399474</c:v>
                </c:pt>
                <c:pt idx="62">
                  <c:v>0.53254533902837464</c:v>
                </c:pt>
                <c:pt idx="63">
                  <c:v>0.53572051151997735</c:v>
                </c:pt>
                <c:pt idx="64">
                  <c:v>0.53854064231501064</c:v>
                </c:pt>
                <c:pt idx="65">
                  <c:v>0.53927807860692711</c:v>
                </c:pt>
                <c:pt idx="66">
                  <c:v>0.53719055689879158</c:v>
                </c:pt>
                <c:pt idx="67">
                  <c:v>0.53621020500017502</c:v>
                </c:pt>
                <c:pt idx="68">
                  <c:v>0.54174143368924033</c:v>
                </c:pt>
                <c:pt idx="69">
                  <c:v>0.53804942054539884</c:v>
                </c:pt>
                <c:pt idx="70">
                  <c:v>0.53694534828673524</c:v>
                </c:pt>
                <c:pt idx="71">
                  <c:v>0.53413122814827863</c:v>
                </c:pt>
                <c:pt idx="72">
                  <c:v>0.53461987679495071</c:v>
                </c:pt>
                <c:pt idx="73">
                  <c:v>0.53339885768803719</c:v>
                </c:pt>
                <c:pt idx="74">
                  <c:v>0.52950508407079999</c:v>
                </c:pt>
                <c:pt idx="75">
                  <c:v>0.52926240511237388</c:v>
                </c:pt>
                <c:pt idx="76">
                  <c:v>0.52817134182181358</c:v>
                </c:pt>
                <c:pt idx="77">
                  <c:v>0.52841366006664681</c:v>
                </c:pt>
                <c:pt idx="78">
                  <c:v>0.52611487137701651</c:v>
                </c:pt>
                <c:pt idx="79">
                  <c:v>0.52684002367721883</c:v>
                </c:pt>
                <c:pt idx="80">
                  <c:v>0.52454617975093809</c:v>
                </c:pt>
                <c:pt idx="81">
                  <c:v>0.53254533902837464</c:v>
                </c:pt>
                <c:pt idx="82">
                  <c:v>0.53388702433502933</c:v>
                </c:pt>
                <c:pt idx="83">
                  <c:v>0.53596531806103054</c:v>
                </c:pt>
                <c:pt idx="84">
                  <c:v>0.53339885768803719</c:v>
                </c:pt>
                <c:pt idx="85">
                  <c:v>0.53621020500017502</c:v>
                </c:pt>
                <c:pt idx="86">
                  <c:v>0.53964706844803778</c:v>
                </c:pt>
                <c:pt idx="87">
                  <c:v>0.54013933672107461</c:v>
                </c:pt>
                <c:pt idx="88">
                  <c:v>0.54038559165469335</c:v>
                </c:pt>
                <c:pt idx="89">
                  <c:v>0.54174143368924033</c:v>
                </c:pt>
                <c:pt idx="90">
                  <c:v>0.54384162122140844</c:v>
                </c:pt>
                <c:pt idx="91">
                  <c:v>0.54433662966186136</c:v>
                </c:pt>
                <c:pt idx="92">
                  <c:v>0.54458425487959261</c:v>
                </c:pt>
                <c:pt idx="93">
                  <c:v>0.5429761326886019</c:v>
                </c:pt>
                <c:pt idx="94">
                  <c:v>0.5455755625819787</c:v>
                </c:pt>
                <c:pt idx="95">
                  <c:v>0.53780393036413165</c:v>
                </c:pt>
                <c:pt idx="96">
                  <c:v>0.53780393036413165</c:v>
                </c:pt>
                <c:pt idx="97">
                  <c:v>0.5390321860139895</c:v>
                </c:pt>
                <c:pt idx="98">
                  <c:v>0.53829499119302304</c:v>
                </c:pt>
                <c:pt idx="99">
                  <c:v>0.54223507147777594</c:v>
                </c:pt>
                <c:pt idx="100">
                  <c:v>0.53572051151997735</c:v>
                </c:pt>
                <c:pt idx="101">
                  <c:v>0.53694534828673524</c:v>
                </c:pt>
                <c:pt idx="102">
                  <c:v>0.53694534828673524</c:v>
                </c:pt>
                <c:pt idx="103">
                  <c:v>0.52635650873462936</c:v>
                </c:pt>
                <c:pt idx="104">
                  <c:v>0.5318145343912829</c:v>
                </c:pt>
                <c:pt idx="105">
                  <c:v>0.53339885768803719</c:v>
                </c:pt>
                <c:pt idx="106">
                  <c:v>0.53278910113181688</c:v>
                </c:pt>
                <c:pt idx="107">
                  <c:v>0.53878637391934048</c:v>
                </c:pt>
                <c:pt idx="108">
                  <c:v>0.53719055689879158</c:v>
                </c:pt>
                <c:pt idx="109">
                  <c:v>0.53621020500017502</c:v>
                </c:pt>
                <c:pt idx="110">
                  <c:v>0.53964706844803778</c:v>
                </c:pt>
                <c:pt idx="111">
                  <c:v>0.54087834315574168</c:v>
                </c:pt>
                <c:pt idx="112">
                  <c:v>0.54211163180767641</c:v>
                </c:pt>
                <c:pt idx="113">
                  <c:v>0.54248201126979634</c:v>
                </c:pt>
                <c:pt idx="114">
                  <c:v>0.54285257210210269</c:v>
                </c:pt>
                <c:pt idx="115">
                  <c:v>0.54038559165469335</c:v>
                </c:pt>
                <c:pt idx="116">
                  <c:v>0.54075512507378065</c:v>
                </c:pt>
                <c:pt idx="117">
                  <c:v>0.54075512507378065</c:v>
                </c:pt>
                <c:pt idx="118">
                  <c:v>0.53376495255236822</c:v>
                </c:pt>
                <c:pt idx="119">
                  <c:v>0.53572051151997735</c:v>
                </c:pt>
                <c:pt idx="120">
                  <c:v>0.53682277414257362</c:v>
                </c:pt>
                <c:pt idx="121">
                  <c:v>0.5291410956986019</c:v>
                </c:pt>
                <c:pt idx="122">
                  <c:v>0.53108445209185162</c:v>
                </c:pt>
                <c:pt idx="123">
                  <c:v>0.52551112824718049</c:v>
                </c:pt>
                <c:pt idx="124">
                  <c:v>0.52346214285320625</c:v>
                </c:pt>
                <c:pt idx="125">
                  <c:v>0.52720287011610389</c:v>
                </c:pt>
                <c:pt idx="126">
                  <c:v>0.52454617975093809</c:v>
                </c:pt>
                <c:pt idx="127">
                  <c:v>0.52370289996392749</c:v>
                </c:pt>
                <c:pt idx="128">
                  <c:v>0.52237972538192956</c:v>
                </c:pt>
                <c:pt idx="129">
                  <c:v>0.51998014725795005</c:v>
                </c:pt>
                <c:pt idx="130">
                  <c:v>0.51890294264731118</c:v>
                </c:pt>
                <c:pt idx="131">
                  <c:v>0.51818570413886123</c:v>
                </c:pt>
                <c:pt idx="132">
                  <c:v>0.51651493961621397</c:v>
                </c:pt>
                <c:pt idx="133">
                  <c:v>0.51651493961621397</c:v>
                </c:pt>
                <c:pt idx="134">
                  <c:v>0.51306649350467903</c:v>
                </c:pt>
                <c:pt idx="135">
                  <c:v>0.51902255222520099</c:v>
                </c:pt>
                <c:pt idx="136">
                  <c:v>0.52611487137701651</c:v>
                </c:pt>
                <c:pt idx="137">
                  <c:v>0.52442565121104223</c:v>
                </c:pt>
                <c:pt idx="138">
                  <c:v>0.53144940296321663</c:v>
                </c:pt>
                <c:pt idx="139">
                  <c:v>0.52720287011610389</c:v>
                </c:pt>
                <c:pt idx="140">
                  <c:v>0.53474208917507593</c:v>
                </c:pt>
                <c:pt idx="141">
                  <c:v>0.53120608232216349</c:v>
                </c:pt>
                <c:pt idx="142">
                  <c:v>0.53352086922988962</c:v>
                </c:pt>
                <c:pt idx="143">
                  <c:v>0.53498657420457962</c:v>
                </c:pt>
                <c:pt idx="144">
                  <c:v>0.54322331433105953</c:v>
                </c:pt>
                <c:pt idx="145">
                  <c:v>0.53719055689879158</c:v>
                </c:pt>
                <c:pt idx="146">
                  <c:v>0.53303294352777209</c:v>
                </c:pt>
                <c:pt idx="147">
                  <c:v>0.53205805566629782</c:v>
                </c:pt>
                <c:pt idx="148">
                  <c:v>0.53278910113181688</c:v>
                </c:pt>
                <c:pt idx="149">
                  <c:v>0.53719055689879158</c:v>
                </c:pt>
                <c:pt idx="150">
                  <c:v>0.53670022010497664</c:v>
                </c:pt>
                <c:pt idx="151">
                  <c:v>0.52950508407079999</c:v>
                </c:pt>
                <c:pt idx="152">
                  <c:v>0.53510884685598192</c:v>
                </c:pt>
                <c:pt idx="153">
                  <c:v>0.53413122814827863</c:v>
                </c:pt>
                <c:pt idx="154">
                  <c:v>0.53670022010497664</c:v>
                </c:pt>
                <c:pt idx="155">
                  <c:v>0.53254533902837464</c:v>
                </c:pt>
                <c:pt idx="156">
                  <c:v>0.52950508407079999</c:v>
                </c:pt>
                <c:pt idx="157">
                  <c:v>0.52659822616523833</c:v>
                </c:pt>
                <c:pt idx="158">
                  <c:v>0.52684002367721883</c:v>
                </c:pt>
                <c:pt idx="159">
                  <c:v>0.5233417942877665</c:v>
                </c:pt>
                <c:pt idx="160">
                  <c:v>0.52611487137701651</c:v>
                </c:pt>
                <c:pt idx="161">
                  <c:v>0.52478729683916692</c:v>
                </c:pt>
                <c:pt idx="162">
                  <c:v>0.52454617975093809</c:v>
                </c:pt>
                <c:pt idx="163">
                  <c:v>0.52021974561390116</c:v>
                </c:pt>
                <c:pt idx="164">
                  <c:v>0.51615742697692646</c:v>
                </c:pt>
                <c:pt idx="165">
                  <c:v>0.51544293970421506</c:v>
                </c:pt>
                <c:pt idx="166">
                  <c:v>0.51437255336653886</c:v>
                </c:pt>
                <c:pt idx="167">
                  <c:v>0.51211814416936141</c:v>
                </c:pt>
                <c:pt idx="168">
                  <c:v>0.50939872856327162</c:v>
                </c:pt>
                <c:pt idx="169">
                  <c:v>0.50165348156268219</c:v>
                </c:pt>
                <c:pt idx="170">
                  <c:v>0.49792925987408887</c:v>
                </c:pt>
                <c:pt idx="171">
                  <c:v>0.49769716797993857</c:v>
                </c:pt>
                <c:pt idx="172">
                  <c:v>0.49595899619656147</c:v>
                </c:pt>
                <c:pt idx="173">
                  <c:v>0.49226572978085864</c:v>
                </c:pt>
                <c:pt idx="174">
                  <c:v>0.48767750147295497</c:v>
                </c:pt>
                <c:pt idx="175">
                  <c:v>0.48278021180913067</c:v>
                </c:pt>
                <c:pt idx="176">
                  <c:v>0.47567050699369257</c:v>
                </c:pt>
                <c:pt idx="177">
                  <c:v>0.47086234393451093</c:v>
                </c:pt>
                <c:pt idx="178">
                  <c:v>0.468527254530827</c:v>
                </c:pt>
                <c:pt idx="179">
                  <c:v>0.47533388405116594</c:v>
                </c:pt>
                <c:pt idx="180">
                  <c:v>0.53205805566629782</c:v>
                </c:pt>
                <c:pt idx="181">
                  <c:v>0.54198821228687999</c:v>
                </c:pt>
                <c:pt idx="182">
                  <c:v>0.55005243423219063</c:v>
                </c:pt>
                <c:pt idx="183">
                  <c:v>0.55518299924717551</c:v>
                </c:pt>
                <c:pt idx="184">
                  <c:v>0.55117574315603923</c:v>
                </c:pt>
                <c:pt idx="185">
                  <c:v>0.5538031676818157</c:v>
                </c:pt>
                <c:pt idx="186">
                  <c:v>0.55305156456857685</c:v>
                </c:pt>
                <c:pt idx="187">
                  <c:v>0.54980303237346828</c:v>
                </c:pt>
                <c:pt idx="188">
                  <c:v>0.5476863795932112</c:v>
                </c:pt>
                <c:pt idx="189">
                  <c:v>0.54198821228687999</c:v>
                </c:pt>
                <c:pt idx="190">
                  <c:v>0.53829499119302304</c:v>
                </c:pt>
                <c:pt idx="191">
                  <c:v>0.53303294352777209</c:v>
                </c:pt>
                <c:pt idx="192">
                  <c:v>0.52926240511237388</c:v>
                </c:pt>
                <c:pt idx="193">
                  <c:v>0.53047660180126543</c:v>
                </c:pt>
                <c:pt idx="194">
                  <c:v>0.51998014725795005</c:v>
                </c:pt>
                <c:pt idx="195">
                  <c:v>0.51746918367671657</c:v>
                </c:pt>
                <c:pt idx="196">
                  <c:v>0.50118684644068068</c:v>
                </c:pt>
                <c:pt idx="197">
                  <c:v>0.47893358859705637</c:v>
                </c:pt>
                <c:pt idx="198">
                  <c:v>0.46997177480595748</c:v>
                </c:pt>
                <c:pt idx="199">
                  <c:v>0.46564806349573717</c:v>
                </c:pt>
                <c:pt idx="200">
                  <c:v>0.46036706914020764</c:v>
                </c:pt>
                <c:pt idx="201">
                  <c:v>0.45263723791465438</c:v>
                </c:pt>
                <c:pt idx="202">
                  <c:v>0.44929268823328622</c:v>
                </c:pt>
                <c:pt idx="203">
                  <c:v>0.44170203834887828</c:v>
                </c:pt>
                <c:pt idx="204">
                  <c:v>0.44170203834887828</c:v>
                </c:pt>
                <c:pt idx="205">
                  <c:v>0.43968708791768529</c:v>
                </c:pt>
                <c:pt idx="206">
                  <c:v>0.4370463253909484</c:v>
                </c:pt>
                <c:pt idx="207">
                  <c:v>0.42618819568227811</c:v>
                </c:pt>
                <c:pt idx="208">
                  <c:v>0.41868873114306765</c:v>
                </c:pt>
                <c:pt idx="209">
                  <c:v>0.40121569040368754</c:v>
                </c:pt>
                <c:pt idx="210">
                  <c:v>0.38843090124641688</c:v>
                </c:pt>
                <c:pt idx="211">
                  <c:v>0.37727801637303282</c:v>
                </c:pt>
                <c:pt idx="212">
                  <c:v>0.40250167603966924</c:v>
                </c:pt>
                <c:pt idx="213">
                  <c:v>0.53596531806103054</c:v>
                </c:pt>
                <c:pt idx="214">
                  <c:v>0.5455755625819787</c:v>
                </c:pt>
                <c:pt idx="215">
                  <c:v>0.5535525523632947</c:v>
                </c:pt>
                <c:pt idx="216">
                  <c:v>0.55921099086911552</c:v>
                </c:pt>
                <c:pt idx="217">
                  <c:v>0.55971594929498214</c:v>
                </c:pt>
                <c:pt idx="218">
                  <c:v>0.56110625845841278</c:v>
                </c:pt>
                <c:pt idx="219">
                  <c:v>0.56237230657080461</c:v>
                </c:pt>
                <c:pt idx="220">
                  <c:v>0.55921099086911552</c:v>
                </c:pt>
                <c:pt idx="221">
                  <c:v>0.5570685366544349</c:v>
                </c:pt>
                <c:pt idx="222">
                  <c:v>0.55832809433023622</c:v>
                </c:pt>
                <c:pt idx="223">
                  <c:v>0.55493193857070466</c:v>
                </c:pt>
                <c:pt idx="224">
                  <c:v>0.55543414092199372</c:v>
                </c:pt>
                <c:pt idx="225">
                  <c:v>0.55067629259008721</c:v>
                </c:pt>
                <c:pt idx="226">
                  <c:v>0.54458425487959261</c:v>
                </c:pt>
                <c:pt idx="227">
                  <c:v>0.53694534828673524</c:v>
                </c:pt>
                <c:pt idx="228">
                  <c:v>0.52382330851132242</c:v>
                </c:pt>
                <c:pt idx="229">
                  <c:v>0.5009536475911196</c:v>
                </c:pt>
                <c:pt idx="230">
                  <c:v>0.48141999628419074</c:v>
                </c:pt>
                <c:pt idx="231">
                  <c:v>0.46058622011907241</c:v>
                </c:pt>
                <c:pt idx="232">
                  <c:v>0.44170203834887828</c:v>
                </c:pt>
                <c:pt idx="233">
                  <c:v>0.42722334424858205</c:v>
                </c:pt>
                <c:pt idx="234">
                  <c:v>0.40548129251828818</c:v>
                </c:pt>
                <c:pt idx="235">
                  <c:v>0.38516418784905293</c:v>
                </c:pt>
                <c:pt idx="236">
                  <c:v>0.38106295074668856</c:v>
                </c:pt>
                <c:pt idx="237">
                  <c:v>0.37044511511023481</c:v>
                </c:pt>
                <c:pt idx="238">
                  <c:v>0.4246390134372463</c:v>
                </c:pt>
                <c:pt idx="239">
                  <c:v>0.55518299924717551</c:v>
                </c:pt>
                <c:pt idx="240">
                  <c:v>0.56325974814128155</c:v>
                </c:pt>
                <c:pt idx="241">
                  <c:v>0.57001125973804811</c:v>
                </c:pt>
                <c:pt idx="242">
                  <c:v>0.57927474363137565</c:v>
                </c:pt>
                <c:pt idx="243">
                  <c:v>0.57488715143994251</c:v>
                </c:pt>
                <c:pt idx="244">
                  <c:v>0.57514459239112181</c:v>
                </c:pt>
                <c:pt idx="245">
                  <c:v>0.5765619755952881</c:v>
                </c:pt>
                <c:pt idx="246">
                  <c:v>0.57295894318153462</c:v>
                </c:pt>
                <c:pt idx="247">
                  <c:v>0.57733613393078931</c:v>
                </c:pt>
                <c:pt idx="248">
                  <c:v>0.57244552865341458</c:v>
                </c:pt>
                <c:pt idx="249">
                  <c:v>0.57026715244204751</c:v>
                </c:pt>
                <c:pt idx="250">
                  <c:v>0.56402120433991265</c:v>
                </c:pt>
                <c:pt idx="251">
                  <c:v>0.55042668860599919</c:v>
                </c:pt>
                <c:pt idx="252">
                  <c:v>0.4972332211771428</c:v>
                </c:pt>
                <c:pt idx="253">
                  <c:v>0.45872590135350688</c:v>
                </c:pt>
                <c:pt idx="254">
                  <c:v>0.42093828325161525</c:v>
                </c:pt>
                <c:pt idx="255">
                  <c:v>0.39806350669557938</c:v>
                </c:pt>
                <c:pt idx="256">
                  <c:v>0.43546758023925386</c:v>
                </c:pt>
                <c:pt idx="257">
                  <c:v>0.55832809433023622</c:v>
                </c:pt>
                <c:pt idx="258">
                  <c:v>0.57001125973804811</c:v>
                </c:pt>
                <c:pt idx="259">
                  <c:v>0.57462979203680553</c:v>
                </c:pt>
                <c:pt idx="260">
                  <c:v>0.58446683400729826</c:v>
                </c:pt>
                <c:pt idx="261">
                  <c:v>0.58838236941122435</c:v>
                </c:pt>
                <c:pt idx="262">
                  <c:v>0.59231632960166525</c:v>
                </c:pt>
                <c:pt idx="263">
                  <c:v>0.59878147620867994</c:v>
                </c:pt>
                <c:pt idx="264">
                  <c:v>0.59785486759577799</c:v>
                </c:pt>
                <c:pt idx="265">
                  <c:v>0.60103600058958906</c:v>
                </c:pt>
                <c:pt idx="266">
                  <c:v>0.60303021756491049</c:v>
                </c:pt>
                <c:pt idx="267">
                  <c:v>0.60130162904291151</c:v>
                </c:pt>
                <c:pt idx="268">
                  <c:v>0.60037228898651551</c:v>
                </c:pt>
                <c:pt idx="269">
                  <c:v>0.60837074808081371</c:v>
                </c:pt>
                <c:pt idx="270">
                  <c:v>0.60810293970196383</c:v>
                </c:pt>
                <c:pt idx="271">
                  <c:v>0.61145646406047272</c:v>
                </c:pt>
                <c:pt idx="272">
                  <c:v>0.61725465090139964</c:v>
                </c:pt>
                <c:pt idx="273">
                  <c:v>0.61576776496916996</c:v>
                </c:pt>
                <c:pt idx="274">
                  <c:v>0.61630816199130156</c:v>
                </c:pt>
                <c:pt idx="275">
                  <c:v>0.61901509816791267</c:v>
                </c:pt>
                <c:pt idx="276">
                  <c:v>0.62010018393551969</c:v>
                </c:pt>
                <c:pt idx="277">
                  <c:v>0.62091486531365792</c:v>
                </c:pt>
                <c:pt idx="278">
                  <c:v>0.61630816199130156</c:v>
                </c:pt>
                <c:pt idx="279">
                  <c:v>0.61576776496916996</c:v>
                </c:pt>
                <c:pt idx="280">
                  <c:v>0.61549769019971301</c:v>
                </c:pt>
                <c:pt idx="281">
                  <c:v>0.60756756994234506</c:v>
                </c:pt>
                <c:pt idx="282">
                  <c:v>0.62295482120640322</c:v>
                </c:pt>
                <c:pt idx="283">
                  <c:v>0.62268255857758115</c:v>
                </c:pt>
                <c:pt idx="284">
                  <c:v>0.62064322226730484</c:v>
                </c:pt>
                <c:pt idx="285">
                  <c:v>0.62418102569594569</c:v>
                </c:pt>
                <c:pt idx="286">
                  <c:v>0.62732226487784659</c:v>
                </c:pt>
                <c:pt idx="287">
                  <c:v>0.62759593296891214</c:v>
                </c:pt>
                <c:pt idx="288">
                  <c:v>0.62418102569594569</c:v>
                </c:pt>
                <c:pt idx="289">
                  <c:v>0.62499942521098795</c:v>
                </c:pt>
                <c:pt idx="290">
                  <c:v>0.62459013245635064</c:v>
                </c:pt>
                <c:pt idx="291">
                  <c:v>0.62268255857758115</c:v>
                </c:pt>
                <c:pt idx="292">
                  <c:v>0.61725465090139964</c:v>
                </c:pt>
                <c:pt idx="293">
                  <c:v>0.61928624576104263</c:v>
                </c:pt>
                <c:pt idx="294">
                  <c:v>0.6167136763270179</c:v>
                </c:pt>
                <c:pt idx="295">
                  <c:v>0.60689882080564361</c:v>
                </c:pt>
                <c:pt idx="296">
                  <c:v>0.57103531913119665</c:v>
                </c:pt>
                <c:pt idx="297">
                  <c:v>0.49665373192478685</c:v>
                </c:pt>
                <c:pt idx="298">
                  <c:v>0.45242090298886051</c:v>
                </c:pt>
                <c:pt idx="299">
                  <c:v>0.41421687512903588</c:v>
                </c:pt>
                <c:pt idx="300">
                  <c:v>0.37464580603013853</c:v>
                </c:pt>
                <c:pt idx="301">
                  <c:v>0.3313513526173153</c:v>
                </c:pt>
                <c:pt idx="302">
                  <c:v>0.30145710627134181</c:v>
                </c:pt>
                <c:pt idx="303">
                  <c:v>0.28536305633246767</c:v>
                </c:pt>
                <c:pt idx="304">
                  <c:v>0.27397044101393531</c:v>
                </c:pt>
                <c:pt idx="305">
                  <c:v>0.25684197054672109</c:v>
                </c:pt>
                <c:pt idx="306">
                  <c:v>0.23151372664678355</c:v>
                </c:pt>
                <c:pt idx="307">
                  <c:v>0.21021850480259888</c:v>
                </c:pt>
                <c:pt idx="308">
                  <c:v>0.18665351185031898</c:v>
                </c:pt>
                <c:pt idx="309">
                  <c:v>0.15897077011924621</c:v>
                </c:pt>
                <c:pt idx="310">
                  <c:v>0.13102100813144546</c:v>
                </c:pt>
                <c:pt idx="311">
                  <c:v>0.10542738787000794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9.4688801429147068E-4</c:v>
                </c:pt>
                <c:pt idx="326">
                  <c:v>1.0191915289925551E-3</c:v>
                </c:pt>
                <c:pt idx="327">
                  <c:v>1.0753007228343106E-3</c:v>
                </c:pt>
                <c:pt idx="328">
                  <c:v>1.1034743190438941E-3</c:v>
                </c:pt>
                <c:pt idx="329">
                  <c:v>1.1332168485789329E-3</c:v>
                </c:pt>
                <c:pt idx="330">
                  <c:v>1.1236303356164021E-3</c:v>
                </c:pt>
                <c:pt idx="331">
                  <c:v>1.0896997048484773E-3</c:v>
                </c:pt>
                <c:pt idx="332">
                  <c:v>1.0184382819681001E-3</c:v>
                </c:pt>
                <c:pt idx="333">
                  <c:v>9.2405095296844563E-4</c:v>
                </c:pt>
                <c:pt idx="334">
                  <c:v>8.1872364209695898E-4</c:v>
                </c:pt>
                <c:pt idx="335">
                  <c:v>7.3208065609950499E-4</c:v>
                </c:pt>
                <c:pt idx="336">
                  <c:v>6.7076914212166295E-4</c:v>
                </c:pt>
                <c:pt idx="337">
                  <c:v>6.161619985356623E-4</c:v>
                </c:pt>
                <c:pt idx="338">
                  <c:v>6.1410860101028932E-4</c:v>
                </c:pt>
                <c:pt idx="339">
                  <c:v>6.4039116855075585E-4</c:v>
                </c:pt>
                <c:pt idx="340">
                  <c:v>6.4947845416405564E-4</c:v>
                </c:pt>
                <c:pt idx="341">
                  <c:v>6.318988011002818E-4</c:v>
                </c:pt>
                <c:pt idx="342">
                  <c:v>6.0889189054658913E-4</c:v>
                </c:pt>
                <c:pt idx="343">
                  <c:v>6.1753472148228308E-4</c:v>
                </c:pt>
                <c:pt idx="344">
                  <c:v>6.2722929867394287E-4</c:v>
                </c:pt>
                <c:pt idx="345">
                  <c:v>5.9836828823077112E-4</c:v>
                </c:pt>
                <c:pt idx="346">
                  <c:v>5.793634227186711E-4</c:v>
                </c:pt>
                <c:pt idx="347">
                  <c:v>5.5784508208080803E-4</c:v>
                </c:pt>
                <c:pt idx="348">
                  <c:v>5.3077960646938642E-4</c:v>
                </c:pt>
                <c:pt idx="349">
                  <c:v>5.1467454283877113E-4</c:v>
                </c:pt>
                <c:pt idx="350">
                  <c:v>4.9998311541552193E-4</c:v>
                </c:pt>
                <c:pt idx="351">
                  <c:v>4.8969347112783979E-4</c:v>
                </c:pt>
                <c:pt idx="352">
                  <c:v>4.7377213924673813E-4</c:v>
                </c:pt>
                <c:pt idx="353">
                  <c:v>4.6453672481074683E-4</c:v>
                </c:pt>
                <c:pt idx="354">
                  <c:v>4.6591918225692003E-4</c:v>
                </c:pt>
                <c:pt idx="355">
                  <c:v>4.6126972730046599E-4</c:v>
                </c:pt>
                <c:pt idx="356">
                  <c:v>4.4577114426165798E-4</c:v>
                </c:pt>
                <c:pt idx="357">
                  <c:v>4.4164987648652991E-4</c:v>
                </c:pt>
                <c:pt idx="358">
                  <c:v>4.3707906512741897E-4</c:v>
                </c:pt>
                <c:pt idx="359">
                  <c:v>4.296718734276798E-4</c:v>
                </c:pt>
                <c:pt idx="360">
                  <c:v>4.3432693359019296E-4</c:v>
                </c:pt>
                <c:pt idx="361">
                  <c:v>4.4263550883087124E-4</c:v>
                </c:pt>
                <c:pt idx="362">
                  <c:v>4.4378818060917781E-4</c:v>
                </c:pt>
                <c:pt idx="363">
                  <c:v>4.3740398435249893E-4</c:v>
                </c:pt>
                <c:pt idx="364">
                  <c:v>4.2664896820732542E-4</c:v>
                </c:pt>
              </c:numCache>
            </c:numRef>
          </c:val>
        </c:ser>
        <c:marker val="1"/>
        <c:axId val="95578752"/>
        <c:axId val="95592832"/>
      </c:lineChart>
      <c:lineChart>
        <c:grouping val="standard"/>
        <c:ser>
          <c:idx val="1"/>
          <c:order val="1"/>
          <c:tx>
            <c:v>Mean Daily Depth to Water Table (ft)</c:v>
          </c:tx>
          <c:marker>
            <c:symbol val="none"/>
          </c:marker>
          <c:cat>
            <c:numRef>
              <c:f>FITT!$D$651:$D$1015</c:f>
              <c:numCache>
                <c:formatCode>m/d/yyyy</c:formatCode>
                <c:ptCount val="365"/>
                <c:pt idx="0">
                  <c:v>38991</c:v>
                </c:pt>
                <c:pt idx="1">
                  <c:v>38992</c:v>
                </c:pt>
                <c:pt idx="2">
                  <c:v>38993</c:v>
                </c:pt>
                <c:pt idx="3">
                  <c:v>38994</c:v>
                </c:pt>
                <c:pt idx="4">
                  <c:v>38995</c:v>
                </c:pt>
                <c:pt idx="5">
                  <c:v>38996</c:v>
                </c:pt>
                <c:pt idx="6">
                  <c:v>38997</c:v>
                </c:pt>
                <c:pt idx="7">
                  <c:v>38998</c:v>
                </c:pt>
                <c:pt idx="8">
                  <c:v>38999</c:v>
                </c:pt>
                <c:pt idx="9">
                  <c:v>39000</c:v>
                </c:pt>
                <c:pt idx="10">
                  <c:v>39001</c:v>
                </c:pt>
                <c:pt idx="11">
                  <c:v>39002</c:v>
                </c:pt>
                <c:pt idx="12">
                  <c:v>39003</c:v>
                </c:pt>
                <c:pt idx="13">
                  <c:v>39004</c:v>
                </c:pt>
                <c:pt idx="14">
                  <c:v>39005</c:v>
                </c:pt>
                <c:pt idx="15">
                  <c:v>39006</c:v>
                </c:pt>
                <c:pt idx="16">
                  <c:v>39007</c:v>
                </c:pt>
                <c:pt idx="17">
                  <c:v>39008</c:v>
                </c:pt>
                <c:pt idx="18">
                  <c:v>39009</c:v>
                </c:pt>
                <c:pt idx="19">
                  <c:v>39010</c:v>
                </c:pt>
                <c:pt idx="20">
                  <c:v>39011</c:v>
                </c:pt>
                <c:pt idx="21">
                  <c:v>39012</c:v>
                </c:pt>
                <c:pt idx="22">
                  <c:v>39013</c:v>
                </c:pt>
                <c:pt idx="23">
                  <c:v>39014</c:v>
                </c:pt>
                <c:pt idx="24">
                  <c:v>39015</c:v>
                </c:pt>
                <c:pt idx="25">
                  <c:v>39016</c:v>
                </c:pt>
                <c:pt idx="26">
                  <c:v>39017</c:v>
                </c:pt>
                <c:pt idx="27">
                  <c:v>39018</c:v>
                </c:pt>
                <c:pt idx="28">
                  <c:v>39019</c:v>
                </c:pt>
                <c:pt idx="29">
                  <c:v>39020</c:v>
                </c:pt>
                <c:pt idx="30">
                  <c:v>39021</c:v>
                </c:pt>
                <c:pt idx="31">
                  <c:v>39022</c:v>
                </c:pt>
                <c:pt idx="32">
                  <c:v>39023</c:v>
                </c:pt>
                <c:pt idx="33">
                  <c:v>39024</c:v>
                </c:pt>
                <c:pt idx="34">
                  <c:v>39025</c:v>
                </c:pt>
                <c:pt idx="35">
                  <c:v>39026</c:v>
                </c:pt>
                <c:pt idx="36">
                  <c:v>39027</c:v>
                </c:pt>
                <c:pt idx="37">
                  <c:v>39028</c:v>
                </c:pt>
                <c:pt idx="38">
                  <c:v>39029</c:v>
                </c:pt>
                <c:pt idx="39">
                  <c:v>39030</c:v>
                </c:pt>
                <c:pt idx="40">
                  <c:v>39031</c:v>
                </c:pt>
                <c:pt idx="41">
                  <c:v>39032</c:v>
                </c:pt>
                <c:pt idx="42">
                  <c:v>39033</c:v>
                </c:pt>
                <c:pt idx="43">
                  <c:v>39034</c:v>
                </c:pt>
                <c:pt idx="44">
                  <c:v>39035</c:v>
                </c:pt>
                <c:pt idx="45">
                  <c:v>39036</c:v>
                </c:pt>
                <c:pt idx="46">
                  <c:v>39037</c:v>
                </c:pt>
                <c:pt idx="47">
                  <c:v>39038</c:v>
                </c:pt>
                <c:pt idx="48">
                  <c:v>39039</c:v>
                </c:pt>
                <c:pt idx="49">
                  <c:v>39040</c:v>
                </c:pt>
                <c:pt idx="50">
                  <c:v>39041</c:v>
                </c:pt>
                <c:pt idx="51">
                  <c:v>39042</c:v>
                </c:pt>
                <c:pt idx="52">
                  <c:v>39043</c:v>
                </c:pt>
                <c:pt idx="53">
                  <c:v>39044</c:v>
                </c:pt>
                <c:pt idx="54">
                  <c:v>39045</c:v>
                </c:pt>
                <c:pt idx="55">
                  <c:v>39046</c:v>
                </c:pt>
                <c:pt idx="56">
                  <c:v>39047</c:v>
                </c:pt>
                <c:pt idx="57">
                  <c:v>39048</c:v>
                </c:pt>
                <c:pt idx="58">
                  <c:v>39049</c:v>
                </c:pt>
                <c:pt idx="59">
                  <c:v>39050</c:v>
                </c:pt>
                <c:pt idx="60">
                  <c:v>39051</c:v>
                </c:pt>
                <c:pt idx="61">
                  <c:v>39052</c:v>
                </c:pt>
                <c:pt idx="62">
                  <c:v>39053</c:v>
                </c:pt>
                <c:pt idx="63">
                  <c:v>39054</c:v>
                </c:pt>
                <c:pt idx="64">
                  <c:v>39055</c:v>
                </c:pt>
                <c:pt idx="65">
                  <c:v>39056</c:v>
                </c:pt>
                <c:pt idx="66">
                  <c:v>39057</c:v>
                </c:pt>
                <c:pt idx="67">
                  <c:v>39058</c:v>
                </c:pt>
                <c:pt idx="68">
                  <c:v>39059</c:v>
                </c:pt>
                <c:pt idx="69">
                  <c:v>39060</c:v>
                </c:pt>
                <c:pt idx="70">
                  <c:v>39061</c:v>
                </c:pt>
                <c:pt idx="71">
                  <c:v>39062</c:v>
                </c:pt>
                <c:pt idx="72">
                  <c:v>39063</c:v>
                </c:pt>
                <c:pt idx="73">
                  <c:v>39064</c:v>
                </c:pt>
                <c:pt idx="74">
                  <c:v>39065</c:v>
                </c:pt>
                <c:pt idx="75">
                  <c:v>39066</c:v>
                </c:pt>
                <c:pt idx="76">
                  <c:v>39067</c:v>
                </c:pt>
                <c:pt idx="77">
                  <c:v>39068</c:v>
                </c:pt>
                <c:pt idx="78">
                  <c:v>39069</c:v>
                </c:pt>
                <c:pt idx="79">
                  <c:v>39070</c:v>
                </c:pt>
                <c:pt idx="80">
                  <c:v>39071</c:v>
                </c:pt>
                <c:pt idx="81">
                  <c:v>39072</c:v>
                </c:pt>
                <c:pt idx="82">
                  <c:v>39073</c:v>
                </c:pt>
                <c:pt idx="83">
                  <c:v>39074</c:v>
                </c:pt>
                <c:pt idx="84">
                  <c:v>39075</c:v>
                </c:pt>
                <c:pt idx="85">
                  <c:v>39076</c:v>
                </c:pt>
                <c:pt idx="86">
                  <c:v>39077</c:v>
                </c:pt>
                <c:pt idx="87">
                  <c:v>39078</c:v>
                </c:pt>
                <c:pt idx="88">
                  <c:v>39079</c:v>
                </c:pt>
                <c:pt idx="89">
                  <c:v>39080</c:v>
                </c:pt>
                <c:pt idx="90">
                  <c:v>39081</c:v>
                </c:pt>
                <c:pt idx="91">
                  <c:v>39082</c:v>
                </c:pt>
                <c:pt idx="92">
                  <c:v>39083</c:v>
                </c:pt>
                <c:pt idx="93">
                  <c:v>39084</c:v>
                </c:pt>
                <c:pt idx="94">
                  <c:v>39085</c:v>
                </c:pt>
                <c:pt idx="95">
                  <c:v>39086</c:v>
                </c:pt>
                <c:pt idx="96">
                  <c:v>39087</c:v>
                </c:pt>
                <c:pt idx="97">
                  <c:v>39088</c:v>
                </c:pt>
                <c:pt idx="98">
                  <c:v>39089</c:v>
                </c:pt>
                <c:pt idx="99">
                  <c:v>39090</c:v>
                </c:pt>
                <c:pt idx="100">
                  <c:v>39091</c:v>
                </c:pt>
                <c:pt idx="101">
                  <c:v>39092</c:v>
                </c:pt>
                <c:pt idx="102">
                  <c:v>39093</c:v>
                </c:pt>
                <c:pt idx="103">
                  <c:v>39094</c:v>
                </c:pt>
                <c:pt idx="104">
                  <c:v>39095</c:v>
                </c:pt>
                <c:pt idx="105">
                  <c:v>39096</c:v>
                </c:pt>
                <c:pt idx="106">
                  <c:v>39097</c:v>
                </c:pt>
                <c:pt idx="107">
                  <c:v>39098</c:v>
                </c:pt>
                <c:pt idx="108">
                  <c:v>39099</c:v>
                </c:pt>
                <c:pt idx="109">
                  <c:v>39100</c:v>
                </c:pt>
                <c:pt idx="110">
                  <c:v>39101</c:v>
                </c:pt>
                <c:pt idx="111">
                  <c:v>39102</c:v>
                </c:pt>
                <c:pt idx="112">
                  <c:v>39103</c:v>
                </c:pt>
                <c:pt idx="113">
                  <c:v>39104</c:v>
                </c:pt>
                <c:pt idx="114">
                  <c:v>39105</c:v>
                </c:pt>
                <c:pt idx="115">
                  <c:v>39106</c:v>
                </c:pt>
                <c:pt idx="116">
                  <c:v>39107</c:v>
                </c:pt>
                <c:pt idx="117">
                  <c:v>39108</c:v>
                </c:pt>
                <c:pt idx="118">
                  <c:v>39109</c:v>
                </c:pt>
                <c:pt idx="119">
                  <c:v>39110</c:v>
                </c:pt>
                <c:pt idx="120">
                  <c:v>39111</c:v>
                </c:pt>
                <c:pt idx="121">
                  <c:v>39112</c:v>
                </c:pt>
                <c:pt idx="122">
                  <c:v>39113</c:v>
                </c:pt>
                <c:pt idx="123">
                  <c:v>39114</c:v>
                </c:pt>
                <c:pt idx="124">
                  <c:v>39115</c:v>
                </c:pt>
                <c:pt idx="125">
                  <c:v>39116</c:v>
                </c:pt>
                <c:pt idx="126">
                  <c:v>39117</c:v>
                </c:pt>
                <c:pt idx="127">
                  <c:v>39118</c:v>
                </c:pt>
                <c:pt idx="128">
                  <c:v>39119</c:v>
                </c:pt>
                <c:pt idx="129">
                  <c:v>39120</c:v>
                </c:pt>
                <c:pt idx="130">
                  <c:v>39121</c:v>
                </c:pt>
                <c:pt idx="131">
                  <c:v>39122</c:v>
                </c:pt>
                <c:pt idx="132">
                  <c:v>39123</c:v>
                </c:pt>
                <c:pt idx="133">
                  <c:v>39124</c:v>
                </c:pt>
                <c:pt idx="134">
                  <c:v>39125</c:v>
                </c:pt>
                <c:pt idx="135">
                  <c:v>39126</c:v>
                </c:pt>
                <c:pt idx="136">
                  <c:v>39127</c:v>
                </c:pt>
                <c:pt idx="137">
                  <c:v>39128</c:v>
                </c:pt>
                <c:pt idx="138">
                  <c:v>39129</c:v>
                </c:pt>
                <c:pt idx="139">
                  <c:v>39130</c:v>
                </c:pt>
                <c:pt idx="140">
                  <c:v>39131</c:v>
                </c:pt>
                <c:pt idx="141">
                  <c:v>39132</c:v>
                </c:pt>
                <c:pt idx="142">
                  <c:v>39133</c:v>
                </c:pt>
                <c:pt idx="143">
                  <c:v>39134</c:v>
                </c:pt>
                <c:pt idx="144">
                  <c:v>39135</c:v>
                </c:pt>
                <c:pt idx="145">
                  <c:v>39136</c:v>
                </c:pt>
                <c:pt idx="146">
                  <c:v>39137</c:v>
                </c:pt>
                <c:pt idx="147">
                  <c:v>39138</c:v>
                </c:pt>
                <c:pt idx="148">
                  <c:v>39139</c:v>
                </c:pt>
                <c:pt idx="149">
                  <c:v>39140</c:v>
                </c:pt>
                <c:pt idx="150">
                  <c:v>39141</c:v>
                </c:pt>
                <c:pt idx="151">
                  <c:v>39142</c:v>
                </c:pt>
                <c:pt idx="152">
                  <c:v>39143</c:v>
                </c:pt>
                <c:pt idx="153">
                  <c:v>39144</c:v>
                </c:pt>
                <c:pt idx="154">
                  <c:v>39145</c:v>
                </c:pt>
                <c:pt idx="155">
                  <c:v>39146</c:v>
                </c:pt>
                <c:pt idx="156">
                  <c:v>39147</c:v>
                </c:pt>
                <c:pt idx="157">
                  <c:v>39148</c:v>
                </c:pt>
                <c:pt idx="158">
                  <c:v>39149</c:v>
                </c:pt>
                <c:pt idx="159">
                  <c:v>39150</c:v>
                </c:pt>
                <c:pt idx="160">
                  <c:v>39151</c:v>
                </c:pt>
                <c:pt idx="161">
                  <c:v>39152</c:v>
                </c:pt>
                <c:pt idx="162">
                  <c:v>39153</c:v>
                </c:pt>
                <c:pt idx="163">
                  <c:v>39154</c:v>
                </c:pt>
                <c:pt idx="164">
                  <c:v>39155</c:v>
                </c:pt>
                <c:pt idx="165">
                  <c:v>39156</c:v>
                </c:pt>
                <c:pt idx="166">
                  <c:v>39157</c:v>
                </c:pt>
                <c:pt idx="167">
                  <c:v>39158</c:v>
                </c:pt>
                <c:pt idx="168">
                  <c:v>39159</c:v>
                </c:pt>
                <c:pt idx="169">
                  <c:v>39160</c:v>
                </c:pt>
                <c:pt idx="170">
                  <c:v>39161</c:v>
                </c:pt>
                <c:pt idx="171">
                  <c:v>39162</c:v>
                </c:pt>
                <c:pt idx="172">
                  <c:v>39163</c:v>
                </c:pt>
                <c:pt idx="173">
                  <c:v>39164</c:v>
                </c:pt>
                <c:pt idx="174">
                  <c:v>39165</c:v>
                </c:pt>
                <c:pt idx="175">
                  <c:v>39166</c:v>
                </c:pt>
                <c:pt idx="176">
                  <c:v>39167</c:v>
                </c:pt>
                <c:pt idx="177">
                  <c:v>39168</c:v>
                </c:pt>
                <c:pt idx="178">
                  <c:v>39169</c:v>
                </c:pt>
                <c:pt idx="179">
                  <c:v>39170</c:v>
                </c:pt>
                <c:pt idx="180">
                  <c:v>39171</c:v>
                </c:pt>
                <c:pt idx="181">
                  <c:v>39172</c:v>
                </c:pt>
                <c:pt idx="182">
                  <c:v>39173</c:v>
                </c:pt>
                <c:pt idx="183">
                  <c:v>39174</c:v>
                </c:pt>
                <c:pt idx="184">
                  <c:v>39175</c:v>
                </c:pt>
                <c:pt idx="185">
                  <c:v>39176</c:v>
                </c:pt>
                <c:pt idx="186">
                  <c:v>39177</c:v>
                </c:pt>
                <c:pt idx="187">
                  <c:v>39178</c:v>
                </c:pt>
                <c:pt idx="188">
                  <c:v>39179</c:v>
                </c:pt>
                <c:pt idx="189">
                  <c:v>39180</c:v>
                </c:pt>
                <c:pt idx="190">
                  <c:v>39181</c:v>
                </c:pt>
                <c:pt idx="191">
                  <c:v>39182</c:v>
                </c:pt>
                <c:pt idx="192">
                  <c:v>39183</c:v>
                </c:pt>
                <c:pt idx="193">
                  <c:v>39184</c:v>
                </c:pt>
                <c:pt idx="194">
                  <c:v>39185</c:v>
                </c:pt>
                <c:pt idx="195">
                  <c:v>39186</c:v>
                </c:pt>
                <c:pt idx="196">
                  <c:v>39187</c:v>
                </c:pt>
                <c:pt idx="197">
                  <c:v>39188</c:v>
                </c:pt>
                <c:pt idx="198">
                  <c:v>39189</c:v>
                </c:pt>
                <c:pt idx="199">
                  <c:v>39190</c:v>
                </c:pt>
                <c:pt idx="200">
                  <c:v>39191</c:v>
                </c:pt>
                <c:pt idx="201">
                  <c:v>39192</c:v>
                </c:pt>
                <c:pt idx="202">
                  <c:v>39193</c:v>
                </c:pt>
                <c:pt idx="203">
                  <c:v>39194</c:v>
                </c:pt>
                <c:pt idx="204">
                  <c:v>39195</c:v>
                </c:pt>
                <c:pt idx="205">
                  <c:v>39196</c:v>
                </c:pt>
                <c:pt idx="206">
                  <c:v>39197</c:v>
                </c:pt>
                <c:pt idx="207">
                  <c:v>39198</c:v>
                </c:pt>
                <c:pt idx="208">
                  <c:v>39199</c:v>
                </c:pt>
                <c:pt idx="209">
                  <c:v>39200</c:v>
                </c:pt>
                <c:pt idx="210">
                  <c:v>39201</c:v>
                </c:pt>
                <c:pt idx="211">
                  <c:v>39202</c:v>
                </c:pt>
                <c:pt idx="212">
                  <c:v>39203</c:v>
                </c:pt>
                <c:pt idx="213">
                  <c:v>39204</c:v>
                </c:pt>
                <c:pt idx="214">
                  <c:v>39205</c:v>
                </c:pt>
                <c:pt idx="215">
                  <c:v>39206</c:v>
                </c:pt>
                <c:pt idx="216">
                  <c:v>39207</c:v>
                </c:pt>
                <c:pt idx="217">
                  <c:v>39208</c:v>
                </c:pt>
                <c:pt idx="218">
                  <c:v>39209</c:v>
                </c:pt>
                <c:pt idx="219">
                  <c:v>39210</c:v>
                </c:pt>
                <c:pt idx="220">
                  <c:v>39211</c:v>
                </c:pt>
                <c:pt idx="221">
                  <c:v>39212</c:v>
                </c:pt>
                <c:pt idx="222">
                  <c:v>39213</c:v>
                </c:pt>
                <c:pt idx="223">
                  <c:v>39214</c:v>
                </c:pt>
                <c:pt idx="224">
                  <c:v>39215</c:v>
                </c:pt>
                <c:pt idx="225">
                  <c:v>39216</c:v>
                </c:pt>
                <c:pt idx="226">
                  <c:v>39217</c:v>
                </c:pt>
                <c:pt idx="227">
                  <c:v>39218</c:v>
                </c:pt>
                <c:pt idx="228">
                  <c:v>39219</c:v>
                </c:pt>
                <c:pt idx="229">
                  <c:v>39220</c:v>
                </c:pt>
                <c:pt idx="230">
                  <c:v>39221</c:v>
                </c:pt>
                <c:pt idx="231">
                  <c:v>39222</c:v>
                </c:pt>
                <c:pt idx="232">
                  <c:v>39223</c:v>
                </c:pt>
                <c:pt idx="233">
                  <c:v>39224</c:v>
                </c:pt>
                <c:pt idx="234">
                  <c:v>39225</c:v>
                </c:pt>
                <c:pt idx="235">
                  <c:v>39226</c:v>
                </c:pt>
                <c:pt idx="236">
                  <c:v>39227</c:v>
                </c:pt>
                <c:pt idx="237">
                  <c:v>39228</c:v>
                </c:pt>
                <c:pt idx="238">
                  <c:v>39229</c:v>
                </c:pt>
                <c:pt idx="239">
                  <c:v>39230</c:v>
                </c:pt>
                <c:pt idx="240">
                  <c:v>39231</c:v>
                </c:pt>
                <c:pt idx="241">
                  <c:v>39232</c:v>
                </c:pt>
                <c:pt idx="242">
                  <c:v>39233</c:v>
                </c:pt>
                <c:pt idx="243">
                  <c:v>39234</c:v>
                </c:pt>
                <c:pt idx="244">
                  <c:v>39235</c:v>
                </c:pt>
                <c:pt idx="245">
                  <c:v>39236</c:v>
                </c:pt>
                <c:pt idx="246">
                  <c:v>39237</c:v>
                </c:pt>
                <c:pt idx="247">
                  <c:v>39238</c:v>
                </c:pt>
                <c:pt idx="248">
                  <c:v>39239</c:v>
                </c:pt>
                <c:pt idx="249">
                  <c:v>39240</c:v>
                </c:pt>
                <c:pt idx="250">
                  <c:v>39241</c:v>
                </c:pt>
                <c:pt idx="251">
                  <c:v>39242</c:v>
                </c:pt>
                <c:pt idx="252">
                  <c:v>39243</c:v>
                </c:pt>
                <c:pt idx="253">
                  <c:v>39244</c:v>
                </c:pt>
                <c:pt idx="254">
                  <c:v>39245</c:v>
                </c:pt>
                <c:pt idx="255">
                  <c:v>39246</c:v>
                </c:pt>
                <c:pt idx="256">
                  <c:v>39247</c:v>
                </c:pt>
                <c:pt idx="257">
                  <c:v>39248</c:v>
                </c:pt>
                <c:pt idx="258">
                  <c:v>39249</c:v>
                </c:pt>
                <c:pt idx="259">
                  <c:v>39250</c:v>
                </c:pt>
                <c:pt idx="260">
                  <c:v>39251</c:v>
                </c:pt>
                <c:pt idx="261">
                  <c:v>39252</c:v>
                </c:pt>
                <c:pt idx="262">
                  <c:v>39253</c:v>
                </c:pt>
                <c:pt idx="263">
                  <c:v>39254</c:v>
                </c:pt>
                <c:pt idx="264">
                  <c:v>39255</c:v>
                </c:pt>
                <c:pt idx="265">
                  <c:v>39256</c:v>
                </c:pt>
                <c:pt idx="266">
                  <c:v>39257</c:v>
                </c:pt>
                <c:pt idx="267">
                  <c:v>39258</c:v>
                </c:pt>
                <c:pt idx="268">
                  <c:v>39259</c:v>
                </c:pt>
                <c:pt idx="269">
                  <c:v>39260</c:v>
                </c:pt>
                <c:pt idx="270">
                  <c:v>39261</c:v>
                </c:pt>
                <c:pt idx="271">
                  <c:v>39262</c:v>
                </c:pt>
                <c:pt idx="272">
                  <c:v>39263</c:v>
                </c:pt>
                <c:pt idx="273">
                  <c:v>39264</c:v>
                </c:pt>
                <c:pt idx="274">
                  <c:v>39265</c:v>
                </c:pt>
                <c:pt idx="275">
                  <c:v>39266</c:v>
                </c:pt>
                <c:pt idx="276">
                  <c:v>39267</c:v>
                </c:pt>
                <c:pt idx="277">
                  <c:v>39268</c:v>
                </c:pt>
                <c:pt idx="278">
                  <c:v>39269</c:v>
                </c:pt>
                <c:pt idx="279">
                  <c:v>39270</c:v>
                </c:pt>
                <c:pt idx="280">
                  <c:v>39271</c:v>
                </c:pt>
                <c:pt idx="281">
                  <c:v>39272</c:v>
                </c:pt>
                <c:pt idx="282">
                  <c:v>39273</c:v>
                </c:pt>
                <c:pt idx="283">
                  <c:v>39274</c:v>
                </c:pt>
                <c:pt idx="284">
                  <c:v>39275</c:v>
                </c:pt>
                <c:pt idx="285">
                  <c:v>39276</c:v>
                </c:pt>
                <c:pt idx="286">
                  <c:v>39277</c:v>
                </c:pt>
                <c:pt idx="287">
                  <c:v>39278</c:v>
                </c:pt>
                <c:pt idx="288">
                  <c:v>39279</c:v>
                </c:pt>
                <c:pt idx="289">
                  <c:v>39280</c:v>
                </c:pt>
                <c:pt idx="290">
                  <c:v>39281</c:v>
                </c:pt>
                <c:pt idx="291">
                  <c:v>39282</c:v>
                </c:pt>
                <c:pt idx="292">
                  <c:v>39283</c:v>
                </c:pt>
                <c:pt idx="293">
                  <c:v>39284</c:v>
                </c:pt>
                <c:pt idx="294">
                  <c:v>39285</c:v>
                </c:pt>
                <c:pt idx="295">
                  <c:v>39286</c:v>
                </c:pt>
                <c:pt idx="296">
                  <c:v>39287</c:v>
                </c:pt>
                <c:pt idx="297">
                  <c:v>39288</c:v>
                </c:pt>
                <c:pt idx="298">
                  <c:v>39289</c:v>
                </c:pt>
                <c:pt idx="299">
                  <c:v>39290</c:v>
                </c:pt>
                <c:pt idx="300">
                  <c:v>39291</c:v>
                </c:pt>
                <c:pt idx="301">
                  <c:v>39292</c:v>
                </c:pt>
                <c:pt idx="302">
                  <c:v>39293</c:v>
                </c:pt>
                <c:pt idx="303">
                  <c:v>39294</c:v>
                </c:pt>
                <c:pt idx="304">
                  <c:v>39295</c:v>
                </c:pt>
                <c:pt idx="305">
                  <c:v>39296</c:v>
                </c:pt>
                <c:pt idx="306">
                  <c:v>39297</c:v>
                </c:pt>
                <c:pt idx="307">
                  <c:v>39298</c:v>
                </c:pt>
                <c:pt idx="308">
                  <c:v>39299</c:v>
                </c:pt>
                <c:pt idx="309">
                  <c:v>39300</c:v>
                </c:pt>
                <c:pt idx="310">
                  <c:v>39301</c:v>
                </c:pt>
                <c:pt idx="311">
                  <c:v>39302</c:v>
                </c:pt>
                <c:pt idx="312">
                  <c:v>39303</c:v>
                </c:pt>
                <c:pt idx="313">
                  <c:v>39304</c:v>
                </c:pt>
                <c:pt idx="314">
                  <c:v>39305</c:v>
                </c:pt>
                <c:pt idx="315">
                  <c:v>39306</c:v>
                </c:pt>
                <c:pt idx="316">
                  <c:v>39307</c:v>
                </c:pt>
                <c:pt idx="317">
                  <c:v>39308</c:v>
                </c:pt>
                <c:pt idx="318">
                  <c:v>39309</c:v>
                </c:pt>
                <c:pt idx="319">
                  <c:v>39310</c:v>
                </c:pt>
                <c:pt idx="320">
                  <c:v>39311</c:v>
                </c:pt>
                <c:pt idx="321">
                  <c:v>39312</c:v>
                </c:pt>
                <c:pt idx="322">
                  <c:v>39313</c:v>
                </c:pt>
                <c:pt idx="323">
                  <c:v>39314</c:v>
                </c:pt>
                <c:pt idx="324">
                  <c:v>39315</c:v>
                </c:pt>
                <c:pt idx="325">
                  <c:v>39316</c:v>
                </c:pt>
                <c:pt idx="326">
                  <c:v>39317</c:v>
                </c:pt>
                <c:pt idx="327">
                  <c:v>39318</c:v>
                </c:pt>
                <c:pt idx="328">
                  <c:v>39319</c:v>
                </c:pt>
                <c:pt idx="329">
                  <c:v>39320</c:v>
                </c:pt>
                <c:pt idx="330">
                  <c:v>39321</c:v>
                </c:pt>
                <c:pt idx="331">
                  <c:v>39322</c:v>
                </c:pt>
                <c:pt idx="332">
                  <c:v>39323</c:v>
                </c:pt>
                <c:pt idx="333">
                  <c:v>39324</c:v>
                </c:pt>
                <c:pt idx="334">
                  <c:v>39325</c:v>
                </c:pt>
                <c:pt idx="335">
                  <c:v>39326</c:v>
                </c:pt>
                <c:pt idx="336">
                  <c:v>39327</c:v>
                </c:pt>
                <c:pt idx="337">
                  <c:v>39328</c:v>
                </c:pt>
                <c:pt idx="338">
                  <c:v>39329</c:v>
                </c:pt>
                <c:pt idx="339">
                  <c:v>39330</c:v>
                </c:pt>
                <c:pt idx="340">
                  <c:v>39331</c:v>
                </c:pt>
                <c:pt idx="341">
                  <c:v>39332</c:v>
                </c:pt>
                <c:pt idx="342">
                  <c:v>39333</c:v>
                </c:pt>
                <c:pt idx="343">
                  <c:v>39334</c:v>
                </c:pt>
                <c:pt idx="344">
                  <c:v>39335</c:v>
                </c:pt>
                <c:pt idx="345">
                  <c:v>39336</c:v>
                </c:pt>
                <c:pt idx="346">
                  <c:v>39337</c:v>
                </c:pt>
                <c:pt idx="347">
                  <c:v>39338</c:v>
                </c:pt>
                <c:pt idx="348">
                  <c:v>39339</c:v>
                </c:pt>
                <c:pt idx="349">
                  <c:v>39340</c:v>
                </c:pt>
                <c:pt idx="350">
                  <c:v>39341</c:v>
                </c:pt>
                <c:pt idx="351">
                  <c:v>39342</c:v>
                </c:pt>
                <c:pt idx="352">
                  <c:v>39343</c:v>
                </c:pt>
                <c:pt idx="353">
                  <c:v>39344</c:v>
                </c:pt>
                <c:pt idx="354">
                  <c:v>39345</c:v>
                </c:pt>
                <c:pt idx="355">
                  <c:v>39346</c:v>
                </c:pt>
                <c:pt idx="356">
                  <c:v>39347</c:v>
                </c:pt>
                <c:pt idx="357">
                  <c:v>39348</c:v>
                </c:pt>
                <c:pt idx="358">
                  <c:v>39349</c:v>
                </c:pt>
                <c:pt idx="359">
                  <c:v>39350</c:v>
                </c:pt>
                <c:pt idx="360">
                  <c:v>39351</c:v>
                </c:pt>
                <c:pt idx="361">
                  <c:v>39352</c:v>
                </c:pt>
                <c:pt idx="362">
                  <c:v>39353</c:v>
                </c:pt>
                <c:pt idx="363">
                  <c:v>39354</c:v>
                </c:pt>
                <c:pt idx="364">
                  <c:v>39355</c:v>
                </c:pt>
              </c:numCache>
            </c:numRef>
          </c:cat>
          <c:val>
            <c:numRef>
              <c:f>FITT!$AA$651:$AA$1015</c:f>
              <c:numCache>
                <c:formatCode>0.0</c:formatCode>
                <c:ptCount val="365"/>
                <c:pt idx="0">
                  <c:v>-115.72583333333264</c:v>
                </c:pt>
                <c:pt idx="1">
                  <c:v>-115.77791666666667</c:v>
                </c:pt>
                <c:pt idx="2">
                  <c:v>-115.83166666666672</c:v>
                </c:pt>
                <c:pt idx="3">
                  <c:v>-115.90041666666662</c:v>
                </c:pt>
                <c:pt idx="4">
                  <c:v>-115.98125000000037</c:v>
                </c:pt>
                <c:pt idx="5">
                  <c:v>-116.05833333333317</c:v>
                </c:pt>
                <c:pt idx="6">
                  <c:v>-116.13875000000021</c:v>
                </c:pt>
                <c:pt idx="7">
                  <c:v>-116.22041666666723</c:v>
                </c:pt>
                <c:pt idx="8">
                  <c:v>-116.30708333333381</c:v>
                </c:pt>
                <c:pt idx="9">
                  <c:v>-116.36375000000065</c:v>
                </c:pt>
                <c:pt idx="10">
                  <c:v>-116.44833333333418</c:v>
                </c:pt>
                <c:pt idx="11">
                  <c:v>-116.53958333333388</c:v>
                </c:pt>
                <c:pt idx="12">
                  <c:v>-116.61333333333337</c:v>
                </c:pt>
                <c:pt idx="13">
                  <c:v>-116.68708333333348</c:v>
                </c:pt>
                <c:pt idx="14">
                  <c:v>-116.70583333333335</c:v>
                </c:pt>
                <c:pt idx="15">
                  <c:v>-116.25499999999992</c:v>
                </c:pt>
                <c:pt idx="16">
                  <c:v>-115.57208333333293</c:v>
                </c:pt>
                <c:pt idx="17">
                  <c:v>-115.17958333333323</c:v>
                </c:pt>
                <c:pt idx="18">
                  <c:v>-114.91666666666683</c:v>
                </c:pt>
                <c:pt idx="19">
                  <c:v>-114.76291666666657</c:v>
                </c:pt>
                <c:pt idx="20">
                  <c:v>-114.7337500000001</c:v>
                </c:pt>
                <c:pt idx="21">
                  <c:v>-114.7541666666676</c:v>
                </c:pt>
                <c:pt idx="22">
                  <c:v>-114.73958333333326</c:v>
                </c:pt>
                <c:pt idx="23">
                  <c:v>-114.74166666666764</c:v>
                </c:pt>
                <c:pt idx="24">
                  <c:v>-114.76333333333378</c:v>
                </c:pt>
                <c:pt idx="25">
                  <c:v>-114.81749999999992</c:v>
                </c:pt>
                <c:pt idx="26">
                  <c:v>-114.94250000000036</c:v>
                </c:pt>
                <c:pt idx="27">
                  <c:v>-115.01750000000042</c:v>
                </c:pt>
                <c:pt idx="28">
                  <c:v>-115.05291666666722</c:v>
                </c:pt>
                <c:pt idx="29">
                  <c:v>-115.09208333333385</c:v>
                </c:pt>
                <c:pt idx="30">
                  <c:v>-115.18416666666712</c:v>
                </c:pt>
                <c:pt idx="31">
                  <c:v>-115.23666666666692</c:v>
                </c:pt>
                <c:pt idx="32">
                  <c:v>-115.3233333333331</c:v>
                </c:pt>
                <c:pt idx="33">
                  <c:v>-115.36666666666679</c:v>
                </c:pt>
                <c:pt idx="34">
                  <c:v>-115.40875000000005</c:v>
                </c:pt>
                <c:pt idx="35">
                  <c:v>-115.44666666666706</c:v>
                </c:pt>
                <c:pt idx="36">
                  <c:v>-115.35791666666709</c:v>
                </c:pt>
                <c:pt idx="37">
                  <c:v>-114.98166666666688</c:v>
                </c:pt>
                <c:pt idx="38">
                  <c:v>-114.63708333333307</c:v>
                </c:pt>
                <c:pt idx="39">
                  <c:v>-114.36666666666656</c:v>
                </c:pt>
                <c:pt idx="40">
                  <c:v>-114.24291666666659</c:v>
                </c:pt>
                <c:pt idx="41">
                  <c:v>-114.12583333333274</c:v>
                </c:pt>
                <c:pt idx="42">
                  <c:v>-113.9525000000001</c:v>
                </c:pt>
                <c:pt idx="43">
                  <c:v>-113.87249999999995</c:v>
                </c:pt>
                <c:pt idx="44">
                  <c:v>-113.69791666666742</c:v>
                </c:pt>
                <c:pt idx="45">
                  <c:v>-113.79041666666694</c:v>
                </c:pt>
                <c:pt idx="46">
                  <c:v>-113.81375000000025</c:v>
                </c:pt>
                <c:pt idx="47">
                  <c:v>-113.8262500000003</c:v>
                </c:pt>
                <c:pt idx="48">
                  <c:v>-113.87333333333314</c:v>
                </c:pt>
                <c:pt idx="49">
                  <c:v>-113.90750000000052</c:v>
                </c:pt>
                <c:pt idx="50">
                  <c:v>-113.94166666666743</c:v>
                </c:pt>
                <c:pt idx="51">
                  <c:v>-113.93375000000037</c:v>
                </c:pt>
                <c:pt idx="52">
                  <c:v>-113.94375000000036</c:v>
                </c:pt>
                <c:pt idx="53">
                  <c:v>-113.97375000000034</c:v>
                </c:pt>
                <c:pt idx="54">
                  <c:v>-114.0170833333334</c:v>
                </c:pt>
                <c:pt idx="55">
                  <c:v>-114.07125000000019</c:v>
                </c:pt>
                <c:pt idx="56">
                  <c:v>-114.1262499999998</c:v>
                </c:pt>
                <c:pt idx="57">
                  <c:v>-114.15333333333294</c:v>
                </c:pt>
                <c:pt idx="58">
                  <c:v>-114.16624999999999</c:v>
                </c:pt>
                <c:pt idx="59">
                  <c:v>-114.23750000000022</c:v>
                </c:pt>
                <c:pt idx="60">
                  <c:v>-114.08625000000029</c:v>
                </c:pt>
                <c:pt idx="61">
                  <c:v>-113.51041666666674</c:v>
                </c:pt>
                <c:pt idx="62">
                  <c:v>-112.98125000000037</c:v>
                </c:pt>
                <c:pt idx="63">
                  <c:v>-112.29958333333366</c:v>
                </c:pt>
                <c:pt idx="64">
                  <c:v>-111.46500000000016</c:v>
                </c:pt>
                <c:pt idx="65">
                  <c:v>-110.82958333333355</c:v>
                </c:pt>
                <c:pt idx="66">
                  <c:v>-110.48333333333311</c:v>
                </c:pt>
                <c:pt idx="67">
                  <c:v>-110.36541666666675</c:v>
                </c:pt>
                <c:pt idx="68">
                  <c:v>-110.13666666666677</c:v>
                </c:pt>
                <c:pt idx="69">
                  <c:v>-109.96666666666692</c:v>
                </c:pt>
                <c:pt idx="70">
                  <c:v>-109.86874999999985</c:v>
                </c:pt>
                <c:pt idx="71">
                  <c:v>-109.84347826086945</c:v>
                </c:pt>
                <c:pt idx="72">
                  <c:v>-109.88958333333335</c:v>
                </c:pt>
                <c:pt idx="73">
                  <c:v>-109.92416666666669</c:v>
                </c:pt>
                <c:pt idx="74">
                  <c:v>-109.95833333333294</c:v>
                </c:pt>
                <c:pt idx="75">
                  <c:v>-110.04750000000021</c:v>
                </c:pt>
                <c:pt idx="76">
                  <c:v>-110.15416666666647</c:v>
                </c:pt>
                <c:pt idx="77">
                  <c:v>-110.34708333333333</c:v>
                </c:pt>
                <c:pt idx="78">
                  <c:v>-110.55291666666695</c:v>
                </c:pt>
                <c:pt idx="79">
                  <c:v>-110.65291666666658</c:v>
                </c:pt>
                <c:pt idx="80">
                  <c:v>-110.66541666666663</c:v>
                </c:pt>
                <c:pt idx="81">
                  <c:v>-110.59583333333285</c:v>
                </c:pt>
                <c:pt idx="82">
                  <c:v>-110.33958333333294</c:v>
                </c:pt>
                <c:pt idx="83">
                  <c:v>-110.10541666666623</c:v>
                </c:pt>
                <c:pt idx="84">
                  <c:v>-109.7758333333332</c:v>
                </c:pt>
                <c:pt idx="85">
                  <c:v>-109.55875000000015</c:v>
                </c:pt>
                <c:pt idx="86">
                  <c:v>-109.36125000000042</c:v>
                </c:pt>
                <c:pt idx="87">
                  <c:v>-109.02499999999966</c:v>
                </c:pt>
                <c:pt idx="88">
                  <c:v>-108.84791666666639</c:v>
                </c:pt>
                <c:pt idx="89">
                  <c:v>-108.68541666666616</c:v>
                </c:pt>
                <c:pt idx="90">
                  <c:v>-106.87666666666678</c:v>
                </c:pt>
                <c:pt idx="91">
                  <c:v>-104.33458333333351</c:v>
                </c:pt>
                <c:pt idx="92">
                  <c:v>-102.56791666666686</c:v>
                </c:pt>
                <c:pt idx="93">
                  <c:v>-101.12374999999975</c:v>
                </c:pt>
                <c:pt idx="94">
                  <c:v>-100.14583333333294</c:v>
                </c:pt>
                <c:pt idx="95">
                  <c:v>-99.454999999999927</c:v>
                </c:pt>
                <c:pt idx="96">
                  <c:v>-99.247083333333663</c:v>
                </c:pt>
                <c:pt idx="97">
                  <c:v>-99.361666666666906</c:v>
                </c:pt>
                <c:pt idx="98">
                  <c:v>-99.41583333333368</c:v>
                </c:pt>
                <c:pt idx="99">
                  <c:v>-99.570833333333368</c:v>
                </c:pt>
                <c:pt idx="100">
                  <c:v>-99.851666666666702</c:v>
                </c:pt>
                <c:pt idx="101">
                  <c:v>-99.897500000000264</c:v>
                </c:pt>
                <c:pt idx="102">
                  <c:v>-100.03874999999994</c:v>
                </c:pt>
                <c:pt idx="103">
                  <c:v>-100.36500000000001</c:v>
                </c:pt>
                <c:pt idx="104">
                  <c:v>-100.60750000000007</c:v>
                </c:pt>
                <c:pt idx="105">
                  <c:v>-100.74333333333357</c:v>
                </c:pt>
                <c:pt idx="106">
                  <c:v>-100.97375000000055</c:v>
                </c:pt>
                <c:pt idx="107">
                  <c:v>-101.03208333333365</c:v>
                </c:pt>
                <c:pt idx="108">
                  <c:v>-100.91958333333356</c:v>
                </c:pt>
                <c:pt idx="109">
                  <c:v>-100.81708333333358</c:v>
                </c:pt>
                <c:pt idx="110">
                  <c:v>-100.76541666666661</c:v>
                </c:pt>
                <c:pt idx="111">
                  <c:v>-100.34625000000014</c:v>
                </c:pt>
                <c:pt idx="112">
                  <c:v>-97.97458333333384</c:v>
                </c:pt>
                <c:pt idx="113">
                  <c:v>-95.502083333333488</c:v>
                </c:pt>
                <c:pt idx="114">
                  <c:v>-93.40291666666667</c:v>
                </c:pt>
                <c:pt idx="115">
                  <c:v>-92.084166666666533</c:v>
                </c:pt>
                <c:pt idx="116">
                  <c:v>-91.231250000000614</c:v>
                </c:pt>
                <c:pt idx="117">
                  <c:v>-90.545833333333348</c:v>
                </c:pt>
                <c:pt idx="118">
                  <c:v>-90.317499999999896</c:v>
                </c:pt>
                <c:pt idx="119">
                  <c:v>-90.425416666666479</c:v>
                </c:pt>
                <c:pt idx="120">
                  <c:v>-90.413333333333185</c:v>
                </c:pt>
                <c:pt idx="121">
                  <c:v>-90.721250000000296</c:v>
                </c:pt>
                <c:pt idx="122">
                  <c:v>-90.812083333333419</c:v>
                </c:pt>
                <c:pt idx="123">
                  <c:v>-91.073750000000189</c:v>
                </c:pt>
                <c:pt idx="124">
                  <c:v>-91.608749999999858</c:v>
                </c:pt>
                <c:pt idx="125">
                  <c:v>-92.016666666666666</c:v>
                </c:pt>
                <c:pt idx="126">
                  <c:v>-92.483750000000555</c:v>
                </c:pt>
                <c:pt idx="127">
                  <c:v>-92.853749999999948</c:v>
                </c:pt>
                <c:pt idx="128">
                  <c:v>-93.11791666666636</c:v>
                </c:pt>
                <c:pt idx="129">
                  <c:v>-93.46541666666667</c:v>
                </c:pt>
                <c:pt idx="130">
                  <c:v>-93.890416666667093</c:v>
                </c:pt>
                <c:pt idx="131">
                  <c:v>-94.262500000000045</c:v>
                </c:pt>
                <c:pt idx="132">
                  <c:v>-94.596666666666366</c:v>
                </c:pt>
                <c:pt idx="133">
                  <c:v>-94.824583333332839</c:v>
                </c:pt>
                <c:pt idx="134">
                  <c:v>-94.988749999999982</c:v>
                </c:pt>
                <c:pt idx="135">
                  <c:v>-95.382500000000348</c:v>
                </c:pt>
                <c:pt idx="136">
                  <c:v>-95.656250000000213</c:v>
                </c:pt>
                <c:pt idx="137">
                  <c:v>-95.813333333333219</c:v>
                </c:pt>
                <c:pt idx="138">
                  <c:v>-95.800000000000182</c:v>
                </c:pt>
                <c:pt idx="139">
                  <c:v>-95.975416666666419</c:v>
                </c:pt>
                <c:pt idx="140">
                  <c:v>-96.053749999999809</c:v>
                </c:pt>
                <c:pt idx="141">
                  <c:v>-95.937916666666524</c:v>
                </c:pt>
                <c:pt idx="142">
                  <c:v>-96.012499999999591</c:v>
                </c:pt>
                <c:pt idx="143">
                  <c:v>-96.239166666666506</c:v>
                </c:pt>
                <c:pt idx="144">
                  <c:v>-96.397916666666802</c:v>
                </c:pt>
                <c:pt idx="145">
                  <c:v>-96.382083333332872</c:v>
                </c:pt>
                <c:pt idx="146">
                  <c:v>-96.325416666666428</c:v>
                </c:pt>
                <c:pt idx="147">
                  <c:v>-96.666666666667197</c:v>
                </c:pt>
                <c:pt idx="148">
                  <c:v>-96.731666666666797</c:v>
                </c:pt>
                <c:pt idx="149">
                  <c:v>-96.93541666666691</c:v>
                </c:pt>
                <c:pt idx="150">
                  <c:v>-96.94666666666744</c:v>
                </c:pt>
                <c:pt idx="151">
                  <c:v>-97.183749999999918</c:v>
                </c:pt>
                <c:pt idx="152">
                  <c:v>-97.437916666666524</c:v>
                </c:pt>
                <c:pt idx="153">
                  <c:v>-97.75041666666651</c:v>
                </c:pt>
                <c:pt idx="154">
                  <c:v>-97.970416666667234</c:v>
                </c:pt>
                <c:pt idx="155">
                  <c:v>-98.11434782608697</c:v>
                </c:pt>
                <c:pt idx="156">
                  <c:v>-98.222083333333558</c:v>
                </c:pt>
                <c:pt idx="157">
                  <c:v>-98.351250000000391</c:v>
                </c:pt>
                <c:pt idx="158">
                  <c:v>-98.485000000000113</c:v>
                </c:pt>
                <c:pt idx="159">
                  <c:v>-98.613749999999982</c:v>
                </c:pt>
                <c:pt idx="160">
                  <c:v>-98.838333333332571</c:v>
                </c:pt>
                <c:pt idx="161">
                  <c:v>-99.019166666666266</c:v>
                </c:pt>
                <c:pt idx="162">
                  <c:v>-99.168749999999989</c:v>
                </c:pt>
                <c:pt idx="163">
                  <c:v>-99.284999999999897</c:v>
                </c:pt>
                <c:pt idx="164">
                  <c:v>-99.382083333333242</c:v>
                </c:pt>
                <c:pt idx="165">
                  <c:v>-99.584166666667343</c:v>
                </c:pt>
                <c:pt idx="166">
                  <c:v>-99.855000000000189</c:v>
                </c:pt>
                <c:pt idx="167">
                  <c:v>-99.915000000000191</c:v>
                </c:pt>
                <c:pt idx="168">
                  <c:v>-100.01958333333346</c:v>
                </c:pt>
                <c:pt idx="169">
                  <c:v>-100.18499999999996</c:v>
                </c:pt>
                <c:pt idx="170">
                  <c:v>-100.37708333333308</c:v>
                </c:pt>
                <c:pt idx="171">
                  <c:v>-100.48625000000024</c:v>
                </c:pt>
                <c:pt idx="172">
                  <c:v>-100.65541666666596</c:v>
                </c:pt>
                <c:pt idx="173">
                  <c:v>-100.77291666666702</c:v>
                </c:pt>
                <c:pt idx="174">
                  <c:v>-100.94000000000052</c:v>
                </c:pt>
                <c:pt idx="175">
                  <c:v>-101.07875000000027</c:v>
                </c:pt>
                <c:pt idx="176">
                  <c:v>-101.16625000000022</c:v>
                </c:pt>
                <c:pt idx="177">
                  <c:v>-101.24875000000043</c:v>
                </c:pt>
                <c:pt idx="178">
                  <c:v>-101.38499999999999</c:v>
                </c:pt>
                <c:pt idx="179">
                  <c:v>-101.55124999999992</c:v>
                </c:pt>
                <c:pt idx="180">
                  <c:v>-101.58333333333317</c:v>
                </c:pt>
                <c:pt idx="181">
                  <c:v>-99.782916666666551</c:v>
                </c:pt>
                <c:pt idx="182">
                  <c:v>-97.855416666666358</c:v>
                </c:pt>
                <c:pt idx="183">
                  <c:v>-96.334583333333285</c:v>
                </c:pt>
                <c:pt idx="184">
                  <c:v>-95.234347826086577</c:v>
                </c:pt>
                <c:pt idx="185">
                  <c:v>-94.614166666666961</c:v>
                </c:pt>
                <c:pt idx="186">
                  <c:v>-94.050833333333586</c:v>
                </c:pt>
                <c:pt idx="187">
                  <c:v>-93.74666666666765</c:v>
                </c:pt>
                <c:pt idx="188">
                  <c:v>-93.536666666666406</c:v>
                </c:pt>
                <c:pt idx="189">
                  <c:v>-93.42</c:v>
                </c:pt>
                <c:pt idx="190">
                  <c:v>-93.325416666666243</c:v>
                </c:pt>
                <c:pt idx="191">
                  <c:v>-93.180416666666318</c:v>
                </c:pt>
                <c:pt idx="192">
                  <c:v>-93.418333333333479</c:v>
                </c:pt>
                <c:pt idx="193">
                  <c:v>-93.688333333332736</c:v>
                </c:pt>
                <c:pt idx="194">
                  <c:v>-93.751666666666793</c:v>
                </c:pt>
                <c:pt idx="195">
                  <c:v>-94.030833333333888</c:v>
                </c:pt>
                <c:pt idx="196">
                  <c:v>-94.288750000000149</c:v>
                </c:pt>
                <c:pt idx="197">
                  <c:v>-94.471250000000097</c:v>
                </c:pt>
                <c:pt idx="198">
                  <c:v>-94.545416666666583</c:v>
                </c:pt>
                <c:pt idx="199">
                  <c:v>-94.768333333333189</c:v>
                </c:pt>
                <c:pt idx="200">
                  <c:v>-94.985833333332948</c:v>
                </c:pt>
                <c:pt idx="201">
                  <c:v>-95.251666666667631</c:v>
                </c:pt>
                <c:pt idx="202">
                  <c:v>-95.420833333333789</c:v>
                </c:pt>
                <c:pt idx="203">
                  <c:v>-95.59041666666667</c:v>
                </c:pt>
                <c:pt idx="204">
                  <c:v>-95.827499999999645</c:v>
                </c:pt>
                <c:pt idx="205">
                  <c:v>-95.899166666666602</c:v>
                </c:pt>
                <c:pt idx="206">
                  <c:v>-96.065833333333288</c:v>
                </c:pt>
                <c:pt idx="207">
                  <c:v>-96.319166666666661</c:v>
                </c:pt>
                <c:pt idx="208">
                  <c:v>-96.535833333333358</c:v>
                </c:pt>
                <c:pt idx="209">
                  <c:v>-96.74666666666765</c:v>
                </c:pt>
                <c:pt idx="210">
                  <c:v>-96.872083333333336</c:v>
                </c:pt>
                <c:pt idx="211">
                  <c:v>-96.929583333333753</c:v>
                </c:pt>
                <c:pt idx="212">
                  <c:v>-97.028750000000159</c:v>
                </c:pt>
                <c:pt idx="213">
                  <c:v>-96.805833333332771</c:v>
                </c:pt>
                <c:pt idx="214">
                  <c:v>-95.841666666666924</c:v>
                </c:pt>
                <c:pt idx="215">
                  <c:v>-95.012083333333052</c:v>
                </c:pt>
                <c:pt idx="216">
                  <c:v>-94.298750000000609</c:v>
                </c:pt>
                <c:pt idx="217">
                  <c:v>-93.892500000000382</c:v>
                </c:pt>
                <c:pt idx="218">
                  <c:v>-93.602499999999708</c:v>
                </c:pt>
                <c:pt idx="219">
                  <c:v>-93.322916666666458</c:v>
                </c:pt>
                <c:pt idx="220">
                  <c:v>-93.069999999999936</c:v>
                </c:pt>
                <c:pt idx="221">
                  <c:v>-92.892916666666878</c:v>
                </c:pt>
                <c:pt idx="222">
                  <c:v>-92.81958333333364</c:v>
                </c:pt>
                <c:pt idx="223">
                  <c:v>-92.762916666667266</c:v>
                </c:pt>
                <c:pt idx="224">
                  <c:v>-92.720000000000482</c:v>
                </c:pt>
                <c:pt idx="225">
                  <c:v>-92.667826086956651</c:v>
                </c:pt>
                <c:pt idx="226">
                  <c:v>-92.687500000000213</c:v>
                </c:pt>
                <c:pt idx="227">
                  <c:v>-92.781666666666993</c:v>
                </c:pt>
                <c:pt idx="228">
                  <c:v>-92.837083333333553</c:v>
                </c:pt>
                <c:pt idx="229">
                  <c:v>-92.896666666666761</c:v>
                </c:pt>
                <c:pt idx="230">
                  <c:v>-92.956249999999997</c:v>
                </c:pt>
                <c:pt idx="231">
                  <c:v>-92.996666666666627</c:v>
                </c:pt>
                <c:pt idx="232">
                  <c:v>-93.037083333333157</c:v>
                </c:pt>
                <c:pt idx="233">
                  <c:v>-93.13708333333328</c:v>
                </c:pt>
                <c:pt idx="234">
                  <c:v>-93.316249999999897</c:v>
                </c:pt>
                <c:pt idx="235">
                  <c:v>-93.503333333333089</c:v>
                </c:pt>
                <c:pt idx="236">
                  <c:v>-93.639583333333348</c:v>
                </c:pt>
                <c:pt idx="237">
                  <c:v>-93.734583333333603</c:v>
                </c:pt>
                <c:pt idx="238">
                  <c:v>-93.832083333333458</c:v>
                </c:pt>
                <c:pt idx="239">
                  <c:v>-93.912916666667442</c:v>
                </c:pt>
                <c:pt idx="240">
                  <c:v>-93.466666666666526</c:v>
                </c:pt>
                <c:pt idx="241">
                  <c:v>-92.584782608695818</c:v>
                </c:pt>
                <c:pt idx="242">
                  <c:v>-90.876250000000013</c:v>
                </c:pt>
                <c:pt idx="243">
                  <c:v>-89.486249999999927</c:v>
                </c:pt>
                <c:pt idx="244">
                  <c:v>-88.640833333333589</c:v>
                </c:pt>
                <c:pt idx="245">
                  <c:v>-88.073749999999748</c:v>
                </c:pt>
                <c:pt idx="246">
                  <c:v>-87.72</c:v>
                </c:pt>
                <c:pt idx="247">
                  <c:v>-87.509166666666502</c:v>
                </c:pt>
                <c:pt idx="248">
                  <c:v>-87.315000000000055</c:v>
                </c:pt>
                <c:pt idx="249">
                  <c:v>-87.287499999999923</c:v>
                </c:pt>
                <c:pt idx="250">
                  <c:v>-87.565416666666351</c:v>
                </c:pt>
                <c:pt idx="251">
                  <c:v>-87.690416666666579</c:v>
                </c:pt>
                <c:pt idx="252">
                  <c:v>-87.792916666666542</c:v>
                </c:pt>
                <c:pt idx="253">
                  <c:v>-87.992500000000064</c:v>
                </c:pt>
                <c:pt idx="254">
                  <c:v>-88.21958333333373</c:v>
                </c:pt>
                <c:pt idx="255">
                  <c:v>-88.404583333333676</c:v>
                </c:pt>
                <c:pt idx="256">
                  <c:v>-88.610000000000113</c:v>
                </c:pt>
                <c:pt idx="257">
                  <c:v>-88.773750000000049</c:v>
                </c:pt>
                <c:pt idx="258">
                  <c:v>-88.947083333333026</c:v>
                </c:pt>
                <c:pt idx="259">
                  <c:v>-89.050833333332989</c:v>
                </c:pt>
                <c:pt idx="260">
                  <c:v>-88.437916666666766</c:v>
                </c:pt>
                <c:pt idx="261">
                  <c:v>-84.993750000000091</c:v>
                </c:pt>
                <c:pt idx="262">
                  <c:v>-81.822916666666643</c:v>
                </c:pt>
                <c:pt idx="263">
                  <c:v>-76.060833333333619</c:v>
                </c:pt>
                <c:pt idx="264">
                  <c:v>-70.773333333332971</c:v>
                </c:pt>
                <c:pt idx="265">
                  <c:v>-66.343333333333419</c:v>
                </c:pt>
                <c:pt idx="266">
                  <c:v>-63.680416666666794</c:v>
                </c:pt>
                <c:pt idx="267">
                  <c:v>-63.159166666666842</c:v>
                </c:pt>
                <c:pt idx="268">
                  <c:v>-63.218333333333916</c:v>
                </c:pt>
                <c:pt idx="269">
                  <c:v>-63.330416666666395</c:v>
                </c:pt>
                <c:pt idx="270">
                  <c:v>-60.755416666666441</c:v>
                </c:pt>
                <c:pt idx="271">
                  <c:v>-56.747083333333265</c:v>
                </c:pt>
                <c:pt idx="272">
                  <c:v>-54.051250000000195</c:v>
                </c:pt>
                <c:pt idx="273">
                  <c:v>-48.87833333333333</c:v>
                </c:pt>
                <c:pt idx="274">
                  <c:v>-46.130000000000109</c:v>
                </c:pt>
                <c:pt idx="275">
                  <c:v>-45.240416666666754</c:v>
                </c:pt>
                <c:pt idx="276">
                  <c:v>-45.144583333332996</c:v>
                </c:pt>
                <c:pt idx="277">
                  <c:v>-45.972500000000082</c:v>
                </c:pt>
                <c:pt idx="278">
                  <c:v>-47.084166666666725</c:v>
                </c:pt>
                <c:pt idx="279">
                  <c:v>-48.246249999999918</c:v>
                </c:pt>
                <c:pt idx="280">
                  <c:v>-49.418750000000053</c:v>
                </c:pt>
                <c:pt idx="281">
                  <c:v>-50.638333333333264</c:v>
                </c:pt>
                <c:pt idx="282">
                  <c:v>-50.970416666666573</c:v>
                </c:pt>
                <c:pt idx="283">
                  <c:v>-49.301250000000195</c:v>
                </c:pt>
                <c:pt idx="284">
                  <c:v>-49.135000000000012</c:v>
                </c:pt>
                <c:pt idx="285">
                  <c:v>-49.553333333333057</c:v>
                </c:pt>
                <c:pt idx="286">
                  <c:v>-49.441249999999854</c:v>
                </c:pt>
                <c:pt idx="287">
                  <c:v>-49.5174999999997</c:v>
                </c:pt>
                <c:pt idx="288">
                  <c:v>-49.99666666666689</c:v>
                </c:pt>
                <c:pt idx="289">
                  <c:v>-50.724583333333157</c:v>
                </c:pt>
                <c:pt idx="290">
                  <c:v>-51.57291666666697</c:v>
                </c:pt>
                <c:pt idx="291">
                  <c:v>-52.454166666666211</c:v>
                </c:pt>
                <c:pt idx="292">
                  <c:v>-53.418333333333301</c:v>
                </c:pt>
                <c:pt idx="293">
                  <c:v>-54.443750000000136</c:v>
                </c:pt>
                <c:pt idx="294">
                  <c:v>-55.447083333333424</c:v>
                </c:pt>
                <c:pt idx="295">
                  <c:v>-56.406521739130085</c:v>
                </c:pt>
                <c:pt idx="296">
                  <c:v>-57.377500000000275</c:v>
                </c:pt>
                <c:pt idx="297">
                  <c:v>-58.380833333333229</c:v>
                </c:pt>
                <c:pt idx="298">
                  <c:v>-59.329999999999963</c:v>
                </c:pt>
                <c:pt idx="299">
                  <c:v>-60.247916666666924</c:v>
                </c:pt>
                <c:pt idx="300">
                  <c:v>-61.137916666667024</c:v>
                </c:pt>
                <c:pt idx="301">
                  <c:v>-62.013333333333101</c:v>
                </c:pt>
                <c:pt idx="302">
                  <c:v>-62.896250000000464</c:v>
                </c:pt>
                <c:pt idx="303">
                  <c:v>-63.728260869565062</c:v>
                </c:pt>
                <c:pt idx="304">
                  <c:v>-64.49541666666687</c:v>
                </c:pt>
                <c:pt idx="305">
                  <c:v>-65.302916666666519</c:v>
                </c:pt>
                <c:pt idx="306">
                  <c:v>-66.09458333333373</c:v>
                </c:pt>
                <c:pt idx="307">
                  <c:v>-66.824166666666542</c:v>
                </c:pt>
                <c:pt idx="308">
                  <c:v>-67.506666666666902</c:v>
                </c:pt>
                <c:pt idx="309">
                  <c:v>-68.204583333332963</c:v>
                </c:pt>
                <c:pt idx="310">
                  <c:v>-68.901666666666927</c:v>
                </c:pt>
                <c:pt idx="311">
                  <c:v>-69.584583333333285</c:v>
                </c:pt>
                <c:pt idx="312">
                  <c:v>-70.305833333333098</c:v>
                </c:pt>
                <c:pt idx="313">
                  <c:v>-70.982499999999845</c:v>
                </c:pt>
                <c:pt idx="314">
                  <c:v>-71.626250000000255</c:v>
                </c:pt>
                <c:pt idx="315">
                  <c:v>-72.286666666666633</c:v>
                </c:pt>
                <c:pt idx="316">
                  <c:v>-72.877916666667033</c:v>
                </c:pt>
                <c:pt idx="317">
                  <c:v>-73.440000000000296</c:v>
                </c:pt>
                <c:pt idx="318">
                  <c:v>-74.009166666666502</c:v>
                </c:pt>
                <c:pt idx="319">
                  <c:v>-74.623750000000058</c:v>
                </c:pt>
                <c:pt idx="320">
                  <c:v>-75.215000000000032</c:v>
                </c:pt>
                <c:pt idx="321">
                  <c:v>-75.769166666667559</c:v>
                </c:pt>
                <c:pt idx="322">
                  <c:v>-76.267500000000197</c:v>
                </c:pt>
                <c:pt idx="323">
                  <c:v>-76.81291666666651</c:v>
                </c:pt>
                <c:pt idx="324">
                  <c:v>-77.389583333333789</c:v>
                </c:pt>
                <c:pt idx="325">
                  <c:v>-77.909999999999897</c:v>
                </c:pt>
                <c:pt idx="326">
                  <c:v>-78.378333333332549</c:v>
                </c:pt>
                <c:pt idx="327">
                  <c:v>-78.860833333333858</c:v>
                </c:pt>
                <c:pt idx="328">
                  <c:v>-79.365000000000009</c:v>
                </c:pt>
                <c:pt idx="329">
                  <c:v>-79.831249999999997</c:v>
                </c:pt>
                <c:pt idx="330">
                  <c:v>-80.285833333333358</c:v>
                </c:pt>
                <c:pt idx="331">
                  <c:v>-80.734166666666624</c:v>
                </c:pt>
                <c:pt idx="332">
                  <c:v>-81.177916666666519</c:v>
                </c:pt>
                <c:pt idx="333">
                  <c:v>-81.599166666666861</c:v>
                </c:pt>
                <c:pt idx="334">
                  <c:v>-82.007500000000164</c:v>
                </c:pt>
                <c:pt idx="335">
                  <c:v>-82.415416666666502</c:v>
                </c:pt>
                <c:pt idx="336">
                  <c:v>-82.809166666667124</c:v>
                </c:pt>
                <c:pt idx="337">
                  <c:v>-83.19458333333364</c:v>
                </c:pt>
                <c:pt idx="338">
                  <c:v>-83.554166666666561</c:v>
                </c:pt>
                <c:pt idx="339">
                  <c:v>-83.895416666666478</c:v>
                </c:pt>
                <c:pt idx="340">
                  <c:v>-84.272173913043758</c:v>
                </c:pt>
                <c:pt idx="341">
                  <c:v>-84.656250000000213</c:v>
                </c:pt>
                <c:pt idx="342">
                  <c:v>-85.010833333333039</c:v>
                </c:pt>
                <c:pt idx="343">
                  <c:v>-85.382083333332872</c:v>
                </c:pt>
                <c:pt idx="344">
                  <c:v>-85.727500000000433</c:v>
                </c:pt>
                <c:pt idx="345">
                  <c:v>-86.095416666666779</c:v>
                </c:pt>
                <c:pt idx="346">
                  <c:v>-86.41833333333328</c:v>
                </c:pt>
                <c:pt idx="347">
                  <c:v>-86.724999999999696</c:v>
                </c:pt>
                <c:pt idx="348">
                  <c:v>-87.082916666666918</c:v>
                </c:pt>
                <c:pt idx="349">
                  <c:v>-87.427916666666761</c:v>
                </c:pt>
                <c:pt idx="350">
                  <c:v>-87.718750000000213</c:v>
                </c:pt>
                <c:pt idx="351">
                  <c:v>-88.010833333333039</c:v>
                </c:pt>
                <c:pt idx="352">
                  <c:v>-88.313333333333219</c:v>
                </c:pt>
                <c:pt idx="353">
                  <c:v>-88.630000000000109</c:v>
                </c:pt>
                <c:pt idx="354">
                  <c:v>-88.910416666667459</c:v>
                </c:pt>
                <c:pt idx="355">
                  <c:v>-89.168749999999818</c:v>
                </c:pt>
                <c:pt idx="356">
                  <c:v>-89.473333333333088</c:v>
                </c:pt>
                <c:pt idx="357">
                  <c:v>-89.731250000000429</c:v>
                </c:pt>
                <c:pt idx="358">
                  <c:v>-90.009166666666943</c:v>
                </c:pt>
                <c:pt idx="359">
                  <c:v>-90.284166666667431</c:v>
                </c:pt>
                <c:pt idx="360">
                  <c:v>-90.536249999999896</c:v>
                </c:pt>
                <c:pt idx="361">
                  <c:v>-90.804999999999623</c:v>
                </c:pt>
                <c:pt idx="362">
                  <c:v>-91.092500000000413</c:v>
                </c:pt>
                <c:pt idx="363">
                  <c:v>-91.339583333333579</c:v>
                </c:pt>
                <c:pt idx="364">
                  <c:v>-91.581250000000864</c:v>
                </c:pt>
              </c:numCache>
            </c:numRef>
          </c:val>
        </c:ser>
        <c:marker val="1"/>
        <c:axId val="95605120"/>
        <c:axId val="95594752"/>
      </c:lineChart>
      <c:dateAx>
        <c:axId val="95578752"/>
        <c:scaling>
          <c:orientation val="minMax"/>
        </c:scaling>
        <c:axPos val="b"/>
        <c:numFmt formatCode="m/d/yyyy" sourceLinked="1"/>
        <c:tickLblPos val="nextTo"/>
        <c:crossAx val="95592832"/>
        <c:crosses val="autoZero"/>
        <c:auto val="1"/>
        <c:lblOffset val="100"/>
      </c:dateAx>
      <c:valAx>
        <c:axId val="9559283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Daily </a:t>
                </a:r>
                <a:r>
                  <a:rPr lang="en-US" dirty="0" smtClean="0"/>
                  <a:t>Drainage </a:t>
                </a:r>
                <a:r>
                  <a:rPr lang="en-US" baseline="0" dirty="0" smtClean="0"/>
                  <a:t>(mm</a:t>
                </a:r>
                <a:r>
                  <a:rPr lang="en-US" baseline="0" dirty="0"/>
                  <a:t>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95578752"/>
        <c:crosses val="autoZero"/>
        <c:crossBetween val="between"/>
      </c:valAx>
      <c:valAx>
        <c:axId val="95594752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Mean</a:t>
                </a:r>
                <a:r>
                  <a:rPr lang="en-US" baseline="0"/>
                  <a:t> Daily Depth to Water Table (ft)</a:t>
                </a:r>
                <a:endParaRPr lang="en-US"/>
              </a:p>
            </c:rich>
          </c:tx>
          <c:layout/>
        </c:title>
        <c:numFmt formatCode="0.0" sourceLinked="1"/>
        <c:tickLblPos val="nextTo"/>
        <c:crossAx val="95605120"/>
        <c:crosses val="max"/>
        <c:crossBetween val="between"/>
      </c:valAx>
      <c:dateAx>
        <c:axId val="95605120"/>
        <c:scaling>
          <c:orientation val="minMax"/>
        </c:scaling>
        <c:delete val="1"/>
        <c:axPos val="b"/>
        <c:numFmt formatCode="m/d/yyyy" sourceLinked="1"/>
        <c:tickLblPos val="none"/>
        <c:crossAx val="95594752"/>
        <c:crosses val="autoZero"/>
        <c:auto val="1"/>
        <c:lblOffset val="100"/>
      </c:date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AE259-4883-4E50-A8A4-DAA15E4B7C6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6EA61-A297-473C-9980-DA6BFA8D3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does knowing what groundwater recharge was weeks or months ago help us here?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EA61-A297-473C-9980-DA6BFA8D3CE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EA61-A297-473C-9980-DA6BFA8D3CE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0399-BF4C-44D6-B4BD-6C70FB968C7F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DD27-E5C2-4FB5-B379-82F517754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0399-BF4C-44D6-B4BD-6C70FB968C7F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DD27-E5C2-4FB5-B379-82F517754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0399-BF4C-44D6-B4BD-6C70FB968C7F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DD27-E5C2-4FB5-B379-82F517754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0399-BF4C-44D6-B4BD-6C70FB968C7F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DD27-E5C2-4FB5-B379-82F517754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0399-BF4C-44D6-B4BD-6C70FB968C7F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DD27-E5C2-4FB5-B379-82F517754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0399-BF4C-44D6-B4BD-6C70FB968C7F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DD27-E5C2-4FB5-B379-82F517754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0399-BF4C-44D6-B4BD-6C70FB968C7F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DD27-E5C2-4FB5-B379-82F517754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0399-BF4C-44D6-B4BD-6C70FB968C7F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DD27-E5C2-4FB5-B379-82F517754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0399-BF4C-44D6-B4BD-6C70FB968C7F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DD27-E5C2-4FB5-B379-82F517754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0399-BF4C-44D6-B4BD-6C70FB968C7F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DD27-E5C2-4FB5-B379-82F517754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0399-BF4C-44D6-B4BD-6C70FB968C7F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DD27-E5C2-4FB5-B379-82F517754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90399-BF4C-44D6-B4BD-6C70FB968C7F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ADD27-E5C2-4FB5-B379-82F517754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Samuel\Pictures\2010-08-16\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Estimating Groundwater Recharge Using the Oklahoma Mesonet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67200"/>
            <a:ext cx="7086600" cy="2286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Sam Wallace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Undergraduate, OSU Dept. Environmental Science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Dr. Tyson </a:t>
            </a:r>
            <a:r>
              <a:rPr lang="en-US" dirty="0" err="1" smtClean="0">
                <a:solidFill>
                  <a:schemeClr val="bg1"/>
                </a:solidFill>
              </a:rPr>
              <a:t>Ochsner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Assistant Professor of Soil Physics, OSU Dept. Plant and Soil Sciences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0281" y="2450592"/>
          <a:ext cx="8831319" cy="3797808"/>
        </p:xfrm>
        <a:graphic>
          <a:graphicData uri="http://schemas.openxmlformats.org/drawingml/2006/table">
            <a:tbl>
              <a:tblPr/>
              <a:tblGrid>
                <a:gridCol w="1079737"/>
                <a:gridCol w="925843"/>
                <a:gridCol w="1209998"/>
                <a:gridCol w="576932"/>
                <a:gridCol w="1457254"/>
                <a:gridCol w="927669"/>
                <a:gridCol w="2653886"/>
              </a:tblGrid>
              <a:tr h="6329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Station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108" marR="1011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Precip. (P)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108" marR="1011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Drainage (D)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108" marR="1011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D/P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108" marR="10110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Aquifer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Prior R/P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Reference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latin typeface="Calibri"/>
                      </a:endParaRP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mm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mm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64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Acme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768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Rush Springs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Tanaka and Davis (1963)</a:t>
                      </a: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4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El Reno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817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5.1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N. Canadian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4.7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Daniel (1999)</a:t>
                      </a: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29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Fittstown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917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97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Arbuckle-Simpson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12-14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Fairchild et al. (1990)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Christenson et al. (2011)</a:t>
                      </a: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29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Shawnee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864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3.2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Garber-Wellington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5-10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Wood and Burton (1968)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Carr and Marcher (1977)</a:t>
                      </a: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29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Spencer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895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108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Garber-Wellington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5-10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Wood and Burton (1968)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Carr and Marcher (1977)</a:t>
                      </a: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4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Mean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852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8.3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8.5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108" marR="101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8600" y="1428750"/>
            <a:ext cx="8839200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Table 1: Mean annual precipitation (P), drainage at 60 cm (D), and the ratio D/P for five Mesonet stations using data from 1999 through 2011.  For comparison, prior estimates of the ratio of groundwater recharge (R) to P are also shown.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304800" y="1295400"/>
          <a:ext cx="8305800" cy="2505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381000" y="3733800"/>
          <a:ext cx="8229600" cy="287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l 6"/>
          <p:cNvSpPr/>
          <p:nvPr/>
        </p:nvSpPr>
        <p:spPr>
          <a:xfrm rot="460353">
            <a:off x="1229454" y="4328887"/>
            <a:ext cx="2412665" cy="1410187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9450047">
            <a:off x="4775176" y="4361565"/>
            <a:ext cx="2090020" cy="1386226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Discussion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257800" cy="50291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Limitations in this new method</a:t>
            </a:r>
          </a:p>
          <a:p>
            <a:pPr lvl="1"/>
            <a:r>
              <a:rPr lang="en-US" dirty="0" smtClean="0"/>
              <a:t>No upward water flow</a:t>
            </a:r>
          </a:p>
          <a:p>
            <a:pPr lvl="1"/>
            <a:r>
              <a:rPr lang="en-US" dirty="0" smtClean="0"/>
              <a:t>Time lag varies with site, weather</a:t>
            </a:r>
          </a:p>
          <a:p>
            <a:r>
              <a:rPr lang="en-US" dirty="0" smtClean="0"/>
              <a:t>Promising results</a:t>
            </a:r>
          </a:p>
          <a:p>
            <a:pPr lvl="1"/>
            <a:r>
              <a:rPr lang="en-US" dirty="0" smtClean="0"/>
              <a:t>Comparable to historical averages</a:t>
            </a:r>
          </a:p>
          <a:p>
            <a:pPr lvl="1"/>
            <a:r>
              <a:rPr lang="en-US" dirty="0" smtClean="0"/>
              <a:t>Calculated drainage events correspond to observed water table rises</a:t>
            </a:r>
          </a:p>
          <a:p>
            <a:r>
              <a:rPr lang="en-US" dirty="0" smtClean="0"/>
              <a:t>As always, further research needed</a:t>
            </a:r>
          </a:p>
          <a:p>
            <a:pPr lvl="1"/>
            <a:r>
              <a:rPr lang="en-US" dirty="0" smtClean="0"/>
              <a:t>Does this method work in the extremes of the state?</a:t>
            </a:r>
          </a:p>
          <a:p>
            <a:pPr lvl="1"/>
            <a:r>
              <a:rPr lang="en-US" dirty="0" smtClean="0"/>
              <a:t>Mechanics of time lag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2000" y="1676400"/>
            <a:ext cx="330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91200" y="66294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Source: Wikimedia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ata\Pictures\Summer Job\IMG_05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52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Acknowledgements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1600200"/>
            <a:ext cx="3048000" cy="4525963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2000" i="1" dirty="0" smtClean="0">
                <a:solidFill>
                  <a:schemeClr val="bg1"/>
                </a:solidFill>
              </a:rPr>
              <a:t>I would like to thank the following sponsors:</a:t>
            </a:r>
          </a:p>
          <a:p>
            <a:pPr indent="0"/>
            <a:r>
              <a:rPr lang="en-US" sz="2000" dirty="0" smtClean="0">
                <a:solidFill>
                  <a:schemeClr val="bg1"/>
                </a:solidFill>
              </a:rPr>
              <a:t>Oklahoma State University Freshman Research Scholars Program</a:t>
            </a:r>
          </a:p>
          <a:p>
            <a:pPr indent="0"/>
            <a:r>
              <a:rPr lang="en-US" sz="2000" dirty="0" smtClean="0">
                <a:solidFill>
                  <a:schemeClr val="bg1"/>
                </a:solidFill>
              </a:rPr>
              <a:t>Oklahoma State University Wentz Research Project</a:t>
            </a:r>
          </a:p>
          <a:p>
            <a:pPr indent="0"/>
            <a:r>
              <a:rPr lang="en-US" sz="2000" dirty="0" smtClean="0">
                <a:solidFill>
                  <a:schemeClr val="bg1"/>
                </a:solidFill>
              </a:rPr>
              <a:t>EPA Greater Research Opportunities for Undergraduates Fellowship	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8534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OKWaterAtl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265605" y="-1265606"/>
            <a:ext cx="6612789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2600" y="6550223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Source: Oklahoma Water Atlas, 1983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Groundwater Monitoring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5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USGS monitoring wells/</a:t>
            </a:r>
            <a:r>
              <a:rPr lang="en-US" dirty="0" err="1" smtClean="0"/>
              <a:t>streamflow</a:t>
            </a:r>
            <a:r>
              <a:rPr lang="en-US" dirty="0" smtClean="0"/>
              <a:t> gauges</a:t>
            </a:r>
          </a:p>
          <a:p>
            <a:pPr lvl="1"/>
            <a:r>
              <a:rPr lang="en-US" dirty="0" smtClean="0"/>
              <a:t>Real-time monitoring wells</a:t>
            </a:r>
          </a:p>
          <a:p>
            <a:pPr lvl="1"/>
            <a:r>
              <a:rPr lang="en-US" dirty="0" smtClean="0"/>
              <a:t>Daily groundwater monitoring</a:t>
            </a:r>
          </a:p>
          <a:p>
            <a:pPr lvl="1"/>
            <a:r>
              <a:rPr lang="en-US" dirty="0" smtClean="0"/>
              <a:t>Real-time stream flow gauges</a:t>
            </a:r>
          </a:p>
          <a:p>
            <a:r>
              <a:rPr lang="en-US" dirty="0" smtClean="0"/>
              <a:t>Water Table Fluctuation Method</a:t>
            </a:r>
          </a:p>
          <a:p>
            <a:r>
              <a:rPr lang="en-US" dirty="0" smtClean="0"/>
              <a:t>Water Budget Method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cp34-smos.icm.csic.es/img_smos_mission/objetivos_mision3_am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8410"/>
            <a:ext cx="6629400" cy="6819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Groundwater Recharge Evaluation through Soil Moisture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Established statewide monitoring network</a:t>
            </a:r>
          </a:p>
          <a:p>
            <a:r>
              <a:rPr lang="en-US" sz="2400" dirty="0" smtClean="0"/>
              <a:t>Long history of monitoring (since 1994)</a:t>
            </a:r>
          </a:p>
          <a:p>
            <a:r>
              <a:rPr lang="en-US" sz="2400" dirty="0" smtClean="0"/>
              <a:t>Soil moisture monitoring at 5, 25, and 60 cm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3" descr="IMG_05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2971800"/>
            <a:ext cx="5181600" cy="3886200"/>
          </a:xfrm>
          <a:prstGeom prst="rect">
            <a:avLst/>
          </a:prstGeom>
        </p:spPr>
      </p:pic>
      <p:pic>
        <p:nvPicPr>
          <p:cNvPr id="5" name="Picture 4" descr="mesone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124200"/>
            <a:ext cx="3038475" cy="81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228709"/>
            <a:ext cx="6553200" cy="362929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Our Study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Five Mesonet stations: Acme, El Reno, </a:t>
            </a:r>
            <a:r>
              <a:rPr lang="en-US" dirty="0" err="1" smtClean="0"/>
              <a:t>Fittstown</a:t>
            </a:r>
            <a:r>
              <a:rPr lang="en-US" dirty="0" smtClean="0"/>
              <a:t>, Shawnee, Spencer</a:t>
            </a:r>
          </a:p>
          <a:p>
            <a:r>
              <a:rPr lang="en-US" dirty="0" smtClean="0"/>
              <a:t>Chosen for availability of both soil moisture sensors and groundwater wells.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486400" y="47244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15000" y="49530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76800" y="54102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76800" y="47244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67400" y="56388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Mesonet temperature reference values converted to </a:t>
            </a:r>
            <a:r>
              <a:rPr lang="en-US" sz="2200" dirty="0" err="1" smtClean="0"/>
              <a:t>matric</a:t>
            </a:r>
            <a:r>
              <a:rPr lang="en-US" sz="2200" dirty="0" smtClean="0"/>
              <a:t> potential</a:t>
            </a:r>
          </a:p>
          <a:p>
            <a:endParaRPr lang="en-US" sz="2200" dirty="0" smtClean="0"/>
          </a:p>
          <a:p>
            <a:r>
              <a:rPr lang="en-US" sz="2200" dirty="0" smtClean="0"/>
              <a:t>Soil hydraulic parameters calculated using ROSETTA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752600"/>
            <a:ext cx="3733800" cy="340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05600" y="53340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Source: </a:t>
            </a:r>
            <a:r>
              <a:rPr lang="en-US" sz="1400" i="1" dirty="0" err="1" smtClean="0"/>
              <a:t>Illston</a:t>
            </a:r>
            <a:r>
              <a:rPr lang="en-US" sz="1400" i="1" dirty="0" smtClean="0"/>
              <a:t> et al., 2008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Methods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754563"/>
          </a:xfrm>
        </p:spPr>
        <p:txBody>
          <a:bodyPr>
            <a:normAutofit fontScale="77500" lnSpcReduction="20000"/>
          </a:bodyPr>
          <a:lstStyle/>
          <a:p>
            <a:r>
              <a:rPr lang="en-US" u="sng" dirty="0" smtClean="0"/>
              <a:t>Volumetric Water Content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u="sng" dirty="0" smtClean="0"/>
              <a:t>Effective Saturation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u="sng" dirty="0" smtClean="0"/>
              <a:t>Hydraulic Conductivity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u="sng" dirty="0" smtClean="0"/>
              <a:t>Buckingham-Darcy Equation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838201" y="5410200"/>
          <a:ext cx="3047999" cy="886298"/>
        </p:xfrm>
        <a:graphic>
          <a:graphicData uri="http://schemas.openxmlformats.org/presentationml/2006/ole">
            <p:oleObj spid="_x0000_s5121" name="Equation" r:id="rId3" imgW="1345616" imgH="393529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48200" y="1524000"/>
            <a:ext cx="381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Where</a:t>
            </a:r>
            <a:r>
              <a:rPr lang="en-US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q= water flux- groundwater recharge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K(S</a:t>
            </a:r>
            <a:r>
              <a:rPr lang="en-US" baseline="-25000" dirty="0" smtClean="0"/>
              <a:t>e</a:t>
            </a:r>
            <a:r>
              <a:rPr lang="en-US" dirty="0" smtClean="0"/>
              <a:t>)= hydraulic conductivity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</a:t>
            </a:r>
            <a:r>
              <a:rPr lang="en-US" baseline="-25000" dirty="0" smtClean="0"/>
              <a:t>e</a:t>
            </a:r>
            <a:r>
              <a:rPr lang="en-US" dirty="0" smtClean="0"/>
              <a:t>= water content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h= </a:t>
            </a:r>
            <a:r>
              <a:rPr lang="en-US" dirty="0" err="1" smtClean="0"/>
              <a:t>matric</a:t>
            </a:r>
            <a:r>
              <a:rPr lang="en-US" dirty="0" smtClean="0"/>
              <a:t> potential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z= depth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θ(h) = volumetric water content </a:t>
            </a:r>
            <a:br>
              <a:rPr lang="en-US" dirty="0" smtClean="0"/>
            </a:br>
            <a:r>
              <a:rPr lang="en-US" dirty="0" err="1" smtClean="0"/>
              <a:t>θ</a:t>
            </a:r>
            <a:r>
              <a:rPr lang="en-US" baseline="-25000" dirty="0" err="1" smtClean="0"/>
              <a:t>r</a:t>
            </a:r>
            <a:r>
              <a:rPr lang="en-US" dirty="0" smtClean="0"/>
              <a:t> = residual water content</a:t>
            </a:r>
            <a:br>
              <a:rPr lang="en-US" dirty="0" smtClean="0"/>
            </a:br>
            <a:r>
              <a:rPr lang="en-US" dirty="0" err="1" smtClean="0"/>
              <a:t>θ</a:t>
            </a:r>
            <a:r>
              <a:rPr lang="en-US" baseline="-25000" dirty="0" err="1" smtClean="0"/>
              <a:t>s</a:t>
            </a:r>
            <a:r>
              <a:rPr lang="en-US" dirty="0" smtClean="0"/>
              <a:t> =saturated water content</a:t>
            </a:r>
            <a:br>
              <a:rPr lang="en-US" dirty="0" smtClean="0"/>
            </a:br>
            <a:r>
              <a:rPr lang="en-US" dirty="0" smtClean="0"/>
              <a:t>α = fitting parameter </a:t>
            </a:r>
            <a:br>
              <a:rPr lang="en-US" dirty="0" smtClean="0"/>
            </a:br>
            <a:r>
              <a:rPr lang="en-US" dirty="0" smtClean="0"/>
              <a:t>n = a measure of the pore-size distribution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K</a:t>
            </a:r>
            <a:r>
              <a:rPr lang="en-US" baseline="-25000" dirty="0" smtClean="0"/>
              <a:t>0</a:t>
            </a:r>
            <a:r>
              <a:rPr lang="en-US" dirty="0" smtClean="0"/>
              <a:t> = a fitting matching point at </a:t>
            </a:r>
            <a:r>
              <a:rPr lang="en-US" smtClean="0"/>
              <a:t>saturation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 = empirical parameter</a:t>
            </a:r>
          </a:p>
          <a:p>
            <a:endParaRPr lang="en-US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762000" y="1676400"/>
          <a:ext cx="2819400" cy="819928"/>
        </p:xfrm>
        <a:graphic>
          <a:graphicData uri="http://schemas.openxmlformats.org/presentationml/2006/ole">
            <p:oleObj spid="_x0000_s5122" name="Equation" r:id="rId4" imgW="1866090" imgH="545863" progId="Equation.3">
              <p:embed/>
            </p:oleObj>
          </a:graphicData>
        </a:graphic>
      </p:graphicFrame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914400" y="2819400"/>
          <a:ext cx="1828800" cy="868218"/>
        </p:xfrm>
        <a:graphic>
          <a:graphicData uri="http://schemas.openxmlformats.org/presentationml/2006/ole">
            <p:oleObj spid="_x0000_s5124" name="Equation" r:id="rId5" imgW="939392" imgH="444307" progId="Equation.3">
              <p:embed/>
            </p:oleObj>
          </a:graphicData>
        </a:graphic>
      </p:graphicFrame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761999" y="4038600"/>
          <a:ext cx="3805881" cy="685800"/>
        </p:xfrm>
        <a:graphic>
          <a:graphicData uri="http://schemas.openxmlformats.org/presentationml/2006/ole">
            <p:oleObj spid="_x0000_s5126" name="Equation" r:id="rId6" imgW="2514600" imgH="355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499</Words>
  <Application>Microsoft Office PowerPoint</Application>
  <PresentationFormat>On-screen Show (4:3)</PresentationFormat>
  <Paragraphs>133</Paragraphs>
  <Slides>13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Equation</vt:lpstr>
      <vt:lpstr>Estimating Groundwater Recharge Using the Oklahoma Mesonet</vt:lpstr>
      <vt:lpstr>Slide 2</vt:lpstr>
      <vt:lpstr>Slide 3</vt:lpstr>
      <vt:lpstr>Groundwater Monitoring</vt:lpstr>
      <vt:lpstr>Slide 5</vt:lpstr>
      <vt:lpstr>Groundwater Recharge Evaluation through Soil Moisture</vt:lpstr>
      <vt:lpstr>Our Study</vt:lpstr>
      <vt:lpstr>Methods</vt:lpstr>
      <vt:lpstr>Methods</vt:lpstr>
      <vt:lpstr>Results</vt:lpstr>
      <vt:lpstr>Results</vt:lpstr>
      <vt:lpstr>Discussion</vt:lpstr>
      <vt:lpstr>Acknowledgements</vt:lpstr>
    </vt:vector>
  </TitlesOfParts>
  <Company>Oklahoma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Samuel</dc:creator>
  <cp:lastModifiedBy>Samuel</cp:lastModifiedBy>
  <cp:revision>77</cp:revision>
  <dcterms:created xsi:type="dcterms:W3CDTF">2012-04-01T15:20:28Z</dcterms:created>
  <dcterms:modified xsi:type="dcterms:W3CDTF">2013-04-05T01:52:17Z</dcterms:modified>
</cp:coreProperties>
</file>