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9" r:id="rId3"/>
    <p:sldId id="264" r:id="rId4"/>
    <p:sldId id="271" r:id="rId5"/>
    <p:sldId id="270" r:id="rId6"/>
    <p:sldId id="257" r:id="rId7"/>
    <p:sldId id="262" r:id="rId8"/>
    <p:sldId id="258" r:id="rId9"/>
    <p:sldId id="266" r:id="rId10"/>
    <p:sldId id="267" r:id="rId11"/>
    <p:sldId id="259" r:id="rId12"/>
    <p:sldId id="260" r:id="rId13"/>
    <p:sldId id="261" r:id="rId14"/>
    <p:sldId id="273" r:id="rId15"/>
    <p:sldId id="272" r:id="rId16"/>
    <p:sldId id="263" r:id="rId17"/>
    <p:sldId id="268" r:id="rId18"/>
    <p:sldId id="275" r:id="rId19"/>
    <p:sldId id="274" r:id="rId20"/>
    <p:sldId id="26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5" autoAdjust="0"/>
  </p:normalViewPr>
  <p:slideViewPr>
    <p:cSldViewPr snapToGrid="0">
      <p:cViewPr varScale="1">
        <p:scale>
          <a:sx n="80" d="100"/>
          <a:sy n="80" d="100"/>
        </p:scale>
        <p:origin x="-130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1D6E-8830-4155-9A0E-549D1C65BFF0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05183-0E21-4DCC-BE13-311084152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4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05183-0E21-4DCC-BE13-3110841525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37BE34-9247-4DBC-91D7-0F8B11887FED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6AAB9A-F65E-4B1E-9BB5-4C3489F1EE3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outhal.edu/geography/allison/GY403/RotationByComponents.mcd" TargetMode="External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outhal.edu/geography/allison/w-netprg.htm" TargetMode="External"/><Relationship Id="rId3" Type="http://schemas.openxmlformats.org/officeDocument/2006/relationships/hyperlink" Target="http://www.usouthal.edu/geography/allison/GY403/IntersectingPlanes.xlsm" TargetMode="External"/><Relationship Id="rId7" Type="http://schemas.openxmlformats.org/officeDocument/2006/relationships/hyperlink" Target="http://www.usouthal.edu/geography/allison/GY403/Rotation.xlsx" TargetMode="External"/><Relationship Id="rId2" Type="http://schemas.openxmlformats.org/officeDocument/2006/relationships/hyperlink" Target="http://www.usouthal.edu/geography/allison/GY403/CommonPlane.xls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outhal.edu/geography/allison/GY403/IntersectingPlanes.xlsx" TargetMode="External"/><Relationship Id="rId5" Type="http://schemas.openxmlformats.org/officeDocument/2006/relationships/hyperlink" Target="http://www.usouthal.edu/geography/allison/GY403/CommonPlane.xlsx" TargetMode="External"/><Relationship Id="rId4" Type="http://schemas.openxmlformats.org/officeDocument/2006/relationships/hyperlink" Target="http://www.usouthal.edu/geography/allison/GY403/Rotation.xlsm" TargetMode="External"/><Relationship Id="rId9" Type="http://schemas.openxmlformats.org/officeDocument/2006/relationships/hyperlink" Target="http://www.quickoffic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762000"/>
            <a:ext cx="8229600" cy="2438400"/>
          </a:xfrm>
        </p:spPr>
        <p:txBody>
          <a:bodyPr>
            <a:noAutofit/>
          </a:bodyPr>
          <a:lstStyle/>
          <a:p>
            <a:r>
              <a:rPr lang="en-US" sz="2800" dirty="0"/>
              <a:t>USING TABLET/SMART-PHONE SPREADSHEETS FOR SOLVING COMMON STRUCTURAL GEOLOGY LAB/FIELD PROBLEMS BY CROSS-PRODUCT OF 3D 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David T. Allison</a:t>
            </a:r>
          </a:p>
          <a:p>
            <a:r>
              <a:rPr lang="en-US" sz="2000" dirty="0" smtClean="0"/>
              <a:t>Department of Earth Sciences</a:t>
            </a:r>
          </a:p>
          <a:p>
            <a:r>
              <a:rPr lang="en-US" sz="2000" dirty="0" smtClean="0"/>
              <a:t>University of South </a:t>
            </a:r>
            <a:r>
              <a:rPr lang="en-US" sz="2000" dirty="0" smtClean="0"/>
              <a:t>Alabama</a:t>
            </a:r>
          </a:p>
          <a:p>
            <a:r>
              <a:rPr lang="en-US" sz="2000" dirty="0" smtClean="0"/>
              <a:t>dallison@southalabama.edu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17613" cy="112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357035"/>
            <a:ext cx="8777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http://www.usouthal.edu/geography/allison/research/VectorMethods.pptx</a:t>
            </a:r>
          </a:p>
        </p:txBody>
      </p:sp>
    </p:spTree>
    <p:extLst>
      <p:ext uri="{BB962C8B-B14F-4D97-AF65-F5344CB8AC3E}">
        <p14:creationId xmlns:p14="http://schemas.microsoft.com/office/powerpoint/2010/main" val="3439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1" name="Rectangle 6"/>
          <p:cNvSpPr>
            <a:spLocks noChangeArrowheads="1"/>
          </p:cNvSpPr>
          <p:nvPr/>
        </p:nvSpPr>
        <p:spPr bwMode="auto">
          <a:xfrm>
            <a:off x="4280694" y="809625"/>
            <a:ext cx="25336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Equal Area Projection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22" name="Oval 7"/>
          <p:cNvSpPr>
            <a:spLocks noChangeArrowheads="1"/>
          </p:cNvSpPr>
          <p:nvPr/>
        </p:nvSpPr>
        <p:spPr bwMode="auto">
          <a:xfrm>
            <a:off x="3147219" y="1552575"/>
            <a:ext cx="4791075" cy="4791075"/>
          </a:xfrm>
          <a:prstGeom prst="ellips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3" name="Line 8"/>
          <p:cNvSpPr>
            <a:spLocks noChangeShapeType="1"/>
          </p:cNvSpPr>
          <p:nvPr/>
        </p:nvSpPr>
        <p:spPr bwMode="auto">
          <a:xfrm>
            <a:off x="3088481" y="3952875"/>
            <a:ext cx="58738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4" name="Line 9"/>
          <p:cNvSpPr>
            <a:spLocks noChangeShapeType="1"/>
          </p:cNvSpPr>
          <p:nvPr/>
        </p:nvSpPr>
        <p:spPr bwMode="auto">
          <a:xfrm flipH="1">
            <a:off x="7947819" y="3952875"/>
            <a:ext cx="58738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5" name="Line 10"/>
          <p:cNvSpPr>
            <a:spLocks noChangeShapeType="1"/>
          </p:cNvSpPr>
          <p:nvPr/>
        </p:nvSpPr>
        <p:spPr bwMode="auto">
          <a:xfrm flipV="1">
            <a:off x="5547519" y="6353175"/>
            <a:ext cx="0" cy="58738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6" name="Line 11"/>
          <p:cNvSpPr>
            <a:spLocks noChangeShapeType="1"/>
          </p:cNvSpPr>
          <p:nvPr/>
        </p:nvSpPr>
        <p:spPr bwMode="auto">
          <a:xfrm>
            <a:off x="5547519" y="1493838"/>
            <a:ext cx="0" cy="58738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7" name="Line 12"/>
          <p:cNvSpPr>
            <a:spLocks noChangeShapeType="1"/>
          </p:cNvSpPr>
          <p:nvPr/>
        </p:nvSpPr>
        <p:spPr bwMode="auto">
          <a:xfrm>
            <a:off x="5428456" y="3952875"/>
            <a:ext cx="239713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8" name="Line 13"/>
          <p:cNvSpPr>
            <a:spLocks noChangeShapeType="1"/>
          </p:cNvSpPr>
          <p:nvPr/>
        </p:nvSpPr>
        <p:spPr bwMode="auto">
          <a:xfrm flipV="1">
            <a:off x="5547519" y="3832225"/>
            <a:ext cx="0" cy="24130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9" name="Line 14"/>
          <p:cNvSpPr>
            <a:spLocks noChangeShapeType="1"/>
          </p:cNvSpPr>
          <p:nvPr/>
        </p:nvSpPr>
        <p:spPr bwMode="auto">
          <a:xfrm>
            <a:off x="3088481" y="3952875"/>
            <a:ext cx="4918075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0" name="Line 15"/>
          <p:cNvSpPr>
            <a:spLocks noChangeShapeType="1"/>
          </p:cNvSpPr>
          <p:nvPr/>
        </p:nvSpPr>
        <p:spPr bwMode="auto">
          <a:xfrm flipV="1">
            <a:off x="5547519" y="1493838"/>
            <a:ext cx="0" cy="4918075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1" name="Oval 16"/>
          <p:cNvSpPr>
            <a:spLocks noChangeArrowheads="1"/>
          </p:cNvSpPr>
          <p:nvPr/>
        </p:nvSpPr>
        <p:spPr bwMode="auto">
          <a:xfrm>
            <a:off x="5560219" y="3916363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2" name="Oval 17"/>
          <p:cNvSpPr>
            <a:spLocks noChangeArrowheads="1"/>
          </p:cNvSpPr>
          <p:nvPr/>
        </p:nvSpPr>
        <p:spPr bwMode="auto">
          <a:xfrm>
            <a:off x="5511006" y="3916363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3" name="Oval 18"/>
          <p:cNvSpPr>
            <a:spLocks noChangeArrowheads="1"/>
          </p:cNvSpPr>
          <p:nvPr/>
        </p:nvSpPr>
        <p:spPr bwMode="auto">
          <a:xfrm>
            <a:off x="5511006" y="3965575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4" name="Oval 19"/>
          <p:cNvSpPr>
            <a:spLocks noChangeArrowheads="1"/>
          </p:cNvSpPr>
          <p:nvPr/>
        </p:nvSpPr>
        <p:spPr bwMode="auto">
          <a:xfrm>
            <a:off x="5560219" y="3965575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5" name="Line 20"/>
          <p:cNvSpPr>
            <a:spLocks noChangeShapeType="1"/>
          </p:cNvSpPr>
          <p:nvPr/>
        </p:nvSpPr>
        <p:spPr bwMode="auto">
          <a:xfrm>
            <a:off x="6846094" y="3922713"/>
            <a:ext cx="0" cy="60325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6" name="Line 21"/>
          <p:cNvSpPr>
            <a:spLocks noChangeShapeType="1"/>
          </p:cNvSpPr>
          <p:nvPr/>
        </p:nvSpPr>
        <p:spPr bwMode="auto">
          <a:xfrm>
            <a:off x="4248944" y="3922713"/>
            <a:ext cx="0" cy="60325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7" name="Line 22"/>
          <p:cNvSpPr>
            <a:spLocks noChangeShapeType="1"/>
          </p:cNvSpPr>
          <p:nvPr/>
        </p:nvSpPr>
        <p:spPr bwMode="auto">
          <a:xfrm>
            <a:off x="5517356" y="2654300"/>
            <a:ext cx="60325" cy="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8" name="Line 23"/>
          <p:cNvSpPr>
            <a:spLocks noChangeShapeType="1"/>
          </p:cNvSpPr>
          <p:nvPr/>
        </p:nvSpPr>
        <p:spPr bwMode="auto">
          <a:xfrm>
            <a:off x="5517356" y="5251450"/>
            <a:ext cx="60325" cy="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39" name="Rectangle 24"/>
          <p:cNvSpPr>
            <a:spLocks noChangeArrowheads="1"/>
          </p:cNvSpPr>
          <p:nvPr/>
        </p:nvSpPr>
        <p:spPr bwMode="auto">
          <a:xfrm>
            <a:off x="5455443" y="1133475"/>
            <a:ext cx="304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0" name="Rectangle 25"/>
          <p:cNvSpPr>
            <a:spLocks noChangeArrowheads="1"/>
          </p:cNvSpPr>
          <p:nvPr/>
        </p:nvSpPr>
        <p:spPr bwMode="auto">
          <a:xfrm>
            <a:off x="5403056" y="6427788"/>
            <a:ext cx="2889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1" name="Rectangle 26"/>
          <p:cNvSpPr>
            <a:spLocks noChangeArrowheads="1"/>
          </p:cNvSpPr>
          <p:nvPr/>
        </p:nvSpPr>
        <p:spPr bwMode="auto">
          <a:xfrm>
            <a:off x="2742406" y="3803650"/>
            <a:ext cx="3619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2" name="Rectangle 27"/>
          <p:cNvSpPr>
            <a:spLocks noChangeArrowheads="1"/>
          </p:cNvSpPr>
          <p:nvPr/>
        </p:nvSpPr>
        <p:spPr bwMode="auto">
          <a:xfrm>
            <a:off x="8028781" y="3803650"/>
            <a:ext cx="2889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3" name="Rectangle 28"/>
          <p:cNvSpPr>
            <a:spLocks noChangeArrowheads="1"/>
          </p:cNvSpPr>
          <p:nvPr/>
        </p:nvSpPr>
        <p:spPr bwMode="auto">
          <a:xfrm>
            <a:off x="5884069" y="1365250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4" name="Rectangle 29"/>
          <p:cNvSpPr>
            <a:spLocks noChangeArrowheads="1"/>
          </p:cNvSpPr>
          <p:nvPr/>
        </p:nvSpPr>
        <p:spPr bwMode="auto">
          <a:xfrm>
            <a:off x="5845969" y="6388100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170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5" name="Rectangle 30"/>
          <p:cNvSpPr>
            <a:spLocks noChangeArrowheads="1"/>
          </p:cNvSpPr>
          <p:nvPr/>
        </p:nvSpPr>
        <p:spPr bwMode="auto">
          <a:xfrm>
            <a:off x="4960144" y="1365250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6" name="Rectangle 31"/>
          <p:cNvSpPr>
            <a:spLocks noChangeArrowheads="1"/>
          </p:cNvSpPr>
          <p:nvPr/>
        </p:nvSpPr>
        <p:spPr bwMode="auto">
          <a:xfrm>
            <a:off x="4960144" y="6388100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7" name="Line 32"/>
          <p:cNvSpPr>
            <a:spLocks noChangeShapeType="1"/>
          </p:cNvSpPr>
          <p:nvPr/>
        </p:nvSpPr>
        <p:spPr bwMode="auto">
          <a:xfrm flipV="1">
            <a:off x="5965031" y="1530350"/>
            <a:ext cx="9525" cy="587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48" name="Line 33"/>
          <p:cNvSpPr>
            <a:spLocks noChangeShapeType="1"/>
          </p:cNvSpPr>
          <p:nvPr/>
        </p:nvSpPr>
        <p:spPr bwMode="auto">
          <a:xfrm flipH="1" flipV="1">
            <a:off x="5120481" y="1530350"/>
            <a:ext cx="11113" cy="587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49" name="Line 34"/>
          <p:cNvSpPr>
            <a:spLocks noChangeShapeType="1"/>
          </p:cNvSpPr>
          <p:nvPr/>
        </p:nvSpPr>
        <p:spPr bwMode="auto">
          <a:xfrm flipH="1">
            <a:off x="5120481" y="6316663"/>
            <a:ext cx="11113" cy="587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0" name="Line 35"/>
          <p:cNvSpPr>
            <a:spLocks noChangeShapeType="1"/>
          </p:cNvSpPr>
          <p:nvPr/>
        </p:nvSpPr>
        <p:spPr bwMode="auto">
          <a:xfrm>
            <a:off x="5965031" y="6316663"/>
            <a:ext cx="9525" cy="587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1" name="Rectangle 36"/>
          <p:cNvSpPr>
            <a:spLocks noChangeArrowheads="1"/>
          </p:cNvSpPr>
          <p:nvPr/>
        </p:nvSpPr>
        <p:spPr bwMode="auto">
          <a:xfrm>
            <a:off x="6314281" y="148113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2" name="Rectangle 37"/>
          <p:cNvSpPr>
            <a:spLocks noChangeArrowheads="1"/>
          </p:cNvSpPr>
          <p:nvPr/>
        </p:nvSpPr>
        <p:spPr bwMode="auto">
          <a:xfrm>
            <a:off x="6276181" y="6273800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3" name="Rectangle 38"/>
          <p:cNvSpPr>
            <a:spLocks noChangeArrowheads="1"/>
          </p:cNvSpPr>
          <p:nvPr/>
        </p:nvSpPr>
        <p:spPr bwMode="auto">
          <a:xfrm>
            <a:off x="4531519" y="148113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4" name="Rectangle 39"/>
          <p:cNvSpPr>
            <a:spLocks noChangeArrowheads="1"/>
          </p:cNvSpPr>
          <p:nvPr/>
        </p:nvSpPr>
        <p:spPr bwMode="auto">
          <a:xfrm>
            <a:off x="4531519" y="6273800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5" name="Line 40"/>
          <p:cNvSpPr>
            <a:spLocks noChangeShapeType="1"/>
          </p:cNvSpPr>
          <p:nvPr/>
        </p:nvSpPr>
        <p:spPr bwMode="auto">
          <a:xfrm flipV="1">
            <a:off x="6368256" y="1641475"/>
            <a:ext cx="20638" cy="555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6" name="Line 41"/>
          <p:cNvSpPr>
            <a:spLocks noChangeShapeType="1"/>
          </p:cNvSpPr>
          <p:nvPr/>
        </p:nvSpPr>
        <p:spPr bwMode="auto">
          <a:xfrm flipH="1" flipV="1">
            <a:off x="4706144" y="1641475"/>
            <a:ext cx="20638" cy="555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7" name="Line 42"/>
          <p:cNvSpPr>
            <a:spLocks noChangeShapeType="1"/>
          </p:cNvSpPr>
          <p:nvPr/>
        </p:nvSpPr>
        <p:spPr bwMode="auto">
          <a:xfrm flipH="1">
            <a:off x="4706144" y="6208713"/>
            <a:ext cx="20638" cy="555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8" name="Line 43"/>
          <p:cNvSpPr>
            <a:spLocks noChangeShapeType="1"/>
          </p:cNvSpPr>
          <p:nvPr/>
        </p:nvSpPr>
        <p:spPr bwMode="auto">
          <a:xfrm>
            <a:off x="6368256" y="6208713"/>
            <a:ext cx="20638" cy="555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9" name="Rectangle 44"/>
          <p:cNvSpPr>
            <a:spLocks noChangeArrowheads="1"/>
          </p:cNvSpPr>
          <p:nvPr/>
        </p:nvSpPr>
        <p:spPr bwMode="auto">
          <a:xfrm>
            <a:off x="6715919" y="166846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0" name="Rectangle 45"/>
          <p:cNvSpPr>
            <a:spLocks noChangeArrowheads="1"/>
          </p:cNvSpPr>
          <p:nvPr/>
        </p:nvSpPr>
        <p:spPr bwMode="auto">
          <a:xfrm>
            <a:off x="6677819" y="608488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1" name="Rectangle 46"/>
          <p:cNvSpPr>
            <a:spLocks noChangeArrowheads="1"/>
          </p:cNvSpPr>
          <p:nvPr/>
        </p:nvSpPr>
        <p:spPr bwMode="auto">
          <a:xfrm>
            <a:off x="4128294" y="166846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2" name="Rectangle 47"/>
          <p:cNvSpPr>
            <a:spLocks noChangeArrowheads="1"/>
          </p:cNvSpPr>
          <p:nvPr/>
        </p:nvSpPr>
        <p:spPr bwMode="auto">
          <a:xfrm>
            <a:off x="4128294" y="608488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3" name="Line 48"/>
          <p:cNvSpPr>
            <a:spLocks noChangeShapeType="1"/>
          </p:cNvSpPr>
          <p:nvPr/>
        </p:nvSpPr>
        <p:spPr bwMode="auto">
          <a:xfrm flipV="1">
            <a:off x="6747669" y="1822450"/>
            <a:ext cx="30163" cy="523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4" name="Line 49"/>
          <p:cNvSpPr>
            <a:spLocks noChangeShapeType="1"/>
          </p:cNvSpPr>
          <p:nvPr/>
        </p:nvSpPr>
        <p:spPr bwMode="auto">
          <a:xfrm flipH="1" flipV="1">
            <a:off x="4317206" y="1822450"/>
            <a:ext cx="30163" cy="523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5" name="Line 50"/>
          <p:cNvSpPr>
            <a:spLocks noChangeShapeType="1"/>
          </p:cNvSpPr>
          <p:nvPr/>
        </p:nvSpPr>
        <p:spPr bwMode="auto">
          <a:xfrm flipH="1">
            <a:off x="4317206" y="6030913"/>
            <a:ext cx="30163" cy="523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6" name="Line 51"/>
          <p:cNvSpPr>
            <a:spLocks noChangeShapeType="1"/>
          </p:cNvSpPr>
          <p:nvPr/>
        </p:nvSpPr>
        <p:spPr bwMode="auto">
          <a:xfrm>
            <a:off x="6747669" y="6030913"/>
            <a:ext cx="30163" cy="523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7" name="Rectangle 52"/>
          <p:cNvSpPr>
            <a:spLocks noChangeArrowheads="1"/>
          </p:cNvSpPr>
          <p:nvPr/>
        </p:nvSpPr>
        <p:spPr bwMode="auto">
          <a:xfrm>
            <a:off x="7079456" y="1924050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8" name="Rectangle 53"/>
          <p:cNvSpPr>
            <a:spLocks noChangeArrowheads="1"/>
          </p:cNvSpPr>
          <p:nvPr/>
        </p:nvSpPr>
        <p:spPr bwMode="auto">
          <a:xfrm>
            <a:off x="7041356" y="583088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9" name="Rectangle 54"/>
          <p:cNvSpPr>
            <a:spLocks noChangeArrowheads="1"/>
          </p:cNvSpPr>
          <p:nvPr/>
        </p:nvSpPr>
        <p:spPr bwMode="auto">
          <a:xfrm>
            <a:off x="3764756" y="1924050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0" name="Rectangle 55"/>
          <p:cNvSpPr>
            <a:spLocks noChangeArrowheads="1"/>
          </p:cNvSpPr>
          <p:nvPr/>
        </p:nvSpPr>
        <p:spPr bwMode="auto">
          <a:xfrm>
            <a:off x="3764756" y="583088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1" name="Line 56"/>
          <p:cNvSpPr>
            <a:spLocks noChangeShapeType="1"/>
          </p:cNvSpPr>
          <p:nvPr/>
        </p:nvSpPr>
        <p:spPr bwMode="auto">
          <a:xfrm flipV="1">
            <a:off x="7090569" y="2068513"/>
            <a:ext cx="38100" cy="460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2" name="Line 57"/>
          <p:cNvSpPr>
            <a:spLocks noChangeShapeType="1"/>
          </p:cNvSpPr>
          <p:nvPr/>
        </p:nvSpPr>
        <p:spPr bwMode="auto">
          <a:xfrm flipH="1" flipV="1">
            <a:off x="3966369" y="2068513"/>
            <a:ext cx="38100" cy="460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3" name="Line 58"/>
          <p:cNvSpPr>
            <a:spLocks noChangeShapeType="1"/>
          </p:cNvSpPr>
          <p:nvPr/>
        </p:nvSpPr>
        <p:spPr bwMode="auto">
          <a:xfrm flipH="1">
            <a:off x="3966369" y="5791200"/>
            <a:ext cx="38100" cy="460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4" name="Line 59"/>
          <p:cNvSpPr>
            <a:spLocks noChangeShapeType="1"/>
          </p:cNvSpPr>
          <p:nvPr/>
        </p:nvSpPr>
        <p:spPr bwMode="auto">
          <a:xfrm>
            <a:off x="7090569" y="5791200"/>
            <a:ext cx="38100" cy="460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75" name="Rectangle 60"/>
          <p:cNvSpPr>
            <a:spLocks noChangeArrowheads="1"/>
          </p:cNvSpPr>
          <p:nvPr/>
        </p:nvSpPr>
        <p:spPr bwMode="auto">
          <a:xfrm>
            <a:off x="7395369" y="2238375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6" name="Rectangle 61"/>
          <p:cNvSpPr>
            <a:spLocks noChangeArrowheads="1"/>
          </p:cNvSpPr>
          <p:nvPr/>
        </p:nvSpPr>
        <p:spPr bwMode="auto">
          <a:xfrm>
            <a:off x="7357269" y="551656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7" name="Rectangle 62"/>
          <p:cNvSpPr>
            <a:spLocks noChangeArrowheads="1"/>
          </p:cNvSpPr>
          <p:nvPr/>
        </p:nvSpPr>
        <p:spPr bwMode="auto">
          <a:xfrm>
            <a:off x="3450431" y="2238375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8" name="Rectangle 63"/>
          <p:cNvSpPr>
            <a:spLocks noChangeArrowheads="1"/>
          </p:cNvSpPr>
          <p:nvPr/>
        </p:nvSpPr>
        <p:spPr bwMode="auto">
          <a:xfrm>
            <a:off x="3450431" y="551656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9" name="Line 64"/>
          <p:cNvSpPr>
            <a:spLocks noChangeShapeType="1"/>
          </p:cNvSpPr>
          <p:nvPr/>
        </p:nvSpPr>
        <p:spPr bwMode="auto">
          <a:xfrm flipV="1">
            <a:off x="7385844" y="2371725"/>
            <a:ext cx="46038" cy="381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0" name="Line 65"/>
          <p:cNvSpPr>
            <a:spLocks noChangeShapeType="1"/>
          </p:cNvSpPr>
          <p:nvPr/>
        </p:nvSpPr>
        <p:spPr bwMode="auto">
          <a:xfrm flipH="1" flipV="1">
            <a:off x="3663156" y="2371725"/>
            <a:ext cx="46038" cy="381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1" name="Line 66"/>
          <p:cNvSpPr>
            <a:spLocks noChangeShapeType="1"/>
          </p:cNvSpPr>
          <p:nvPr/>
        </p:nvSpPr>
        <p:spPr bwMode="auto">
          <a:xfrm flipH="1">
            <a:off x="3663156" y="5495925"/>
            <a:ext cx="46038" cy="381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2" name="Line 67"/>
          <p:cNvSpPr>
            <a:spLocks noChangeShapeType="1"/>
          </p:cNvSpPr>
          <p:nvPr/>
        </p:nvSpPr>
        <p:spPr bwMode="auto">
          <a:xfrm>
            <a:off x="7385844" y="5495925"/>
            <a:ext cx="46038" cy="381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3" name="Rectangle 68"/>
          <p:cNvSpPr>
            <a:spLocks noChangeArrowheads="1"/>
          </p:cNvSpPr>
          <p:nvPr/>
        </p:nvSpPr>
        <p:spPr bwMode="auto">
          <a:xfrm>
            <a:off x="7649369" y="260191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4" name="Rectangle 69"/>
          <p:cNvSpPr>
            <a:spLocks noChangeArrowheads="1"/>
          </p:cNvSpPr>
          <p:nvPr/>
        </p:nvSpPr>
        <p:spPr bwMode="auto">
          <a:xfrm>
            <a:off x="7611269" y="515143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" name="Rectangle 70"/>
          <p:cNvSpPr>
            <a:spLocks noChangeArrowheads="1"/>
          </p:cNvSpPr>
          <p:nvPr/>
        </p:nvSpPr>
        <p:spPr bwMode="auto">
          <a:xfrm>
            <a:off x="3194844" y="260191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6" name="Rectangle 71"/>
          <p:cNvSpPr>
            <a:spLocks noChangeArrowheads="1"/>
          </p:cNvSpPr>
          <p:nvPr/>
        </p:nvSpPr>
        <p:spPr bwMode="auto">
          <a:xfrm>
            <a:off x="3194844" y="515143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7" name="Line 72"/>
          <p:cNvSpPr>
            <a:spLocks noChangeShapeType="1"/>
          </p:cNvSpPr>
          <p:nvPr/>
        </p:nvSpPr>
        <p:spPr bwMode="auto">
          <a:xfrm flipV="1">
            <a:off x="7625556" y="2722563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8" name="Line 73"/>
          <p:cNvSpPr>
            <a:spLocks noChangeShapeType="1"/>
          </p:cNvSpPr>
          <p:nvPr/>
        </p:nvSpPr>
        <p:spPr bwMode="auto">
          <a:xfrm flipH="1" flipV="1">
            <a:off x="3417094" y="2722563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9" name="Line 74"/>
          <p:cNvSpPr>
            <a:spLocks noChangeShapeType="1"/>
          </p:cNvSpPr>
          <p:nvPr/>
        </p:nvSpPr>
        <p:spPr bwMode="auto">
          <a:xfrm flipH="1">
            <a:off x="3417094" y="5153025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0" name="Line 75"/>
          <p:cNvSpPr>
            <a:spLocks noChangeShapeType="1"/>
          </p:cNvSpPr>
          <p:nvPr/>
        </p:nvSpPr>
        <p:spPr bwMode="auto">
          <a:xfrm>
            <a:off x="7625556" y="5153025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1" name="Rectangle 76"/>
          <p:cNvSpPr>
            <a:spLocks noChangeArrowheads="1"/>
          </p:cNvSpPr>
          <p:nvPr/>
        </p:nvSpPr>
        <p:spPr bwMode="auto">
          <a:xfrm>
            <a:off x="7836694" y="3005138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70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92" name="Rectangle 77"/>
          <p:cNvSpPr>
            <a:spLocks noChangeArrowheads="1"/>
          </p:cNvSpPr>
          <p:nvPr/>
        </p:nvSpPr>
        <p:spPr bwMode="auto">
          <a:xfrm>
            <a:off x="7798594" y="474821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93" name="Rectangle 78"/>
          <p:cNvSpPr>
            <a:spLocks noChangeArrowheads="1"/>
          </p:cNvSpPr>
          <p:nvPr/>
        </p:nvSpPr>
        <p:spPr bwMode="auto">
          <a:xfrm>
            <a:off x="3007519" y="300513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94" name="Rectangle 79"/>
          <p:cNvSpPr>
            <a:spLocks noChangeArrowheads="1"/>
          </p:cNvSpPr>
          <p:nvPr/>
        </p:nvSpPr>
        <p:spPr bwMode="auto">
          <a:xfrm>
            <a:off x="3007519" y="474821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95" name="Line 80"/>
          <p:cNvSpPr>
            <a:spLocks noChangeShapeType="1"/>
          </p:cNvSpPr>
          <p:nvPr/>
        </p:nvSpPr>
        <p:spPr bwMode="auto">
          <a:xfrm flipV="1">
            <a:off x="7803356" y="3111500"/>
            <a:ext cx="55563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" name="Line 81"/>
          <p:cNvSpPr>
            <a:spLocks noChangeShapeType="1"/>
          </p:cNvSpPr>
          <p:nvPr/>
        </p:nvSpPr>
        <p:spPr bwMode="auto">
          <a:xfrm flipH="1" flipV="1">
            <a:off x="3236119" y="3111500"/>
            <a:ext cx="57150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7" name="Line 82"/>
          <p:cNvSpPr>
            <a:spLocks noChangeShapeType="1"/>
          </p:cNvSpPr>
          <p:nvPr/>
        </p:nvSpPr>
        <p:spPr bwMode="auto">
          <a:xfrm flipH="1">
            <a:off x="3236119" y="4773613"/>
            <a:ext cx="57150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8" name="Line 83"/>
          <p:cNvSpPr>
            <a:spLocks noChangeShapeType="1"/>
          </p:cNvSpPr>
          <p:nvPr/>
        </p:nvSpPr>
        <p:spPr bwMode="auto">
          <a:xfrm>
            <a:off x="7803356" y="4773613"/>
            <a:ext cx="55563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9" name="Rectangle 84"/>
          <p:cNvSpPr>
            <a:spLocks noChangeArrowheads="1"/>
          </p:cNvSpPr>
          <p:nvPr/>
        </p:nvSpPr>
        <p:spPr bwMode="auto">
          <a:xfrm>
            <a:off x="7952581" y="3433763"/>
            <a:ext cx="2127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00" name="Rectangle 85"/>
          <p:cNvSpPr>
            <a:spLocks noChangeArrowheads="1"/>
          </p:cNvSpPr>
          <p:nvPr/>
        </p:nvSpPr>
        <p:spPr bwMode="auto">
          <a:xfrm>
            <a:off x="7914481" y="431958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01" name="Rectangle 86"/>
          <p:cNvSpPr>
            <a:spLocks noChangeArrowheads="1"/>
          </p:cNvSpPr>
          <p:nvPr/>
        </p:nvSpPr>
        <p:spPr bwMode="auto">
          <a:xfrm>
            <a:off x="2891631" y="3433763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02" name="Rectangle 87"/>
          <p:cNvSpPr>
            <a:spLocks noChangeArrowheads="1"/>
          </p:cNvSpPr>
          <p:nvPr/>
        </p:nvSpPr>
        <p:spPr bwMode="auto">
          <a:xfrm>
            <a:off x="2891631" y="4319588"/>
            <a:ext cx="288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03" name="Line 88"/>
          <p:cNvSpPr>
            <a:spLocks noChangeShapeType="1"/>
          </p:cNvSpPr>
          <p:nvPr/>
        </p:nvSpPr>
        <p:spPr bwMode="auto">
          <a:xfrm flipV="1">
            <a:off x="7911306" y="3525838"/>
            <a:ext cx="58738" cy="95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4" name="Line 89"/>
          <p:cNvSpPr>
            <a:spLocks noChangeShapeType="1"/>
          </p:cNvSpPr>
          <p:nvPr/>
        </p:nvSpPr>
        <p:spPr bwMode="auto">
          <a:xfrm flipH="1" flipV="1">
            <a:off x="3124994" y="3525838"/>
            <a:ext cx="58738" cy="95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5" name="Line 90"/>
          <p:cNvSpPr>
            <a:spLocks noChangeShapeType="1"/>
          </p:cNvSpPr>
          <p:nvPr/>
        </p:nvSpPr>
        <p:spPr bwMode="auto">
          <a:xfrm flipH="1">
            <a:off x="3124994" y="4370388"/>
            <a:ext cx="58738" cy="95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6" name="Line 91"/>
          <p:cNvSpPr>
            <a:spLocks noChangeShapeType="1"/>
          </p:cNvSpPr>
          <p:nvPr/>
        </p:nvSpPr>
        <p:spPr bwMode="auto">
          <a:xfrm>
            <a:off x="7911306" y="4370388"/>
            <a:ext cx="58738" cy="95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7" name="Freeform 92"/>
          <p:cNvSpPr>
            <a:spLocks/>
          </p:cNvSpPr>
          <p:nvPr/>
        </p:nvSpPr>
        <p:spPr bwMode="auto">
          <a:xfrm flipV="1">
            <a:off x="5547519" y="1589088"/>
            <a:ext cx="417513" cy="182563"/>
          </a:xfrm>
          <a:custGeom>
            <a:avLst/>
            <a:gdLst>
              <a:gd name="T0" fmla="*/ 608 w 608"/>
              <a:gd name="T1" fmla="*/ 265 h 265"/>
              <a:gd name="T2" fmla="*/ 606 w 608"/>
              <a:gd name="T3" fmla="*/ 254 h 265"/>
              <a:gd name="T4" fmla="*/ 603 w 608"/>
              <a:gd name="T5" fmla="*/ 244 h 265"/>
              <a:gd name="T6" fmla="*/ 599 w 608"/>
              <a:gd name="T7" fmla="*/ 234 h 265"/>
              <a:gd name="T8" fmla="*/ 595 w 608"/>
              <a:gd name="T9" fmla="*/ 224 h 265"/>
              <a:gd name="T10" fmla="*/ 590 w 608"/>
              <a:gd name="T11" fmla="*/ 214 h 265"/>
              <a:gd name="T12" fmla="*/ 584 w 608"/>
              <a:gd name="T13" fmla="*/ 204 h 265"/>
              <a:gd name="T14" fmla="*/ 578 w 608"/>
              <a:gd name="T15" fmla="*/ 195 h 265"/>
              <a:gd name="T16" fmla="*/ 571 w 608"/>
              <a:gd name="T17" fmla="*/ 185 h 265"/>
              <a:gd name="T18" fmla="*/ 563 w 608"/>
              <a:gd name="T19" fmla="*/ 176 h 265"/>
              <a:gd name="T20" fmla="*/ 555 w 608"/>
              <a:gd name="T21" fmla="*/ 167 h 265"/>
              <a:gd name="T22" fmla="*/ 546 w 608"/>
              <a:gd name="T23" fmla="*/ 158 h 265"/>
              <a:gd name="T24" fmla="*/ 537 w 608"/>
              <a:gd name="T25" fmla="*/ 149 h 265"/>
              <a:gd name="T26" fmla="*/ 527 w 608"/>
              <a:gd name="T27" fmla="*/ 141 h 265"/>
              <a:gd name="T28" fmla="*/ 516 w 608"/>
              <a:gd name="T29" fmla="*/ 132 h 265"/>
              <a:gd name="T30" fmla="*/ 505 w 608"/>
              <a:gd name="T31" fmla="*/ 124 h 265"/>
              <a:gd name="T32" fmla="*/ 493 w 608"/>
              <a:gd name="T33" fmla="*/ 116 h 265"/>
              <a:gd name="T34" fmla="*/ 481 w 608"/>
              <a:gd name="T35" fmla="*/ 109 h 265"/>
              <a:gd name="T36" fmla="*/ 468 w 608"/>
              <a:gd name="T37" fmla="*/ 101 h 265"/>
              <a:gd name="T38" fmla="*/ 455 w 608"/>
              <a:gd name="T39" fmla="*/ 94 h 265"/>
              <a:gd name="T40" fmla="*/ 442 w 608"/>
              <a:gd name="T41" fmla="*/ 87 h 265"/>
              <a:gd name="T42" fmla="*/ 428 w 608"/>
              <a:gd name="T43" fmla="*/ 80 h 265"/>
              <a:gd name="T44" fmla="*/ 413 w 608"/>
              <a:gd name="T45" fmla="*/ 74 h 265"/>
              <a:gd name="T46" fmla="*/ 398 w 608"/>
              <a:gd name="T47" fmla="*/ 68 h 265"/>
              <a:gd name="T48" fmla="*/ 383 w 608"/>
              <a:gd name="T49" fmla="*/ 62 h 265"/>
              <a:gd name="T50" fmla="*/ 367 w 608"/>
              <a:gd name="T51" fmla="*/ 56 h 265"/>
              <a:gd name="T52" fmla="*/ 351 w 608"/>
              <a:gd name="T53" fmla="*/ 51 h 265"/>
              <a:gd name="T54" fmla="*/ 335 w 608"/>
              <a:gd name="T55" fmla="*/ 46 h 265"/>
              <a:gd name="T56" fmla="*/ 318 w 608"/>
              <a:gd name="T57" fmla="*/ 41 h 265"/>
              <a:gd name="T58" fmla="*/ 301 w 608"/>
              <a:gd name="T59" fmla="*/ 36 h 265"/>
              <a:gd name="T60" fmla="*/ 283 w 608"/>
              <a:gd name="T61" fmla="*/ 32 h 265"/>
              <a:gd name="T62" fmla="*/ 266 w 608"/>
              <a:gd name="T63" fmla="*/ 28 h 265"/>
              <a:gd name="T64" fmla="*/ 248 w 608"/>
              <a:gd name="T65" fmla="*/ 24 h 265"/>
              <a:gd name="T66" fmla="*/ 230 w 608"/>
              <a:gd name="T67" fmla="*/ 20 h 265"/>
              <a:gd name="T68" fmla="*/ 211 w 608"/>
              <a:gd name="T69" fmla="*/ 17 h 265"/>
              <a:gd name="T70" fmla="*/ 193 w 608"/>
              <a:gd name="T71" fmla="*/ 14 h 265"/>
              <a:gd name="T72" fmla="*/ 174 w 608"/>
              <a:gd name="T73" fmla="*/ 11 h 265"/>
              <a:gd name="T74" fmla="*/ 155 w 608"/>
              <a:gd name="T75" fmla="*/ 9 h 265"/>
              <a:gd name="T76" fmla="*/ 136 w 608"/>
              <a:gd name="T77" fmla="*/ 7 h 265"/>
              <a:gd name="T78" fmla="*/ 117 w 608"/>
              <a:gd name="T79" fmla="*/ 5 h 265"/>
              <a:gd name="T80" fmla="*/ 98 w 608"/>
              <a:gd name="T81" fmla="*/ 3 h 265"/>
              <a:gd name="T82" fmla="*/ 78 w 608"/>
              <a:gd name="T83" fmla="*/ 2 h 265"/>
              <a:gd name="T84" fmla="*/ 59 w 608"/>
              <a:gd name="T85" fmla="*/ 1 h 265"/>
              <a:gd name="T86" fmla="*/ 39 w 608"/>
              <a:gd name="T87" fmla="*/ 0 h 265"/>
              <a:gd name="T88" fmla="*/ 20 w 608"/>
              <a:gd name="T89" fmla="*/ 0 h 265"/>
              <a:gd name="T90" fmla="*/ 0 w 608"/>
              <a:gd name="T91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608" y="265"/>
                </a:moveTo>
                <a:lnTo>
                  <a:pt x="606" y="254"/>
                </a:lnTo>
                <a:lnTo>
                  <a:pt x="603" y="244"/>
                </a:lnTo>
                <a:lnTo>
                  <a:pt x="599" y="234"/>
                </a:lnTo>
                <a:lnTo>
                  <a:pt x="595" y="224"/>
                </a:lnTo>
                <a:lnTo>
                  <a:pt x="590" y="214"/>
                </a:lnTo>
                <a:lnTo>
                  <a:pt x="584" y="204"/>
                </a:lnTo>
                <a:lnTo>
                  <a:pt x="578" y="195"/>
                </a:lnTo>
                <a:lnTo>
                  <a:pt x="571" y="185"/>
                </a:lnTo>
                <a:lnTo>
                  <a:pt x="563" y="176"/>
                </a:lnTo>
                <a:lnTo>
                  <a:pt x="555" y="167"/>
                </a:lnTo>
                <a:lnTo>
                  <a:pt x="546" y="158"/>
                </a:lnTo>
                <a:lnTo>
                  <a:pt x="537" y="149"/>
                </a:lnTo>
                <a:lnTo>
                  <a:pt x="527" y="141"/>
                </a:lnTo>
                <a:lnTo>
                  <a:pt x="516" y="132"/>
                </a:lnTo>
                <a:lnTo>
                  <a:pt x="505" y="124"/>
                </a:lnTo>
                <a:lnTo>
                  <a:pt x="493" y="116"/>
                </a:lnTo>
                <a:lnTo>
                  <a:pt x="481" y="109"/>
                </a:lnTo>
                <a:lnTo>
                  <a:pt x="468" y="101"/>
                </a:lnTo>
                <a:lnTo>
                  <a:pt x="455" y="94"/>
                </a:lnTo>
                <a:lnTo>
                  <a:pt x="442" y="87"/>
                </a:lnTo>
                <a:lnTo>
                  <a:pt x="428" y="80"/>
                </a:lnTo>
                <a:lnTo>
                  <a:pt x="413" y="74"/>
                </a:lnTo>
                <a:lnTo>
                  <a:pt x="398" y="68"/>
                </a:lnTo>
                <a:lnTo>
                  <a:pt x="383" y="62"/>
                </a:lnTo>
                <a:lnTo>
                  <a:pt x="367" y="56"/>
                </a:lnTo>
                <a:lnTo>
                  <a:pt x="351" y="51"/>
                </a:lnTo>
                <a:lnTo>
                  <a:pt x="335" y="46"/>
                </a:lnTo>
                <a:lnTo>
                  <a:pt x="318" y="41"/>
                </a:lnTo>
                <a:lnTo>
                  <a:pt x="301" y="36"/>
                </a:lnTo>
                <a:lnTo>
                  <a:pt x="283" y="32"/>
                </a:lnTo>
                <a:lnTo>
                  <a:pt x="266" y="28"/>
                </a:lnTo>
                <a:lnTo>
                  <a:pt x="248" y="24"/>
                </a:lnTo>
                <a:lnTo>
                  <a:pt x="230" y="20"/>
                </a:lnTo>
                <a:lnTo>
                  <a:pt x="211" y="17"/>
                </a:lnTo>
                <a:lnTo>
                  <a:pt x="193" y="14"/>
                </a:lnTo>
                <a:lnTo>
                  <a:pt x="174" y="11"/>
                </a:lnTo>
                <a:lnTo>
                  <a:pt x="155" y="9"/>
                </a:lnTo>
                <a:lnTo>
                  <a:pt x="136" y="7"/>
                </a:lnTo>
                <a:lnTo>
                  <a:pt x="117" y="5"/>
                </a:lnTo>
                <a:lnTo>
                  <a:pt x="98" y="3"/>
                </a:lnTo>
                <a:lnTo>
                  <a:pt x="78" y="2"/>
                </a:lnTo>
                <a:lnTo>
                  <a:pt x="59" y="1"/>
                </a:lnTo>
                <a:lnTo>
                  <a:pt x="39" y="0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8" name="Freeform 93"/>
          <p:cNvSpPr>
            <a:spLocks/>
          </p:cNvSpPr>
          <p:nvPr/>
        </p:nvSpPr>
        <p:spPr bwMode="auto">
          <a:xfrm flipV="1">
            <a:off x="5547519" y="1697038"/>
            <a:ext cx="820738" cy="309563"/>
          </a:xfrm>
          <a:custGeom>
            <a:avLst/>
            <a:gdLst>
              <a:gd name="T0" fmla="*/ 1197 w 1197"/>
              <a:gd name="T1" fmla="*/ 450 h 450"/>
              <a:gd name="T2" fmla="*/ 1189 w 1197"/>
              <a:gd name="T3" fmla="*/ 430 h 450"/>
              <a:gd name="T4" fmla="*/ 1180 w 1197"/>
              <a:gd name="T5" fmla="*/ 411 h 450"/>
              <a:gd name="T6" fmla="*/ 1170 w 1197"/>
              <a:gd name="T7" fmla="*/ 393 h 450"/>
              <a:gd name="T8" fmla="*/ 1158 w 1197"/>
              <a:gd name="T9" fmla="*/ 374 h 450"/>
              <a:gd name="T10" fmla="*/ 1145 w 1197"/>
              <a:gd name="T11" fmla="*/ 356 h 450"/>
              <a:gd name="T12" fmla="*/ 1131 w 1197"/>
              <a:gd name="T13" fmla="*/ 339 h 450"/>
              <a:gd name="T14" fmla="*/ 1116 w 1197"/>
              <a:gd name="T15" fmla="*/ 322 h 450"/>
              <a:gd name="T16" fmla="*/ 1100 w 1197"/>
              <a:gd name="T17" fmla="*/ 305 h 450"/>
              <a:gd name="T18" fmla="*/ 1083 w 1197"/>
              <a:gd name="T19" fmla="*/ 289 h 450"/>
              <a:gd name="T20" fmla="*/ 1064 w 1197"/>
              <a:gd name="T21" fmla="*/ 273 h 450"/>
              <a:gd name="T22" fmla="*/ 1045 w 1197"/>
              <a:gd name="T23" fmla="*/ 258 h 450"/>
              <a:gd name="T24" fmla="*/ 1025 w 1197"/>
              <a:gd name="T25" fmla="*/ 243 h 450"/>
              <a:gd name="T26" fmla="*/ 1003 w 1197"/>
              <a:gd name="T27" fmla="*/ 228 h 450"/>
              <a:gd name="T28" fmla="*/ 981 w 1197"/>
              <a:gd name="T29" fmla="*/ 214 h 450"/>
              <a:gd name="T30" fmla="*/ 958 w 1197"/>
              <a:gd name="T31" fmla="*/ 200 h 450"/>
              <a:gd name="T32" fmla="*/ 934 w 1197"/>
              <a:gd name="T33" fmla="*/ 187 h 450"/>
              <a:gd name="T34" fmla="*/ 909 w 1197"/>
              <a:gd name="T35" fmla="*/ 174 h 450"/>
              <a:gd name="T36" fmla="*/ 884 w 1197"/>
              <a:gd name="T37" fmla="*/ 162 h 450"/>
              <a:gd name="T38" fmla="*/ 857 w 1197"/>
              <a:gd name="T39" fmla="*/ 150 h 450"/>
              <a:gd name="T40" fmla="*/ 830 w 1197"/>
              <a:gd name="T41" fmla="*/ 139 h 450"/>
              <a:gd name="T42" fmla="*/ 802 w 1197"/>
              <a:gd name="T43" fmla="*/ 128 h 450"/>
              <a:gd name="T44" fmla="*/ 774 w 1197"/>
              <a:gd name="T45" fmla="*/ 117 h 450"/>
              <a:gd name="T46" fmla="*/ 745 w 1197"/>
              <a:gd name="T47" fmla="*/ 107 h 450"/>
              <a:gd name="T48" fmla="*/ 715 w 1197"/>
              <a:gd name="T49" fmla="*/ 98 h 450"/>
              <a:gd name="T50" fmla="*/ 685 w 1197"/>
              <a:gd name="T51" fmla="*/ 89 h 450"/>
              <a:gd name="T52" fmla="*/ 654 w 1197"/>
              <a:gd name="T53" fmla="*/ 80 h 450"/>
              <a:gd name="T54" fmla="*/ 623 w 1197"/>
              <a:gd name="T55" fmla="*/ 72 h 450"/>
              <a:gd name="T56" fmla="*/ 591 w 1197"/>
              <a:gd name="T57" fmla="*/ 64 h 450"/>
              <a:gd name="T58" fmla="*/ 559 w 1197"/>
              <a:gd name="T59" fmla="*/ 57 h 450"/>
              <a:gd name="T60" fmla="*/ 526 w 1197"/>
              <a:gd name="T61" fmla="*/ 50 h 450"/>
              <a:gd name="T62" fmla="*/ 493 w 1197"/>
              <a:gd name="T63" fmla="*/ 43 h 450"/>
              <a:gd name="T64" fmla="*/ 459 w 1197"/>
              <a:gd name="T65" fmla="*/ 37 h 450"/>
              <a:gd name="T66" fmla="*/ 425 w 1197"/>
              <a:gd name="T67" fmla="*/ 32 h 450"/>
              <a:gd name="T68" fmla="*/ 391 w 1197"/>
              <a:gd name="T69" fmla="*/ 27 h 450"/>
              <a:gd name="T70" fmla="*/ 356 w 1197"/>
              <a:gd name="T71" fmla="*/ 22 h 450"/>
              <a:gd name="T72" fmla="*/ 321 w 1197"/>
              <a:gd name="T73" fmla="*/ 18 h 450"/>
              <a:gd name="T74" fmla="*/ 286 w 1197"/>
              <a:gd name="T75" fmla="*/ 14 h 450"/>
              <a:gd name="T76" fmla="*/ 251 w 1197"/>
              <a:gd name="T77" fmla="*/ 11 h 450"/>
              <a:gd name="T78" fmla="*/ 215 w 1197"/>
              <a:gd name="T79" fmla="*/ 8 h 450"/>
              <a:gd name="T80" fmla="*/ 180 w 1197"/>
              <a:gd name="T81" fmla="*/ 6 h 450"/>
              <a:gd name="T82" fmla="*/ 144 w 1197"/>
              <a:gd name="T83" fmla="*/ 4 h 450"/>
              <a:gd name="T84" fmla="*/ 108 w 1197"/>
              <a:gd name="T85" fmla="*/ 2 h 450"/>
              <a:gd name="T86" fmla="*/ 72 w 1197"/>
              <a:gd name="T87" fmla="*/ 1 h 450"/>
              <a:gd name="T88" fmla="*/ 36 w 1197"/>
              <a:gd name="T89" fmla="*/ 0 h 450"/>
              <a:gd name="T90" fmla="*/ 0 w 1197"/>
              <a:gd name="T91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1197" y="450"/>
                </a:moveTo>
                <a:lnTo>
                  <a:pt x="1189" y="430"/>
                </a:lnTo>
                <a:lnTo>
                  <a:pt x="1180" y="411"/>
                </a:lnTo>
                <a:lnTo>
                  <a:pt x="1170" y="393"/>
                </a:lnTo>
                <a:lnTo>
                  <a:pt x="1158" y="374"/>
                </a:lnTo>
                <a:lnTo>
                  <a:pt x="1145" y="356"/>
                </a:lnTo>
                <a:lnTo>
                  <a:pt x="1131" y="339"/>
                </a:lnTo>
                <a:lnTo>
                  <a:pt x="1116" y="322"/>
                </a:lnTo>
                <a:lnTo>
                  <a:pt x="1100" y="305"/>
                </a:lnTo>
                <a:lnTo>
                  <a:pt x="1083" y="289"/>
                </a:lnTo>
                <a:lnTo>
                  <a:pt x="1064" y="273"/>
                </a:lnTo>
                <a:lnTo>
                  <a:pt x="1045" y="258"/>
                </a:lnTo>
                <a:lnTo>
                  <a:pt x="1025" y="243"/>
                </a:lnTo>
                <a:lnTo>
                  <a:pt x="1003" y="228"/>
                </a:lnTo>
                <a:lnTo>
                  <a:pt x="981" y="214"/>
                </a:lnTo>
                <a:lnTo>
                  <a:pt x="958" y="200"/>
                </a:lnTo>
                <a:lnTo>
                  <a:pt x="934" y="187"/>
                </a:lnTo>
                <a:lnTo>
                  <a:pt x="909" y="174"/>
                </a:lnTo>
                <a:lnTo>
                  <a:pt x="884" y="162"/>
                </a:lnTo>
                <a:lnTo>
                  <a:pt x="857" y="150"/>
                </a:lnTo>
                <a:lnTo>
                  <a:pt x="830" y="139"/>
                </a:lnTo>
                <a:lnTo>
                  <a:pt x="802" y="128"/>
                </a:lnTo>
                <a:lnTo>
                  <a:pt x="774" y="117"/>
                </a:lnTo>
                <a:lnTo>
                  <a:pt x="745" y="107"/>
                </a:lnTo>
                <a:lnTo>
                  <a:pt x="715" y="98"/>
                </a:lnTo>
                <a:lnTo>
                  <a:pt x="685" y="89"/>
                </a:lnTo>
                <a:lnTo>
                  <a:pt x="654" y="80"/>
                </a:lnTo>
                <a:lnTo>
                  <a:pt x="623" y="72"/>
                </a:lnTo>
                <a:lnTo>
                  <a:pt x="591" y="64"/>
                </a:lnTo>
                <a:lnTo>
                  <a:pt x="559" y="57"/>
                </a:lnTo>
                <a:lnTo>
                  <a:pt x="526" y="50"/>
                </a:lnTo>
                <a:lnTo>
                  <a:pt x="493" y="43"/>
                </a:lnTo>
                <a:lnTo>
                  <a:pt x="459" y="37"/>
                </a:lnTo>
                <a:lnTo>
                  <a:pt x="425" y="32"/>
                </a:lnTo>
                <a:lnTo>
                  <a:pt x="391" y="27"/>
                </a:lnTo>
                <a:lnTo>
                  <a:pt x="356" y="22"/>
                </a:lnTo>
                <a:lnTo>
                  <a:pt x="321" y="18"/>
                </a:lnTo>
                <a:lnTo>
                  <a:pt x="286" y="14"/>
                </a:lnTo>
                <a:lnTo>
                  <a:pt x="251" y="11"/>
                </a:lnTo>
                <a:lnTo>
                  <a:pt x="215" y="8"/>
                </a:lnTo>
                <a:lnTo>
                  <a:pt x="180" y="6"/>
                </a:lnTo>
                <a:lnTo>
                  <a:pt x="144" y="4"/>
                </a:lnTo>
                <a:lnTo>
                  <a:pt x="108" y="2"/>
                </a:lnTo>
                <a:lnTo>
                  <a:pt x="72" y="1"/>
                </a:ln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9" name="Freeform 94"/>
          <p:cNvSpPr>
            <a:spLocks/>
          </p:cNvSpPr>
          <p:nvPr/>
        </p:nvSpPr>
        <p:spPr bwMode="auto">
          <a:xfrm flipV="1">
            <a:off x="5547519" y="1874838"/>
            <a:ext cx="1200150" cy="381000"/>
          </a:xfrm>
          <a:custGeom>
            <a:avLst/>
            <a:gdLst>
              <a:gd name="T0" fmla="*/ 1750 w 1750"/>
              <a:gd name="T1" fmla="*/ 556 h 556"/>
              <a:gd name="T2" fmla="*/ 1734 w 1750"/>
              <a:gd name="T3" fmla="*/ 530 h 556"/>
              <a:gd name="T4" fmla="*/ 1716 w 1750"/>
              <a:gd name="T5" fmla="*/ 505 h 556"/>
              <a:gd name="T6" fmla="*/ 1697 w 1750"/>
              <a:gd name="T7" fmla="*/ 480 h 556"/>
              <a:gd name="T8" fmla="*/ 1676 w 1750"/>
              <a:gd name="T9" fmla="*/ 456 h 556"/>
              <a:gd name="T10" fmla="*/ 1653 w 1750"/>
              <a:gd name="T11" fmla="*/ 432 h 556"/>
              <a:gd name="T12" fmla="*/ 1629 w 1750"/>
              <a:gd name="T13" fmla="*/ 410 h 556"/>
              <a:gd name="T14" fmla="*/ 1604 w 1750"/>
              <a:gd name="T15" fmla="*/ 388 h 556"/>
              <a:gd name="T16" fmla="*/ 1577 w 1750"/>
              <a:gd name="T17" fmla="*/ 367 h 556"/>
              <a:gd name="T18" fmla="*/ 1549 w 1750"/>
              <a:gd name="T19" fmla="*/ 346 h 556"/>
              <a:gd name="T20" fmla="*/ 1520 w 1750"/>
              <a:gd name="T21" fmla="*/ 326 h 556"/>
              <a:gd name="T22" fmla="*/ 1489 w 1750"/>
              <a:gd name="T23" fmla="*/ 307 h 556"/>
              <a:gd name="T24" fmla="*/ 1457 w 1750"/>
              <a:gd name="T25" fmla="*/ 288 h 556"/>
              <a:gd name="T26" fmla="*/ 1425 w 1750"/>
              <a:gd name="T27" fmla="*/ 270 h 556"/>
              <a:gd name="T28" fmla="*/ 1391 w 1750"/>
              <a:gd name="T29" fmla="*/ 253 h 556"/>
              <a:gd name="T30" fmla="*/ 1356 w 1750"/>
              <a:gd name="T31" fmla="*/ 236 h 556"/>
              <a:gd name="T32" fmla="*/ 1320 w 1750"/>
              <a:gd name="T33" fmla="*/ 220 h 556"/>
              <a:gd name="T34" fmla="*/ 1283 w 1750"/>
              <a:gd name="T35" fmla="*/ 205 h 556"/>
              <a:gd name="T36" fmla="*/ 1245 w 1750"/>
              <a:gd name="T37" fmla="*/ 190 h 556"/>
              <a:gd name="T38" fmla="*/ 1206 w 1750"/>
              <a:gd name="T39" fmla="*/ 175 h 556"/>
              <a:gd name="T40" fmla="*/ 1166 w 1750"/>
              <a:gd name="T41" fmla="*/ 162 h 556"/>
              <a:gd name="T42" fmla="*/ 1126 w 1750"/>
              <a:gd name="T43" fmla="*/ 149 h 556"/>
              <a:gd name="T44" fmla="*/ 1085 w 1750"/>
              <a:gd name="T45" fmla="*/ 136 h 556"/>
              <a:gd name="T46" fmla="*/ 1043 w 1750"/>
              <a:gd name="T47" fmla="*/ 124 h 556"/>
              <a:gd name="T48" fmla="*/ 1000 w 1750"/>
              <a:gd name="T49" fmla="*/ 113 h 556"/>
              <a:gd name="T50" fmla="*/ 957 w 1750"/>
              <a:gd name="T51" fmla="*/ 102 h 556"/>
              <a:gd name="T52" fmla="*/ 913 w 1750"/>
              <a:gd name="T53" fmla="*/ 92 h 556"/>
              <a:gd name="T54" fmla="*/ 868 w 1750"/>
              <a:gd name="T55" fmla="*/ 83 h 556"/>
              <a:gd name="T56" fmla="*/ 823 w 1750"/>
              <a:gd name="T57" fmla="*/ 74 h 556"/>
              <a:gd name="T58" fmla="*/ 777 w 1750"/>
              <a:gd name="T59" fmla="*/ 65 h 556"/>
              <a:gd name="T60" fmla="*/ 731 w 1750"/>
              <a:gd name="T61" fmla="*/ 57 h 556"/>
              <a:gd name="T62" fmla="*/ 684 w 1750"/>
              <a:gd name="T63" fmla="*/ 50 h 556"/>
              <a:gd name="T64" fmla="*/ 637 w 1750"/>
              <a:gd name="T65" fmla="*/ 43 h 556"/>
              <a:gd name="T66" fmla="*/ 590 w 1750"/>
              <a:gd name="T67" fmla="*/ 36 h 556"/>
              <a:gd name="T68" fmla="*/ 542 w 1750"/>
              <a:gd name="T69" fmla="*/ 30 h 556"/>
              <a:gd name="T70" fmla="*/ 494 w 1750"/>
              <a:gd name="T71" fmla="*/ 25 h 556"/>
              <a:gd name="T72" fmla="*/ 445 w 1750"/>
              <a:gd name="T73" fmla="*/ 20 h 556"/>
              <a:gd name="T74" fmla="*/ 396 w 1750"/>
              <a:gd name="T75" fmla="*/ 16 h 556"/>
              <a:gd name="T76" fmla="*/ 347 w 1750"/>
              <a:gd name="T77" fmla="*/ 12 h 556"/>
              <a:gd name="T78" fmla="*/ 298 w 1750"/>
              <a:gd name="T79" fmla="*/ 9 h 556"/>
              <a:gd name="T80" fmla="*/ 249 w 1750"/>
              <a:gd name="T81" fmla="*/ 6 h 556"/>
              <a:gd name="T82" fmla="*/ 199 w 1750"/>
              <a:gd name="T83" fmla="*/ 4 h 556"/>
              <a:gd name="T84" fmla="*/ 149 w 1750"/>
              <a:gd name="T85" fmla="*/ 2 h 556"/>
              <a:gd name="T86" fmla="*/ 100 w 1750"/>
              <a:gd name="T87" fmla="*/ 1 h 556"/>
              <a:gd name="T88" fmla="*/ 50 w 1750"/>
              <a:gd name="T89" fmla="*/ 0 h 556"/>
              <a:gd name="T90" fmla="*/ 0 w 1750"/>
              <a:gd name="T91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1750" y="556"/>
                </a:moveTo>
                <a:lnTo>
                  <a:pt x="1734" y="530"/>
                </a:lnTo>
                <a:lnTo>
                  <a:pt x="1716" y="505"/>
                </a:lnTo>
                <a:lnTo>
                  <a:pt x="1697" y="480"/>
                </a:lnTo>
                <a:lnTo>
                  <a:pt x="1676" y="456"/>
                </a:lnTo>
                <a:lnTo>
                  <a:pt x="1653" y="432"/>
                </a:lnTo>
                <a:lnTo>
                  <a:pt x="1629" y="410"/>
                </a:lnTo>
                <a:lnTo>
                  <a:pt x="1604" y="388"/>
                </a:lnTo>
                <a:lnTo>
                  <a:pt x="1577" y="367"/>
                </a:lnTo>
                <a:lnTo>
                  <a:pt x="1549" y="346"/>
                </a:lnTo>
                <a:lnTo>
                  <a:pt x="1520" y="326"/>
                </a:lnTo>
                <a:lnTo>
                  <a:pt x="1489" y="307"/>
                </a:lnTo>
                <a:lnTo>
                  <a:pt x="1457" y="288"/>
                </a:lnTo>
                <a:lnTo>
                  <a:pt x="1425" y="270"/>
                </a:lnTo>
                <a:lnTo>
                  <a:pt x="1391" y="253"/>
                </a:lnTo>
                <a:lnTo>
                  <a:pt x="1356" y="236"/>
                </a:lnTo>
                <a:lnTo>
                  <a:pt x="1320" y="220"/>
                </a:lnTo>
                <a:lnTo>
                  <a:pt x="1283" y="205"/>
                </a:lnTo>
                <a:lnTo>
                  <a:pt x="1245" y="190"/>
                </a:lnTo>
                <a:lnTo>
                  <a:pt x="1206" y="175"/>
                </a:lnTo>
                <a:lnTo>
                  <a:pt x="1166" y="162"/>
                </a:lnTo>
                <a:lnTo>
                  <a:pt x="1126" y="149"/>
                </a:lnTo>
                <a:lnTo>
                  <a:pt x="1085" y="136"/>
                </a:lnTo>
                <a:lnTo>
                  <a:pt x="1043" y="124"/>
                </a:lnTo>
                <a:lnTo>
                  <a:pt x="1000" y="113"/>
                </a:lnTo>
                <a:lnTo>
                  <a:pt x="957" y="102"/>
                </a:lnTo>
                <a:lnTo>
                  <a:pt x="913" y="92"/>
                </a:lnTo>
                <a:lnTo>
                  <a:pt x="868" y="83"/>
                </a:lnTo>
                <a:lnTo>
                  <a:pt x="823" y="74"/>
                </a:lnTo>
                <a:lnTo>
                  <a:pt x="777" y="65"/>
                </a:lnTo>
                <a:lnTo>
                  <a:pt x="731" y="57"/>
                </a:lnTo>
                <a:lnTo>
                  <a:pt x="684" y="50"/>
                </a:lnTo>
                <a:lnTo>
                  <a:pt x="637" y="43"/>
                </a:lnTo>
                <a:lnTo>
                  <a:pt x="590" y="36"/>
                </a:lnTo>
                <a:lnTo>
                  <a:pt x="542" y="30"/>
                </a:lnTo>
                <a:lnTo>
                  <a:pt x="494" y="25"/>
                </a:lnTo>
                <a:lnTo>
                  <a:pt x="445" y="20"/>
                </a:lnTo>
                <a:lnTo>
                  <a:pt x="396" y="16"/>
                </a:lnTo>
                <a:lnTo>
                  <a:pt x="347" y="12"/>
                </a:lnTo>
                <a:lnTo>
                  <a:pt x="298" y="9"/>
                </a:lnTo>
                <a:lnTo>
                  <a:pt x="249" y="6"/>
                </a:lnTo>
                <a:lnTo>
                  <a:pt x="199" y="4"/>
                </a:lnTo>
                <a:lnTo>
                  <a:pt x="149" y="2"/>
                </a:lnTo>
                <a:lnTo>
                  <a:pt x="100" y="1"/>
                </a:ln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0" name="Freeform 95"/>
          <p:cNvSpPr>
            <a:spLocks/>
          </p:cNvSpPr>
          <p:nvPr/>
        </p:nvSpPr>
        <p:spPr bwMode="auto">
          <a:xfrm flipV="1">
            <a:off x="5547519" y="2114550"/>
            <a:ext cx="1543050" cy="403225"/>
          </a:xfrm>
          <a:custGeom>
            <a:avLst/>
            <a:gdLst>
              <a:gd name="T0" fmla="*/ 2250 w 2250"/>
              <a:gd name="T1" fmla="*/ 589 h 589"/>
              <a:gd name="T2" fmla="*/ 2224 w 2250"/>
              <a:gd name="T3" fmla="*/ 560 h 589"/>
              <a:gd name="T4" fmla="*/ 2196 w 2250"/>
              <a:gd name="T5" fmla="*/ 531 h 589"/>
              <a:gd name="T6" fmla="*/ 2166 w 2250"/>
              <a:gd name="T7" fmla="*/ 503 h 589"/>
              <a:gd name="T8" fmla="*/ 2134 w 2250"/>
              <a:gd name="T9" fmla="*/ 477 h 589"/>
              <a:gd name="T10" fmla="*/ 2101 w 2250"/>
              <a:gd name="T11" fmla="*/ 451 h 589"/>
              <a:gd name="T12" fmla="*/ 2067 w 2250"/>
              <a:gd name="T13" fmla="*/ 426 h 589"/>
              <a:gd name="T14" fmla="*/ 2031 w 2250"/>
              <a:gd name="T15" fmla="*/ 402 h 589"/>
              <a:gd name="T16" fmla="*/ 1993 w 2250"/>
              <a:gd name="T17" fmla="*/ 379 h 589"/>
              <a:gd name="T18" fmla="*/ 1954 w 2250"/>
              <a:gd name="T19" fmla="*/ 357 h 589"/>
              <a:gd name="T20" fmla="*/ 1914 w 2250"/>
              <a:gd name="T21" fmla="*/ 336 h 589"/>
              <a:gd name="T22" fmla="*/ 1873 w 2250"/>
              <a:gd name="T23" fmla="*/ 315 h 589"/>
              <a:gd name="T24" fmla="*/ 1830 w 2250"/>
              <a:gd name="T25" fmla="*/ 295 h 589"/>
              <a:gd name="T26" fmla="*/ 1786 w 2250"/>
              <a:gd name="T27" fmla="*/ 276 h 589"/>
              <a:gd name="T28" fmla="*/ 1741 w 2250"/>
              <a:gd name="T29" fmla="*/ 258 h 589"/>
              <a:gd name="T30" fmla="*/ 1695 w 2250"/>
              <a:gd name="T31" fmla="*/ 240 h 589"/>
              <a:gd name="T32" fmla="*/ 1648 w 2250"/>
              <a:gd name="T33" fmla="*/ 224 h 589"/>
              <a:gd name="T34" fmla="*/ 1600 w 2250"/>
              <a:gd name="T35" fmla="*/ 208 h 589"/>
              <a:gd name="T36" fmla="*/ 1551 w 2250"/>
              <a:gd name="T37" fmla="*/ 192 h 589"/>
              <a:gd name="T38" fmla="*/ 1501 w 2250"/>
              <a:gd name="T39" fmla="*/ 177 h 589"/>
              <a:gd name="T40" fmla="*/ 1450 w 2250"/>
              <a:gd name="T41" fmla="*/ 163 h 589"/>
              <a:gd name="T42" fmla="*/ 1398 w 2250"/>
              <a:gd name="T43" fmla="*/ 150 h 589"/>
              <a:gd name="T44" fmla="*/ 1346 w 2250"/>
              <a:gd name="T45" fmla="*/ 137 h 589"/>
              <a:gd name="T46" fmla="*/ 1292 w 2250"/>
              <a:gd name="T47" fmla="*/ 125 h 589"/>
              <a:gd name="T48" fmla="*/ 1238 w 2250"/>
              <a:gd name="T49" fmla="*/ 114 h 589"/>
              <a:gd name="T50" fmla="*/ 1184 w 2250"/>
              <a:gd name="T51" fmla="*/ 103 h 589"/>
              <a:gd name="T52" fmla="*/ 1128 w 2250"/>
              <a:gd name="T53" fmla="*/ 92 h 589"/>
              <a:gd name="T54" fmla="*/ 1073 w 2250"/>
              <a:gd name="T55" fmla="*/ 83 h 589"/>
              <a:gd name="T56" fmla="*/ 1016 w 2250"/>
              <a:gd name="T57" fmla="*/ 74 h 589"/>
              <a:gd name="T58" fmla="*/ 959 w 2250"/>
              <a:gd name="T59" fmla="*/ 65 h 589"/>
              <a:gd name="T60" fmla="*/ 902 w 2250"/>
              <a:gd name="T61" fmla="*/ 57 h 589"/>
              <a:gd name="T62" fmla="*/ 844 w 2250"/>
              <a:gd name="T63" fmla="*/ 49 h 589"/>
              <a:gd name="T64" fmla="*/ 785 w 2250"/>
              <a:gd name="T65" fmla="*/ 43 h 589"/>
              <a:gd name="T66" fmla="*/ 726 w 2250"/>
              <a:gd name="T67" fmla="*/ 36 h 589"/>
              <a:gd name="T68" fmla="*/ 667 w 2250"/>
              <a:gd name="T69" fmla="*/ 30 h 589"/>
              <a:gd name="T70" fmla="*/ 608 w 2250"/>
              <a:gd name="T71" fmla="*/ 25 h 589"/>
              <a:gd name="T72" fmla="*/ 548 w 2250"/>
              <a:gd name="T73" fmla="*/ 20 h 589"/>
              <a:gd name="T74" fmla="*/ 488 w 2250"/>
              <a:gd name="T75" fmla="*/ 16 h 589"/>
              <a:gd name="T76" fmla="*/ 427 w 2250"/>
              <a:gd name="T77" fmla="*/ 12 h 589"/>
              <a:gd name="T78" fmla="*/ 367 w 2250"/>
              <a:gd name="T79" fmla="*/ 9 h 589"/>
              <a:gd name="T80" fmla="*/ 306 w 2250"/>
              <a:gd name="T81" fmla="*/ 6 h 589"/>
              <a:gd name="T82" fmla="*/ 245 w 2250"/>
              <a:gd name="T83" fmla="*/ 4 h 589"/>
              <a:gd name="T84" fmla="*/ 184 w 2250"/>
              <a:gd name="T85" fmla="*/ 2 h 589"/>
              <a:gd name="T86" fmla="*/ 123 w 2250"/>
              <a:gd name="T87" fmla="*/ 1 h 589"/>
              <a:gd name="T88" fmla="*/ 61 w 2250"/>
              <a:gd name="T89" fmla="*/ 0 h 589"/>
              <a:gd name="T90" fmla="*/ 0 w 2250"/>
              <a:gd name="T91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2250" y="589"/>
                </a:moveTo>
                <a:lnTo>
                  <a:pt x="2224" y="560"/>
                </a:lnTo>
                <a:lnTo>
                  <a:pt x="2196" y="531"/>
                </a:lnTo>
                <a:lnTo>
                  <a:pt x="2166" y="503"/>
                </a:lnTo>
                <a:lnTo>
                  <a:pt x="2134" y="477"/>
                </a:lnTo>
                <a:lnTo>
                  <a:pt x="2101" y="451"/>
                </a:lnTo>
                <a:lnTo>
                  <a:pt x="2067" y="426"/>
                </a:lnTo>
                <a:lnTo>
                  <a:pt x="2031" y="402"/>
                </a:lnTo>
                <a:lnTo>
                  <a:pt x="1993" y="379"/>
                </a:lnTo>
                <a:lnTo>
                  <a:pt x="1954" y="357"/>
                </a:lnTo>
                <a:lnTo>
                  <a:pt x="1914" y="336"/>
                </a:lnTo>
                <a:lnTo>
                  <a:pt x="1873" y="315"/>
                </a:lnTo>
                <a:lnTo>
                  <a:pt x="1830" y="295"/>
                </a:lnTo>
                <a:lnTo>
                  <a:pt x="1786" y="276"/>
                </a:lnTo>
                <a:lnTo>
                  <a:pt x="1741" y="258"/>
                </a:lnTo>
                <a:lnTo>
                  <a:pt x="1695" y="240"/>
                </a:lnTo>
                <a:lnTo>
                  <a:pt x="1648" y="224"/>
                </a:lnTo>
                <a:lnTo>
                  <a:pt x="1600" y="208"/>
                </a:lnTo>
                <a:lnTo>
                  <a:pt x="1551" y="192"/>
                </a:lnTo>
                <a:lnTo>
                  <a:pt x="1501" y="177"/>
                </a:lnTo>
                <a:lnTo>
                  <a:pt x="1450" y="163"/>
                </a:lnTo>
                <a:lnTo>
                  <a:pt x="1398" y="150"/>
                </a:lnTo>
                <a:lnTo>
                  <a:pt x="1346" y="137"/>
                </a:lnTo>
                <a:lnTo>
                  <a:pt x="1292" y="125"/>
                </a:lnTo>
                <a:lnTo>
                  <a:pt x="1238" y="114"/>
                </a:lnTo>
                <a:lnTo>
                  <a:pt x="1184" y="103"/>
                </a:lnTo>
                <a:lnTo>
                  <a:pt x="1128" y="92"/>
                </a:lnTo>
                <a:lnTo>
                  <a:pt x="1073" y="83"/>
                </a:lnTo>
                <a:lnTo>
                  <a:pt x="1016" y="74"/>
                </a:lnTo>
                <a:lnTo>
                  <a:pt x="959" y="65"/>
                </a:lnTo>
                <a:lnTo>
                  <a:pt x="902" y="57"/>
                </a:lnTo>
                <a:lnTo>
                  <a:pt x="844" y="49"/>
                </a:lnTo>
                <a:lnTo>
                  <a:pt x="785" y="43"/>
                </a:lnTo>
                <a:lnTo>
                  <a:pt x="726" y="36"/>
                </a:lnTo>
                <a:lnTo>
                  <a:pt x="667" y="30"/>
                </a:lnTo>
                <a:lnTo>
                  <a:pt x="608" y="25"/>
                </a:lnTo>
                <a:lnTo>
                  <a:pt x="548" y="20"/>
                </a:lnTo>
                <a:lnTo>
                  <a:pt x="488" y="16"/>
                </a:lnTo>
                <a:lnTo>
                  <a:pt x="427" y="12"/>
                </a:lnTo>
                <a:lnTo>
                  <a:pt x="367" y="9"/>
                </a:lnTo>
                <a:lnTo>
                  <a:pt x="306" y="6"/>
                </a:lnTo>
                <a:lnTo>
                  <a:pt x="245" y="4"/>
                </a:lnTo>
                <a:lnTo>
                  <a:pt x="184" y="2"/>
                </a:lnTo>
                <a:lnTo>
                  <a:pt x="123" y="1"/>
                </a:lnTo>
                <a:lnTo>
                  <a:pt x="61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1" name="Freeform 96"/>
          <p:cNvSpPr>
            <a:spLocks/>
          </p:cNvSpPr>
          <p:nvPr/>
        </p:nvSpPr>
        <p:spPr bwMode="auto">
          <a:xfrm flipV="1">
            <a:off x="5547519" y="2409825"/>
            <a:ext cx="1838325" cy="382588"/>
          </a:xfrm>
          <a:custGeom>
            <a:avLst/>
            <a:gdLst>
              <a:gd name="T0" fmla="*/ 2681 w 2681"/>
              <a:gd name="T1" fmla="*/ 557 h 557"/>
              <a:gd name="T2" fmla="*/ 2644 w 2681"/>
              <a:gd name="T3" fmla="*/ 527 h 557"/>
              <a:gd name="T4" fmla="*/ 2606 w 2681"/>
              <a:gd name="T5" fmla="*/ 499 h 557"/>
              <a:gd name="T6" fmla="*/ 2566 w 2681"/>
              <a:gd name="T7" fmla="*/ 472 h 557"/>
              <a:gd name="T8" fmla="*/ 2524 w 2681"/>
              <a:gd name="T9" fmla="*/ 446 h 557"/>
              <a:gd name="T10" fmla="*/ 2481 w 2681"/>
              <a:gd name="T11" fmla="*/ 421 h 557"/>
              <a:gd name="T12" fmla="*/ 2436 w 2681"/>
              <a:gd name="T13" fmla="*/ 397 h 557"/>
              <a:gd name="T14" fmla="*/ 2390 w 2681"/>
              <a:gd name="T15" fmla="*/ 373 h 557"/>
              <a:gd name="T16" fmla="*/ 2342 w 2681"/>
              <a:gd name="T17" fmla="*/ 351 h 557"/>
              <a:gd name="T18" fmla="*/ 2293 w 2681"/>
              <a:gd name="T19" fmla="*/ 330 h 557"/>
              <a:gd name="T20" fmla="*/ 2243 w 2681"/>
              <a:gd name="T21" fmla="*/ 310 h 557"/>
              <a:gd name="T22" fmla="*/ 2191 w 2681"/>
              <a:gd name="T23" fmla="*/ 290 h 557"/>
              <a:gd name="T24" fmla="*/ 2139 w 2681"/>
              <a:gd name="T25" fmla="*/ 271 h 557"/>
              <a:gd name="T26" fmla="*/ 2085 w 2681"/>
              <a:gd name="T27" fmla="*/ 254 h 557"/>
              <a:gd name="T28" fmla="*/ 2030 w 2681"/>
              <a:gd name="T29" fmla="*/ 236 h 557"/>
              <a:gd name="T30" fmla="*/ 1974 w 2681"/>
              <a:gd name="T31" fmla="*/ 220 h 557"/>
              <a:gd name="T32" fmla="*/ 1918 w 2681"/>
              <a:gd name="T33" fmla="*/ 204 h 557"/>
              <a:gd name="T34" fmla="*/ 1860 w 2681"/>
              <a:gd name="T35" fmla="*/ 189 h 557"/>
              <a:gd name="T36" fmla="*/ 1801 w 2681"/>
              <a:gd name="T37" fmla="*/ 175 h 557"/>
              <a:gd name="T38" fmla="*/ 1742 w 2681"/>
              <a:gd name="T39" fmla="*/ 162 h 557"/>
              <a:gd name="T40" fmla="*/ 1681 w 2681"/>
              <a:gd name="T41" fmla="*/ 149 h 557"/>
              <a:gd name="T42" fmla="*/ 1620 w 2681"/>
              <a:gd name="T43" fmla="*/ 136 h 557"/>
              <a:gd name="T44" fmla="*/ 1558 w 2681"/>
              <a:gd name="T45" fmla="*/ 125 h 557"/>
              <a:gd name="T46" fmla="*/ 1495 w 2681"/>
              <a:gd name="T47" fmla="*/ 113 h 557"/>
              <a:gd name="T48" fmla="*/ 1432 w 2681"/>
              <a:gd name="T49" fmla="*/ 103 h 557"/>
              <a:gd name="T50" fmla="*/ 1368 w 2681"/>
              <a:gd name="T51" fmla="*/ 93 h 557"/>
              <a:gd name="T52" fmla="*/ 1303 w 2681"/>
              <a:gd name="T53" fmla="*/ 84 h 557"/>
              <a:gd name="T54" fmla="*/ 1238 w 2681"/>
              <a:gd name="T55" fmla="*/ 75 h 557"/>
              <a:gd name="T56" fmla="*/ 1173 w 2681"/>
              <a:gd name="T57" fmla="*/ 66 h 557"/>
              <a:gd name="T58" fmla="*/ 1106 w 2681"/>
              <a:gd name="T59" fmla="*/ 59 h 557"/>
              <a:gd name="T60" fmla="*/ 1039 w 2681"/>
              <a:gd name="T61" fmla="*/ 51 h 557"/>
              <a:gd name="T62" fmla="*/ 972 w 2681"/>
              <a:gd name="T63" fmla="*/ 45 h 557"/>
              <a:gd name="T64" fmla="*/ 905 w 2681"/>
              <a:gd name="T65" fmla="*/ 38 h 557"/>
              <a:gd name="T66" fmla="*/ 836 w 2681"/>
              <a:gd name="T67" fmla="*/ 33 h 557"/>
              <a:gd name="T68" fmla="*/ 768 w 2681"/>
              <a:gd name="T69" fmla="*/ 27 h 557"/>
              <a:gd name="T70" fmla="*/ 699 w 2681"/>
              <a:gd name="T71" fmla="*/ 22 h 557"/>
              <a:gd name="T72" fmla="*/ 630 w 2681"/>
              <a:gd name="T73" fmla="*/ 18 h 557"/>
              <a:gd name="T74" fmla="*/ 561 w 2681"/>
              <a:gd name="T75" fmla="*/ 14 h 557"/>
              <a:gd name="T76" fmla="*/ 491 w 2681"/>
              <a:gd name="T77" fmla="*/ 11 h 557"/>
              <a:gd name="T78" fmla="*/ 421 w 2681"/>
              <a:gd name="T79" fmla="*/ 8 h 557"/>
              <a:gd name="T80" fmla="*/ 352 w 2681"/>
              <a:gd name="T81" fmla="*/ 6 h 557"/>
              <a:gd name="T82" fmla="*/ 281 w 2681"/>
              <a:gd name="T83" fmla="*/ 3 h 557"/>
              <a:gd name="T84" fmla="*/ 211 w 2681"/>
              <a:gd name="T85" fmla="*/ 2 h 557"/>
              <a:gd name="T86" fmla="*/ 141 w 2681"/>
              <a:gd name="T87" fmla="*/ 1 h 557"/>
              <a:gd name="T88" fmla="*/ 70 w 2681"/>
              <a:gd name="T89" fmla="*/ 0 h 557"/>
              <a:gd name="T90" fmla="*/ 0 w 2681"/>
              <a:gd name="T91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2681" y="557"/>
                </a:moveTo>
                <a:lnTo>
                  <a:pt x="2644" y="527"/>
                </a:lnTo>
                <a:lnTo>
                  <a:pt x="2606" y="499"/>
                </a:lnTo>
                <a:lnTo>
                  <a:pt x="2566" y="472"/>
                </a:lnTo>
                <a:lnTo>
                  <a:pt x="2524" y="446"/>
                </a:lnTo>
                <a:lnTo>
                  <a:pt x="2481" y="421"/>
                </a:lnTo>
                <a:lnTo>
                  <a:pt x="2436" y="397"/>
                </a:lnTo>
                <a:lnTo>
                  <a:pt x="2390" y="373"/>
                </a:lnTo>
                <a:lnTo>
                  <a:pt x="2342" y="351"/>
                </a:lnTo>
                <a:lnTo>
                  <a:pt x="2293" y="330"/>
                </a:lnTo>
                <a:lnTo>
                  <a:pt x="2243" y="310"/>
                </a:lnTo>
                <a:lnTo>
                  <a:pt x="2191" y="290"/>
                </a:lnTo>
                <a:lnTo>
                  <a:pt x="2139" y="271"/>
                </a:lnTo>
                <a:lnTo>
                  <a:pt x="2085" y="254"/>
                </a:lnTo>
                <a:lnTo>
                  <a:pt x="2030" y="236"/>
                </a:lnTo>
                <a:lnTo>
                  <a:pt x="1974" y="220"/>
                </a:lnTo>
                <a:lnTo>
                  <a:pt x="1918" y="204"/>
                </a:lnTo>
                <a:lnTo>
                  <a:pt x="1860" y="189"/>
                </a:lnTo>
                <a:lnTo>
                  <a:pt x="1801" y="175"/>
                </a:lnTo>
                <a:lnTo>
                  <a:pt x="1742" y="162"/>
                </a:lnTo>
                <a:lnTo>
                  <a:pt x="1681" y="149"/>
                </a:lnTo>
                <a:lnTo>
                  <a:pt x="1620" y="136"/>
                </a:lnTo>
                <a:lnTo>
                  <a:pt x="1558" y="125"/>
                </a:lnTo>
                <a:lnTo>
                  <a:pt x="1495" y="113"/>
                </a:lnTo>
                <a:lnTo>
                  <a:pt x="1432" y="103"/>
                </a:lnTo>
                <a:lnTo>
                  <a:pt x="1368" y="93"/>
                </a:lnTo>
                <a:lnTo>
                  <a:pt x="1303" y="84"/>
                </a:lnTo>
                <a:lnTo>
                  <a:pt x="1238" y="75"/>
                </a:lnTo>
                <a:lnTo>
                  <a:pt x="1173" y="66"/>
                </a:lnTo>
                <a:lnTo>
                  <a:pt x="1106" y="59"/>
                </a:lnTo>
                <a:lnTo>
                  <a:pt x="1039" y="51"/>
                </a:lnTo>
                <a:lnTo>
                  <a:pt x="972" y="45"/>
                </a:lnTo>
                <a:lnTo>
                  <a:pt x="905" y="38"/>
                </a:lnTo>
                <a:lnTo>
                  <a:pt x="836" y="33"/>
                </a:lnTo>
                <a:lnTo>
                  <a:pt x="768" y="27"/>
                </a:lnTo>
                <a:lnTo>
                  <a:pt x="699" y="22"/>
                </a:lnTo>
                <a:lnTo>
                  <a:pt x="630" y="18"/>
                </a:lnTo>
                <a:lnTo>
                  <a:pt x="561" y="14"/>
                </a:lnTo>
                <a:lnTo>
                  <a:pt x="491" y="11"/>
                </a:lnTo>
                <a:lnTo>
                  <a:pt x="421" y="8"/>
                </a:lnTo>
                <a:lnTo>
                  <a:pt x="352" y="6"/>
                </a:lnTo>
                <a:lnTo>
                  <a:pt x="281" y="3"/>
                </a:lnTo>
                <a:lnTo>
                  <a:pt x="211" y="2"/>
                </a:lnTo>
                <a:lnTo>
                  <a:pt x="141" y="1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2" name="Freeform 97"/>
          <p:cNvSpPr>
            <a:spLocks/>
          </p:cNvSpPr>
          <p:nvPr/>
        </p:nvSpPr>
        <p:spPr bwMode="auto">
          <a:xfrm flipV="1">
            <a:off x="5547519" y="2752725"/>
            <a:ext cx="2078038" cy="322263"/>
          </a:xfrm>
          <a:custGeom>
            <a:avLst/>
            <a:gdLst>
              <a:gd name="T0" fmla="*/ 3031 w 3031"/>
              <a:gd name="T1" fmla="*/ 469 h 469"/>
              <a:gd name="T2" fmla="*/ 2984 w 3031"/>
              <a:gd name="T3" fmla="*/ 443 h 469"/>
              <a:gd name="T4" fmla="*/ 2936 w 3031"/>
              <a:gd name="T5" fmla="*/ 418 h 469"/>
              <a:gd name="T6" fmla="*/ 2887 w 3031"/>
              <a:gd name="T7" fmla="*/ 395 h 469"/>
              <a:gd name="T8" fmla="*/ 2836 w 3031"/>
              <a:gd name="T9" fmla="*/ 372 h 469"/>
              <a:gd name="T10" fmla="*/ 2783 w 3031"/>
              <a:gd name="T11" fmla="*/ 351 h 469"/>
              <a:gd name="T12" fmla="*/ 2729 w 3031"/>
              <a:gd name="T13" fmla="*/ 330 h 469"/>
              <a:gd name="T14" fmla="*/ 2674 w 3031"/>
              <a:gd name="T15" fmla="*/ 310 h 469"/>
              <a:gd name="T16" fmla="*/ 2618 w 3031"/>
              <a:gd name="T17" fmla="*/ 291 h 469"/>
              <a:gd name="T18" fmla="*/ 2560 w 3031"/>
              <a:gd name="T19" fmla="*/ 273 h 469"/>
              <a:gd name="T20" fmla="*/ 2502 w 3031"/>
              <a:gd name="T21" fmla="*/ 256 h 469"/>
              <a:gd name="T22" fmla="*/ 2442 w 3031"/>
              <a:gd name="T23" fmla="*/ 240 h 469"/>
              <a:gd name="T24" fmla="*/ 2381 w 3031"/>
              <a:gd name="T25" fmla="*/ 224 h 469"/>
              <a:gd name="T26" fmla="*/ 2319 w 3031"/>
              <a:gd name="T27" fmla="*/ 209 h 469"/>
              <a:gd name="T28" fmla="*/ 2257 w 3031"/>
              <a:gd name="T29" fmla="*/ 195 h 469"/>
              <a:gd name="T30" fmla="*/ 2193 w 3031"/>
              <a:gd name="T31" fmla="*/ 181 h 469"/>
              <a:gd name="T32" fmla="*/ 2128 w 3031"/>
              <a:gd name="T33" fmla="*/ 168 h 469"/>
              <a:gd name="T34" fmla="*/ 2063 w 3031"/>
              <a:gd name="T35" fmla="*/ 155 h 469"/>
              <a:gd name="T36" fmla="*/ 1996 w 3031"/>
              <a:gd name="T37" fmla="*/ 144 h 469"/>
              <a:gd name="T38" fmla="*/ 1929 w 3031"/>
              <a:gd name="T39" fmla="*/ 132 h 469"/>
              <a:gd name="T40" fmla="*/ 1861 w 3031"/>
              <a:gd name="T41" fmla="*/ 122 h 469"/>
              <a:gd name="T42" fmla="*/ 1792 w 3031"/>
              <a:gd name="T43" fmla="*/ 111 h 469"/>
              <a:gd name="T44" fmla="*/ 1723 w 3031"/>
              <a:gd name="T45" fmla="*/ 102 h 469"/>
              <a:gd name="T46" fmla="*/ 1653 w 3031"/>
              <a:gd name="T47" fmla="*/ 93 h 469"/>
              <a:gd name="T48" fmla="*/ 1582 w 3031"/>
              <a:gd name="T49" fmla="*/ 84 h 469"/>
              <a:gd name="T50" fmla="*/ 1511 w 3031"/>
              <a:gd name="T51" fmla="*/ 76 h 469"/>
              <a:gd name="T52" fmla="*/ 1439 w 3031"/>
              <a:gd name="T53" fmla="*/ 68 h 469"/>
              <a:gd name="T54" fmla="*/ 1366 w 3031"/>
              <a:gd name="T55" fmla="*/ 61 h 469"/>
              <a:gd name="T56" fmla="*/ 1293 w 3031"/>
              <a:gd name="T57" fmla="*/ 54 h 469"/>
              <a:gd name="T58" fmla="*/ 1220 w 3031"/>
              <a:gd name="T59" fmla="*/ 48 h 469"/>
              <a:gd name="T60" fmla="*/ 1146 w 3031"/>
              <a:gd name="T61" fmla="*/ 42 h 469"/>
              <a:gd name="T62" fmla="*/ 1071 w 3031"/>
              <a:gd name="T63" fmla="*/ 36 h 469"/>
              <a:gd name="T64" fmla="*/ 996 w 3031"/>
              <a:gd name="T65" fmla="*/ 31 h 469"/>
              <a:gd name="T66" fmla="*/ 921 w 3031"/>
              <a:gd name="T67" fmla="*/ 27 h 469"/>
              <a:gd name="T68" fmla="*/ 846 w 3031"/>
              <a:gd name="T69" fmla="*/ 22 h 469"/>
              <a:gd name="T70" fmla="*/ 770 w 3031"/>
              <a:gd name="T71" fmla="*/ 18 h 469"/>
              <a:gd name="T72" fmla="*/ 694 w 3031"/>
              <a:gd name="T73" fmla="*/ 15 h 469"/>
              <a:gd name="T74" fmla="*/ 617 w 3031"/>
              <a:gd name="T75" fmla="*/ 12 h 469"/>
              <a:gd name="T76" fmla="*/ 541 w 3031"/>
              <a:gd name="T77" fmla="*/ 9 h 469"/>
              <a:gd name="T78" fmla="*/ 464 w 3031"/>
              <a:gd name="T79" fmla="*/ 7 h 469"/>
              <a:gd name="T80" fmla="*/ 387 w 3031"/>
              <a:gd name="T81" fmla="*/ 5 h 469"/>
              <a:gd name="T82" fmla="*/ 310 w 3031"/>
              <a:gd name="T83" fmla="*/ 3 h 469"/>
              <a:gd name="T84" fmla="*/ 232 w 3031"/>
              <a:gd name="T85" fmla="*/ 2 h 469"/>
              <a:gd name="T86" fmla="*/ 155 w 3031"/>
              <a:gd name="T87" fmla="*/ 1 h 469"/>
              <a:gd name="T88" fmla="*/ 77 w 3031"/>
              <a:gd name="T89" fmla="*/ 0 h 469"/>
              <a:gd name="T90" fmla="*/ 0 w 3031"/>
              <a:gd name="T91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3031" y="469"/>
                </a:moveTo>
                <a:lnTo>
                  <a:pt x="2984" y="443"/>
                </a:lnTo>
                <a:lnTo>
                  <a:pt x="2936" y="418"/>
                </a:lnTo>
                <a:lnTo>
                  <a:pt x="2887" y="395"/>
                </a:lnTo>
                <a:lnTo>
                  <a:pt x="2836" y="372"/>
                </a:lnTo>
                <a:lnTo>
                  <a:pt x="2783" y="351"/>
                </a:lnTo>
                <a:lnTo>
                  <a:pt x="2729" y="330"/>
                </a:lnTo>
                <a:lnTo>
                  <a:pt x="2674" y="310"/>
                </a:lnTo>
                <a:lnTo>
                  <a:pt x="2618" y="291"/>
                </a:lnTo>
                <a:lnTo>
                  <a:pt x="2560" y="273"/>
                </a:lnTo>
                <a:lnTo>
                  <a:pt x="2502" y="256"/>
                </a:lnTo>
                <a:lnTo>
                  <a:pt x="2442" y="240"/>
                </a:lnTo>
                <a:lnTo>
                  <a:pt x="2381" y="224"/>
                </a:lnTo>
                <a:lnTo>
                  <a:pt x="2319" y="209"/>
                </a:lnTo>
                <a:lnTo>
                  <a:pt x="2257" y="195"/>
                </a:lnTo>
                <a:lnTo>
                  <a:pt x="2193" y="181"/>
                </a:lnTo>
                <a:lnTo>
                  <a:pt x="2128" y="168"/>
                </a:lnTo>
                <a:lnTo>
                  <a:pt x="2063" y="155"/>
                </a:lnTo>
                <a:lnTo>
                  <a:pt x="1996" y="144"/>
                </a:lnTo>
                <a:lnTo>
                  <a:pt x="1929" y="132"/>
                </a:lnTo>
                <a:lnTo>
                  <a:pt x="1861" y="122"/>
                </a:lnTo>
                <a:lnTo>
                  <a:pt x="1792" y="111"/>
                </a:lnTo>
                <a:lnTo>
                  <a:pt x="1723" y="102"/>
                </a:lnTo>
                <a:lnTo>
                  <a:pt x="1653" y="93"/>
                </a:lnTo>
                <a:lnTo>
                  <a:pt x="1582" y="84"/>
                </a:lnTo>
                <a:lnTo>
                  <a:pt x="1511" y="76"/>
                </a:lnTo>
                <a:lnTo>
                  <a:pt x="1439" y="68"/>
                </a:lnTo>
                <a:lnTo>
                  <a:pt x="1366" y="61"/>
                </a:lnTo>
                <a:lnTo>
                  <a:pt x="1293" y="54"/>
                </a:lnTo>
                <a:lnTo>
                  <a:pt x="1220" y="48"/>
                </a:lnTo>
                <a:lnTo>
                  <a:pt x="1146" y="42"/>
                </a:lnTo>
                <a:lnTo>
                  <a:pt x="1071" y="36"/>
                </a:lnTo>
                <a:lnTo>
                  <a:pt x="996" y="31"/>
                </a:lnTo>
                <a:lnTo>
                  <a:pt x="921" y="27"/>
                </a:lnTo>
                <a:lnTo>
                  <a:pt x="846" y="22"/>
                </a:lnTo>
                <a:lnTo>
                  <a:pt x="770" y="18"/>
                </a:lnTo>
                <a:lnTo>
                  <a:pt x="694" y="15"/>
                </a:lnTo>
                <a:lnTo>
                  <a:pt x="617" y="12"/>
                </a:lnTo>
                <a:lnTo>
                  <a:pt x="541" y="9"/>
                </a:lnTo>
                <a:lnTo>
                  <a:pt x="464" y="7"/>
                </a:lnTo>
                <a:lnTo>
                  <a:pt x="387" y="5"/>
                </a:lnTo>
                <a:lnTo>
                  <a:pt x="310" y="3"/>
                </a:lnTo>
                <a:lnTo>
                  <a:pt x="232" y="2"/>
                </a:lnTo>
                <a:lnTo>
                  <a:pt x="155" y="1"/>
                </a:ln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3" name="Freeform 98"/>
          <p:cNvSpPr>
            <a:spLocks/>
          </p:cNvSpPr>
          <p:nvPr/>
        </p:nvSpPr>
        <p:spPr bwMode="auto">
          <a:xfrm flipV="1">
            <a:off x="5547519" y="3132138"/>
            <a:ext cx="2255838" cy="231775"/>
          </a:xfrm>
          <a:custGeom>
            <a:avLst/>
            <a:gdLst>
              <a:gd name="T0" fmla="*/ 3289 w 3289"/>
              <a:gd name="T1" fmla="*/ 337 h 337"/>
              <a:gd name="T2" fmla="*/ 3234 w 3289"/>
              <a:gd name="T3" fmla="*/ 318 h 337"/>
              <a:gd name="T4" fmla="*/ 3178 w 3289"/>
              <a:gd name="T5" fmla="*/ 300 h 337"/>
              <a:gd name="T6" fmla="*/ 3121 w 3289"/>
              <a:gd name="T7" fmla="*/ 282 h 337"/>
              <a:gd name="T8" fmla="*/ 3063 w 3289"/>
              <a:gd name="T9" fmla="*/ 266 h 337"/>
              <a:gd name="T10" fmla="*/ 3003 w 3289"/>
              <a:gd name="T11" fmla="*/ 250 h 337"/>
              <a:gd name="T12" fmla="*/ 2942 w 3289"/>
              <a:gd name="T13" fmla="*/ 235 h 337"/>
              <a:gd name="T14" fmla="*/ 2881 w 3289"/>
              <a:gd name="T15" fmla="*/ 221 h 337"/>
              <a:gd name="T16" fmla="*/ 2818 w 3289"/>
              <a:gd name="T17" fmla="*/ 207 h 337"/>
              <a:gd name="T18" fmla="*/ 2754 w 3289"/>
              <a:gd name="T19" fmla="*/ 194 h 337"/>
              <a:gd name="T20" fmla="*/ 2689 w 3289"/>
              <a:gd name="T21" fmla="*/ 181 h 337"/>
              <a:gd name="T22" fmla="*/ 2623 w 3289"/>
              <a:gd name="T23" fmla="*/ 170 h 337"/>
              <a:gd name="T24" fmla="*/ 2556 w 3289"/>
              <a:gd name="T25" fmla="*/ 158 h 337"/>
              <a:gd name="T26" fmla="*/ 2488 w 3289"/>
              <a:gd name="T27" fmla="*/ 147 h 337"/>
              <a:gd name="T28" fmla="*/ 2419 w 3289"/>
              <a:gd name="T29" fmla="*/ 137 h 337"/>
              <a:gd name="T30" fmla="*/ 2349 w 3289"/>
              <a:gd name="T31" fmla="*/ 127 h 337"/>
              <a:gd name="T32" fmla="*/ 2279 w 3289"/>
              <a:gd name="T33" fmla="*/ 118 h 337"/>
              <a:gd name="T34" fmla="*/ 2208 w 3289"/>
              <a:gd name="T35" fmla="*/ 109 h 337"/>
              <a:gd name="T36" fmla="*/ 2136 w 3289"/>
              <a:gd name="T37" fmla="*/ 101 h 337"/>
              <a:gd name="T38" fmla="*/ 2063 w 3289"/>
              <a:gd name="T39" fmla="*/ 93 h 337"/>
              <a:gd name="T40" fmla="*/ 1989 w 3289"/>
              <a:gd name="T41" fmla="*/ 85 h 337"/>
              <a:gd name="T42" fmla="*/ 1915 w 3289"/>
              <a:gd name="T43" fmla="*/ 78 h 337"/>
              <a:gd name="T44" fmla="*/ 1840 w 3289"/>
              <a:gd name="T45" fmla="*/ 71 h 337"/>
              <a:gd name="T46" fmla="*/ 1765 w 3289"/>
              <a:gd name="T47" fmla="*/ 65 h 337"/>
              <a:gd name="T48" fmla="*/ 1689 w 3289"/>
              <a:gd name="T49" fmla="*/ 59 h 337"/>
              <a:gd name="T50" fmla="*/ 1612 w 3289"/>
              <a:gd name="T51" fmla="*/ 53 h 337"/>
              <a:gd name="T52" fmla="*/ 1535 w 3289"/>
              <a:gd name="T53" fmla="*/ 47 h 337"/>
              <a:gd name="T54" fmla="*/ 1457 w 3289"/>
              <a:gd name="T55" fmla="*/ 42 h 337"/>
              <a:gd name="T56" fmla="*/ 1379 w 3289"/>
              <a:gd name="T57" fmla="*/ 37 h 337"/>
              <a:gd name="T58" fmla="*/ 1300 w 3289"/>
              <a:gd name="T59" fmla="*/ 33 h 337"/>
              <a:gd name="T60" fmla="*/ 1221 w 3289"/>
              <a:gd name="T61" fmla="*/ 29 h 337"/>
              <a:gd name="T62" fmla="*/ 1141 w 3289"/>
              <a:gd name="T63" fmla="*/ 25 h 337"/>
              <a:gd name="T64" fmla="*/ 1062 w 3289"/>
              <a:gd name="T65" fmla="*/ 21 h 337"/>
              <a:gd name="T66" fmla="*/ 981 w 3289"/>
              <a:gd name="T67" fmla="*/ 18 h 337"/>
              <a:gd name="T68" fmla="*/ 901 w 3289"/>
              <a:gd name="T69" fmla="*/ 15 h 337"/>
              <a:gd name="T70" fmla="*/ 820 w 3289"/>
              <a:gd name="T71" fmla="*/ 12 h 337"/>
              <a:gd name="T72" fmla="*/ 739 w 3289"/>
              <a:gd name="T73" fmla="*/ 10 h 337"/>
              <a:gd name="T74" fmla="*/ 657 w 3289"/>
              <a:gd name="T75" fmla="*/ 8 h 337"/>
              <a:gd name="T76" fmla="*/ 575 w 3289"/>
              <a:gd name="T77" fmla="*/ 6 h 337"/>
              <a:gd name="T78" fmla="*/ 494 w 3289"/>
              <a:gd name="T79" fmla="*/ 4 h 337"/>
              <a:gd name="T80" fmla="*/ 412 w 3289"/>
              <a:gd name="T81" fmla="*/ 3 h 337"/>
              <a:gd name="T82" fmla="*/ 329 w 3289"/>
              <a:gd name="T83" fmla="*/ 2 h 337"/>
              <a:gd name="T84" fmla="*/ 247 w 3289"/>
              <a:gd name="T85" fmla="*/ 1 h 337"/>
              <a:gd name="T86" fmla="*/ 165 w 3289"/>
              <a:gd name="T87" fmla="*/ 0 h 337"/>
              <a:gd name="T88" fmla="*/ 82 w 3289"/>
              <a:gd name="T89" fmla="*/ 0 h 337"/>
              <a:gd name="T90" fmla="*/ 0 w 3289"/>
              <a:gd name="T91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3289" y="337"/>
                </a:moveTo>
                <a:lnTo>
                  <a:pt x="3234" y="318"/>
                </a:lnTo>
                <a:lnTo>
                  <a:pt x="3178" y="300"/>
                </a:lnTo>
                <a:lnTo>
                  <a:pt x="3121" y="282"/>
                </a:lnTo>
                <a:lnTo>
                  <a:pt x="3063" y="266"/>
                </a:lnTo>
                <a:lnTo>
                  <a:pt x="3003" y="250"/>
                </a:lnTo>
                <a:lnTo>
                  <a:pt x="2942" y="235"/>
                </a:lnTo>
                <a:lnTo>
                  <a:pt x="2881" y="221"/>
                </a:lnTo>
                <a:lnTo>
                  <a:pt x="2818" y="207"/>
                </a:lnTo>
                <a:lnTo>
                  <a:pt x="2754" y="194"/>
                </a:lnTo>
                <a:lnTo>
                  <a:pt x="2689" y="181"/>
                </a:lnTo>
                <a:lnTo>
                  <a:pt x="2623" y="170"/>
                </a:lnTo>
                <a:lnTo>
                  <a:pt x="2556" y="158"/>
                </a:lnTo>
                <a:lnTo>
                  <a:pt x="2488" y="147"/>
                </a:lnTo>
                <a:lnTo>
                  <a:pt x="2419" y="137"/>
                </a:lnTo>
                <a:lnTo>
                  <a:pt x="2349" y="127"/>
                </a:lnTo>
                <a:lnTo>
                  <a:pt x="2279" y="118"/>
                </a:lnTo>
                <a:lnTo>
                  <a:pt x="2208" y="109"/>
                </a:lnTo>
                <a:lnTo>
                  <a:pt x="2136" y="101"/>
                </a:lnTo>
                <a:lnTo>
                  <a:pt x="2063" y="93"/>
                </a:lnTo>
                <a:lnTo>
                  <a:pt x="1989" y="85"/>
                </a:lnTo>
                <a:lnTo>
                  <a:pt x="1915" y="78"/>
                </a:lnTo>
                <a:lnTo>
                  <a:pt x="1840" y="71"/>
                </a:lnTo>
                <a:lnTo>
                  <a:pt x="1765" y="65"/>
                </a:lnTo>
                <a:lnTo>
                  <a:pt x="1689" y="59"/>
                </a:lnTo>
                <a:lnTo>
                  <a:pt x="1612" y="53"/>
                </a:lnTo>
                <a:lnTo>
                  <a:pt x="1535" y="47"/>
                </a:lnTo>
                <a:lnTo>
                  <a:pt x="1457" y="42"/>
                </a:lnTo>
                <a:lnTo>
                  <a:pt x="1379" y="37"/>
                </a:lnTo>
                <a:lnTo>
                  <a:pt x="1300" y="33"/>
                </a:lnTo>
                <a:lnTo>
                  <a:pt x="1221" y="29"/>
                </a:lnTo>
                <a:lnTo>
                  <a:pt x="1141" y="25"/>
                </a:lnTo>
                <a:lnTo>
                  <a:pt x="1062" y="21"/>
                </a:lnTo>
                <a:lnTo>
                  <a:pt x="981" y="18"/>
                </a:lnTo>
                <a:lnTo>
                  <a:pt x="901" y="15"/>
                </a:lnTo>
                <a:lnTo>
                  <a:pt x="820" y="12"/>
                </a:lnTo>
                <a:lnTo>
                  <a:pt x="739" y="10"/>
                </a:lnTo>
                <a:lnTo>
                  <a:pt x="657" y="8"/>
                </a:lnTo>
                <a:lnTo>
                  <a:pt x="575" y="6"/>
                </a:lnTo>
                <a:lnTo>
                  <a:pt x="494" y="4"/>
                </a:lnTo>
                <a:lnTo>
                  <a:pt x="412" y="3"/>
                </a:lnTo>
                <a:lnTo>
                  <a:pt x="329" y="2"/>
                </a:lnTo>
                <a:lnTo>
                  <a:pt x="247" y="1"/>
                </a:lnTo>
                <a:lnTo>
                  <a:pt x="165" y="0"/>
                </a:ln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4" name="Freeform 99"/>
          <p:cNvSpPr>
            <a:spLocks/>
          </p:cNvSpPr>
          <p:nvPr/>
        </p:nvSpPr>
        <p:spPr bwMode="auto">
          <a:xfrm flipV="1">
            <a:off x="5547519" y="3535363"/>
            <a:ext cx="2363788" cy="122238"/>
          </a:xfrm>
          <a:custGeom>
            <a:avLst/>
            <a:gdLst>
              <a:gd name="T0" fmla="*/ 3447 w 3447"/>
              <a:gd name="T1" fmla="*/ 177 h 177"/>
              <a:gd name="T2" fmla="*/ 3387 w 3447"/>
              <a:gd name="T3" fmla="*/ 167 h 177"/>
              <a:gd name="T4" fmla="*/ 3326 w 3447"/>
              <a:gd name="T5" fmla="*/ 157 h 177"/>
              <a:gd name="T6" fmla="*/ 3264 w 3447"/>
              <a:gd name="T7" fmla="*/ 148 h 177"/>
              <a:gd name="T8" fmla="*/ 3201 w 3447"/>
              <a:gd name="T9" fmla="*/ 139 h 177"/>
              <a:gd name="T10" fmla="*/ 3137 w 3447"/>
              <a:gd name="T11" fmla="*/ 131 h 177"/>
              <a:gd name="T12" fmla="*/ 3072 w 3447"/>
              <a:gd name="T13" fmla="*/ 123 h 177"/>
              <a:gd name="T14" fmla="*/ 3006 w 3447"/>
              <a:gd name="T15" fmla="*/ 115 h 177"/>
              <a:gd name="T16" fmla="*/ 2938 w 3447"/>
              <a:gd name="T17" fmla="*/ 108 h 177"/>
              <a:gd name="T18" fmla="*/ 2870 w 3447"/>
              <a:gd name="T19" fmla="*/ 101 h 177"/>
              <a:gd name="T20" fmla="*/ 2801 w 3447"/>
              <a:gd name="T21" fmla="*/ 95 h 177"/>
              <a:gd name="T22" fmla="*/ 2731 w 3447"/>
              <a:gd name="T23" fmla="*/ 88 h 177"/>
              <a:gd name="T24" fmla="*/ 2661 w 3447"/>
              <a:gd name="T25" fmla="*/ 83 h 177"/>
              <a:gd name="T26" fmla="*/ 2589 w 3447"/>
              <a:gd name="T27" fmla="*/ 77 h 177"/>
              <a:gd name="T28" fmla="*/ 2517 w 3447"/>
              <a:gd name="T29" fmla="*/ 72 h 177"/>
              <a:gd name="T30" fmla="*/ 2443 w 3447"/>
              <a:gd name="T31" fmla="*/ 67 h 177"/>
              <a:gd name="T32" fmla="*/ 2369 w 3447"/>
              <a:gd name="T33" fmla="*/ 62 h 177"/>
              <a:gd name="T34" fmla="*/ 2295 w 3447"/>
              <a:gd name="T35" fmla="*/ 57 h 177"/>
              <a:gd name="T36" fmla="*/ 2219 w 3447"/>
              <a:gd name="T37" fmla="*/ 53 h 177"/>
              <a:gd name="T38" fmla="*/ 2143 w 3447"/>
              <a:gd name="T39" fmla="*/ 49 h 177"/>
              <a:gd name="T40" fmla="*/ 2066 w 3447"/>
              <a:gd name="T41" fmla="*/ 45 h 177"/>
              <a:gd name="T42" fmla="*/ 1989 w 3447"/>
              <a:gd name="T43" fmla="*/ 41 h 177"/>
              <a:gd name="T44" fmla="*/ 1911 w 3447"/>
              <a:gd name="T45" fmla="*/ 37 h 177"/>
              <a:gd name="T46" fmla="*/ 1832 w 3447"/>
              <a:gd name="T47" fmla="*/ 34 h 177"/>
              <a:gd name="T48" fmla="*/ 1753 w 3447"/>
              <a:gd name="T49" fmla="*/ 31 h 177"/>
              <a:gd name="T50" fmla="*/ 1673 w 3447"/>
              <a:gd name="T51" fmla="*/ 28 h 177"/>
              <a:gd name="T52" fmla="*/ 1592 w 3447"/>
              <a:gd name="T53" fmla="*/ 25 h 177"/>
              <a:gd name="T54" fmla="*/ 1511 w 3447"/>
              <a:gd name="T55" fmla="*/ 22 h 177"/>
              <a:gd name="T56" fmla="*/ 1430 w 3447"/>
              <a:gd name="T57" fmla="*/ 20 h 177"/>
              <a:gd name="T58" fmla="*/ 1348 w 3447"/>
              <a:gd name="T59" fmla="*/ 18 h 177"/>
              <a:gd name="T60" fmla="*/ 1266 w 3447"/>
              <a:gd name="T61" fmla="*/ 15 h 177"/>
              <a:gd name="T62" fmla="*/ 1183 w 3447"/>
              <a:gd name="T63" fmla="*/ 13 h 177"/>
              <a:gd name="T64" fmla="*/ 1100 w 3447"/>
              <a:gd name="T65" fmla="*/ 12 h 177"/>
              <a:gd name="T66" fmla="*/ 1017 w 3447"/>
              <a:gd name="T67" fmla="*/ 10 h 177"/>
              <a:gd name="T68" fmla="*/ 934 w 3447"/>
              <a:gd name="T69" fmla="*/ 8 h 177"/>
              <a:gd name="T70" fmla="*/ 850 w 3447"/>
              <a:gd name="T71" fmla="*/ 7 h 177"/>
              <a:gd name="T72" fmla="*/ 765 w 3447"/>
              <a:gd name="T73" fmla="*/ 6 h 177"/>
              <a:gd name="T74" fmla="*/ 681 w 3447"/>
              <a:gd name="T75" fmla="*/ 5 h 177"/>
              <a:gd name="T76" fmla="*/ 596 w 3447"/>
              <a:gd name="T77" fmla="*/ 4 h 177"/>
              <a:gd name="T78" fmla="*/ 511 w 3447"/>
              <a:gd name="T79" fmla="*/ 3 h 177"/>
              <a:gd name="T80" fmla="*/ 426 w 3447"/>
              <a:gd name="T81" fmla="*/ 2 h 177"/>
              <a:gd name="T82" fmla="*/ 341 w 3447"/>
              <a:gd name="T83" fmla="*/ 1 h 177"/>
              <a:gd name="T84" fmla="*/ 256 w 3447"/>
              <a:gd name="T85" fmla="*/ 1 h 177"/>
              <a:gd name="T86" fmla="*/ 171 w 3447"/>
              <a:gd name="T87" fmla="*/ 1 h 177"/>
              <a:gd name="T88" fmla="*/ 85 w 3447"/>
              <a:gd name="T89" fmla="*/ 0 h 177"/>
              <a:gd name="T90" fmla="*/ 0 w 3447"/>
              <a:gd name="T9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3447" y="177"/>
                </a:moveTo>
                <a:lnTo>
                  <a:pt x="3387" y="167"/>
                </a:lnTo>
                <a:lnTo>
                  <a:pt x="3326" y="157"/>
                </a:lnTo>
                <a:lnTo>
                  <a:pt x="3264" y="148"/>
                </a:lnTo>
                <a:lnTo>
                  <a:pt x="3201" y="139"/>
                </a:lnTo>
                <a:lnTo>
                  <a:pt x="3137" y="131"/>
                </a:lnTo>
                <a:lnTo>
                  <a:pt x="3072" y="123"/>
                </a:lnTo>
                <a:lnTo>
                  <a:pt x="3006" y="115"/>
                </a:lnTo>
                <a:lnTo>
                  <a:pt x="2938" y="108"/>
                </a:lnTo>
                <a:lnTo>
                  <a:pt x="2870" y="101"/>
                </a:lnTo>
                <a:lnTo>
                  <a:pt x="2801" y="95"/>
                </a:lnTo>
                <a:lnTo>
                  <a:pt x="2731" y="88"/>
                </a:lnTo>
                <a:lnTo>
                  <a:pt x="2661" y="83"/>
                </a:lnTo>
                <a:lnTo>
                  <a:pt x="2589" y="77"/>
                </a:lnTo>
                <a:lnTo>
                  <a:pt x="2517" y="72"/>
                </a:lnTo>
                <a:lnTo>
                  <a:pt x="2443" y="67"/>
                </a:lnTo>
                <a:lnTo>
                  <a:pt x="2369" y="62"/>
                </a:lnTo>
                <a:lnTo>
                  <a:pt x="2295" y="57"/>
                </a:lnTo>
                <a:lnTo>
                  <a:pt x="2219" y="53"/>
                </a:lnTo>
                <a:lnTo>
                  <a:pt x="2143" y="49"/>
                </a:lnTo>
                <a:lnTo>
                  <a:pt x="2066" y="45"/>
                </a:lnTo>
                <a:lnTo>
                  <a:pt x="1989" y="41"/>
                </a:lnTo>
                <a:lnTo>
                  <a:pt x="1911" y="37"/>
                </a:lnTo>
                <a:lnTo>
                  <a:pt x="1832" y="34"/>
                </a:lnTo>
                <a:lnTo>
                  <a:pt x="1753" y="31"/>
                </a:lnTo>
                <a:lnTo>
                  <a:pt x="1673" y="28"/>
                </a:lnTo>
                <a:lnTo>
                  <a:pt x="1592" y="25"/>
                </a:lnTo>
                <a:lnTo>
                  <a:pt x="1511" y="22"/>
                </a:lnTo>
                <a:lnTo>
                  <a:pt x="1430" y="20"/>
                </a:lnTo>
                <a:lnTo>
                  <a:pt x="1348" y="18"/>
                </a:lnTo>
                <a:lnTo>
                  <a:pt x="1266" y="15"/>
                </a:lnTo>
                <a:lnTo>
                  <a:pt x="1183" y="13"/>
                </a:lnTo>
                <a:lnTo>
                  <a:pt x="1100" y="12"/>
                </a:lnTo>
                <a:lnTo>
                  <a:pt x="1017" y="10"/>
                </a:lnTo>
                <a:lnTo>
                  <a:pt x="934" y="8"/>
                </a:lnTo>
                <a:lnTo>
                  <a:pt x="850" y="7"/>
                </a:lnTo>
                <a:lnTo>
                  <a:pt x="765" y="6"/>
                </a:lnTo>
                <a:lnTo>
                  <a:pt x="681" y="5"/>
                </a:lnTo>
                <a:lnTo>
                  <a:pt x="596" y="4"/>
                </a:lnTo>
                <a:lnTo>
                  <a:pt x="511" y="3"/>
                </a:lnTo>
                <a:lnTo>
                  <a:pt x="426" y="2"/>
                </a:lnTo>
                <a:lnTo>
                  <a:pt x="341" y="1"/>
                </a:lnTo>
                <a:lnTo>
                  <a:pt x="256" y="1"/>
                </a:lnTo>
                <a:lnTo>
                  <a:pt x="171" y="1"/>
                </a:lnTo>
                <a:lnTo>
                  <a:pt x="85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5" name="Freeform 100"/>
          <p:cNvSpPr>
            <a:spLocks/>
          </p:cNvSpPr>
          <p:nvPr/>
        </p:nvSpPr>
        <p:spPr bwMode="auto">
          <a:xfrm flipV="1">
            <a:off x="5131594" y="1589088"/>
            <a:ext cx="415925" cy="182563"/>
          </a:xfrm>
          <a:custGeom>
            <a:avLst/>
            <a:gdLst>
              <a:gd name="T0" fmla="*/ 0 w 608"/>
              <a:gd name="T1" fmla="*/ 265 h 265"/>
              <a:gd name="T2" fmla="*/ 2 w 608"/>
              <a:gd name="T3" fmla="*/ 254 h 265"/>
              <a:gd name="T4" fmla="*/ 5 w 608"/>
              <a:gd name="T5" fmla="*/ 244 h 265"/>
              <a:gd name="T6" fmla="*/ 9 w 608"/>
              <a:gd name="T7" fmla="*/ 234 h 265"/>
              <a:gd name="T8" fmla="*/ 13 w 608"/>
              <a:gd name="T9" fmla="*/ 224 h 265"/>
              <a:gd name="T10" fmla="*/ 18 w 608"/>
              <a:gd name="T11" fmla="*/ 214 h 265"/>
              <a:gd name="T12" fmla="*/ 24 w 608"/>
              <a:gd name="T13" fmla="*/ 204 h 265"/>
              <a:gd name="T14" fmla="*/ 30 w 608"/>
              <a:gd name="T15" fmla="*/ 195 h 265"/>
              <a:gd name="T16" fmla="*/ 37 w 608"/>
              <a:gd name="T17" fmla="*/ 185 h 265"/>
              <a:gd name="T18" fmla="*/ 45 w 608"/>
              <a:gd name="T19" fmla="*/ 176 h 265"/>
              <a:gd name="T20" fmla="*/ 53 w 608"/>
              <a:gd name="T21" fmla="*/ 167 h 265"/>
              <a:gd name="T22" fmla="*/ 62 w 608"/>
              <a:gd name="T23" fmla="*/ 158 h 265"/>
              <a:gd name="T24" fmla="*/ 71 w 608"/>
              <a:gd name="T25" fmla="*/ 149 h 265"/>
              <a:gd name="T26" fmla="*/ 81 w 608"/>
              <a:gd name="T27" fmla="*/ 141 h 265"/>
              <a:gd name="T28" fmla="*/ 92 w 608"/>
              <a:gd name="T29" fmla="*/ 132 h 265"/>
              <a:gd name="T30" fmla="*/ 103 w 608"/>
              <a:gd name="T31" fmla="*/ 124 h 265"/>
              <a:gd name="T32" fmla="*/ 115 w 608"/>
              <a:gd name="T33" fmla="*/ 116 h 265"/>
              <a:gd name="T34" fmla="*/ 127 w 608"/>
              <a:gd name="T35" fmla="*/ 109 h 265"/>
              <a:gd name="T36" fmla="*/ 140 w 608"/>
              <a:gd name="T37" fmla="*/ 101 h 265"/>
              <a:gd name="T38" fmla="*/ 153 w 608"/>
              <a:gd name="T39" fmla="*/ 94 h 265"/>
              <a:gd name="T40" fmla="*/ 166 w 608"/>
              <a:gd name="T41" fmla="*/ 87 h 265"/>
              <a:gd name="T42" fmla="*/ 180 w 608"/>
              <a:gd name="T43" fmla="*/ 80 h 265"/>
              <a:gd name="T44" fmla="*/ 195 w 608"/>
              <a:gd name="T45" fmla="*/ 74 h 265"/>
              <a:gd name="T46" fmla="*/ 210 w 608"/>
              <a:gd name="T47" fmla="*/ 68 h 265"/>
              <a:gd name="T48" fmla="*/ 225 w 608"/>
              <a:gd name="T49" fmla="*/ 62 h 265"/>
              <a:gd name="T50" fmla="*/ 241 w 608"/>
              <a:gd name="T51" fmla="*/ 56 h 265"/>
              <a:gd name="T52" fmla="*/ 257 w 608"/>
              <a:gd name="T53" fmla="*/ 51 h 265"/>
              <a:gd name="T54" fmla="*/ 273 w 608"/>
              <a:gd name="T55" fmla="*/ 46 h 265"/>
              <a:gd name="T56" fmla="*/ 290 w 608"/>
              <a:gd name="T57" fmla="*/ 41 h 265"/>
              <a:gd name="T58" fmla="*/ 307 w 608"/>
              <a:gd name="T59" fmla="*/ 36 h 265"/>
              <a:gd name="T60" fmla="*/ 325 w 608"/>
              <a:gd name="T61" fmla="*/ 32 h 265"/>
              <a:gd name="T62" fmla="*/ 342 w 608"/>
              <a:gd name="T63" fmla="*/ 28 h 265"/>
              <a:gd name="T64" fmla="*/ 360 w 608"/>
              <a:gd name="T65" fmla="*/ 24 h 265"/>
              <a:gd name="T66" fmla="*/ 378 w 608"/>
              <a:gd name="T67" fmla="*/ 20 h 265"/>
              <a:gd name="T68" fmla="*/ 397 w 608"/>
              <a:gd name="T69" fmla="*/ 17 h 265"/>
              <a:gd name="T70" fmla="*/ 415 w 608"/>
              <a:gd name="T71" fmla="*/ 14 h 265"/>
              <a:gd name="T72" fmla="*/ 434 w 608"/>
              <a:gd name="T73" fmla="*/ 11 h 265"/>
              <a:gd name="T74" fmla="*/ 453 w 608"/>
              <a:gd name="T75" fmla="*/ 9 h 265"/>
              <a:gd name="T76" fmla="*/ 472 w 608"/>
              <a:gd name="T77" fmla="*/ 7 h 265"/>
              <a:gd name="T78" fmla="*/ 491 w 608"/>
              <a:gd name="T79" fmla="*/ 5 h 265"/>
              <a:gd name="T80" fmla="*/ 510 w 608"/>
              <a:gd name="T81" fmla="*/ 3 h 265"/>
              <a:gd name="T82" fmla="*/ 530 w 608"/>
              <a:gd name="T83" fmla="*/ 2 h 265"/>
              <a:gd name="T84" fmla="*/ 549 w 608"/>
              <a:gd name="T85" fmla="*/ 1 h 265"/>
              <a:gd name="T86" fmla="*/ 569 w 608"/>
              <a:gd name="T87" fmla="*/ 0 h 265"/>
              <a:gd name="T88" fmla="*/ 588 w 608"/>
              <a:gd name="T89" fmla="*/ 0 h 265"/>
              <a:gd name="T90" fmla="*/ 608 w 608"/>
              <a:gd name="T91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0" y="265"/>
                </a:moveTo>
                <a:lnTo>
                  <a:pt x="2" y="254"/>
                </a:lnTo>
                <a:lnTo>
                  <a:pt x="5" y="244"/>
                </a:lnTo>
                <a:lnTo>
                  <a:pt x="9" y="234"/>
                </a:lnTo>
                <a:lnTo>
                  <a:pt x="13" y="224"/>
                </a:lnTo>
                <a:lnTo>
                  <a:pt x="18" y="214"/>
                </a:lnTo>
                <a:lnTo>
                  <a:pt x="24" y="204"/>
                </a:lnTo>
                <a:lnTo>
                  <a:pt x="30" y="195"/>
                </a:lnTo>
                <a:lnTo>
                  <a:pt x="37" y="185"/>
                </a:lnTo>
                <a:lnTo>
                  <a:pt x="45" y="176"/>
                </a:lnTo>
                <a:lnTo>
                  <a:pt x="53" y="167"/>
                </a:lnTo>
                <a:lnTo>
                  <a:pt x="62" y="158"/>
                </a:lnTo>
                <a:lnTo>
                  <a:pt x="71" y="149"/>
                </a:lnTo>
                <a:lnTo>
                  <a:pt x="81" y="141"/>
                </a:lnTo>
                <a:lnTo>
                  <a:pt x="92" y="132"/>
                </a:lnTo>
                <a:lnTo>
                  <a:pt x="103" y="124"/>
                </a:lnTo>
                <a:lnTo>
                  <a:pt x="115" y="116"/>
                </a:lnTo>
                <a:lnTo>
                  <a:pt x="127" y="109"/>
                </a:lnTo>
                <a:lnTo>
                  <a:pt x="140" y="101"/>
                </a:lnTo>
                <a:lnTo>
                  <a:pt x="153" y="94"/>
                </a:lnTo>
                <a:lnTo>
                  <a:pt x="166" y="87"/>
                </a:lnTo>
                <a:lnTo>
                  <a:pt x="180" y="80"/>
                </a:lnTo>
                <a:lnTo>
                  <a:pt x="195" y="74"/>
                </a:lnTo>
                <a:lnTo>
                  <a:pt x="210" y="68"/>
                </a:lnTo>
                <a:lnTo>
                  <a:pt x="225" y="62"/>
                </a:lnTo>
                <a:lnTo>
                  <a:pt x="241" y="56"/>
                </a:lnTo>
                <a:lnTo>
                  <a:pt x="257" y="51"/>
                </a:lnTo>
                <a:lnTo>
                  <a:pt x="273" y="46"/>
                </a:lnTo>
                <a:lnTo>
                  <a:pt x="290" y="41"/>
                </a:lnTo>
                <a:lnTo>
                  <a:pt x="307" y="36"/>
                </a:lnTo>
                <a:lnTo>
                  <a:pt x="325" y="32"/>
                </a:lnTo>
                <a:lnTo>
                  <a:pt x="342" y="28"/>
                </a:lnTo>
                <a:lnTo>
                  <a:pt x="360" y="24"/>
                </a:lnTo>
                <a:lnTo>
                  <a:pt x="378" y="20"/>
                </a:lnTo>
                <a:lnTo>
                  <a:pt x="397" y="17"/>
                </a:lnTo>
                <a:lnTo>
                  <a:pt x="415" y="14"/>
                </a:lnTo>
                <a:lnTo>
                  <a:pt x="434" y="11"/>
                </a:lnTo>
                <a:lnTo>
                  <a:pt x="453" y="9"/>
                </a:lnTo>
                <a:lnTo>
                  <a:pt x="472" y="7"/>
                </a:lnTo>
                <a:lnTo>
                  <a:pt x="491" y="5"/>
                </a:lnTo>
                <a:lnTo>
                  <a:pt x="510" y="3"/>
                </a:lnTo>
                <a:lnTo>
                  <a:pt x="530" y="2"/>
                </a:lnTo>
                <a:lnTo>
                  <a:pt x="549" y="1"/>
                </a:lnTo>
                <a:lnTo>
                  <a:pt x="569" y="0"/>
                </a:lnTo>
                <a:lnTo>
                  <a:pt x="588" y="0"/>
                </a:lnTo>
                <a:lnTo>
                  <a:pt x="608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6" name="Freeform 101"/>
          <p:cNvSpPr>
            <a:spLocks/>
          </p:cNvSpPr>
          <p:nvPr/>
        </p:nvSpPr>
        <p:spPr bwMode="auto">
          <a:xfrm flipV="1">
            <a:off x="4726781" y="1697038"/>
            <a:ext cx="820738" cy="309563"/>
          </a:xfrm>
          <a:custGeom>
            <a:avLst/>
            <a:gdLst>
              <a:gd name="T0" fmla="*/ 0 w 1197"/>
              <a:gd name="T1" fmla="*/ 450 h 450"/>
              <a:gd name="T2" fmla="*/ 8 w 1197"/>
              <a:gd name="T3" fmla="*/ 430 h 450"/>
              <a:gd name="T4" fmla="*/ 17 w 1197"/>
              <a:gd name="T5" fmla="*/ 411 h 450"/>
              <a:gd name="T6" fmla="*/ 27 w 1197"/>
              <a:gd name="T7" fmla="*/ 393 h 450"/>
              <a:gd name="T8" fmla="*/ 39 w 1197"/>
              <a:gd name="T9" fmla="*/ 374 h 450"/>
              <a:gd name="T10" fmla="*/ 52 w 1197"/>
              <a:gd name="T11" fmla="*/ 356 h 450"/>
              <a:gd name="T12" fmla="*/ 66 w 1197"/>
              <a:gd name="T13" fmla="*/ 339 h 450"/>
              <a:gd name="T14" fmla="*/ 81 w 1197"/>
              <a:gd name="T15" fmla="*/ 322 h 450"/>
              <a:gd name="T16" fmla="*/ 97 w 1197"/>
              <a:gd name="T17" fmla="*/ 305 h 450"/>
              <a:gd name="T18" fmla="*/ 114 w 1197"/>
              <a:gd name="T19" fmla="*/ 289 h 450"/>
              <a:gd name="T20" fmla="*/ 133 w 1197"/>
              <a:gd name="T21" fmla="*/ 273 h 450"/>
              <a:gd name="T22" fmla="*/ 152 w 1197"/>
              <a:gd name="T23" fmla="*/ 258 h 450"/>
              <a:gd name="T24" fmla="*/ 172 w 1197"/>
              <a:gd name="T25" fmla="*/ 243 h 450"/>
              <a:gd name="T26" fmla="*/ 194 w 1197"/>
              <a:gd name="T27" fmla="*/ 228 h 450"/>
              <a:gd name="T28" fmla="*/ 216 w 1197"/>
              <a:gd name="T29" fmla="*/ 214 h 450"/>
              <a:gd name="T30" fmla="*/ 239 w 1197"/>
              <a:gd name="T31" fmla="*/ 200 h 450"/>
              <a:gd name="T32" fmla="*/ 263 w 1197"/>
              <a:gd name="T33" fmla="*/ 187 h 450"/>
              <a:gd name="T34" fmla="*/ 288 w 1197"/>
              <a:gd name="T35" fmla="*/ 174 h 450"/>
              <a:gd name="T36" fmla="*/ 313 w 1197"/>
              <a:gd name="T37" fmla="*/ 162 h 450"/>
              <a:gd name="T38" fmla="*/ 340 w 1197"/>
              <a:gd name="T39" fmla="*/ 150 h 450"/>
              <a:gd name="T40" fmla="*/ 367 w 1197"/>
              <a:gd name="T41" fmla="*/ 139 h 450"/>
              <a:gd name="T42" fmla="*/ 395 w 1197"/>
              <a:gd name="T43" fmla="*/ 128 h 450"/>
              <a:gd name="T44" fmla="*/ 423 w 1197"/>
              <a:gd name="T45" fmla="*/ 117 h 450"/>
              <a:gd name="T46" fmla="*/ 452 w 1197"/>
              <a:gd name="T47" fmla="*/ 107 h 450"/>
              <a:gd name="T48" fmla="*/ 482 w 1197"/>
              <a:gd name="T49" fmla="*/ 98 h 450"/>
              <a:gd name="T50" fmla="*/ 512 w 1197"/>
              <a:gd name="T51" fmla="*/ 89 h 450"/>
              <a:gd name="T52" fmla="*/ 543 w 1197"/>
              <a:gd name="T53" fmla="*/ 80 h 450"/>
              <a:gd name="T54" fmla="*/ 574 w 1197"/>
              <a:gd name="T55" fmla="*/ 72 h 450"/>
              <a:gd name="T56" fmla="*/ 606 w 1197"/>
              <a:gd name="T57" fmla="*/ 64 h 450"/>
              <a:gd name="T58" fmla="*/ 638 w 1197"/>
              <a:gd name="T59" fmla="*/ 57 h 450"/>
              <a:gd name="T60" fmla="*/ 671 w 1197"/>
              <a:gd name="T61" fmla="*/ 50 h 450"/>
              <a:gd name="T62" fmla="*/ 704 w 1197"/>
              <a:gd name="T63" fmla="*/ 43 h 450"/>
              <a:gd name="T64" fmla="*/ 738 w 1197"/>
              <a:gd name="T65" fmla="*/ 37 h 450"/>
              <a:gd name="T66" fmla="*/ 772 w 1197"/>
              <a:gd name="T67" fmla="*/ 32 h 450"/>
              <a:gd name="T68" fmla="*/ 806 w 1197"/>
              <a:gd name="T69" fmla="*/ 27 h 450"/>
              <a:gd name="T70" fmla="*/ 841 w 1197"/>
              <a:gd name="T71" fmla="*/ 22 h 450"/>
              <a:gd name="T72" fmla="*/ 876 w 1197"/>
              <a:gd name="T73" fmla="*/ 18 h 450"/>
              <a:gd name="T74" fmla="*/ 911 w 1197"/>
              <a:gd name="T75" fmla="*/ 14 h 450"/>
              <a:gd name="T76" fmla="*/ 946 w 1197"/>
              <a:gd name="T77" fmla="*/ 11 h 450"/>
              <a:gd name="T78" fmla="*/ 982 w 1197"/>
              <a:gd name="T79" fmla="*/ 8 h 450"/>
              <a:gd name="T80" fmla="*/ 1017 w 1197"/>
              <a:gd name="T81" fmla="*/ 6 h 450"/>
              <a:gd name="T82" fmla="*/ 1053 w 1197"/>
              <a:gd name="T83" fmla="*/ 4 h 450"/>
              <a:gd name="T84" fmla="*/ 1089 w 1197"/>
              <a:gd name="T85" fmla="*/ 2 h 450"/>
              <a:gd name="T86" fmla="*/ 1125 w 1197"/>
              <a:gd name="T87" fmla="*/ 1 h 450"/>
              <a:gd name="T88" fmla="*/ 1161 w 1197"/>
              <a:gd name="T89" fmla="*/ 0 h 450"/>
              <a:gd name="T90" fmla="*/ 1197 w 1197"/>
              <a:gd name="T91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0" y="450"/>
                </a:moveTo>
                <a:lnTo>
                  <a:pt x="8" y="430"/>
                </a:lnTo>
                <a:lnTo>
                  <a:pt x="17" y="411"/>
                </a:lnTo>
                <a:lnTo>
                  <a:pt x="27" y="393"/>
                </a:lnTo>
                <a:lnTo>
                  <a:pt x="39" y="374"/>
                </a:lnTo>
                <a:lnTo>
                  <a:pt x="52" y="356"/>
                </a:lnTo>
                <a:lnTo>
                  <a:pt x="66" y="339"/>
                </a:lnTo>
                <a:lnTo>
                  <a:pt x="81" y="322"/>
                </a:lnTo>
                <a:lnTo>
                  <a:pt x="97" y="305"/>
                </a:lnTo>
                <a:lnTo>
                  <a:pt x="114" y="289"/>
                </a:lnTo>
                <a:lnTo>
                  <a:pt x="133" y="273"/>
                </a:lnTo>
                <a:lnTo>
                  <a:pt x="152" y="258"/>
                </a:lnTo>
                <a:lnTo>
                  <a:pt x="172" y="243"/>
                </a:lnTo>
                <a:lnTo>
                  <a:pt x="194" y="228"/>
                </a:lnTo>
                <a:lnTo>
                  <a:pt x="216" y="214"/>
                </a:lnTo>
                <a:lnTo>
                  <a:pt x="239" y="200"/>
                </a:lnTo>
                <a:lnTo>
                  <a:pt x="263" y="187"/>
                </a:lnTo>
                <a:lnTo>
                  <a:pt x="288" y="174"/>
                </a:lnTo>
                <a:lnTo>
                  <a:pt x="313" y="162"/>
                </a:lnTo>
                <a:lnTo>
                  <a:pt x="340" y="150"/>
                </a:lnTo>
                <a:lnTo>
                  <a:pt x="367" y="139"/>
                </a:lnTo>
                <a:lnTo>
                  <a:pt x="395" y="128"/>
                </a:lnTo>
                <a:lnTo>
                  <a:pt x="423" y="117"/>
                </a:lnTo>
                <a:lnTo>
                  <a:pt x="452" y="107"/>
                </a:lnTo>
                <a:lnTo>
                  <a:pt x="482" y="98"/>
                </a:lnTo>
                <a:lnTo>
                  <a:pt x="512" y="89"/>
                </a:lnTo>
                <a:lnTo>
                  <a:pt x="543" y="80"/>
                </a:lnTo>
                <a:lnTo>
                  <a:pt x="574" y="72"/>
                </a:lnTo>
                <a:lnTo>
                  <a:pt x="606" y="64"/>
                </a:lnTo>
                <a:lnTo>
                  <a:pt x="638" y="57"/>
                </a:lnTo>
                <a:lnTo>
                  <a:pt x="671" y="50"/>
                </a:lnTo>
                <a:lnTo>
                  <a:pt x="704" y="43"/>
                </a:lnTo>
                <a:lnTo>
                  <a:pt x="738" y="37"/>
                </a:lnTo>
                <a:lnTo>
                  <a:pt x="772" y="32"/>
                </a:lnTo>
                <a:lnTo>
                  <a:pt x="806" y="27"/>
                </a:lnTo>
                <a:lnTo>
                  <a:pt x="841" y="22"/>
                </a:lnTo>
                <a:lnTo>
                  <a:pt x="876" y="18"/>
                </a:lnTo>
                <a:lnTo>
                  <a:pt x="911" y="14"/>
                </a:lnTo>
                <a:lnTo>
                  <a:pt x="946" y="11"/>
                </a:lnTo>
                <a:lnTo>
                  <a:pt x="982" y="8"/>
                </a:lnTo>
                <a:lnTo>
                  <a:pt x="1017" y="6"/>
                </a:lnTo>
                <a:lnTo>
                  <a:pt x="1053" y="4"/>
                </a:lnTo>
                <a:lnTo>
                  <a:pt x="1089" y="2"/>
                </a:lnTo>
                <a:lnTo>
                  <a:pt x="1125" y="1"/>
                </a:lnTo>
                <a:lnTo>
                  <a:pt x="1161" y="0"/>
                </a:lnTo>
                <a:lnTo>
                  <a:pt x="1197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7" name="Freeform 102"/>
          <p:cNvSpPr>
            <a:spLocks/>
          </p:cNvSpPr>
          <p:nvPr/>
        </p:nvSpPr>
        <p:spPr bwMode="auto">
          <a:xfrm flipV="1">
            <a:off x="4347369" y="1874838"/>
            <a:ext cx="1200150" cy="381000"/>
          </a:xfrm>
          <a:custGeom>
            <a:avLst/>
            <a:gdLst>
              <a:gd name="T0" fmla="*/ 0 w 1750"/>
              <a:gd name="T1" fmla="*/ 556 h 556"/>
              <a:gd name="T2" fmla="*/ 16 w 1750"/>
              <a:gd name="T3" fmla="*/ 530 h 556"/>
              <a:gd name="T4" fmla="*/ 34 w 1750"/>
              <a:gd name="T5" fmla="*/ 505 h 556"/>
              <a:gd name="T6" fmla="*/ 53 w 1750"/>
              <a:gd name="T7" fmla="*/ 480 h 556"/>
              <a:gd name="T8" fmla="*/ 74 w 1750"/>
              <a:gd name="T9" fmla="*/ 456 h 556"/>
              <a:gd name="T10" fmla="*/ 97 w 1750"/>
              <a:gd name="T11" fmla="*/ 432 h 556"/>
              <a:gd name="T12" fmla="*/ 121 w 1750"/>
              <a:gd name="T13" fmla="*/ 410 h 556"/>
              <a:gd name="T14" fmla="*/ 146 w 1750"/>
              <a:gd name="T15" fmla="*/ 388 h 556"/>
              <a:gd name="T16" fmla="*/ 173 w 1750"/>
              <a:gd name="T17" fmla="*/ 367 h 556"/>
              <a:gd name="T18" fmla="*/ 201 w 1750"/>
              <a:gd name="T19" fmla="*/ 346 h 556"/>
              <a:gd name="T20" fmla="*/ 230 w 1750"/>
              <a:gd name="T21" fmla="*/ 326 h 556"/>
              <a:gd name="T22" fmla="*/ 261 w 1750"/>
              <a:gd name="T23" fmla="*/ 307 h 556"/>
              <a:gd name="T24" fmla="*/ 293 w 1750"/>
              <a:gd name="T25" fmla="*/ 288 h 556"/>
              <a:gd name="T26" fmla="*/ 325 w 1750"/>
              <a:gd name="T27" fmla="*/ 270 h 556"/>
              <a:gd name="T28" fmla="*/ 359 w 1750"/>
              <a:gd name="T29" fmla="*/ 253 h 556"/>
              <a:gd name="T30" fmla="*/ 394 w 1750"/>
              <a:gd name="T31" fmla="*/ 236 h 556"/>
              <a:gd name="T32" fmla="*/ 430 w 1750"/>
              <a:gd name="T33" fmla="*/ 220 h 556"/>
              <a:gd name="T34" fmla="*/ 467 w 1750"/>
              <a:gd name="T35" fmla="*/ 205 h 556"/>
              <a:gd name="T36" fmla="*/ 505 w 1750"/>
              <a:gd name="T37" fmla="*/ 190 h 556"/>
              <a:gd name="T38" fmla="*/ 544 w 1750"/>
              <a:gd name="T39" fmla="*/ 175 h 556"/>
              <a:gd name="T40" fmla="*/ 584 w 1750"/>
              <a:gd name="T41" fmla="*/ 162 h 556"/>
              <a:gd name="T42" fmla="*/ 624 w 1750"/>
              <a:gd name="T43" fmla="*/ 149 h 556"/>
              <a:gd name="T44" fmla="*/ 665 w 1750"/>
              <a:gd name="T45" fmla="*/ 136 h 556"/>
              <a:gd name="T46" fmla="*/ 707 w 1750"/>
              <a:gd name="T47" fmla="*/ 124 h 556"/>
              <a:gd name="T48" fmla="*/ 750 w 1750"/>
              <a:gd name="T49" fmla="*/ 113 h 556"/>
              <a:gd name="T50" fmla="*/ 793 w 1750"/>
              <a:gd name="T51" fmla="*/ 102 h 556"/>
              <a:gd name="T52" fmla="*/ 837 w 1750"/>
              <a:gd name="T53" fmla="*/ 92 h 556"/>
              <a:gd name="T54" fmla="*/ 882 w 1750"/>
              <a:gd name="T55" fmla="*/ 83 h 556"/>
              <a:gd name="T56" fmla="*/ 927 w 1750"/>
              <a:gd name="T57" fmla="*/ 74 h 556"/>
              <a:gd name="T58" fmla="*/ 973 w 1750"/>
              <a:gd name="T59" fmla="*/ 65 h 556"/>
              <a:gd name="T60" fmla="*/ 1019 w 1750"/>
              <a:gd name="T61" fmla="*/ 57 h 556"/>
              <a:gd name="T62" fmla="*/ 1066 w 1750"/>
              <a:gd name="T63" fmla="*/ 50 h 556"/>
              <a:gd name="T64" fmla="*/ 1113 w 1750"/>
              <a:gd name="T65" fmla="*/ 43 h 556"/>
              <a:gd name="T66" fmla="*/ 1160 w 1750"/>
              <a:gd name="T67" fmla="*/ 36 h 556"/>
              <a:gd name="T68" fmla="*/ 1208 w 1750"/>
              <a:gd name="T69" fmla="*/ 30 h 556"/>
              <a:gd name="T70" fmla="*/ 1256 w 1750"/>
              <a:gd name="T71" fmla="*/ 25 h 556"/>
              <a:gd name="T72" fmla="*/ 1305 w 1750"/>
              <a:gd name="T73" fmla="*/ 20 h 556"/>
              <a:gd name="T74" fmla="*/ 1354 w 1750"/>
              <a:gd name="T75" fmla="*/ 16 h 556"/>
              <a:gd name="T76" fmla="*/ 1403 w 1750"/>
              <a:gd name="T77" fmla="*/ 12 h 556"/>
              <a:gd name="T78" fmla="*/ 1452 w 1750"/>
              <a:gd name="T79" fmla="*/ 9 h 556"/>
              <a:gd name="T80" fmla="*/ 1501 w 1750"/>
              <a:gd name="T81" fmla="*/ 6 h 556"/>
              <a:gd name="T82" fmla="*/ 1551 w 1750"/>
              <a:gd name="T83" fmla="*/ 4 h 556"/>
              <a:gd name="T84" fmla="*/ 1601 w 1750"/>
              <a:gd name="T85" fmla="*/ 2 h 556"/>
              <a:gd name="T86" fmla="*/ 1650 w 1750"/>
              <a:gd name="T87" fmla="*/ 1 h 556"/>
              <a:gd name="T88" fmla="*/ 1700 w 1750"/>
              <a:gd name="T89" fmla="*/ 0 h 556"/>
              <a:gd name="T90" fmla="*/ 1750 w 1750"/>
              <a:gd name="T91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0" y="556"/>
                </a:moveTo>
                <a:lnTo>
                  <a:pt x="16" y="530"/>
                </a:lnTo>
                <a:lnTo>
                  <a:pt x="34" y="505"/>
                </a:lnTo>
                <a:lnTo>
                  <a:pt x="53" y="480"/>
                </a:lnTo>
                <a:lnTo>
                  <a:pt x="74" y="456"/>
                </a:lnTo>
                <a:lnTo>
                  <a:pt x="97" y="432"/>
                </a:lnTo>
                <a:lnTo>
                  <a:pt x="121" y="410"/>
                </a:lnTo>
                <a:lnTo>
                  <a:pt x="146" y="388"/>
                </a:lnTo>
                <a:lnTo>
                  <a:pt x="173" y="367"/>
                </a:lnTo>
                <a:lnTo>
                  <a:pt x="201" y="346"/>
                </a:lnTo>
                <a:lnTo>
                  <a:pt x="230" y="326"/>
                </a:lnTo>
                <a:lnTo>
                  <a:pt x="261" y="307"/>
                </a:lnTo>
                <a:lnTo>
                  <a:pt x="293" y="288"/>
                </a:lnTo>
                <a:lnTo>
                  <a:pt x="325" y="270"/>
                </a:lnTo>
                <a:lnTo>
                  <a:pt x="359" y="253"/>
                </a:lnTo>
                <a:lnTo>
                  <a:pt x="394" y="236"/>
                </a:lnTo>
                <a:lnTo>
                  <a:pt x="430" y="220"/>
                </a:lnTo>
                <a:lnTo>
                  <a:pt x="467" y="205"/>
                </a:lnTo>
                <a:lnTo>
                  <a:pt x="505" y="190"/>
                </a:lnTo>
                <a:lnTo>
                  <a:pt x="544" y="175"/>
                </a:lnTo>
                <a:lnTo>
                  <a:pt x="584" y="162"/>
                </a:lnTo>
                <a:lnTo>
                  <a:pt x="624" y="149"/>
                </a:lnTo>
                <a:lnTo>
                  <a:pt x="665" y="136"/>
                </a:lnTo>
                <a:lnTo>
                  <a:pt x="707" y="124"/>
                </a:lnTo>
                <a:lnTo>
                  <a:pt x="750" y="113"/>
                </a:lnTo>
                <a:lnTo>
                  <a:pt x="793" y="102"/>
                </a:lnTo>
                <a:lnTo>
                  <a:pt x="837" y="92"/>
                </a:lnTo>
                <a:lnTo>
                  <a:pt x="882" y="83"/>
                </a:lnTo>
                <a:lnTo>
                  <a:pt x="927" y="74"/>
                </a:lnTo>
                <a:lnTo>
                  <a:pt x="973" y="65"/>
                </a:lnTo>
                <a:lnTo>
                  <a:pt x="1019" y="57"/>
                </a:lnTo>
                <a:lnTo>
                  <a:pt x="1066" y="50"/>
                </a:lnTo>
                <a:lnTo>
                  <a:pt x="1113" y="43"/>
                </a:lnTo>
                <a:lnTo>
                  <a:pt x="1160" y="36"/>
                </a:lnTo>
                <a:lnTo>
                  <a:pt x="1208" y="30"/>
                </a:lnTo>
                <a:lnTo>
                  <a:pt x="1256" y="25"/>
                </a:lnTo>
                <a:lnTo>
                  <a:pt x="1305" y="20"/>
                </a:lnTo>
                <a:lnTo>
                  <a:pt x="1354" y="16"/>
                </a:lnTo>
                <a:lnTo>
                  <a:pt x="1403" y="12"/>
                </a:lnTo>
                <a:lnTo>
                  <a:pt x="1452" y="9"/>
                </a:lnTo>
                <a:lnTo>
                  <a:pt x="1501" y="6"/>
                </a:lnTo>
                <a:lnTo>
                  <a:pt x="1551" y="4"/>
                </a:lnTo>
                <a:lnTo>
                  <a:pt x="1601" y="2"/>
                </a:lnTo>
                <a:lnTo>
                  <a:pt x="1650" y="1"/>
                </a:lnTo>
                <a:lnTo>
                  <a:pt x="1700" y="0"/>
                </a:lnTo>
                <a:lnTo>
                  <a:pt x="175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8" name="Freeform 103"/>
          <p:cNvSpPr>
            <a:spLocks/>
          </p:cNvSpPr>
          <p:nvPr/>
        </p:nvSpPr>
        <p:spPr bwMode="auto">
          <a:xfrm flipV="1">
            <a:off x="4004469" y="2114550"/>
            <a:ext cx="1543050" cy="403225"/>
          </a:xfrm>
          <a:custGeom>
            <a:avLst/>
            <a:gdLst>
              <a:gd name="T0" fmla="*/ 0 w 2250"/>
              <a:gd name="T1" fmla="*/ 589 h 589"/>
              <a:gd name="T2" fmla="*/ 26 w 2250"/>
              <a:gd name="T3" fmla="*/ 560 h 589"/>
              <a:gd name="T4" fmla="*/ 54 w 2250"/>
              <a:gd name="T5" fmla="*/ 531 h 589"/>
              <a:gd name="T6" fmla="*/ 84 w 2250"/>
              <a:gd name="T7" fmla="*/ 503 h 589"/>
              <a:gd name="T8" fmla="*/ 116 w 2250"/>
              <a:gd name="T9" fmla="*/ 477 h 589"/>
              <a:gd name="T10" fmla="*/ 149 w 2250"/>
              <a:gd name="T11" fmla="*/ 451 h 589"/>
              <a:gd name="T12" fmla="*/ 183 w 2250"/>
              <a:gd name="T13" fmla="*/ 426 h 589"/>
              <a:gd name="T14" fmla="*/ 219 w 2250"/>
              <a:gd name="T15" fmla="*/ 402 h 589"/>
              <a:gd name="T16" fmla="*/ 257 w 2250"/>
              <a:gd name="T17" fmla="*/ 379 h 589"/>
              <a:gd name="T18" fmla="*/ 296 w 2250"/>
              <a:gd name="T19" fmla="*/ 357 h 589"/>
              <a:gd name="T20" fmla="*/ 336 w 2250"/>
              <a:gd name="T21" fmla="*/ 336 h 589"/>
              <a:gd name="T22" fmla="*/ 377 w 2250"/>
              <a:gd name="T23" fmla="*/ 315 h 589"/>
              <a:gd name="T24" fmla="*/ 420 w 2250"/>
              <a:gd name="T25" fmla="*/ 295 h 589"/>
              <a:gd name="T26" fmla="*/ 464 w 2250"/>
              <a:gd name="T27" fmla="*/ 276 h 589"/>
              <a:gd name="T28" fmla="*/ 509 w 2250"/>
              <a:gd name="T29" fmla="*/ 258 h 589"/>
              <a:gd name="T30" fmla="*/ 555 w 2250"/>
              <a:gd name="T31" fmla="*/ 240 h 589"/>
              <a:gd name="T32" fmla="*/ 602 w 2250"/>
              <a:gd name="T33" fmla="*/ 224 h 589"/>
              <a:gd name="T34" fmla="*/ 650 w 2250"/>
              <a:gd name="T35" fmla="*/ 208 h 589"/>
              <a:gd name="T36" fmla="*/ 699 w 2250"/>
              <a:gd name="T37" fmla="*/ 192 h 589"/>
              <a:gd name="T38" fmla="*/ 749 w 2250"/>
              <a:gd name="T39" fmla="*/ 177 h 589"/>
              <a:gd name="T40" fmla="*/ 800 w 2250"/>
              <a:gd name="T41" fmla="*/ 163 h 589"/>
              <a:gd name="T42" fmla="*/ 852 w 2250"/>
              <a:gd name="T43" fmla="*/ 150 h 589"/>
              <a:gd name="T44" fmla="*/ 904 w 2250"/>
              <a:gd name="T45" fmla="*/ 137 h 589"/>
              <a:gd name="T46" fmla="*/ 958 w 2250"/>
              <a:gd name="T47" fmla="*/ 125 h 589"/>
              <a:gd name="T48" fmla="*/ 1012 w 2250"/>
              <a:gd name="T49" fmla="*/ 114 h 589"/>
              <a:gd name="T50" fmla="*/ 1066 w 2250"/>
              <a:gd name="T51" fmla="*/ 103 h 589"/>
              <a:gd name="T52" fmla="*/ 1122 w 2250"/>
              <a:gd name="T53" fmla="*/ 92 h 589"/>
              <a:gd name="T54" fmla="*/ 1177 w 2250"/>
              <a:gd name="T55" fmla="*/ 83 h 589"/>
              <a:gd name="T56" fmla="*/ 1234 w 2250"/>
              <a:gd name="T57" fmla="*/ 74 h 589"/>
              <a:gd name="T58" fmla="*/ 1291 w 2250"/>
              <a:gd name="T59" fmla="*/ 65 h 589"/>
              <a:gd name="T60" fmla="*/ 1348 w 2250"/>
              <a:gd name="T61" fmla="*/ 57 h 589"/>
              <a:gd name="T62" fmla="*/ 1406 w 2250"/>
              <a:gd name="T63" fmla="*/ 49 h 589"/>
              <a:gd name="T64" fmla="*/ 1465 w 2250"/>
              <a:gd name="T65" fmla="*/ 43 h 589"/>
              <a:gd name="T66" fmla="*/ 1524 w 2250"/>
              <a:gd name="T67" fmla="*/ 36 h 589"/>
              <a:gd name="T68" fmla="*/ 1583 w 2250"/>
              <a:gd name="T69" fmla="*/ 30 h 589"/>
              <a:gd name="T70" fmla="*/ 1642 w 2250"/>
              <a:gd name="T71" fmla="*/ 25 h 589"/>
              <a:gd name="T72" fmla="*/ 1702 w 2250"/>
              <a:gd name="T73" fmla="*/ 20 h 589"/>
              <a:gd name="T74" fmla="*/ 1762 w 2250"/>
              <a:gd name="T75" fmla="*/ 16 h 589"/>
              <a:gd name="T76" fmla="*/ 1823 w 2250"/>
              <a:gd name="T77" fmla="*/ 12 h 589"/>
              <a:gd name="T78" fmla="*/ 1883 w 2250"/>
              <a:gd name="T79" fmla="*/ 9 h 589"/>
              <a:gd name="T80" fmla="*/ 1944 w 2250"/>
              <a:gd name="T81" fmla="*/ 6 h 589"/>
              <a:gd name="T82" fmla="*/ 2005 w 2250"/>
              <a:gd name="T83" fmla="*/ 4 h 589"/>
              <a:gd name="T84" fmla="*/ 2066 w 2250"/>
              <a:gd name="T85" fmla="*/ 2 h 589"/>
              <a:gd name="T86" fmla="*/ 2127 w 2250"/>
              <a:gd name="T87" fmla="*/ 1 h 589"/>
              <a:gd name="T88" fmla="*/ 2189 w 2250"/>
              <a:gd name="T89" fmla="*/ 0 h 589"/>
              <a:gd name="T90" fmla="*/ 2250 w 2250"/>
              <a:gd name="T91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0" y="589"/>
                </a:moveTo>
                <a:lnTo>
                  <a:pt x="26" y="560"/>
                </a:lnTo>
                <a:lnTo>
                  <a:pt x="54" y="531"/>
                </a:lnTo>
                <a:lnTo>
                  <a:pt x="84" y="503"/>
                </a:lnTo>
                <a:lnTo>
                  <a:pt x="116" y="477"/>
                </a:lnTo>
                <a:lnTo>
                  <a:pt x="149" y="451"/>
                </a:lnTo>
                <a:lnTo>
                  <a:pt x="183" y="426"/>
                </a:lnTo>
                <a:lnTo>
                  <a:pt x="219" y="402"/>
                </a:lnTo>
                <a:lnTo>
                  <a:pt x="257" y="379"/>
                </a:lnTo>
                <a:lnTo>
                  <a:pt x="296" y="357"/>
                </a:lnTo>
                <a:lnTo>
                  <a:pt x="336" y="336"/>
                </a:lnTo>
                <a:lnTo>
                  <a:pt x="377" y="315"/>
                </a:lnTo>
                <a:lnTo>
                  <a:pt x="420" y="295"/>
                </a:lnTo>
                <a:lnTo>
                  <a:pt x="464" y="276"/>
                </a:lnTo>
                <a:lnTo>
                  <a:pt x="509" y="258"/>
                </a:lnTo>
                <a:lnTo>
                  <a:pt x="555" y="240"/>
                </a:lnTo>
                <a:lnTo>
                  <a:pt x="602" y="224"/>
                </a:lnTo>
                <a:lnTo>
                  <a:pt x="650" y="208"/>
                </a:lnTo>
                <a:lnTo>
                  <a:pt x="699" y="192"/>
                </a:lnTo>
                <a:lnTo>
                  <a:pt x="749" y="177"/>
                </a:lnTo>
                <a:lnTo>
                  <a:pt x="800" y="163"/>
                </a:lnTo>
                <a:lnTo>
                  <a:pt x="852" y="150"/>
                </a:lnTo>
                <a:lnTo>
                  <a:pt x="904" y="137"/>
                </a:lnTo>
                <a:lnTo>
                  <a:pt x="958" y="125"/>
                </a:lnTo>
                <a:lnTo>
                  <a:pt x="1012" y="114"/>
                </a:lnTo>
                <a:lnTo>
                  <a:pt x="1066" y="103"/>
                </a:lnTo>
                <a:lnTo>
                  <a:pt x="1122" y="92"/>
                </a:lnTo>
                <a:lnTo>
                  <a:pt x="1177" y="83"/>
                </a:lnTo>
                <a:lnTo>
                  <a:pt x="1234" y="74"/>
                </a:lnTo>
                <a:lnTo>
                  <a:pt x="1291" y="65"/>
                </a:lnTo>
                <a:lnTo>
                  <a:pt x="1348" y="57"/>
                </a:lnTo>
                <a:lnTo>
                  <a:pt x="1406" y="49"/>
                </a:lnTo>
                <a:lnTo>
                  <a:pt x="1465" y="43"/>
                </a:lnTo>
                <a:lnTo>
                  <a:pt x="1524" y="36"/>
                </a:lnTo>
                <a:lnTo>
                  <a:pt x="1583" y="30"/>
                </a:lnTo>
                <a:lnTo>
                  <a:pt x="1642" y="25"/>
                </a:lnTo>
                <a:lnTo>
                  <a:pt x="1702" y="20"/>
                </a:lnTo>
                <a:lnTo>
                  <a:pt x="1762" y="16"/>
                </a:lnTo>
                <a:lnTo>
                  <a:pt x="1823" y="12"/>
                </a:lnTo>
                <a:lnTo>
                  <a:pt x="1883" y="9"/>
                </a:lnTo>
                <a:lnTo>
                  <a:pt x="1944" y="6"/>
                </a:lnTo>
                <a:lnTo>
                  <a:pt x="2005" y="4"/>
                </a:lnTo>
                <a:lnTo>
                  <a:pt x="2066" y="2"/>
                </a:lnTo>
                <a:lnTo>
                  <a:pt x="2127" y="1"/>
                </a:lnTo>
                <a:lnTo>
                  <a:pt x="2189" y="0"/>
                </a:lnTo>
                <a:lnTo>
                  <a:pt x="225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19" name="Freeform 104"/>
          <p:cNvSpPr>
            <a:spLocks/>
          </p:cNvSpPr>
          <p:nvPr/>
        </p:nvSpPr>
        <p:spPr bwMode="auto">
          <a:xfrm flipV="1">
            <a:off x="3709194" y="2409825"/>
            <a:ext cx="1838325" cy="382588"/>
          </a:xfrm>
          <a:custGeom>
            <a:avLst/>
            <a:gdLst>
              <a:gd name="T0" fmla="*/ 0 w 2681"/>
              <a:gd name="T1" fmla="*/ 557 h 557"/>
              <a:gd name="T2" fmla="*/ 37 w 2681"/>
              <a:gd name="T3" fmla="*/ 527 h 557"/>
              <a:gd name="T4" fmla="*/ 75 w 2681"/>
              <a:gd name="T5" fmla="*/ 499 h 557"/>
              <a:gd name="T6" fmla="*/ 115 w 2681"/>
              <a:gd name="T7" fmla="*/ 472 h 557"/>
              <a:gd name="T8" fmla="*/ 157 w 2681"/>
              <a:gd name="T9" fmla="*/ 446 h 557"/>
              <a:gd name="T10" fmla="*/ 200 w 2681"/>
              <a:gd name="T11" fmla="*/ 421 h 557"/>
              <a:gd name="T12" fmla="*/ 245 w 2681"/>
              <a:gd name="T13" fmla="*/ 397 h 557"/>
              <a:gd name="T14" fmla="*/ 291 w 2681"/>
              <a:gd name="T15" fmla="*/ 373 h 557"/>
              <a:gd name="T16" fmla="*/ 339 w 2681"/>
              <a:gd name="T17" fmla="*/ 351 h 557"/>
              <a:gd name="T18" fmla="*/ 388 w 2681"/>
              <a:gd name="T19" fmla="*/ 330 h 557"/>
              <a:gd name="T20" fmla="*/ 438 w 2681"/>
              <a:gd name="T21" fmla="*/ 310 h 557"/>
              <a:gd name="T22" fmla="*/ 490 w 2681"/>
              <a:gd name="T23" fmla="*/ 290 h 557"/>
              <a:gd name="T24" fmla="*/ 542 w 2681"/>
              <a:gd name="T25" fmla="*/ 271 h 557"/>
              <a:gd name="T26" fmla="*/ 596 w 2681"/>
              <a:gd name="T27" fmla="*/ 254 h 557"/>
              <a:gd name="T28" fmla="*/ 651 w 2681"/>
              <a:gd name="T29" fmla="*/ 236 h 557"/>
              <a:gd name="T30" fmla="*/ 707 w 2681"/>
              <a:gd name="T31" fmla="*/ 220 h 557"/>
              <a:gd name="T32" fmla="*/ 763 w 2681"/>
              <a:gd name="T33" fmla="*/ 204 h 557"/>
              <a:gd name="T34" fmla="*/ 821 w 2681"/>
              <a:gd name="T35" fmla="*/ 189 h 557"/>
              <a:gd name="T36" fmla="*/ 880 w 2681"/>
              <a:gd name="T37" fmla="*/ 175 h 557"/>
              <a:gd name="T38" fmla="*/ 939 w 2681"/>
              <a:gd name="T39" fmla="*/ 162 h 557"/>
              <a:gd name="T40" fmla="*/ 1000 w 2681"/>
              <a:gd name="T41" fmla="*/ 149 h 557"/>
              <a:gd name="T42" fmla="*/ 1061 w 2681"/>
              <a:gd name="T43" fmla="*/ 136 h 557"/>
              <a:gd name="T44" fmla="*/ 1123 w 2681"/>
              <a:gd name="T45" fmla="*/ 125 h 557"/>
              <a:gd name="T46" fmla="*/ 1186 w 2681"/>
              <a:gd name="T47" fmla="*/ 113 h 557"/>
              <a:gd name="T48" fmla="*/ 1249 w 2681"/>
              <a:gd name="T49" fmla="*/ 103 h 557"/>
              <a:gd name="T50" fmla="*/ 1313 w 2681"/>
              <a:gd name="T51" fmla="*/ 93 h 557"/>
              <a:gd name="T52" fmla="*/ 1378 w 2681"/>
              <a:gd name="T53" fmla="*/ 84 h 557"/>
              <a:gd name="T54" fmla="*/ 1443 w 2681"/>
              <a:gd name="T55" fmla="*/ 75 h 557"/>
              <a:gd name="T56" fmla="*/ 1508 w 2681"/>
              <a:gd name="T57" fmla="*/ 66 h 557"/>
              <a:gd name="T58" fmla="*/ 1575 w 2681"/>
              <a:gd name="T59" fmla="*/ 59 h 557"/>
              <a:gd name="T60" fmla="*/ 1642 w 2681"/>
              <a:gd name="T61" fmla="*/ 51 h 557"/>
              <a:gd name="T62" fmla="*/ 1709 w 2681"/>
              <a:gd name="T63" fmla="*/ 45 h 557"/>
              <a:gd name="T64" fmla="*/ 1776 w 2681"/>
              <a:gd name="T65" fmla="*/ 38 h 557"/>
              <a:gd name="T66" fmla="*/ 1845 w 2681"/>
              <a:gd name="T67" fmla="*/ 33 h 557"/>
              <a:gd name="T68" fmla="*/ 1913 w 2681"/>
              <a:gd name="T69" fmla="*/ 27 h 557"/>
              <a:gd name="T70" fmla="*/ 1982 w 2681"/>
              <a:gd name="T71" fmla="*/ 22 h 557"/>
              <a:gd name="T72" fmla="*/ 2051 w 2681"/>
              <a:gd name="T73" fmla="*/ 18 h 557"/>
              <a:gd name="T74" fmla="*/ 2120 w 2681"/>
              <a:gd name="T75" fmla="*/ 14 h 557"/>
              <a:gd name="T76" fmla="*/ 2190 w 2681"/>
              <a:gd name="T77" fmla="*/ 11 h 557"/>
              <a:gd name="T78" fmla="*/ 2260 w 2681"/>
              <a:gd name="T79" fmla="*/ 8 h 557"/>
              <a:gd name="T80" fmla="*/ 2329 w 2681"/>
              <a:gd name="T81" fmla="*/ 6 h 557"/>
              <a:gd name="T82" fmla="*/ 2400 w 2681"/>
              <a:gd name="T83" fmla="*/ 3 h 557"/>
              <a:gd name="T84" fmla="*/ 2470 w 2681"/>
              <a:gd name="T85" fmla="*/ 2 h 557"/>
              <a:gd name="T86" fmla="*/ 2540 w 2681"/>
              <a:gd name="T87" fmla="*/ 1 h 557"/>
              <a:gd name="T88" fmla="*/ 2611 w 2681"/>
              <a:gd name="T89" fmla="*/ 0 h 557"/>
              <a:gd name="T90" fmla="*/ 2681 w 2681"/>
              <a:gd name="T91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0" y="557"/>
                </a:moveTo>
                <a:lnTo>
                  <a:pt x="37" y="527"/>
                </a:lnTo>
                <a:lnTo>
                  <a:pt x="75" y="499"/>
                </a:lnTo>
                <a:lnTo>
                  <a:pt x="115" y="472"/>
                </a:lnTo>
                <a:lnTo>
                  <a:pt x="157" y="446"/>
                </a:lnTo>
                <a:lnTo>
                  <a:pt x="200" y="421"/>
                </a:lnTo>
                <a:lnTo>
                  <a:pt x="245" y="397"/>
                </a:lnTo>
                <a:lnTo>
                  <a:pt x="291" y="373"/>
                </a:lnTo>
                <a:lnTo>
                  <a:pt x="339" y="351"/>
                </a:lnTo>
                <a:lnTo>
                  <a:pt x="388" y="330"/>
                </a:lnTo>
                <a:lnTo>
                  <a:pt x="438" y="310"/>
                </a:lnTo>
                <a:lnTo>
                  <a:pt x="490" y="290"/>
                </a:lnTo>
                <a:lnTo>
                  <a:pt x="542" y="271"/>
                </a:lnTo>
                <a:lnTo>
                  <a:pt x="596" y="254"/>
                </a:lnTo>
                <a:lnTo>
                  <a:pt x="651" y="236"/>
                </a:lnTo>
                <a:lnTo>
                  <a:pt x="707" y="220"/>
                </a:lnTo>
                <a:lnTo>
                  <a:pt x="763" y="204"/>
                </a:lnTo>
                <a:lnTo>
                  <a:pt x="821" y="189"/>
                </a:lnTo>
                <a:lnTo>
                  <a:pt x="880" y="175"/>
                </a:lnTo>
                <a:lnTo>
                  <a:pt x="939" y="162"/>
                </a:lnTo>
                <a:lnTo>
                  <a:pt x="1000" y="149"/>
                </a:lnTo>
                <a:lnTo>
                  <a:pt x="1061" y="136"/>
                </a:lnTo>
                <a:lnTo>
                  <a:pt x="1123" y="125"/>
                </a:lnTo>
                <a:lnTo>
                  <a:pt x="1186" y="113"/>
                </a:lnTo>
                <a:lnTo>
                  <a:pt x="1249" y="103"/>
                </a:lnTo>
                <a:lnTo>
                  <a:pt x="1313" y="93"/>
                </a:lnTo>
                <a:lnTo>
                  <a:pt x="1378" y="84"/>
                </a:lnTo>
                <a:lnTo>
                  <a:pt x="1443" y="75"/>
                </a:lnTo>
                <a:lnTo>
                  <a:pt x="1508" y="66"/>
                </a:lnTo>
                <a:lnTo>
                  <a:pt x="1575" y="59"/>
                </a:lnTo>
                <a:lnTo>
                  <a:pt x="1642" y="51"/>
                </a:lnTo>
                <a:lnTo>
                  <a:pt x="1709" y="45"/>
                </a:lnTo>
                <a:lnTo>
                  <a:pt x="1776" y="38"/>
                </a:lnTo>
                <a:lnTo>
                  <a:pt x="1845" y="33"/>
                </a:lnTo>
                <a:lnTo>
                  <a:pt x="1913" y="27"/>
                </a:lnTo>
                <a:lnTo>
                  <a:pt x="1982" y="22"/>
                </a:lnTo>
                <a:lnTo>
                  <a:pt x="2051" y="18"/>
                </a:lnTo>
                <a:lnTo>
                  <a:pt x="2120" y="14"/>
                </a:lnTo>
                <a:lnTo>
                  <a:pt x="2190" y="11"/>
                </a:lnTo>
                <a:lnTo>
                  <a:pt x="2260" y="8"/>
                </a:lnTo>
                <a:lnTo>
                  <a:pt x="2329" y="6"/>
                </a:lnTo>
                <a:lnTo>
                  <a:pt x="2400" y="3"/>
                </a:lnTo>
                <a:lnTo>
                  <a:pt x="2470" y="2"/>
                </a:lnTo>
                <a:lnTo>
                  <a:pt x="2540" y="1"/>
                </a:lnTo>
                <a:lnTo>
                  <a:pt x="2611" y="0"/>
                </a:lnTo>
                <a:lnTo>
                  <a:pt x="2681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0" name="Freeform 105"/>
          <p:cNvSpPr>
            <a:spLocks/>
          </p:cNvSpPr>
          <p:nvPr/>
        </p:nvSpPr>
        <p:spPr bwMode="auto">
          <a:xfrm flipV="1">
            <a:off x="3469481" y="2752725"/>
            <a:ext cx="2078038" cy="322263"/>
          </a:xfrm>
          <a:custGeom>
            <a:avLst/>
            <a:gdLst>
              <a:gd name="T0" fmla="*/ 0 w 3031"/>
              <a:gd name="T1" fmla="*/ 469 h 469"/>
              <a:gd name="T2" fmla="*/ 47 w 3031"/>
              <a:gd name="T3" fmla="*/ 443 h 469"/>
              <a:gd name="T4" fmla="*/ 95 w 3031"/>
              <a:gd name="T5" fmla="*/ 418 h 469"/>
              <a:gd name="T6" fmla="*/ 144 w 3031"/>
              <a:gd name="T7" fmla="*/ 395 h 469"/>
              <a:gd name="T8" fmla="*/ 195 w 3031"/>
              <a:gd name="T9" fmla="*/ 372 h 469"/>
              <a:gd name="T10" fmla="*/ 248 w 3031"/>
              <a:gd name="T11" fmla="*/ 351 h 469"/>
              <a:gd name="T12" fmla="*/ 302 w 3031"/>
              <a:gd name="T13" fmla="*/ 330 h 469"/>
              <a:gd name="T14" fmla="*/ 357 w 3031"/>
              <a:gd name="T15" fmla="*/ 310 h 469"/>
              <a:gd name="T16" fmla="*/ 413 w 3031"/>
              <a:gd name="T17" fmla="*/ 291 h 469"/>
              <a:gd name="T18" fmla="*/ 471 w 3031"/>
              <a:gd name="T19" fmla="*/ 273 h 469"/>
              <a:gd name="T20" fmla="*/ 529 w 3031"/>
              <a:gd name="T21" fmla="*/ 256 h 469"/>
              <a:gd name="T22" fmla="*/ 589 w 3031"/>
              <a:gd name="T23" fmla="*/ 240 h 469"/>
              <a:gd name="T24" fmla="*/ 650 w 3031"/>
              <a:gd name="T25" fmla="*/ 224 h 469"/>
              <a:gd name="T26" fmla="*/ 712 w 3031"/>
              <a:gd name="T27" fmla="*/ 209 h 469"/>
              <a:gd name="T28" fmla="*/ 774 w 3031"/>
              <a:gd name="T29" fmla="*/ 195 h 469"/>
              <a:gd name="T30" fmla="*/ 838 w 3031"/>
              <a:gd name="T31" fmla="*/ 181 h 469"/>
              <a:gd name="T32" fmla="*/ 903 w 3031"/>
              <a:gd name="T33" fmla="*/ 168 h 469"/>
              <a:gd name="T34" fmla="*/ 968 w 3031"/>
              <a:gd name="T35" fmla="*/ 155 h 469"/>
              <a:gd name="T36" fmla="*/ 1035 w 3031"/>
              <a:gd name="T37" fmla="*/ 144 h 469"/>
              <a:gd name="T38" fmla="*/ 1102 w 3031"/>
              <a:gd name="T39" fmla="*/ 132 h 469"/>
              <a:gd name="T40" fmla="*/ 1170 w 3031"/>
              <a:gd name="T41" fmla="*/ 122 h 469"/>
              <a:gd name="T42" fmla="*/ 1239 w 3031"/>
              <a:gd name="T43" fmla="*/ 111 h 469"/>
              <a:gd name="T44" fmla="*/ 1308 w 3031"/>
              <a:gd name="T45" fmla="*/ 102 h 469"/>
              <a:gd name="T46" fmla="*/ 1378 w 3031"/>
              <a:gd name="T47" fmla="*/ 93 h 469"/>
              <a:gd name="T48" fmla="*/ 1449 w 3031"/>
              <a:gd name="T49" fmla="*/ 84 h 469"/>
              <a:gd name="T50" fmla="*/ 1520 w 3031"/>
              <a:gd name="T51" fmla="*/ 76 h 469"/>
              <a:gd name="T52" fmla="*/ 1592 w 3031"/>
              <a:gd name="T53" fmla="*/ 68 h 469"/>
              <a:gd name="T54" fmla="*/ 1665 w 3031"/>
              <a:gd name="T55" fmla="*/ 61 h 469"/>
              <a:gd name="T56" fmla="*/ 1738 w 3031"/>
              <a:gd name="T57" fmla="*/ 54 h 469"/>
              <a:gd name="T58" fmla="*/ 1811 w 3031"/>
              <a:gd name="T59" fmla="*/ 48 h 469"/>
              <a:gd name="T60" fmla="*/ 1885 w 3031"/>
              <a:gd name="T61" fmla="*/ 42 h 469"/>
              <a:gd name="T62" fmla="*/ 1960 w 3031"/>
              <a:gd name="T63" fmla="*/ 36 h 469"/>
              <a:gd name="T64" fmla="*/ 2035 w 3031"/>
              <a:gd name="T65" fmla="*/ 31 h 469"/>
              <a:gd name="T66" fmla="*/ 2110 w 3031"/>
              <a:gd name="T67" fmla="*/ 27 h 469"/>
              <a:gd name="T68" fmla="*/ 2185 w 3031"/>
              <a:gd name="T69" fmla="*/ 22 h 469"/>
              <a:gd name="T70" fmla="*/ 2261 w 3031"/>
              <a:gd name="T71" fmla="*/ 18 h 469"/>
              <a:gd name="T72" fmla="*/ 2337 w 3031"/>
              <a:gd name="T73" fmla="*/ 15 h 469"/>
              <a:gd name="T74" fmla="*/ 2414 w 3031"/>
              <a:gd name="T75" fmla="*/ 12 h 469"/>
              <a:gd name="T76" fmla="*/ 2490 w 3031"/>
              <a:gd name="T77" fmla="*/ 9 h 469"/>
              <a:gd name="T78" fmla="*/ 2567 w 3031"/>
              <a:gd name="T79" fmla="*/ 7 h 469"/>
              <a:gd name="T80" fmla="*/ 2644 w 3031"/>
              <a:gd name="T81" fmla="*/ 5 h 469"/>
              <a:gd name="T82" fmla="*/ 2721 w 3031"/>
              <a:gd name="T83" fmla="*/ 3 h 469"/>
              <a:gd name="T84" fmla="*/ 2799 w 3031"/>
              <a:gd name="T85" fmla="*/ 2 h 469"/>
              <a:gd name="T86" fmla="*/ 2876 w 3031"/>
              <a:gd name="T87" fmla="*/ 1 h 469"/>
              <a:gd name="T88" fmla="*/ 2954 w 3031"/>
              <a:gd name="T89" fmla="*/ 0 h 469"/>
              <a:gd name="T90" fmla="*/ 3031 w 3031"/>
              <a:gd name="T91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0" y="469"/>
                </a:moveTo>
                <a:lnTo>
                  <a:pt x="47" y="443"/>
                </a:lnTo>
                <a:lnTo>
                  <a:pt x="95" y="418"/>
                </a:lnTo>
                <a:lnTo>
                  <a:pt x="144" y="395"/>
                </a:lnTo>
                <a:lnTo>
                  <a:pt x="195" y="372"/>
                </a:lnTo>
                <a:lnTo>
                  <a:pt x="248" y="351"/>
                </a:lnTo>
                <a:lnTo>
                  <a:pt x="302" y="330"/>
                </a:lnTo>
                <a:lnTo>
                  <a:pt x="357" y="310"/>
                </a:lnTo>
                <a:lnTo>
                  <a:pt x="413" y="291"/>
                </a:lnTo>
                <a:lnTo>
                  <a:pt x="471" y="273"/>
                </a:lnTo>
                <a:lnTo>
                  <a:pt x="529" y="256"/>
                </a:lnTo>
                <a:lnTo>
                  <a:pt x="589" y="240"/>
                </a:lnTo>
                <a:lnTo>
                  <a:pt x="650" y="224"/>
                </a:lnTo>
                <a:lnTo>
                  <a:pt x="712" y="209"/>
                </a:lnTo>
                <a:lnTo>
                  <a:pt x="774" y="195"/>
                </a:lnTo>
                <a:lnTo>
                  <a:pt x="838" y="181"/>
                </a:lnTo>
                <a:lnTo>
                  <a:pt x="903" y="168"/>
                </a:lnTo>
                <a:lnTo>
                  <a:pt x="968" y="155"/>
                </a:lnTo>
                <a:lnTo>
                  <a:pt x="1035" y="144"/>
                </a:lnTo>
                <a:lnTo>
                  <a:pt x="1102" y="132"/>
                </a:lnTo>
                <a:lnTo>
                  <a:pt x="1170" y="122"/>
                </a:lnTo>
                <a:lnTo>
                  <a:pt x="1239" y="111"/>
                </a:lnTo>
                <a:lnTo>
                  <a:pt x="1308" y="102"/>
                </a:lnTo>
                <a:lnTo>
                  <a:pt x="1378" y="93"/>
                </a:lnTo>
                <a:lnTo>
                  <a:pt x="1449" y="84"/>
                </a:lnTo>
                <a:lnTo>
                  <a:pt x="1520" y="76"/>
                </a:lnTo>
                <a:lnTo>
                  <a:pt x="1592" y="68"/>
                </a:lnTo>
                <a:lnTo>
                  <a:pt x="1665" y="61"/>
                </a:lnTo>
                <a:lnTo>
                  <a:pt x="1738" y="54"/>
                </a:lnTo>
                <a:lnTo>
                  <a:pt x="1811" y="48"/>
                </a:lnTo>
                <a:lnTo>
                  <a:pt x="1885" y="42"/>
                </a:lnTo>
                <a:lnTo>
                  <a:pt x="1960" y="36"/>
                </a:lnTo>
                <a:lnTo>
                  <a:pt x="2035" y="31"/>
                </a:lnTo>
                <a:lnTo>
                  <a:pt x="2110" y="27"/>
                </a:lnTo>
                <a:lnTo>
                  <a:pt x="2185" y="22"/>
                </a:lnTo>
                <a:lnTo>
                  <a:pt x="2261" y="18"/>
                </a:lnTo>
                <a:lnTo>
                  <a:pt x="2337" y="15"/>
                </a:lnTo>
                <a:lnTo>
                  <a:pt x="2414" y="12"/>
                </a:lnTo>
                <a:lnTo>
                  <a:pt x="2490" y="9"/>
                </a:lnTo>
                <a:lnTo>
                  <a:pt x="2567" y="7"/>
                </a:lnTo>
                <a:lnTo>
                  <a:pt x="2644" y="5"/>
                </a:lnTo>
                <a:lnTo>
                  <a:pt x="2721" y="3"/>
                </a:lnTo>
                <a:lnTo>
                  <a:pt x="2799" y="2"/>
                </a:lnTo>
                <a:lnTo>
                  <a:pt x="2876" y="1"/>
                </a:lnTo>
                <a:lnTo>
                  <a:pt x="2954" y="0"/>
                </a:lnTo>
                <a:lnTo>
                  <a:pt x="3031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1" name="Freeform 106"/>
          <p:cNvSpPr>
            <a:spLocks/>
          </p:cNvSpPr>
          <p:nvPr/>
        </p:nvSpPr>
        <p:spPr bwMode="auto">
          <a:xfrm flipV="1">
            <a:off x="3293269" y="3132138"/>
            <a:ext cx="2254250" cy="231775"/>
          </a:xfrm>
          <a:custGeom>
            <a:avLst/>
            <a:gdLst>
              <a:gd name="T0" fmla="*/ 0 w 3289"/>
              <a:gd name="T1" fmla="*/ 337 h 337"/>
              <a:gd name="T2" fmla="*/ 55 w 3289"/>
              <a:gd name="T3" fmla="*/ 318 h 337"/>
              <a:gd name="T4" fmla="*/ 111 w 3289"/>
              <a:gd name="T5" fmla="*/ 300 h 337"/>
              <a:gd name="T6" fmla="*/ 168 w 3289"/>
              <a:gd name="T7" fmla="*/ 282 h 337"/>
              <a:gd name="T8" fmla="*/ 226 w 3289"/>
              <a:gd name="T9" fmla="*/ 266 h 337"/>
              <a:gd name="T10" fmla="*/ 286 w 3289"/>
              <a:gd name="T11" fmla="*/ 250 h 337"/>
              <a:gd name="T12" fmla="*/ 347 w 3289"/>
              <a:gd name="T13" fmla="*/ 235 h 337"/>
              <a:gd name="T14" fmla="*/ 408 w 3289"/>
              <a:gd name="T15" fmla="*/ 221 h 337"/>
              <a:gd name="T16" fmla="*/ 471 w 3289"/>
              <a:gd name="T17" fmla="*/ 207 h 337"/>
              <a:gd name="T18" fmla="*/ 535 w 3289"/>
              <a:gd name="T19" fmla="*/ 194 h 337"/>
              <a:gd name="T20" fmla="*/ 600 w 3289"/>
              <a:gd name="T21" fmla="*/ 181 h 337"/>
              <a:gd name="T22" fmla="*/ 666 w 3289"/>
              <a:gd name="T23" fmla="*/ 170 h 337"/>
              <a:gd name="T24" fmla="*/ 733 w 3289"/>
              <a:gd name="T25" fmla="*/ 158 h 337"/>
              <a:gd name="T26" fmla="*/ 801 w 3289"/>
              <a:gd name="T27" fmla="*/ 147 h 337"/>
              <a:gd name="T28" fmla="*/ 870 w 3289"/>
              <a:gd name="T29" fmla="*/ 137 h 337"/>
              <a:gd name="T30" fmla="*/ 940 w 3289"/>
              <a:gd name="T31" fmla="*/ 127 h 337"/>
              <a:gd name="T32" fmla="*/ 1010 w 3289"/>
              <a:gd name="T33" fmla="*/ 118 h 337"/>
              <a:gd name="T34" fmla="*/ 1081 w 3289"/>
              <a:gd name="T35" fmla="*/ 109 h 337"/>
              <a:gd name="T36" fmla="*/ 1153 w 3289"/>
              <a:gd name="T37" fmla="*/ 101 h 337"/>
              <a:gd name="T38" fmla="*/ 1226 w 3289"/>
              <a:gd name="T39" fmla="*/ 93 h 337"/>
              <a:gd name="T40" fmla="*/ 1300 w 3289"/>
              <a:gd name="T41" fmla="*/ 85 h 337"/>
              <a:gd name="T42" fmla="*/ 1374 w 3289"/>
              <a:gd name="T43" fmla="*/ 78 h 337"/>
              <a:gd name="T44" fmla="*/ 1449 w 3289"/>
              <a:gd name="T45" fmla="*/ 71 h 337"/>
              <a:gd name="T46" fmla="*/ 1524 w 3289"/>
              <a:gd name="T47" fmla="*/ 65 h 337"/>
              <a:gd name="T48" fmla="*/ 1600 w 3289"/>
              <a:gd name="T49" fmla="*/ 59 h 337"/>
              <a:gd name="T50" fmla="*/ 1677 w 3289"/>
              <a:gd name="T51" fmla="*/ 53 h 337"/>
              <a:gd name="T52" fmla="*/ 1754 w 3289"/>
              <a:gd name="T53" fmla="*/ 47 h 337"/>
              <a:gd name="T54" fmla="*/ 1832 w 3289"/>
              <a:gd name="T55" fmla="*/ 42 h 337"/>
              <a:gd name="T56" fmla="*/ 1910 w 3289"/>
              <a:gd name="T57" fmla="*/ 37 h 337"/>
              <a:gd name="T58" fmla="*/ 1989 w 3289"/>
              <a:gd name="T59" fmla="*/ 33 h 337"/>
              <a:gd name="T60" fmla="*/ 2068 w 3289"/>
              <a:gd name="T61" fmla="*/ 29 h 337"/>
              <a:gd name="T62" fmla="*/ 2148 w 3289"/>
              <a:gd name="T63" fmla="*/ 25 h 337"/>
              <a:gd name="T64" fmla="*/ 2227 w 3289"/>
              <a:gd name="T65" fmla="*/ 21 h 337"/>
              <a:gd name="T66" fmla="*/ 2308 w 3289"/>
              <a:gd name="T67" fmla="*/ 18 h 337"/>
              <a:gd name="T68" fmla="*/ 2388 w 3289"/>
              <a:gd name="T69" fmla="*/ 15 h 337"/>
              <a:gd name="T70" fmla="*/ 2469 w 3289"/>
              <a:gd name="T71" fmla="*/ 12 h 337"/>
              <a:gd name="T72" fmla="*/ 2550 w 3289"/>
              <a:gd name="T73" fmla="*/ 10 h 337"/>
              <a:gd name="T74" fmla="*/ 2632 w 3289"/>
              <a:gd name="T75" fmla="*/ 8 h 337"/>
              <a:gd name="T76" fmla="*/ 2714 w 3289"/>
              <a:gd name="T77" fmla="*/ 6 h 337"/>
              <a:gd name="T78" fmla="*/ 2795 w 3289"/>
              <a:gd name="T79" fmla="*/ 4 h 337"/>
              <a:gd name="T80" fmla="*/ 2877 w 3289"/>
              <a:gd name="T81" fmla="*/ 3 h 337"/>
              <a:gd name="T82" fmla="*/ 2960 w 3289"/>
              <a:gd name="T83" fmla="*/ 2 h 337"/>
              <a:gd name="T84" fmla="*/ 3042 w 3289"/>
              <a:gd name="T85" fmla="*/ 1 h 337"/>
              <a:gd name="T86" fmla="*/ 3124 w 3289"/>
              <a:gd name="T87" fmla="*/ 0 h 337"/>
              <a:gd name="T88" fmla="*/ 3207 w 3289"/>
              <a:gd name="T89" fmla="*/ 0 h 337"/>
              <a:gd name="T90" fmla="*/ 3289 w 3289"/>
              <a:gd name="T91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0" y="337"/>
                </a:moveTo>
                <a:lnTo>
                  <a:pt x="55" y="318"/>
                </a:lnTo>
                <a:lnTo>
                  <a:pt x="111" y="300"/>
                </a:lnTo>
                <a:lnTo>
                  <a:pt x="168" y="282"/>
                </a:lnTo>
                <a:lnTo>
                  <a:pt x="226" y="266"/>
                </a:lnTo>
                <a:lnTo>
                  <a:pt x="286" y="250"/>
                </a:lnTo>
                <a:lnTo>
                  <a:pt x="347" y="235"/>
                </a:lnTo>
                <a:lnTo>
                  <a:pt x="408" y="221"/>
                </a:lnTo>
                <a:lnTo>
                  <a:pt x="471" y="207"/>
                </a:lnTo>
                <a:lnTo>
                  <a:pt x="535" y="194"/>
                </a:lnTo>
                <a:lnTo>
                  <a:pt x="600" y="181"/>
                </a:lnTo>
                <a:lnTo>
                  <a:pt x="666" y="170"/>
                </a:lnTo>
                <a:lnTo>
                  <a:pt x="733" y="158"/>
                </a:lnTo>
                <a:lnTo>
                  <a:pt x="801" y="147"/>
                </a:lnTo>
                <a:lnTo>
                  <a:pt x="870" y="137"/>
                </a:lnTo>
                <a:lnTo>
                  <a:pt x="940" y="127"/>
                </a:lnTo>
                <a:lnTo>
                  <a:pt x="1010" y="118"/>
                </a:lnTo>
                <a:lnTo>
                  <a:pt x="1081" y="109"/>
                </a:lnTo>
                <a:lnTo>
                  <a:pt x="1153" y="101"/>
                </a:lnTo>
                <a:lnTo>
                  <a:pt x="1226" y="93"/>
                </a:lnTo>
                <a:lnTo>
                  <a:pt x="1300" y="85"/>
                </a:lnTo>
                <a:lnTo>
                  <a:pt x="1374" y="78"/>
                </a:lnTo>
                <a:lnTo>
                  <a:pt x="1449" y="71"/>
                </a:lnTo>
                <a:lnTo>
                  <a:pt x="1524" y="65"/>
                </a:lnTo>
                <a:lnTo>
                  <a:pt x="1600" y="59"/>
                </a:lnTo>
                <a:lnTo>
                  <a:pt x="1677" y="53"/>
                </a:lnTo>
                <a:lnTo>
                  <a:pt x="1754" y="47"/>
                </a:lnTo>
                <a:lnTo>
                  <a:pt x="1832" y="42"/>
                </a:lnTo>
                <a:lnTo>
                  <a:pt x="1910" y="37"/>
                </a:lnTo>
                <a:lnTo>
                  <a:pt x="1989" y="33"/>
                </a:lnTo>
                <a:lnTo>
                  <a:pt x="2068" y="29"/>
                </a:lnTo>
                <a:lnTo>
                  <a:pt x="2148" y="25"/>
                </a:lnTo>
                <a:lnTo>
                  <a:pt x="2227" y="21"/>
                </a:lnTo>
                <a:lnTo>
                  <a:pt x="2308" y="18"/>
                </a:lnTo>
                <a:lnTo>
                  <a:pt x="2388" y="15"/>
                </a:lnTo>
                <a:lnTo>
                  <a:pt x="2469" y="12"/>
                </a:lnTo>
                <a:lnTo>
                  <a:pt x="2550" y="10"/>
                </a:lnTo>
                <a:lnTo>
                  <a:pt x="2632" y="8"/>
                </a:lnTo>
                <a:lnTo>
                  <a:pt x="2714" y="6"/>
                </a:lnTo>
                <a:lnTo>
                  <a:pt x="2795" y="4"/>
                </a:lnTo>
                <a:lnTo>
                  <a:pt x="2877" y="3"/>
                </a:lnTo>
                <a:lnTo>
                  <a:pt x="2960" y="2"/>
                </a:lnTo>
                <a:lnTo>
                  <a:pt x="3042" y="1"/>
                </a:lnTo>
                <a:lnTo>
                  <a:pt x="3124" y="0"/>
                </a:lnTo>
                <a:lnTo>
                  <a:pt x="3207" y="0"/>
                </a:lnTo>
                <a:lnTo>
                  <a:pt x="3289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2" name="Freeform 107"/>
          <p:cNvSpPr>
            <a:spLocks/>
          </p:cNvSpPr>
          <p:nvPr/>
        </p:nvSpPr>
        <p:spPr bwMode="auto">
          <a:xfrm flipV="1">
            <a:off x="3183731" y="3535363"/>
            <a:ext cx="2363788" cy="122238"/>
          </a:xfrm>
          <a:custGeom>
            <a:avLst/>
            <a:gdLst>
              <a:gd name="T0" fmla="*/ 0 w 3447"/>
              <a:gd name="T1" fmla="*/ 177 h 177"/>
              <a:gd name="T2" fmla="*/ 60 w 3447"/>
              <a:gd name="T3" fmla="*/ 167 h 177"/>
              <a:gd name="T4" fmla="*/ 121 w 3447"/>
              <a:gd name="T5" fmla="*/ 157 h 177"/>
              <a:gd name="T6" fmla="*/ 183 w 3447"/>
              <a:gd name="T7" fmla="*/ 148 h 177"/>
              <a:gd name="T8" fmla="*/ 246 w 3447"/>
              <a:gd name="T9" fmla="*/ 139 h 177"/>
              <a:gd name="T10" fmla="*/ 310 w 3447"/>
              <a:gd name="T11" fmla="*/ 131 h 177"/>
              <a:gd name="T12" fmla="*/ 375 w 3447"/>
              <a:gd name="T13" fmla="*/ 123 h 177"/>
              <a:gd name="T14" fmla="*/ 441 w 3447"/>
              <a:gd name="T15" fmla="*/ 115 h 177"/>
              <a:gd name="T16" fmla="*/ 509 w 3447"/>
              <a:gd name="T17" fmla="*/ 108 h 177"/>
              <a:gd name="T18" fmla="*/ 577 w 3447"/>
              <a:gd name="T19" fmla="*/ 101 h 177"/>
              <a:gd name="T20" fmla="*/ 646 w 3447"/>
              <a:gd name="T21" fmla="*/ 95 h 177"/>
              <a:gd name="T22" fmla="*/ 716 w 3447"/>
              <a:gd name="T23" fmla="*/ 88 h 177"/>
              <a:gd name="T24" fmla="*/ 786 w 3447"/>
              <a:gd name="T25" fmla="*/ 83 h 177"/>
              <a:gd name="T26" fmla="*/ 858 w 3447"/>
              <a:gd name="T27" fmla="*/ 77 h 177"/>
              <a:gd name="T28" fmla="*/ 930 w 3447"/>
              <a:gd name="T29" fmla="*/ 72 h 177"/>
              <a:gd name="T30" fmla="*/ 1004 w 3447"/>
              <a:gd name="T31" fmla="*/ 67 h 177"/>
              <a:gd name="T32" fmla="*/ 1078 w 3447"/>
              <a:gd name="T33" fmla="*/ 62 h 177"/>
              <a:gd name="T34" fmla="*/ 1152 w 3447"/>
              <a:gd name="T35" fmla="*/ 57 h 177"/>
              <a:gd name="T36" fmla="*/ 1228 w 3447"/>
              <a:gd name="T37" fmla="*/ 53 h 177"/>
              <a:gd name="T38" fmla="*/ 1304 w 3447"/>
              <a:gd name="T39" fmla="*/ 49 h 177"/>
              <a:gd name="T40" fmla="*/ 1381 w 3447"/>
              <a:gd name="T41" fmla="*/ 45 h 177"/>
              <a:gd name="T42" fmla="*/ 1458 w 3447"/>
              <a:gd name="T43" fmla="*/ 41 h 177"/>
              <a:gd name="T44" fmla="*/ 1536 w 3447"/>
              <a:gd name="T45" fmla="*/ 37 h 177"/>
              <a:gd name="T46" fmla="*/ 1615 w 3447"/>
              <a:gd name="T47" fmla="*/ 34 h 177"/>
              <a:gd name="T48" fmla="*/ 1694 w 3447"/>
              <a:gd name="T49" fmla="*/ 31 h 177"/>
              <a:gd name="T50" fmla="*/ 1774 w 3447"/>
              <a:gd name="T51" fmla="*/ 28 h 177"/>
              <a:gd name="T52" fmla="*/ 1855 w 3447"/>
              <a:gd name="T53" fmla="*/ 25 h 177"/>
              <a:gd name="T54" fmla="*/ 1936 w 3447"/>
              <a:gd name="T55" fmla="*/ 22 h 177"/>
              <a:gd name="T56" fmla="*/ 2017 w 3447"/>
              <a:gd name="T57" fmla="*/ 20 h 177"/>
              <a:gd name="T58" fmla="*/ 2099 w 3447"/>
              <a:gd name="T59" fmla="*/ 18 h 177"/>
              <a:gd name="T60" fmla="*/ 2181 w 3447"/>
              <a:gd name="T61" fmla="*/ 15 h 177"/>
              <a:gd name="T62" fmla="*/ 2264 w 3447"/>
              <a:gd name="T63" fmla="*/ 13 h 177"/>
              <a:gd name="T64" fmla="*/ 2347 w 3447"/>
              <a:gd name="T65" fmla="*/ 12 h 177"/>
              <a:gd name="T66" fmla="*/ 2430 w 3447"/>
              <a:gd name="T67" fmla="*/ 10 h 177"/>
              <a:gd name="T68" fmla="*/ 2513 w 3447"/>
              <a:gd name="T69" fmla="*/ 8 h 177"/>
              <a:gd name="T70" fmla="*/ 2597 w 3447"/>
              <a:gd name="T71" fmla="*/ 7 h 177"/>
              <a:gd name="T72" fmla="*/ 2682 w 3447"/>
              <a:gd name="T73" fmla="*/ 6 h 177"/>
              <a:gd name="T74" fmla="*/ 2766 w 3447"/>
              <a:gd name="T75" fmla="*/ 5 h 177"/>
              <a:gd name="T76" fmla="*/ 2851 w 3447"/>
              <a:gd name="T77" fmla="*/ 4 h 177"/>
              <a:gd name="T78" fmla="*/ 2936 w 3447"/>
              <a:gd name="T79" fmla="*/ 3 h 177"/>
              <a:gd name="T80" fmla="*/ 3021 w 3447"/>
              <a:gd name="T81" fmla="*/ 2 h 177"/>
              <a:gd name="T82" fmla="*/ 3106 w 3447"/>
              <a:gd name="T83" fmla="*/ 1 h 177"/>
              <a:gd name="T84" fmla="*/ 3191 w 3447"/>
              <a:gd name="T85" fmla="*/ 1 h 177"/>
              <a:gd name="T86" fmla="*/ 3276 w 3447"/>
              <a:gd name="T87" fmla="*/ 1 h 177"/>
              <a:gd name="T88" fmla="*/ 3362 w 3447"/>
              <a:gd name="T89" fmla="*/ 0 h 177"/>
              <a:gd name="T90" fmla="*/ 3447 w 3447"/>
              <a:gd name="T9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0" y="177"/>
                </a:moveTo>
                <a:lnTo>
                  <a:pt x="60" y="167"/>
                </a:lnTo>
                <a:lnTo>
                  <a:pt x="121" y="157"/>
                </a:lnTo>
                <a:lnTo>
                  <a:pt x="183" y="148"/>
                </a:lnTo>
                <a:lnTo>
                  <a:pt x="246" y="139"/>
                </a:lnTo>
                <a:lnTo>
                  <a:pt x="310" y="131"/>
                </a:lnTo>
                <a:lnTo>
                  <a:pt x="375" y="123"/>
                </a:lnTo>
                <a:lnTo>
                  <a:pt x="441" y="115"/>
                </a:lnTo>
                <a:lnTo>
                  <a:pt x="509" y="108"/>
                </a:lnTo>
                <a:lnTo>
                  <a:pt x="577" y="101"/>
                </a:lnTo>
                <a:lnTo>
                  <a:pt x="646" y="95"/>
                </a:lnTo>
                <a:lnTo>
                  <a:pt x="716" y="88"/>
                </a:lnTo>
                <a:lnTo>
                  <a:pt x="786" y="83"/>
                </a:lnTo>
                <a:lnTo>
                  <a:pt x="858" y="77"/>
                </a:lnTo>
                <a:lnTo>
                  <a:pt x="930" y="72"/>
                </a:lnTo>
                <a:lnTo>
                  <a:pt x="1004" y="67"/>
                </a:lnTo>
                <a:lnTo>
                  <a:pt x="1078" y="62"/>
                </a:lnTo>
                <a:lnTo>
                  <a:pt x="1152" y="57"/>
                </a:lnTo>
                <a:lnTo>
                  <a:pt x="1228" y="53"/>
                </a:lnTo>
                <a:lnTo>
                  <a:pt x="1304" y="49"/>
                </a:lnTo>
                <a:lnTo>
                  <a:pt x="1381" y="45"/>
                </a:lnTo>
                <a:lnTo>
                  <a:pt x="1458" y="41"/>
                </a:lnTo>
                <a:lnTo>
                  <a:pt x="1536" y="37"/>
                </a:lnTo>
                <a:lnTo>
                  <a:pt x="1615" y="34"/>
                </a:lnTo>
                <a:lnTo>
                  <a:pt x="1694" y="31"/>
                </a:lnTo>
                <a:lnTo>
                  <a:pt x="1774" y="28"/>
                </a:lnTo>
                <a:lnTo>
                  <a:pt x="1855" y="25"/>
                </a:lnTo>
                <a:lnTo>
                  <a:pt x="1936" y="22"/>
                </a:lnTo>
                <a:lnTo>
                  <a:pt x="2017" y="20"/>
                </a:lnTo>
                <a:lnTo>
                  <a:pt x="2099" y="18"/>
                </a:lnTo>
                <a:lnTo>
                  <a:pt x="2181" y="15"/>
                </a:lnTo>
                <a:lnTo>
                  <a:pt x="2264" y="13"/>
                </a:lnTo>
                <a:lnTo>
                  <a:pt x="2347" y="12"/>
                </a:lnTo>
                <a:lnTo>
                  <a:pt x="2430" y="10"/>
                </a:lnTo>
                <a:lnTo>
                  <a:pt x="2513" y="8"/>
                </a:lnTo>
                <a:lnTo>
                  <a:pt x="2597" y="7"/>
                </a:lnTo>
                <a:lnTo>
                  <a:pt x="2682" y="6"/>
                </a:lnTo>
                <a:lnTo>
                  <a:pt x="2766" y="5"/>
                </a:lnTo>
                <a:lnTo>
                  <a:pt x="2851" y="4"/>
                </a:lnTo>
                <a:lnTo>
                  <a:pt x="2936" y="3"/>
                </a:lnTo>
                <a:lnTo>
                  <a:pt x="3021" y="2"/>
                </a:lnTo>
                <a:lnTo>
                  <a:pt x="3106" y="1"/>
                </a:lnTo>
                <a:lnTo>
                  <a:pt x="3191" y="1"/>
                </a:lnTo>
                <a:lnTo>
                  <a:pt x="3276" y="1"/>
                </a:lnTo>
                <a:lnTo>
                  <a:pt x="3362" y="0"/>
                </a:lnTo>
                <a:lnTo>
                  <a:pt x="3447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3" name="Freeform 108"/>
          <p:cNvSpPr>
            <a:spLocks/>
          </p:cNvSpPr>
          <p:nvPr/>
        </p:nvSpPr>
        <p:spPr bwMode="auto">
          <a:xfrm flipV="1">
            <a:off x="5547519" y="6134100"/>
            <a:ext cx="417513" cy="182563"/>
          </a:xfrm>
          <a:custGeom>
            <a:avLst/>
            <a:gdLst>
              <a:gd name="T0" fmla="*/ 608 w 608"/>
              <a:gd name="T1" fmla="*/ 0 h 265"/>
              <a:gd name="T2" fmla="*/ 606 w 608"/>
              <a:gd name="T3" fmla="*/ 11 h 265"/>
              <a:gd name="T4" fmla="*/ 603 w 608"/>
              <a:gd name="T5" fmla="*/ 21 h 265"/>
              <a:gd name="T6" fmla="*/ 599 w 608"/>
              <a:gd name="T7" fmla="*/ 31 h 265"/>
              <a:gd name="T8" fmla="*/ 595 w 608"/>
              <a:gd name="T9" fmla="*/ 41 h 265"/>
              <a:gd name="T10" fmla="*/ 590 w 608"/>
              <a:gd name="T11" fmla="*/ 51 h 265"/>
              <a:gd name="T12" fmla="*/ 584 w 608"/>
              <a:gd name="T13" fmla="*/ 61 h 265"/>
              <a:gd name="T14" fmla="*/ 578 w 608"/>
              <a:gd name="T15" fmla="*/ 70 h 265"/>
              <a:gd name="T16" fmla="*/ 571 w 608"/>
              <a:gd name="T17" fmla="*/ 80 h 265"/>
              <a:gd name="T18" fmla="*/ 563 w 608"/>
              <a:gd name="T19" fmla="*/ 89 h 265"/>
              <a:gd name="T20" fmla="*/ 555 w 608"/>
              <a:gd name="T21" fmla="*/ 98 h 265"/>
              <a:gd name="T22" fmla="*/ 546 w 608"/>
              <a:gd name="T23" fmla="*/ 107 h 265"/>
              <a:gd name="T24" fmla="*/ 537 w 608"/>
              <a:gd name="T25" fmla="*/ 116 h 265"/>
              <a:gd name="T26" fmla="*/ 527 w 608"/>
              <a:gd name="T27" fmla="*/ 124 h 265"/>
              <a:gd name="T28" fmla="*/ 516 w 608"/>
              <a:gd name="T29" fmla="*/ 133 h 265"/>
              <a:gd name="T30" fmla="*/ 505 w 608"/>
              <a:gd name="T31" fmla="*/ 141 h 265"/>
              <a:gd name="T32" fmla="*/ 493 w 608"/>
              <a:gd name="T33" fmla="*/ 149 h 265"/>
              <a:gd name="T34" fmla="*/ 481 w 608"/>
              <a:gd name="T35" fmla="*/ 156 h 265"/>
              <a:gd name="T36" fmla="*/ 468 w 608"/>
              <a:gd name="T37" fmla="*/ 164 h 265"/>
              <a:gd name="T38" fmla="*/ 455 w 608"/>
              <a:gd name="T39" fmla="*/ 171 h 265"/>
              <a:gd name="T40" fmla="*/ 442 w 608"/>
              <a:gd name="T41" fmla="*/ 178 h 265"/>
              <a:gd name="T42" fmla="*/ 428 w 608"/>
              <a:gd name="T43" fmla="*/ 185 h 265"/>
              <a:gd name="T44" fmla="*/ 413 w 608"/>
              <a:gd name="T45" fmla="*/ 191 h 265"/>
              <a:gd name="T46" fmla="*/ 398 w 608"/>
              <a:gd name="T47" fmla="*/ 197 h 265"/>
              <a:gd name="T48" fmla="*/ 383 w 608"/>
              <a:gd name="T49" fmla="*/ 203 h 265"/>
              <a:gd name="T50" fmla="*/ 367 w 608"/>
              <a:gd name="T51" fmla="*/ 209 h 265"/>
              <a:gd name="T52" fmla="*/ 351 w 608"/>
              <a:gd name="T53" fmla="*/ 214 h 265"/>
              <a:gd name="T54" fmla="*/ 335 w 608"/>
              <a:gd name="T55" fmla="*/ 219 h 265"/>
              <a:gd name="T56" fmla="*/ 318 w 608"/>
              <a:gd name="T57" fmla="*/ 224 h 265"/>
              <a:gd name="T58" fmla="*/ 301 w 608"/>
              <a:gd name="T59" fmla="*/ 229 h 265"/>
              <a:gd name="T60" fmla="*/ 283 w 608"/>
              <a:gd name="T61" fmla="*/ 233 h 265"/>
              <a:gd name="T62" fmla="*/ 266 w 608"/>
              <a:gd name="T63" fmla="*/ 237 h 265"/>
              <a:gd name="T64" fmla="*/ 248 w 608"/>
              <a:gd name="T65" fmla="*/ 241 h 265"/>
              <a:gd name="T66" fmla="*/ 230 w 608"/>
              <a:gd name="T67" fmla="*/ 245 h 265"/>
              <a:gd name="T68" fmla="*/ 211 w 608"/>
              <a:gd name="T69" fmla="*/ 248 h 265"/>
              <a:gd name="T70" fmla="*/ 193 w 608"/>
              <a:gd name="T71" fmla="*/ 251 h 265"/>
              <a:gd name="T72" fmla="*/ 174 w 608"/>
              <a:gd name="T73" fmla="*/ 254 h 265"/>
              <a:gd name="T74" fmla="*/ 155 w 608"/>
              <a:gd name="T75" fmla="*/ 256 h 265"/>
              <a:gd name="T76" fmla="*/ 136 w 608"/>
              <a:gd name="T77" fmla="*/ 258 h 265"/>
              <a:gd name="T78" fmla="*/ 117 w 608"/>
              <a:gd name="T79" fmla="*/ 260 h 265"/>
              <a:gd name="T80" fmla="*/ 98 w 608"/>
              <a:gd name="T81" fmla="*/ 262 h 265"/>
              <a:gd name="T82" fmla="*/ 78 w 608"/>
              <a:gd name="T83" fmla="*/ 263 h 265"/>
              <a:gd name="T84" fmla="*/ 59 w 608"/>
              <a:gd name="T85" fmla="*/ 264 h 265"/>
              <a:gd name="T86" fmla="*/ 39 w 608"/>
              <a:gd name="T87" fmla="*/ 265 h 265"/>
              <a:gd name="T88" fmla="*/ 20 w 608"/>
              <a:gd name="T89" fmla="*/ 265 h 265"/>
              <a:gd name="T90" fmla="*/ 0 w 608"/>
              <a:gd name="T9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608" y="0"/>
                </a:moveTo>
                <a:lnTo>
                  <a:pt x="606" y="11"/>
                </a:lnTo>
                <a:lnTo>
                  <a:pt x="603" y="21"/>
                </a:lnTo>
                <a:lnTo>
                  <a:pt x="599" y="31"/>
                </a:lnTo>
                <a:lnTo>
                  <a:pt x="595" y="41"/>
                </a:lnTo>
                <a:lnTo>
                  <a:pt x="590" y="51"/>
                </a:lnTo>
                <a:lnTo>
                  <a:pt x="584" y="61"/>
                </a:lnTo>
                <a:lnTo>
                  <a:pt x="578" y="70"/>
                </a:lnTo>
                <a:lnTo>
                  <a:pt x="571" y="80"/>
                </a:lnTo>
                <a:lnTo>
                  <a:pt x="563" y="89"/>
                </a:lnTo>
                <a:lnTo>
                  <a:pt x="555" y="98"/>
                </a:lnTo>
                <a:lnTo>
                  <a:pt x="546" y="107"/>
                </a:lnTo>
                <a:lnTo>
                  <a:pt x="537" y="116"/>
                </a:lnTo>
                <a:lnTo>
                  <a:pt x="527" y="124"/>
                </a:lnTo>
                <a:lnTo>
                  <a:pt x="516" y="133"/>
                </a:lnTo>
                <a:lnTo>
                  <a:pt x="505" y="141"/>
                </a:lnTo>
                <a:lnTo>
                  <a:pt x="493" y="149"/>
                </a:lnTo>
                <a:lnTo>
                  <a:pt x="481" y="156"/>
                </a:lnTo>
                <a:lnTo>
                  <a:pt x="468" y="164"/>
                </a:lnTo>
                <a:lnTo>
                  <a:pt x="455" y="171"/>
                </a:lnTo>
                <a:lnTo>
                  <a:pt x="442" y="178"/>
                </a:lnTo>
                <a:lnTo>
                  <a:pt x="428" y="185"/>
                </a:lnTo>
                <a:lnTo>
                  <a:pt x="413" y="191"/>
                </a:lnTo>
                <a:lnTo>
                  <a:pt x="398" y="197"/>
                </a:lnTo>
                <a:lnTo>
                  <a:pt x="383" y="203"/>
                </a:lnTo>
                <a:lnTo>
                  <a:pt x="367" y="209"/>
                </a:lnTo>
                <a:lnTo>
                  <a:pt x="351" y="214"/>
                </a:lnTo>
                <a:lnTo>
                  <a:pt x="335" y="219"/>
                </a:lnTo>
                <a:lnTo>
                  <a:pt x="318" y="224"/>
                </a:lnTo>
                <a:lnTo>
                  <a:pt x="301" y="229"/>
                </a:lnTo>
                <a:lnTo>
                  <a:pt x="283" y="233"/>
                </a:lnTo>
                <a:lnTo>
                  <a:pt x="266" y="237"/>
                </a:lnTo>
                <a:lnTo>
                  <a:pt x="248" y="241"/>
                </a:lnTo>
                <a:lnTo>
                  <a:pt x="230" y="245"/>
                </a:lnTo>
                <a:lnTo>
                  <a:pt x="211" y="248"/>
                </a:lnTo>
                <a:lnTo>
                  <a:pt x="193" y="251"/>
                </a:lnTo>
                <a:lnTo>
                  <a:pt x="174" y="254"/>
                </a:lnTo>
                <a:lnTo>
                  <a:pt x="155" y="256"/>
                </a:lnTo>
                <a:lnTo>
                  <a:pt x="136" y="258"/>
                </a:lnTo>
                <a:lnTo>
                  <a:pt x="117" y="260"/>
                </a:lnTo>
                <a:lnTo>
                  <a:pt x="98" y="262"/>
                </a:lnTo>
                <a:lnTo>
                  <a:pt x="78" y="263"/>
                </a:lnTo>
                <a:lnTo>
                  <a:pt x="59" y="264"/>
                </a:lnTo>
                <a:lnTo>
                  <a:pt x="39" y="265"/>
                </a:lnTo>
                <a:lnTo>
                  <a:pt x="20" y="265"/>
                </a:lnTo>
                <a:lnTo>
                  <a:pt x="0" y="265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4" name="Freeform 109"/>
          <p:cNvSpPr>
            <a:spLocks/>
          </p:cNvSpPr>
          <p:nvPr/>
        </p:nvSpPr>
        <p:spPr bwMode="auto">
          <a:xfrm flipV="1">
            <a:off x="5547519" y="5899150"/>
            <a:ext cx="820738" cy="309563"/>
          </a:xfrm>
          <a:custGeom>
            <a:avLst/>
            <a:gdLst>
              <a:gd name="T0" fmla="*/ 1197 w 1197"/>
              <a:gd name="T1" fmla="*/ 0 h 450"/>
              <a:gd name="T2" fmla="*/ 1189 w 1197"/>
              <a:gd name="T3" fmla="*/ 20 h 450"/>
              <a:gd name="T4" fmla="*/ 1180 w 1197"/>
              <a:gd name="T5" fmla="*/ 39 h 450"/>
              <a:gd name="T6" fmla="*/ 1170 w 1197"/>
              <a:gd name="T7" fmla="*/ 57 h 450"/>
              <a:gd name="T8" fmla="*/ 1158 w 1197"/>
              <a:gd name="T9" fmla="*/ 76 h 450"/>
              <a:gd name="T10" fmla="*/ 1145 w 1197"/>
              <a:gd name="T11" fmla="*/ 94 h 450"/>
              <a:gd name="T12" fmla="*/ 1131 w 1197"/>
              <a:gd name="T13" fmla="*/ 111 h 450"/>
              <a:gd name="T14" fmla="*/ 1116 w 1197"/>
              <a:gd name="T15" fmla="*/ 128 h 450"/>
              <a:gd name="T16" fmla="*/ 1100 w 1197"/>
              <a:gd name="T17" fmla="*/ 145 h 450"/>
              <a:gd name="T18" fmla="*/ 1083 w 1197"/>
              <a:gd name="T19" fmla="*/ 161 h 450"/>
              <a:gd name="T20" fmla="*/ 1064 w 1197"/>
              <a:gd name="T21" fmla="*/ 177 h 450"/>
              <a:gd name="T22" fmla="*/ 1045 w 1197"/>
              <a:gd name="T23" fmla="*/ 192 h 450"/>
              <a:gd name="T24" fmla="*/ 1025 w 1197"/>
              <a:gd name="T25" fmla="*/ 207 h 450"/>
              <a:gd name="T26" fmla="*/ 1003 w 1197"/>
              <a:gd name="T27" fmla="*/ 222 h 450"/>
              <a:gd name="T28" fmla="*/ 981 w 1197"/>
              <a:gd name="T29" fmla="*/ 236 h 450"/>
              <a:gd name="T30" fmla="*/ 958 w 1197"/>
              <a:gd name="T31" fmla="*/ 250 h 450"/>
              <a:gd name="T32" fmla="*/ 934 w 1197"/>
              <a:gd name="T33" fmla="*/ 263 h 450"/>
              <a:gd name="T34" fmla="*/ 909 w 1197"/>
              <a:gd name="T35" fmla="*/ 276 h 450"/>
              <a:gd name="T36" fmla="*/ 884 w 1197"/>
              <a:gd name="T37" fmla="*/ 288 h 450"/>
              <a:gd name="T38" fmla="*/ 857 w 1197"/>
              <a:gd name="T39" fmla="*/ 300 h 450"/>
              <a:gd name="T40" fmla="*/ 830 w 1197"/>
              <a:gd name="T41" fmla="*/ 311 h 450"/>
              <a:gd name="T42" fmla="*/ 802 w 1197"/>
              <a:gd name="T43" fmla="*/ 322 h 450"/>
              <a:gd name="T44" fmla="*/ 774 w 1197"/>
              <a:gd name="T45" fmla="*/ 333 h 450"/>
              <a:gd name="T46" fmla="*/ 745 w 1197"/>
              <a:gd name="T47" fmla="*/ 343 h 450"/>
              <a:gd name="T48" fmla="*/ 715 w 1197"/>
              <a:gd name="T49" fmla="*/ 352 h 450"/>
              <a:gd name="T50" fmla="*/ 685 w 1197"/>
              <a:gd name="T51" fmla="*/ 361 h 450"/>
              <a:gd name="T52" fmla="*/ 654 w 1197"/>
              <a:gd name="T53" fmla="*/ 370 h 450"/>
              <a:gd name="T54" fmla="*/ 623 w 1197"/>
              <a:gd name="T55" fmla="*/ 378 h 450"/>
              <a:gd name="T56" fmla="*/ 591 w 1197"/>
              <a:gd name="T57" fmla="*/ 386 h 450"/>
              <a:gd name="T58" fmla="*/ 559 w 1197"/>
              <a:gd name="T59" fmla="*/ 393 h 450"/>
              <a:gd name="T60" fmla="*/ 526 w 1197"/>
              <a:gd name="T61" fmla="*/ 400 h 450"/>
              <a:gd name="T62" fmla="*/ 493 w 1197"/>
              <a:gd name="T63" fmla="*/ 407 h 450"/>
              <a:gd name="T64" fmla="*/ 459 w 1197"/>
              <a:gd name="T65" fmla="*/ 413 h 450"/>
              <a:gd name="T66" fmla="*/ 425 w 1197"/>
              <a:gd name="T67" fmla="*/ 418 h 450"/>
              <a:gd name="T68" fmla="*/ 391 w 1197"/>
              <a:gd name="T69" fmla="*/ 423 h 450"/>
              <a:gd name="T70" fmla="*/ 356 w 1197"/>
              <a:gd name="T71" fmla="*/ 428 h 450"/>
              <a:gd name="T72" fmla="*/ 321 w 1197"/>
              <a:gd name="T73" fmla="*/ 432 h 450"/>
              <a:gd name="T74" fmla="*/ 286 w 1197"/>
              <a:gd name="T75" fmla="*/ 436 h 450"/>
              <a:gd name="T76" fmla="*/ 251 w 1197"/>
              <a:gd name="T77" fmla="*/ 439 h 450"/>
              <a:gd name="T78" fmla="*/ 215 w 1197"/>
              <a:gd name="T79" fmla="*/ 442 h 450"/>
              <a:gd name="T80" fmla="*/ 180 w 1197"/>
              <a:gd name="T81" fmla="*/ 444 h 450"/>
              <a:gd name="T82" fmla="*/ 144 w 1197"/>
              <a:gd name="T83" fmla="*/ 446 h 450"/>
              <a:gd name="T84" fmla="*/ 108 w 1197"/>
              <a:gd name="T85" fmla="*/ 448 h 450"/>
              <a:gd name="T86" fmla="*/ 72 w 1197"/>
              <a:gd name="T87" fmla="*/ 449 h 450"/>
              <a:gd name="T88" fmla="*/ 36 w 1197"/>
              <a:gd name="T89" fmla="*/ 450 h 450"/>
              <a:gd name="T90" fmla="*/ 0 w 1197"/>
              <a:gd name="T9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1197" y="0"/>
                </a:moveTo>
                <a:lnTo>
                  <a:pt x="1189" y="20"/>
                </a:lnTo>
                <a:lnTo>
                  <a:pt x="1180" y="39"/>
                </a:lnTo>
                <a:lnTo>
                  <a:pt x="1170" y="57"/>
                </a:lnTo>
                <a:lnTo>
                  <a:pt x="1158" y="76"/>
                </a:lnTo>
                <a:lnTo>
                  <a:pt x="1145" y="94"/>
                </a:lnTo>
                <a:lnTo>
                  <a:pt x="1131" y="111"/>
                </a:lnTo>
                <a:lnTo>
                  <a:pt x="1116" y="128"/>
                </a:lnTo>
                <a:lnTo>
                  <a:pt x="1100" y="145"/>
                </a:lnTo>
                <a:lnTo>
                  <a:pt x="1083" y="161"/>
                </a:lnTo>
                <a:lnTo>
                  <a:pt x="1064" y="177"/>
                </a:lnTo>
                <a:lnTo>
                  <a:pt x="1045" y="192"/>
                </a:lnTo>
                <a:lnTo>
                  <a:pt x="1025" y="207"/>
                </a:lnTo>
                <a:lnTo>
                  <a:pt x="1003" y="222"/>
                </a:lnTo>
                <a:lnTo>
                  <a:pt x="981" y="236"/>
                </a:lnTo>
                <a:lnTo>
                  <a:pt x="958" y="250"/>
                </a:lnTo>
                <a:lnTo>
                  <a:pt x="934" y="263"/>
                </a:lnTo>
                <a:lnTo>
                  <a:pt x="909" y="276"/>
                </a:lnTo>
                <a:lnTo>
                  <a:pt x="884" y="288"/>
                </a:lnTo>
                <a:lnTo>
                  <a:pt x="857" y="300"/>
                </a:lnTo>
                <a:lnTo>
                  <a:pt x="830" y="311"/>
                </a:lnTo>
                <a:lnTo>
                  <a:pt x="802" y="322"/>
                </a:lnTo>
                <a:lnTo>
                  <a:pt x="774" y="333"/>
                </a:lnTo>
                <a:lnTo>
                  <a:pt x="745" y="343"/>
                </a:lnTo>
                <a:lnTo>
                  <a:pt x="715" y="352"/>
                </a:lnTo>
                <a:lnTo>
                  <a:pt x="685" y="361"/>
                </a:lnTo>
                <a:lnTo>
                  <a:pt x="654" y="370"/>
                </a:lnTo>
                <a:lnTo>
                  <a:pt x="623" y="378"/>
                </a:lnTo>
                <a:lnTo>
                  <a:pt x="591" y="386"/>
                </a:lnTo>
                <a:lnTo>
                  <a:pt x="559" y="393"/>
                </a:lnTo>
                <a:lnTo>
                  <a:pt x="526" y="400"/>
                </a:lnTo>
                <a:lnTo>
                  <a:pt x="493" y="407"/>
                </a:lnTo>
                <a:lnTo>
                  <a:pt x="459" y="413"/>
                </a:lnTo>
                <a:lnTo>
                  <a:pt x="425" y="418"/>
                </a:lnTo>
                <a:lnTo>
                  <a:pt x="391" y="423"/>
                </a:lnTo>
                <a:lnTo>
                  <a:pt x="356" y="428"/>
                </a:lnTo>
                <a:lnTo>
                  <a:pt x="321" y="432"/>
                </a:lnTo>
                <a:lnTo>
                  <a:pt x="286" y="436"/>
                </a:lnTo>
                <a:lnTo>
                  <a:pt x="251" y="439"/>
                </a:lnTo>
                <a:lnTo>
                  <a:pt x="215" y="442"/>
                </a:lnTo>
                <a:lnTo>
                  <a:pt x="180" y="444"/>
                </a:lnTo>
                <a:lnTo>
                  <a:pt x="144" y="446"/>
                </a:lnTo>
                <a:lnTo>
                  <a:pt x="108" y="448"/>
                </a:lnTo>
                <a:lnTo>
                  <a:pt x="72" y="449"/>
                </a:lnTo>
                <a:lnTo>
                  <a:pt x="36" y="450"/>
                </a:lnTo>
                <a:lnTo>
                  <a:pt x="0" y="45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5" name="Freeform 110"/>
          <p:cNvSpPr>
            <a:spLocks/>
          </p:cNvSpPr>
          <p:nvPr/>
        </p:nvSpPr>
        <p:spPr bwMode="auto">
          <a:xfrm flipV="1">
            <a:off x="5547519" y="5649913"/>
            <a:ext cx="1200150" cy="381000"/>
          </a:xfrm>
          <a:custGeom>
            <a:avLst/>
            <a:gdLst>
              <a:gd name="T0" fmla="*/ 1750 w 1750"/>
              <a:gd name="T1" fmla="*/ 0 h 556"/>
              <a:gd name="T2" fmla="*/ 1734 w 1750"/>
              <a:gd name="T3" fmla="*/ 26 h 556"/>
              <a:gd name="T4" fmla="*/ 1716 w 1750"/>
              <a:gd name="T5" fmla="*/ 51 h 556"/>
              <a:gd name="T6" fmla="*/ 1697 w 1750"/>
              <a:gd name="T7" fmla="*/ 76 h 556"/>
              <a:gd name="T8" fmla="*/ 1676 w 1750"/>
              <a:gd name="T9" fmla="*/ 100 h 556"/>
              <a:gd name="T10" fmla="*/ 1653 w 1750"/>
              <a:gd name="T11" fmla="*/ 124 h 556"/>
              <a:gd name="T12" fmla="*/ 1629 w 1750"/>
              <a:gd name="T13" fmla="*/ 146 h 556"/>
              <a:gd name="T14" fmla="*/ 1604 w 1750"/>
              <a:gd name="T15" fmla="*/ 168 h 556"/>
              <a:gd name="T16" fmla="*/ 1577 w 1750"/>
              <a:gd name="T17" fmla="*/ 189 h 556"/>
              <a:gd name="T18" fmla="*/ 1549 w 1750"/>
              <a:gd name="T19" fmla="*/ 210 h 556"/>
              <a:gd name="T20" fmla="*/ 1520 w 1750"/>
              <a:gd name="T21" fmla="*/ 230 h 556"/>
              <a:gd name="T22" fmla="*/ 1489 w 1750"/>
              <a:gd name="T23" fmla="*/ 249 h 556"/>
              <a:gd name="T24" fmla="*/ 1457 w 1750"/>
              <a:gd name="T25" fmla="*/ 268 h 556"/>
              <a:gd name="T26" fmla="*/ 1425 w 1750"/>
              <a:gd name="T27" fmla="*/ 286 h 556"/>
              <a:gd name="T28" fmla="*/ 1391 w 1750"/>
              <a:gd name="T29" fmla="*/ 303 h 556"/>
              <a:gd name="T30" fmla="*/ 1356 w 1750"/>
              <a:gd name="T31" fmla="*/ 320 h 556"/>
              <a:gd name="T32" fmla="*/ 1320 w 1750"/>
              <a:gd name="T33" fmla="*/ 336 h 556"/>
              <a:gd name="T34" fmla="*/ 1283 w 1750"/>
              <a:gd name="T35" fmla="*/ 351 h 556"/>
              <a:gd name="T36" fmla="*/ 1245 w 1750"/>
              <a:gd name="T37" fmla="*/ 366 h 556"/>
              <a:gd name="T38" fmla="*/ 1206 w 1750"/>
              <a:gd name="T39" fmla="*/ 381 h 556"/>
              <a:gd name="T40" fmla="*/ 1166 w 1750"/>
              <a:gd name="T41" fmla="*/ 394 h 556"/>
              <a:gd name="T42" fmla="*/ 1126 w 1750"/>
              <a:gd name="T43" fmla="*/ 407 h 556"/>
              <a:gd name="T44" fmla="*/ 1085 w 1750"/>
              <a:gd name="T45" fmla="*/ 420 h 556"/>
              <a:gd name="T46" fmla="*/ 1043 w 1750"/>
              <a:gd name="T47" fmla="*/ 432 h 556"/>
              <a:gd name="T48" fmla="*/ 1000 w 1750"/>
              <a:gd name="T49" fmla="*/ 443 h 556"/>
              <a:gd name="T50" fmla="*/ 957 w 1750"/>
              <a:gd name="T51" fmla="*/ 454 h 556"/>
              <a:gd name="T52" fmla="*/ 913 w 1750"/>
              <a:gd name="T53" fmla="*/ 464 h 556"/>
              <a:gd name="T54" fmla="*/ 868 w 1750"/>
              <a:gd name="T55" fmla="*/ 473 h 556"/>
              <a:gd name="T56" fmla="*/ 823 w 1750"/>
              <a:gd name="T57" fmla="*/ 482 h 556"/>
              <a:gd name="T58" fmla="*/ 777 w 1750"/>
              <a:gd name="T59" fmla="*/ 491 h 556"/>
              <a:gd name="T60" fmla="*/ 731 w 1750"/>
              <a:gd name="T61" fmla="*/ 499 h 556"/>
              <a:gd name="T62" fmla="*/ 684 w 1750"/>
              <a:gd name="T63" fmla="*/ 506 h 556"/>
              <a:gd name="T64" fmla="*/ 637 w 1750"/>
              <a:gd name="T65" fmla="*/ 513 h 556"/>
              <a:gd name="T66" fmla="*/ 590 w 1750"/>
              <a:gd name="T67" fmla="*/ 520 h 556"/>
              <a:gd name="T68" fmla="*/ 542 w 1750"/>
              <a:gd name="T69" fmla="*/ 526 h 556"/>
              <a:gd name="T70" fmla="*/ 494 w 1750"/>
              <a:gd name="T71" fmla="*/ 531 h 556"/>
              <a:gd name="T72" fmla="*/ 445 w 1750"/>
              <a:gd name="T73" fmla="*/ 536 h 556"/>
              <a:gd name="T74" fmla="*/ 396 w 1750"/>
              <a:gd name="T75" fmla="*/ 540 h 556"/>
              <a:gd name="T76" fmla="*/ 347 w 1750"/>
              <a:gd name="T77" fmla="*/ 544 h 556"/>
              <a:gd name="T78" fmla="*/ 298 w 1750"/>
              <a:gd name="T79" fmla="*/ 547 h 556"/>
              <a:gd name="T80" fmla="*/ 249 w 1750"/>
              <a:gd name="T81" fmla="*/ 550 h 556"/>
              <a:gd name="T82" fmla="*/ 199 w 1750"/>
              <a:gd name="T83" fmla="*/ 552 h 556"/>
              <a:gd name="T84" fmla="*/ 149 w 1750"/>
              <a:gd name="T85" fmla="*/ 554 h 556"/>
              <a:gd name="T86" fmla="*/ 100 w 1750"/>
              <a:gd name="T87" fmla="*/ 555 h 556"/>
              <a:gd name="T88" fmla="*/ 50 w 1750"/>
              <a:gd name="T89" fmla="*/ 556 h 556"/>
              <a:gd name="T90" fmla="*/ 0 w 1750"/>
              <a:gd name="T91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1750" y="0"/>
                </a:moveTo>
                <a:lnTo>
                  <a:pt x="1734" y="26"/>
                </a:lnTo>
                <a:lnTo>
                  <a:pt x="1716" y="51"/>
                </a:lnTo>
                <a:lnTo>
                  <a:pt x="1697" y="76"/>
                </a:lnTo>
                <a:lnTo>
                  <a:pt x="1676" y="100"/>
                </a:lnTo>
                <a:lnTo>
                  <a:pt x="1653" y="124"/>
                </a:lnTo>
                <a:lnTo>
                  <a:pt x="1629" y="146"/>
                </a:lnTo>
                <a:lnTo>
                  <a:pt x="1604" y="168"/>
                </a:lnTo>
                <a:lnTo>
                  <a:pt x="1577" y="189"/>
                </a:lnTo>
                <a:lnTo>
                  <a:pt x="1549" y="210"/>
                </a:lnTo>
                <a:lnTo>
                  <a:pt x="1520" y="230"/>
                </a:lnTo>
                <a:lnTo>
                  <a:pt x="1489" y="249"/>
                </a:lnTo>
                <a:lnTo>
                  <a:pt x="1457" y="268"/>
                </a:lnTo>
                <a:lnTo>
                  <a:pt x="1425" y="286"/>
                </a:lnTo>
                <a:lnTo>
                  <a:pt x="1391" y="303"/>
                </a:lnTo>
                <a:lnTo>
                  <a:pt x="1356" y="320"/>
                </a:lnTo>
                <a:lnTo>
                  <a:pt x="1320" y="336"/>
                </a:lnTo>
                <a:lnTo>
                  <a:pt x="1283" y="351"/>
                </a:lnTo>
                <a:lnTo>
                  <a:pt x="1245" y="366"/>
                </a:lnTo>
                <a:lnTo>
                  <a:pt x="1206" y="381"/>
                </a:lnTo>
                <a:lnTo>
                  <a:pt x="1166" y="394"/>
                </a:lnTo>
                <a:lnTo>
                  <a:pt x="1126" y="407"/>
                </a:lnTo>
                <a:lnTo>
                  <a:pt x="1085" y="420"/>
                </a:lnTo>
                <a:lnTo>
                  <a:pt x="1043" y="432"/>
                </a:lnTo>
                <a:lnTo>
                  <a:pt x="1000" y="443"/>
                </a:lnTo>
                <a:lnTo>
                  <a:pt x="957" y="454"/>
                </a:lnTo>
                <a:lnTo>
                  <a:pt x="913" y="464"/>
                </a:lnTo>
                <a:lnTo>
                  <a:pt x="868" y="473"/>
                </a:lnTo>
                <a:lnTo>
                  <a:pt x="823" y="482"/>
                </a:lnTo>
                <a:lnTo>
                  <a:pt x="777" y="491"/>
                </a:lnTo>
                <a:lnTo>
                  <a:pt x="731" y="499"/>
                </a:lnTo>
                <a:lnTo>
                  <a:pt x="684" y="506"/>
                </a:lnTo>
                <a:lnTo>
                  <a:pt x="637" y="513"/>
                </a:lnTo>
                <a:lnTo>
                  <a:pt x="590" y="520"/>
                </a:lnTo>
                <a:lnTo>
                  <a:pt x="542" y="526"/>
                </a:lnTo>
                <a:lnTo>
                  <a:pt x="494" y="531"/>
                </a:lnTo>
                <a:lnTo>
                  <a:pt x="445" y="536"/>
                </a:lnTo>
                <a:lnTo>
                  <a:pt x="396" y="540"/>
                </a:lnTo>
                <a:lnTo>
                  <a:pt x="347" y="544"/>
                </a:lnTo>
                <a:lnTo>
                  <a:pt x="298" y="547"/>
                </a:lnTo>
                <a:lnTo>
                  <a:pt x="249" y="550"/>
                </a:lnTo>
                <a:lnTo>
                  <a:pt x="199" y="552"/>
                </a:lnTo>
                <a:lnTo>
                  <a:pt x="149" y="554"/>
                </a:lnTo>
                <a:lnTo>
                  <a:pt x="100" y="555"/>
                </a:lnTo>
                <a:lnTo>
                  <a:pt x="50" y="556"/>
                </a:lnTo>
                <a:lnTo>
                  <a:pt x="0" y="55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6" name="Freeform 111"/>
          <p:cNvSpPr>
            <a:spLocks/>
          </p:cNvSpPr>
          <p:nvPr/>
        </p:nvSpPr>
        <p:spPr bwMode="auto">
          <a:xfrm flipV="1">
            <a:off x="5547519" y="5387975"/>
            <a:ext cx="1543050" cy="403225"/>
          </a:xfrm>
          <a:custGeom>
            <a:avLst/>
            <a:gdLst>
              <a:gd name="T0" fmla="*/ 2250 w 2250"/>
              <a:gd name="T1" fmla="*/ 0 h 589"/>
              <a:gd name="T2" fmla="*/ 2224 w 2250"/>
              <a:gd name="T3" fmla="*/ 29 h 589"/>
              <a:gd name="T4" fmla="*/ 2196 w 2250"/>
              <a:gd name="T5" fmla="*/ 58 h 589"/>
              <a:gd name="T6" fmla="*/ 2166 w 2250"/>
              <a:gd name="T7" fmla="*/ 86 h 589"/>
              <a:gd name="T8" fmla="*/ 2134 w 2250"/>
              <a:gd name="T9" fmla="*/ 112 h 589"/>
              <a:gd name="T10" fmla="*/ 2101 w 2250"/>
              <a:gd name="T11" fmla="*/ 138 h 589"/>
              <a:gd name="T12" fmla="*/ 2067 w 2250"/>
              <a:gd name="T13" fmla="*/ 163 h 589"/>
              <a:gd name="T14" fmla="*/ 2031 w 2250"/>
              <a:gd name="T15" fmla="*/ 187 h 589"/>
              <a:gd name="T16" fmla="*/ 1993 w 2250"/>
              <a:gd name="T17" fmla="*/ 210 h 589"/>
              <a:gd name="T18" fmla="*/ 1954 w 2250"/>
              <a:gd name="T19" fmla="*/ 232 h 589"/>
              <a:gd name="T20" fmla="*/ 1914 w 2250"/>
              <a:gd name="T21" fmla="*/ 253 h 589"/>
              <a:gd name="T22" fmla="*/ 1873 w 2250"/>
              <a:gd name="T23" fmla="*/ 274 h 589"/>
              <a:gd name="T24" fmla="*/ 1830 w 2250"/>
              <a:gd name="T25" fmla="*/ 294 h 589"/>
              <a:gd name="T26" fmla="*/ 1786 w 2250"/>
              <a:gd name="T27" fmla="*/ 313 h 589"/>
              <a:gd name="T28" fmla="*/ 1741 w 2250"/>
              <a:gd name="T29" fmla="*/ 331 h 589"/>
              <a:gd name="T30" fmla="*/ 1695 w 2250"/>
              <a:gd name="T31" fmla="*/ 349 h 589"/>
              <a:gd name="T32" fmla="*/ 1648 w 2250"/>
              <a:gd name="T33" fmla="*/ 365 h 589"/>
              <a:gd name="T34" fmla="*/ 1600 w 2250"/>
              <a:gd name="T35" fmla="*/ 381 h 589"/>
              <a:gd name="T36" fmla="*/ 1551 w 2250"/>
              <a:gd name="T37" fmla="*/ 397 h 589"/>
              <a:gd name="T38" fmla="*/ 1501 w 2250"/>
              <a:gd name="T39" fmla="*/ 412 h 589"/>
              <a:gd name="T40" fmla="*/ 1450 w 2250"/>
              <a:gd name="T41" fmla="*/ 426 h 589"/>
              <a:gd name="T42" fmla="*/ 1398 w 2250"/>
              <a:gd name="T43" fmla="*/ 439 h 589"/>
              <a:gd name="T44" fmla="*/ 1346 w 2250"/>
              <a:gd name="T45" fmla="*/ 452 h 589"/>
              <a:gd name="T46" fmla="*/ 1292 w 2250"/>
              <a:gd name="T47" fmla="*/ 464 h 589"/>
              <a:gd name="T48" fmla="*/ 1238 w 2250"/>
              <a:gd name="T49" fmla="*/ 475 h 589"/>
              <a:gd name="T50" fmla="*/ 1184 w 2250"/>
              <a:gd name="T51" fmla="*/ 486 h 589"/>
              <a:gd name="T52" fmla="*/ 1128 w 2250"/>
              <a:gd name="T53" fmla="*/ 497 h 589"/>
              <a:gd name="T54" fmla="*/ 1073 w 2250"/>
              <a:gd name="T55" fmla="*/ 506 h 589"/>
              <a:gd name="T56" fmla="*/ 1016 w 2250"/>
              <a:gd name="T57" fmla="*/ 515 h 589"/>
              <a:gd name="T58" fmla="*/ 959 w 2250"/>
              <a:gd name="T59" fmla="*/ 524 h 589"/>
              <a:gd name="T60" fmla="*/ 902 w 2250"/>
              <a:gd name="T61" fmla="*/ 532 h 589"/>
              <a:gd name="T62" fmla="*/ 844 w 2250"/>
              <a:gd name="T63" fmla="*/ 540 h 589"/>
              <a:gd name="T64" fmla="*/ 785 w 2250"/>
              <a:gd name="T65" fmla="*/ 546 h 589"/>
              <a:gd name="T66" fmla="*/ 726 w 2250"/>
              <a:gd name="T67" fmla="*/ 553 h 589"/>
              <a:gd name="T68" fmla="*/ 667 w 2250"/>
              <a:gd name="T69" fmla="*/ 559 h 589"/>
              <a:gd name="T70" fmla="*/ 608 w 2250"/>
              <a:gd name="T71" fmla="*/ 564 h 589"/>
              <a:gd name="T72" fmla="*/ 548 w 2250"/>
              <a:gd name="T73" fmla="*/ 569 h 589"/>
              <a:gd name="T74" fmla="*/ 488 w 2250"/>
              <a:gd name="T75" fmla="*/ 573 h 589"/>
              <a:gd name="T76" fmla="*/ 427 w 2250"/>
              <a:gd name="T77" fmla="*/ 577 h 589"/>
              <a:gd name="T78" fmla="*/ 367 w 2250"/>
              <a:gd name="T79" fmla="*/ 580 h 589"/>
              <a:gd name="T80" fmla="*/ 306 w 2250"/>
              <a:gd name="T81" fmla="*/ 583 h 589"/>
              <a:gd name="T82" fmla="*/ 245 w 2250"/>
              <a:gd name="T83" fmla="*/ 585 h 589"/>
              <a:gd name="T84" fmla="*/ 184 w 2250"/>
              <a:gd name="T85" fmla="*/ 587 h 589"/>
              <a:gd name="T86" fmla="*/ 123 w 2250"/>
              <a:gd name="T87" fmla="*/ 588 h 589"/>
              <a:gd name="T88" fmla="*/ 61 w 2250"/>
              <a:gd name="T89" fmla="*/ 589 h 589"/>
              <a:gd name="T90" fmla="*/ 0 w 2250"/>
              <a:gd name="T91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2250" y="0"/>
                </a:moveTo>
                <a:lnTo>
                  <a:pt x="2224" y="29"/>
                </a:lnTo>
                <a:lnTo>
                  <a:pt x="2196" y="58"/>
                </a:lnTo>
                <a:lnTo>
                  <a:pt x="2166" y="86"/>
                </a:lnTo>
                <a:lnTo>
                  <a:pt x="2134" y="112"/>
                </a:lnTo>
                <a:lnTo>
                  <a:pt x="2101" y="138"/>
                </a:lnTo>
                <a:lnTo>
                  <a:pt x="2067" y="163"/>
                </a:lnTo>
                <a:lnTo>
                  <a:pt x="2031" y="187"/>
                </a:lnTo>
                <a:lnTo>
                  <a:pt x="1993" y="210"/>
                </a:lnTo>
                <a:lnTo>
                  <a:pt x="1954" y="232"/>
                </a:lnTo>
                <a:lnTo>
                  <a:pt x="1914" y="253"/>
                </a:lnTo>
                <a:lnTo>
                  <a:pt x="1873" y="274"/>
                </a:lnTo>
                <a:lnTo>
                  <a:pt x="1830" y="294"/>
                </a:lnTo>
                <a:lnTo>
                  <a:pt x="1786" y="313"/>
                </a:lnTo>
                <a:lnTo>
                  <a:pt x="1741" y="331"/>
                </a:lnTo>
                <a:lnTo>
                  <a:pt x="1695" y="349"/>
                </a:lnTo>
                <a:lnTo>
                  <a:pt x="1648" y="365"/>
                </a:lnTo>
                <a:lnTo>
                  <a:pt x="1600" y="381"/>
                </a:lnTo>
                <a:lnTo>
                  <a:pt x="1551" y="397"/>
                </a:lnTo>
                <a:lnTo>
                  <a:pt x="1501" y="412"/>
                </a:lnTo>
                <a:lnTo>
                  <a:pt x="1450" y="426"/>
                </a:lnTo>
                <a:lnTo>
                  <a:pt x="1398" y="439"/>
                </a:lnTo>
                <a:lnTo>
                  <a:pt x="1346" y="452"/>
                </a:lnTo>
                <a:lnTo>
                  <a:pt x="1292" y="464"/>
                </a:lnTo>
                <a:lnTo>
                  <a:pt x="1238" y="475"/>
                </a:lnTo>
                <a:lnTo>
                  <a:pt x="1184" y="486"/>
                </a:lnTo>
                <a:lnTo>
                  <a:pt x="1128" y="497"/>
                </a:lnTo>
                <a:lnTo>
                  <a:pt x="1073" y="506"/>
                </a:lnTo>
                <a:lnTo>
                  <a:pt x="1016" y="515"/>
                </a:lnTo>
                <a:lnTo>
                  <a:pt x="959" y="524"/>
                </a:lnTo>
                <a:lnTo>
                  <a:pt x="902" y="532"/>
                </a:lnTo>
                <a:lnTo>
                  <a:pt x="844" y="540"/>
                </a:lnTo>
                <a:lnTo>
                  <a:pt x="785" y="546"/>
                </a:lnTo>
                <a:lnTo>
                  <a:pt x="726" y="553"/>
                </a:lnTo>
                <a:lnTo>
                  <a:pt x="667" y="559"/>
                </a:lnTo>
                <a:lnTo>
                  <a:pt x="608" y="564"/>
                </a:lnTo>
                <a:lnTo>
                  <a:pt x="548" y="569"/>
                </a:lnTo>
                <a:lnTo>
                  <a:pt x="488" y="573"/>
                </a:lnTo>
                <a:lnTo>
                  <a:pt x="427" y="577"/>
                </a:lnTo>
                <a:lnTo>
                  <a:pt x="367" y="580"/>
                </a:lnTo>
                <a:lnTo>
                  <a:pt x="306" y="583"/>
                </a:lnTo>
                <a:lnTo>
                  <a:pt x="245" y="585"/>
                </a:lnTo>
                <a:lnTo>
                  <a:pt x="184" y="587"/>
                </a:lnTo>
                <a:lnTo>
                  <a:pt x="123" y="588"/>
                </a:lnTo>
                <a:lnTo>
                  <a:pt x="61" y="589"/>
                </a:lnTo>
                <a:lnTo>
                  <a:pt x="0" y="58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7" name="Freeform 112"/>
          <p:cNvSpPr>
            <a:spLocks/>
          </p:cNvSpPr>
          <p:nvPr/>
        </p:nvSpPr>
        <p:spPr bwMode="auto">
          <a:xfrm flipV="1">
            <a:off x="5547519" y="5113338"/>
            <a:ext cx="1838325" cy="382588"/>
          </a:xfrm>
          <a:custGeom>
            <a:avLst/>
            <a:gdLst>
              <a:gd name="T0" fmla="*/ 2681 w 2681"/>
              <a:gd name="T1" fmla="*/ 0 h 557"/>
              <a:gd name="T2" fmla="*/ 2644 w 2681"/>
              <a:gd name="T3" fmla="*/ 30 h 557"/>
              <a:gd name="T4" fmla="*/ 2606 w 2681"/>
              <a:gd name="T5" fmla="*/ 58 h 557"/>
              <a:gd name="T6" fmla="*/ 2566 w 2681"/>
              <a:gd name="T7" fmla="*/ 85 h 557"/>
              <a:gd name="T8" fmla="*/ 2524 w 2681"/>
              <a:gd name="T9" fmla="*/ 111 h 557"/>
              <a:gd name="T10" fmla="*/ 2481 w 2681"/>
              <a:gd name="T11" fmla="*/ 136 h 557"/>
              <a:gd name="T12" fmla="*/ 2436 w 2681"/>
              <a:gd name="T13" fmla="*/ 160 h 557"/>
              <a:gd name="T14" fmla="*/ 2390 w 2681"/>
              <a:gd name="T15" fmla="*/ 184 h 557"/>
              <a:gd name="T16" fmla="*/ 2342 w 2681"/>
              <a:gd name="T17" fmla="*/ 206 h 557"/>
              <a:gd name="T18" fmla="*/ 2293 w 2681"/>
              <a:gd name="T19" fmla="*/ 227 h 557"/>
              <a:gd name="T20" fmla="*/ 2243 w 2681"/>
              <a:gd name="T21" fmla="*/ 247 h 557"/>
              <a:gd name="T22" fmla="*/ 2191 w 2681"/>
              <a:gd name="T23" fmla="*/ 267 h 557"/>
              <a:gd name="T24" fmla="*/ 2139 w 2681"/>
              <a:gd name="T25" fmla="*/ 286 h 557"/>
              <a:gd name="T26" fmla="*/ 2085 w 2681"/>
              <a:gd name="T27" fmla="*/ 303 h 557"/>
              <a:gd name="T28" fmla="*/ 2030 w 2681"/>
              <a:gd name="T29" fmla="*/ 321 h 557"/>
              <a:gd name="T30" fmla="*/ 1974 w 2681"/>
              <a:gd name="T31" fmla="*/ 337 h 557"/>
              <a:gd name="T32" fmla="*/ 1918 w 2681"/>
              <a:gd name="T33" fmla="*/ 353 h 557"/>
              <a:gd name="T34" fmla="*/ 1860 w 2681"/>
              <a:gd name="T35" fmla="*/ 368 h 557"/>
              <a:gd name="T36" fmla="*/ 1801 w 2681"/>
              <a:gd name="T37" fmla="*/ 382 h 557"/>
              <a:gd name="T38" fmla="*/ 1742 w 2681"/>
              <a:gd name="T39" fmla="*/ 395 h 557"/>
              <a:gd name="T40" fmla="*/ 1681 w 2681"/>
              <a:gd name="T41" fmla="*/ 408 h 557"/>
              <a:gd name="T42" fmla="*/ 1620 w 2681"/>
              <a:gd name="T43" fmla="*/ 421 h 557"/>
              <a:gd name="T44" fmla="*/ 1558 w 2681"/>
              <a:gd name="T45" fmla="*/ 432 h 557"/>
              <a:gd name="T46" fmla="*/ 1495 w 2681"/>
              <a:gd name="T47" fmla="*/ 444 h 557"/>
              <a:gd name="T48" fmla="*/ 1432 w 2681"/>
              <a:gd name="T49" fmla="*/ 454 h 557"/>
              <a:gd name="T50" fmla="*/ 1368 w 2681"/>
              <a:gd name="T51" fmla="*/ 464 h 557"/>
              <a:gd name="T52" fmla="*/ 1303 w 2681"/>
              <a:gd name="T53" fmla="*/ 473 h 557"/>
              <a:gd name="T54" fmla="*/ 1238 w 2681"/>
              <a:gd name="T55" fmla="*/ 482 h 557"/>
              <a:gd name="T56" fmla="*/ 1173 w 2681"/>
              <a:gd name="T57" fmla="*/ 491 h 557"/>
              <a:gd name="T58" fmla="*/ 1106 w 2681"/>
              <a:gd name="T59" fmla="*/ 498 h 557"/>
              <a:gd name="T60" fmla="*/ 1039 w 2681"/>
              <a:gd name="T61" fmla="*/ 506 h 557"/>
              <a:gd name="T62" fmla="*/ 972 w 2681"/>
              <a:gd name="T63" fmla="*/ 512 h 557"/>
              <a:gd name="T64" fmla="*/ 905 w 2681"/>
              <a:gd name="T65" fmla="*/ 519 h 557"/>
              <a:gd name="T66" fmla="*/ 836 w 2681"/>
              <a:gd name="T67" fmla="*/ 524 h 557"/>
              <a:gd name="T68" fmla="*/ 768 w 2681"/>
              <a:gd name="T69" fmla="*/ 530 h 557"/>
              <a:gd name="T70" fmla="*/ 699 w 2681"/>
              <a:gd name="T71" fmla="*/ 535 h 557"/>
              <a:gd name="T72" fmla="*/ 630 w 2681"/>
              <a:gd name="T73" fmla="*/ 539 h 557"/>
              <a:gd name="T74" fmla="*/ 561 w 2681"/>
              <a:gd name="T75" fmla="*/ 543 h 557"/>
              <a:gd name="T76" fmla="*/ 491 w 2681"/>
              <a:gd name="T77" fmla="*/ 546 h 557"/>
              <a:gd name="T78" fmla="*/ 421 w 2681"/>
              <a:gd name="T79" fmla="*/ 549 h 557"/>
              <a:gd name="T80" fmla="*/ 352 w 2681"/>
              <a:gd name="T81" fmla="*/ 551 h 557"/>
              <a:gd name="T82" fmla="*/ 281 w 2681"/>
              <a:gd name="T83" fmla="*/ 554 h 557"/>
              <a:gd name="T84" fmla="*/ 211 w 2681"/>
              <a:gd name="T85" fmla="*/ 555 h 557"/>
              <a:gd name="T86" fmla="*/ 141 w 2681"/>
              <a:gd name="T87" fmla="*/ 556 h 557"/>
              <a:gd name="T88" fmla="*/ 70 w 2681"/>
              <a:gd name="T89" fmla="*/ 557 h 557"/>
              <a:gd name="T90" fmla="*/ 0 w 2681"/>
              <a:gd name="T9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2681" y="0"/>
                </a:moveTo>
                <a:lnTo>
                  <a:pt x="2644" y="30"/>
                </a:lnTo>
                <a:lnTo>
                  <a:pt x="2606" y="58"/>
                </a:lnTo>
                <a:lnTo>
                  <a:pt x="2566" y="85"/>
                </a:lnTo>
                <a:lnTo>
                  <a:pt x="2524" y="111"/>
                </a:lnTo>
                <a:lnTo>
                  <a:pt x="2481" y="136"/>
                </a:lnTo>
                <a:lnTo>
                  <a:pt x="2436" y="160"/>
                </a:lnTo>
                <a:lnTo>
                  <a:pt x="2390" y="184"/>
                </a:lnTo>
                <a:lnTo>
                  <a:pt x="2342" y="206"/>
                </a:lnTo>
                <a:lnTo>
                  <a:pt x="2293" y="227"/>
                </a:lnTo>
                <a:lnTo>
                  <a:pt x="2243" y="247"/>
                </a:lnTo>
                <a:lnTo>
                  <a:pt x="2191" y="267"/>
                </a:lnTo>
                <a:lnTo>
                  <a:pt x="2139" y="286"/>
                </a:lnTo>
                <a:lnTo>
                  <a:pt x="2085" y="303"/>
                </a:lnTo>
                <a:lnTo>
                  <a:pt x="2030" y="321"/>
                </a:lnTo>
                <a:lnTo>
                  <a:pt x="1974" y="337"/>
                </a:lnTo>
                <a:lnTo>
                  <a:pt x="1918" y="353"/>
                </a:lnTo>
                <a:lnTo>
                  <a:pt x="1860" y="368"/>
                </a:lnTo>
                <a:lnTo>
                  <a:pt x="1801" y="382"/>
                </a:lnTo>
                <a:lnTo>
                  <a:pt x="1742" y="395"/>
                </a:lnTo>
                <a:lnTo>
                  <a:pt x="1681" y="408"/>
                </a:lnTo>
                <a:lnTo>
                  <a:pt x="1620" y="421"/>
                </a:lnTo>
                <a:lnTo>
                  <a:pt x="1558" y="432"/>
                </a:lnTo>
                <a:lnTo>
                  <a:pt x="1495" y="444"/>
                </a:lnTo>
                <a:lnTo>
                  <a:pt x="1432" y="454"/>
                </a:lnTo>
                <a:lnTo>
                  <a:pt x="1368" y="464"/>
                </a:lnTo>
                <a:lnTo>
                  <a:pt x="1303" y="473"/>
                </a:lnTo>
                <a:lnTo>
                  <a:pt x="1238" y="482"/>
                </a:lnTo>
                <a:lnTo>
                  <a:pt x="1173" y="491"/>
                </a:lnTo>
                <a:lnTo>
                  <a:pt x="1106" y="498"/>
                </a:lnTo>
                <a:lnTo>
                  <a:pt x="1039" y="506"/>
                </a:lnTo>
                <a:lnTo>
                  <a:pt x="972" y="512"/>
                </a:lnTo>
                <a:lnTo>
                  <a:pt x="905" y="519"/>
                </a:lnTo>
                <a:lnTo>
                  <a:pt x="836" y="524"/>
                </a:lnTo>
                <a:lnTo>
                  <a:pt x="768" y="530"/>
                </a:lnTo>
                <a:lnTo>
                  <a:pt x="699" y="535"/>
                </a:lnTo>
                <a:lnTo>
                  <a:pt x="630" y="539"/>
                </a:lnTo>
                <a:lnTo>
                  <a:pt x="561" y="543"/>
                </a:lnTo>
                <a:lnTo>
                  <a:pt x="491" y="546"/>
                </a:lnTo>
                <a:lnTo>
                  <a:pt x="421" y="549"/>
                </a:lnTo>
                <a:lnTo>
                  <a:pt x="352" y="551"/>
                </a:lnTo>
                <a:lnTo>
                  <a:pt x="281" y="554"/>
                </a:lnTo>
                <a:lnTo>
                  <a:pt x="211" y="555"/>
                </a:lnTo>
                <a:lnTo>
                  <a:pt x="141" y="556"/>
                </a:lnTo>
                <a:lnTo>
                  <a:pt x="70" y="557"/>
                </a:lnTo>
                <a:lnTo>
                  <a:pt x="0" y="55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8" name="Freeform 113"/>
          <p:cNvSpPr>
            <a:spLocks/>
          </p:cNvSpPr>
          <p:nvPr/>
        </p:nvSpPr>
        <p:spPr bwMode="auto">
          <a:xfrm flipV="1">
            <a:off x="5547519" y="4830763"/>
            <a:ext cx="2078038" cy="322263"/>
          </a:xfrm>
          <a:custGeom>
            <a:avLst/>
            <a:gdLst>
              <a:gd name="T0" fmla="*/ 3031 w 3031"/>
              <a:gd name="T1" fmla="*/ 0 h 469"/>
              <a:gd name="T2" fmla="*/ 2984 w 3031"/>
              <a:gd name="T3" fmla="*/ 26 h 469"/>
              <a:gd name="T4" fmla="*/ 2936 w 3031"/>
              <a:gd name="T5" fmla="*/ 51 h 469"/>
              <a:gd name="T6" fmla="*/ 2887 w 3031"/>
              <a:gd name="T7" fmla="*/ 74 h 469"/>
              <a:gd name="T8" fmla="*/ 2836 w 3031"/>
              <a:gd name="T9" fmla="*/ 97 h 469"/>
              <a:gd name="T10" fmla="*/ 2783 w 3031"/>
              <a:gd name="T11" fmla="*/ 118 h 469"/>
              <a:gd name="T12" fmla="*/ 2729 w 3031"/>
              <a:gd name="T13" fmla="*/ 139 h 469"/>
              <a:gd name="T14" fmla="*/ 2674 w 3031"/>
              <a:gd name="T15" fmla="*/ 159 h 469"/>
              <a:gd name="T16" fmla="*/ 2618 w 3031"/>
              <a:gd name="T17" fmla="*/ 178 h 469"/>
              <a:gd name="T18" fmla="*/ 2560 w 3031"/>
              <a:gd name="T19" fmla="*/ 196 h 469"/>
              <a:gd name="T20" fmla="*/ 2502 w 3031"/>
              <a:gd name="T21" fmla="*/ 213 h 469"/>
              <a:gd name="T22" fmla="*/ 2442 w 3031"/>
              <a:gd name="T23" fmla="*/ 229 h 469"/>
              <a:gd name="T24" fmla="*/ 2381 w 3031"/>
              <a:gd name="T25" fmla="*/ 245 h 469"/>
              <a:gd name="T26" fmla="*/ 2319 w 3031"/>
              <a:gd name="T27" fmla="*/ 260 h 469"/>
              <a:gd name="T28" fmla="*/ 2257 w 3031"/>
              <a:gd name="T29" fmla="*/ 274 h 469"/>
              <a:gd name="T30" fmla="*/ 2193 w 3031"/>
              <a:gd name="T31" fmla="*/ 288 h 469"/>
              <a:gd name="T32" fmla="*/ 2128 w 3031"/>
              <a:gd name="T33" fmla="*/ 301 h 469"/>
              <a:gd name="T34" fmla="*/ 2063 w 3031"/>
              <a:gd name="T35" fmla="*/ 314 h 469"/>
              <a:gd name="T36" fmla="*/ 1996 w 3031"/>
              <a:gd name="T37" fmla="*/ 325 h 469"/>
              <a:gd name="T38" fmla="*/ 1929 w 3031"/>
              <a:gd name="T39" fmla="*/ 337 h 469"/>
              <a:gd name="T40" fmla="*/ 1861 w 3031"/>
              <a:gd name="T41" fmla="*/ 347 h 469"/>
              <a:gd name="T42" fmla="*/ 1792 w 3031"/>
              <a:gd name="T43" fmla="*/ 358 h 469"/>
              <a:gd name="T44" fmla="*/ 1723 w 3031"/>
              <a:gd name="T45" fmla="*/ 367 h 469"/>
              <a:gd name="T46" fmla="*/ 1653 w 3031"/>
              <a:gd name="T47" fmla="*/ 376 h 469"/>
              <a:gd name="T48" fmla="*/ 1582 w 3031"/>
              <a:gd name="T49" fmla="*/ 385 h 469"/>
              <a:gd name="T50" fmla="*/ 1511 w 3031"/>
              <a:gd name="T51" fmla="*/ 393 h 469"/>
              <a:gd name="T52" fmla="*/ 1439 w 3031"/>
              <a:gd name="T53" fmla="*/ 401 h 469"/>
              <a:gd name="T54" fmla="*/ 1366 w 3031"/>
              <a:gd name="T55" fmla="*/ 408 h 469"/>
              <a:gd name="T56" fmla="*/ 1293 w 3031"/>
              <a:gd name="T57" fmla="*/ 415 h 469"/>
              <a:gd name="T58" fmla="*/ 1220 w 3031"/>
              <a:gd name="T59" fmla="*/ 421 h 469"/>
              <a:gd name="T60" fmla="*/ 1146 w 3031"/>
              <a:gd name="T61" fmla="*/ 427 h 469"/>
              <a:gd name="T62" fmla="*/ 1071 w 3031"/>
              <a:gd name="T63" fmla="*/ 433 h 469"/>
              <a:gd name="T64" fmla="*/ 996 w 3031"/>
              <a:gd name="T65" fmla="*/ 438 h 469"/>
              <a:gd name="T66" fmla="*/ 921 w 3031"/>
              <a:gd name="T67" fmla="*/ 442 h 469"/>
              <a:gd name="T68" fmla="*/ 846 w 3031"/>
              <a:gd name="T69" fmla="*/ 447 h 469"/>
              <a:gd name="T70" fmla="*/ 770 w 3031"/>
              <a:gd name="T71" fmla="*/ 451 h 469"/>
              <a:gd name="T72" fmla="*/ 694 w 3031"/>
              <a:gd name="T73" fmla="*/ 454 h 469"/>
              <a:gd name="T74" fmla="*/ 617 w 3031"/>
              <a:gd name="T75" fmla="*/ 457 h 469"/>
              <a:gd name="T76" fmla="*/ 541 w 3031"/>
              <a:gd name="T77" fmla="*/ 460 h 469"/>
              <a:gd name="T78" fmla="*/ 464 w 3031"/>
              <a:gd name="T79" fmla="*/ 462 h 469"/>
              <a:gd name="T80" fmla="*/ 387 w 3031"/>
              <a:gd name="T81" fmla="*/ 464 h 469"/>
              <a:gd name="T82" fmla="*/ 310 w 3031"/>
              <a:gd name="T83" fmla="*/ 466 h 469"/>
              <a:gd name="T84" fmla="*/ 232 w 3031"/>
              <a:gd name="T85" fmla="*/ 467 h 469"/>
              <a:gd name="T86" fmla="*/ 155 w 3031"/>
              <a:gd name="T87" fmla="*/ 468 h 469"/>
              <a:gd name="T88" fmla="*/ 77 w 3031"/>
              <a:gd name="T89" fmla="*/ 469 h 469"/>
              <a:gd name="T90" fmla="*/ 0 w 3031"/>
              <a:gd name="T91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3031" y="0"/>
                </a:moveTo>
                <a:lnTo>
                  <a:pt x="2984" y="26"/>
                </a:lnTo>
                <a:lnTo>
                  <a:pt x="2936" y="51"/>
                </a:lnTo>
                <a:lnTo>
                  <a:pt x="2887" y="74"/>
                </a:lnTo>
                <a:lnTo>
                  <a:pt x="2836" y="97"/>
                </a:lnTo>
                <a:lnTo>
                  <a:pt x="2783" y="118"/>
                </a:lnTo>
                <a:lnTo>
                  <a:pt x="2729" y="139"/>
                </a:lnTo>
                <a:lnTo>
                  <a:pt x="2674" y="159"/>
                </a:lnTo>
                <a:lnTo>
                  <a:pt x="2618" y="178"/>
                </a:lnTo>
                <a:lnTo>
                  <a:pt x="2560" y="196"/>
                </a:lnTo>
                <a:lnTo>
                  <a:pt x="2502" y="213"/>
                </a:lnTo>
                <a:lnTo>
                  <a:pt x="2442" y="229"/>
                </a:lnTo>
                <a:lnTo>
                  <a:pt x="2381" y="245"/>
                </a:lnTo>
                <a:lnTo>
                  <a:pt x="2319" y="260"/>
                </a:lnTo>
                <a:lnTo>
                  <a:pt x="2257" y="274"/>
                </a:lnTo>
                <a:lnTo>
                  <a:pt x="2193" y="288"/>
                </a:lnTo>
                <a:lnTo>
                  <a:pt x="2128" y="301"/>
                </a:lnTo>
                <a:lnTo>
                  <a:pt x="2063" y="314"/>
                </a:lnTo>
                <a:lnTo>
                  <a:pt x="1996" y="325"/>
                </a:lnTo>
                <a:lnTo>
                  <a:pt x="1929" y="337"/>
                </a:lnTo>
                <a:lnTo>
                  <a:pt x="1861" y="347"/>
                </a:lnTo>
                <a:lnTo>
                  <a:pt x="1792" y="358"/>
                </a:lnTo>
                <a:lnTo>
                  <a:pt x="1723" y="367"/>
                </a:lnTo>
                <a:lnTo>
                  <a:pt x="1653" y="376"/>
                </a:lnTo>
                <a:lnTo>
                  <a:pt x="1582" y="385"/>
                </a:lnTo>
                <a:lnTo>
                  <a:pt x="1511" y="393"/>
                </a:lnTo>
                <a:lnTo>
                  <a:pt x="1439" y="401"/>
                </a:lnTo>
                <a:lnTo>
                  <a:pt x="1366" y="408"/>
                </a:lnTo>
                <a:lnTo>
                  <a:pt x="1293" y="415"/>
                </a:lnTo>
                <a:lnTo>
                  <a:pt x="1220" y="421"/>
                </a:lnTo>
                <a:lnTo>
                  <a:pt x="1146" y="427"/>
                </a:lnTo>
                <a:lnTo>
                  <a:pt x="1071" y="433"/>
                </a:lnTo>
                <a:lnTo>
                  <a:pt x="996" y="438"/>
                </a:lnTo>
                <a:lnTo>
                  <a:pt x="921" y="442"/>
                </a:lnTo>
                <a:lnTo>
                  <a:pt x="846" y="447"/>
                </a:lnTo>
                <a:lnTo>
                  <a:pt x="770" y="451"/>
                </a:lnTo>
                <a:lnTo>
                  <a:pt x="694" y="454"/>
                </a:lnTo>
                <a:lnTo>
                  <a:pt x="617" y="457"/>
                </a:lnTo>
                <a:lnTo>
                  <a:pt x="541" y="460"/>
                </a:lnTo>
                <a:lnTo>
                  <a:pt x="464" y="462"/>
                </a:lnTo>
                <a:lnTo>
                  <a:pt x="387" y="464"/>
                </a:lnTo>
                <a:lnTo>
                  <a:pt x="310" y="466"/>
                </a:lnTo>
                <a:lnTo>
                  <a:pt x="232" y="467"/>
                </a:lnTo>
                <a:lnTo>
                  <a:pt x="155" y="468"/>
                </a:lnTo>
                <a:lnTo>
                  <a:pt x="77" y="469"/>
                </a:lnTo>
                <a:lnTo>
                  <a:pt x="0" y="46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9" name="Freeform 114"/>
          <p:cNvSpPr>
            <a:spLocks/>
          </p:cNvSpPr>
          <p:nvPr/>
        </p:nvSpPr>
        <p:spPr bwMode="auto">
          <a:xfrm flipV="1">
            <a:off x="5547519" y="4541838"/>
            <a:ext cx="2255838" cy="231775"/>
          </a:xfrm>
          <a:custGeom>
            <a:avLst/>
            <a:gdLst>
              <a:gd name="T0" fmla="*/ 3289 w 3289"/>
              <a:gd name="T1" fmla="*/ 0 h 337"/>
              <a:gd name="T2" fmla="*/ 3234 w 3289"/>
              <a:gd name="T3" fmla="*/ 19 h 337"/>
              <a:gd name="T4" fmla="*/ 3178 w 3289"/>
              <a:gd name="T5" fmla="*/ 37 h 337"/>
              <a:gd name="T6" fmla="*/ 3121 w 3289"/>
              <a:gd name="T7" fmla="*/ 55 h 337"/>
              <a:gd name="T8" fmla="*/ 3063 w 3289"/>
              <a:gd name="T9" fmla="*/ 71 h 337"/>
              <a:gd name="T10" fmla="*/ 3003 w 3289"/>
              <a:gd name="T11" fmla="*/ 87 h 337"/>
              <a:gd name="T12" fmla="*/ 2942 w 3289"/>
              <a:gd name="T13" fmla="*/ 102 h 337"/>
              <a:gd name="T14" fmla="*/ 2881 w 3289"/>
              <a:gd name="T15" fmla="*/ 116 h 337"/>
              <a:gd name="T16" fmla="*/ 2818 w 3289"/>
              <a:gd name="T17" fmla="*/ 130 h 337"/>
              <a:gd name="T18" fmla="*/ 2754 w 3289"/>
              <a:gd name="T19" fmla="*/ 143 h 337"/>
              <a:gd name="T20" fmla="*/ 2689 w 3289"/>
              <a:gd name="T21" fmla="*/ 156 h 337"/>
              <a:gd name="T22" fmla="*/ 2623 w 3289"/>
              <a:gd name="T23" fmla="*/ 167 h 337"/>
              <a:gd name="T24" fmla="*/ 2556 w 3289"/>
              <a:gd name="T25" fmla="*/ 179 h 337"/>
              <a:gd name="T26" fmla="*/ 2488 w 3289"/>
              <a:gd name="T27" fmla="*/ 190 h 337"/>
              <a:gd name="T28" fmla="*/ 2419 w 3289"/>
              <a:gd name="T29" fmla="*/ 200 h 337"/>
              <a:gd name="T30" fmla="*/ 2349 w 3289"/>
              <a:gd name="T31" fmla="*/ 210 h 337"/>
              <a:gd name="T32" fmla="*/ 2279 w 3289"/>
              <a:gd name="T33" fmla="*/ 219 h 337"/>
              <a:gd name="T34" fmla="*/ 2208 w 3289"/>
              <a:gd name="T35" fmla="*/ 228 h 337"/>
              <a:gd name="T36" fmla="*/ 2136 w 3289"/>
              <a:gd name="T37" fmla="*/ 236 h 337"/>
              <a:gd name="T38" fmla="*/ 2063 w 3289"/>
              <a:gd name="T39" fmla="*/ 244 h 337"/>
              <a:gd name="T40" fmla="*/ 1989 w 3289"/>
              <a:gd name="T41" fmla="*/ 252 h 337"/>
              <a:gd name="T42" fmla="*/ 1915 w 3289"/>
              <a:gd name="T43" fmla="*/ 259 h 337"/>
              <a:gd name="T44" fmla="*/ 1840 w 3289"/>
              <a:gd name="T45" fmla="*/ 266 h 337"/>
              <a:gd name="T46" fmla="*/ 1765 w 3289"/>
              <a:gd name="T47" fmla="*/ 272 h 337"/>
              <a:gd name="T48" fmla="*/ 1689 w 3289"/>
              <a:gd name="T49" fmla="*/ 278 h 337"/>
              <a:gd name="T50" fmla="*/ 1612 w 3289"/>
              <a:gd name="T51" fmla="*/ 284 h 337"/>
              <a:gd name="T52" fmla="*/ 1535 w 3289"/>
              <a:gd name="T53" fmla="*/ 290 h 337"/>
              <a:gd name="T54" fmla="*/ 1457 w 3289"/>
              <a:gd name="T55" fmla="*/ 295 h 337"/>
              <a:gd name="T56" fmla="*/ 1379 w 3289"/>
              <a:gd name="T57" fmla="*/ 300 h 337"/>
              <a:gd name="T58" fmla="*/ 1300 w 3289"/>
              <a:gd name="T59" fmla="*/ 304 h 337"/>
              <a:gd name="T60" fmla="*/ 1221 w 3289"/>
              <a:gd name="T61" fmla="*/ 308 h 337"/>
              <a:gd name="T62" fmla="*/ 1141 w 3289"/>
              <a:gd name="T63" fmla="*/ 312 h 337"/>
              <a:gd name="T64" fmla="*/ 1062 w 3289"/>
              <a:gd name="T65" fmla="*/ 316 h 337"/>
              <a:gd name="T66" fmla="*/ 981 w 3289"/>
              <a:gd name="T67" fmla="*/ 319 h 337"/>
              <a:gd name="T68" fmla="*/ 901 w 3289"/>
              <a:gd name="T69" fmla="*/ 322 h 337"/>
              <a:gd name="T70" fmla="*/ 820 w 3289"/>
              <a:gd name="T71" fmla="*/ 325 h 337"/>
              <a:gd name="T72" fmla="*/ 739 w 3289"/>
              <a:gd name="T73" fmla="*/ 327 h 337"/>
              <a:gd name="T74" fmla="*/ 657 w 3289"/>
              <a:gd name="T75" fmla="*/ 329 h 337"/>
              <a:gd name="T76" fmla="*/ 575 w 3289"/>
              <a:gd name="T77" fmla="*/ 331 h 337"/>
              <a:gd name="T78" fmla="*/ 494 w 3289"/>
              <a:gd name="T79" fmla="*/ 333 h 337"/>
              <a:gd name="T80" fmla="*/ 412 w 3289"/>
              <a:gd name="T81" fmla="*/ 334 h 337"/>
              <a:gd name="T82" fmla="*/ 329 w 3289"/>
              <a:gd name="T83" fmla="*/ 335 h 337"/>
              <a:gd name="T84" fmla="*/ 247 w 3289"/>
              <a:gd name="T85" fmla="*/ 336 h 337"/>
              <a:gd name="T86" fmla="*/ 165 w 3289"/>
              <a:gd name="T87" fmla="*/ 337 h 337"/>
              <a:gd name="T88" fmla="*/ 82 w 3289"/>
              <a:gd name="T89" fmla="*/ 337 h 337"/>
              <a:gd name="T90" fmla="*/ 0 w 3289"/>
              <a:gd name="T9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3289" y="0"/>
                </a:moveTo>
                <a:lnTo>
                  <a:pt x="3234" y="19"/>
                </a:lnTo>
                <a:lnTo>
                  <a:pt x="3178" y="37"/>
                </a:lnTo>
                <a:lnTo>
                  <a:pt x="3121" y="55"/>
                </a:lnTo>
                <a:lnTo>
                  <a:pt x="3063" y="71"/>
                </a:lnTo>
                <a:lnTo>
                  <a:pt x="3003" y="87"/>
                </a:lnTo>
                <a:lnTo>
                  <a:pt x="2942" y="102"/>
                </a:lnTo>
                <a:lnTo>
                  <a:pt x="2881" y="116"/>
                </a:lnTo>
                <a:lnTo>
                  <a:pt x="2818" y="130"/>
                </a:lnTo>
                <a:lnTo>
                  <a:pt x="2754" y="143"/>
                </a:lnTo>
                <a:lnTo>
                  <a:pt x="2689" y="156"/>
                </a:lnTo>
                <a:lnTo>
                  <a:pt x="2623" y="167"/>
                </a:lnTo>
                <a:lnTo>
                  <a:pt x="2556" y="179"/>
                </a:lnTo>
                <a:lnTo>
                  <a:pt x="2488" y="190"/>
                </a:lnTo>
                <a:lnTo>
                  <a:pt x="2419" y="200"/>
                </a:lnTo>
                <a:lnTo>
                  <a:pt x="2349" y="210"/>
                </a:lnTo>
                <a:lnTo>
                  <a:pt x="2279" y="219"/>
                </a:lnTo>
                <a:lnTo>
                  <a:pt x="2208" y="228"/>
                </a:lnTo>
                <a:lnTo>
                  <a:pt x="2136" y="236"/>
                </a:lnTo>
                <a:lnTo>
                  <a:pt x="2063" y="244"/>
                </a:lnTo>
                <a:lnTo>
                  <a:pt x="1989" y="252"/>
                </a:lnTo>
                <a:lnTo>
                  <a:pt x="1915" y="259"/>
                </a:lnTo>
                <a:lnTo>
                  <a:pt x="1840" y="266"/>
                </a:lnTo>
                <a:lnTo>
                  <a:pt x="1765" y="272"/>
                </a:lnTo>
                <a:lnTo>
                  <a:pt x="1689" y="278"/>
                </a:lnTo>
                <a:lnTo>
                  <a:pt x="1612" y="284"/>
                </a:lnTo>
                <a:lnTo>
                  <a:pt x="1535" y="290"/>
                </a:lnTo>
                <a:lnTo>
                  <a:pt x="1457" y="295"/>
                </a:lnTo>
                <a:lnTo>
                  <a:pt x="1379" y="300"/>
                </a:lnTo>
                <a:lnTo>
                  <a:pt x="1300" y="304"/>
                </a:lnTo>
                <a:lnTo>
                  <a:pt x="1221" y="308"/>
                </a:lnTo>
                <a:lnTo>
                  <a:pt x="1141" y="312"/>
                </a:lnTo>
                <a:lnTo>
                  <a:pt x="1062" y="316"/>
                </a:lnTo>
                <a:lnTo>
                  <a:pt x="981" y="319"/>
                </a:lnTo>
                <a:lnTo>
                  <a:pt x="901" y="322"/>
                </a:lnTo>
                <a:lnTo>
                  <a:pt x="820" y="325"/>
                </a:lnTo>
                <a:lnTo>
                  <a:pt x="739" y="327"/>
                </a:lnTo>
                <a:lnTo>
                  <a:pt x="657" y="329"/>
                </a:lnTo>
                <a:lnTo>
                  <a:pt x="575" y="331"/>
                </a:lnTo>
                <a:lnTo>
                  <a:pt x="494" y="333"/>
                </a:lnTo>
                <a:lnTo>
                  <a:pt x="412" y="334"/>
                </a:lnTo>
                <a:lnTo>
                  <a:pt x="329" y="335"/>
                </a:lnTo>
                <a:lnTo>
                  <a:pt x="247" y="336"/>
                </a:lnTo>
                <a:lnTo>
                  <a:pt x="165" y="337"/>
                </a:lnTo>
                <a:lnTo>
                  <a:pt x="82" y="337"/>
                </a:lnTo>
                <a:lnTo>
                  <a:pt x="0" y="33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0" name="Freeform 115"/>
          <p:cNvSpPr>
            <a:spLocks/>
          </p:cNvSpPr>
          <p:nvPr/>
        </p:nvSpPr>
        <p:spPr bwMode="auto">
          <a:xfrm flipV="1">
            <a:off x="5547519" y="4248150"/>
            <a:ext cx="2363788" cy="122238"/>
          </a:xfrm>
          <a:custGeom>
            <a:avLst/>
            <a:gdLst>
              <a:gd name="T0" fmla="*/ 3447 w 3447"/>
              <a:gd name="T1" fmla="*/ 0 h 177"/>
              <a:gd name="T2" fmla="*/ 3387 w 3447"/>
              <a:gd name="T3" fmla="*/ 10 h 177"/>
              <a:gd name="T4" fmla="*/ 3326 w 3447"/>
              <a:gd name="T5" fmla="*/ 20 h 177"/>
              <a:gd name="T6" fmla="*/ 3264 w 3447"/>
              <a:gd name="T7" fmla="*/ 29 h 177"/>
              <a:gd name="T8" fmla="*/ 3201 w 3447"/>
              <a:gd name="T9" fmla="*/ 38 h 177"/>
              <a:gd name="T10" fmla="*/ 3137 w 3447"/>
              <a:gd name="T11" fmla="*/ 46 h 177"/>
              <a:gd name="T12" fmla="*/ 3072 w 3447"/>
              <a:gd name="T13" fmla="*/ 54 h 177"/>
              <a:gd name="T14" fmla="*/ 3006 w 3447"/>
              <a:gd name="T15" fmla="*/ 62 h 177"/>
              <a:gd name="T16" fmla="*/ 2938 w 3447"/>
              <a:gd name="T17" fmla="*/ 69 h 177"/>
              <a:gd name="T18" fmla="*/ 2870 w 3447"/>
              <a:gd name="T19" fmla="*/ 76 h 177"/>
              <a:gd name="T20" fmla="*/ 2801 w 3447"/>
              <a:gd name="T21" fmla="*/ 82 h 177"/>
              <a:gd name="T22" fmla="*/ 2731 w 3447"/>
              <a:gd name="T23" fmla="*/ 89 h 177"/>
              <a:gd name="T24" fmla="*/ 2661 w 3447"/>
              <a:gd name="T25" fmla="*/ 94 h 177"/>
              <a:gd name="T26" fmla="*/ 2589 w 3447"/>
              <a:gd name="T27" fmla="*/ 100 h 177"/>
              <a:gd name="T28" fmla="*/ 2517 w 3447"/>
              <a:gd name="T29" fmla="*/ 105 h 177"/>
              <a:gd name="T30" fmla="*/ 2443 w 3447"/>
              <a:gd name="T31" fmla="*/ 110 h 177"/>
              <a:gd name="T32" fmla="*/ 2369 w 3447"/>
              <a:gd name="T33" fmla="*/ 115 h 177"/>
              <a:gd name="T34" fmla="*/ 2295 w 3447"/>
              <a:gd name="T35" fmla="*/ 120 h 177"/>
              <a:gd name="T36" fmla="*/ 2219 w 3447"/>
              <a:gd name="T37" fmla="*/ 124 h 177"/>
              <a:gd name="T38" fmla="*/ 2143 w 3447"/>
              <a:gd name="T39" fmla="*/ 128 h 177"/>
              <a:gd name="T40" fmla="*/ 2066 w 3447"/>
              <a:gd name="T41" fmla="*/ 132 h 177"/>
              <a:gd name="T42" fmla="*/ 1989 w 3447"/>
              <a:gd name="T43" fmla="*/ 136 h 177"/>
              <a:gd name="T44" fmla="*/ 1911 w 3447"/>
              <a:gd name="T45" fmla="*/ 140 h 177"/>
              <a:gd name="T46" fmla="*/ 1832 w 3447"/>
              <a:gd name="T47" fmla="*/ 143 h 177"/>
              <a:gd name="T48" fmla="*/ 1753 w 3447"/>
              <a:gd name="T49" fmla="*/ 146 h 177"/>
              <a:gd name="T50" fmla="*/ 1673 w 3447"/>
              <a:gd name="T51" fmla="*/ 149 h 177"/>
              <a:gd name="T52" fmla="*/ 1592 w 3447"/>
              <a:gd name="T53" fmla="*/ 152 h 177"/>
              <a:gd name="T54" fmla="*/ 1511 w 3447"/>
              <a:gd name="T55" fmla="*/ 155 h 177"/>
              <a:gd name="T56" fmla="*/ 1430 w 3447"/>
              <a:gd name="T57" fmla="*/ 157 h 177"/>
              <a:gd name="T58" fmla="*/ 1348 w 3447"/>
              <a:gd name="T59" fmla="*/ 159 h 177"/>
              <a:gd name="T60" fmla="*/ 1266 w 3447"/>
              <a:gd name="T61" fmla="*/ 162 h 177"/>
              <a:gd name="T62" fmla="*/ 1183 w 3447"/>
              <a:gd name="T63" fmla="*/ 164 h 177"/>
              <a:gd name="T64" fmla="*/ 1100 w 3447"/>
              <a:gd name="T65" fmla="*/ 165 h 177"/>
              <a:gd name="T66" fmla="*/ 1017 w 3447"/>
              <a:gd name="T67" fmla="*/ 167 h 177"/>
              <a:gd name="T68" fmla="*/ 934 w 3447"/>
              <a:gd name="T69" fmla="*/ 169 h 177"/>
              <a:gd name="T70" fmla="*/ 850 w 3447"/>
              <a:gd name="T71" fmla="*/ 170 h 177"/>
              <a:gd name="T72" fmla="*/ 765 w 3447"/>
              <a:gd name="T73" fmla="*/ 171 h 177"/>
              <a:gd name="T74" fmla="*/ 681 w 3447"/>
              <a:gd name="T75" fmla="*/ 172 h 177"/>
              <a:gd name="T76" fmla="*/ 596 w 3447"/>
              <a:gd name="T77" fmla="*/ 173 h 177"/>
              <a:gd name="T78" fmla="*/ 511 w 3447"/>
              <a:gd name="T79" fmla="*/ 174 h 177"/>
              <a:gd name="T80" fmla="*/ 426 w 3447"/>
              <a:gd name="T81" fmla="*/ 175 h 177"/>
              <a:gd name="T82" fmla="*/ 341 w 3447"/>
              <a:gd name="T83" fmla="*/ 176 h 177"/>
              <a:gd name="T84" fmla="*/ 256 w 3447"/>
              <a:gd name="T85" fmla="*/ 176 h 177"/>
              <a:gd name="T86" fmla="*/ 171 w 3447"/>
              <a:gd name="T87" fmla="*/ 176 h 177"/>
              <a:gd name="T88" fmla="*/ 85 w 3447"/>
              <a:gd name="T89" fmla="*/ 177 h 177"/>
              <a:gd name="T90" fmla="*/ 0 w 3447"/>
              <a:gd name="T91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3447" y="0"/>
                </a:moveTo>
                <a:lnTo>
                  <a:pt x="3387" y="10"/>
                </a:lnTo>
                <a:lnTo>
                  <a:pt x="3326" y="20"/>
                </a:lnTo>
                <a:lnTo>
                  <a:pt x="3264" y="29"/>
                </a:lnTo>
                <a:lnTo>
                  <a:pt x="3201" y="38"/>
                </a:lnTo>
                <a:lnTo>
                  <a:pt x="3137" y="46"/>
                </a:lnTo>
                <a:lnTo>
                  <a:pt x="3072" y="54"/>
                </a:lnTo>
                <a:lnTo>
                  <a:pt x="3006" y="62"/>
                </a:lnTo>
                <a:lnTo>
                  <a:pt x="2938" y="69"/>
                </a:lnTo>
                <a:lnTo>
                  <a:pt x="2870" y="76"/>
                </a:lnTo>
                <a:lnTo>
                  <a:pt x="2801" y="82"/>
                </a:lnTo>
                <a:lnTo>
                  <a:pt x="2731" y="89"/>
                </a:lnTo>
                <a:lnTo>
                  <a:pt x="2661" y="94"/>
                </a:lnTo>
                <a:lnTo>
                  <a:pt x="2589" y="100"/>
                </a:lnTo>
                <a:lnTo>
                  <a:pt x="2517" y="105"/>
                </a:lnTo>
                <a:lnTo>
                  <a:pt x="2443" y="110"/>
                </a:lnTo>
                <a:lnTo>
                  <a:pt x="2369" y="115"/>
                </a:lnTo>
                <a:lnTo>
                  <a:pt x="2295" y="120"/>
                </a:lnTo>
                <a:lnTo>
                  <a:pt x="2219" y="124"/>
                </a:lnTo>
                <a:lnTo>
                  <a:pt x="2143" y="128"/>
                </a:lnTo>
                <a:lnTo>
                  <a:pt x="2066" y="132"/>
                </a:lnTo>
                <a:lnTo>
                  <a:pt x="1989" y="136"/>
                </a:lnTo>
                <a:lnTo>
                  <a:pt x="1911" y="140"/>
                </a:lnTo>
                <a:lnTo>
                  <a:pt x="1832" y="143"/>
                </a:lnTo>
                <a:lnTo>
                  <a:pt x="1753" y="146"/>
                </a:lnTo>
                <a:lnTo>
                  <a:pt x="1673" y="149"/>
                </a:lnTo>
                <a:lnTo>
                  <a:pt x="1592" y="152"/>
                </a:lnTo>
                <a:lnTo>
                  <a:pt x="1511" y="155"/>
                </a:lnTo>
                <a:lnTo>
                  <a:pt x="1430" y="157"/>
                </a:lnTo>
                <a:lnTo>
                  <a:pt x="1348" y="159"/>
                </a:lnTo>
                <a:lnTo>
                  <a:pt x="1266" y="162"/>
                </a:lnTo>
                <a:lnTo>
                  <a:pt x="1183" y="164"/>
                </a:lnTo>
                <a:lnTo>
                  <a:pt x="1100" y="165"/>
                </a:lnTo>
                <a:lnTo>
                  <a:pt x="1017" y="167"/>
                </a:lnTo>
                <a:lnTo>
                  <a:pt x="934" y="169"/>
                </a:lnTo>
                <a:lnTo>
                  <a:pt x="850" y="170"/>
                </a:lnTo>
                <a:lnTo>
                  <a:pt x="765" y="171"/>
                </a:lnTo>
                <a:lnTo>
                  <a:pt x="681" y="172"/>
                </a:lnTo>
                <a:lnTo>
                  <a:pt x="596" y="173"/>
                </a:lnTo>
                <a:lnTo>
                  <a:pt x="511" y="174"/>
                </a:lnTo>
                <a:lnTo>
                  <a:pt x="426" y="175"/>
                </a:lnTo>
                <a:lnTo>
                  <a:pt x="341" y="176"/>
                </a:lnTo>
                <a:lnTo>
                  <a:pt x="256" y="176"/>
                </a:lnTo>
                <a:lnTo>
                  <a:pt x="171" y="176"/>
                </a:lnTo>
                <a:lnTo>
                  <a:pt x="85" y="177"/>
                </a:lnTo>
                <a:lnTo>
                  <a:pt x="0" y="1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1" name="Freeform 116"/>
          <p:cNvSpPr>
            <a:spLocks/>
          </p:cNvSpPr>
          <p:nvPr/>
        </p:nvSpPr>
        <p:spPr bwMode="auto">
          <a:xfrm flipV="1">
            <a:off x="5131594" y="6134100"/>
            <a:ext cx="415925" cy="182563"/>
          </a:xfrm>
          <a:custGeom>
            <a:avLst/>
            <a:gdLst>
              <a:gd name="T0" fmla="*/ 0 w 608"/>
              <a:gd name="T1" fmla="*/ 0 h 265"/>
              <a:gd name="T2" fmla="*/ 2 w 608"/>
              <a:gd name="T3" fmla="*/ 11 h 265"/>
              <a:gd name="T4" fmla="*/ 5 w 608"/>
              <a:gd name="T5" fmla="*/ 21 h 265"/>
              <a:gd name="T6" fmla="*/ 9 w 608"/>
              <a:gd name="T7" fmla="*/ 31 h 265"/>
              <a:gd name="T8" fmla="*/ 13 w 608"/>
              <a:gd name="T9" fmla="*/ 41 h 265"/>
              <a:gd name="T10" fmla="*/ 18 w 608"/>
              <a:gd name="T11" fmla="*/ 51 h 265"/>
              <a:gd name="T12" fmla="*/ 24 w 608"/>
              <a:gd name="T13" fmla="*/ 61 h 265"/>
              <a:gd name="T14" fmla="*/ 30 w 608"/>
              <a:gd name="T15" fmla="*/ 70 h 265"/>
              <a:gd name="T16" fmla="*/ 37 w 608"/>
              <a:gd name="T17" fmla="*/ 80 h 265"/>
              <a:gd name="T18" fmla="*/ 45 w 608"/>
              <a:gd name="T19" fmla="*/ 89 h 265"/>
              <a:gd name="T20" fmla="*/ 53 w 608"/>
              <a:gd name="T21" fmla="*/ 98 h 265"/>
              <a:gd name="T22" fmla="*/ 62 w 608"/>
              <a:gd name="T23" fmla="*/ 107 h 265"/>
              <a:gd name="T24" fmla="*/ 71 w 608"/>
              <a:gd name="T25" fmla="*/ 116 h 265"/>
              <a:gd name="T26" fmla="*/ 81 w 608"/>
              <a:gd name="T27" fmla="*/ 124 h 265"/>
              <a:gd name="T28" fmla="*/ 92 w 608"/>
              <a:gd name="T29" fmla="*/ 133 h 265"/>
              <a:gd name="T30" fmla="*/ 103 w 608"/>
              <a:gd name="T31" fmla="*/ 141 h 265"/>
              <a:gd name="T32" fmla="*/ 115 w 608"/>
              <a:gd name="T33" fmla="*/ 149 h 265"/>
              <a:gd name="T34" fmla="*/ 127 w 608"/>
              <a:gd name="T35" fmla="*/ 156 h 265"/>
              <a:gd name="T36" fmla="*/ 140 w 608"/>
              <a:gd name="T37" fmla="*/ 164 h 265"/>
              <a:gd name="T38" fmla="*/ 153 w 608"/>
              <a:gd name="T39" fmla="*/ 171 h 265"/>
              <a:gd name="T40" fmla="*/ 166 w 608"/>
              <a:gd name="T41" fmla="*/ 178 h 265"/>
              <a:gd name="T42" fmla="*/ 180 w 608"/>
              <a:gd name="T43" fmla="*/ 185 h 265"/>
              <a:gd name="T44" fmla="*/ 195 w 608"/>
              <a:gd name="T45" fmla="*/ 191 h 265"/>
              <a:gd name="T46" fmla="*/ 210 w 608"/>
              <a:gd name="T47" fmla="*/ 197 h 265"/>
              <a:gd name="T48" fmla="*/ 225 w 608"/>
              <a:gd name="T49" fmla="*/ 203 h 265"/>
              <a:gd name="T50" fmla="*/ 241 w 608"/>
              <a:gd name="T51" fmla="*/ 209 h 265"/>
              <a:gd name="T52" fmla="*/ 257 w 608"/>
              <a:gd name="T53" fmla="*/ 214 h 265"/>
              <a:gd name="T54" fmla="*/ 273 w 608"/>
              <a:gd name="T55" fmla="*/ 219 h 265"/>
              <a:gd name="T56" fmla="*/ 290 w 608"/>
              <a:gd name="T57" fmla="*/ 224 h 265"/>
              <a:gd name="T58" fmla="*/ 307 w 608"/>
              <a:gd name="T59" fmla="*/ 229 h 265"/>
              <a:gd name="T60" fmla="*/ 325 w 608"/>
              <a:gd name="T61" fmla="*/ 233 h 265"/>
              <a:gd name="T62" fmla="*/ 342 w 608"/>
              <a:gd name="T63" fmla="*/ 237 h 265"/>
              <a:gd name="T64" fmla="*/ 360 w 608"/>
              <a:gd name="T65" fmla="*/ 241 h 265"/>
              <a:gd name="T66" fmla="*/ 378 w 608"/>
              <a:gd name="T67" fmla="*/ 245 h 265"/>
              <a:gd name="T68" fmla="*/ 397 w 608"/>
              <a:gd name="T69" fmla="*/ 248 h 265"/>
              <a:gd name="T70" fmla="*/ 415 w 608"/>
              <a:gd name="T71" fmla="*/ 251 h 265"/>
              <a:gd name="T72" fmla="*/ 434 w 608"/>
              <a:gd name="T73" fmla="*/ 254 h 265"/>
              <a:gd name="T74" fmla="*/ 453 w 608"/>
              <a:gd name="T75" fmla="*/ 256 h 265"/>
              <a:gd name="T76" fmla="*/ 472 w 608"/>
              <a:gd name="T77" fmla="*/ 258 h 265"/>
              <a:gd name="T78" fmla="*/ 491 w 608"/>
              <a:gd name="T79" fmla="*/ 260 h 265"/>
              <a:gd name="T80" fmla="*/ 510 w 608"/>
              <a:gd name="T81" fmla="*/ 262 h 265"/>
              <a:gd name="T82" fmla="*/ 530 w 608"/>
              <a:gd name="T83" fmla="*/ 263 h 265"/>
              <a:gd name="T84" fmla="*/ 549 w 608"/>
              <a:gd name="T85" fmla="*/ 264 h 265"/>
              <a:gd name="T86" fmla="*/ 569 w 608"/>
              <a:gd name="T87" fmla="*/ 265 h 265"/>
              <a:gd name="T88" fmla="*/ 588 w 608"/>
              <a:gd name="T89" fmla="*/ 265 h 265"/>
              <a:gd name="T90" fmla="*/ 608 w 608"/>
              <a:gd name="T9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0" y="0"/>
                </a:moveTo>
                <a:lnTo>
                  <a:pt x="2" y="11"/>
                </a:lnTo>
                <a:lnTo>
                  <a:pt x="5" y="21"/>
                </a:lnTo>
                <a:lnTo>
                  <a:pt x="9" y="31"/>
                </a:lnTo>
                <a:lnTo>
                  <a:pt x="13" y="41"/>
                </a:lnTo>
                <a:lnTo>
                  <a:pt x="18" y="51"/>
                </a:lnTo>
                <a:lnTo>
                  <a:pt x="24" y="61"/>
                </a:lnTo>
                <a:lnTo>
                  <a:pt x="30" y="70"/>
                </a:lnTo>
                <a:lnTo>
                  <a:pt x="37" y="80"/>
                </a:lnTo>
                <a:lnTo>
                  <a:pt x="45" y="89"/>
                </a:lnTo>
                <a:lnTo>
                  <a:pt x="53" y="98"/>
                </a:lnTo>
                <a:lnTo>
                  <a:pt x="62" y="107"/>
                </a:lnTo>
                <a:lnTo>
                  <a:pt x="71" y="116"/>
                </a:lnTo>
                <a:lnTo>
                  <a:pt x="81" y="124"/>
                </a:lnTo>
                <a:lnTo>
                  <a:pt x="92" y="133"/>
                </a:lnTo>
                <a:lnTo>
                  <a:pt x="103" y="141"/>
                </a:lnTo>
                <a:lnTo>
                  <a:pt x="115" y="149"/>
                </a:lnTo>
                <a:lnTo>
                  <a:pt x="127" y="156"/>
                </a:lnTo>
                <a:lnTo>
                  <a:pt x="140" y="164"/>
                </a:lnTo>
                <a:lnTo>
                  <a:pt x="153" y="171"/>
                </a:lnTo>
                <a:lnTo>
                  <a:pt x="166" y="178"/>
                </a:lnTo>
                <a:lnTo>
                  <a:pt x="180" y="185"/>
                </a:lnTo>
                <a:lnTo>
                  <a:pt x="195" y="191"/>
                </a:lnTo>
                <a:lnTo>
                  <a:pt x="210" y="197"/>
                </a:lnTo>
                <a:lnTo>
                  <a:pt x="225" y="203"/>
                </a:lnTo>
                <a:lnTo>
                  <a:pt x="241" y="209"/>
                </a:lnTo>
                <a:lnTo>
                  <a:pt x="257" y="214"/>
                </a:lnTo>
                <a:lnTo>
                  <a:pt x="273" y="219"/>
                </a:lnTo>
                <a:lnTo>
                  <a:pt x="290" y="224"/>
                </a:lnTo>
                <a:lnTo>
                  <a:pt x="307" y="229"/>
                </a:lnTo>
                <a:lnTo>
                  <a:pt x="325" y="233"/>
                </a:lnTo>
                <a:lnTo>
                  <a:pt x="342" y="237"/>
                </a:lnTo>
                <a:lnTo>
                  <a:pt x="360" y="241"/>
                </a:lnTo>
                <a:lnTo>
                  <a:pt x="378" y="245"/>
                </a:lnTo>
                <a:lnTo>
                  <a:pt x="397" y="248"/>
                </a:lnTo>
                <a:lnTo>
                  <a:pt x="415" y="251"/>
                </a:lnTo>
                <a:lnTo>
                  <a:pt x="434" y="254"/>
                </a:lnTo>
                <a:lnTo>
                  <a:pt x="453" y="256"/>
                </a:lnTo>
                <a:lnTo>
                  <a:pt x="472" y="258"/>
                </a:lnTo>
                <a:lnTo>
                  <a:pt x="491" y="260"/>
                </a:lnTo>
                <a:lnTo>
                  <a:pt x="510" y="262"/>
                </a:lnTo>
                <a:lnTo>
                  <a:pt x="530" y="263"/>
                </a:lnTo>
                <a:lnTo>
                  <a:pt x="549" y="264"/>
                </a:lnTo>
                <a:lnTo>
                  <a:pt x="569" y="265"/>
                </a:lnTo>
                <a:lnTo>
                  <a:pt x="588" y="265"/>
                </a:lnTo>
                <a:lnTo>
                  <a:pt x="608" y="265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2" name="Freeform 117"/>
          <p:cNvSpPr>
            <a:spLocks/>
          </p:cNvSpPr>
          <p:nvPr/>
        </p:nvSpPr>
        <p:spPr bwMode="auto">
          <a:xfrm flipV="1">
            <a:off x="4726781" y="5899150"/>
            <a:ext cx="820738" cy="309563"/>
          </a:xfrm>
          <a:custGeom>
            <a:avLst/>
            <a:gdLst>
              <a:gd name="T0" fmla="*/ 0 w 1197"/>
              <a:gd name="T1" fmla="*/ 0 h 450"/>
              <a:gd name="T2" fmla="*/ 8 w 1197"/>
              <a:gd name="T3" fmla="*/ 20 h 450"/>
              <a:gd name="T4" fmla="*/ 17 w 1197"/>
              <a:gd name="T5" fmla="*/ 39 h 450"/>
              <a:gd name="T6" fmla="*/ 27 w 1197"/>
              <a:gd name="T7" fmla="*/ 57 h 450"/>
              <a:gd name="T8" fmla="*/ 39 w 1197"/>
              <a:gd name="T9" fmla="*/ 76 h 450"/>
              <a:gd name="T10" fmla="*/ 52 w 1197"/>
              <a:gd name="T11" fmla="*/ 94 h 450"/>
              <a:gd name="T12" fmla="*/ 66 w 1197"/>
              <a:gd name="T13" fmla="*/ 111 h 450"/>
              <a:gd name="T14" fmla="*/ 81 w 1197"/>
              <a:gd name="T15" fmla="*/ 128 h 450"/>
              <a:gd name="T16" fmla="*/ 97 w 1197"/>
              <a:gd name="T17" fmla="*/ 145 h 450"/>
              <a:gd name="T18" fmla="*/ 114 w 1197"/>
              <a:gd name="T19" fmla="*/ 161 h 450"/>
              <a:gd name="T20" fmla="*/ 133 w 1197"/>
              <a:gd name="T21" fmla="*/ 177 h 450"/>
              <a:gd name="T22" fmla="*/ 152 w 1197"/>
              <a:gd name="T23" fmla="*/ 192 h 450"/>
              <a:gd name="T24" fmla="*/ 172 w 1197"/>
              <a:gd name="T25" fmla="*/ 207 h 450"/>
              <a:gd name="T26" fmla="*/ 194 w 1197"/>
              <a:gd name="T27" fmla="*/ 222 h 450"/>
              <a:gd name="T28" fmla="*/ 216 w 1197"/>
              <a:gd name="T29" fmla="*/ 236 h 450"/>
              <a:gd name="T30" fmla="*/ 239 w 1197"/>
              <a:gd name="T31" fmla="*/ 250 h 450"/>
              <a:gd name="T32" fmla="*/ 263 w 1197"/>
              <a:gd name="T33" fmla="*/ 263 h 450"/>
              <a:gd name="T34" fmla="*/ 288 w 1197"/>
              <a:gd name="T35" fmla="*/ 276 h 450"/>
              <a:gd name="T36" fmla="*/ 313 w 1197"/>
              <a:gd name="T37" fmla="*/ 288 h 450"/>
              <a:gd name="T38" fmla="*/ 340 w 1197"/>
              <a:gd name="T39" fmla="*/ 300 h 450"/>
              <a:gd name="T40" fmla="*/ 367 w 1197"/>
              <a:gd name="T41" fmla="*/ 311 h 450"/>
              <a:gd name="T42" fmla="*/ 395 w 1197"/>
              <a:gd name="T43" fmla="*/ 322 h 450"/>
              <a:gd name="T44" fmla="*/ 423 w 1197"/>
              <a:gd name="T45" fmla="*/ 333 h 450"/>
              <a:gd name="T46" fmla="*/ 452 w 1197"/>
              <a:gd name="T47" fmla="*/ 343 h 450"/>
              <a:gd name="T48" fmla="*/ 482 w 1197"/>
              <a:gd name="T49" fmla="*/ 352 h 450"/>
              <a:gd name="T50" fmla="*/ 512 w 1197"/>
              <a:gd name="T51" fmla="*/ 361 h 450"/>
              <a:gd name="T52" fmla="*/ 543 w 1197"/>
              <a:gd name="T53" fmla="*/ 370 h 450"/>
              <a:gd name="T54" fmla="*/ 574 w 1197"/>
              <a:gd name="T55" fmla="*/ 378 h 450"/>
              <a:gd name="T56" fmla="*/ 606 w 1197"/>
              <a:gd name="T57" fmla="*/ 386 h 450"/>
              <a:gd name="T58" fmla="*/ 638 w 1197"/>
              <a:gd name="T59" fmla="*/ 393 h 450"/>
              <a:gd name="T60" fmla="*/ 671 w 1197"/>
              <a:gd name="T61" fmla="*/ 400 h 450"/>
              <a:gd name="T62" fmla="*/ 704 w 1197"/>
              <a:gd name="T63" fmla="*/ 407 h 450"/>
              <a:gd name="T64" fmla="*/ 738 w 1197"/>
              <a:gd name="T65" fmla="*/ 413 h 450"/>
              <a:gd name="T66" fmla="*/ 772 w 1197"/>
              <a:gd name="T67" fmla="*/ 418 h 450"/>
              <a:gd name="T68" fmla="*/ 806 w 1197"/>
              <a:gd name="T69" fmla="*/ 423 h 450"/>
              <a:gd name="T70" fmla="*/ 841 w 1197"/>
              <a:gd name="T71" fmla="*/ 428 h 450"/>
              <a:gd name="T72" fmla="*/ 876 w 1197"/>
              <a:gd name="T73" fmla="*/ 432 h 450"/>
              <a:gd name="T74" fmla="*/ 911 w 1197"/>
              <a:gd name="T75" fmla="*/ 436 h 450"/>
              <a:gd name="T76" fmla="*/ 946 w 1197"/>
              <a:gd name="T77" fmla="*/ 439 h 450"/>
              <a:gd name="T78" fmla="*/ 982 w 1197"/>
              <a:gd name="T79" fmla="*/ 442 h 450"/>
              <a:gd name="T80" fmla="*/ 1017 w 1197"/>
              <a:gd name="T81" fmla="*/ 444 h 450"/>
              <a:gd name="T82" fmla="*/ 1053 w 1197"/>
              <a:gd name="T83" fmla="*/ 446 h 450"/>
              <a:gd name="T84" fmla="*/ 1089 w 1197"/>
              <a:gd name="T85" fmla="*/ 448 h 450"/>
              <a:gd name="T86" fmla="*/ 1125 w 1197"/>
              <a:gd name="T87" fmla="*/ 449 h 450"/>
              <a:gd name="T88" fmla="*/ 1161 w 1197"/>
              <a:gd name="T89" fmla="*/ 450 h 450"/>
              <a:gd name="T90" fmla="*/ 1197 w 1197"/>
              <a:gd name="T9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0" y="0"/>
                </a:moveTo>
                <a:lnTo>
                  <a:pt x="8" y="20"/>
                </a:lnTo>
                <a:lnTo>
                  <a:pt x="17" y="39"/>
                </a:lnTo>
                <a:lnTo>
                  <a:pt x="27" y="57"/>
                </a:lnTo>
                <a:lnTo>
                  <a:pt x="39" y="76"/>
                </a:lnTo>
                <a:lnTo>
                  <a:pt x="52" y="94"/>
                </a:lnTo>
                <a:lnTo>
                  <a:pt x="66" y="111"/>
                </a:lnTo>
                <a:lnTo>
                  <a:pt x="81" y="128"/>
                </a:lnTo>
                <a:lnTo>
                  <a:pt x="97" y="145"/>
                </a:lnTo>
                <a:lnTo>
                  <a:pt x="114" y="161"/>
                </a:lnTo>
                <a:lnTo>
                  <a:pt x="133" y="177"/>
                </a:lnTo>
                <a:lnTo>
                  <a:pt x="152" y="192"/>
                </a:lnTo>
                <a:lnTo>
                  <a:pt x="172" y="207"/>
                </a:lnTo>
                <a:lnTo>
                  <a:pt x="194" y="222"/>
                </a:lnTo>
                <a:lnTo>
                  <a:pt x="216" y="236"/>
                </a:lnTo>
                <a:lnTo>
                  <a:pt x="239" y="250"/>
                </a:lnTo>
                <a:lnTo>
                  <a:pt x="263" y="263"/>
                </a:lnTo>
                <a:lnTo>
                  <a:pt x="288" y="276"/>
                </a:lnTo>
                <a:lnTo>
                  <a:pt x="313" y="288"/>
                </a:lnTo>
                <a:lnTo>
                  <a:pt x="340" y="300"/>
                </a:lnTo>
                <a:lnTo>
                  <a:pt x="367" y="311"/>
                </a:lnTo>
                <a:lnTo>
                  <a:pt x="395" y="322"/>
                </a:lnTo>
                <a:lnTo>
                  <a:pt x="423" y="333"/>
                </a:lnTo>
                <a:lnTo>
                  <a:pt x="452" y="343"/>
                </a:lnTo>
                <a:lnTo>
                  <a:pt x="482" y="352"/>
                </a:lnTo>
                <a:lnTo>
                  <a:pt x="512" y="361"/>
                </a:lnTo>
                <a:lnTo>
                  <a:pt x="543" y="370"/>
                </a:lnTo>
                <a:lnTo>
                  <a:pt x="574" y="378"/>
                </a:lnTo>
                <a:lnTo>
                  <a:pt x="606" y="386"/>
                </a:lnTo>
                <a:lnTo>
                  <a:pt x="638" y="393"/>
                </a:lnTo>
                <a:lnTo>
                  <a:pt x="671" y="400"/>
                </a:lnTo>
                <a:lnTo>
                  <a:pt x="704" y="407"/>
                </a:lnTo>
                <a:lnTo>
                  <a:pt x="738" y="413"/>
                </a:lnTo>
                <a:lnTo>
                  <a:pt x="772" y="418"/>
                </a:lnTo>
                <a:lnTo>
                  <a:pt x="806" y="423"/>
                </a:lnTo>
                <a:lnTo>
                  <a:pt x="841" y="428"/>
                </a:lnTo>
                <a:lnTo>
                  <a:pt x="876" y="432"/>
                </a:lnTo>
                <a:lnTo>
                  <a:pt x="911" y="436"/>
                </a:lnTo>
                <a:lnTo>
                  <a:pt x="946" y="439"/>
                </a:lnTo>
                <a:lnTo>
                  <a:pt x="982" y="442"/>
                </a:lnTo>
                <a:lnTo>
                  <a:pt x="1017" y="444"/>
                </a:lnTo>
                <a:lnTo>
                  <a:pt x="1053" y="446"/>
                </a:lnTo>
                <a:lnTo>
                  <a:pt x="1089" y="448"/>
                </a:lnTo>
                <a:lnTo>
                  <a:pt x="1125" y="449"/>
                </a:lnTo>
                <a:lnTo>
                  <a:pt x="1161" y="450"/>
                </a:lnTo>
                <a:lnTo>
                  <a:pt x="1197" y="45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3" name="Freeform 118"/>
          <p:cNvSpPr>
            <a:spLocks/>
          </p:cNvSpPr>
          <p:nvPr/>
        </p:nvSpPr>
        <p:spPr bwMode="auto">
          <a:xfrm flipV="1">
            <a:off x="4347369" y="5649913"/>
            <a:ext cx="1200150" cy="381000"/>
          </a:xfrm>
          <a:custGeom>
            <a:avLst/>
            <a:gdLst>
              <a:gd name="T0" fmla="*/ 0 w 1750"/>
              <a:gd name="T1" fmla="*/ 0 h 556"/>
              <a:gd name="T2" fmla="*/ 16 w 1750"/>
              <a:gd name="T3" fmla="*/ 26 h 556"/>
              <a:gd name="T4" fmla="*/ 34 w 1750"/>
              <a:gd name="T5" fmla="*/ 51 h 556"/>
              <a:gd name="T6" fmla="*/ 53 w 1750"/>
              <a:gd name="T7" fmla="*/ 76 h 556"/>
              <a:gd name="T8" fmla="*/ 74 w 1750"/>
              <a:gd name="T9" fmla="*/ 100 h 556"/>
              <a:gd name="T10" fmla="*/ 97 w 1750"/>
              <a:gd name="T11" fmla="*/ 124 h 556"/>
              <a:gd name="T12" fmla="*/ 121 w 1750"/>
              <a:gd name="T13" fmla="*/ 146 h 556"/>
              <a:gd name="T14" fmla="*/ 146 w 1750"/>
              <a:gd name="T15" fmla="*/ 168 h 556"/>
              <a:gd name="T16" fmla="*/ 173 w 1750"/>
              <a:gd name="T17" fmla="*/ 189 h 556"/>
              <a:gd name="T18" fmla="*/ 201 w 1750"/>
              <a:gd name="T19" fmla="*/ 210 h 556"/>
              <a:gd name="T20" fmla="*/ 230 w 1750"/>
              <a:gd name="T21" fmla="*/ 230 h 556"/>
              <a:gd name="T22" fmla="*/ 261 w 1750"/>
              <a:gd name="T23" fmla="*/ 249 h 556"/>
              <a:gd name="T24" fmla="*/ 293 w 1750"/>
              <a:gd name="T25" fmla="*/ 268 h 556"/>
              <a:gd name="T26" fmla="*/ 325 w 1750"/>
              <a:gd name="T27" fmla="*/ 286 h 556"/>
              <a:gd name="T28" fmla="*/ 359 w 1750"/>
              <a:gd name="T29" fmla="*/ 303 h 556"/>
              <a:gd name="T30" fmla="*/ 394 w 1750"/>
              <a:gd name="T31" fmla="*/ 320 h 556"/>
              <a:gd name="T32" fmla="*/ 430 w 1750"/>
              <a:gd name="T33" fmla="*/ 336 h 556"/>
              <a:gd name="T34" fmla="*/ 467 w 1750"/>
              <a:gd name="T35" fmla="*/ 351 h 556"/>
              <a:gd name="T36" fmla="*/ 505 w 1750"/>
              <a:gd name="T37" fmla="*/ 366 h 556"/>
              <a:gd name="T38" fmla="*/ 544 w 1750"/>
              <a:gd name="T39" fmla="*/ 381 h 556"/>
              <a:gd name="T40" fmla="*/ 584 w 1750"/>
              <a:gd name="T41" fmla="*/ 394 h 556"/>
              <a:gd name="T42" fmla="*/ 624 w 1750"/>
              <a:gd name="T43" fmla="*/ 407 h 556"/>
              <a:gd name="T44" fmla="*/ 665 w 1750"/>
              <a:gd name="T45" fmla="*/ 420 h 556"/>
              <a:gd name="T46" fmla="*/ 707 w 1750"/>
              <a:gd name="T47" fmla="*/ 432 h 556"/>
              <a:gd name="T48" fmla="*/ 750 w 1750"/>
              <a:gd name="T49" fmla="*/ 443 h 556"/>
              <a:gd name="T50" fmla="*/ 793 w 1750"/>
              <a:gd name="T51" fmla="*/ 454 h 556"/>
              <a:gd name="T52" fmla="*/ 837 w 1750"/>
              <a:gd name="T53" fmla="*/ 464 h 556"/>
              <a:gd name="T54" fmla="*/ 882 w 1750"/>
              <a:gd name="T55" fmla="*/ 473 h 556"/>
              <a:gd name="T56" fmla="*/ 927 w 1750"/>
              <a:gd name="T57" fmla="*/ 482 h 556"/>
              <a:gd name="T58" fmla="*/ 973 w 1750"/>
              <a:gd name="T59" fmla="*/ 491 h 556"/>
              <a:gd name="T60" fmla="*/ 1019 w 1750"/>
              <a:gd name="T61" fmla="*/ 499 h 556"/>
              <a:gd name="T62" fmla="*/ 1066 w 1750"/>
              <a:gd name="T63" fmla="*/ 506 h 556"/>
              <a:gd name="T64" fmla="*/ 1113 w 1750"/>
              <a:gd name="T65" fmla="*/ 513 h 556"/>
              <a:gd name="T66" fmla="*/ 1160 w 1750"/>
              <a:gd name="T67" fmla="*/ 520 h 556"/>
              <a:gd name="T68" fmla="*/ 1208 w 1750"/>
              <a:gd name="T69" fmla="*/ 526 h 556"/>
              <a:gd name="T70" fmla="*/ 1256 w 1750"/>
              <a:gd name="T71" fmla="*/ 531 h 556"/>
              <a:gd name="T72" fmla="*/ 1305 w 1750"/>
              <a:gd name="T73" fmla="*/ 536 h 556"/>
              <a:gd name="T74" fmla="*/ 1354 w 1750"/>
              <a:gd name="T75" fmla="*/ 540 h 556"/>
              <a:gd name="T76" fmla="*/ 1403 w 1750"/>
              <a:gd name="T77" fmla="*/ 544 h 556"/>
              <a:gd name="T78" fmla="*/ 1452 w 1750"/>
              <a:gd name="T79" fmla="*/ 547 h 556"/>
              <a:gd name="T80" fmla="*/ 1501 w 1750"/>
              <a:gd name="T81" fmla="*/ 550 h 556"/>
              <a:gd name="T82" fmla="*/ 1551 w 1750"/>
              <a:gd name="T83" fmla="*/ 552 h 556"/>
              <a:gd name="T84" fmla="*/ 1601 w 1750"/>
              <a:gd name="T85" fmla="*/ 554 h 556"/>
              <a:gd name="T86" fmla="*/ 1650 w 1750"/>
              <a:gd name="T87" fmla="*/ 555 h 556"/>
              <a:gd name="T88" fmla="*/ 1700 w 1750"/>
              <a:gd name="T89" fmla="*/ 556 h 556"/>
              <a:gd name="T90" fmla="*/ 1750 w 1750"/>
              <a:gd name="T91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0" y="0"/>
                </a:moveTo>
                <a:lnTo>
                  <a:pt x="16" y="26"/>
                </a:lnTo>
                <a:lnTo>
                  <a:pt x="34" y="51"/>
                </a:lnTo>
                <a:lnTo>
                  <a:pt x="53" y="76"/>
                </a:lnTo>
                <a:lnTo>
                  <a:pt x="74" y="100"/>
                </a:lnTo>
                <a:lnTo>
                  <a:pt x="97" y="124"/>
                </a:lnTo>
                <a:lnTo>
                  <a:pt x="121" y="146"/>
                </a:lnTo>
                <a:lnTo>
                  <a:pt x="146" y="168"/>
                </a:lnTo>
                <a:lnTo>
                  <a:pt x="173" y="189"/>
                </a:lnTo>
                <a:lnTo>
                  <a:pt x="201" y="210"/>
                </a:lnTo>
                <a:lnTo>
                  <a:pt x="230" y="230"/>
                </a:lnTo>
                <a:lnTo>
                  <a:pt x="261" y="249"/>
                </a:lnTo>
                <a:lnTo>
                  <a:pt x="293" y="268"/>
                </a:lnTo>
                <a:lnTo>
                  <a:pt x="325" y="286"/>
                </a:lnTo>
                <a:lnTo>
                  <a:pt x="359" y="303"/>
                </a:lnTo>
                <a:lnTo>
                  <a:pt x="394" y="320"/>
                </a:lnTo>
                <a:lnTo>
                  <a:pt x="430" y="336"/>
                </a:lnTo>
                <a:lnTo>
                  <a:pt x="467" y="351"/>
                </a:lnTo>
                <a:lnTo>
                  <a:pt x="505" y="366"/>
                </a:lnTo>
                <a:lnTo>
                  <a:pt x="544" y="381"/>
                </a:lnTo>
                <a:lnTo>
                  <a:pt x="584" y="394"/>
                </a:lnTo>
                <a:lnTo>
                  <a:pt x="624" y="407"/>
                </a:lnTo>
                <a:lnTo>
                  <a:pt x="665" y="420"/>
                </a:lnTo>
                <a:lnTo>
                  <a:pt x="707" y="432"/>
                </a:lnTo>
                <a:lnTo>
                  <a:pt x="750" y="443"/>
                </a:lnTo>
                <a:lnTo>
                  <a:pt x="793" y="454"/>
                </a:lnTo>
                <a:lnTo>
                  <a:pt x="837" y="464"/>
                </a:lnTo>
                <a:lnTo>
                  <a:pt x="882" y="473"/>
                </a:lnTo>
                <a:lnTo>
                  <a:pt x="927" y="482"/>
                </a:lnTo>
                <a:lnTo>
                  <a:pt x="973" y="491"/>
                </a:lnTo>
                <a:lnTo>
                  <a:pt x="1019" y="499"/>
                </a:lnTo>
                <a:lnTo>
                  <a:pt x="1066" y="506"/>
                </a:lnTo>
                <a:lnTo>
                  <a:pt x="1113" y="513"/>
                </a:lnTo>
                <a:lnTo>
                  <a:pt x="1160" y="520"/>
                </a:lnTo>
                <a:lnTo>
                  <a:pt x="1208" y="526"/>
                </a:lnTo>
                <a:lnTo>
                  <a:pt x="1256" y="531"/>
                </a:lnTo>
                <a:lnTo>
                  <a:pt x="1305" y="536"/>
                </a:lnTo>
                <a:lnTo>
                  <a:pt x="1354" y="540"/>
                </a:lnTo>
                <a:lnTo>
                  <a:pt x="1403" y="544"/>
                </a:lnTo>
                <a:lnTo>
                  <a:pt x="1452" y="547"/>
                </a:lnTo>
                <a:lnTo>
                  <a:pt x="1501" y="550"/>
                </a:lnTo>
                <a:lnTo>
                  <a:pt x="1551" y="552"/>
                </a:lnTo>
                <a:lnTo>
                  <a:pt x="1601" y="554"/>
                </a:lnTo>
                <a:lnTo>
                  <a:pt x="1650" y="555"/>
                </a:lnTo>
                <a:lnTo>
                  <a:pt x="1700" y="556"/>
                </a:lnTo>
                <a:lnTo>
                  <a:pt x="1750" y="55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4" name="Freeform 119"/>
          <p:cNvSpPr>
            <a:spLocks/>
          </p:cNvSpPr>
          <p:nvPr/>
        </p:nvSpPr>
        <p:spPr bwMode="auto">
          <a:xfrm flipV="1">
            <a:off x="4004469" y="5387975"/>
            <a:ext cx="1543050" cy="403225"/>
          </a:xfrm>
          <a:custGeom>
            <a:avLst/>
            <a:gdLst>
              <a:gd name="T0" fmla="*/ 0 w 2250"/>
              <a:gd name="T1" fmla="*/ 0 h 589"/>
              <a:gd name="T2" fmla="*/ 26 w 2250"/>
              <a:gd name="T3" fmla="*/ 29 h 589"/>
              <a:gd name="T4" fmla="*/ 54 w 2250"/>
              <a:gd name="T5" fmla="*/ 58 h 589"/>
              <a:gd name="T6" fmla="*/ 84 w 2250"/>
              <a:gd name="T7" fmla="*/ 86 h 589"/>
              <a:gd name="T8" fmla="*/ 116 w 2250"/>
              <a:gd name="T9" fmla="*/ 112 h 589"/>
              <a:gd name="T10" fmla="*/ 149 w 2250"/>
              <a:gd name="T11" fmla="*/ 138 h 589"/>
              <a:gd name="T12" fmla="*/ 183 w 2250"/>
              <a:gd name="T13" fmla="*/ 163 h 589"/>
              <a:gd name="T14" fmla="*/ 219 w 2250"/>
              <a:gd name="T15" fmla="*/ 187 h 589"/>
              <a:gd name="T16" fmla="*/ 257 w 2250"/>
              <a:gd name="T17" fmla="*/ 210 h 589"/>
              <a:gd name="T18" fmla="*/ 296 w 2250"/>
              <a:gd name="T19" fmla="*/ 232 h 589"/>
              <a:gd name="T20" fmla="*/ 336 w 2250"/>
              <a:gd name="T21" fmla="*/ 253 h 589"/>
              <a:gd name="T22" fmla="*/ 377 w 2250"/>
              <a:gd name="T23" fmla="*/ 274 h 589"/>
              <a:gd name="T24" fmla="*/ 420 w 2250"/>
              <a:gd name="T25" fmla="*/ 294 h 589"/>
              <a:gd name="T26" fmla="*/ 464 w 2250"/>
              <a:gd name="T27" fmla="*/ 313 h 589"/>
              <a:gd name="T28" fmla="*/ 509 w 2250"/>
              <a:gd name="T29" fmla="*/ 331 h 589"/>
              <a:gd name="T30" fmla="*/ 555 w 2250"/>
              <a:gd name="T31" fmla="*/ 349 h 589"/>
              <a:gd name="T32" fmla="*/ 602 w 2250"/>
              <a:gd name="T33" fmla="*/ 365 h 589"/>
              <a:gd name="T34" fmla="*/ 650 w 2250"/>
              <a:gd name="T35" fmla="*/ 381 h 589"/>
              <a:gd name="T36" fmla="*/ 699 w 2250"/>
              <a:gd name="T37" fmla="*/ 397 h 589"/>
              <a:gd name="T38" fmla="*/ 749 w 2250"/>
              <a:gd name="T39" fmla="*/ 412 h 589"/>
              <a:gd name="T40" fmla="*/ 800 w 2250"/>
              <a:gd name="T41" fmla="*/ 426 h 589"/>
              <a:gd name="T42" fmla="*/ 852 w 2250"/>
              <a:gd name="T43" fmla="*/ 439 h 589"/>
              <a:gd name="T44" fmla="*/ 904 w 2250"/>
              <a:gd name="T45" fmla="*/ 452 h 589"/>
              <a:gd name="T46" fmla="*/ 958 w 2250"/>
              <a:gd name="T47" fmla="*/ 464 h 589"/>
              <a:gd name="T48" fmla="*/ 1012 w 2250"/>
              <a:gd name="T49" fmla="*/ 475 h 589"/>
              <a:gd name="T50" fmla="*/ 1066 w 2250"/>
              <a:gd name="T51" fmla="*/ 486 h 589"/>
              <a:gd name="T52" fmla="*/ 1122 w 2250"/>
              <a:gd name="T53" fmla="*/ 497 h 589"/>
              <a:gd name="T54" fmla="*/ 1177 w 2250"/>
              <a:gd name="T55" fmla="*/ 506 h 589"/>
              <a:gd name="T56" fmla="*/ 1234 w 2250"/>
              <a:gd name="T57" fmla="*/ 515 h 589"/>
              <a:gd name="T58" fmla="*/ 1291 w 2250"/>
              <a:gd name="T59" fmla="*/ 524 h 589"/>
              <a:gd name="T60" fmla="*/ 1348 w 2250"/>
              <a:gd name="T61" fmla="*/ 532 h 589"/>
              <a:gd name="T62" fmla="*/ 1406 w 2250"/>
              <a:gd name="T63" fmla="*/ 540 h 589"/>
              <a:gd name="T64" fmla="*/ 1465 w 2250"/>
              <a:gd name="T65" fmla="*/ 546 h 589"/>
              <a:gd name="T66" fmla="*/ 1524 w 2250"/>
              <a:gd name="T67" fmla="*/ 553 h 589"/>
              <a:gd name="T68" fmla="*/ 1583 w 2250"/>
              <a:gd name="T69" fmla="*/ 559 h 589"/>
              <a:gd name="T70" fmla="*/ 1642 w 2250"/>
              <a:gd name="T71" fmla="*/ 564 h 589"/>
              <a:gd name="T72" fmla="*/ 1702 w 2250"/>
              <a:gd name="T73" fmla="*/ 569 h 589"/>
              <a:gd name="T74" fmla="*/ 1762 w 2250"/>
              <a:gd name="T75" fmla="*/ 573 h 589"/>
              <a:gd name="T76" fmla="*/ 1823 w 2250"/>
              <a:gd name="T77" fmla="*/ 577 h 589"/>
              <a:gd name="T78" fmla="*/ 1883 w 2250"/>
              <a:gd name="T79" fmla="*/ 580 h 589"/>
              <a:gd name="T80" fmla="*/ 1944 w 2250"/>
              <a:gd name="T81" fmla="*/ 583 h 589"/>
              <a:gd name="T82" fmla="*/ 2005 w 2250"/>
              <a:gd name="T83" fmla="*/ 585 h 589"/>
              <a:gd name="T84" fmla="*/ 2066 w 2250"/>
              <a:gd name="T85" fmla="*/ 587 h 589"/>
              <a:gd name="T86" fmla="*/ 2127 w 2250"/>
              <a:gd name="T87" fmla="*/ 588 h 589"/>
              <a:gd name="T88" fmla="*/ 2189 w 2250"/>
              <a:gd name="T89" fmla="*/ 589 h 589"/>
              <a:gd name="T90" fmla="*/ 2250 w 2250"/>
              <a:gd name="T91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0" y="0"/>
                </a:moveTo>
                <a:lnTo>
                  <a:pt x="26" y="29"/>
                </a:lnTo>
                <a:lnTo>
                  <a:pt x="54" y="58"/>
                </a:lnTo>
                <a:lnTo>
                  <a:pt x="84" y="86"/>
                </a:lnTo>
                <a:lnTo>
                  <a:pt x="116" y="112"/>
                </a:lnTo>
                <a:lnTo>
                  <a:pt x="149" y="138"/>
                </a:lnTo>
                <a:lnTo>
                  <a:pt x="183" y="163"/>
                </a:lnTo>
                <a:lnTo>
                  <a:pt x="219" y="187"/>
                </a:lnTo>
                <a:lnTo>
                  <a:pt x="257" y="210"/>
                </a:lnTo>
                <a:lnTo>
                  <a:pt x="296" y="232"/>
                </a:lnTo>
                <a:lnTo>
                  <a:pt x="336" y="253"/>
                </a:lnTo>
                <a:lnTo>
                  <a:pt x="377" y="274"/>
                </a:lnTo>
                <a:lnTo>
                  <a:pt x="420" y="294"/>
                </a:lnTo>
                <a:lnTo>
                  <a:pt x="464" y="313"/>
                </a:lnTo>
                <a:lnTo>
                  <a:pt x="509" y="331"/>
                </a:lnTo>
                <a:lnTo>
                  <a:pt x="555" y="349"/>
                </a:lnTo>
                <a:lnTo>
                  <a:pt x="602" y="365"/>
                </a:lnTo>
                <a:lnTo>
                  <a:pt x="650" y="381"/>
                </a:lnTo>
                <a:lnTo>
                  <a:pt x="699" y="397"/>
                </a:lnTo>
                <a:lnTo>
                  <a:pt x="749" y="412"/>
                </a:lnTo>
                <a:lnTo>
                  <a:pt x="800" y="426"/>
                </a:lnTo>
                <a:lnTo>
                  <a:pt x="852" y="439"/>
                </a:lnTo>
                <a:lnTo>
                  <a:pt x="904" y="452"/>
                </a:lnTo>
                <a:lnTo>
                  <a:pt x="958" y="464"/>
                </a:lnTo>
                <a:lnTo>
                  <a:pt x="1012" y="475"/>
                </a:lnTo>
                <a:lnTo>
                  <a:pt x="1066" y="486"/>
                </a:lnTo>
                <a:lnTo>
                  <a:pt x="1122" y="497"/>
                </a:lnTo>
                <a:lnTo>
                  <a:pt x="1177" y="506"/>
                </a:lnTo>
                <a:lnTo>
                  <a:pt x="1234" y="515"/>
                </a:lnTo>
                <a:lnTo>
                  <a:pt x="1291" y="524"/>
                </a:lnTo>
                <a:lnTo>
                  <a:pt x="1348" y="532"/>
                </a:lnTo>
                <a:lnTo>
                  <a:pt x="1406" y="540"/>
                </a:lnTo>
                <a:lnTo>
                  <a:pt x="1465" y="546"/>
                </a:lnTo>
                <a:lnTo>
                  <a:pt x="1524" y="553"/>
                </a:lnTo>
                <a:lnTo>
                  <a:pt x="1583" y="559"/>
                </a:lnTo>
                <a:lnTo>
                  <a:pt x="1642" y="564"/>
                </a:lnTo>
                <a:lnTo>
                  <a:pt x="1702" y="569"/>
                </a:lnTo>
                <a:lnTo>
                  <a:pt x="1762" y="573"/>
                </a:lnTo>
                <a:lnTo>
                  <a:pt x="1823" y="577"/>
                </a:lnTo>
                <a:lnTo>
                  <a:pt x="1883" y="580"/>
                </a:lnTo>
                <a:lnTo>
                  <a:pt x="1944" y="583"/>
                </a:lnTo>
                <a:lnTo>
                  <a:pt x="2005" y="585"/>
                </a:lnTo>
                <a:lnTo>
                  <a:pt x="2066" y="587"/>
                </a:lnTo>
                <a:lnTo>
                  <a:pt x="2127" y="588"/>
                </a:lnTo>
                <a:lnTo>
                  <a:pt x="2189" y="589"/>
                </a:lnTo>
                <a:lnTo>
                  <a:pt x="2250" y="58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5" name="Freeform 120"/>
          <p:cNvSpPr>
            <a:spLocks/>
          </p:cNvSpPr>
          <p:nvPr/>
        </p:nvSpPr>
        <p:spPr bwMode="auto">
          <a:xfrm flipV="1">
            <a:off x="3709194" y="5113338"/>
            <a:ext cx="1838325" cy="382588"/>
          </a:xfrm>
          <a:custGeom>
            <a:avLst/>
            <a:gdLst>
              <a:gd name="T0" fmla="*/ 0 w 2681"/>
              <a:gd name="T1" fmla="*/ 0 h 557"/>
              <a:gd name="T2" fmla="*/ 37 w 2681"/>
              <a:gd name="T3" fmla="*/ 30 h 557"/>
              <a:gd name="T4" fmla="*/ 75 w 2681"/>
              <a:gd name="T5" fmla="*/ 58 h 557"/>
              <a:gd name="T6" fmla="*/ 115 w 2681"/>
              <a:gd name="T7" fmla="*/ 85 h 557"/>
              <a:gd name="T8" fmla="*/ 157 w 2681"/>
              <a:gd name="T9" fmla="*/ 111 h 557"/>
              <a:gd name="T10" fmla="*/ 200 w 2681"/>
              <a:gd name="T11" fmla="*/ 136 h 557"/>
              <a:gd name="T12" fmla="*/ 245 w 2681"/>
              <a:gd name="T13" fmla="*/ 160 h 557"/>
              <a:gd name="T14" fmla="*/ 291 w 2681"/>
              <a:gd name="T15" fmla="*/ 184 h 557"/>
              <a:gd name="T16" fmla="*/ 339 w 2681"/>
              <a:gd name="T17" fmla="*/ 206 h 557"/>
              <a:gd name="T18" fmla="*/ 388 w 2681"/>
              <a:gd name="T19" fmla="*/ 227 h 557"/>
              <a:gd name="T20" fmla="*/ 438 w 2681"/>
              <a:gd name="T21" fmla="*/ 247 h 557"/>
              <a:gd name="T22" fmla="*/ 490 w 2681"/>
              <a:gd name="T23" fmla="*/ 267 h 557"/>
              <a:gd name="T24" fmla="*/ 542 w 2681"/>
              <a:gd name="T25" fmla="*/ 286 h 557"/>
              <a:gd name="T26" fmla="*/ 596 w 2681"/>
              <a:gd name="T27" fmla="*/ 303 h 557"/>
              <a:gd name="T28" fmla="*/ 651 w 2681"/>
              <a:gd name="T29" fmla="*/ 321 h 557"/>
              <a:gd name="T30" fmla="*/ 707 w 2681"/>
              <a:gd name="T31" fmla="*/ 337 h 557"/>
              <a:gd name="T32" fmla="*/ 763 w 2681"/>
              <a:gd name="T33" fmla="*/ 353 h 557"/>
              <a:gd name="T34" fmla="*/ 821 w 2681"/>
              <a:gd name="T35" fmla="*/ 368 h 557"/>
              <a:gd name="T36" fmla="*/ 880 w 2681"/>
              <a:gd name="T37" fmla="*/ 382 h 557"/>
              <a:gd name="T38" fmla="*/ 939 w 2681"/>
              <a:gd name="T39" fmla="*/ 395 h 557"/>
              <a:gd name="T40" fmla="*/ 1000 w 2681"/>
              <a:gd name="T41" fmla="*/ 408 h 557"/>
              <a:gd name="T42" fmla="*/ 1061 w 2681"/>
              <a:gd name="T43" fmla="*/ 421 h 557"/>
              <a:gd name="T44" fmla="*/ 1123 w 2681"/>
              <a:gd name="T45" fmla="*/ 432 h 557"/>
              <a:gd name="T46" fmla="*/ 1186 w 2681"/>
              <a:gd name="T47" fmla="*/ 444 h 557"/>
              <a:gd name="T48" fmla="*/ 1249 w 2681"/>
              <a:gd name="T49" fmla="*/ 454 h 557"/>
              <a:gd name="T50" fmla="*/ 1313 w 2681"/>
              <a:gd name="T51" fmla="*/ 464 h 557"/>
              <a:gd name="T52" fmla="*/ 1378 w 2681"/>
              <a:gd name="T53" fmla="*/ 473 h 557"/>
              <a:gd name="T54" fmla="*/ 1443 w 2681"/>
              <a:gd name="T55" fmla="*/ 482 h 557"/>
              <a:gd name="T56" fmla="*/ 1508 w 2681"/>
              <a:gd name="T57" fmla="*/ 491 h 557"/>
              <a:gd name="T58" fmla="*/ 1575 w 2681"/>
              <a:gd name="T59" fmla="*/ 498 h 557"/>
              <a:gd name="T60" fmla="*/ 1642 w 2681"/>
              <a:gd name="T61" fmla="*/ 506 h 557"/>
              <a:gd name="T62" fmla="*/ 1709 w 2681"/>
              <a:gd name="T63" fmla="*/ 512 h 557"/>
              <a:gd name="T64" fmla="*/ 1776 w 2681"/>
              <a:gd name="T65" fmla="*/ 519 h 557"/>
              <a:gd name="T66" fmla="*/ 1845 w 2681"/>
              <a:gd name="T67" fmla="*/ 524 h 557"/>
              <a:gd name="T68" fmla="*/ 1913 w 2681"/>
              <a:gd name="T69" fmla="*/ 530 h 557"/>
              <a:gd name="T70" fmla="*/ 1982 w 2681"/>
              <a:gd name="T71" fmla="*/ 535 h 557"/>
              <a:gd name="T72" fmla="*/ 2051 w 2681"/>
              <a:gd name="T73" fmla="*/ 539 h 557"/>
              <a:gd name="T74" fmla="*/ 2120 w 2681"/>
              <a:gd name="T75" fmla="*/ 543 h 557"/>
              <a:gd name="T76" fmla="*/ 2190 w 2681"/>
              <a:gd name="T77" fmla="*/ 546 h 557"/>
              <a:gd name="T78" fmla="*/ 2260 w 2681"/>
              <a:gd name="T79" fmla="*/ 549 h 557"/>
              <a:gd name="T80" fmla="*/ 2329 w 2681"/>
              <a:gd name="T81" fmla="*/ 551 h 557"/>
              <a:gd name="T82" fmla="*/ 2400 w 2681"/>
              <a:gd name="T83" fmla="*/ 554 h 557"/>
              <a:gd name="T84" fmla="*/ 2470 w 2681"/>
              <a:gd name="T85" fmla="*/ 555 h 557"/>
              <a:gd name="T86" fmla="*/ 2540 w 2681"/>
              <a:gd name="T87" fmla="*/ 556 h 557"/>
              <a:gd name="T88" fmla="*/ 2611 w 2681"/>
              <a:gd name="T89" fmla="*/ 557 h 557"/>
              <a:gd name="T90" fmla="*/ 2681 w 2681"/>
              <a:gd name="T9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0" y="0"/>
                </a:moveTo>
                <a:lnTo>
                  <a:pt x="37" y="30"/>
                </a:lnTo>
                <a:lnTo>
                  <a:pt x="75" y="58"/>
                </a:lnTo>
                <a:lnTo>
                  <a:pt x="115" y="85"/>
                </a:lnTo>
                <a:lnTo>
                  <a:pt x="157" y="111"/>
                </a:lnTo>
                <a:lnTo>
                  <a:pt x="200" y="136"/>
                </a:lnTo>
                <a:lnTo>
                  <a:pt x="245" y="160"/>
                </a:lnTo>
                <a:lnTo>
                  <a:pt x="291" y="184"/>
                </a:lnTo>
                <a:lnTo>
                  <a:pt x="339" y="206"/>
                </a:lnTo>
                <a:lnTo>
                  <a:pt x="388" y="227"/>
                </a:lnTo>
                <a:lnTo>
                  <a:pt x="438" y="247"/>
                </a:lnTo>
                <a:lnTo>
                  <a:pt x="490" y="267"/>
                </a:lnTo>
                <a:lnTo>
                  <a:pt x="542" y="286"/>
                </a:lnTo>
                <a:lnTo>
                  <a:pt x="596" y="303"/>
                </a:lnTo>
                <a:lnTo>
                  <a:pt x="651" y="321"/>
                </a:lnTo>
                <a:lnTo>
                  <a:pt x="707" y="337"/>
                </a:lnTo>
                <a:lnTo>
                  <a:pt x="763" y="353"/>
                </a:lnTo>
                <a:lnTo>
                  <a:pt x="821" y="368"/>
                </a:lnTo>
                <a:lnTo>
                  <a:pt x="880" y="382"/>
                </a:lnTo>
                <a:lnTo>
                  <a:pt x="939" y="395"/>
                </a:lnTo>
                <a:lnTo>
                  <a:pt x="1000" y="408"/>
                </a:lnTo>
                <a:lnTo>
                  <a:pt x="1061" y="421"/>
                </a:lnTo>
                <a:lnTo>
                  <a:pt x="1123" y="432"/>
                </a:lnTo>
                <a:lnTo>
                  <a:pt x="1186" y="444"/>
                </a:lnTo>
                <a:lnTo>
                  <a:pt x="1249" y="454"/>
                </a:lnTo>
                <a:lnTo>
                  <a:pt x="1313" y="464"/>
                </a:lnTo>
                <a:lnTo>
                  <a:pt x="1378" y="473"/>
                </a:lnTo>
                <a:lnTo>
                  <a:pt x="1443" y="482"/>
                </a:lnTo>
                <a:lnTo>
                  <a:pt x="1508" y="491"/>
                </a:lnTo>
                <a:lnTo>
                  <a:pt x="1575" y="498"/>
                </a:lnTo>
                <a:lnTo>
                  <a:pt x="1642" y="506"/>
                </a:lnTo>
                <a:lnTo>
                  <a:pt x="1709" y="512"/>
                </a:lnTo>
                <a:lnTo>
                  <a:pt x="1776" y="519"/>
                </a:lnTo>
                <a:lnTo>
                  <a:pt x="1845" y="524"/>
                </a:lnTo>
                <a:lnTo>
                  <a:pt x="1913" y="530"/>
                </a:lnTo>
                <a:lnTo>
                  <a:pt x="1982" y="535"/>
                </a:lnTo>
                <a:lnTo>
                  <a:pt x="2051" y="539"/>
                </a:lnTo>
                <a:lnTo>
                  <a:pt x="2120" y="543"/>
                </a:lnTo>
                <a:lnTo>
                  <a:pt x="2190" y="546"/>
                </a:lnTo>
                <a:lnTo>
                  <a:pt x="2260" y="549"/>
                </a:lnTo>
                <a:lnTo>
                  <a:pt x="2329" y="551"/>
                </a:lnTo>
                <a:lnTo>
                  <a:pt x="2400" y="554"/>
                </a:lnTo>
                <a:lnTo>
                  <a:pt x="2470" y="555"/>
                </a:lnTo>
                <a:lnTo>
                  <a:pt x="2540" y="556"/>
                </a:lnTo>
                <a:lnTo>
                  <a:pt x="2611" y="557"/>
                </a:lnTo>
                <a:lnTo>
                  <a:pt x="2681" y="55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6" name="Freeform 121"/>
          <p:cNvSpPr>
            <a:spLocks/>
          </p:cNvSpPr>
          <p:nvPr/>
        </p:nvSpPr>
        <p:spPr bwMode="auto">
          <a:xfrm flipV="1">
            <a:off x="3469481" y="4830763"/>
            <a:ext cx="2078038" cy="322263"/>
          </a:xfrm>
          <a:custGeom>
            <a:avLst/>
            <a:gdLst>
              <a:gd name="T0" fmla="*/ 0 w 3031"/>
              <a:gd name="T1" fmla="*/ 0 h 469"/>
              <a:gd name="T2" fmla="*/ 47 w 3031"/>
              <a:gd name="T3" fmla="*/ 26 h 469"/>
              <a:gd name="T4" fmla="*/ 95 w 3031"/>
              <a:gd name="T5" fmla="*/ 51 h 469"/>
              <a:gd name="T6" fmla="*/ 144 w 3031"/>
              <a:gd name="T7" fmla="*/ 74 h 469"/>
              <a:gd name="T8" fmla="*/ 195 w 3031"/>
              <a:gd name="T9" fmla="*/ 97 h 469"/>
              <a:gd name="T10" fmla="*/ 248 w 3031"/>
              <a:gd name="T11" fmla="*/ 118 h 469"/>
              <a:gd name="T12" fmla="*/ 302 w 3031"/>
              <a:gd name="T13" fmla="*/ 139 h 469"/>
              <a:gd name="T14" fmla="*/ 357 w 3031"/>
              <a:gd name="T15" fmla="*/ 159 h 469"/>
              <a:gd name="T16" fmla="*/ 413 w 3031"/>
              <a:gd name="T17" fmla="*/ 178 h 469"/>
              <a:gd name="T18" fmla="*/ 471 w 3031"/>
              <a:gd name="T19" fmla="*/ 196 h 469"/>
              <a:gd name="T20" fmla="*/ 529 w 3031"/>
              <a:gd name="T21" fmla="*/ 213 h 469"/>
              <a:gd name="T22" fmla="*/ 589 w 3031"/>
              <a:gd name="T23" fmla="*/ 229 h 469"/>
              <a:gd name="T24" fmla="*/ 650 w 3031"/>
              <a:gd name="T25" fmla="*/ 245 h 469"/>
              <a:gd name="T26" fmla="*/ 712 w 3031"/>
              <a:gd name="T27" fmla="*/ 260 h 469"/>
              <a:gd name="T28" fmla="*/ 774 w 3031"/>
              <a:gd name="T29" fmla="*/ 274 h 469"/>
              <a:gd name="T30" fmla="*/ 838 w 3031"/>
              <a:gd name="T31" fmla="*/ 288 h 469"/>
              <a:gd name="T32" fmla="*/ 903 w 3031"/>
              <a:gd name="T33" fmla="*/ 301 h 469"/>
              <a:gd name="T34" fmla="*/ 968 w 3031"/>
              <a:gd name="T35" fmla="*/ 314 h 469"/>
              <a:gd name="T36" fmla="*/ 1035 w 3031"/>
              <a:gd name="T37" fmla="*/ 325 h 469"/>
              <a:gd name="T38" fmla="*/ 1102 w 3031"/>
              <a:gd name="T39" fmla="*/ 337 h 469"/>
              <a:gd name="T40" fmla="*/ 1170 w 3031"/>
              <a:gd name="T41" fmla="*/ 347 h 469"/>
              <a:gd name="T42" fmla="*/ 1239 w 3031"/>
              <a:gd name="T43" fmla="*/ 358 h 469"/>
              <a:gd name="T44" fmla="*/ 1308 w 3031"/>
              <a:gd name="T45" fmla="*/ 367 h 469"/>
              <a:gd name="T46" fmla="*/ 1378 w 3031"/>
              <a:gd name="T47" fmla="*/ 376 h 469"/>
              <a:gd name="T48" fmla="*/ 1449 w 3031"/>
              <a:gd name="T49" fmla="*/ 385 h 469"/>
              <a:gd name="T50" fmla="*/ 1520 w 3031"/>
              <a:gd name="T51" fmla="*/ 393 h 469"/>
              <a:gd name="T52" fmla="*/ 1592 w 3031"/>
              <a:gd name="T53" fmla="*/ 401 h 469"/>
              <a:gd name="T54" fmla="*/ 1665 w 3031"/>
              <a:gd name="T55" fmla="*/ 408 h 469"/>
              <a:gd name="T56" fmla="*/ 1738 w 3031"/>
              <a:gd name="T57" fmla="*/ 415 h 469"/>
              <a:gd name="T58" fmla="*/ 1811 w 3031"/>
              <a:gd name="T59" fmla="*/ 421 h 469"/>
              <a:gd name="T60" fmla="*/ 1885 w 3031"/>
              <a:gd name="T61" fmla="*/ 427 h 469"/>
              <a:gd name="T62" fmla="*/ 1960 w 3031"/>
              <a:gd name="T63" fmla="*/ 433 h 469"/>
              <a:gd name="T64" fmla="*/ 2035 w 3031"/>
              <a:gd name="T65" fmla="*/ 438 h 469"/>
              <a:gd name="T66" fmla="*/ 2110 w 3031"/>
              <a:gd name="T67" fmla="*/ 442 h 469"/>
              <a:gd name="T68" fmla="*/ 2185 w 3031"/>
              <a:gd name="T69" fmla="*/ 447 h 469"/>
              <a:gd name="T70" fmla="*/ 2261 w 3031"/>
              <a:gd name="T71" fmla="*/ 451 h 469"/>
              <a:gd name="T72" fmla="*/ 2337 w 3031"/>
              <a:gd name="T73" fmla="*/ 454 h 469"/>
              <a:gd name="T74" fmla="*/ 2414 w 3031"/>
              <a:gd name="T75" fmla="*/ 457 h 469"/>
              <a:gd name="T76" fmla="*/ 2490 w 3031"/>
              <a:gd name="T77" fmla="*/ 460 h 469"/>
              <a:gd name="T78" fmla="*/ 2567 w 3031"/>
              <a:gd name="T79" fmla="*/ 462 h 469"/>
              <a:gd name="T80" fmla="*/ 2644 w 3031"/>
              <a:gd name="T81" fmla="*/ 464 h 469"/>
              <a:gd name="T82" fmla="*/ 2721 w 3031"/>
              <a:gd name="T83" fmla="*/ 466 h 469"/>
              <a:gd name="T84" fmla="*/ 2799 w 3031"/>
              <a:gd name="T85" fmla="*/ 467 h 469"/>
              <a:gd name="T86" fmla="*/ 2876 w 3031"/>
              <a:gd name="T87" fmla="*/ 468 h 469"/>
              <a:gd name="T88" fmla="*/ 2954 w 3031"/>
              <a:gd name="T89" fmla="*/ 469 h 469"/>
              <a:gd name="T90" fmla="*/ 3031 w 3031"/>
              <a:gd name="T91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0" y="0"/>
                </a:moveTo>
                <a:lnTo>
                  <a:pt x="47" y="26"/>
                </a:lnTo>
                <a:lnTo>
                  <a:pt x="95" y="51"/>
                </a:lnTo>
                <a:lnTo>
                  <a:pt x="144" y="74"/>
                </a:lnTo>
                <a:lnTo>
                  <a:pt x="195" y="97"/>
                </a:lnTo>
                <a:lnTo>
                  <a:pt x="248" y="118"/>
                </a:lnTo>
                <a:lnTo>
                  <a:pt x="302" y="139"/>
                </a:lnTo>
                <a:lnTo>
                  <a:pt x="357" y="159"/>
                </a:lnTo>
                <a:lnTo>
                  <a:pt x="413" y="178"/>
                </a:lnTo>
                <a:lnTo>
                  <a:pt x="471" y="196"/>
                </a:lnTo>
                <a:lnTo>
                  <a:pt x="529" y="213"/>
                </a:lnTo>
                <a:lnTo>
                  <a:pt x="589" y="229"/>
                </a:lnTo>
                <a:lnTo>
                  <a:pt x="650" y="245"/>
                </a:lnTo>
                <a:lnTo>
                  <a:pt x="712" y="260"/>
                </a:lnTo>
                <a:lnTo>
                  <a:pt x="774" y="274"/>
                </a:lnTo>
                <a:lnTo>
                  <a:pt x="838" y="288"/>
                </a:lnTo>
                <a:lnTo>
                  <a:pt x="903" y="301"/>
                </a:lnTo>
                <a:lnTo>
                  <a:pt x="968" y="314"/>
                </a:lnTo>
                <a:lnTo>
                  <a:pt x="1035" y="325"/>
                </a:lnTo>
                <a:lnTo>
                  <a:pt x="1102" y="337"/>
                </a:lnTo>
                <a:lnTo>
                  <a:pt x="1170" y="347"/>
                </a:lnTo>
                <a:lnTo>
                  <a:pt x="1239" y="358"/>
                </a:lnTo>
                <a:lnTo>
                  <a:pt x="1308" y="367"/>
                </a:lnTo>
                <a:lnTo>
                  <a:pt x="1378" y="376"/>
                </a:lnTo>
                <a:lnTo>
                  <a:pt x="1449" y="385"/>
                </a:lnTo>
                <a:lnTo>
                  <a:pt x="1520" y="393"/>
                </a:lnTo>
                <a:lnTo>
                  <a:pt x="1592" y="401"/>
                </a:lnTo>
                <a:lnTo>
                  <a:pt x="1665" y="408"/>
                </a:lnTo>
                <a:lnTo>
                  <a:pt x="1738" y="415"/>
                </a:lnTo>
                <a:lnTo>
                  <a:pt x="1811" y="421"/>
                </a:lnTo>
                <a:lnTo>
                  <a:pt x="1885" y="427"/>
                </a:lnTo>
                <a:lnTo>
                  <a:pt x="1960" y="433"/>
                </a:lnTo>
                <a:lnTo>
                  <a:pt x="2035" y="438"/>
                </a:lnTo>
                <a:lnTo>
                  <a:pt x="2110" y="442"/>
                </a:lnTo>
                <a:lnTo>
                  <a:pt x="2185" y="447"/>
                </a:lnTo>
                <a:lnTo>
                  <a:pt x="2261" y="451"/>
                </a:lnTo>
                <a:lnTo>
                  <a:pt x="2337" y="454"/>
                </a:lnTo>
                <a:lnTo>
                  <a:pt x="2414" y="457"/>
                </a:lnTo>
                <a:lnTo>
                  <a:pt x="2490" y="460"/>
                </a:lnTo>
                <a:lnTo>
                  <a:pt x="2567" y="462"/>
                </a:lnTo>
                <a:lnTo>
                  <a:pt x="2644" y="464"/>
                </a:lnTo>
                <a:lnTo>
                  <a:pt x="2721" y="466"/>
                </a:lnTo>
                <a:lnTo>
                  <a:pt x="2799" y="467"/>
                </a:lnTo>
                <a:lnTo>
                  <a:pt x="2876" y="468"/>
                </a:lnTo>
                <a:lnTo>
                  <a:pt x="2954" y="469"/>
                </a:lnTo>
                <a:lnTo>
                  <a:pt x="3031" y="46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7" name="Freeform 122"/>
          <p:cNvSpPr>
            <a:spLocks/>
          </p:cNvSpPr>
          <p:nvPr/>
        </p:nvSpPr>
        <p:spPr bwMode="auto">
          <a:xfrm flipV="1">
            <a:off x="3293269" y="4541838"/>
            <a:ext cx="2254250" cy="231775"/>
          </a:xfrm>
          <a:custGeom>
            <a:avLst/>
            <a:gdLst>
              <a:gd name="T0" fmla="*/ 0 w 3289"/>
              <a:gd name="T1" fmla="*/ 0 h 337"/>
              <a:gd name="T2" fmla="*/ 55 w 3289"/>
              <a:gd name="T3" fmla="*/ 19 h 337"/>
              <a:gd name="T4" fmla="*/ 111 w 3289"/>
              <a:gd name="T5" fmla="*/ 37 h 337"/>
              <a:gd name="T6" fmla="*/ 168 w 3289"/>
              <a:gd name="T7" fmla="*/ 55 h 337"/>
              <a:gd name="T8" fmla="*/ 226 w 3289"/>
              <a:gd name="T9" fmla="*/ 71 h 337"/>
              <a:gd name="T10" fmla="*/ 286 w 3289"/>
              <a:gd name="T11" fmla="*/ 87 h 337"/>
              <a:gd name="T12" fmla="*/ 347 w 3289"/>
              <a:gd name="T13" fmla="*/ 102 h 337"/>
              <a:gd name="T14" fmla="*/ 408 w 3289"/>
              <a:gd name="T15" fmla="*/ 116 h 337"/>
              <a:gd name="T16" fmla="*/ 471 w 3289"/>
              <a:gd name="T17" fmla="*/ 130 h 337"/>
              <a:gd name="T18" fmla="*/ 535 w 3289"/>
              <a:gd name="T19" fmla="*/ 143 h 337"/>
              <a:gd name="T20" fmla="*/ 600 w 3289"/>
              <a:gd name="T21" fmla="*/ 156 h 337"/>
              <a:gd name="T22" fmla="*/ 666 w 3289"/>
              <a:gd name="T23" fmla="*/ 167 h 337"/>
              <a:gd name="T24" fmla="*/ 733 w 3289"/>
              <a:gd name="T25" fmla="*/ 179 h 337"/>
              <a:gd name="T26" fmla="*/ 801 w 3289"/>
              <a:gd name="T27" fmla="*/ 190 h 337"/>
              <a:gd name="T28" fmla="*/ 870 w 3289"/>
              <a:gd name="T29" fmla="*/ 200 h 337"/>
              <a:gd name="T30" fmla="*/ 940 w 3289"/>
              <a:gd name="T31" fmla="*/ 210 h 337"/>
              <a:gd name="T32" fmla="*/ 1010 w 3289"/>
              <a:gd name="T33" fmla="*/ 219 h 337"/>
              <a:gd name="T34" fmla="*/ 1081 w 3289"/>
              <a:gd name="T35" fmla="*/ 228 h 337"/>
              <a:gd name="T36" fmla="*/ 1153 w 3289"/>
              <a:gd name="T37" fmla="*/ 236 h 337"/>
              <a:gd name="T38" fmla="*/ 1226 w 3289"/>
              <a:gd name="T39" fmla="*/ 244 h 337"/>
              <a:gd name="T40" fmla="*/ 1300 w 3289"/>
              <a:gd name="T41" fmla="*/ 252 h 337"/>
              <a:gd name="T42" fmla="*/ 1374 w 3289"/>
              <a:gd name="T43" fmla="*/ 259 h 337"/>
              <a:gd name="T44" fmla="*/ 1449 w 3289"/>
              <a:gd name="T45" fmla="*/ 266 h 337"/>
              <a:gd name="T46" fmla="*/ 1524 w 3289"/>
              <a:gd name="T47" fmla="*/ 272 h 337"/>
              <a:gd name="T48" fmla="*/ 1600 w 3289"/>
              <a:gd name="T49" fmla="*/ 278 h 337"/>
              <a:gd name="T50" fmla="*/ 1677 w 3289"/>
              <a:gd name="T51" fmla="*/ 284 h 337"/>
              <a:gd name="T52" fmla="*/ 1754 w 3289"/>
              <a:gd name="T53" fmla="*/ 290 h 337"/>
              <a:gd name="T54" fmla="*/ 1832 w 3289"/>
              <a:gd name="T55" fmla="*/ 295 h 337"/>
              <a:gd name="T56" fmla="*/ 1910 w 3289"/>
              <a:gd name="T57" fmla="*/ 300 h 337"/>
              <a:gd name="T58" fmla="*/ 1989 w 3289"/>
              <a:gd name="T59" fmla="*/ 304 h 337"/>
              <a:gd name="T60" fmla="*/ 2068 w 3289"/>
              <a:gd name="T61" fmla="*/ 308 h 337"/>
              <a:gd name="T62" fmla="*/ 2148 w 3289"/>
              <a:gd name="T63" fmla="*/ 312 h 337"/>
              <a:gd name="T64" fmla="*/ 2227 w 3289"/>
              <a:gd name="T65" fmla="*/ 316 h 337"/>
              <a:gd name="T66" fmla="*/ 2308 w 3289"/>
              <a:gd name="T67" fmla="*/ 319 h 337"/>
              <a:gd name="T68" fmla="*/ 2388 w 3289"/>
              <a:gd name="T69" fmla="*/ 322 h 337"/>
              <a:gd name="T70" fmla="*/ 2469 w 3289"/>
              <a:gd name="T71" fmla="*/ 325 h 337"/>
              <a:gd name="T72" fmla="*/ 2550 w 3289"/>
              <a:gd name="T73" fmla="*/ 327 h 337"/>
              <a:gd name="T74" fmla="*/ 2632 w 3289"/>
              <a:gd name="T75" fmla="*/ 329 h 337"/>
              <a:gd name="T76" fmla="*/ 2714 w 3289"/>
              <a:gd name="T77" fmla="*/ 331 h 337"/>
              <a:gd name="T78" fmla="*/ 2795 w 3289"/>
              <a:gd name="T79" fmla="*/ 333 h 337"/>
              <a:gd name="T80" fmla="*/ 2877 w 3289"/>
              <a:gd name="T81" fmla="*/ 334 h 337"/>
              <a:gd name="T82" fmla="*/ 2960 w 3289"/>
              <a:gd name="T83" fmla="*/ 335 h 337"/>
              <a:gd name="T84" fmla="*/ 3042 w 3289"/>
              <a:gd name="T85" fmla="*/ 336 h 337"/>
              <a:gd name="T86" fmla="*/ 3124 w 3289"/>
              <a:gd name="T87" fmla="*/ 337 h 337"/>
              <a:gd name="T88" fmla="*/ 3207 w 3289"/>
              <a:gd name="T89" fmla="*/ 337 h 337"/>
              <a:gd name="T90" fmla="*/ 3289 w 3289"/>
              <a:gd name="T9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0" y="0"/>
                </a:moveTo>
                <a:lnTo>
                  <a:pt x="55" y="19"/>
                </a:lnTo>
                <a:lnTo>
                  <a:pt x="111" y="37"/>
                </a:lnTo>
                <a:lnTo>
                  <a:pt x="168" y="55"/>
                </a:lnTo>
                <a:lnTo>
                  <a:pt x="226" y="71"/>
                </a:lnTo>
                <a:lnTo>
                  <a:pt x="286" y="87"/>
                </a:lnTo>
                <a:lnTo>
                  <a:pt x="347" y="102"/>
                </a:lnTo>
                <a:lnTo>
                  <a:pt x="408" y="116"/>
                </a:lnTo>
                <a:lnTo>
                  <a:pt x="471" y="130"/>
                </a:lnTo>
                <a:lnTo>
                  <a:pt x="535" y="143"/>
                </a:lnTo>
                <a:lnTo>
                  <a:pt x="600" y="156"/>
                </a:lnTo>
                <a:lnTo>
                  <a:pt x="666" y="167"/>
                </a:lnTo>
                <a:lnTo>
                  <a:pt x="733" y="179"/>
                </a:lnTo>
                <a:lnTo>
                  <a:pt x="801" y="190"/>
                </a:lnTo>
                <a:lnTo>
                  <a:pt x="870" y="200"/>
                </a:lnTo>
                <a:lnTo>
                  <a:pt x="940" y="210"/>
                </a:lnTo>
                <a:lnTo>
                  <a:pt x="1010" y="219"/>
                </a:lnTo>
                <a:lnTo>
                  <a:pt x="1081" y="228"/>
                </a:lnTo>
                <a:lnTo>
                  <a:pt x="1153" y="236"/>
                </a:lnTo>
                <a:lnTo>
                  <a:pt x="1226" y="244"/>
                </a:lnTo>
                <a:lnTo>
                  <a:pt x="1300" y="252"/>
                </a:lnTo>
                <a:lnTo>
                  <a:pt x="1374" y="259"/>
                </a:lnTo>
                <a:lnTo>
                  <a:pt x="1449" y="266"/>
                </a:lnTo>
                <a:lnTo>
                  <a:pt x="1524" y="272"/>
                </a:lnTo>
                <a:lnTo>
                  <a:pt x="1600" y="278"/>
                </a:lnTo>
                <a:lnTo>
                  <a:pt x="1677" y="284"/>
                </a:lnTo>
                <a:lnTo>
                  <a:pt x="1754" y="290"/>
                </a:lnTo>
                <a:lnTo>
                  <a:pt x="1832" y="295"/>
                </a:lnTo>
                <a:lnTo>
                  <a:pt x="1910" y="300"/>
                </a:lnTo>
                <a:lnTo>
                  <a:pt x="1989" y="304"/>
                </a:lnTo>
                <a:lnTo>
                  <a:pt x="2068" y="308"/>
                </a:lnTo>
                <a:lnTo>
                  <a:pt x="2148" y="312"/>
                </a:lnTo>
                <a:lnTo>
                  <a:pt x="2227" y="316"/>
                </a:lnTo>
                <a:lnTo>
                  <a:pt x="2308" y="319"/>
                </a:lnTo>
                <a:lnTo>
                  <a:pt x="2388" y="322"/>
                </a:lnTo>
                <a:lnTo>
                  <a:pt x="2469" y="325"/>
                </a:lnTo>
                <a:lnTo>
                  <a:pt x="2550" y="327"/>
                </a:lnTo>
                <a:lnTo>
                  <a:pt x="2632" y="329"/>
                </a:lnTo>
                <a:lnTo>
                  <a:pt x="2714" y="331"/>
                </a:lnTo>
                <a:lnTo>
                  <a:pt x="2795" y="333"/>
                </a:lnTo>
                <a:lnTo>
                  <a:pt x="2877" y="334"/>
                </a:lnTo>
                <a:lnTo>
                  <a:pt x="2960" y="335"/>
                </a:lnTo>
                <a:lnTo>
                  <a:pt x="3042" y="336"/>
                </a:lnTo>
                <a:lnTo>
                  <a:pt x="3124" y="337"/>
                </a:lnTo>
                <a:lnTo>
                  <a:pt x="3207" y="337"/>
                </a:lnTo>
                <a:lnTo>
                  <a:pt x="3289" y="33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8" name="Freeform 123"/>
          <p:cNvSpPr>
            <a:spLocks/>
          </p:cNvSpPr>
          <p:nvPr/>
        </p:nvSpPr>
        <p:spPr bwMode="auto">
          <a:xfrm flipV="1">
            <a:off x="3183731" y="4248150"/>
            <a:ext cx="2363788" cy="122238"/>
          </a:xfrm>
          <a:custGeom>
            <a:avLst/>
            <a:gdLst>
              <a:gd name="T0" fmla="*/ 0 w 3447"/>
              <a:gd name="T1" fmla="*/ 0 h 177"/>
              <a:gd name="T2" fmla="*/ 60 w 3447"/>
              <a:gd name="T3" fmla="*/ 10 h 177"/>
              <a:gd name="T4" fmla="*/ 121 w 3447"/>
              <a:gd name="T5" fmla="*/ 20 h 177"/>
              <a:gd name="T6" fmla="*/ 183 w 3447"/>
              <a:gd name="T7" fmla="*/ 29 h 177"/>
              <a:gd name="T8" fmla="*/ 246 w 3447"/>
              <a:gd name="T9" fmla="*/ 38 h 177"/>
              <a:gd name="T10" fmla="*/ 310 w 3447"/>
              <a:gd name="T11" fmla="*/ 46 h 177"/>
              <a:gd name="T12" fmla="*/ 375 w 3447"/>
              <a:gd name="T13" fmla="*/ 54 h 177"/>
              <a:gd name="T14" fmla="*/ 441 w 3447"/>
              <a:gd name="T15" fmla="*/ 62 h 177"/>
              <a:gd name="T16" fmla="*/ 509 w 3447"/>
              <a:gd name="T17" fmla="*/ 69 h 177"/>
              <a:gd name="T18" fmla="*/ 577 w 3447"/>
              <a:gd name="T19" fmla="*/ 76 h 177"/>
              <a:gd name="T20" fmla="*/ 646 w 3447"/>
              <a:gd name="T21" fmla="*/ 82 h 177"/>
              <a:gd name="T22" fmla="*/ 716 w 3447"/>
              <a:gd name="T23" fmla="*/ 89 h 177"/>
              <a:gd name="T24" fmla="*/ 786 w 3447"/>
              <a:gd name="T25" fmla="*/ 94 h 177"/>
              <a:gd name="T26" fmla="*/ 858 w 3447"/>
              <a:gd name="T27" fmla="*/ 100 h 177"/>
              <a:gd name="T28" fmla="*/ 930 w 3447"/>
              <a:gd name="T29" fmla="*/ 105 h 177"/>
              <a:gd name="T30" fmla="*/ 1004 w 3447"/>
              <a:gd name="T31" fmla="*/ 110 h 177"/>
              <a:gd name="T32" fmla="*/ 1078 w 3447"/>
              <a:gd name="T33" fmla="*/ 115 h 177"/>
              <a:gd name="T34" fmla="*/ 1152 w 3447"/>
              <a:gd name="T35" fmla="*/ 120 h 177"/>
              <a:gd name="T36" fmla="*/ 1228 w 3447"/>
              <a:gd name="T37" fmla="*/ 124 h 177"/>
              <a:gd name="T38" fmla="*/ 1304 w 3447"/>
              <a:gd name="T39" fmla="*/ 128 h 177"/>
              <a:gd name="T40" fmla="*/ 1381 w 3447"/>
              <a:gd name="T41" fmla="*/ 132 h 177"/>
              <a:gd name="T42" fmla="*/ 1458 w 3447"/>
              <a:gd name="T43" fmla="*/ 136 h 177"/>
              <a:gd name="T44" fmla="*/ 1536 w 3447"/>
              <a:gd name="T45" fmla="*/ 140 h 177"/>
              <a:gd name="T46" fmla="*/ 1615 w 3447"/>
              <a:gd name="T47" fmla="*/ 143 h 177"/>
              <a:gd name="T48" fmla="*/ 1694 w 3447"/>
              <a:gd name="T49" fmla="*/ 146 h 177"/>
              <a:gd name="T50" fmla="*/ 1774 w 3447"/>
              <a:gd name="T51" fmla="*/ 149 h 177"/>
              <a:gd name="T52" fmla="*/ 1855 w 3447"/>
              <a:gd name="T53" fmla="*/ 152 h 177"/>
              <a:gd name="T54" fmla="*/ 1936 w 3447"/>
              <a:gd name="T55" fmla="*/ 155 h 177"/>
              <a:gd name="T56" fmla="*/ 2017 w 3447"/>
              <a:gd name="T57" fmla="*/ 157 h 177"/>
              <a:gd name="T58" fmla="*/ 2099 w 3447"/>
              <a:gd name="T59" fmla="*/ 159 h 177"/>
              <a:gd name="T60" fmla="*/ 2181 w 3447"/>
              <a:gd name="T61" fmla="*/ 162 h 177"/>
              <a:gd name="T62" fmla="*/ 2264 w 3447"/>
              <a:gd name="T63" fmla="*/ 164 h 177"/>
              <a:gd name="T64" fmla="*/ 2347 w 3447"/>
              <a:gd name="T65" fmla="*/ 165 h 177"/>
              <a:gd name="T66" fmla="*/ 2430 w 3447"/>
              <a:gd name="T67" fmla="*/ 167 h 177"/>
              <a:gd name="T68" fmla="*/ 2513 w 3447"/>
              <a:gd name="T69" fmla="*/ 169 h 177"/>
              <a:gd name="T70" fmla="*/ 2597 w 3447"/>
              <a:gd name="T71" fmla="*/ 170 h 177"/>
              <a:gd name="T72" fmla="*/ 2682 w 3447"/>
              <a:gd name="T73" fmla="*/ 171 h 177"/>
              <a:gd name="T74" fmla="*/ 2766 w 3447"/>
              <a:gd name="T75" fmla="*/ 172 h 177"/>
              <a:gd name="T76" fmla="*/ 2851 w 3447"/>
              <a:gd name="T77" fmla="*/ 173 h 177"/>
              <a:gd name="T78" fmla="*/ 2936 w 3447"/>
              <a:gd name="T79" fmla="*/ 174 h 177"/>
              <a:gd name="T80" fmla="*/ 3021 w 3447"/>
              <a:gd name="T81" fmla="*/ 175 h 177"/>
              <a:gd name="T82" fmla="*/ 3106 w 3447"/>
              <a:gd name="T83" fmla="*/ 176 h 177"/>
              <a:gd name="T84" fmla="*/ 3191 w 3447"/>
              <a:gd name="T85" fmla="*/ 176 h 177"/>
              <a:gd name="T86" fmla="*/ 3276 w 3447"/>
              <a:gd name="T87" fmla="*/ 176 h 177"/>
              <a:gd name="T88" fmla="*/ 3362 w 3447"/>
              <a:gd name="T89" fmla="*/ 177 h 177"/>
              <a:gd name="T90" fmla="*/ 3447 w 3447"/>
              <a:gd name="T91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0" y="0"/>
                </a:moveTo>
                <a:lnTo>
                  <a:pt x="60" y="10"/>
                </a:lnTo>
                <a:lnTo>
                  <a:pt x="121" y="20"/>
                </a:lnTo>
                <a:lnTo>
                  <a:pt x="183" y="29"/>
                </a:lnTo>
                <a:lnTo>
                  <a:pt x="246" y="38"/>
                </a:lnTo>
                <a:lnTo>
                  <a:pt x="310" y="46"/>
                </a:lnTo>
                <a:lnTo>
                  <a:pt x="375" y="54"/>
                </a:lnTo>
                <a:lnTo>
                  <a:pt x="441" y="62"/>
                </a:lnTo>
                <a:lnTo>
                  <a:pt x="509" y="69"/>
                </a:lnTo>
                <a:lnTo>
                  <a:pt x="577" y="76"/>
                </a:lnTo>
                <a:lnTo>
                  <a:pt x="646" y="82"/>
                </a:lnTo>
                <a:lnTo>
                  <a:pt x="716" y="89"/>
                </a:lnTo>
                <a:lnTo>
                  <a:pt x="786" y="94"/>
                </a:lnTo>
                <a:lnTo>
                  <a:pt x="858" y="100"/>
                </a:lnTo>
                <a:lnTo>
                  <a:pt x="930" y="105"/>
                </a:lnTo>
                <a:lnTo>
                  <a:pt x="1004" y="110"/>
                </a:lnTo>
                <a:lnTo>
                  <a:pt x="1078" y="115"/>
                </a:lnTo>
                <a:lnTo>
                  <a:pt x="1152" y="120"/>
                </a:lnTo>
                <a:lnTo>
                  <a:pt x="1228" y="124"/>
                </a:lnTo>
                <a:lnTo>
                  <a:pt x="1304" y="128"/>
                </a:lnTo>
                <a:lnTo>
                  <a:pt x="1381" y="132"/>
                </a:lnTo>
                <a:lnTo>
                  <a:pt x="1458" y="136"/>
                </a:lnTo>
                <a:lnTo>
                  <a:pt x="1536" y="140"/>
                </a:lnTo>
                <a:lnTo>
                  <a:pt x="1615" y="143"/>
                </a:lnTo>
                <a:lnTo>
                  <a:pt x="1694" y="146"/>
                </a:lnTo>
                <a:lnTo>
                  <a:pt x="1774" y="149"/>
                </a:lnTo>
                <a:lnTo>
                  <a:pt x="1855" y="152"/>
                </a:lnTo>
                <a:lnTo>
                  <a:pt x="1936" y="155"/>
                </a:lnTo>
                <a:lnTo>
                  <a:pt x="2017" y="157"/>
                </a:lnTo>
                <a:lnTo>
                  <a:pt x="2099" y="159"/>
                </a:lnTo>
                <a:lnTo>
                  <a:pt x="2181" y="162"/>
                </a:lnTo>
                <a:lnTo>
                  <a:pt x="2264" y="164"/>
                </a:lnTo>
                <a:lnTo>
                  <a:pt x="2347" y="165"/>
                </a:lnTo>
                <a:lnTo>
                  <a:pt x="2430" y="167"/>
                </a:lnTo>
                <a:lnTo>
                  <a:pt x="2513" y="169"/>
                </a:lnTo>
                <a:lnTo>
                  <a:pt x="2597" y="170"/>
                </a:lnTo>
                <a:lnTo>
                  <a:pt x="2682" y="171"/>
                </a:lnTo>
                <a:lnTo>
                  <a:pt x="2766" y="172"/>
                </a:lnTo>
                <a:lnTo>
                  <a:pt x="2851" y="173"/>
                </a:lnTo>
                <a:lnTo>
                  <a:pt x="2936" y="174"/>
                </a:lnTo>
                <a:lnTo>
                  <a:pt x="3021" y="175"/>
                </a:lnTo>
                <a:lnTo>
                  <a:pt x="3106" y="176"/>
                </a:lnTo>
                <a:lnTo>
                  <a:pt x="3191" y="176"/>
                </a:lnTo>
                <a:lnTo>
                  <a:pt x="3276" y="176"/>
                </a:lnTo>
                <a:lnTo>
                  <a:pt x="3362" y="177"/>
                </a:lnTo>
                <a:lnTo>
                  <a:pt x="3447" y="1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39" name="Freeform 124"/>
          <p:cNvSpPr>
            <a:spLocks/>
          </p:cNvSpPr>
          <p:nvPr/>
        </p:nvSpPr>
        <p:spPr bwMode="auto">
          <a:xfrm flipV="1">
            <a:off x="5252244" y="1636713"/>
            <a:ext cx="266700" cy="2316163"/>
          </a:xfrm>
          <a:custGeom>
            <a:avLst/>
            <a:gdLst>
              <a:gd name="T0" fmla="*/ 390 w 390"/>
              <a:gd name="T1" fmla="*/ 3377 h 3377"/>
              <a:gd name="T2" fmla="*/ 371 w 390"/>
              <a:gd name="T3" fmla="*/ 3314 h 3377"/>
              <a:gd name="T4" fmla="*/ 352 w 390"/>
              <a:gd name="T5" fmla="*/ 3250 h 3377"/>
              <a:gd name="T6" fmla="*/ 333 w 390"/>
              <a:gd name="T7" fmla="*/ 3185 h 3377"/>
              <a:gd name="T8" fmla="*/ 316 w 390"/>
              <a:gd name="T9" fmla="*/ 3119 h 3377"/>
              <a:gd name="T10" fmla="*/ 299 w 390"/>
              <a:gd name="T11" fmla="*/ 3052 h 3377"/>
              <a:gd name="T12" fmla="*/ 282 w 390"/>
              <a:gd name="T13" fmla="*/ 2984 h 3377"/>
              <a:gd name="T14" fmla="*/ 267 w 390"/>
              <a:gd name="T15" fmla="*/ 2915 h 3377"/>
              <a:gd name="T16" fmla="*/ 251 w 390"/>
              <a:gd name="T17" fmla="*/ 2845 h 3377"/>
              <a:gd name="T18" fmla="*/ 236 w 390"/>
              <a:gd name="T19" fmla="*/ 2774 h 3377"/>
              <a:gd name="T20" fmla="*/ 222 w 390"/>
              <a:gd name="T21" fmla="*/ 2702 h 3377"/>
              <a:gd name="T22" fmla="*/ 208 w 390"/>
              <a:gd name="T23" fmla="*/ 2629 h 3377"/>
              <a:gd name="T24" fmla="*/ 195 w 390"/>
              <a:gd name="T25" fmla="*/ 2556 h 3377"/>
              <a:gd name="T26" fmla="*/ 182 w 390"/>
              <a:gd name="T27" fmla="*/ 2481 h 3377"/>
              <a:gd name="T28" fmla="*/ 170 w 390"/>
              <a:gd name="T29" fmla="*/ 2406 h 3377"/>
              <a:gd name="T30" fmla="*/ 158 w 390"/>
              <a:gd name="T31" fmla="*/ 2330 h 3377"/>
              <a:gd name="T32" fmla="*/ 147 w 390"/>
              <a:gd name="T33" fmla="*/ 2253 h 3377"/>
              <a:gd name="T34" fmla="*/ 136 w 390"/>
              <a:gd name="T35" fmla="*/ 2176 h 3377"/>
              <a:gd name="T36" fmla="*/ 125 w 390"/>
              <a:gd name="T37" fmla="*/ 2098 h 3377"/>
              <a:gd name="T38" fmla="*/ 115 w 390"/>
              <a:gd name="T39" fmla="*/ 2019 h 3377"/>
              <a:gd name="T40" fmla="*/ 106 w 390"/>
              <a:gd name="T41" fmla="*/ 1940 h 3377"/>
              <a:gd name="T42" fmla="*/ 97 w 390"/>
              <a:gd name="T43" fmla="*/ 1860 h 3377"/>
              <a:gd name="T44" fmla="*/ 88 w 390"/>
              <a:gd name="T45" fmla="*/ 1780 h 3377"/>
              <a:gd name="T46" fmla="*/ 79 w 390"/>
              <a:gd name="T47" fmla="*/ 1699 h 3377"/>
              <a:gd name="T48" fmla="*/ 72 w 390"/>
              <a:gd name="T49" fmla="*/ 1617 h 3377"/>
              <a:gd name="T50" fmla="*/ 64 w 390"/>
              <a:gd name="T51" fmla="*/ 1535 h 3377"/>
              <a:gd name="T52" fmla="*/ 57 w 390"/>
              <a:gd name="T53" fmla="*/ 1452 h 3377"/>
              <a:gd name="T54" fmla="*/ 51 w 390"/>
              <a:gd name="T55" fmla="*/ 1369 h 3377"/>
              <a:gd name="T56" fmla="*/ 44 w 390"/>
              <a:gd name="T57" fmla="*/ 1286 h 3377"/>
              <a:gd name="T58" fmla="*/ 39 w 390"/>
              <a:gd name="T59" fmla="*/ 1202 h 3377"/>
              <a:gd name="T60" fmla="*/ 33 w 390"/>
              <a:gd name="T61" fmla="*/ 1117 h 3377"/>
              <a:gd name="T62" fmla="*/ 28 w 390"/>
              <a:gd name="T63" fmla="*/ 1033 h 3377"/>
              <a:gd name="T64" fmla="*/ 24 w 390"/>
              <a:gd name="T65" fmla="*/ 948 h 3377"/>
              <a:gd name="T66" fmla="*/ 19 w 390"/>
              <a:gd name="T67" fmla="*/ 863 h 3377"/>
              <a:gd name="T68" fmla="*/ 16 w 390"/>
              <a:gd name="T69" fmla="*/ 777 h 3377"/>
              <a:gd name="T70" fmla="*/ 12 w 390"/>
              <a:gd name="T71" fmla="*/ 691 h 3377"/>
              <a:gd name="T72" fmla="*/ 9 w 390"/>
              <a:gd name="T73" fmla="*/ 605 h 3377"/>
              <a:gd name="T74" fmla="*/ 7 w 390"/>
              <a:gd name="T75" fmla="*/ 519 h 3377"/>
              <a:gd name="T76" fmla="*/ 5 w 390"/>
              <a:gd name="T77" fmla="*/ 433 h 3377"/>
              <a:gd name="T78" fmla="*/ 3 w 390"/>
              <a:gd name="T79" fmla="*/ 347 h 3377"/>
              <a:gd name="T80" fmla="*/ 1 w 390"/>
              <a:gd name="T81" fmla="*/ 260 h 3377"/>
              <a:gd name="T82" fmla="*/ 0 w 390"/>
              <a:gd name="T83" fmla="*/ 173 h 3377"/>
              <a:gd name="T84" fmla="*/ 0 w 390"/>
              <a:gd name="T85" fmla="*/ 87 h 3377"/>
              <a:gd name="T86" fmla="*/ 0 w 390"/>
              <a:gd name="T87" fmla="*/ 0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390" y="3377"/>
                </a:moveTo>
                <a:lnTo>
                  <a:pt x="371" y="3314"/>
                </a:lnTo>
                <a:lnTo>
                  <a:pt x="352" y="3250"/>
                </a:lnTo>
                <a:lnTo>
                  <a:pt x="333" y="3185"/>
                </a:lnTo>
                <a:lnTo>
                  <a:pt x="316" y="3119"/>
                </a:lnTo>
                <a:lnTo>
                  <a:pt x="299" y="3052"/>
                </a:lnTo>
                <a:lnTo>
                  <a:pt x="282" y="2984"/>
                </a:lnTo>
                <a:lnTo>
                  <a:pt x="267" y="2915"/>
                </a:lnTo>
                <a:lnTo>
                  <a:pt x="251" y="2845"/>
                </a:lnTo>
                <a:lnTo>
                  <a:pt x="236" y="2774"/>
                </a:lnTo>
                <a:lnTo>
                  <a:pt x="222" y="2702"/>
                </a:lnTo>
                <a:lnTo>
                  <a:pt x="208" y="2629"/>
                </a:lnTo>
                <a:lnTo>
                  <a:pt x="195" y="2556"/>
                </a:lnTo>
                <a:lnTo>
                  <a:pt x="182" y="2481"/>
                </a:lnTo>
                <a:lnTo>
                  <a:pt x="170" y="2406"/>
                </a:lnTo>
                <a:lnTo>
                  <a:pt x="158" y="2330"/>
                </a:lnTo>
                <a:lnTo>
                  <a:pt x="147" y="2253"/>
                </a:lnTo>
                <a:lnTo>
                  <a:pt x="136" y="2176"/>
                </a:lnTo>
                <a:lnTo>
                  <a:pt x="125" y="2098"/>
                </a:lnTo>
                <a:lnTo>
                  <a:pt x="115" y="2019"/>
                </a:lnTo>
                <a:lnTo>
                  <a:pt x="106" y="1940"/>
                </a:lnTo>
                <a:lnTo>
                  <a:pt x="97" y="1860"/>
                </a:lnTo>
                <a:lnTo>
                  <a:pt x="88" y="1780"/>
                </a:lnTo>
                <a:lnTo>
                  <a:pt x="79" y="1699"/>
                </a:lnTo>
                <a:lnTo>
                  <a:pt x="72" y="1617"/>
                </a:lnTo>
                <a:lnTo>
                  <a:pt x="64" y="1535"/>
                </a:lnTo>
                <a:lnTo>
                  <a:pt x="57" y="1452"/>
                </a:lnTo>
                <a:lnTo>
                  <a:pt x="51" y="1369"/>
                </a:lnTo>
                <a:lnTo>
                  <a:pt x="44" y="1286"/>
                </a:lnTo>
                <a:lnTo>
                  <a:pt x="39" y="1202"/>
                </a:lnTo>
                <a:lnTo>
                  <a:pt x="33" y="1117"/>
                </a:lnTo>
                <a:lnTo>
                  <a:pt x="28" y="1033"/>
                </a:lnTo>
                <a:lnTo>
                  <a:pt x="24" y="948"/>
                </a:lnTo>
                <a:lnTo>
                  <a:pt x="19" y="863"/>
                </a:lnTo>
                <a:lnTo>
                  <a:pt x="16" y="777"/>
                </a:lnTo>
                <a:lnTo>
                  <a:pt x="12" y="691"/>
                </a:lnTo>
                <a:lnTo>
                  <a:pt x="9" y="605"/>
                </a:lnTo>
                <a:lnTo>
                  <a:pt x="7" y="519"/>
                </a:lnTo>
                <a:lnTo>
                  <a:pt x="5" y="433"/>
                </a:lnTo>
                <a:lnTo>
                  <a:pt x="3" y="347"/>
                </a:lnTo>
                <a:lnTo>
                  <a:pt x="1" y="260"/>
                </a:lnTo>
                <a:lnTo>
                  <a:pt x="0" y="173"/>
                </a:lnTo>
                <a:lnTo>
                  <a:pt x="0" y="87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0" name="Freeform 125"/>
          <p:cNvSpPr>
            <a:spLocks/>
          </p:cNvSpPr>
          <p:nvPr/>
        </p:nvSpPr>
        <p:spPr bwMode="auto">
          <a:xfrm flipV="1">
            <a:off x="4958556" y="1633538"/>
            <a:ext cx="533400" cy="2319338"/>
          </a:xfrm>
          <a:custGeom>
            <a:avLst/>
            <a:gdLst>
              <a:gd name="T0" fmla="*/ 779 w 779"/>
              <a:gd name="T1" fmla="*/ 3382 h 3382"/>
              <a:gd name="T2" fmla="*/ 741 w 779"/>
              <a:gd name="T3" fmla="*/ 3322 h 3382"/>
              <a:gd name="T4" fmla="*/ 703 w 779"/>
              <a:gd name="T5" fmla="*/ 3259 h 3382"/>
              <a:gd name="T6" fmla="*/ 667 w 779"/>
              <a:gd name="T7" fmla="*/ 3196 h 3382"/>
              <a:gd name="T8" fmla="*/ 632 w 779"/>
              <a:gd name="T9" fmla="*/ 3131 h 3382"/>
              <a:gd name="T10" fmla="*/ 599 w 779"/>
              <a:gd name="T11" fmla="*/ 3065 h 3382"/>
              <a:gd name="T12" fmla="*/ 566 w 779"/>
              <a:gd name="T13" fmla="*/ 2998 h 3382"/>
              <a:gd name="T14" fmla="*/ 534 w 779"/>
              <a:gd name="T15" fmla="*/ 2930 h 3382"/>
              <a:gd name="T16" fmla="*/ 504 w 779"/>
              <a:gd name="T17" fmla="*/ 2861 h 3382"/>
              <a:gd name="T18" fmla="*/ 474 w 779"/>
              <a:gd name="T19" fmla="*/ 2791 h 3382"/>
              <a:gd name="T20" fmla="*/ 446 w 779"/>
              <a:gd name="T21" fmla="*/ 2720 h 3382"/>
              <a:gd name="T22" fmla="*/ 418 w 779"/>
              <a:gd name="T23" fmla="*/ 2647 h 3382"/>
              <a:gd name="T24" fmla="*/ 392 w 779"/>
              <a:gd name="T25" fmla="*/ 2574 h 3382"/>
              <a:gd name="T26" fmla="*/ 366 w 779"/>
              <a:gd name="T27" fmla="*/ 2500 h 3382"/>
              <a:gd name="T28" fmla="*/ 342 w 779"/>
              <a:gd name="T29" fmla="*/ 2425 h 3382"/>
              <a:gd name="T30" fmla="*/ 318 w 779"/>
              <a:gd name="T31" fmla="*/ 2349 h 3382"/>
              <a:gd name="T32" fmla="*/ 295 w 779"/>
              <a:gd name="T33" fmla="*/ 2273 h 3382"/>
              <a:gd name="T34" fmla="*/ 273 w 779"/>
              <a:gd name="T35" fmla="*/ 2195 h 3382"/>
              <a:gd name="T36" fmla="*/ 252 w 779"/>
              <a:gd name="T37" fmla="*/ 2117 h 3382"/>
              <a:gd name="T38" fmla="*/ 232 w 779"/>
              <a:gd name="T39" fmla="*/ 2038 h 3382"/>
              <a:gd name="T40" fmla="*/ 213 w 779"/>
              <a:gd name="T41" fmla="*/ 1958 h 3382"/>
              <a:gd name="T42" fmla="*/ 195 w 779"/>
              <a:gd name="T43" fmla="*/ 1878 h 3382"/>
              <a:gd name="T44" fmla="*/ 177 w 779"/>
              <a:gd name="T45" fmla="*/ 1797 h 3382"/>
              <a:gd name="T46" fmla="*/ 161 w 779"/>
              <a:gd name="T47" fmla="*/ 1715 h 3382"/>
              <a:gd name="T48" fmla="*/ 145 w 779"/>
              <a:gd name="T49" fmla="*/ 1633 h 3382"/>
              <a:gd name="T50" fmla="*/ 130 w 779"/>
              <a:gd name="T51" fmla="*/ 1551 h 3382"/>
              <a:gd name="T52" fmla="*/ 116 w 779"/>
              <a:gd name="T53" fmla="*/ 1467 h 3382"/>
              <a:gd name="T54" fmla="*/ 103 w 779"/>
              <a:gd name="T55" fmla="*/ 1384 h 3382"/>
              <a:gd name="T56" fmla="*/ 90 w 779"/>
              <a:gd name="T57" fmla="*/ 1299 h 3382"/>
              <a:gd name="T58" fmla="*/ 79 w 779"/>
              <a:gd name="T59" fmla="*/ 1215 h 3382"/>
              <a:gd name="T60" fmla="*/ 68 w 779"/>
              <a:gd name="T61" fmla="*/ 1130 h 3382"/>
              <a:gd name="T62" fmla="*/ 58 w 779"/>
              <a:gd name="T63" fmla="*/ 1044 h 3382"/>
              <a:gd name="T64" fmla="*/ 49 w 779"/>
              <a:gd name="T65" fmla="*/ 958 h 3382"/>
              <a:gd name="T66" fmla="*/ 40 w 779"/>
              <a:gd name="T67" fmla="*/ 872 h 3382"/>
              <a:gd name="T68" fmla="*/ 33 w 779"/>
              <a:gd name="T69" fmla="*/ 786 h 3382"/>
              <a:gd name="T70" fmla="*/ 26 w 779"/>
              <a:gd name="T71" fmla="*/ 699 h 3382"/>
              <a:gd name="T72" fmla="*/ 20 w 779"/>
              <a:gd name="T73" fmla="*/ 612 h 3382"/>
              <a:gd name="T74" fmla="*/ 15 w 779"/>
              <a:gd name="T75" fmla="*/ 525 h 3382"/>
              <a:gd name="T76" fmla="*/ 10 w 779"/>
              <a:gd name="T77" fmla="*/ 438 h 3382"/>
              <a:gd name="T78" fmla="*/ 7 w 779"/>
              <a:gd name="T79" fmla="*/ 351 h 3382"/>
              <a:gd name="T80" fmla="*/ 4 w 779"/>
              <a:gd name="T81" fmla="*/ 263 h 3382"/>
              <a:gd name="T82" fmla="*/ 2 w 779"/>
              <a:gd name="T83" fmla="*/ 175 h 3382"/>
              <a:gd name="T84" fmla="*/ 1 w 779"/>
              <a:gd name="T85" fmla="*/ 88 h 3382"/>
              <a:gd name="T86" fmla="*/ 0 w 779"/>
              <a:gd name="T87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779" y="3382"/>
                </a:moveTo>
                <a:lnTo>
                  <a:pt x="741" y="3322"/>
                </a:lnTo>
                <a:lnTo>
                  <a:pt x="703" y="3259"/>
                </a:lnTo>
                <a:lnTo>
                  <a:pt x="667" y="3196"/>
                </a:lnTo>
                <a:lnTo>
                  <a:pt x="632" y="3131"/>
                </a:lnTo>
                <a:lnTo>
                  <a:pt x="599" y="3065"/>
                </a:lnTo>
                <a:lnTo>
                  <a:pt x="566" y="2998"/>
                </a:lnTo>
                <a:lnTo>
                  <a:pt x="534" y="2930"/>
                </a:lnTo>
                <a:lnTo>
                  <a:pt x="504" y="2861"/>
                </a:lnTo>
                <a:lnTo>
                  <a:pt x="474" y="2791"/>
                </a:lnTo>
                <a:lnTo>
                  <a:pt x="446" y="2720"/>
                </a:lnTo>
                <a:lnTo>
                  <a:pt x="418" y="2647"/>
                </a:lnTo>
                <a:lnTo>
                  <a:pt x="392" y="2574"/>
                </a:lnTo>
                <a:lnTo>
                  <a:pt x="366" y="2500"/>
                </a:lnTo>
                <a:lnTo>
                  <a:pt x="342" y="2425"/>
                </a:lnTo>
                <a:lnTo>
                  <a:pt x="318" y="2349"/>
                </a:lnTo>
                <a:lnTo>
                  <a:pt x="295" y="2273"/>
                </a:lnTo>
                <a:lnTo>
                  <a:pt x="273" y="2195"/>
                </a:lnTo>
                <a:lnTo>
                  <a:pt x="252" y="2117"/>
                </a:lnTo>
                <a:lnTo>
                  <a:pt x="232" y="2038"/>
                </a:lnTo>
                <a:lnTo>
                  <a:pt x="213" y="1958"/>
                </a:lnTo>
                <a:lnTo>
                  <a:pt x="195" y="1878"/>
                </a:lnTo>
                <a:lnTo>
                  <a:pt x="177" y="1797"/>
                </a:lnTo>
                <a:lnTo>
                  <a:pt x="161" y="1715"/>
                </a:lnTo>
                <a:lnTo>
                  <a:pt x="145" y="1633"/>
                </a:lnTo>
                <a:lnTo>
                  <a:pt x="130" y="1551"/>
                </a:lnTo>
                <a:lnTo>
                  <a:pt x="116" y="1467"/>
                </a:lnTo>
                <a:lnTo>
                  <a:pt x="103" y="1384"/>
                </a:lnTo>
                <a:lnTo>
                  <a:pt x="90" y="1299"/>
                </a:lnTo>
                <a:lnTo>
                  <a:pt x="79" y="1215"/>
                </a:lnTo>
                <a:lnTo>
                  <a:pt x="68" y="1130"/>
                </a:lnTo>
                <a:lnTo>
                  <a:pt x="58" y="1044"/>
                </a:lnTo>
                <a:lnTo>
                  <a:pt x="49" y="958"/>
                </a:lnTo>
                <a:lnTo>
                  <a:pt x="40" y="872"/>
                </a:lnTo>
                <a:lnTo>
                  <a:pt x="33" y="786"/>
                </a:lnTo>
                <a:lnTo>
                  <a:pt x="26" y="699"/>
                </a:lnTo>
                <a:lnTo>
                  <a:pt x="20" y="612"/>
                </a:lnTo>
                <a:lnTo>
                  <a:pt x="15" y="525"/>
                </a:lnTo>
                <a:lnTo>
                  <a:pt x="10" y="438"/>
                </a:lnTo>
                <a:lnTo>
                  <a:pt x="7" y="351"/>
                </a:lnTo>
                <a:lnTo>
                  <a:pt x="4" y="263"/>
                </a:lnTo>
                <a:lnTo>
                  <a:pt x="2" y="175"/>
                </a:lnTo>
                <a:lnTo>
                  <a:pt x="1" y="88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1" name="Freeform 126"/>
          <p:cNvSpPr>
            <a:spLocks/>
          </p:cNvSpPr>
          <p:nvPr/>
        </p:nvSpPr>
        <p:spPr bwMode="auto">
          <a:xfrm flipV="1">
            <a:off x="4669631" y="1627188"/>
            <a:ext cx="796925" cy="2325688"/>
          </a:xfrm>
          <a:custGeom>
            <a:avLst/>
            <a:gdLst>
              <a:gd name="T0" fmla="*/ 1162 w 1162"/>
              <a:gd name="T1" fmla="*/ 3391 h 3391"/>
              <a:gd name="T2" fmla="*/ 1106 w 1162"/>
              <a:gd name="T3" fmla="*/ 3333 h 3391"/>
              <a:gd name="T4" fmla="*/ 1051 w 1162"/>
              <a:gd name="T5" fmla="*/ 3274 h 3391"/>
              <a:gd name="T6" fmla="*/ 998 w 1162"/>
              <a:gd name="T7" fmla="*/ 3214 h 3391"/>
              <a:gd name="T8" fmla="*/ 946 w 1162"/>
              <a:gd name="T9" fmla="*/ 3152 h 3391"/>
              <a:gd name="T10" fmla="*/ 896 w 1162"/>
              <a:gd name="T11" fmla="*/ 3088 h 3391"/>
              <a:gd name="T12" fmla="*/ 848 w 1162"/>
              <a:gd name="T13" fmla="*/ 3023 h 3391"/>
              <a:gd name="T14" fmla="*/ 801 w 1162"/>
              <a:gd name="T15" fmla="*/ 2957 h 3391"/>
              <a:gd name="T16" fmla="*/ 755 w 1162"/>
              <a:gd name="T17" fmla="*/ 2889 h 3391"/>
              <a:gd name="T18" fmla="*/ 711 w 1162"/>
              <a:gd name="T19" fmla="*/ 2820 h 3391"/>
              <a:gd name="T20" fmla="*/ 669 w 1162"/>
              <a:gd name="T21" fmla="*/ 2750 h 3391"/>
              <a:gd name="T22" fmla="*/ 628 w 1162"/>
              <a:gd name="T23" fmla="*/ 2678 h 3391"/>
              <a:gd name="T24" fmla="*/ 588 w 1162"/>
              <a:gd name="T25" fmla="*/ 2606 h 3391"/>
              <a:gd name="T26" fmla="*/ 550 w 1162"/>
              <a:gd name="T27" fmla="*/ 2532 h 3391"/>
              <a:gd name="T28" fmla="*/ 513 w 1162"/>
              <a:gd name="T29" fmla="*/ 2457 h 3391"/>
              <a:gd name="T30" fmla="*/ 478 w 1162"/>
              <a:gd name="T31" fmla="*/ 2382 h 3391"/>
              <a:gd name="T32" fmla="*/ 444 w 1162"/>
              <a:gd name="T33" fmla="*/ 2305 h 3391"/>
              <a:gd name="T34" fmla="*/ 411 w 1162"/>
              <a:gd name="T35" fmla="*/ 2227 h 3391"/>
              <a:gd name="T36" fmla="*/ 379 w 1162"/>
              <a:gd name="T37" fmla="*/ 2149 h 3391"/>
              <a:gd name="T38" fmla="*/ 349 w 1162"/>
              <a:gd name="T39" fmla="*/ 2070 h 3391"/>
              <a:gd name="T40" fmla="*/ 320 w 1162"/>
              <a:gd name="T41" fmla="*/ 1989 h 3391"/>
              <a:gd name="T42" fmla="*/ 293 w 1162"/>
              <a:gd name="T43" fmla="*/ 1908 h 3391"/>
              <a:gd name="T44" fmla="*/ 267 w 1162"/>
              <a:gd name="T45" fmla="*/ 1827 h 3391"/>
              <a:gd name="T46" fmla="*/ 242 w 1162"/>
              <a:gd name="T47" fmla="*/ 1744 h 3391"/>
              <a:gd name="T48" fmla="*/ 218 w 1162"/>
              <a:gd name="T49" fmla="*/ 1661 h 3391"/>
              <a:gd name="T50" fmla="*/ 195 w 1162"/>
              <a:gd name="T51" fmla="*/ 1578 h 3391"/>
              <a:gd name="T52" fmla="*/ 174 w 1162"/>
              <a:gd name="T53" fmla="*/ 1493 h 3391"/>
              <a:gd name="T54" fmla="*/ 154 w 1162"/>
              <a:gd name="T55" fmla="*/ 1408 h 3391"/>
              <a:gd name="T56" fmla="*/ 135 w 1162"/>
              <a:gd name="T57" fmla="*/ 1323 h 3391"/>
              <a:gd name="T58" fmla="*/ 118 w 1162"/>
              <a:gd name="T59" fmla="*/ 1237 h 3391"/>
              <a:gd name="T60" fmla="*/ 102 w 1162"/>
              <a:gd name="T61" fmla="*/ 1151 h 3391"/>
              <a:gd name="T62" fmla="*/ 86 w 1162"/>
              <a:gd name="T63" fmla="*/ 1064 h 3391"/>
              <a:gd name="T64" fmla="*/ 73 w 1162"/>
              <a:gd name="T65" fmla="*/ 976 h 3391"/>
              <a:gd name="T66" fmla="*/ 60 w 1162"/>
              <a:gd name="T67" fmla="*/ 889 h 3391"/>
              <a:gd name="T68" fmla="*/ 49 w 1162"/>
              <a:gd name="T69" fmla="*/ 801 h 3391"/>
              <a:gd name="T70" fmla="*/ 38 w 1162"/>
              <a:gd name="T71" fmla="*/ 713 h 3391"/>
              <a:gd name="T72" fmla="*/ 29 w 1162"/>
              <a:gd name="T73" fmla="*/ 624 h 3391"/>
              <a:gd name="T74" fmla="*/ 22 w 1162"/>
              <a:gd name="T75" fmla="*/ 535 h 3391"/>
              <a:gd name="T76" fmla="*/ 15 w 1162"/>
              <a:gd name="T77" fmla="*/ 446 h 3391"/>
              <a:gd name="T78" fmla="*/ 10 w 1162"/>
              <a:gd name="T79" fmla="*/ 357 h 3391"/>
              <a:gd name="T80" fmla="*/ 5 w 1162"/>
              <a:gd name="T81" fmla="*/ 268 h 3391"/>
              <a:gd name="T82" fmla="*/ 2 w 1162"/>
              <a:gd name="T83" fmla="*/ 179 h 3391"/>
              <a:gd name="T84" fmla="*/ 1 w 1162"/>
              <a:gd name="T85" fmla="*/ 89 h 3391"/>
              <a:gd name="T86" fmla="*/ 0 w 1162"/>
              <a:gd name="T87" fmla="*/ 0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1162" y="3391"/>
                </a:moveTo>
                <a:lnTo>
                  <a:pt x="1106" y="3333"/>
                </a:lnTo>
                <a:lnTo>
                  <a:pt x="1051" y="3274"/>
                </a:lnTo>
                <a:lnTo>
                  <a:pt x="998" y="3214"/>
                </a:lnTo>
                <a:lnTo>
                  <a:pt x="946" y="3152"/>
                </a:lnTo>
                <a:lnTo>
                  <a:pt x="896" y="3088"/>
                </a:lnTo>
                <a:lnTo>
                  <a:pt x="848" y="3023"/>
                </a:lnTo>
                <a:lnTo>
                  <a:pt x="801" y="2957"/>
                </a:lnTo>
                <a:lnTo>
                  <a:pt x="755" y="2889"/>
                </a:lnTo>
                <a:lnTo>
                  <a:pt x="711" y="2820"/>
                </a:lnTo>
                <a:lnTo>
                  <a:pt x="669" y="2750"/>
                </a:lnTo>
                <a:lnTo>
                  <a:pt x="628" y="2678"/>
                </a:lnTo>
                <a:lnTo>
                  <a:pt x="588" y="2606"/>
                </a:lnTo>
                <a:lnTo>
                  <a:pt x="550" y="2532"/>
                </a:lnTo>
                <a:lnTo>
                  <a:pt x="513" y="2457"/>
                </a:lnTo>
                <a:lnTo>
                  <a:pt x="478" y="2382"/>
                </a:lnTo>
                <a:lnTo>
                  <a:pt x="444" y="2305"/>
                </a:lnTo>
                <a:lnTo>
                  <a:pt x="411" y="2227"/>
                </a:lnTo>
                <a:lnTo>
                  <a:pt x="379" y="2149"/>
                </a:lnTo>
                <a:lnTo>
                  <a:pt x="349" y="2070"/>
                </a:lnTo>
                <a:lnTo>
                  <a:pt x="320" y="1989"/>
                </a:lnTo>
                <a:lnTo>
                  <a:pt x="293" y="1908"/>
                </a:lnTo>
                <a:lnTo>
                  <a:pt x="267" y="1827"/>
                </a:lnTo>
                <a:lnTo>
                  <a:pt x="242" y="1744"/>
                </a:lnTo>
                <a:lnTo>
                  <a:pt x="218" y="1661"/>
                </a:lnTo>
                <a:lnTo>
                  <a:pt x="195" y="1578"/>
                </a:lnTo>
                <a:lnTo>
                  <a:pt x="174" y="1493"/>
                </a:lnTo>
                <a:lnTo>
                  <a:pt x="154" y="1408"/>
                </a:lnTo>
                <a:lnTo>
                  <a:pt x="135" y="1323"/>
                </a:lnTo>
                <a:lnTo>
                  <a:pt x="118" y="1237"/>
                </a:lnTo>
                <a:lnTo>
                  <a:pt x="102" y="1151"/>
                </a:lnTo>
                <a:lnTo>
                  <a:pt x="86" y="1064"/>
                </a:lnTo>
                <a:lnTo>
                  <a:pt x="73" y="976"/>
                </a:lnTo>
                <a:lnTo>
                  <a:pt x="60" y="889"/>
                </a:lnTo>
                <a:lnTo>
                  <a:pt x="49" y="801"/>
                </a:lnTo>
                <a:lnTo>
                  <a:pt x="38" y="713"/>
                </a:lnTo>
                <a:lnTo>
                  <a:pt x="29" y="624"/>
                </a:lnTo>
                <a:lnTo>
                  <a:pt x="22" y="535"/>
                </a:lnTo>
                <a:lnTo>
                  <a:pt x="15" y="446"/>
                </a:lnTo>
                <a:lnTo>
                  <a:pt x="10" y="357"/>
                </a:lnTo>
                <a:lnTo>
                  <a:pt x="5" y="268"/>
                </a:lnTo>
                <a:lnTo>
                  <a:pt x="2" y="179"/>
                </a:lnTo>
                <a:lnTo>
                  <a:pt x="1" y="89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2" name="Freeform 127"/>
          <p:cNvSpPr>
            <a:spLocks/>
          </p:cNvSpPr>
          <p:nvPr/>
        </p:nvSpPr>
        <p:spPr bwMode="auto">
          <a:xfrm flipV="1">
            <a:off x="4387056" y="1620838"/>
            <a:ext cx="1055688" cy="2332038"/>
          </a:xfrm>
          <a:custGeom>
            <a:avLst/>
            <a:gdLst>
              <a:gd name="T0" fmla="*/ 1540 w 1540"/>
              <a:gd name="T1" fmla="*/ 3402 h 3402"/>
              <a:gd name="T2" fmla="*/ 1467 w 1540"/>
              <a:gd name="T3" fmla="*/ 3349 h 3402"/>
              <a:gd name="T4" fmla="*/ 1395 w 1540"/>
              <a:gd name="T5" fmla="*/ 3295 h 3402"/>
              <a:gd name="T6" fmla="*/ 1326 w 1540"/>
              <a:gd name="T7" fmla="*/ 3238 h 3402"/>
              <a:gd name="T8" fmla="*/ 1259 w 1540"/>
              <a:gd name="T9" fmla="*/ 3180 h 3402"/>
              <a:gd name="T10" fmla="*/ 1193 w 1540"/>
              <a:gd name="T11" fmla="*/ 3119 h 3402"/>
              <a:gd name="T12" fmla="*/ 1130 w 1540"/>
              <a:gd name="T13" fmla="*/ 3057 h 3402"/>
              <a:gd name="T14" fmla="*/ 1068 w 1540"/>
              <a:gd name="T15" fmla="*/ 2993 h 3402"/>
              <a:gd name="T16" fmla="*/ 1008 w 1540"/>
              <a:gd name="T17" fmla="*/ 2928 h 3402"/>
              <a:gd name="T18" fmla="*/ 950 w 1540"/>
              <a:gd name="T19" fmla="*/ 2861 h 3402"/>
              <a:gd name="T20" fmla="*/ 894 w 1540"/>
              <a:gd name="T21" fmla="*/ 2792 h 3402"/>
              <a:gd name="T22" fmla="*/ 840 w 1540"/>
              <a:gd name="T23" fmla="*/ 2722 h 3402"/>
              <a:gd name="T24" fmla="*/ 787 w 1540"/>
              <a:gd name="T25" fmla="*/ 2650 h 3402"/>
              <a:gd name="T26" fmla="*/ 736 w 1540"/>
              <a:gd name="T27" fmla="*/ 2577 h 3402"/>
              <a:gd name="T28" fmla="*/ 688 w 1540"/>
              <a:gd name="T29" fmla="*/ 2503 h 3402"/>
              <a:gd name="T30" fmla="*/ 640 w 1540"/>
              <a:gd name="T31" fmla="*/ 2428 h 3402"/>
              <a:gd name="T32" fmla="*/ 595 w 1540"/>
              <a:gd name="T33" fmla="*/ 2351 h 3402"/>
              <a:gd name="T34" fmla="*/ 551 w 1540"/>
              <a:gd name="T35" fmla="*/ 2274 h 3402"/>
              <a:gd name="T36" fmla="*/ 509 w 1540"/>
              <a:gd name="T37" fmla="*/ 2195 h 3402"/>
              <a:gd name="T38" fmla="*/ 469 w 1540"/>
              <a:gd name="T39" fmla="*/ 2115 h 3402"/>
              <a:gd name="T40" fmla="*/ 430 w 1540"/>
              <a:gd name="T41" fmla="*/ 2034 h 3402"/>
              <a:gd name="T42" fmla="*/ 394 w 1540"/>
              <a:gd name="T43" fmla="*/ 1952 h 3402"/>
              <a:gd name="T44" fmla="*/ 358 w 1540"/>
              <a:gd name="T45" fmla="*/ 1870 h 3402"/>
              <a:gd name="T46" fmla="*/ 325 w 1540"/>
              <a:gd name="T47" fmla="*/ 1786 h 3402"/>
              <a:gd name="T48" fmla="*/ 293 w 1540"/>
              <a:gd name="T49" fmla="*/ 1702 h 3402"/>
              <a:gd name="T50" fmla="*/ 263 w 1540"/>
              <a:gd name="T51" fmla="*/ 1616 h 3402"/>
              <a:gd name="T52" fmla="*/ 234 w 1540"/>
              <a:gd name="T53" fmla="*/ 1531 h 3402"/>
              <a:gd name="T54" fmla="*/ 208 w 1540"/>
              <a:gd name="T55" fmla="*/ 1444 h 3402"/>
              <a:gd name="T56" fmla="*/ 182 w 1540"/>
              <a:gd name="T57" fmla="*/ 1357 h 3402"/>
              <a:gd name="T58" fmla="*/ 159 w 1540"/>
              <a:gd name="T59" fmla="*/ 1269 h 3402"/>
              <a:gd name="T60" fmla="*/ 137 w 1540"/>
              <a:gd name="T61" fmla="*/ 1181 h 3402"/>
              <a:gd name="T62" fmla="*/ 117 w 1540"/>
              <a:gd name="T63" fmla="*/ 1092 h 3402"/>
              <a:gd name="T64" fmla="*/ 98 w 1540"/>
              <a:gd name="T65" fmla="*/ 1003 h 3402"/>
              <a:gd name="T66" fmla="*/ 81 w 1540"/>
              <a:gd name="T67" fmla="*/ 913 h 3402"/>
              <a:gd name="T68" fmla="*/ 66 w 1540"/>
              <a:gd name="T69" fmla="*/ 823 h 3402"/>
              <a:gd name="T70" fmla="*/ 52 w 1540"/>
              <a:gd name="T71" fmla="*/ 732 h 3402"/>
              <a:gd name="T72" fmla="*/ 40 w 1540"/>
              <a:gd name="T73" fmla="*/ 641 h 3402"/>
              <a:gd name="T74" fmla="*/ 29 w 1540"/>
              <a:gd name="T75" fmla="*/ 550 h 3402"/>
              <a:gd name="T76" fmla="*/ 20 w 1540"/>
              <a:gd name="T77" fmla="*/ 459 h 3402"/>
              <a:gd name="T78" fmla="*/ 13 w 1540"/>
              <a:gd name="T79" fmla="*/ 367 h 3402"/>
              <a:gd name="T80" fmla="*/ 7 w 1540"/>
              <a:gd name="T81" fmla="*/ 276 h 3402"/>
              <a:gd name="T82" fmla="*/ 3 w 1540"/>
              <a:gd name="T83" fmla="*/ 184 h 3402"/>
              <a:gd name="T84" fmla="*/ 1 w 1540"/>
              <a:gd name="T85" fmla="*/ 92 h 3402"/>
              <a:gd name="T86" fmla="*/ 0 w 1540"/>
              <a:gd name="T87" fmla="*/ 0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1540" y="3402"/>
                </a:moveTo>
                <a:lnTo>
                  <a:pt x="1467" y="3349"/>
                </a:lnTo>
                <a:lnTo>
                  <a:pt x="1395" y="3295"/>
                </a:lnTo>
                <a:lnTo>
                  <a:pt x="1326" y="3238"/>
                </a:lnTo>
                <a:lnTo>
                  <a:pt x="1259" y="3180"/>
                </a:lnTo>
                <a:lnTo>
                  <a:pt x="1193" y="3119"/>
                </a:lnTo>
                <a:lnTo>
                  <a:pt x="1130" y="3057"/>
                </a:lnTo>
                <a:lnTo>
                  <a:pt x="1068" y="2993"/>
                </a:lnTo>
                <a:lnTo>
                  <a:pt x="1008" y="2928"/>
                </a:lnTo>
                <a:lnTo>
                  <a:pt x="950" y="2861"/>
                </a:lnTo>
                <a:lnTo>
                  <a:pt x="894" y="2792"/>
                </a:lnTo>
                <a:lnTo>
                  <a:pt x="840" y="2722"/>
                </a:lnTo>
                <a:lnTo>
                  <a:pt x="787" y="2650"/>
                </a:lnTo>
                <a:lnTo>
                  <a:pt x="736" y="2577"/>
                </a:lnTo>
                <a:lnTo>
                  <a:pt x="688" y="2503"/>
                </a:lnTo>
                <a:lnTo>
                  <a:pt x="640" y="2428"/>
                </a:lnTo>
                <a:lnTo>
                  <a:pt x="595" y="2351"/>
                </a:lnTo>
                <a:lnTo>
                  <a:pt x="551" y="2274"/>
                </a:lnTo>
                <a:lnTo>
                  <a:pt x="509" y="2195"/>
                </a:lnTo>
                <a:lnTo>
                  <a:pt x="469" y="2115"/>
                </a:lnTo>
                <a:lnTo>
                  <a:pt x="430" y="2034"/>
                </a:lnTo>
                <a:lnTo>
                  <a:pt x="394" y="1952"/>
                </a:lnTo>
                <a:lnTo>
                  <a:pt x="358" y="1870"/>
                </a:lnTo>
                <a:lnTo>
                  <a:pt x="325" y="1786"/>
                </a:lnTo>
                <a:lnTo>
                  <a:pt x="293" y="1702"/>
                </a:lnTo>
                <a:lnTo>
                  <a:pt x="263" y="1616"/>
                </a:lnTo>
                <a:lnTo>
                  <a:pt x="234" y="1531"/>
                </a:lnTo>
                <a:lnTo>
                  <a:pt x="208" y="1444"/>
                </a:lnTo>
                <a:lnTo>
                  <a:pt x="182" y="1357"/>
                </a:lnTo>
                <a:lnTo>
                  <a:pt x="159" y="1269"/>
                </a:lnTo>
                <a:lnTo>
                  <a:pt x="137" y="1181"/>
                </a:lnTo>
                <a:lnTo>
                  <a:pt x="117" y="1092"/>
                </a:lnTo>
                <a:lnTo>
                  <a:pt x="98" y="1003"/>
                </a:lnTo>
                <a:lnTo>
                  <a:pt x="81" y="913"/>
                </a:lnTo>
                <a:lnTo>
                  <a:pt x="66" y="823"/>
                </a:lnTo>
                <a:lnTo>
                  <a:pt x="52" y="732"/>
                </a:lnTo>
                <a:lnTo>
                  <a:pt x="40" y="641"/>
                </a:lnTo>
                <a:lnTo>
                  <a:pt x="29" y="550"/>
                </a:lnTo>
                <a:lnTo>
                  <a:pt x="20" y="459"/>
                </a:lnTo>
                <a:lnTo>
                  <a:pt x="13" y="367"/>
                </a:lnTo>
                <a:lnTo>
                  <a:pt x="7" y="276"/>
                </a:lnTo>
                <a:lnTo>
                  <a:pt x="3" y="184"/>
                </a:lnTo>
                <a:lnTo>
                  <a:pt x="1" y="92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3" name="Freeform 128"/>
          <p:cNvSpPr>
            <a:spLocks/>
          </p:cNvSpPr>
          <p:nvPr/>
        </p:nvSpPr>
        <p:spPr bwMode="auto">
          <a:xfrm flipV="1">
            <a:off x="4114006" y="1611313"/>
            <a:ext cx="1308100" cy="2341563"/>
          </a:xfrm>
          <a:custGeom>
            <a:avLst/>
            <a:gdLst>
              <a:gd name="T0" fmla="*/ 1909 w 1909"/>
              <a:gd name="T1" fmla="*/ 3416 h 3416"/>
              <a:gd name="T2" fmla="*/ 1821 w 1909"/>
              <a:gd name="T3" fmla="*/ 3369 h 3416"/>
              <a:gd name="T4" fmla="*/ 1735 w 1909"/>
              <a:gd name="T5" fmla="*/ 3321 h 3416"/>
              <a:gd name="T6" fmla="*/ 1650 w 1909"/>
              <a:gd name="T7" fmla="*/ 3269 h 3416"/>
              <a:gd name="T8" fmla="*/ 1568 w 1909"/>
              <a:gd name="T9" fmla="*/ 3215 h 3416"/>
              <a:gd name="T10" fmla="*/ 1489 w 1909"/>
              <a:gd name="T11" fmla="*/ 3159 h 3416"/>
              <a:gd name="T12" fmla="*/ 1411 w 1909"/>
              <a:gd name="T13" fmla="*/ 3101 h 3416"/>
              <a:gd name="T14" fmla="*/ 1335 w 1909"/>
              <a:gd name="T15" fmla="*/ 3040 h 3416"/>
              <a:gd name="T16" fmla="*/ 1262 w 1909"/>
              <a:gd name="T17" fmla="*/ 2978 h 3416"/>
              <a:gd name="T18" fmla="*/ 1190 w 1909"/>
              <a:gd name="T19" fmla="*/ 2913 h 3416"/>
              <a:gd name="T20" fmla="*/ 1121 w 1909"/>
              <a:gd name="T21" fmla="*/ 2847 h 3416"/>
              <a:gd name="T22" fmla="*/ 1054 w 1909"/>
              <a:gd name="T23" fmla="*/ 2779 h 3416"/>
              <a:gd name="T24" fmla="*/ 989 w 1909"/>
              <a:gd name="T25" fmla="*/ 2709 h 3416"/>
              <a:gd name="T26" fmla="*/ 926 w 1909"/>
              <a:gd name="T27" fmla="*/ 2637 h 3416"/>
              <a:gd name="T28" fmla="*/ 865 w 1909"/>
              <a:gd name="T29" fmla="*/ 2564 h 3416"/>
              <a:gd name="T30" fmla="*/ 806 w 1909"/>
              <a:gd name="T31" fmla="*/ 2489 h 3416"/>
              <a:gd name="T32" fmla="*/ 749 w 1909"/>
              <a:gd name="T33" fmla="*/ 2412 h 3416"/>
              <a:gd name="T34" fmla="*/ 695 w 1909"/>
              <a:gd name="T35" fmla="*/ 2335 h 3416"/>
              <a:gd name="T36" fmla="*/ 642 w 1909"/>
              <a:gd name="T37" fmla="*/ 2255 h 3416"/>
              <a:gd name="T38" fmla="*/ 592 w 1909"/>
              <a:gd name="T39" fmla="*/ 2175 h 3416"/>
              <a:gd name="T40" fmla="*/ 543 w 1909"/>
              <a:gd name="T41" fmla="*/ 2093 h 3416"/>
              <a:gd name="T42" fmla="*/ 497 w 1909"/>
              <a:gd name="T43" fmla="*/ 2011 h 3416"/>
              <a:gd name="T44" fmla="*/ 453 w 1909"/>
              <a:gd name="T45" fmla="*/ 1927 h 3416"/>
              <a:gd name="T46" fmla="*/ 411 w 1909"/>
              <a:gd name="T47" fmla="*/ 1842 h 3416"/>
              <a:gd name="T48" fmla="*/ 371 w 1909"/>
              <a:gd name="T49" fmla="*/ 1756 h 3416"/>
              <a:gd name="T50" fmla="*/ 333 w 1909"/>
              <a:gd name="T51" fmla="*/ 1669 h 3416"/>
              <a:gd name="T52" fmla="*/ 297 w 1909"/>
              <a:gd name="T53" fmla="*/ 1581 h 3416"/>
              <a:gd name="T54" fmla="*/ 263 w 1909"/>
              <a:gd name="T55" fmla="*/ 1492 h 3416"/>
              <a:gd name="T56" fmla="*/ 231 w 1909"/>
              <a:gd name="T57" fmla="*/ 1403 h 3416"/>
              <a:gd name="T58" fmla="*/ 201 w 1909"/>
              <a:gd name="T59" fmla="*/ 1312 h 3416"/>
              <a:gd name="T60" fmla="*/ 173 w 1909"/>
              <a:gd name="T61" fmla="*/ 1221 h 3416"/>
              <a:gd name="T62" fmla="*/ 148 w 1909"/>
              <a:gd name="T63" fmla="*/ 1130 h 3416"/>
              <a:gd name="T64" fmla="*/ 124 w 1909"/>
              <a:gd name="T65" fmla="*/ 1038 h 3416"/>
              <a:gd name="T66" fmla="*/ 103 w 1909"/>
              <a:gd name="T67" fmla="*/ 945 h 3416"/>
              <a:gd name="T68" fmla="*/ 83 w 1909"/>
              <a:gd name="T69" fmla="*/ 852 h 3416"/>
              <a:gd name="T70" fmla="*/ 66 w 1909"/>
              <a:gd name="T71" fmla="*/ 758 h 3416"/>
              <a:gd name="T72" fmla="*/ 50 w 1909"/>
              <a:gd name="T73" fmla="*/ 664 h 3416"/>
              <a:gd name="T74" fmla="*/ 37 w 1909"/>
              <a:gd name="T75" fmla="*/ 570 h 3416"/>
              <a:gd name="T76" fmla="*/ 26 w 1909"/>
              <a:gd name="T77" fmla="*/ 476 h 3416"/>
              <a:gd name="T78" fmla="*/ 17 w 1909"/>
              <a:gd name="T79" fmla="*/ 381 h 3416"/>
              <a:gd name="T80" fmla="*/ 9 w 1909"/>
              <a:gd name="T81" fmla="*/ 286 h 3416"/>
              <a:gd name="T82" fmla="*/ 4 w 1909"/>
              <a:gd name="T83" fmla="*/ 191 h 3416"/>
              <a:gd name="T84" fmla="*/ 1 w 1909"/>
              <a:gd name="T85" fmla="*/ 95 h 3416"/>
              <a:gd name="T86" fmla="*/ 0 w 1909"/>
              <a:gd name="T87" fmla="*/ 0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1909" y="3416"/>
                </a:moveTo>
                <a:lnTo>
                  <a:pt x="1821" y="3369"/>
                </a:lnTo>
                <a:lnTo>
                  <a:pt x="1735" y="3321"/>
                </a:lnTo>
                <a:lnTo>
                  <a:pt x="1650" y="3269"/>
                </a:lnTo>
                <a:lnTo>
                  <a:pt x="1568" y="3215"/>
                </a:lnTo>
                <a:lnTo>
                  <a:pt x="1489" y="3159"/>
                </a:lnTo>
                <a:lnTo>
                  <a:pt x="1411" y="3101"/>
                </a:lnTo>
                <a:lnTo>
                  <a:pt x="1335" y="3040"/>
                </a:lnTo>
                <a:lnTo>
                  <a:pt x="1262" y="2978"/>
                </a:lnTo>
                <a:lnTo>
                  <a:pt x="1190" y="2913"/>
                </a:lnTo>
                <a:lnTo>
                  <a:pt x="1121" y="2847"/>
                </a:lnTo>
                <a:lnTo>
                  <a:pt x="1054" y="2779"/>
                </a:lnTo>
                <a:lnTo>
                  <a:pt x="989" y="2709"/>
                </a:lnTo>
                <a:lnTo>
                  <a:pt x="926" y="2637"/>
                </a:lnTo>
                <a:lnTo>
                  <a:pt x="865" y="2564"/>
                </a:lnTo>
                <a:lnTo>
                  <a:pt x="806" y="2489"/>
                </a:lnTo>
                <a:lnTo>
                  <a:pt x="749" y="2412"/>
                </a:lnTo>
                <a:lnTo>
                  <a:pt x="695" y="2335"/>
                </a:lnTo>
                <a:lnTo>
                  <a:pt x="642" y="2255"/>
                </a:lnTo>
                <a:lnTo>
                  <a:pt x="592" y="2175"/>
                </a:lnTo>
                <a:lnTo>
                  <a:pt x="543" y="2093"/>
                </a:lnTo>
                <a:lnTo>
                  <a:pt x="497" y="2011"/>
                </a:lnTo>
                <a:lnTo>
                  <a:pt x="453" y="1927"/>
                </a:lnTo>
                <a:lnTo>
                  <a:pt x="411" y="1842"/>
                </a:lnTo>
                <a:lnTo>
                  <a:pt x="371" y="1756"/>
                </a:lnTo>
                <a:lnTo>
                  <a:pt x="333" y="1669"/>
                </a:lnTo>
                <a:lnTo>
                  <a:pt x="297" y="1581"/>
                </a:lnTo>
                <a:lnTo>
                  <a:pt x="263" y="1492"/>
                </a:lnTo>
                <a:lnTo>
                  <a:pt x="231" y="1403"/>
                </a:lnTo>
                <a:lnTo>
                  <a:pt x="201" y="1312"/>
                </a:lnTo>
                <a:lnTo>
                  <a:pt x="173" y="1221"/>
                </a:lnTo>
                <a:lnTo>
                  <a:pt x="148" y="1130"/>
                </a:lnTo>
                <a:lnTo>
                  <a:pt x="124" y="1038"/>
                </a:lnTo>
                <a:lnTo>
                  <a:pt x="103" y="945"/>
                </a:lnTo>
                <a:lnTo>
                  <a:pt x="83" y="852"/>
                </a:lnTo>
                <a:lnTo>
                  <a:pt x="66" y="758"/>
                </a:lnTo>
                <a:lnTo>
                  <a:pt x="50" y="664"/>
                </a:lnTo>
                <a:lnTo>
                  <a:pt x="37" y="570"/>
                </a:lnTo>
                <a:lnTo>
                  <a:pt x="26" y="476"/>
                </a:lnTo>
                <a:lnTo>
                  <a:pt x="17" y="381"/>
                </a:lnTo>
                <a:lnTo>
                  <a:pt x="9" y="286"/>
                </a:lnTo>
                <a:lnTo>
                  <a:pt x="4" y="191"/>
                </a:lnTo>
                <a:lnTo>
                  <a:pt x="1" y="95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4" name="Freeform 129"/>
          <p:cNvSpPr>
            <a:spLocks/>
          </p:cNvSpPr>
          <p:nvPr/>
        </p:nvSpPr>
        <p:spPr bwMode="auto">
          <a:xfrm flipV="1">
            <a:off x="3850481" y="1600200"/>
            <a:ext cx="1554163" cy="2352675"/>
          </a:xfrm>
          <a:custGeom>
            <a:avLst/>
            <a:gdLst>
              <a:gd name="T0" fmla="*/ 2267 w 2267"/>
              <a:gd name="T1" fmla="*/ 3432 h 3432"/>
              <a:gd name="T2" fmla="*/ 2166 w 2267"/>
              <a:gd name="T3" fmla="*/ 3393 h 3432"/>
              <a:gd name="T4" fmla="*/ 2067 w 2267"/>
              <a:gd name="T5" fmla="*/ 3351 h 3432"/>
              <a:gd name="T6" fmla="*/ 1970 w 2267"/>
              <a:gd name="T7" fmla="*/ 3306 h 3432"/>
              <a:gd name="T8" fmla="*/ 1875 w 2267"/>
              <a:gd name="T9" fmla="*/ 3258 h 3432"/>
              <a:gd name="T10" fmla="*/ 1782 w 2267"/>
              <a:gd name="T11" fmla="*/ 3208 h 3432"/>
              <a:gd name="T12" fmla="*/ 1692 w 2267"/>
              <a:gd name="T13" fmla="*/ 3154 h 3432"/>
              <a:gd name="T14" fmla="*/ 1603 w 2267"/>
              <a:gd name="T15" fmla="*/ 3098 h 3432"/>
              <a:gd name="T16" fmla="*/ 1517 w 2267"/>
              <a:gd name="T17" fmla="*/ 3039 h 3432"/>
              <a:gd name="T18" fmla="*/ 1433 w 2267"/>
              <a:gd name="T19" fmla="*/ 2978 h 3432"/>
              <a:gd name="T20" fmla="*/ 1351 w 2267"/>
              <a:gd name="T21" fmla="*/ 2915 h 3432"/>
              <a:gd name="T22" fmla="*/ 1272 w 2267"/>
              <a:gd name="T23" fmla="*/ 2849 h 3432"/>
              <a:gd name="T24" fmla="*/ 1194 w 2267"/>
              <a:gd name="T25" fmla="*/ 2781 h 3432"/>
              <a:gd name="T26" fmla="*/ 1119 w 2267"/>
              <a:gd name="T27" fmla="*/ 2711 h 3432"/>
              <a:gd name="T28" fmla="*/ 1047 w 2267"/>
              <a:gd name="T29" fmla="*/ 2639 h 3432"/>
              <a:gd name="T30" fmla="*/ 977 w 2267"/>
              <a:gd name="T31" fmla="*/ 2565 h 3432"/>
              <a:gd name="T32" fmla="*/ 909 w 2267"/>
              <a:gd name="T33" fmla="*/ 2489 h 3432"/>
              <a:gd name="T34" fmla="*/ 843 w 2267"/>
              <a:gd name="T35" fmla="*/ 2412 h 3432"/>
              <a:gd name="T36" fmla="*/ 780 w 2267"/>
              <a:gd name="T37" fmla="*/ 2332 h 3432"/>
              <a:gd name="T38" fmla="*/ 719 w 2267"/>
              <a:gd name="T39" fmla="*/ 2251 h 3432"/>
              <a:gd name="T40" fmla="*/ 661 w 2267"/>
              <a:gd name="T41" fmla="*/ 2169 h 3432"/>
              <a:gd name="T42" fmla="*/ 605 w 2267"/>
              <a:gd name="T43" fmla="*/ 2085 h 3432"/>
              <a:gd name="T44" fmla="*/ 552 w 2267"/>
              <a:gd name="T45" fmla="*/ 2000 h 3432"/>
              <a:gd name="T46" fmla="*/ 501 w 2267"/>
              <a:gd name="T47" fmla="*/ 1913 h 3432"/>
              <a:gd name="T48" fmla="*/ 452 w 2267"/>
              <a:gd name="T49" fmla="*/ 1825 h 3432"/>
              <a:gd name="T50" fmla="*/ 406 w 2267"/>
              <a:gd name="T51" fmla="*/ 1736 h 3432"/>
              <a:gd name="T52" fmla="*/ 362 w 2267"/>
              <a:gd name="T53" fmla="*/ 1646 h 3432"/>
              <a:gd name="T54" fmla="*/ 321 w 2267"/>
              <a:gd name="T55" fmla="*/ 1554 h 3432"/>
              <a:gd name="T56" fmla="*/ 282 w 2267"/>
              <a:gd name="T57" fmla="*/ 1462 h 3432"/>
              <a:gd name="T58" fmla="*/ 246 w 2267"/>
              <a:gd name="T59" fmla="*/ 1369 h 3432"/>
              <a:gd name="T60" fmla="*/ 212 w 2267"/>
              <a:gd name="T61" fmla="*/ 1274 h 3432"/>
              <a:gd name="T62" fmla="*/ 181 w 2267"/>
              <a:gd name="T63" fmla="*/ 1179 h 3432"/>
              <a:gd name="T64" fmla="*/ 152 w 2267"/>
              <a:gd name="T65" fmla="*/ 1084 h 3432"/>
              <a:gd name="T66" fmla="*/ 126 w 2267"/>
              <a:gd name="T67" fmla="*/ 987 h 3432"/>
              <a:gd name="T68" fmla="*/ 102 w 2267"/>
              <a:gd name="T69" fmla="*/ 890 h 3432"/>
              <a:gd name="T70" fmla="*/ 80 w 2267"/>
              <a:gd name="T71" fmla="*/ 793 h 3432"/>
              <a:gd name="T72" fmla="*/ 62 w 2267"/>
              <a:gd name="T73" fmla="*/ 695 h 3432"/>
              <a:gd name="T74" fmla="*/ 45 w 2267"/>
              <a:gd name="T75" fmla="*/ 596 h 3432"/>
              <a:gd name="T76" fmla="*/ 32 w 2267"/>
              <a:gd name="T77" fmla="*/ 498 h 3432"/>
              <a:gd name="T78" fmla="*/ 20 w 2267"/>
              <a:gd name="T79" fmla="*/ 398 h 3432"/>
              <a:gd name="T80" fmla="*/ 11 w 2267"/>
              <a:gd name="T81" fmla="*/ 299 h 3432"/>
              <a:gd name="T82" fmla="*/ 5 w 2267"/>
              <a:gd name="T83" fmla="*/ 199 h 3432"/>
              <a:gd name="T84" fmla="*/ 1 w 2267"/>
              <a:gd name="T85" fmla="*/ 100 h 3432"/>
              <a:gd name="T86" fmla="*/ 0 w 2267"/>
              <a:gd name="T87" fmla="*/ 0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2267" y="3432"/>
                </a:moveTo>
                <a:lnTo>
                  <a:pt x="2166" y="3393"/>
                </a:lnTo>
                <a:lnTo>
                  <a:pt x="2067" y="3351"/>
                </a:lnTo>
                <a:lnTo>
                  <a:pt x="1970" y="3306"/>
                </a:lnTo>
                <a:lnTo>
                  <a:pt x="1875" y="3258"/>
                </a:lnTo>
                <a:lnTo>
                  <a:pt x="1782" y="3208"/>
                </a:lnTo>
                <a:lnTo>
                  <a:pt x="1692" y="3154"/>
                </a:lnTo>
                <a:lnTo>
                  <a:pt x="1603" y="3098"/>
                </a:lnTo>
                <a:lnTo>
                  <a:pt x="1517" y="3039"/>
                </a:lnTo>
                <a:lnTo>
                  <a:pt x="1433" y="2978"/>
                </a:lnTo>
                <a:lnTo>
                  <a:pt x="1351" y="2915"/>
                </a:lnTo>
                <a:lnTo>
                  <a:pt x="1272" y="2849"/>
                </a:lnTo>
                <a:lnTo>
                  <a:pt x="1194" y="2781"/>
                </a:lnTo>
                <a:lnTo>
                  <a:pt x="1119" y="2711"/>
                </a:lnTo>
                <a:lnTo>
                  <a:pt x="1047" y="2639"/>
                </a:lnTo>
                <a:lnTo>
                  <a:pt x="977" y="2565"/>
                </a:lnTo>
                <a:lnTo>
                  <a:pt x="909" y="2489"/>
                </a:lnTo>
                <a:lnTo>
                  <a:pt x="843" y="2412"/>
                </a:lnTo>
                <a:lnTo>
                  <a:pt x="780" y="2332"/>
                </a:lnTo>
                <a:lnTo>
                  <a:pt x="719" y="2251"/>
                </a:lnTo>
                <a:lnTo>
                  <a:pt x="661" y="2169"/>
                </a:lnTo>
                <a:lnTo>
                  <a:pt x="605" y="2085"/>
                </a:lnTo>
                <a:lnTo>
                  <a:pt x="552" y="2000"/>
                </a:lnTo>
                <a:lnTo>
                  <a:pt x="501" y="1913"/>
                </a:lnTo>
                <a:lnTo>
                  <a:pt x="452" y="1825"/>
                </a:lnTo>
                <a:lnTo>
                  <a:pt x="406" y="1736"/>
                </a:lnTo>
                <a:lnTo>
                  <a:pt x="362" y="1646"/>
                </a:lnTo>
                <a:lnTo>
                  <a:pt x="321" y="1554"/>
                </a:lnTo>
                <a:lnTo>
                  <a:pt x="282" y="1462"/>
                </a:lnTo>
                <a:lnTo>
                  <a:pt x="246" y="1369"/>
                </a:lnTo>
                <a:lnTo>
                  <a:pt x="212" y="1274"/>
                </a:lnTo>
                <a:lnTo>
                  <a:pt x="181" y="1179"/>
                </a:lnTo>
                <a:lnTo>
                  <a:pt x="152" y="1084"/>
                </a:lnTo>
                <a:lnTo>
                  <a:pt x="126" y="987"/>
                </a:lnTo>
                <a:lnTo>
                  <a:pt x="102" y="890"/>
                </a:lnTo>
                <a:lnTo>
                  <a:pt x="80" y="793"/>
                </a:lnTo>
                <a:lnTo>
                  <a:pt x="62" y="695"/>
                </a:lnTo>
                <a:lnTo>
                  <a:pt x="45" y="596"/>
                </a:lnTo>
                <a:lnTo>
                  <a:pt x="32" y="498"/>
                </a:lnTo>
                <a:lnTo>
                  <a:pt x="20" y="398"/>
                </a:lnTo>
                <a:lnTo>
                  <a:pt x="11" y="299"/>
                </a:lnTo>
                <a:lnTo>
                  <a:pt x="5" y="199"/>
                </a:lnTo>
                <a:lnTo>
                  <a:pt x="1" y="10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5" name="Freeform 130"/>
          <p:cNvSpPr>
            <a:spLocks/>
          </p:cNvSpPr>
          <p:nvPr/>
        </p:nvSpPr>
        <p:spPr bwMode="auto">
          <a:xfrm flipV="1">
            <a:off x="3601244" y="1585913"/>
            <a:ext cx="1790700" cy="2366963"/>
          </a:xfrm>
          <a:custGeom>
            <a:avLst/>
            <a:gdLst>
              <a:gd name="T0" fmla="*/ 2612 w 2612"/>
              <a:gd name="T1" fmla="*/ 3451 h 3451"/>
              <a:gd name="T2" fmla="*/ 2501 w 2612"/>
              <a:gd name="T3" fmla="*/ 3420 h 3451"/>
              <a:gd name="T4" fmla="*/ 2392 w 2612"/>
              <a:gd name="T5" fmla="*/ 3386 h 3451"/>
              <a:gd name="T6" fmla="*/ 2284 w 2612"/>
              <a:gd name="T7" fmla="*/ 3349 h 3451"/>
              <a:gd name="T8" fmla="*/ 2178 w 2612"/>
              <a:gd name="T9" fmla="*/ 3308 h 3451"/>
              <a:gd name="T10" fmla="*/ 2074 w 2612"/>
              <a:gd name="T11" fmla="*/ 3264 h 3451"/>
              <a:gd name="T12" fmla="*/ 1972 w 2612"/>
              <a:gd name="T13" fmla="*/ 3216 h 3451"/>
              <a:gd name="T14" fmla="*/ 1872 w 2612"/>
              <a:gd name="T15" fmla="*/ 3166 h 3451"/>
              <a:gd name="T16" fmla="*/ 1775 w 2612"/>
              <a:gd name="T17" fmla="*/ 3112 h 3451"/>
              <a:gd name="T18" fmla="*/ 1679 w 2612"/>
              <a:gd name="T19" fmla="*/ 3055 h 3451"/>
              <a:gd name="T20" fmla="*/ 1586 w 2612"/>
              <a:gd name="T21" fmla="*/ 2996 h 3451"/>
              <a:gd name="T22" fmla="*/ 1495 w 2612"/>
              <a:gd name="T23" fmla="*/ 2934 h 3451"/>
              <a:gd name="T24" fmla="*/ 1406 w 2612"/>
              <a:gd name="T25" fmla="*/ 2869 h 3451"/>
              <a:gd name="T26" fmla="*/ 1319 w 2612"/>
              <a:gd name="T27" fmla="*/ 2801 h 3451"/>
              <a:gd name="T28" fmla="*/ 1235 w 2612"/>
              <a:gd name="T29" fmla="*/ 2731 h 3451"/>
              <a:gd name="T30" fmla="*/ 1154 w 2612"/>
              <a:gd name="T31" fmla="*/ 2659 h 3451"/>
              <a:gd name="T32" fmla="*/ 1075 w 2612"/>
              <a:gd name="T33" fmla="*/ 2584 h 3451"/>
              <a:gd name="T34" fmla="*/ 999 w 2612"/>
              <a:gd name="T35" fmla="*/ 2507 h 3451"/>
              <a:gd name="T36" fmla="*/ 925 w 2612"/>
              <a:gd name="T37" fmla="*/ 2428 h 3451"/>
              <a:gd name="T38" fmla="*/ 854 w 2612"/>
              <a:gd name="T39" fmla="*/ 2346 h 3451"/>
              <a:gd name="T40" fmla="*/ 785 w 2612"/>
              <a:gd name="T41" fmla="*/ 2263 h 3451"/>
              <a:gd name="T42" fmla="*/ 720 w 2612"/>
              <a:gd name="T43" fmla="*/ 2178 h 3451"/>
              <a:gd name="T44" fmla="*/ 657 w 2612"/>
              <a:gd name="T45" fmla="*/ 2091 h 3451"/>
              <a:gd name="T46" fmla="*/ 596 w 2612"/>
              <a:gd name="T47" fmla="*/ 2003 h 3451"/>
              <a:gd name="T48" fmla="*/ 539 w 2612"/>
              <a:gd name="T49" fmla="*/ 1912 h 3451"/>
              <a:gd name="T50" fmla="*/ 484 w 2612"/>
              <a:gd name="T51" fmla="*/ 1821 h 3451"/>
              <a:gd name="T52" fmla="*/ 432 w 2612"/>
              <a:gd name="T53" fmla="*/ 1728 h 3451"/>
              <a:gd name="T54" fmla="*/ 383 w 2612"/>
              <a:gd name="T55" fmla="*/ 1633 h 3451"/>
              <a:gd name="T56" fmla="*/ 337 w 2612"/>
              <a:gd name="T57" fmla="*/ 1537 h 3451"/>
              <a:gd name="T58" fmla="*/ 294 w 2612"/>
              <a:gd name="T59" fmla="*/ 1440 h 3451"/>
              <a:gd name="T60" fmla="*/ 254 w 2612"/>
              <a:gd name="T61" fmla="*/ 1342 h 3451"/>
              <a:gd name="T62" fmla="*/ 216 w 2612"/>
              <a:gd name="T63" fmla="*/ 1243 h 3451"/>
              <a:gd name="T64" fmla="*/ 182 w 2612"/>
              <a:gd name="T65" fmla="*/ 1142 h 3451"/>
              <a:gd name="T66" fmla="*/ 150 w 2612"/>
              <a:gd name="T67" fmla="*/ 1041 h 3451"/>
              <a:gd name="T68" fmla="*/ 122 w 2612"/>
              <a:gd name="T69" fmla="*/ 939 h 3451"/>
              <a:gd name="T70" fmla="*/ 96 w 2612"/>
              <a:gd name="T71" fmla="*/ 837 h 3451"/>
              <a:gd name="T72" fmla="*/ 74 w 2612"/>
              <a:gd name="T73" fmla="*/ 734 h 3451"/>
              <a:gd name="T74" fmla="*/ 54 w 2612"/>
              <a:gd name="T75" fmla="*/ 630 h 3451"/>
              <a:gd name="T76" fmla="*/ 38 w 2612"/>
              <a:gd name="T77" fmla="*/ 526 h 3451"/>
              <a:gd name="T78" fmla="*/ 24 w 2612"/>
              <a:gd name="T79" fmla="*/ 421 h 3451"/>
              <a:gd name="T80" fmla="*/ 14 w 2612"/>
              <a:gd name="T81" fmla="*/ 316 h 3451"/>
              <a:gd name="T82" fmla="*/ 6 w 2612"/>
              <a:gd name="T83" fmla="*/ 211 h 3451"/>
              <a:gd name="T84" fmla="*/ 1 w 2612"/>
              <a:gd name="T85" fmla="*/ 105 h 3451"/>
              <a:gd name="T86" fmla="*/ 0 w 2612"/>
              <a:gd name="T87" fmla="*/ 0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2612" y="3451"/>
                </a:moveTo>
                <a:lnTo>
                  <a:pt x="2501" y="3420"/>
                </a:lnTo>
                <a:lnTo>
                  <a:pt x="2392" y="3386"/>
                </a:lnTo>
                <a:lnTo>
                  <a:pt x="2284" y="3349"/>
                </a:lnTo>
                <a:lnTo>
                  <a:pt x="2178" y="3308"/>
                </a:lnTo>
                <a:lnTo>
                  <a:pt x="2074" y="3264"/>
                </a:lnTo>
                <a:lnTo>
                  <a:pt x="1972" y="3216"/>
                </a:lnTo>
                <a:lnTo>
                  <a:pt x="1872" y="3166"/>
                </a:lnTo>
                <a:lnTo>
                  <a:pt x="1775" y="3112"/>
                </a:lnTo>
                <a:lnTo>
                  <a:pt x="1679" y="3055"/>
                </a:lnTo>
                <a:lnTo>
                  <a:pt x="1586" y="2996"/>
                </a:lnTo>
                <a:lnTo>
                  <a:pt x="1495" y="2934"/>
                </a:lnTo>
                <a:lnTo>
                  <a:pt x="1406" y="2869"/>
                </a:lnTo>
                <a:lnTo>
                  <a:pt x="1319" y="2801"/>
                </a:lnTo>
                <a:lnTo>
                  <a:pt x="1235" y="2731"/>
                </a:lnTo>
                <a:lnTo>
                  <a:pt x="1154" y="2659"/>
                </a:lnTo>
                <a:lnTo>
                  <a:pt x="1075" y="2584"/>
                </a:lnTo>
                <a:lnTo>
                  <a:pt x="999" y="2507"/>
                </a:lnTo>
                <a:lnTo>
                  <a:pt x="925" y="2428"/>
                </a:lnTo>
                <a:lnTo>
                  <a:pt x="854" y="2346"/>
                </a:lnTo>
                <a:lnTo>
                  <a:pt x="785" y="2263"/>
                </a:lnTo>
                <a:lnTo>
                  <a:pt x="720" y="2178"/>
                </a:lnTo>
                <a:lnTo>
                  <a:pt x="657" y="2091"/>
                </a:lnTo>
                <a:lnTo>
                  <a:pt x="596" y="2003"/>
                </a:lnTo>
                <a:lnTo>
                  <a:pt x="539" y="1912"/>
                </a:lnTo>
                <a:lnTo>
                  <a:pt x="484" y="1821"/>
                </a:lnTo>
                <a:lnTo>
                  <a:pt x="432" y="1728"/>
                </a:lnTo>
                <a:lnTo>
                  <a:pt x="383" y="1633"/>
                </a:lnTo>
                <a:lnTo>
                  <a:pt x="337" y="1537"/>
                </a:lnTo>
                <a:lnTo>
                  <a:pt x="294" y="1440"/>
                </a:lnTo>
                <a:lnTo>
                  <a:pt x="254" y="1342"/>
                </a:lnTo>
                <a:lnTo>
                  <a:pt x="216" y="1243"/>
                </a:lnTo>
                <a:lnTo>
                  <a:pt x="182" y="1142"/>
                </a:lnTo>
                <a:lnTo>
                  <a:pt x="150" y="1041"/>
                </a:lnTo>
                <a:lnTo>
                  <a:pt x="122" y="939"/>
                </a:lnTo>
                <a:lnTo>
                  <a:pt x="96" y="837"/>
                </a:lnTo>
                <a:lnTo>
                  <a:pt x="74" y="734"/>
                </a:lnTo>
                <a:lnTo>
                  <a:pt x="54" y="630"/>
                </a:lnTo>
                <a:lnTo>
                  <a:pt x="38" y="526"/>
                </a:lnTo>
                <a:lnTo>
                  <a:pt x="24" y="421"/>
                </a:lnTo>
                <a:lnTo>
                  <a:pt x="14" y="316"/>
                </a:lnTo>
                <a:lnTo>
                  <a:pt x="6" y="211"/>
                </a:lnTo>
                <a:lnTo>
                  <a:pt x="1" y="105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6" name="Freeform 131"/>
          <p:cNvSpPr>
            <a:spLocks/>
          </p:cNvSpPr>
          <p:nvPr/>
        </p:nvSpPr>
        <p:spPr bwMode="auto">
          <a:xfrm flipV="1">
            <a:off x="3366294" y="1573213"/>
            <a:ext cx="2017713" cy="2379663"/>
          </a:xfrm>
          <a:custGeom>
            <a:avLst/>
            <a:gdLst>
              <a:gd name="T0" fmla="*/ 2943 w 2943"/>
              <a:gd name="T1" fmla="*/ 3471 h 3471"/>
              <a:gd name="T2" fmla="*/ 2825 w 2943"/>
              <a:gd name="T3" fmla="*/ 3450 h 3471"/>
              <a:gd name="T4" fmla="*/ 2708 w 2943"/>
              <a:gd name="T5" fmla="*/ 3425 h 3471"/>
              <a:gd name="T6" fmla="*/ 2592 w 2943"/>
              <a:gd name="T7" fmla="*/ 3396 h 3471"/>
              <a:gd name="T8" fmla="*/ 2478 w 2943"/>
              <a:gd name="T9" fmla="*/ 3363 h 3471"/>
              <a:gd name="T10" fmla="*/ 2365 w 2943"/>
              <a:gd name="T11" fmla="*/ 3327 h 3471"/>
              <a:gd name="T12" fmla="*/ 2254 w 2943"/>
              <a:gd name="T13" fmla="*/ 3287 h 3471"/>
              <a:gd name="T14" fmla="*/ 2144 w 2943"/>
              <a:gd name="T15" fmla="*/ 3243 h 3471"/>
              <a:gd name="T16" fmla="*/ 2037 w 2943"/>
              <a:gd name="T17" fmla="*/ 3195 h 3471"/>
              <a:gd name="T18" fmla="*/ 1931 w 2943"/>
              <a:gd name="T19" fmla="*/ 3144 h 3471"/>
              <a:gd name="T20" fmla="*/ 1827 w 2943"/>
              <a:gd name="T21" fmla="*/ 3090 h 3471"/>
              <a:gd name="T22" fmla="*/ 1725 w 2943"/>
              <a:gd name="T23" fmla="*/ 3032 h 3471"/>
              <a:gd name="T24" fmla="*/ 1626 w 2943"/>
              <a:gd name="T25" fmla="*/ 2972 h 3471"/>
              <a:gd name="T26" fmla="*/ 1529 w 2943"/>
              <a:gd name="T27" fmla="*/ 2907 h 3471"/>
              <a:gd name="T28" fmla="*/ 1434 w 2943"/>
              <a:gd name="T29" fmla="*/ 2840 h 3471"/>
              <a:gd name="T30" fmla="*/ 1342 w 2943"/>
              <a:gd name="T31" fmla="*/ 2770 h 3471"/>
              <a:gd name="T32" fmla="*/ 1252 w 2943"/>
              <a:gd name="T33" fmla="*/ 2697 h 3471"/>
              <a:gd name="T34" fmla="*/ 1165 w 2943"/>
              <a:gd name="T35" fmla="*/ 2621 h 3471"/>
              <a:gd name="T36" fmla="*/ 1081 w 2943"/>
              <a:gd name="T37" fmla="*/ 2543 h 3471"/>
              <a:gd name="T38" fmla="*/ 999 w 2943"/>
              <a:gd name="T39" fmla="*/ 2462 h 3471"/>
              <a:gd name="T40" fmla="*/ 920 w 2943"/>
              <a:gd name="T41" fmla="*/ 2378 h 3471"/>
              <a:gd name="T42" fmla="*/ 844 w 2943"/>
              <a:gd name="T43" fmla="*/ 2292 h 3471"/>
              <a:gd name="T44" fmla="*/ 771 w 2943"/>
              <a:gd name="T45" fmla="*/ 2204 h 3471"/>
              <a:gd name="T46" fmla="*/ 701 w 2943"/>
              <a:gd name="T47" fmla="*/ 2114 h 3471"/>
              <a:gd name="T48" fmla="*/ 635 w 2943"/>
              <a:gd name="T49" fmla="*/ 2021 h 3471"/>
              <a:gd name="T50" fmla="*/ 571 w 2943"/>
              <a:gd name="T51" fmla="*/ 1926 h 3471"/>
              <a:gd name="T52" fmla="*/ 510 w 2943"/>
              <a:gd name="T53" fmla="*/ 1830 h 3471"/>
              <a:gd name="T54" fmla="*/ 453 w 2943"/>
              <a:gd name="T55" fmla="*/ 1732 h 3471"/>
              <a:gd name="T56" fmla="*/ 399 w 2943"/>
              <a:gd name="T57" fmla="*/ 1632 h 3471"/>
              <a:gd name="T58" fmla="*/ 348 w 2943"/>
              <a:gd name="T59" fmla="*/ 1530 h 3471"/>
              <a:gd name="T60" fmla="*/ 301 w 2943"/>
              <a:gd name="T61" fmla="*/ 1427 h 3471"/>
              <a:gd name="T62" fmla="*/ 257 w 2943"/>
              <a:gd name="T63" fmla="*/ 1323 h 3471"/>
              <a:gd name="T64" fmla="*/ 216 w 2943"/>
              <a:gd name="T65" fmla="*/ 1217 h 3471"/>
              <a:gd name="T66" fmla="*/ 179 w 2943"/>
              <a:gd name="T67" fmla="*/ 1110 h 3471"/>
              <a:gd name="T68" fmla="*/ 145 w 2943"/>
              <a:gd name="T69" fmla="*/ 1002 h 3471"/>
              <a:gd name="T70" fmla="*/ 115 w 2943"/>
              <a:gd name="T71" fmla="*/ 893 h 3471"/>
              <a:gd name="T72" fmla="*/ 88 w 2943"/>
              <a:gd name="T73" fmla="*/ 783 h 3471"/>
              <a:gd name="T74" fmla="*/ 65 w 2943"/>
              <a:gd name="T75" fmla="*/ 673 h 3471"/>
              <a:gd name="T76" fmla="*/ 45 w 2943"/>
              <a:gd name="T77" fmla="*/ 562 h 3471"/>
              <a:gd name="T78" fmla="*/ 29 w 2943"/>
              <a:gd name="T79" fmla="*/ 450 h 3471"/>
              <a:gd name="T80" fmla="*/ 17 w 2943"/>
              <a:gd name="T81" fmla="*/ 338 h 3471"/>
              <a:gd name="T82" fmla="*/ 8 w 2943"/>
              <a:gd name="T83" fmla="*/ 225 h 3471"/>
              <a:gd name="T84" fmla="*/ 2 w 2943"/>
              <a:gd name="T85" fmla="*/ 113 h 3471"/>
              <a:gd name="T86" fmla="*/ 0 w 2943"/>
              <a:gd name="T87" fmla="*/ 0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2943" y="3471"/>
                </a:moveTo>
                <a:lnTo>
                  <a:pt x="2825" y="3450"/>
                </a:lnTo>
                <a:lnTo>
                  <a:pt x="2708" y="3425"/>
                </a:lnTo>
                <a:lnTo>
                  <a:pt x="2592" y="3396"/>
                </a:lnTo>
                <a:lnTo>
                  <a:pt x="2478" y="3363"/>
                </a:lnTo>
                <a:lnTo>
                  <a:pt x="2365" y="3327"/>
                </a:lnTo>
                <a:lnTo>
                  <a:pt x="2254" y="3287"/>
                </a:lnTo>
                <a:lnTo>
                  <a:pt x="2144" y="3243"/>
                </a:lnTo>
                <a:lnTo>
                  <a:pt x="2037" y="3195"/>
                </a:lnTo>
                <a:lnTo>
                  <a:pt x="1931" y="3144"/>
                </a:lnTo>
                <a:lnTo>
                  <a:pt x="1827" y="3090"/>
                </a:lnTo>
                <a:lnTo>
                  <a:pt x="1725" y="3032"/>
                </a:lnTo>
                <a:lnTo>
                  <a:pt x="1626" y="2972"/>
                </a:lnTo>
                <a:lnTo>
                  <a:pt x="1529" y="2907"/>
                </a:lnTo>
                <a:lnTo>
                  <a:pt x="1434" y="2840"/>
                </a:lnTo>
                <a:lnTo>
                  <a:pt x="1342" y="2770"/>
                </a:lnTo>
                <a:lnTo>
                  <a:pt x="1252" y="2697"/>
                </a:lnTo>
                <a:lnTo>
                  <a:pt x="1165" y="2621"/>
                </a:lnTo>
                <a:lnTo>
                  <a:pt x="1081" y="2543"/>
                </a:lnTo>
                <a:lnTo>
                  <a:pt x="999" y="2462"/>
                </a:lnTo>
                <a:lnTo>
                  <a:pt x="920" y="2378"/>
                </a:lnTo>
                <a:lnTo>
                  <a:pt x="844" y="2292"/>
                </a:lnTo>
                <a:lnTo>
                  <a:pt x="771" y="2204"/>
                </a:lnTo>
                <a:lnTo>
                  <a:pt x="701" y="2114"/>
                </a:lnTo>
                <a:lnTo>
                  <a:pt x="635" y="2021"/>
                </a:lnTo>
                <a:lnTo>
                  <a:pt x="571" y="1926"/>
                </a:lnTo>
                <a:lnTo>
                  <a:pt x="510" y="1830"/>
                </a:lnTo>
                <a:lnTo>
                  <a:pt x="453" y="1732"/>
                </a:lnTo>
                <a:lnTo>
                  <a:pt x="399" y="1632"/>
                </a:lnTo>
                <a:lnTo>
                  <a:pt x="348" y="1530"/>
                </a:lnTo>
                <a:lnTo>
                  <a:pt x="301" y="1427"/>
                </a:lnTo>
                <a:lnTo>
                  <a:pt x="257" y="1323"/>
                </a:lnTo>
                <a:lnTo>
                  <a:pt x="216" y="1217"/>
                </a:lnTo>
                <a:lnTo>
                  <a:pt x="179" y="1110"/>
                </a:lnTo>
                <a:lnTo>
                  <a:pt x="145" y="1002"/>
                </a:lnTo>
                <a:lnTo>
                  <a:pt x="115" y="893"/>
                </a:lnTo>
                <a:lnTo>
                  <a:pt x="88" y="783"/>
                </a:lnTo>
                <a:lnTo>
                  <a:pt x="65" y="673"/>
                </a:lnTo>
                <a:lnTo>
                  <a:pt x="45" y="562"/>
                </a:lnTo>
                <a:lnTo>
                  <a:pt x="29" y="450"/>
                </a:lnTo>
                <a:lnTo>
                  <a:pt x="17" y="338"/>
                </a:lnTo>
                <a:lnTo>
                  <a:pt x="8" y="225"/>
                </a:lnTo>
                <a:lnTo>
                  <a:pt x="2" y="113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7" name="Freeform 132"/>
          <p:cNvSpPr>
            <a:spLocks/>
          </p:cNvSpPr>
          <p:nvPr/>
        </p:nvSpPr>
        <p:spPr bwMode="auto">
          <a:xfrm flipV="1">
            <a:off x="5576094" y="1636713"/>
            <a:ext cx="266700" cy="2316163"/>
          </a:xfrm>
          <a:custGeom>
            <a:avLst/>
            <a:gdLst>
              <a:gd name="T0" fmla="*/ 0 w 390"/>
              <a:gd name="T1" fmla="*/ 3377 h 3377"/>
              <a:gd name="T2" fmla="*/ 19 w 390"/>
              <a:gd name="T3" fmla="*/ 3314 h 3377"/>
              <a:gd name="T4" fmla="*/ 38 w 390"/>
              <a:gd name="T5" fmla="*/ 3250 h 3377"/>
              <a:gd name="T6" fmla="*/ 57 w 390"/>
              <a:gd name="T7" fmla="*/ 3185 h 3377"/>
              <a:gd name="T8" fmla="*/ 74 w 390"/>
              <a:gd name="T9" fmla="*/ 3119 h 3377"/>
              <a:gd name="T10" fmla="*/ 91 w 390"/>
              <a:gd name="T11" fmla="*/ 3052 h 3377"/>
              <a:gd name="T12" fmla="*/ 108 w 390"/>
              <a:gd name="T13" fmla="*/ 2984 h 3377"/>
              <a:gd name="T14" fmla="*/ 123 w 390"/>
              <a:gd name="T15" fmla="*/ 2915 h 3377"/>
              <a:gd name="T16" fmla="*/ 139 w 390"/>
              <a:gd name="T17" fmla="*/ 2845 h 3377"/>
              <a:gd name="T18" fmla="*/ 154 w 390"/>
              <a:gd name="T19" fmla="*/ 2774 h 3377"/>
              <a:gd name="T20" fmla="*/ 168 w 390"/>
              <a:gd name="T21" fmla="*/ 2702 h 3377"/>
              <a:gd name="T22" fmla="*/ 182 w 390"/>
              <a:gd name="T23" fmla="*/ 2629 h 3377"/>
              <a:gd name="T24" fmla="*/ 195 w 390"/>
              <a:gd name="T25" fmla="*/ 2556 h 3377"/>
              <a:gd name="T26" fmla="*/ 208 w 390"/>
              <a:gd name="T27" fmla="*/ 2481 h 3377"/>
              <a:gd name="T28" fmla="*/ 220 w 390"/>
              <a:gd name="T29" fmla="*/ 2406 h 3377"/>
              <a:gd name="T30" fmla="*/ 232 w 390"/>
              <a:gd name="T31" fmla="*/ 2330 h 3377"/>
              <a:gd name="T32" fmla="*/ 243 w 390"/>
              <a:gd name="T33" fmla="*/ 2253 h 3377"/>
              <a:gd name="T34" fmla="*/ 254 w 390"/>
              <a:gd name="T35" fmla="*/ 2176 h 3377"/>
              <a:gd name="T36" fmla="*/ 265 w 390"/>
              <a:gd name="T37" fmla="*/ 2098 h 3377"/>
              <a:gd name="T38" fmla="*/ 275 w 390"/>
              <a:gd name="T39" fmla="*/ 2019 h 3377"/>
              <a:gd name="T40" fmla="*/ 284 w 390"/>
              <a:gd name="T41" fmla="*/ 1940 h 3377"/>
              <a:gd name="T42" fmla="*/ 293 w 390"/>
              <a:gd name="T43" fmla="*/ 1860 h 3377"/>
              <a:gd name="T44" fmla="*/ 302 w 390"/>
              <a:gd name="T45" fmla="*/ 1780 h 3377"/>
              <a:gd name="T46" fmla="*/ 311 w 390"/>
              <a:gd name="T47" fmla="*/ 1699 h 3377"/>
              <a:gd name="T48" fmla="*/ 318 w 390"/>
              <a:gd name="T49" fmla="*/ 1617 h 3377"/>
              <a:gd name="T50" fmla="*/ 326 w 390"/>
              <a:gd name="T51" fmla="*/ 1535 h 3377"/>
              <a:gd name="T52" fmla="*/ 333 w 390"/>
              <a:gd name="T53" fmla="*/ 1452 h 3377"/>
              <a:gd name="T54" fmla="*/ 339 w 390"/>
              <a:gd name="T55" fmla="*/ 1369 h 3377"/>
              <a:gd name="T56" fmla="*/ 346 w 390"/>
              <a:gd name="T57" fmla="*/ 1286 h 3377"/>
              <a:gd name="T58" fmla="*/ 351 w 390"/>
              <a:gd name="T59" fmla="*/ 1202 h 3377"/>
              <a:gd name="T60" fmla="*/ 357 w 390"/>
              <a:gd name="T61" fmla="*/ 1117 h 3377"/>
              <a:gd name="T62" fmla="*/ 362 w 390"/>
              <a:gd name="T63" fmla="*/ 1033 h 3377"/>
              <a:gd name="T64" fmla="*/ 366 w 390"/>
              <a:gd name="T65" fmla="*/ 948 h 3377"/>
              <a:gd name="T66" fmla="*/ 371 w 390"/>
              <a:gd name="T67" fmla="*/ 863 h 3377"/>
              <a:gd name="T68" fmla="*/ 374 w 390"/>
              <a:gd name="T69" fmla="*/ 777 h 3377"/>
              <a:gd name="T70" fmla="*/ 378 w 390"/>
              <a:gd name="T71" fmla="*/ 691 h 3377"/>
              <a:gd name="T72" fmla="*/ 381 w 390"/>
              <a:gd name="T73" fmla="*/ 605 h 3377"/>
              <a:gd name="T74" fmla="*/ 383 w 390"/>
              <a:gd name="T75" fmla="*/ 519 h 3377"/>
              <a:gd name="T76" fmla="*/ 385 w 390"/>
              <a:gd name="T77" fmla="*/ 433 h 3377"/>
              <a:gd name="T78" fmla="*/ 387 w 390"/>
              <a:gd name="T79" fmla="*/ 347 h 3377"/>
              <a:gd name="T80" fmla="*/ 389 w 390"/>
              <a:gd name="T81" fmla="*/ 260 h 3377"/>
              <a:gd name="T82" fmla="*/ 390 w 390"/>
              <a:gd name="T83" fmla="*/ 173 h 3377"/>
              <a:gd name="T84" fmla="*/ 390 w 390"/>
              <a:gd name="T85" fmla="*/ 87 h 3377"/>
              <a:gd name="T86" fmla="*/ 390 w 390"/>
              <a:gd name="T87" fmla="*/ 0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0" y="3377"/>
                </a:moveTo>
                <a:lnTo>
                  <a:pt x="19" y="3314"/>
                </a:lnTo>
                <a:lnTo>
                  <a:pt x="38" y="3250"/>
                </a:lnTo>
                <a:lnTo>
                  <a:pt x="57" y="3185"/>
                </a:lnTo>
                <a:lnTo>
                  <a:pt x="74" y="3119"/>
                </a:lnTo>
                <a:lnTo>
                  <a:pt x="91" y="3052"/>
                </a:lnTo>
                <a:lnTo>
                  <a:pt x="108" y="2984"/>
                </a:lnTo>
                <a:lnTo>
                  <a:pt x="123" y="2915"/>
                </a:lnTo>
                <a:lnTo>
                  <a:pt x="139" y="2845"/>
                </a:lnTo>
                <a:lnTo>
                  <a:pt x="154" y="2774"/>
                </a:lnTo>
                <a:lnTo>
                  <a:pt x="168" y="2702"/>
                </a:lnTo>
                <a:lnTo>
                  <a:pt x="182" y="2629"/>
                </a:lnTo>
                <a:lnTo>
                  <a:pt x="195" y="2556"/>
                </a:lnTo>
                <a:lnTo>
                  <a:pt x="208" y="2481"/>
                </a:lnTo>
                <a:lnTo>
                  <a:pt x="220" y="2406"/>
                </a:lnTo>
                <a:lnTo>
                  <a:pt x="232" y="2330"/>
                </a:lnTo>
                <a:lnTo>
                  <a:pt x="243" y="2253"/>
                </a:lnTo>
                <a:lnTo>
                  <a:pt x="254" y="2176"/>
                </a:lnTo>
                <a:lnTo>
                  <a:pt x="265" y="2098"/>
                </a:lnTo>
                <a:lnTo>
                  <a:pt x="275" y="2019"/>
                </a:lnTo>
                <a:lnTo>
                  <a:pt x="284" y="1940"/>
                </a:lnTo>
                <a:lnTo>
                  <a:pt x="293" y="1860"/>
                </a:lnTo>
                <a:lnTo>
                  <a:pt x="302" y="1780"/>
                </a:lnTo>
                <a:lnTo>
                  <a:pt x="311" y="1699"/>
                </a:lnTo>
                <a:lnTo>
                  <a:pt x="318" y="1617"/>
                </a:lnTo>
                <a:lnTo>
                  <a:pt x="326" y="1535"/>
                </a:lnTo>
                <a:lnTo>
                  <a:pt x="333" y="1452"/>
                </a:lnTo>
                <a:lnTo>
                  <a:pt x="339" y="1369"/>
                </a:lnTo>
                <a:lnTo>
                  <a:pt x="346" y="1286"/>
                </a:lnTo>
                <a:lnTo>
                  <a:pt x="351" y="1202"/>
                </a:lnTo>
                <a:lnTo>
                  <a:pt x="357" y="1117"/>
                </a:lnTo>
                <a:lnTo>
                  <a:pt x="362" y="1033"/>
                </a:lnTo>
                <a:lnTo>
                  <a:pt x="366" y="948"/>
                </a:lnTo>
                <a:lnTo>
                  <a:pt x="371" y="863"/>
                </a:lnTo>
                <a:lnTo>
                  <a:pt x="374" y="777"/>
                </a:lnTo>
                <a:lnTo>
                  <a:pt x="378" y="691"/>
                </a:lnTo>
                <a:lnTo>
                  <a:pt x="381" y="605"/>
                </a:lnTo>
                <a:lnTo>
                  <a:pt x="383" y="519"/>
                </a:lnTo>
                <a:lnTo>
                  <a:pt x="385" y="433"/>
                </a:lnTo>
                <a:lnTo>
                  <a:pt x="387" y="347"/>
                </a:lnTo>
                <a:lnTo>
                  <a:pt x="389" y="260"/>
                </a:lnTo>
                <a:lnTo>
                  <a:pt x="390" y="173"/>
                </a:lnTo>
                <a:lnTo>
                  <a:pt x="390" y="87"/>
                </a:lnTo>
                <a:lnTo>
                  <a:pt x="39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8" name="Freeform 133"/>
          <p:cNvSpPr>
            <a:spLocks/>
          </p:cNvSpPr>
          <p:nvPr/>
        </p:nvSpPr>
        <p:spPr bwMode="auto">
          <a:xfrm flipV="1">
            <a:off x="5603081" y="1633538"/>
            <a:ext cx="534988" cy="2319338"/>
          </a:xfrm>
          <a:custGeom>
            <a:avLst/>
            <a:gdLst>
              <a:gd name="T0" fmla="*/ 0 w 779"/>
              <a:gd name="T1" fmla="*/ 3382 h 3382"/>
              <a:gd name="T2" fmla="*/ 38 w 779"/>
              <a:gd name="T3" fmla="*/ 3322 h 3382"/>
              <a:gd name="T4" fmla="*/ 76 w 779"/>
              <a:gd name="T5" fmla="*/ 3259 h 3382"/>
              <a:gd name="T6" fmla="*/ 112 w 779"/>
              <a:gd name="T7" fmla="*/ 3196 h 3382"/>
              <a:gd name="T8" fmla="*/ 147 w 779"/>
              <a:gd name="T9" fmla="*/ 3131 h 3382"/>
              <a:gd name="T10" fmla="*/ 180 w 779"/>
              <a:gd name="T11" fmla="*/ 3065 h 3382"/>
              <a:gd name="T12" fmla="*/ 213 w 779"/>
              <a:gd name="T13" fmla="*/ 2998 h 3382"/>
              <a:gd name="T14" fmla="*/ 245 w 779"/>
              <a:gd name="T15" fmla="*/ 2930 h 3382"/>
              <a:gd name="T16" fmla="*/ 275 w 779"/>
              <a:gd name="T17" fmla="*/ 2861 h 3382"/>
              <a:gd name="T18" fmla="*/ 305 w 779"/>
              <a:gd name="T19" fmla="*/ 2791 h 3382"/>
              <a:gd name="T20" fmla="*/ 333 w 779"/>
              <a:gd name="T21" fmla="*/ 2720 h 3382"/>
              <a:gd name="T22" fmla="*/ 361 w 779"/>
              <a:gd name="T23" fmla="*/ 2647 h 3382"/>
              <a:gd name="T24" fmla="*/ 387 w 779"/>
              <a:gd name="T25" fmla="*/ 2574 h 3382"/>
              <a:gd name="T26" fmla="*/ 413 w 779"/>
              <a:gd name="T27" fmla="*/ 2500 h 3382"/>
              <a:gd name="T28" fmla="*/ 437 w 779"/>
              <a:gd name="T29" fmla="*/ 2425 h 3382"/>
              <a:gd name="T30" fmla="*/ 461 w 779"/>
              <a:gd name="T31" fmla="*/ 2349 h 3382"/>
              <a:gd name="T32" fmla="*/ 484 w 779"/>
              <a:gd name="T33" fmla="*/ 2273 h 3382"/>
              <a:gd name="T34" fmla="*/ 506 w 779"/>
              <a:gd name="T35" fmla="*/ 2195 h 3382"/>
              <a:gd name="T36" fmla="*/ 527 w 779"/>
              <a:gd name="T37" fmla="*/ 2117 h 3382"/>
              <a:gd name="T38" fmla="*/ 547 w 779"/>
              <a:gd name="T39" fmla="*/ 2038 h 3382"/>
              <a:gd name="T40" fmla="*/ 566 w 779"/>
              <a:gd name="T41" fmla="*/ 1958 h 3382"/>
              <a:gd name="T42" fmla="*/ 584 w 779"/>
              <a:gd name="T43" fmla="*/ 1878 h 3382"/>
              <a:gd name="T44" fmla="*/ 602 w 779"/>
              <a:gd name="T45" fmla="*/ 1797 h 3382"/>
              <a:gd name="T46" fmla="*/ 618 w 779"/>
              <a:gd name="T47" fmla="*/ 1715 h 3382"/>
              <a:gd name="T48" fmla="*/ 634 w 779"/>
              <a:gd name="T49" fmla="*/ 1633 h 3382"/>
              <a:gd name="T50" fmla="*/ 649 w 779"/>
              <a:gd name="T51" fmla="*/ 1551 h 3382"/>
              <a:gd name="T52" fmla="*/ 663 w 779"/>
              <a:gd name="T53" fmla="*/ 1467 h 3382"/>
              <a:gd name="T54" fmla="*/ 676 w 779"/>
              <a:gd name="T55" fmla="*/ 1384 h 3382"/>
              <a:gd name="T56" fmla="*/ 689 w 779"/>
              <a:gd name="T57" fmla="*/ 1299 h 3382"/>
              <a:gd name="T58" fmla="*/ 700 w 779"/>
              <a:gd name="T59" fmla="*/ 1215 h 3382"/>
              <a:gd name="T60" fmla="*/ 711 w 779"/>
              <a:gd name="T61" fmla="*/ 1130 h 3382"/>
              <a:gd name="T62" fmla="*/ 721 w 779"/>
              <a:gd name="T63" fmla="*/ 1044 h 3382"/>
              <a:gd name="T64" fmla="*/ 730 w 779"/>
              <a:gd name="T65" fmla="*/ 958 h 3382"/>
              <a:gd name="T66" fmla="*/ 739 w 779"/>
              <a:gd name="T67" fmla="*/ 872 h 3382"/>
              <a:gd name="T68" fmla="*/ 746 w 779"/>
              <a:gd name="T69" fmla="*/ 786 h 3382"/>
              <a:gd name="T70" fmla="*/ 753 w 779"/>
              <a:gd name="T71" fmla="*/ 699 h 3382"/>
              <a:gd name="T72" fmla="*/ 759 w 779"/>
              <a:gd name="T73" fmla="*/ 612 h 3382"/>
              <a:gd name="T74" fmla="*/ 764 w 779"/>
              <a:gd name="T75" fmla="*/ 525 h 3382"/>
              <a:gd name="T76" fmla="*/ 769 w 779"/>
              <a:gd name="T77" fmla="*/ 438 h 3382"/>
              <a:gd name="T78" fmla="*/ 772 w 779"/>
              <a:gd name="T79" fmla="*/ 351 h 3382"/>
              <a:gd name="T80" fmla="*/ 775 w 779"/>
              <a:gd name="T81" fmla="*/ 263 h 3382"/>
              <a:gd name="T82" fmla="*/ 777 w 779"/>
              <a:gd name="T83" fmla="*/ 175 h 3382"/>
              <a:gd name="T84" fmla="*/ 778 w 779"/>
              <a:gd name="T85" fmla="*/ 88 h 3382"/>
              <a:gd name="T86" fmla="*/ 779 w 779"/>
              <a:gd name="T87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0" y="3382"/>
                </a:moveTo>
                <a:lnTo>
                  <a:pt x="38" y="3322"/>
                </a:lnTo>
                <a:lnTo>
                  <a:pt x="76" y="3259"/>
                </a:lnTo>
                <a:lnTo>
                  <a:pt x="112" y="3196"/>
                </a:lnTo>
                <a:lnTo>
                  <a:pt x="147" y="3131"/>
                </a:lnTo>
                <a:lnTo>
                  <a:pt x="180" y="3065"/>
                </a:lnTo>
                <a:lnTo>
                  <a:pt x="213" y="2998"/>
                </a:lnTo>
                <a:lnTo>
                  <a:pt x="245" y="2930"/>
                </a:lnTo>
                <a:lnTo>
                  <a:pt x="275" y="2861"/>
                </a:lnTo>
                <a:lnTo>
                  <a:pt x="305" y="2791"/>
                </a:lnTo>
                <a:lnTo>
                  <a:pt x="333" y="2720"/>
                </a:lnTo>
                <a:lnTo>
                  <a:pt x="361" y="2647"/>
                </a:lnTo>
                <a:lnTo>
                  <a:pt x="387" y="2574"/>
                </a:lnTo>
                <a:lnTo>
                  <a:pt x="413" y="2500"/>
                </a:lnTo>
                <a:lnTo>
                  <a:pt x="437" y="2425"/>
                </a:lnTo>
                <a:lnTo>
                  <a:pt x="461" y="2349"/>
                </a:lnTo>
                <a:lnTo>
                  <a:pt x="484" y="2273"/>
                </a:lnTo>
                <a:lnTo>
                  <a:pt x="506" y="2195"/>
                </a:lnTo>
                <a:lnTo>
                  <a:pt x="527" y="2117"/>
                </a:lnTo>
                <a:lnTo>
                  <a:pt x="547" y="2038"/>
                </a:lnTo>
                <a:lnTo>
                  <a:pt x="566" y="1958"/>
                </a:lnTo>
                <a:lnTo>
                  <a:pt x="584" y="1878"/>
                </a:lnTo>
                <a:lnTo>
                  <a:pt x="602" y="1797"/>
                </a:lnTo>
                <a:lnTo>
                  <a:pt x="618" y="1715"/>
                </a:lnTo>
                <a:lnTo>
                  <a:pt x="634" y="1633"/>
                </a:lnTo>
                <a:lnTo>
                  <a:pt x="649" y="1551"/>
                </a:lnTo>
                <a:lnTo>
                  <a:pt x="663" y="1467"/>
                </a:lnTo>
                <a:lnTo>
                  <a:pt x="676" y="1384"/>
                </a:lnTo>
                <a:lnTo>
                  <a:pt x="689" y="1299"/>
                </a:lnTo>
                <a:lnTo>
                  <a:pt x="700" y="1215"/>
                </a:lnTo>
                <a:lnTo>
                  <a:pt x="711" y="1130"/>
                </a:lnTo>
                <a:lnTo>
                  <a:pt x="721" y="1044"/>
                </a:lnTo>
                <a:lnTo>
                  <a:pt x="730" y="958"/>
                </a:lnTo>
                <a:lnTo>
                  <a:pt x="739" y="872"/>
                </a:lnTo>
                <a:lnTo>
                  <a:pt x="746" y="786"/>
                </a:lnTo>
                <a:lnTo>
                  <a:pt x="753" y="699"/>
                </a:lnTo>
                <a:lnTo>
                  <a:pt x="759" y="612"/>
                </a:lnTo>
                <a:lnTo>
                  <a:pt x="764" y="525"/>
                </a:lnTo>
                <a:lnTo>
                  <a:pt x="769" y="438"/>
                </a:lnTo>
                <a:lnTo>
                  <a:pt x="772" y="351"/>
                </a:lnTo>
                <a:lnTo>
                  <a:pt x="775" y="263"/>
                </a:lnTo>
                <a:lnTo>
                  <a:pt x="777" y="175"/>
                </a:lnTo>
                <a:lnTo>
                  <a:pt x="778" y="88"/>
                </a:lnTo>
                <a:lnTo>
                  <a:pt x="779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9" name="Freeform 134"/>
          <p:cNvSpPr>
            <a:spLocks/>
          </p:cNvSpPr>
          <p:nvPr/>
        </p:nvSpPr>
        <p:spPr bwMode="auto">
          <a:xfrm flipV="1">
            <a:off x="5630069" y="1627188"/>
            <a:ext cx="795338" cy="2325688"/>
          </a:xfrm>
          <a:custGeom>
            <a:avLst/>
            <a:gdLst>
              <a:gd name="T0" fmla="*/ 0 w 1162"/>
              <a:gd name="T1" fmla="*/ 3391 h 3391"/>
              <a:gd name="T2" fmla="*/ 56 w 1162"/>
              <a:gd name="T3" fmla="*/ 3333 h 3391"/>
              <a:gd name="T4" fmla="*/ 111 w 1162"/>
              <a:gd name="T5" fmla="*/ 3274 h 3391"/>
              <a:gd name="T6" fmla="*/ 164 w 1162"/>
              <a:gd name="T7" fmla="*/ 3214 h 3391"/>
              <a:gd name="T8" fmla="*/ 216 w 1162"/>
              <a:gd name="T9" fmla="*/ 3152 h 3391"/>
              <a:gd name="T10" fmla="*/ 266 w 1162"/>
              <a:gd name="T11" fmla="*/ 3088 h 3391"/>
              <a:gd name="T12" fmla="*/ 314 w 1162"/>
              <a:gd name="T13" fmla="*/ 3023 h 3391"/>
              <a:gd name="T14" fmla="*/ 361 w 1162"/>
              <a:gd name="T15" fmla="*/ 2957 h 3391"/>
              <a:gd name="T16" fmla="*/ 407 w 1162"/>
              <a:gd name="T17" fmla="*/ 2889 h 3391"/>
              <a:gd name="T18" fmla="*/ 451 w 1162"/>
              <a:gd name="T19" fmla="*/ 2820 h 3391"/>
              <a:gd name="T20" fmla="*/ 493 w 1162"/>
              <a:gd name="T21" fmla="*/ 2750 h 3391"/>
              <a:gd name="T22" fmla="*/ 534 w 1162"/>
              <a:gd name="T23" fmla="*/ 2678 h 3391"/>
              <a:gd name="T24" fmla="*/ 574 w 1162"/>
              <a:gd name="T25" fmla="*/ 2606 h 3391"/>
              <a:gd name="T26" fmla="*/ 612 w 1162"/>
              <a:gd name="T27" fmla="*/ 2532 h 3391"/>
              <a:gd name="T28" fmla="*/ 649 w 1162"/>
              <a:gd name="T29" fmla="*/ 2457 h 3391"/>
              <a:gd name="T30" fmla="*/ 684 w 1162"/>
              <a:gd name="T31" fmla="*/ 2382 h 3391"/>
              <a:gd name="T32" fmla="*/ 718 w 1162"/>
              <a:gd name="T33" fmla="*/ 2305 h 3391"/>
              <a:gd name="T34" fmla="*/ 751 w 1162"/>
              <a:gd name="T35" fmla="*/ 2227 h 3391"/>
              <a:gd name="T36" fmla="*/ 783 w 1162"/>
              <a:gd name="T37" fmla="*/ 2149 h 3391"/>
              <a:gd name="T38" fmla="*/ 813 w 1162"/>
              <a:gd name="T39" fmla="*/ 2070 h 3391"/>
              <a:gd name="T40" fmla="*/ 842 w 1162"/>
              <a:gd name="T41" fmla="*/ 1989 h 3391"/>
              <a:gd name="T42" fmla="*/ 869 w 1162"/>
              <a:gd name="T43" fmla="*/ 1908 h 3391"/>
              <a:gd name="T44" fmla="*/ 895 w 1162"/>
              <a:gd name="T45" fmla="*/ 1827 h 3391"/>
              <a:gd name="T46" fmla="*/ 920 w 1162"/>
              <a:gd name="T47" fmla="*/ 1744 h 3391"/>
              <a:gd name="T48" fmla="*/ 944 w 1162"/>
              <a:gd name="T49" fmla="*/ 1661 h 3391"/>
              <a:gd name="T50" fmla="*/ 967 w 1162"/>
              <a:gd name="T51" fmla="*/ 1578 h 3391"/>
              <a:gd name="T52" fmla="*/ 988 w 1162"/>
              <a:gd name="T53" fmla="*/ 1493 h 3391"/>
              <a:gd name="T54" fmla="*/ 1008 w 1162"/>
              <a:gd name="T55" fmla="*/ 1408 h 3391"/>
              <a:gd name="T56" fmla="*/ 1027 w 1162"/>
              <a:gd name="T57" fmla="*/ 1323 h 3391"/>
              <a:gd name="T58" fmla="*/ 1044 w 1162"/>
              <a:gd name="T59" fmla="*/ 1237 h 3391"/>
              <a:gd name="T60" fmla="*/ 1060 w 1162"/>
              <a:gd name="T61" fmla="*/ 1151 h 3391"/>
              <a:gd name="T62" fmla="*/ 1076 w 1162"/>
              <a:gd name="T63" fmla="*/ 1064 h 3391"/>
              <a:gd name="T64" fmla="*/ 1089 w 1162"/>
              <a:gd name="T65" fmla="*/ 976 h 3391"/>
              <a:gd name="T66" fmla="*/ 1102 w 1162"/>
              <a:gd name="T67" fmla="*/ 889 h 3391"/>
              <a:gd name="T68" fmla="*/ 1113 w 1162"/>
              <a:gd name="T69" fmla="*/ 801 h 3391"/>
              <a:gd name="T70" fmla="*/ 1124 w 1162"/>
              <a:gd name="T71" fmla="*/ 713 h 3391"/>
              <a:gd name="T72" fmla="*/ 1133 w 1162"/>
              <a:gd name="T73" fmla="*/ 624 h 3391"/>
              <a:gd name="T74" fmla="*/ 1140 w 1162"/>
              <a:gd name="T75" fmla="*/ 535 h 3391"/>
              <a:gd name="T76" fmla="*/ 1147 w 1162"/>
              <a:gd name="T77" fmla="*/ 446 h 3391"/>
              <a:gd name="T78" fmla="*/ 1152 w 1162"/>
              <a:gd name="T79" fmla="*/ 357 h 3391"/>
              <a:gd name="T80" fmla="*/ 1157 w 1162"/>
              <a:gd name="T81" fmla="*/ 268 h 3391"/>
              <a:gd name="T82" fmla="*/ 1160 w 1162"/>
              <a:gd name="T83" fmla="*/ 179 h 3391"/>
              <a:gd name="T84" fmla="*/ 1161 w 1162"/>
              <a:gd name="T85" fmla="*/ 89 h 3391"/>
              <a:gd name="T86" fmla="*/ 1162 w 1162"/>
              <a:gd name="T87" fmla="*/ 0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0" y="3391"/>
                </a:moveTo>
                <a:lnTo>
                  <a:pt x="56" y="3333"/>
                </a:lnTo>
                <a:lnTo>
                  <a:pt x="111" y="3274"/>
                </a:lnTo>
                <a:lnTo>
                  <a:pt x="164" y="3214"/>
                </a:lnTo>
                <a:lnTo>
                  <a:pt x="216" y="3152"/>
                </a:lnTo>
                <a:lnTo>
                  <a:pt x="266" y="3088"/>
                </a:lnTo>
                <a:lnTo>
                  <a:pt x="314" y="3023"/>
                </a:lnTo>
                <a:lnTo>
                  <a:pt x="361" y="2957"/>
                </a:lnTo>
                <a:lnTo>
                  <a:pt x="407" y="2889"/>
                </a:lnTo>
                <a:lnTo>
                  <a:pt x="451" y="2820"/>
                </a:lnTo>
                <a:lnTo>
                  <a:pt x="493" y="2750"/>
                </a:lnTo>
                <a:lnTo>
                  <a:pt x="534" y="2678"/>
                </a:lnTo>
                <a:lnTo>
                  <a:pt x="574" y="2606"/>
                </a:lnTo>
                <a:lnTo>
                  <a:pt x="612" y="2532"/>
                </a:lnTo>
                <a:lnTo>
                  <a:pt x="649" y="2457"/>
                </a:lnTo>
                <a:lnTo>
                  <a:pt x="684" y="2382"/>
                </a:lnTo>
                <a:lnTo>
                  <a:pt x="718" y="2305"/>
                </a:lnTo>
                <a:lnTo>
                  <a:pt x="751" y="2227"/>
                </a:lnTo>
                <a:lnTo>
                  <a:pt x="783" y="2149"/>
                </a:lnTo>
                <a:lnTo>
                  <a:pt x="813" y="2070"/>
                </a:lnTo>
                <a:lnTo>
                  <a:pt x="842" y="1989"/>
                </a:lnTo>
                <a:lnTo>
                  <a:pt x="869" y="1908"/>
                </a:lnTo>
                <a:lnTo>
                  <a:pt x="895" y="1827"/>
                </a:lnTo>
                <a:lnTo>
                  <a:pt x="920" y="1744"/>
                </a:lnTo>
                <a:lnTo>
                  <a:pt x="944" y="1661"/>
                </a:lnTo>
                <a:lnTo>
                  <a:pt x="967" y="1578"/>
                </a:lnTo>
                <a:lnTo>
                  <a:pt x="988" y="1493"/>
                </a:lnTo>
                <a:lnTo>
                  <a:pt x="1008" y="1408"/>
                </a:lnTo>
                <a:lnTo>
                  <a:pt x="1027" y="1323"/>
                </a:lnTo>
                <a:lnTo>
                  <a:pt x="1044" y="1237"/>
                </a:lnTo>
                <a:lnTo>
                  <a:pt x="1060" y="1151"/>
                </a:lnTo>
                <a:lnTo>
                  <a:pt x="1076" y="1064"/>
                </a:lnTo>
                <a:lnTo>
                  <a:pt x="1089" y="976"/>
                </a:lnTo>
                <a:lnTo>
                  <a:pt x="1102" y="889"/>
                </a:lnTo>
                <a:lnTo>
                  <a:pt x="1113" y="801"/>
                </a:lnTo>
                <a:lnTo>
                  <a:pt x="1124" y="713"/>
                </a:lnTo>
                <a:lnTo>
                  <a:pt x="1133" y="624"/>
                </a:lnTo>
                <a:lnTo>
                  <a:pt x="1140" y="535"/>
                </a:lnTo>
                <a:lnTo>
                  <a:pt x="1147" y="446"/>
                </a:lnTo>
                <a:lnTo>
                  <a:pt x="1152" y="357"/>
                </a:lnTo>
                <a:lnTo>
                  <a:pt x="1157" y="268"/>
                </a:lnTo>
                <a:lnTo>
                  <a:pt x="1160" y="179"/>
                </a:lnTo>
                <a:lnTo>
                  <a:pt x="1161" y="89"/>
                </a:lnTo>
                <a:lnTo>
                  <a:pt x="1162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0" name="Freeform 135"/>
          <p:cNvSpPr>
            <a:spLocks/>
          </p:cNvSpPr>
          <p:nvPr/>
        </p:nvSpPr>
        <p:spPr bwMode="auto">
          <a:xfrm flipV="1">
            <a:off x="5652294" y="1620838"/>
            <a:ext cx="1055688" cy="2332038"/>
          </a:xfrm>
          <a:custGeom>
            <a:avLst/>
            <a:gdLst>
              <a:gd name="T0" fmla="*/ 0 w 1540"/>
              <a:gd name="T1" fmla="*/ 3402 h 3402"/>
              <a:gd name="T2" fmla="*/ 73 w 1540"/>
              <a:gd name="T3" fmla="*/ 3349 h 3402"/>
              <a:gd name="T4" fmla="*/ 145 w 1540"/>
              <a:gd name="T5" fmla="*/ 3295 h 3402"/>
              <a:gd name="T6" fmla="*/ 214 w 1540"/>
              <a:gd name="T7" fmla="*/ 3238 h 3402"/>
              <a:gd name="T8" fmla="*/ 281 w 1540"/>
              <a:gd name="T9" fmla="*/ 3180 h 3402"/>
              <a:gd name="T10" fmla="*/ 347 w 1540"/>
              <a:gd name="T11" fmla="*/ 3119 h 3402"/>
              <a:gd name="T12" fmla="*/ 410 w 1540"/>
              <a:gd name="T13" fmla="*/ 3057 h 3402"/>
              <a:gd name="T14" fmla="*/ 472 w 1540"/>
              <a:gd name="T15" fmla="*/ 2993 h 3402"/>
              <a:gd name="T16" fmla="*/ 532 w 1540"/>
              <a:gd name="T17" fmla="*/ 2928 h 3402"/>
              <a:gd name="T18" fmla="*/ 590 w 1540"/>
              <a:gd name="T19" fmla="*/ 2861 h 3402"/>
              <a:gd name="T20" fmla="*/ 646 w 1540"/>
              <a:gd name="T21" fmla="*/ 2792 h 3402"/>
              <a:gd name="T22" fmla="*/ 700 w 1540"/>
              <a:gd name="T23" fmla="*/ 2722 h 3402"/>
              <a:gd name="T24" fmla="*/ 753 w 1540"/>
              <a:gd name="T25" fmla="*/ 2650 h 3402"/>
              <a:gd name="T26" fmla="*/ 804 w 1540"/>
              <a:gd name="T27" fmla="*/ 2577 h 3402"/>
              <a:gd name="T28" fmla="*/ 852 w 1540"/>
              <a:gd name="T29" fmla="*/ 2503 h 3402"/>
              <a:gd name="T30" fmla="*/ 900 w 1540"/>
              <a:gd name="T31" fmla="*/ 2428 h 3402"/>
              <a:gd name="T32" fmla="*/ 945 w 1540"/>
              <a:gd name="T33" fmla="*/ 2351 h 3402"/>
              <a:gd name="T34" fmla="*/ 989 w 1540"/>
              <a:gd name="T35" fmla="*/ 2274 h 3402"/>
              <a:gd name="T36" fmla="*/ 1031 w 1540"/>
              <a:gd name="T37" fmla="*/ 2195 h 3402"/>
              <a:gd name="T38" fmla="*/ 1071 w 1540"/>
              <a:gd name="T39" fmla="*/ 2115 h 3402"/>
              <a:gd name="T40" fmla="*/ 1110 w 1540"/>
              <a:gd name="T41" fmla="*/ 2034 h 3402"/>
              <a:gd name="T42" fmla="*/ 1146 w 1540"/>
              <a:gd name="T43" fmla="*/ 1952 h 3402"/>
              <a:gd name="T44" fmla="*/ 1182 w 1540"/>
              <a:gd name="T45" fmla="*/ 1870 h 3402"/>
              <a:gd name="T46" fmla="*/ 1215 w 1540"/>
              <a:gd name="T47" fmla="*/ 1786 h 3402"/>
              <a:gd name="T48" fmla="*/ 1247 w 1540"/>
              <a:gd name="T49" fmla="*/ 1702 h 3402"/>
              <a:gd name="T50" fmla="*/ 1277 w 1540"/>
              <a:gd name="T51" fmla="*/ 1616 h 3402"/>
              <a:gd name="T52" fmla="*/ 1306 w 1540"/>
              <a:gd name="T53" fmla="*/ 1531 h 3402"/>
              <a:gd name="T54" fmla="*/ 1332 w 1540"/>
              <a:gd name="T55" fmla="*/ 1444 h 3402"/>
              <a:gd name="T56" fmla="*/ 1358 w 1540"/>
              <a:gd name="T57" fmla="*/ 1357 h 3402"/>
              <a:gd name="T58" fmla="*/ 1381 w 1540"/>
              <a:gd name="T59" fmla="*/ 1269 h 3402"/>
              <a:gd name="T60" fmla="*/ 1403 w 1540"/>
              <a:gd name="T61" fmla="*/ 1181 h 3402"/>
              <a:gd name="T62" fmla="*/ 1423 w 1540"/>
              <a:gd name="T63" fmla="*/ 1092 h 3402"/>
              <a:gd name="T64" fmla="*/ 1442 w 1540"/>
              <a:gd name="T65" fmla="*/ 1003 h 3402"/>
              <a:gd name="T66" fmla="*/ 1459 w 1540"/>
              <a:gd name="T67" fmla="*/ 913 h 3402"/>
              <a:gd name="T68" fmla="*/ 1474 w 1540"/>
              <a:gd name="T69" fmla="*/ 823 h 3402"/>
              <a:gd name="T70" fmla="*/ 1488 w 1540"/>
              <a:gd name="T71" fmla="*/ 732 h 3402"/>
              <a:gd name="T72" fmla="*/ 1500 w 1540"/>
              <a:gd name="T73" fmla="*/ 641 h 3402"/>
              <a:gd name="T74" fmla="*/ 1511 w 1540"/>
              <a:gd name="T75" fmla="*/ 550 h 3402"/>
              <a:gd name="T76" fmla="*/ 1520 w 1540"/>
              <a:gd name="T77" fmla="*/ 459 h 3402"/>
              <a:gd name="T78" fmla="*/ 1527 w 1540"/>
              <a:gd name="T79" fmla="*/ 367 h 3402"/>
              <a:gd name="T80" fmla="*/ 1533 w 1540"/>
              <a:gd name="T81" fmla="*/ 276 h 3402"/>
              <a:gd name="T82" fmla="*/ 1537 w 1540"/>
              <a:gd name="T83" fmla="*/ 184 h 3402"/>
              <a:gd name="T84" fmla="*/ 1539 w 1540"/>
              <a:gd name="T85" fmla="*/ 92 h 3402"/>
              <a:gd name="T86" fmla="*/ 1540 w 1540"/>
              <a:gd name="T87" fmla="*/ 0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0" y="3402"/>
                </a:moveTo>
                <a:lnTo>
                  <a:pt x="73" y="3349"/>
                </a:lnTo>
                <a:lnTo>
                  <a:pt x="145" y="3295"/>
                </a:lnTo>
                <a:lnTo>
                  <a:pt x="214" y="3238"/>
                </a:lnTo>
                <a:lnTo>
                  <a:pt x="281" y="3180"/>
                </a:lnTo>
                <a:lnTo>
                  <a:pt x="347" y="3119"/>
                </a:lnTo>
                <a:lnTo>
                  <a:pt x="410" y="3057"/>
                </a:lnTo>
                <a:lnTo>
                  <a:pt x="472" y="2993"/>
                </a:lnTo>
                <a:lnTo>
                  <a:pt x="532" y="2928"/>
                </a:lnTo>
                <a:lnTo>
                  <a:pt x="590" y="2861"/>
                </a:lnTo>
                <a:lnTo>
                  <a:pt x="646" y="2792"/>
                </a:lnTo>
                <a:lnTo>
                  <a:pt x="700" y="2722"/>
                </a:lnTo>
                <a:lnTo>
                  <a:pt x="753" y="2650"/>
                </a:lnTo>
                <a:lnTo>
                  <a:pt x="804" y="2577"/>
                </a:lnTo>
                <a:lnTo>
                  <a:pt x="852" y="2503"/>
                </a:lnTo>
                <a:lnTo>
                  <a:pt x="900" y="2428"/>
                </a:lnTo>
                <a:lnTo>
                  <a:pt x="945" y="2351"/>
                </a:lnTo>
                <a:lnTo>
                  <a:pt x="989" y="2274"/>
                </a:lnTo>
                <a:lnTo>
                  <a:pt x="1031" y="2195"/>
                </a:lnTo>
                <a:lnTo>
                  <a:pt x="1071" y="2115"/>
                </a:lnTo>
                <a:lnTo>
                  <a:pt x="1110" y="2034"/>
                </a:lnTo>
                <a:lnTo>
                  <a:pt x="1146" y="1952"/>
                </a:lnTo>
                <a:lnTo>
                  <a:pt x="1182" y="1870"/>
                </a:lnTo>
                <a:lnTo>
                  <a:pt x="1215" y="1786"/>
                </a:lnTo>
                <a:lnTo>
                  <a:pt x="1247" y="1702"/>
                </a:lnTo>
                <a:lnTo>
                  <a:pt x="1277" y="1616"/>
                </a:lnTo>
                <a:lnTo>
                  <a:pt x="1306" y="1531"/>
                </a:lnTo>
                <a:lnTo>
                  <a:pt x="1332" y="1444"/>
                </a:lnTo>
                <a:lnTo>
                  <a:pt x="1358" y="1357"/>
                </a:lnTo>
                <a:lnTo>
                  <a:pt x="1381" y="1269"/>
                </a:lnTo>
                <a:lnTo>
                  <a:pt x="1403" y="1181"/>
                </a:lnTo>
                <a:lnTo>
                  <a:pt x="1423" y="1092"/>
                </a:lnTo>
                <a:lnTo>
                  <a:pt x="1442" y="1003"/>
                </a:lnTo>
                <a:lnTo>
                  <a:pt x="1459" y="913"/>
                </a:lnTo>
                <a:lnTo>
                  <a:pt x="1474" y="823"/>
                </a:lnTo>
                <a:lnTo>
                  <a:pt x="1488" y="732"/>
                </a:lnTo>
                <a:lnTo>
                  <a:pt x="1500" y="641"/>
                </a:lnTo>
                <a:lnTo>
                  <a:pt x="1511" y="550"/>
                </a:lnTo>
                <a:lnTo>
                  <a:pt x="1520" y="459"/>
                </a:lnTo>
                <a:lnTo>
                  <a:pt x="1527" y="367"/>
                </a:lnTo>
                <a:lnTo>
                  <a:pt x="1533" y="276"/>
                </a:lnTo>
                <a:lnTo>
                  <a:pt x="1537" y="184"/>
                </a:lnTo>
                <a:lnTo>
                  <a:pt x="1539" y="92"/>
                </a:lnTo>
                <a:lnTo>
                  <a:pt x="154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1" name="Freeform 136"/>
          <p:cNvSpPr>
            <a:spLocks/>
          </p:cNvSpPr>
          <p:nvPr/>
        </p:nvSpPr>
        <p:spPr bwMode="auto">
          <a:xfrm flipV="1">
            <a:off x="5672931" y="1611313"/>
            <a:ext cx="1309688" cy="2341563"/>
          </a:xfrm>
          <a:custGeom>
            <a:avLst/>
            <a:gdLst>
              <a:gd name="T0" fmla="*/ 0 w 1909"/>
              <a:gd name="T1" fmla="*/ 3416 h 3416"/>
              <a:gd name="T2" fmla="*/ 88 w 1909"/>
              <a:gd name="T3" fmla="*/ 3369 h 3416"/>
              <a:gd name="T4" fmla="*/ 174 w 1909"/>
              <a:gd name="T5" fmla="*/ 3321 h 3416"/>
              <a:gd name="T6" fmla="*/ 259 w 1909"/>
              <a:gd name="T7" fmla="*/ 3269 h 3416"/>
              <a:gd name="T8" fmla="*/ 341 w 1909"/>
              <a:gd name="T9" fmla="*/ 3215 h 3416"/>
              <a:gd name="T10" fmla="*/ 420 w 1909"/>
              <a:gd name="T11" fmla="*/ 3159 h 3416"/>
              <a:gd name="T12" fmla="*/ 498 w 1909"/>
              <a:gd name="T13" fmla="*/ 3101 h 3416"/>
              <a:gd name="T14" fmla="*/ 574 w 1909"/>
              <a:gd name="T15" fmla="*/ 3040 h 3416"/>
              <a:gd name="T16" fmla="*/ 647 w 1909"/>
              <a:gd name="T17" fmla="*/ 2978 h 3416"/>
              <a:gd name="T18" fmla="*/ 719 w 1909"/>
              <a:gd name="T19" fmla="*/ 2913 h 3416"/>
              <a:gd name="T20" fmla="*/ 788 w 1909"/>
              <a:gd name="T21" fmla="*/ 2847 h 3416"/>
              <a:gd name="T22" fmla="*/ 855 w 1909"/>
              <a:gd name="T23" fmla="*/ 2779 h 3416"/>
              <a:gd name="T24" fmla="*/ 920 w 1909"/>
              <a:gd name="T25" fmla="*/ 2709 h 3416"/>
              <a:gd name="T26" fmla="*/ 983 w 1909"/>
              <a:gd name="T27" fmla="*/ 2637 h 3416"/>
              <a:gd name="T28" fmla="*/ 1044 w 1909"/>
              <a:gd name="T29" fmla="*/ 2564 h 3416"/>
              <a:gd name="T30" fmla="*/ 1103 w 1909"/>
              <a:gd name="T31" fmla="*/ 2489 h 3416"/>
              <a:gd name="T32" fmla="*/ 1160 w 1909"/>
              <a:gd name="T33" fmla="*/ 2412 h 3416"/>
              <a:gd name="T34" fmla="*/ 1214 w 1909"/>
              <a:gd name="T35" fmla="*/ 2335 h 3416"/>
              <a:gd name="T36" fmla="*/ 1267 w 1909"/>
              <a:gd name="T37" fmla="*/ 2255 h 3416"/>
              <a:gd name="T38" fmla="*/ 1317 w 1909"/>
              <a:gd name="T39" fmla="*/ 2175 h 3416"/>
              <a:gd name="T40" fmla="*/ 1366 w 1909"/>
              <a:gd name="T41" fmla="*/ 2093 h 3416"/>
              <a:gd name="T42" fmla="*/ 1412 w 1909"/>
              <a:gd name="T43" fmla="*/ 2011 h 3416"/>
              <a:gd name="T44" fmla="*/ 1456 w 1909"/>
              <a:gd name="T45" fmla="*/ 1927 h 3416"/>
              <a:gd name="T46" fmla="*/ 1498 w 1909"/>
              <a:gd name="T47" fmla="*/ 1842 h 3416"/>
              <a:gd name="T48" fmla="*/ 1538 w 1909"/>
              <a:gd name="T49" fmla="*/ 1756 h 3416"/>
              <a:gd name="T50" fmla="*/ 1576 w 1909"/>
              <a:gd name="T51" fmla="*/ 1669 h 3416"/>
              <a:gd name="T52" fmla="*/ 1612 w 1909"/>
              <a:gd name="T53" fmla="*/ 1581 h 3416"/>
              <a:gd name="T54" fmla="*/ 1646 w 1909"/>
              <a:gd name="T55" fmla="*/ 1492 h 3416"/>
              <a:gd name="T56" fmla="*/ 1678 w 1909"/>
              <a:gd name="T57" fmla="*/ 1403 h 3416"/>
              <a:gd name="T58" fmla="*/ 1708 w 1909"/>
              <a:gd name="T59" fmla="*/ 1312 h 3416"/>
              <a:gd name="T60" fmla="*/ 1736 w 1909"/>
              <a:gd name="T61" fmla="*/ 1221 h 3416"/>
              <a:gd name="T62" fmla="*/ 1761 w 1909"/>
              <a:gd name="T63" fmla="*/ 1130 h 3416"/>
              <a:gd name="T64" fmla="*/ 1785 w 1909"/>
              <a:gd name="T65" fmla="*/ 1038 h 3416"/>
              <a:gd name="T66" fmla="*/ 1806 w 1909"/>
              <a:gd name="T67" fmla="*/ 945 h 3416"/>
              <a:gd name="T68" fmla="*/ 1826 w 1909"/>
              <a:gd name="T69" fmla="*/ 852 h 3416"/>
              <a:gd name="T70" fmla="*/ 1843 w 1909"/>
              <a:gd name="T71" fmla="*/ 758 h 3416"/>
              <a:gd name="T72" fmla="*/ 1859 w 1909"/>
              <a:gd name="T73" fmla="*/ 664 h 3416"/>
              <a:gd name="T74" fmla="*/ 1872 w 1909"/>
              <a:gd name="T75" fmla="*/ 570 h 3416"/>
              <a:gd name="T76" fmla="*/ 1883 w 1909"/>
              <a:gd name="T77" fmla="*/ 476 h 3416"/>
              <a:gd name="T78" fmla="*/ 1892 w 1909"/>
              <a:gd name="T79" fmla="*/ 381 h 3416"/>
              <a:gd name="T80" fmla="*/ 1900 w 1909"/>
              <a:gd name="T81" fmla="*/ 286 h 3416"/>
              <a:gd name="T82" fmla="*/ 1905 w 1909"/>
              <a:gd name="T83" fmla="*/ 191 h 3416"/>
              <a:gd name="T84" fmla="*/ 1908 w 1909"/>
              <a:gd name="T85" fmla="*/ 95 h 3416"/>
              <a:gd name="T86" fmla="*/ 1909 w 1909"/>
              <a:gd name="T87" fmla="*/ 0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0" y="3416"/>
                </a:moveTo>
                <a:lnTo>
                  <a:pt x="88" y="3369"/>
                </a:lnTo>
                <a:lnTo>
                  <a:pt x="174" y="3321"/>
                </a:lnTo>
                <a:lnTo>
                  <a:pt x="259" y="3269"/>
                </a:lnTo>
                <a:lnTo>
                  <a:pt x="341" y="3215"/>
                </a:lnTo>
                <a:lnTo>
                  <a:pt x="420" y="3159"/>
                </a:lnTo>
                <a:lnTo>
                  <a:pt x="498" y="3101"/>
                </a:lnTo>
                <a:lnTo>
                  <a:pt x="574" y="3040"/>
                </a:lnTo>
                <a:lnTo>
                  <a:pt x="647" y="2978"/>
                </a:lnTo>
                <a:lnTo>
                  <a:pt x="719" y="2913"/>
                </a:lnTo>
                <a:lnTo>
                  <a:pt x="788" y="2847"/>
                </a:lnTo>
                <a:lnTo>
                  <a:pt x="855" y="2779"/>
                </a:lnTo>
                <a:lnTo>
                  <a:pt x="920" y="2709"/>
                </a:lnTo>
                <a:lnTo>
                  <a:pt x="983" y="2637"/>
                </a:lnTo>
                <a:lnTo>
                  <a:pt x="1044" y="2564"/>
                </a:lnTo>
                <a:lnTo>
                  <a:pt x="1103" y="2489"/>
                </a:lnTo>
                <a:lnTo>
                  <a:pt x="1160" y="2412"/>
                </a:lnTo>
                <a:lnTo>
                  <a:pt x="1214" y="2335"/>
                </a:lnTo>
                <a:lnTo>
                  <a:pt x="1267" y="2255"/>
                </a:lnTo>
                <a:lnTo>
                  <a:pt x="1317" y="2175"/>
                </a:lnTo>
                <a:lnTo>
                  <a:pt x="1366" y="2093"/>
                </a:lnTo>
                <a:lnTo>
                  <a:pt x="1412" y="2011"/>
                </a:lnTo>
                <a:lnTo>
                  <a:pt x="1456" y="1927"/>
                </a:lnTo>
                <a:lnTo>
                  <a:pt x="1498" y="1842"/>
                </a:lnTo>
                <a:lnTo>
                  <a:pt x="1538" y="1756"/>
                </a:lnTo>
                <a:lnTo>
                  <a:pt x="1576" y="1669"/>
                </a:lnTo>
                <a:lnTo>
                  <a:pt x="1612" y="1581"/>
                </a:lnTo>
                <a:lnTo>
                  <a:pt x="1646" y="1492"/>
                </a:lnTo>
                <a:lnTo>
                  <a:pt x="1678" y="1403"/>
                </a:lnTo>
                <a:lnTo>
                  <a:pt x="1708" y="1312"/>
                </a:lnTo>
                <a:lnTo>
                  <a:pt x="1736" y="1221"/>
                </a:lnTo>
                <a:lnTo>
                  <a:pt x="1761" y="1130"/>
                </a:lnTo>
                <a:lnTo>
                  <a:pt x="1785" y="1038"/>
                </a:lnTo>
                <a:lnTo>
                  <a:pt x="1806" y="945"/>
                </a:lnTo>
                <a:lnTo>
                  <a:pt x="1826" y="852"/>
                </a:lnTo>
                <a:lnTo>
                  <a:pt x="1843" y="758"/>
                </a:lnTo>
                <a:lnTo>
                  <a:pt x="1859" y="664"/>
                </a:lnTo>
                <a:lnTo>
                  <a:pt x="1872" y="570"/>
                </a:lnTo>
                <a:lnTo>
                  <a:pt x="1883" y="476"/>
                </a:lnTo>
                <a:lnTo>
                  <a:pt x="1892" y="381"/>
                </a:lnTo>
                <a:lnTo>
                  <a:pt x="1900" y="286"/>
                </a:lnTo>
                <a:lnTo>
                  <a:pt x="1905" y="191"/>
                </a:lnTo>
                <a:lnTo>
                  <a:pt x="1908" y="95"/>
                </a:lnTo>
                <a:lnTo>
                  <a:pt x="1909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2" name="Freeform 137"/>
          <p:cNvSpPr>
            <a:spLocks/>
          </p:cNvSpPr>
          <p:nvPr/>
        </p:nvSpPr>
        <p:spPr bwMode="auto">
          <a:xfrm flipV="1">
            <a:off x="5690394" y="1600200"/>
            <a:ext cx="1554163" cy="2352675"/>
          </a:xfrm>
          <a:custGeom>
            <a:avLst/>
            <a:gdLst>
              <a:gd name="T0" fmla="*/ 0 w 2267"/>
              <a:gd name="T1" fmla="*/ 3432 h 3432"/>
              <a:gd name="T2" fmla="*/ 101 w 2267"/>
              <a:gd name="T3" fmla="*/ 3393 h 3432"/>
              <a:gd name="T4" fmla="*/ 200 w 2267"/>
              <a:gd name="T5" fmla="*/ 3351 h 3432"/>
              <a:gd name="T6" fmla="*/ 297 w 2267"/>
              <a:gd name="T7" fmla="*/ 3306 h 3432"/>
              <a:gd name="T8" fmla="*/ 392 w 2267"/>
              <a:gd name="T9" fmla="*/ 3258 h 3432"/>
              <a:gd name="T10" fmla="*/ 485 w 2267"/>
              <a:gd name="T11" fmla="*/ 3208 h 3432"/>
              <a:gd name="T12" fmla="*/ 575 w 2267"/>
              <a:gd name="T13" fmla="*/ 3154 h 3432"/>
              <a:gd name="T14" fmla="*/ 664 w 2267"/>
              <a:gd name="T15" fmla="*/ 3098 h 3432"/>
              <a:gd name="T16" fmla="*/ 750 w 2267"/>
              <a:gd name="T17" fmla="*/ 3039 h 3432"/>
              <a:gd name="T18" fmla="*/ 834 w 2267"/>
              <a:gd name="T19" fmla="*/ 2978 h 3432"/>
              <a:gd name="T20" fmla="*/ 916 w 2267"/>
              <a:gd name="T21" fmla="*/ 2915 h 3432"/>
              <a:gd name="T22" fmla="*/ 995 w 2267"/>
              <a:gd name="T23" fmla="*/ 2849 h 3432"/>
              <a:gd name="T24" fmla="*/ 1073 w 2267"/>
              <a:gd name="T25" fmla="*/ 2781 h 3432"/>
              <a:gd name="T26" fmla="*/ 1148 w 2267"/>
              <a:gd name="T27" fmla="*/ 2711 h 3432"/>
              <a:gd name="T28" fmla="*/ 1220 w 2267"/>
              <a:gd name="T29" fmla="*/ 2639 h 3432"/>
              <a:gd name="T30" fmla="*/ 1290 w 2267"/>
              <a:gd name="T31" fmla="*/ 2565 h 3432"/>
              <a:gd name="T32" fmla="*/ 1358 w 2267"/>
              <a:gd name="T33" fmla="*/ 2489 h 3432"/>
              <a:gd name="T34" fmla="*/ 1424 w 2267"/>
              <a:gd name="T35" fmla="*/ 2412 h 3432"/>
              <a:gd name="T36" fmla="*/ 1487 w 2267"/>
              <a:gd name="T37" fmla="*/ 2332 h 3432"/>
              <a:gd name="T38" fmla="*/ 1548 w 2267"/>
              <a:gd name="T39" fmla="*/ 2251 h 3432"/>
              <a:gd name="T40" fmla="*/ 1606 w 2267"/>
              <a:gd name="T41" fmla="*/ 2169 h 3432"/>
              <a:gd name="T42" fmla="*/ 1662 w 2267"/>
              <a:gd name="T43" fmla="*/ 2085 h 3432"/>
              <a:gd name="T44" fmla="*/ 1715 w 2267"/>
              <a:gd name="T45" fmla="*/ 2000 h 3432"/>
              <a:gd name="T46" fmla="*/ 1766 w 2267"/>
              <a:gd name="T47" fmla="*/ 1913 h 3432"/>
              <a:gd name="T48" fmla="*/ 1815 w 2267"/>
              <a:gd name="T49" fmla="*/ 1825 h 3432"/>
              <a:gd name="T50" fmla="*/ 1861 w 2267"/>
              <a:gd name="T51" fmla="*/ 1736 h 3432"/>
              <a:gd name="T52" fmla="*/ 1905 w 2267"/>
              <a:gd name="T53" fmla="*/ 1646 h 3432"/>
              <a:gd name="T54" fmla="*/ 1946 w 2267"/>
              <a:gd name="T55" fmla="*/ 1554 h 3432"/>
              <a:gd name="T56" fmla="*/ 1985 w 2267"/>
              <a:gd name="T57" fmla="*/ 1462 h 3432"/>
              <a:gd name="T58" fmla="*/ 2021 w 2267"/>
              <a:gd name="T59" fmla="*/ 1369 h 3432"/>
              <a:gd name="T60" fmla="*/ 2055 w 2267"/>
              <a:gd name="T61" fmla="*/ 1274 h 3432"/>
              <a:gd name="T62" fmla="*/ 2086 w 2267"/>
              <a:gd name="T63" fmla="*/ 1179 h 3432"/>
              <a:gd name="T64" fmla="*/ 2115 w 2267"/>
              <a:gd name="T65" fmla="*/ 1084 h 3432"/>
              <a:gd name="T66" fmla="*/ 2141 w 2267"/>
              <a:gd name="T67" fmla="*/ 987 h 3432"/>
              <a:gd name="T68" fmla="*/ 2165 w 2267"/>
              <a:gd name="T69" fmla="*/ 890 h 3432"/>
              <a:gd name="T70" fmla="*/ 2187 w 2267"/>
              <a:gd name="T71" fmla="*/ 793 h 3432"/>
              <a:gd name="T72" fmla="*/ 2205 w 2267"/>
              <a:gd name="T73" fmla="*/ 695 h 3432"/>
              <a:gd name="T74" fmla="*/ 2222 w 2267"/>
              <a:gd name="T75" fmla="*/ 596 h 3432"/>
              <a:gd name="T76" fmla="*/ 2235 w 2267"/>
              <a:gd name="T77" fmla="*/ 498 h 3432"/>
              <a:gd name="T78" fmla="*/ 2247 w 2267"/>
              <a:gd name="T79" fmla="*/ 398 h 3432"/>
              <a:gd name="T80" fmla="*/ 2256 w 2267"/>
              <a:gd name="T81" fmla="*/ 299 h 3432"/>
              <a:gd name="T82" fmla="*/ 2262 w 2267"/>
              <a:gd name="T83" fmla="*/ 199 h 3432"/>
              <a:gd name="T84" fmla="*/ 2266 w 2267"/>
              <a:gd name="T85" fmla="*/ 100 h 3432"/>
              <a:gd name="T86" fmla="*/ 2267 w 2267"/>
              <a:gd name="T87" fmla="*/ 0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0" y="3432"/>
                </a:moveTo>
                <a:lnTo>
                  <a:pt x="101" y="3393"/>
                </a:lnTo>
                <a:lnTo>
                  <a:pt x="200" y="3351"/>
                </a:lnTo>
                <a:lnTo>
                  <a:pt x="297" y="3306"/>
                </a:lnTo>
                <a:lnTo>
                  <a:pt x="392" y="3258"/>
                </a:lnTo>
                <a:lnTo>
                  <a:pt x="485" y="3208"/>
                </a:lnTo>
                <a:lnTo>
                  <a:pt x="575" y="3154"/>
                </a:lnTo>
                <a:lnTo>
                  <a:pt x="664" y="3098"/>
                </a:lnTo>
                <a:lnTo>
                  <a:pt x="750" y="3039"/>
                </a:lnTo>
                <a:lnTo>
                  <a:pt x="834" y="2978"/>
                </a:lnTo>
                <a:lnTo>
                  <a:pt x="916" y="2915"/>
                </a:lnTo>
                <a:lnTo>
                  <a:pt x="995" y="2849"/>
                </a:lnTo>
                <a:lnTo>
                  <a:pt x="1073" y="2781"/>
                </a:lnTo>
                <a:lnTo>
                  <a:pt x="1148" y="2711"/>
                </a:lnTo>
                <a:lnTo>
                  <a:pt x="1220" y="2639"/>
                </a:lnTo>
                <a:lnTo>
                  <a:pt x="1290" y="2565"/>
                </a:lnTo>
                <a:lnTo>
                  <a:pt x="1358" y="2489"/>
                </a:lnTo>
                <a:lnTo>
                  <a:pt x="1424" y="2412"/>
                </a:lnTo>
                <a:lnTo>
                  <a:pt x="1487" y="2332"/>
                </a:lnTo>
                <a:lnTo>
                  <a:pt x="1548" y="2251"/>
                </a:lnTo>
                <a:lnTo>
                  <a:pt x="1606" y="2169"/>
                </a:lnTo>
                <a:lnTo>
                  <a:pt x="1662" y="2085"/>
                </a:lnTo>
                <a:lnTo>
                  <a:pt x="1715" y="2000"/>
                </a:lnTo>
                <a:lnTo>
                  <a:pt x="1766" y="1913"/>
                </a:lnTo>
                <a:lnTo>
                  <a:pt x="1815" y="1825"/>
                </a:lnTo>
                <a:lnTo>
                  <a:pt x="1861" y="1736"/>
                </a:lnTo>
                <a:lnTo>
                  <a:pt x="1905" y="1646"/>
                </a:lnTo>
                <a:lnTo>
                  <a:pt x="1946" y="1554"/>
                </a:lnTo>
                <a:lnTo>
                  <a:pt x="1985" y="1462"/>
                </a:lnTo>
                <a:lnTo>
                  <a:pt x="2021" y="1369"/>
                </a:lnTo>
                <a:lnTo>
                  <a:pt x="2055" y="1274"/>
                </a:lnTo>
                <a:lnTo>
                  <a:pt x="2086" y="1179"/>
                </a:lnTo>
                <a:lnTo>
                  <a:pt x="2115" y="1084"/>
                </a:lnTo>
                <a:lnTo>
                  <a:pt x="2141" y="987"/>
                </a:lnTo>
                <a:lnTo>
                  <a:pt x="2165" y="890"/>
                </a:lnTo>
                <a:lnTo>
                  <a:pt x="2187" y="793"/>
                </a:lnTo>
                <a:lnTo>
                  <a:pt x="2205" y="695"/>
                </a:lnTo>
                <a:lnTo>
                  <a:pt x="2222" y="596"/>
                </a:lnTo>
                <a:lnTo>
                  <a:pt x="2235" y="498"/>
                </a:lnTo>
                <a:lnTo>
                  <a:pt x="2247" y="398"/>
                </a:lnTo>
                <a:lnTo>
                  <a:pt x="2256" y="299"/>
                </a:lnTo>
                <a:lnTo>
                  <a:pt x="2262" y="199"/>
                </a:lnTo>
                <a:lnTo>
                  <a:pt x="2266" y="100"/>
                </a:lnTo>
                <a:lnTo>
                  <a:pt x="2267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3" name="Freeform 138"/>
          <p:cNvSpPr>
            <a:spLocks/>
          </p:cNvSpPr>
          <p:nvPr/>
        </p:nvSpPr>
        <p:spPr bwMode="auto">
          <a:xfrm flipV="1">
            <a:off x="5703094" y="1585913"/>
            <a:ext cx="1790700" cy="2366963"/>
          </a:xfrm>
          <a:custGeom>
            <a:avLst/>
            <a:gdLst>
              <a:gd name="T0" fmla="*/ 0 w 2612"/>
              <a:gd name="T1" fmla="*/ 3451 h 3451"/>
              <a:gd name="T2" fmla="*/ 111 w 2612"/>
              <a:gd name="T3" fmla="*/ 3420 h 3451"/>
              <a:gd name="T4" fmla="*/ 220 w 2612"/>
              <a:gd name="T5" fmla="*/ 3386 h 3451"/>
              <a:gd name="T6" fmla="*/ 328 w 2612"/>
              <a:gd name="T7" fmla="*/ 3349 h 3451"/>
              <a:gd name="T8" fmla="*/ 434 w 2612"/>
              <a:gd name="T9" fmla="*/ 3308 h 3451"/>
              <a:gd name="T10" fmla="*/ 538 w 2612"/>
              <a:gd name="T11" fmla="*/ 3264 h 3451"/>
              <a:gd name="T12" fmla="*/ 640 w 2612"/>
              <a:gd name="T13" fmla="*/ 3216 h 3451"/>
              <a:gd name="T14" fmla="*/ 740 w 2612"/>
              <a:gd name="T15" fmla="*/ 3166 h 3451"/>
              <a:gd name="T16" fmla="*/ 837 w 2612"/>
              <a:gd name="T17" fmla="*/ 3112 h 3451"/>
              <a:gd name="T18" fmla="*/ 933 w 2612"/>
              <a:gd name="T19" fmla="*/ 3055 h 3451"/>
              <a:gd name="T20" fmla="*/ 1026 w 2612"/>
              <a:gd name="T21" fmla="*/ 2996 h 3451"/>
              <a:gd name="T22" fmla="*/ 1117 w 2612"/>
              <a:gd name="T23" fmla="*/ 2934 h 3451"/>
              <a:gd name="T24" fmla="*/ 1206 w 2612"/>
              <a:gd name="T25" fmla="*/ 2869 h 3451"/>
              <a:gd name="T26" fmla="*/ 1293 w 2612"/>
              <a:gd name="T27" fmla="*/ 2801 h 3451"/>
              <a:gd name="T28" fmla="*/ 1377 w 2612"/>
              <a:gd name="T29" fmla="*/ 2731 h 3451"/>
              <a:gd name="T30" fmla="*/ 1458 w 2612"/>
              <a:gd name="T31" fmla="*/ 2659 h 3451"/>
              <a:gd name="T32" fmla="*/ 1537 w 2612"/>
              <a:gd name="T33" fmla="*/ 2584 h 3451"/>
              <a:gd name="T34" fmla="*/ 1613 w 2612"/>
              <a:gd name="T35" fmla="*/ 2507 h 3451"/>
              <a:gd name="T36" fmla="*/ 1687 w 2612"/>
              <a:gd name="T37" fmla="*/ 2428 h 3451"/>
              <a:gd name="T38" fmla="*/ 1758 w 2612"/>
              <a:gd name="T39" fmla="*/ 2346 h 3451"/>
              <a:gd name="T40" fmla="*/ 1827 w 2612"/>
              <a:gd name="T41" fmla="*/ 2263 h 3451"/>
              <a:gd name="T42" fmla="*/ 1892 w 2612"/>
              <a:gd name="T43" fmla="*/ 2178 h 3451"/>
              <a:gd name="T44" fmla="*/ 1955 w 2612"/>
              <a:gd name="T45" fmla="*/ 2091 h 3451"/>
              <a:gd name="T46" fmla="*/ 2016 w 2612"/>
              <a:gd name="T47" fmla="*/ 2003 h 3451"/>
              <a:gd name="T48" fmla="*/ 2073 w 2612"/>
              <a:gd name="T49" fmla="*/ 1912 h 3451"/>
              <a:gd name="T50" fmla="*/ 2128 w 2612"/>
              <a:gd name="T51" fmla="*/ 1821 h 3451"/>
              <a:gd name="T52" fmla="*/ 2180 w 2612"/>
              <a:gd name="T53" fmla="*/ 1728 h 3451"/>
              <a:gd name="T54" fmla="*/ 2229 w 2612"/>
              <a:gd name="T55" fmla="*/ 1633 h 3451"/>
              <a:gd name="T56" fmla="*/ 2275 w 2612"/>
              <a:gd name="T57" fmla="*/ 1537 h 3451"/>
              <a:gd name="T58" fmla="*/ 2318 w 2612"/>
              <a:gd name="T59" fmla="*/ 1440 h 3451"/>
              <a:gd name="T60" fmla="*/ 2358 w 2612"/>
              <a:gd name="T61" fmla="*/ 1342 h 3451"/>
              <a:gd name="T62" fmla="*/ 2396 w 2612"/>
              <a:gd name="T63" fmla="*/ 1243 h 3451"/>
              <a:gd name="T64" fmla="*/ 2430 w 2612"/>
              <a:gd name="T65" fmla="*/ 1142 h 3451"/>
              <a:gd name="T66" fmla="*/ 2462 w 2612"/>
              <a:gd name="T67" fmla="*/ 1041 h 3451"/>
              <a:gd name="T68" fmla="*/ 2490 w 2612"/>
              <a:gd name="T69" fmla="*/ 939 h 3451"/>
              <a:gd name="T70" fmla="*/ 2516 w 2612"/>
              <a:gd name="T71" fmla="*/ 837 h 3451"/>
              <a:gd name="T72" fmla="*/ 2538 w 2612"/>
              <a:gd name="T73" fmla="*/ 734 h 3451"/>
              <a:gd name="T74" fmla="*/ 2558 w 2612"/>
              <a:gd name="T75" fmla="*/ 630 h 3451"/>
              <a:gd name="T76" fmla="*/ 2574 w 2612"/>
              <a:gd name="T77" fmla="*/ 526 h 3451"/>
              <a:gd name="T78" fmla="*/ 2588 w 2612"/>
              <a:gd name="T79" fmla="*/ 421 h 3451"/>
              <a:gd name="T80" fmla="*/ 2598 w 2612"/>
              <a:gd name="T81" fmla="*/ 316 h 3451"/>
              <a:gd name="T82" fmla="*/ 2606 w 2612"/>
              <a:gd name="T83" fmla="*/ 211 h 3451"/>
              <a:gd name="T84" fmla="*/ 2611 w 2612"/>
              <a:gd name="T85" fmla="*/ 105 h 3451"/>
              <a:gd name="T86" fmla="*/ 2612 w 2612"/>
              <a:gd name="T87" fmla="*/ 0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0" y="3451"/>
                </a:moveTo>
                <a:lnTo>
                  <a:pt x="111" y="3420"/>
                </a:lnTo>
                <a:lnTo>
                  <a:pt x="220" y="3386"/>
                </a:lnTo>
                <a:lnTo>
                  <a:pt x="328" y="3349"/>
                </a:lnTo>
                <a:lnTo>
                  <a:pt x="434" y="3308"/>
                </a:lnTo>
                <a:lnTo>
                  <a:pt x="538" y="3264"/>
                </a:lnTo>
                <a:lnTo>
                  <a:pt x="640" y="3216"/>
                </a:lnTo>
                <a:lnTo>
                  <a:pt x="740" y="3166"/>
                </a:lnTo>
                <a:lnTo>
                  <a:pt x="837" y="3112"/>
                </a:lnTo>
                <a:lnTo>
                  <a:pt x="933" y="3055"/>
                </a:lnTo>
                <a:lnTo>
                  <a:pt x="1026" y="2996"/>
                </a:lnTo>
                <a:lnTo>
                  <a:pt x="1117" y="2934"/>
                </a:lnTo>
                <a:lnTo>
                  <a:pt x="1206" y="2869"/>
                </a:lnTo>
                <a:lnTo>
                  <a:pt x="1293" y="2801"/>
                </a:lnTo>
                <a:lnTo>
                  <a:pt x="1377" y="2731"/>
                </a:lnTo>
                <a:lnTo>
                  <a:pt x="1458" y="2659"/>
                </a:lnTo>
                <a:lnTo>
                  <a:pt x="1537" y="2584"/>
                </a:lnTo>
                <a:lnTo>
                  <a:pt x="1613" y="2507"/>
                </a:lnTo>
                <a:lnTo>
                  <a:pt x="1687" y="2428"/>
                </a:lnTo>
                <a:lnTo>
                  <a:pt x="1758" y="2346"/>
                </a:lnTo>
                <a:lnTo>
                  <a:pt x="1827" y="2263"/>
                </a:lnTo>
                <a:lnTo>
                  <a:pt x="1892" y="2178"/>
                </a:lnTo>
                <a:lnTo>
                  <a:pt x="1955" y="2091"/>
                </a:lnTo>
                <a:lnTo>
                  <a:pt x="2016" y="2003"/>
                </a:lnTo>
                <a:lnTo>
                  <a:pt x="2073" y="1912"/>
                </a:lnTo>
                <a:lnTo>
                  <a:pt x="2128" y="1821"/>
                </a:lnTo>
                <a:lnTo>
                  <a:pt x="2180" y="1728"/>
                </a:lnTo>
                <a:lnTo>
                  <a:pt x="2229" y="1633"/>
                </a:lnTo>
                <a:lnTo>
                  <a:pt x="2275" y="1537"/>
                </a:lnTo>
                <a:lnTo>
                  <a:pt x="2318" y="1440"/>
                </a:lnTo>
                <a:lnTo>
                  <a:pt x="2358" y="1342"/>
                </a:lnTo>
                <a:lnTo>
                  <a:pt x="2396" y="1243"/>
                </a:lnTo>
                <a:lnTo>
                  <a:pt x="2430" y="1142"/>
                </a:lnTo>
                <a:lnTo>
                  <a:pt x="2462" y="1041"/>
                </a:lnTo>
                <a:lnTo>
                  <a:pt x="2490" y="939"/>
                </a:lnTo>
                <a:lnTo>
                  <a:pt x="2516" y="837"/>
                </a:lnTo>
                <a:lnTo>
                  <a:pt x="2538" y="734"/>
                </a:lnTo>
                <a:lnTo>
                  <a:pt x="2558" y="630"/>
                </a:lnTo>
                <a:lnTo>
                  <a:pt x="2574" y="526"/>
                </a:lnTo>
                <a:lnTo>
                  <a:pt x="2588" y="421"/>
                </a:lnTo>
                <a:lnTo>
                  <a:pt x="2598" y="316"/>
                </a:lnTo>
                <a:lnTo>
                  <a:pt x="2606" y="211"/>
                </a:lnTo>
                <a:lnTo>
                  <a:pt x="2611" y="105"/>
                </a:lnTo>
                <a:lnTo>
                  <a:pt x="2612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4" name="Freeform 139"/>
          <p:cNvSpPr>
            <a:spLocks/>
          </p:cNvSpPr>
          <p:nvPr/>
        </p:nvSpPr>
        <p:spPr bwMode="auto">
          <a:xfrm flipV="1">
            <a:off x="5711031" y="1573213"/>
            <a:ext cx="2017713" cy="2379663"/>
          </a:xfrm>
          <a:custGeom>
            <a:avLst/>
            <a:gdLst>
              <a:gd name="T0" fmla="*/ 0 w 2943"/>
              <a:gd name="T1" fmla="*/ 3471 h 3471"/>
              <a:gd name="T2" fmla="*/ 118 w 2943"/>
              <a:gd name="T3" fmla="*/ 3450 h 3471"/>
              <a:gd name="T4" fmla="*/ 235 w 2943"/>
              <a:gd name="T5" fmla="*/ 3425 h 3471"/>
              <a:gd name="T6" fmla="*/ 351 w 2943"/>
              <a:gd name="T7" fmla="*/ 3396 h 3471"/>
              <a:gd name="T8" fmla="*/ 465 w 2943"/>
              <a:gd name="T9" fmla="*/ 3363 h 3471"/>
              <a:gd name="T10" fmla="*/ 578 w 2943"/>
              <a:gd name="T11" fmla="*/ 3327 h 3471"/>
              <a:gd name="T12" fmla="*/ 689 w 2943"/>
              <a:gd name="T13" fmla="*/ 3287 h 3471"/>
              <a:gd name="T14" fmla="*/ 799 w 2943"/>
              <a:gd name="T15" fmla="*/ 3243 h 3471"/>
              <a:gd name="T16" fmla="*/ 906 w 2943"/>
              <a:gd name="T17" fmla="*/ 3195 h 3471"/>
              <a:gd name="T18" fmla="*/ 1012 w 2943"/>
              <a:gd name="T19" fmla="*/ 3144 h 3471"/>
              <a:gd name="T20" fmla="*/ 1116 w 2943"/>
              <a:gd name="T21" fmla="*/ 3090 h 3471"/>
              <a:gd name="T22" fmla="*/ 1218 w 2943"/>
              <a:gd name="T23" fmla="*/ 3032 h 3471"/>
              <a:gd name="T24" fmla="*/ 1317 w 2943"/>
              <a:gd name="T25" fmla="*/ 2972 h 3471"/>
              <a:gd name="T26" fmla="*/ 1414 w 2943"/>
              <a:gd name="T27" fmla="*/ 2907 h 3471"/>
              <a:gd name="T28" fmla="*/ 1509 w 2943"/>
              <a:gd name="T29" fmla="*/ 2840 h 3471"/>
              <a:gd name="T30" fmla="*/ 1601 w 2943"/>
              <a:gd name="T31" fmla="*/ 2770 h 3471"/>
              <a:gd name="T32" fmla="*/ 1691 w 2943"/>
              <a:gd name="T33" fmla="*/ 2697 h 3471"/>
              <a:gd name="T34" fmla="*/ 1778 w 2943"/>
              <a:gd name="T35" fmla="*/ 2621 h 3471"/>
              <a:gd name="T36" fmla="*/ 1862 w 2943"/>
              <a:gd name="T37" fmla="*/ 2543 h 3471"/>
              <a:gd name="T38" fmla="*/ 1944 w 2943"/>
              <a:gd name="T39" fmla="*/ 2462 h 3471"/>
              <a:gd name="T40" fmla="*/ 2023 w 2943"/>
              <a:gd name="T41" fmla="*/ 2378 h 3471"/>
              <a:gd name="T42" fmla="*/ 2099 w 2943"/>
              <a:gd name="T43" fmla="*/ 2292 h 3471"/>
              <a:gd name="T44" fmla="*/ 2172 w 2943"/>
              <a:gd name="T45" fmla="*/ 2204 h 3471"/>
              <a:gd name="T46" fmla="*/ 2242 w 2943"/>
              <a:gd name="T47" fmla="*/ 2114 h 3471"/>
              <a:gd name="T48" fmla="*/ 2308 w 2943"/>
              <a:gd name="T49" fmla="*/ 2021 h 3471"/>
              <a:gd name="T50" fmla="*/ 2372 w 2943"/>
              <a:gd name="T51" fmla="*/ 1926 h 3471"/>
              <a:gd name="T52" fmla="*/ 2433 w 2943"/>
              <a:gd name="T53" fmla="*/ 1830 h 3471"/>
              <a:gd name="T54" fmla="*/ 2490 w 2943"/>
              <a:gd name="T55" fmla="*/ 1732 h 3471"/>
              <a:gd name="T56" fmla="*/ 2544 w 2943"/>
              <a:gd name="T57" fmla="*/ 1632 h 3471"/>
              <a:gd name="T58" fmla="*/ 2595 w 2943"/>
              <a:gd name="T59" fmla="*/ 1530 h 3471"/>
              <a:gd name="T60" fmla="*/ 2642 w 2943"/>
              <a:gd name="T61" fmla="*/ 1427 h 3471"/>
              <a:gd name="T62" fmla="*/ 2686 w 2943"/>
              <a:gd name="T63" fmla="*/ 1323 h 3471"/>
              <a:gd name="T64" fmla="*/ 2727 w 2943"/>
              <a:gd name="T65" fmla="*/ 1217 h 3471"/>
              <a:gd name="T66" fmla="*/ 2764 w 2943"/>
              <a:gd name="T67" fmla="*/ 1110 h 3471"/>
              <a:gd name="T68" fmla="*/ 2798 w 2943"/>
              <a:gd name="T69" fmla="*/ 1002 h 3471"/>
              <a:gd name="T70" fmla="*/ 2828 w 2943"/>
              <a:gd name="T71" fmla="*/ 893 h 3471"/>
              <a:gd name="T72" fmla="*/ 2855 w 2943"/>
              <a:gd name="T73" fmla="*/ 783 h 3471"/>
              <a:gd name="T74" fmla="*/ 2878 w 2943"/>
              <a:gd name="T75" fmla="*/ 673 h 3471"/>
              <a:gd name="T76" fmla="*/ 2898 w 2943"/>
              <a:gd name="T77" fmla="*/ 562 h 3471"/>
              <a:gd name="T78" fmla="*/ 2914 w 2943"/>
              <a:gd name="T79" fmla="*/ 450 h 3471"/>
              <a:gd name="T80" fmla="*/ 2926 w 2943"/>
              <a:gd name="T81" fmla="*/ 338 h 3471"/>
              <a:gd name="T82" fmla="*/ 2935 w 2943"/>
              <a:gd name="T83" fmla="*/ 225 h 3471"/>
              <a:gd name="T84" fmla="*/ 2941 w 2943"/>
              <a:gd name="T85" fmla="*/ 113 h 3471"/>
              <a:gd name="T86" fmla="*/ 2943 w 2943"/>
              <a:gd name="T87" fmla="*/ 0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0" y="3471"/>
                </a:moveTo>
                <a:lnTo>
                  <a:pt x="118" y="3450"/>
                </a:lnTo>
                <a:lnTo>
                  <a:pt x="235" y="3425"/>
                </a:lnTo>
                <a:lnTo>
                  <a:pt x="351" y="3396"/>
                </a:lnTo>
                <a:lnTo>
                  <a:pt x="465" y="3363"/>
                </a:lnTo>
                <a:lnTo>
                  <a:pt x="578" y="3327"/>
                </a:lnTo>
                <a:lnTo>
                  <a:pt x="689" y="3287"/>
                </a:lnTo>
                <a:lnTo>
                  <a:pt x="799" y="3243"/>
                </a:lnTo>
                <a:lnTo>
                  <a:pt x="906" y="3195"/>
                </a:lnTo>
                <a:lnTo>
                  <a:pt x="1012" y="3144"/>
                </a:lnTo>
                <a:lnTo>
                  <a:pt x="1116" y="3090"/>
                </a:lnTo>
                <a:lnTo>
                  <a:pt x="1218" y="3032"/>
                </a:lnTo>
                <a:lnTo>
                  <a:pt x="1317" y="2972"/>
                </a:lnTo>
                <a:lnTo>
                  <a:pt x="1414" y="2907"/>
                </a:lnTo>
                <a:lnTo>
                  <a:pt x="1509" y="2840"/>
                </a:lnTo>
                <a:lnTo>
                  <a:pt x="1601" y="2770"/>
                </a:lnTo>
                <a:lnTo>
                  <a:pt x="1691" y="2697"/>
                </a:lnTo>
                <a:lnTo>
                  <a:pt x="1778" y="2621"/>
                </a:lnTo>
                <a:lnTo>
                  <a:pt x="1862" y="2543"/>
                </a:lnTo>
                <a:lnTo>
                  <a:pt x="1944" y="2462"/>
                </a:lnTo>
                <a:lnTo>
                  <a:pt x="2023" y="2378"/>
                </a:lnTo>
                <a:lnTo>
                  <a:pt x="2099" y="2292"/>
                </a:lnTo>
                <a:lnTo>
                  <a:pt x="2172" y="2204"/>
                </a:lnTo>
                <a:lnTo>
                  <a:pt x="2242" y="2114"/>
                </a:lnTo>
                <a:lnTo>
                  <a:pt x="2308" y="2021"/>
                </a:lnTo>
                <a:lnTo>
                  <a:pt x="2372" y="1926"/>
                </a:lnTo>
                <a:lnTo>
                  <a:pt x="2433" y="1830"/>
                </a:lnTo>
                <a:lnTo>
                  <a:pt x="2490" y="1732"/>
                </a:lnTo>
                <a:lnTo>
                  <a:pt x="2544" y="1632"/>
                </a:lnTo>
                <a:lnTo>
                  <a:pt x="2595" y="1530"/>
                </a:lnTo>
                <a:lnTo>
                  <a:pt x="2642" y="1427"/>
                </a:lnTo>
                <a:lnTo>
                  <a:pt x="2686" y="1323"/>
                </a:lnTo>
                <a:lnTo>
                  <a:pt x="2727" y="1217"/>
                </a:lnTo>
                <a:lnTo>
                  <a:pt x="2764" y="1110"/>
                </a:lnTo>
                <a:lnTo>
                  <a:pt x="2798" y="1002"/>
                </a:lnTo>
                <a:lnTo>
                  <a:pt x="2828" y="893"/>
                </a:lnTo>
                <a:lnTo>
                  <a:pt x="2855" y="783"/>
                </a:lnTo>
                <a:lnTo>
                  <a:pt x="2878" y="673"/>
                </a:lnTo>
                <a:lnTo>
                  <a:pt x="2898" y="562"/>
                </a:lnTo>
                <a:lnTo>
                  <a:pt x="2914" y="450"/>
                </a:lnTo>
                <a:lnTo>
                  <a:pt x="2926" y="338"/>
                </a:lnTo>
                <a:lnTo>
                  <a:pt x="2935" y="225"/>
                </a:lnTo>
                <a:lnTo>
                  <a:pt x="2941" y="113"/>
                </a:lnTo>
                <a:lnTo>
                  <a:pt x="2943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5" name="Freeform 140"/>
          <p:cNvSpPr>
            <a:spLocks/>
          </p:cNvSpPr>
          <p:nvPr/>
        </p:nvSpPr>
        <p:spPr bwMode="auto">
          <a:xfrm flipV="1">
            <a:off x="5252244" y="3952875"/>
            <a:ext cx="266700" cy="2316163"/>
          </a:xfrm>
          <a:custGeom>
            <a:avLst/>
            <a:gdLst>
              <a:gd name="T0" fmla="*/ 390 w 390"/>
              <a:gd name="T1" fmla="*/ 0 h 3377"/>
              <a:gd name="T2" fmla="*/ 371 w 390"/>
              <a:gd name="T3" fmla="*/ 63 h 3377"/>
              <a:gd name="T4" fmla="*/ 352 w 390"/>
              <a:gd name="T5" fmla="*/ 127 h 3377"/>
              <a:gd name="T6" fmla="*/ 333 w 390"/>
              <a:gd name="T7" fmla="*/ 192 h 3377"/>
              <a:gd name="T8" fmla="*/ 316 w 390"/>
              <a:gd name="T9" fmla="*/ 258 h 3377"/>
              <a:gd name="T10" fmla="*/ 299 w 390"/>
              <a:gd name="T11" fmla="*/ 325 h 3377"/>
              <a:gd name="T12" fmla="*/ 282 w 390"/>
              <a:gd name="T13" fmla="*/ 393 h 3377"/>
              <a:gd name="T14" fmla="*/ 267 w 390"/>
              <a:gd name="T15" fmla="*/ 462 h 3377"/>
              <a:gd name="T16" fmla="*/ 251 w 390"/>
              <a:gd name="T17" fmla="*/ 532 h 3377"/>
              <a:gd name="T18" fmla="*/ 236 w 390"/>
              <a:gd name="T19" fmla="*/ 603 h 3377"/>
              <a:gd name="T20" fmla="*/ 222 w 390"/>
              <a:gd name="T21" fmla="*/ 675 h 3377"/>
              <a:gd name="T22" fmla="*/ 208 w 390"/>
              <a:gd name="T23" fmla="*/ 748 h 3377"/>
              <a:gd name="T24" fmla="*/ 195 w 390"/>
              <a:gd name="T25" fmla="*/ 821 h 3377"/>
              <a:gd name="T26" fmla="*/ 182 w 390"/>
              <a:gd name="T27" fmla="*/ 896 h 3377"/>
              <a:gd name="T28" fmla="*/ 170 w 390"/>
              <a:gd name="T29" fmla="*/ 971 h 3377"/>
              <a:gd name="T30" fmla="*/ 158 w 390"/>
              <a:gd name="T31" fmla="*/ 1047 h 3377"/>
              <a:gd name="T32" fmla="*/ 147 w 390"/>
              <a:gd name="T33" fmla="*/ 1124 h 3377"/>
              <a:gd name="T34" fmla="*/ 136 w 390"/>
              <a:gd name="T35" fmla="*/ 1201 h 3377"/>
              <a:gd name="T36" fmla="*/ 125 w 390"/>
              <a:gd name="T37" fmla="*/ 1279 h 3377"/>
              <a:gd name="T38" fmla="*/ 115 w 390"/>
              <a:gd name="T39" fmla="*/ 1358 h 3377"/>
              <a:gd name="T40" fmla="*/ 106 w 390"/>
              <a:gd name="T41" fmla="*/ 1437 h 3377"/>
              <a:gd name="T42" fmla="*/ 97 w 390"/>
              <a:gd name="T43" fmla="*/ 1517 h 3377"/>
              <a:gd name="T44" fmla="*/ 88 w 390"/>
              <a:gd name="T45" fmla="*/ 1597 h 3377"/>
              <a:gd name="T46" fmla="*/ 79 w 390"/>
              <a:gd name="T47" fmla="*/ 1678 h 3377"/>
              <a:gd name="T48" fmla="*/ 72 w 390"/>
              <a:gd name="T49" fmla="*/ 1760 h 3377"/>
              <a:gd name="T50" fmla="*/ 64 w 390"/>
              <a:gd name="T51" fmla="*/ 1842 h 3377"/>
              <a:gd name="T52" fmla="*/ 57 w 390"/>
              <a:gd name="T53" fmla="*/ 1925 h 3377"/>
              <a:gd name="T54" fmla="*/ 51 w 390"/>
              <a:gd name="T55" fmla="*/ 2008 h 3377"/>
              <a:gd name="T56" fmla="*/ 44 w 390"/>
              <a:gd name="T57" fmla="*/ 2091 h 3377"/>
              <a:gd name="T58" fmla="*/ 39 w 390"/>
              <a:gd name="T59" fmla="*/ 2175 h 3377"/>
              <a:gd name="T60" fmla="*/ 33 w 390"/>
              <a:gd name="T61" fmla="*/ 2260 h 3377"/>
              <a:gd name="T62" fmla="*/ 28 w 390"/>
              <a:gd name="T63" fmla="*/ 2344 h 3377"/>
              <a:gd name="T64" fmla="*/ 24 w 390"/>
              <a:gd name="T65" fmla="*/ 2429 h 3377"/>
              <a:gd name="T66" fmla="*/ 19 w 390"/>
              <a:gd name="T67" fmla="*/ 2514 h 3377"/>
              <a:gd name="T68" fmla="*/ 16 w 390"/>
              <a:gd name="T69" fmla="*/ 2600 h 3377"/>
              <a:gd name="T70" fmla="*/ 12 w 390"/>
              <a:gd name="T71" fmla="*/ 2686 h 3377"/>
              <a:gd name="T72" fmla="*/ 9 w 390"/>
              <a:gd name="T73" fmla="*/ 2772 h 3377"/>
              <a:gd name="T74" fmla="*/ 7 w 390"/>
              <a:gd name="T75" fmla="*/ 2858 h 3377"/>
              <a:gd name="T76" fmla="*/ 5 w 390"/>
              <a:gd name="T77" fmla="*/ 2944 h 3377"/>
              <a:gd name="T78" fmla="*/ 3 w 390"/>
              <a:gd name="T79" fmla="*/ 3030 h 3377"/>
              <a:gd name="T80" fmla="*/ 1 w 390"/>
              <a:gd name="T81" fmla="*/ 3117 h 3377"/>
              <a:gd name="T82" fmla="*/ 0 w 390"/>
              <a:gd name="T83" fmla="*/ 3204 h 3377"/>
              <a:gd name="T84" fmla="*/ 0 w 390"/>
              <a:gd name="T85" fmla="*/ 3290 h 3377"/>
              <a:gd name="T86" fmla="*/ 0 w 390"/>
              <a:gd name="T87" fmla="*/ 3377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390" y="0"/>
                </a:moveTo>
                <a:lnTo>
                  <a:pt x="371" y="63"/>
                </a:lnTo>
                <a:lnTo>
                  <a:pt x="352" y="127"/>
                </a:lnTo>
                <a:lnTo>
                  <a:pt x="333" y="192"/>
                </a:lnTo>
                <a:lnTo>
                  <a:pt x="316" y="258"/>
                </a:lnTo>
                <a:lnTo>
                  <a:pt x="299" y="325"/>
                </a:lnTo>
                <a:lnTo>
                  <a:pt x="282" y="393"/>
                </a:lnTo>
                <a:lnTo>
                  <a:pt x="267" y="462"/>
                </a:lnTo>
                <a:lnTo>
                  <a:pt x="251" y="532"/>
                </a:lnTo>
                <a:lnTo>
                  <a:pt x="236" y="603"/>
                </a:lnTo>
                <a:lnTo>
                  <a:pt x="222" y="675"/>
                </a:lnTo>
                <a:lnTo>
                  <a:pt x="208" y="748"/>
                </a:lnTo>
                <a:lnTo>
                  <a:pt x="195" y="821"/>
                </a:lnTo>
                <a:lnTo>
                  <a:pt x="182" y="896"/>
                </a:lnTo>
                <a:lnTo>
                  <a:pt x="170" y="971"/>
                </a:lnTo>
                <a:lnTo>
                  <a:pt x="158" y="1047"/>
                </a:lnTo>
                <a:lnTo>
                  <a:pt x="147" y="1124"/>
                </a:lnTo>
                <a:lnTo>
                  <a:pt x="136" y="1201"/>
                </a:lnTo>
                <a:lnTo>
                  <a:pt x="125" y="1279"/>
                </a:lnTo>
                <a:lnTo>
                  <a:pt x="115" y="1358"/>
                </a:lnTo>
                <a:lnTo>
                  <a:pt x="106" y="1437"/>
                </a:lnTo>
                <a:lnTo>
                  <a:pt x="97" y="1517"/>
                </a:lnTo>
                <a:lnTo>
                  <a:pt x="88" y="1597"/>
                </a:lnTo>
                <a:lnTo>
                  <a:pt x="79" y="1678"/>
                </a:lnTo>
                <a:lnTo>
                  <a:pt x="72" y="1760"/>
                </a:lnTo>
                <a:lnTo>
                  <a:pt x="64" y="1842"/>
                </a:lnTo>
                <a:lnTo>
                  <a:pt x="57" y="1925"/>
                </a:lnTo>
                <a:lnTo>
                  <a:pt x="51" y="2008"/>
                </a:lnTo>
                <a:lnTo>
                  <a:pt x="44" y="2091"/>
                </a:lnTo>
                <a:lnTo>
                  <a:pt x="39" y="2175"/>
                </a:lnTo>
                <a:lnTo>
                  <a:pt x="33" y="2260"/>
                </a:lnTo>
                <a:lnTo>
                  <a:pt x="28" y="2344"/>
                </a:lnTo>
                <a:lnTo>
                  <a:pt x="24" y="2429"/>
                </a:lnTo>
                <a:lnTo>
                  <a:pt x="19" y="2514"/>
                </a:lnTo>
                <a:lnTo>
                  <a:pt x="16" y="2600"/>
                </a:lnTo>
                <a:lnTo>
                  <a:pt x="12" y="2686"/>
                </a:lnTo>
                <a:lnTo>
                  <a:pt x="9" y="2772"/>
                </a:lnTo>
                <a:lnTo>
                  <a:pt x="7" y="2858"/>
                </a:lnTo>
                <a:lnTo>
                  <a:pt x="5" y="2944"/>
                </a:lnTo>
                <a:lnTo>
                  <a:pt x="3" y="3030"/>
                </a:lnTo>
                <a:lnTo>
                  <a:pt x="1" y="3117"/>
                </a:lnTo>
                <a:lnTo>
                  <a:pt x="0" y="3204"/>
                </a:lnTo>
                <a:lnTo>
                  <a:pt x="0" y="3290"/>
                </a:lnTo>
                <a:lnTo>
                  <a:pt x="0" y="33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6" name="Freeform 141"/>
          <p:cNvSpPr>
            <a:spLocks/>
          </p:cNvSpPr>
          <p:nvPr/>
        </p:nvSpPr>
        <p:spPr bwMode="auto">
          <a:xfrm flipV="1">
            <a:off x="4958556" y="3952875"/>
            <a:ext cx="533400" cy="2319338"/>
          </a:xfrm>
          <a:custGeom>
            <a:avLst/>
            <a:gdLst>
              <a:gd name="T0" fmla="*/ 779 w 779"/>
              <a:gd name="T1" fmla="*/ 0 h 3382"/>
              <a:gd name="T2" fmla="*/ 741 w 779"/>
              <a:gd name="T3" fmla="*/ 60 h 3382"/>
              <a:gd name="T4" fmla="*/ 703 w 779"/>
              <a:gd name="T5" fmla="*/ 123 h 3382"/>
              <a:gd name="T6" fmla="*/ 667 w 779"/>
              <a:gd name="T7" fmla="*/ 186 h 3382"/>
              <a:gd name="T8" fmla="*/ 632 w 779"/>
              <a:gd name="T9" fmla="*/ 251 h 3382"/>
              <a:gd name="T10" fmla="*/ 599 w 779"/>
              <a:gd name="T11" fmla="*/ 317 h 3382"/>
              <a:gd name="T12" fmla="*/ 566 w 779"/>
              <a:gd name="T13" fmla="*/ 384 h 3382"/>
              <a:gd name="T14" fmla="*/ 534 w 779"/>
              <a:gd name="T15" fmla="*/ 452 h 3382"/>
              <a:gd name="T16" fmla="*/ 504 w 779"/>
              <a:gd name="T17" fmla="*/ 521 h 3382"/>
              <a:gd name="T18" fmla="*/ 474 w 779"/>
              <a:gd name="T19" fmla="*/ 591 h 3382"/>
              <a:gd name="T20" fmla="*/ 446 w 779"/>
              <a:gd name="T21" fmla="*/ 662 h 3382"/>
              <a:gd name="T22" fmla="*/ 418 w 779"/>
              <a:gd name="T23" fmla="*/ 735 h 3382"/>
              <a:gd name="T24" fmla="*/ 392 w 779"/>
              <a:gd name="T25" fmla="*/ 808 h 3382"/>
              <a:gd name="T26" fmla="*/ 366 w 779"/>
              <a:gd name="T27" fmla="*/ 882 h 3382"/>
              <a:gd name="T28" fmla="*/ 342 w 779"/>
              <a:gd name="T29" fmla="*/ 957 h 3382"/>
              <a:gd name="T30" fmla="*/ 318 w 779"/>
              <a:gd name="T31" fmla="*/ 1033 h 3382"/>
              <a:gd name="T32" fmla="*/ 295 w 779"/>
              <a:gd name="T33" fmla="*/ 1109 h 3382"/>
              <a:gd name="T34" fmla="*/ 273 w 779"/>
              <a:gd name="T35" fmla="*/ 1187 h 3382"/>
              <a:gd name="T36" fmla="*/ 252 w 779"/>
              <a:gd name="T37" fmla="*/ 1265 h 3382"/>
              <a:gd name="T38" fmla="*/ 232 w 779"/>
              <a:gd name="T39" fmla="*/ 1344 h 3382"/>
              <a:gd name="T40" fmla="*/ 213 w 779"/>
              <a:gd name="T41" fmla="*/ 1424 h 3382"/>
              <a:gd name="T42" fmla="*/ 195 w 779"/>
              <a:gd name="T43" fmla="*/ 1504 h 3382"/>
              <a:gd name="T44" fmla="*/ 177 w 779"/>
              <a:gd name="T45" fmla="*/ 1585 h 3382"/>
              <a:gd name="T46" fmla="*/ 161 w 779"/>
              <a:gd name="T47" fmla="*/ 1667 h 3382"/>
              <a:gd name="T48" fmla="*/ 145 w 779"/>
              <a:gd name="T49" fmla="*/ 1749 h 3382"/>
              <a:gd name="T50" fmla="*/ 130 w 779"/>
              <a:gd name="T51" fmla="*/ 1831 h 3382"/>
              <a:gd name="T52" fmla="*/ 116 w 779"/>
              <a:gd name="T53" fmla="*/ 1915 h 3382"/>
              <a:gd name="T54" fmla="*/ 103 w 779"/>
              <a:gd name="T55" fmla="*/ 1998 h 3382"/>
              <a:gd name="T56" fmla="*/ 90 w 779"/>
              <a:gd name="T57" fmla="*/ 2083 h 3382"/>
              <a:gd name="T58" fmla="*/ 79 w 779"/>
              <a:gd name="T59" fmla="*/ 2167 h 3382"/>
              <a:gd name="T60" fmla="*/ 68 w 779"/>
              <a:gd name="T61" fmla="*/ 2252 h 3382"/>
              <a:gd name="T62" fmla="*/ 58 w 779"/>
              <a:gd name="T63" fmla="*/ 2338 h 3382"/>
              <a:gd name="T64" fmla="*/ 49 w 779"/>
              <a:gd name="T65" fmla="*/ 2424 h 3382"/>
              <a:gd name="T66" fmla="*/ 40 w 779"/>
              <a:gd name="T67" fmla="*/ 2510 h 3382"/>
              <a:gd name="T68" fmla="*/ 33 w 779"/>
              <a:gd name="T69" fmla="*/ 2596 h 3382"/>
              <a:gd name="T70" fmla="*/ 26 w 779"/>
              <a:gd name="T71" fmla="*/ 2683 h 3382"/>
              <a:gd name="T72" fmla="*/ 20 w 779"/>
              <a:gd name="T73" fmla="*/ 2770 h 3382"/>
              <a:gd name="T74" fmla="*/ 15 w 779"/>
              <a:gd name="T75" fmla="*/ 2857 h 3382"/>
              <a:gd name="T76" fmla="*/ 10 w 779"/>
              <a:gd name="T77" fmla="*/ 2944 h 3382"/>
              <a:gd name="T78" fmla="*/ 7 w 779"/>
              <a:gd name="T79" fmla="*/ 3031 h 3382"/>
              <a:gd name="T80" fmla="*/ 4 w 779"/>
              <a:gd name="T81" fmla="*/ 3119 h 3382"/>
              <a:gd name="T82" fmla="*/ 2 w 779"/>
              <a:gd name="T83" fmla="*/ 3207 h 3382"/>
              <a:gd name="T84" fmla="*/ 1 w 779"/>
              <a:gd name="T85" fmla="*/ 3294 h 3382"/>
              <a:gd name="T86" fmla="*/ 0 w 779"/>
              <a:gd name="T87" fmla="*/ 3382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779" y="0"/>
                </a:moveTo>
                <a:lnTo>
                  <a:pt x="741" y="60"/>
                </a:lnTo>
                <a:lnTo>
                  <a:pt x="703" y="123"/>
                </a:lnTo>
                <a:lnTo>
                  <a:pt x="667" y="186"/>
                </a:lnTo>
                <a:lnTo>
                  <a:pt x="632" y="251"/>
                </a:lnTo>
                <a:lnTo>
                  <a:pt x="599" y="317"/>
                </a:lnTo>
                <a:lnTo>
                  <a:pt x="566" y="384"/>
                </a:lnTo>
                <a:lnTo>
                  <a:pt x="534" y="452"/>
                </a:lnTo>
                <a:lnTo>
                  <a:pt x="504" y="521"/>
                </a:lnTo>
                <a:lnTo>
                  <a:pt x="474" y="591"/>
                </a:lnTo>
                <a:lnTo>
                  <a:pt x="446" y="662"/>
                </a:lnTo>
                <a:lnTo>
                  <a:pt x="418" y="735"/>
                </a:lnTo>
                <a:lnTo>
                  <a:pt x="392" y="808"/>
                </a:lnTo>
                <a:lnTo>
                  <a:pt x="366" y="882"/>
                </a:lnTo>
                <a:lnTo>
                  <a:pt x="342" y="957"/>
                </a:lnTo>
                <a:lnTo>
                  <a:pt x="318" y="1033"/>
                </a:lnTo>
                <a:lnTo>
                  <a:pt x="295" y="1109"/>
                </a:lnTo>
                <a:lnTo>
                  <a:pt x="273" y="1187"/>
                </a:lnTo>
                <a:lnTo>
                  <a:pt x="252" y="1265"/>
                </a:lnTo>
                <a:lnTo>
                  <a:pt x="232" y="1344"/>
                </a:lnTo>
                <a:lnTo>
                  <a:pt x="213" y="1424"/>
                </a:lnTo>
                <a:lnTo>
                  <a:pt x="195" y="1504"/>
                </a:lnTo>
                <a:lnTo>
                  <a:pt x="177" y="1585"/>
                </a:lnTo>
                <a:lnTo>
                  <a:pt x="161" y="1667"/>
                </a:lnTo>
                <a:lnTo>
                  <a:pt x="145" y="1749"/>
                </a:lnTo>
                <a:lnTo>
                  <a:pt x="130" y="1831"/>
                </a:lnTo>
                <a:lnTo>
                  <a:pt x="116" y="1915"/>
                </a:lnTo>
                <a:lnTo>
                  <a:pt x="103" y="1998"/>
                </a:lnTo>
                <a:lnTo>
                  <a:pt x="90" y="2083"/>
                </a:lnTo>
                <a:lnTo>
                  <a:pt x="79" y="2167"/>
                </a:lnTo>
                <a:lnTo>
                  <a:pt x="68" y="2252"/>
                </a:lnTo>
                <a:lnTo>
                  <a:pt x="58" y="2338"/>
                </a:lnTo>
                <a:lnTo>
                  <a:pt x="49" y="2424"/>
                </a:lnTo>
                <a:lnTo>
                  <a:pt x="40" y="2510"/>
                </a:lnTo>
                <a:lnTo>
                  <a:pt x="33" y="2596"/>
                </a:lnTo>
                <a:lnTo>
                  <a:pt x="26" y="2683"/>
                </a:lnTo>
                <a:lnTo>
                  <a:pt x="20" y="2770"/>
                </a:lnTo>
                <a:lnTo>
                  <a:pt x="15" y="2857"/>
                </a:lnTo>
                <a:lnTo>
                  <a:pt x="10" y="2944"/>
                </a:lnTo>
                <a:lnTo>
                  <a:pt x="7" y="3031"/>
                </a:lnTo>
                <a:lnTo>
                  <a:pt x="4" y="3119"/>
                </a:lnTo>
                <a:lnTo>
                  <a:pt x="2" y="3207"/>
                </a:lnTo>
                <a:lnTo>
                  <a:pt x="1" y="3294"/>
                </a:lnTo>
                <a:lnTo>
                  <a:pt x="0" y="338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7" name="Freeform 142"/>
          <p:cNvSpPr>
            <a:spLocks/>
          </p:cNvSpPr>
          <p:nvPr/>
        </p:nvSpPr>
        <p:spPr bwMode="auto">
          <a:xfrm flipV="1">
            <a:off x="4669631" y="3952875"/>
            <a:ext cx="796925" cy="2325688"/>
          </a:xfrm>
          <a:custGeom>
            <a:avLst/>
            <a:gdLst>
              <a:gd name="T0" fmla="*/ 1162 w 1162"/>
              <a:gd name="T1" fmla="*/ 0 h 3391"/>
              <a:gd name="T2" fmla="*/ 1106 w 1162"/>
              <a:gd name="T3" fmla="*/ 58 h 3391"/>
              <a:gd name="T4" fmla="*/ 1051 w 1162"/>
              <a:gd name="T5" fmla="*/ 117 h 3391"/>
              <a:gd name="T6" fmla="*/ 998 w 1162"/>
              <a:gd name="T7" fmla="*/ 177 h 3391"/>
              <a:gd name="T8" fmla="*/ 946 w 1162"/>
              <a:gd name="T9" fmla="*/ 239 h 3391"/>
              <a:gd name="T10" fmla="*/ 896 w 1162"/>
              <a:gd name="T11" fmla="*/ 303 h 3391"/>
              <a:gd name="T12" fmla="*/ 848 w 1162"/>
              <a:gd name="T13" fmla="*/ 368 h 3391"/>
              <a:gd name="T14" fmla="*/ 801 w 1162"/>
              <a:gd name="T15" fmla="*/ 434 h 3391"/>
              <a:gd name="T16" fmla="*/ 755 w 1162"/>
              <a:gd name="T17" fmla="*/ 502 h 3391"/>
              <a:gd name="T18" fmla="*/ 711 w 1162"/>
              <a:gd name="T19" fmla="*/ 571 h 3391"/>
              <a:gd name="T20" fmla="*/ 669 w 1162"/>
              <a:gd name="T21" fmla="*/ 641 h 3391"/>
              <a:gd name="T22" fmla="*/ 628 w 1162"/>
              <a:gd name="T23" fmla="*/ 713 h 3391"/>
              <a:gd name="T24" fmla="*/ 588 w 1162"/>
              <a:gd name="T25" fmla="*/ 785 h 3391"/>
              <a:gd name="T26" fmla="*/ 550 w 1162"/>
              <a:gd name="T27" fmla="*/ 859 h 3391"/>
              <a:gd name="T28" fmla="*/ 513 w 1162"/>
              <a:gd name="T29" fmla="*/ 934 h 3391"/>
              <a:gd name="T30" fmla="*/ 478 w 1162"/>
              <a:gd name="T31" fmla="*/ 1009 h 3391"/>
              <a:gd name="T32" fmla="*/ 444 w 1162"/>
              <a:gd name="T33" fmla="*/ 1086 h 3391"/>
              <a:gd name="T34" fmla="*/ 411 w 1162"/>
              <a:gd name="T35" fmla="*/ 1164 h 3391"/>
              <a:gd name="T36" fmla="*/ 379 w 1162"/>
              <a:gd name="T37" fmla="*/ 1242 h 3391"/>
              <a:gd name="T38" fmla="*/ 349 w 1162"/>
              <a:gd name="T39" fmla="*/ 1321 h 3391"/>
              <a:gd name="T40" fmla="*/ 320 w 1162"/>
              <a:gd name="T41" fmla="*/ 1402 h 3391"/>
              <a:gd name="T42" fmla="*/ 293 w 1162"/>
              <a:gd name="T43" fmla="*/ 1483 h 3391"/>
              <a:gd name="T44" fmla="*/ 267 w 1162"/>
              <a:gd name="T45" fmla="*/ 1564 h 3391"/>
              <a:gd name="T46" fmla="*/ 242 w 1162"/>
              <a:gd name="T47" fmla="*/ 1647 h 3391"/>
              <a:gd name="T48" fmla="*/ 218 w 1162"/>
              <a:gd name="T49" fmla="*/ 1730 h 3391"/>
              <a:gd name="T50" fmla="*/ 195 w 1162"/>
              <a:gd name="T51" fmla="*/ 1813 h 3391"/>
              <a:gd name="T52" fmla="*/ 174 w 1162"/>
              <a:gd name="T53" fmla="*/ 1898 h 3391"/>
              <a:gd name="T54" fmla="*/ 154 w 1162"/>
              <a:gd name="T55" fmla="*/ 1983 h 3391"/>
              <a:gd name="T56" fmla="*/ 135 w 1162"/>
              <a:gd name="T57" fmla="*/ 2068 h 3391"/>
              <a:gd name="T58" fmla="*/ 118 w 1162"/>
              <a:gd name="T59" fmla="*/ 2154 h 3391"/>
              <a:gd name="T60" fmla="*/ 102 w 1162"/>
              <a:gd name="T61" fmla="*/ 2240 h 3391"/>
              <a:gd name="T62" fmla="*/ 86 w 1162"/>
              <a:gd name="T63" fmla="*/ 2327 h 3391"/>
              <a:gd name="T64" fmla="*/ 73 w 1162"/>
              <a:gd name="T65" fmla="*/ 2415 h 3391"/>
              <a:gd name="T66" fmla="*/ 60 w 1162"/>
              <a:gd name="T67" fmla="*/ 2502 h 3391"/>
              <a:gd name="T68" fmla="*/ 49 w 1162"/>
              <a:gd name="T69" fmla="*/ 2590 h 3391"/>
              <a:gd name="T70" fmla="*/ 38 w 1162"/>
              <a:gd name="T71" fmla="*/ 2678 h 3391"/>
              <a:gd name="T72" fmla="*/ 29 w 1162"/>
              <a:gd name="T73" fmla="*/ 2767 h 3391"/>
              <a:gd name="T74" fmla="*/ 22 w 1162"/>
              <a:gd name="T75" fmla="*/ 2856 h 3391"/>
              <a:gd name="T76" fmla="*/ 15 w 1162"/>
              <a:gd name="T77" fmla="*/ 2945 h 3391"/>
              <a:gd name="T78" fmla="*/ 10 w 1162"/>
              <a:gd name="T79" fmla="*/ 3034 h 3391"/>
              <a:gd name="T80" fmla="*/ 5 w 1162"/>
              <a:gd name="T81" fmla="*/ 3123 h 3391"/>
              <a:gd name="T82" fmla="*/ 2 w 1162"/>
              <a:gd name="T83" fmla="*/ 3212 h 3391"/>
              <a:gd name="T84" fmla="*/ 1 w 1162"/>
              <a:gd name="T85" fmla="*/ 3302 h 3391"/>
              <a:gd name="T86" fmla="*/ 0 w 1162"/>
              <a:gd name="T87" fmla="*/ 3391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1162" y="0"/>
                </a:moveTo>
                <a:lnTo>
                  <a:pt x="1106" y="58"/>
                </a:lnTo>
                <a:lnTo>
                  <a:pt x="1051" y="117"/>
                </a:lnTo>
                <a:lnTo>
                  <a:pt x="998" y="177"/>
                </a:lnTo>
                <a:lnTo>
                  <a:pt x="946" y="239"/>
                </a:lnTo>
                <a:lnTo>
                  <a:pt x="896" y="303"/>
                </a:lnTo>
                <a:lnTo>
                  <a:pt x="848" y="368"/>
                </a:lnTo>
                <a:lnTo>
                  <a:pt x="801" y="434"/>
                </a:lnTo>
                <a:lnTo>
                  <a:pt x="755" y="502"/>
                </a:lnTo>
                <a:lnTo>
                  <a:pt x="711" y="571"/>
                </a:lnTo>
                <a:lnTo>
                  <a:pt x="669" y="641"/>
                </a:lnTo>
                <a:lnTo>
                  <a:pt x="628" y="713"/>
                </a:lnTo>
                <a:lnTo>
                  <a:pt x="588" y="785"/>
                </a:lnTo>
                <a:lnTo>
                  <a:pt x="550" y="859"/>
                </a:lnTo>
                <a:lnTo>
                  <a:pt x="513" y="934"/>
                </a:lnTo>
                <a:lnTo>
                  <a:pt x="478" y="1009"/>
                </a:lnTo>
                <a:lnTo>
                  <a:pt x="444" y="1086"/>
                </a:lnTo>
                <a:lnTo>
                  <a:pt x="411" y="1164"/>
                </a:lnTo>
                <a:lnTo>
                  <a:pt x="379" y="1242"/>
                </a:lnTo>
                <a:lnTo>
                  <a:pt x="349" y="1321"/>
                </a:lnTo>
                <a:lnTo>
                  <a:pt x="320" y="1402"/>
                </a:lnTo>
                <a:lnTo>
                  <a:pt x="293" y="1483"/>
                </a:lnTo>
                <a:lnTo>
                  <a:pt x="267" y="1564"/>
                </a:lnTo>
                <a:lnTo>
                  <a:pt x="242" y="1647"/>
                </a:lnTo>
                <a:lnTo>
                  <a:pt x="218" y="1730"/>
                </a:lnTo>
                <a:lnTo>
                  <a:pt x="195" y="1813"/>
                </a:lnTo>
                <a:lnTo>
                  <a:pt x="174" y="1898"/>
                </a:lnTo>
                <a:lnTo>
                  <a:pt x="154" y="1983"/>
                </a:lnTo>
                <a:lnTo>
                  <a:pt x="135" y="2068"/>
                </a:lnTo>
                <a:lnTo>
                  <a:pt x="118" y="2154"/>
                </a:lnTo>
                <a:lnTo>
                  <a:pt x="102" y="2240"/>
                </a:lnTo>
                <a:lnTo>
                  <a:pt x="86" y="2327"/>
                </a:lnTo>
                <a:lnTo>
                  <a:pt x="73" y="2415"/>
                </a:lnTo>
                <a:lnTo>
                  <a:pt x="60" y="2502"/>
                </a:lnTo>
                <a:lnTo>
                  <a:pt x="49" y="2590"/>
                </a:lnTo>
                <a:lnTo>
                  <a:pt x="38" y="2678"/>
                </a:lnTo>
                <a:lnTo>
                  <a:pt x="29" y="2767"/>
                </a:lnTo>
                <a:lnTo>
                  <a:pt x="22" y="2856"/>
                </a:lnTo>
                <a:lnTo>
                  <a:pt x="15" y="2945"/>
                </a:lnTo>
                <a:lnTo>
                  <a:pt x="10" y="3034"/>
                </a:lnTo>
                <a:lnTo>
                  <a:pt x="5" y="3123"/>
                </a:lnTo>
                <a:lnTo>
                  <a:pt x="2" y="3212"/>
                </a:lnTo>
                <a:lnTo>
                  <a:pt x="1" y="3302"/>
                </a:lnTo>
                <a:lnTo>
                  <a:pt x="0" y="339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8" name="Freeform 143"/>
          <p:cNvSpPr>
            <a:spLocks/>
          </p:cNvSpPr>
          <p:nvPr/>
        </p:nvSpPr>
        <p:spPr bwMode="auto">
          <a:xfrm flipV="1">
            <a:off x="4387056" y="3952875"/>
            <a:ext cx="1055688" cy="2332038"/>
          </a:xfrm>
          <a:custGeom>
            <a:avLst/>
            <a:gdLst>
              <a:gd name="T0" fmla="*/ 1540 w 1540"/>
              <a:gd name="T1" fmla="*/ 0 h 3402"/>
              <a:gd name="T2" fmla="*/ 1467 w 1540"/>
              <a:gd name="T3" fmla="*/ 53 h 3402"/>
              <a:gd name="T4" fmla="*/ 1395 w 1540"/>
              <a:gd name="T5" fmla="*/ 107 h 3402"/>
              <a:gd name="T6" fmla="*/ 1326 w 1540"/>
              <a:gd name="T7" fmla="*/ 164 h 3402"/>
              <a:gd name="T8" fmla="*/ 1259 w 1540"/>
              <a:gd name="T9" fmla="*/ 222 h 3402"/>
              <a:gd name="T10" fmla="*/ 1193 w 1540"/>
              <a:gd name="T11" fmla="*/ 283 h 3402"/>
              <a:gd name="T12" fmla="*/ 1130 w 1540"/>
              <a:gd name="T13" fmla="*/ 345 h 3402"/>
              <a:gd name="T14" fmla="*/ 1068 w 1540"/>
              <a:gd name="T15" fmla="*/ 409 h 3402"/>
              <a:gd name="T16" fmla="*/ 1008 w 1540"/>
              <a:gd name="T17" fmla="*/ 474 h 3402"/>
              <a:gd name="T18" fmla="*/ 950 w 1540"/>
              <a:gd name="T19" fmla="*/ 541 h 3402"/>
              <a:gd name="T20" fmla="*/ 894 w 1540"/>
              <a:gd name="T21" fmla="*/ 610 h 3402"/>
              <a:gd name="T22" fmla="*/ 840 w 1540"/>
              <a:gd name="T23" fmla="*/ 680 h 3402"/>
              <a:gd name="T24" fmla="*/ 787 w 1540"/>
              <a:gd name="T25" fmla="*/ 752 h 3402"/>
              <a:gd name="T26" fmla="*/ 736 w 1540"/>
              <a:gd name="T27" fmla="*/ 825 h 3402"/>
              <a:gd name="T28" fmla="*/ 688 w 1540"/>
              <a:gd name="T29" fmla="*/ 899 h 3402"/>
              <a:gd name="T30" fmla="*/ 640 w 1540"/>
              <a:gd name="T31" fmla="*/ 974 h 3402"/>
              <a:gd name="T32" fmla="*/ 595 w 1540"/>
              <a:gd name="T33" fmla="*/ 1051 h 3402"/>
              <a:gd name="T34" fmla="*/ 551 w 1540"/>
              <a:gd name="T35" fmla="*/ 1128 h 3402"/>
              <a:gd name="T36" fmla="*/ 509 w 1540"/>
              <a:gd name="T37" fmla="*/ 1207 h 3402"/>
              <a:gd name="T38" fmla="*/ 469 w 1540"/>
              <a:gd name="T39" fmla="*/ 1287 h 3402"/>
              <a:gd name="T40" fmla="*/ 430 w 1540"/>
              <a:gd name="T41" fmla="*/ 1368 h 3402"/>
              <a:gd name="T42" fmla="*/ 394 w 1540"/>
              <a:gd name="T43" fmla="*/ 1450 h 3402"/>
              <a:gd name="T44" fmla="*/ 358 w 1540"/>
              <a:gd name="T45" fmla="*/ 1532 h 3402"/>
              <a:gd name="T46" fmla="*/ 325 w 1540"/>
              <a:gd name="T47" fmla="*/ 1616 h 3402"/>
              <a:gd name="T48" fmla="*/ 293 w 1540"/>
              <a:gd name="T49" fmla="*/ 1700 h 3402"/>
              <a:gd name="T50" fmla="*/ 263 w 1540"/>
              <a:gd name="T51" fmla="*/ 1786 h 3402"/>
              <a:gd name="T52" fmla="*/ 234 w 1540"/>
              <a:gd name="T53" fmla="*/ 1871 h 3402"/>
              <a:gd name="T54" fmla="*/ 208 w 1540"/>
              <a:gd name="T55" fmla="*/ 1958 h 3402"/>
              <a:gd name="T56" fmla="*/ 182 w 1540"/>
              <a:gd name="T57" fmla="*/ 2045 h 3402"/>
              <a:gd name="T58" fmla="*/ 159 w 1540"/>
              <a:gd name="T59" fmla="*/ 2133 h 3402"/>
              <a:gd name="T60" fmla="*/ 137 w 1540"/>
              <a:gd name="T61" fmla="*/ 2221 h 3402"/>
              <a:gd name="T62" fmla="*/ 117 w 1540"/>
              <a:gd name="T63" fmla="*/ 2310 h 3402"/>
              <a:gd name="T64" fmla="*/ 98 w 1540"/>
              <a:gd name="T65" fmla="*/ 2399 h 3402"/>
              <a:gd name="T66" fmla="*/ 81 w 1540"/>
              <a:gd name="T67" fmla="*/ 2489 h 3402"/>
              <a:gd name="T68" fmla="*/ 66 w 1540"/>
              <a:gd name="T69" fmla="*/ 2579 h 3402"/>
              <a:gd name="T70" fmla="*/ 52 w 1540"/>
              <a:gd name="T71" fmla="*/ 2670 h 3402"/>
              <a:gd name="T72" fmla="*/ 40 w 1540"/>
              <a:gd name="T73" fmla="*/ 2761 h 3402"/>
              <a:gd name="T74" fmla="*/ 29 w 1540"/>
              <a:gd name="T75" fmla="*/ 2852 h 3402"/>
              <a:gd name="T76" fmla="*/ 20 w 1540"/>
              <a:gd name="T77" fmla="*/ 2943 h 3402"/>
              <a:gd name="T78" fmla="*/ 13 w 1540"/>
              <a:gd name="T79" fmla="*/ 3035 h 3402"/>
              <a:gd name="T80" fmla="*/ 7 w 1540"/>
              <a:gd name="T81" fmla="*/ 3126 h 3402"/>
              <a:gd name="T82" fmla="*/ 3 w 1540"/>
              <a:gd name="T83" fmla="*/ 3218 h 3402"/>
              <a:gd name="T84" fmla="*/ 1 w 1540"/>
              <a:gd name="T85" fmla="*/ 3310 h 3402"/>
              <a:gd name="T86" fmla="*/ 0 w 1540"/>
              <a:gd name="T87" fmla="*/ 3402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1540" y="0"/>
                </a:moveTo>
                <a:lnTo>
                  <a:pt x="1467" y="53"/>
                </a:lnTo>
                <a:lnTo>
                  <a:pt x="1395" y="107"/>
                </a:lnTo>
                <a:lnTo>
                  <a:pt x="1326" y="164"/>
                </a:lnTo>
                <a:lnTo>
                  <a:pt x="1259" y="222"/>
                </a:lnTo>
                <a:lnTo>
                  <a:pt x="1193" y="283"/>
                </a:lnTo>
                <a:lnTo>
                  <a:pt x="1130" y="345"/>
                </a:lnTo>
                <a:lnTo>
                  <a:pt x="1068" y="409"/>
                </a:lnTo>
                <a:lnTo>
                  <a:pt x="1008" y="474"/>
                </a:lnTo>
                <a:lnTo>
                  <a:pt x="950" y="541"/>
                </a:lnTo>
                <a:lnTo>
                  <a:pt x="894" y="610"/>
                </a:lnTo>
                <a:lnTo>
                  <a:pt x="840" y="680"/>
                </a:lnTo>
                <a:lnTo>
                  <a:pt x="787" y="752"/>
                </a:lnTo>
                <a:lnTo>
                  <a:pt x="736" y="825"/>
                </a:lnTo>
                <a:lnTo>
                  <a:pt x="688" y="899"/>
                </a:lnTo>
                <a:lnTo>
                  <a:pt x="640" y="974"/>
                </a:lnTo>
                <a:lnTo>
                  <a:pt x="595" y="1051"/>
                </a:lnTo>
                <a:lnTo>
                  <a:pt x="551" y="1128"/>
                </a:lnTo>
                <a:lnTo>
                  <a:pt x="509" y="1207"/>
                </a:lnTo>
                <a:lnTo>
                  <a:pt x="469" y="1287"/>
                </a:lnTo>
                <a:lnTo>
                  <a:pt x="430" y="1368"/>
                </a:lnTo>
                <a:lnTo>
                  <a:pt x="394" y="1450"/>
                </a:lnTo>
                <a:lnTo>
                  <a:pt x="358" y="1532"/>
                </a:lnTo>
                <a:lnTo>
                  <a:pt x="325" y="1616"/>
                </a:lnTo>
                <a:lnTo>
                  <a:pt x="293" y="1700"/>
                </a:lnTo>
                <a:lnTo>
                  <a:pt x="263" y="1786"/>
                </a:lnTo>
                <a:lnTo>
                  <a:pt x="234" y="1871"/>
                </a:lnTo>
                <a:lnTo>
                  <a:pt x="208" y="1958"/>
                </a:lnTo>
                <a:lnTo>
                  <a:pt x="182" y="2045"/>
                </a:lnTo>
                <a:lnTo>
                  <a:pt x="159" y="2133"/>
                </a:lnTo>
                <a:lnTo>
                  <a:pt x="137" y="2221"/>
                </a:lnTo>
                <a:lnTo>
                  <a:pt x="117" y="2310"/>
                </a:lnTo>
                <a:lnTo>
                  <a:pt x="98" y="2399"/>
                </a:lnTo>
                <a:lnTo>
                  <a:pt x="81" y="2489"/>
                </a:lnTo>
                <a:lnTo>
                  <a:pt x="66" y="2579"/>
                </a:lnTo>
                <a:lnTo>
                  <a:pt x="52" y="2670"/>
                </a:lnTo>
                <a:lnTo>
                  <a:pt x="40" y="2761"/>
                </a:lnTo>
                <a:lnTo>
                  <a:pt x="29" y="2852"/>
                </a:lnTo>
                <a:lnTo>
                  <a:pt x="20" y="2943"/>
                </a:lnTo>
                <a:lnTo>
                  <a:pt x="13" y="3035"/>
                </a:lnTo>
                <a:lnTo>
                  <a:pt x="7" y="3126"/>
                </a:lnTo>
                <a:lnTo>
                  <a:pt x="3" y="3218"/>
                </a:lnTo>
                <a:lnTo>
                  <a:pt x="1" y="3310"/>
                </a:lnTo>
                <a:lnTo>
                  <a:pt x="0" y="340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59" name="Freeform 144"/>
          <p:cNvSpPr>
            <a:spLocks/>
          </p:cNvSpPr>
          <p:nvPr/>
        </p:nvSpPr>
        <p:spPr bwMode="auto">
          <a:xfrm flipV="1">
            <a:off x="4114006" y="3952875"/>
            <a:ext cx="1308100" cy="2341563"/>
          </a:xfrm>
          <a:custGeom>
            <a:avLst/>
            <a:gdLst>
              <a:gd name="T0" fmla="*/ 1909 w 1909"/>
              <a:gd name="T1" fmla="*/ 0 h 3416"/>
              <a:gd name="T2" fmla="*/ 1821 w 1909"/>
              <a:gd name="T3" fmla="*/ 47 h 3416"/>
              <a:gd name="T4" fmla="*/ 1735 w 1909"/>
              <a:gd name="T5" fmla="*/ 95 h 3416"/>
              <a:gd name="T6" fmla="*/ 1650 w 1909"/>
              <a:gd name="T7" fmla="*/ 147 h 3416"/>
              <a:gd name="T8" fmla="*/ 1568 w 1909"/>
              <a:gd name="T9" fmla="*/ 201 h 3416"/>
              <a:gd name="T10" fmla="*/ 1489 w 1909"/>
              <a:gd name="T11" fmla="*/ 257 h 3416"/>
              <a:gd name="T12" fmla="*/ 1411 w 1909"/>
              <a:gd name="T13" fmla="*/ 315 h 3416"/>
              <a:gd name="T14" fmla="*/ 1335 w 1909"/>
              <a:gd name="T15" fmla="*/ 376 h 3416"/>
              <a:gd name="T16" fmla="*/ 1262 w 1909"/>
              <a:gd name="T17" fmla="*/ 438 h 3416"/>
              <a:gd name="T18" fmla="*/ 1190 w 1909"/>
              <a:gd name="T19" fmla="*/ 503 h 3416"/>
              <a:gd name="T20" fmla="*/ 1121 w 1909"/>
              <a:gd name="T21" fmla="*/ 569 h 3416"/>
              <a:gd name="T22" fmla="*/ 1054 w 1909"/>
              <a:gd name="T23" fmla="*/ 637 h 3416"/>
              <a:gd name="T24" fmla="*/ 989 w 1909"/>
              <a:gd name="T25" fmla="*/ 707 h 3416"/>
              <a:gd name="T26" fmla="*/ 926 w 1909"/>
              <a:gd name="T27" fmla="*/ 779 h 3416"/>
              <a:gd name="T28" fmla="*/ 865 w 1909"/>
              <a:gd name="T29" fmla="*/ 852 h 3416"/>
              <a:gd name="T30" fmla="*/ 806 w 1909"/>
              <a:gd name="T31" fmla="*/ 927 h 3416"/>
              <a:gd name="T32" fmla="*/ 749 w 1909"/>
              <a:gd name="T33" fmla="*/ 1004 h 3416"/>
              <a:gd name="T34" fmla="*/ 695 w 1909"/>
              <a:gd name="T35" fmla="*/ 1081 h 3416"/>
              <a:gd name="T36" fmla="*/ 642 w 1909"/>
              <a:gd name="T37" fmla="*/ 1161 h 3416"/>
              <a:gd name="T38" fmla="*/ 592 w 1909"/>
              <a:gd name="T39" fmla="*/ 1241 h 3416"/>
              <a:gd name="T40" fmla="*/ 543 w 1909"/>
              <a:gd name="T41" fmla="*/ 1323 h 3416"/>
              <a:gd name="T42" fmla="*/ 497 w 1909"/>
              <a:gd name="T43" fmla="*/ 1405 h 3416"/>
              <a:gd name="T44" fmla="*/ 453 w 1909"/>
              <a:gd name="T45" fmla="*/ 1489 h 3416"/>
              <a:gd name="T46" fmla="*/ 411 w 1909"/>
              <a:gd name="T47" fmla="*/ 1574 h 3416"/>
              <a:gd name="T48" fmla="*/ 371 w 1909"/>
              <a:gd name="T49" fmla="*/ 1660 h 3416"/>
              <a:gd name="T50" fmla="*/ 333 w 1909"/>
              <a:gd name="T51" fmla="*/ 1747 h 3416"/>
              <a:gd name="T52" fmla="*/ 297 w 1909"/>
              <a:gd name="T53" fmla="*/ 1835 h 3416"/>
              <a:gd name="T54" fmla="*/ 263 w 1909"/>
              <a:gd name="T55" fmla="*/ 1924 h 3416"/>
              <a:gd name="T56" fmla="*/ 231 w 1909"/>
              <a:gd name="T57" fmla="*/ 2013 h 3416"/>
              <a:gd name="T58" fmla="*/ 201 w 1909"/>
              <a:gd name="T59" fmla="*/ 2104 h 3416"/>
              <a:gd name="T60" fmla="*/ 173 w 1909"/>
              <a:gd name="T61" fmla="*/ 2195 h 3416"/>
              <a:gd name="T62" fmla="*/ 148 w 1909"/>
              <a:gd name="T63" fmla="*/ 2286 h 3416"/>
              <a:gd name="T64" fmla="*/ 124 w 1909"/>
              <a:gd name="T65" fmla="*/ 2378 h 3416"/>
              <a:gd name="T66" fmla="*/ 103 w 1909"/>
              <a:gd name="T67" fmla="*/ 2471 h 3416"/>
              <a:gd name="T68" fmla="*/ 83 w 1909"/>
              <a:gd name="T69" fmla="*/ 2564 h 3416"/>
              <a:gd name="T70" fmla="*/ 66 w 1909"/>
              <a:gd name="T71" fmla="*/ 2658 h 3416"/>
              <a:gd name="T72" fmla="*/ 50 w 1909"/>
              <a:gd name="T73" fmla="*/ 2752 h 3416"/>
              <a:gd name="T74" fmla="*/ 37 w 1909"/>
              <a:gd name="T75" fmla="*/ 2846 h 3416"/>
              <a:gd name="T76" fmla="*/ 26 w 1909"/>
              <a:gd name="T77" fmla="*/ 2940 h 3416"/>
              <a:gd name="T78" fmla="*/ 17 w 1909"/>
              <a:gd name="T79" fmla="*/ 3035 h 3416"/>
              <a:gd name="T80" fmla="*/ 9 w 1909"/>
              <a:gd name="T81" fmla="*/ 3130 h 3416"/>
              <a:gd name="T82" fmla="*/ 4 w 1909"/>
              <a:gd name="T83" fmla="*/ 3225 h 3416"/>
              <a:gd name="T84" fmla="*/ 1 w 1909"/>
              <a:gd name="T85" fmla="*/ 3321 h 3416"/>
              <a:gd name="T86" fmla="*/ 0 w 1909"/>
              <a:gd name="T87" fmla="*/ 3416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1909" y="0"/>
                </a:moveTo>
                <a:lnTo>
                  <a:pt x="1821" y="47"/>
                </a:lnTo>
                <a:lnTo>
                  <a:pt x="1735" y="95"/>
                </a:lnTo>
                <a:lnTo>
                  <a:pt x="1650" y="147"/>
                </a:lnTo>
                <a:lnTo>
                  <a:pt x="1568" y="201"/>
                </a:lnTo>
                <a:lnTo>
                  <a:pt x="1489" y="257"/>
                </a:lnTo>
                <a:lnTo>
                  <a:pt x="1411" y="315"/>
                </a:lnTo>
                <a:lnTo>
                  <a:pt x="1335" y="376"/>
                </a:lnTo>
                <a:lnTo>
                  <a:pt x="1262" y="438"/>
                </a:lnTo>
                <a:lnTo>
                  <a:pt x="1190" y="503"/>
                </a:lnTo>
                <a:lnTo>
                  <a:pt x="1121" y="569"/>
                </a:lnTo>
                <a:lnTo>
                  <a:pt x="1054" y="637"/>
                </a:lnTo>
                <a:lnTo>
                  <a:pt x="989" y="707"/>
                </a:lnTo>
                <a:lnTo>
                  <a:pt x="926" y="779"/>
                </a:lnTo>
                <a:lnTo>
                  <a:pt x="865" y="852"/>
                </a:lnTo>
                <a:lnTo>
                  <a:pt x="806" y="927"/>
                </a:lnTo>
                <a:lnTo>
                  <a:pt x="749" y="1004"/>
                </a:lnTo>
                <a:lnTo>
                  <a:pt x="695" y="1081"/>
                </a:lnTo>
                <a:lnTo>
                  <a:pt x="642" y="1161"/>
                </a:lnTo>
                <a:lnTo>
                  <a:pt x="592" y="1241"/>
                </a:lnTo>
                <a:lnTo>
                  <a:pt x="543" y="1323"/>
                </a:lnTo>
                <a:lnTo>
                  <a:pt x="497" y="1405"/>
                </a:lnTo>
                <a:lnTo>
                  <a:pt x="453" y="1489"/>
                </a:lnTo>
                <a:lnTo>
                  <a:pt x="411" y="1574"/>
                </a:lnTo>
                <a:lnTo>
                  <a:pt x="371" y="1660"/>
                </a:lnTo>
                <a:lnTo>
                  <a:pt x="333" y="1747"/>
                </a:lnTo>
                <a:lnTo>
                  <a:pt x="297" y="1835"/>
                </a:lnTo>
                <a:lnTo>
                  <a:pt x="263" y="1924"/>
                </a:lnTo>
                <a:lnTo>
                  <a:pt x="231" y="2013"/>
                </a:lnTo>
                <a:lnTo>
                  <a:pt x="201" y="2104"/>
                </a:lnTo>
                <a:lnTo>
                  <a:pt x="173" y="2195"/>
                </a:lnTo>
                <a:lnTo>
                  <a:pt x="148" y="2286"/>
                </a:lnTo>
                <a:lnTo>
                  <a:pt x="124" y="2378"/>
                </a:lnTo>
                <a:lnTo>
                  <a:pt x="103" y="2471"/>
                </a:lnTo>
                <a:lnTo>
                  <a:pt x="83" y="2564"/>
                </a:lnTo>
                <a:lnTo>
                  <a:pt x="66" y="2658"/>
                </a:lnTo>
                <a:lnTo>
                  <a:pt x="50" y="2752"/>
                </a:lnTo>
                <a:lnTo>
                  <a:pt x="37" y="2846"/>
                </a:lnTo>
                <a:lnTo>
                  <a:pt x="26" y="2940"/>
                </a:lnTo>
                <a:lnTo>
                  <a:pt x="17" y="3035"/>
                </a:lnTo>
                <a:lnTo>
                  <a:pt x="9" y="3130"/>
                </a:lnTo>
                <a:lnTo>
                  <a:pt x="4" y="3225"/>
                </a:lnTo>
                <a:lnTo>
                  <a:pt x="1" y="3321"/>
                </a:lnTo>
                <a:lnTo>
                  <a:pt x="0" y="341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0" name="Freeform 145"/>
          <p:cNvSpPr>
            <a:spLocks/>
          </p:cNvSpPr>
          <p:nvPr/>
        </p:nvSpPr>
        <p:spPr bwMode="auto">
          <a:xfrm flipV="1">
            <a:off x="3850481" y="3952875"/>
            <a:ext cx="1554163" cy="2352675"/>
          </a:xfrm>
          <a:custGeom>
            <a:avLst/>
            <a:gdLst>
              <a:gd name="T0" fmla="*/ 2267 w 2267"/>
              <a:gd name="T1" fmla="*/ 0 h 3432"/>
              <a:gd name="T2" fmla="*/ 2166 w 2267"/>
              <a:gd name="T3" fmla="*/ 39 h 3432"/>
              <a:gd name="T4" fmla="*/ 2067 w 2267"/>
              <a:gd name="T5" fmla="*/ 81 h 3432"/>
              <a:gd name="T6" fmla="*/ 1970 w 2267"/>
              <a:gd name="T7" fmla="*/ 126 h 3432"/>
              <a:gd name="T8" fmla="*/ 1875 w 2267"/>
              <a:gd name="T9" fmla="*/ 174 h 3432"/>
              <a:gd name="T10" fmla="*/ 1782 w 2267"/>
              <a:gd name="T11" fmla="*/ 224 h 3432"/>
              <a:gd name="T12" fmla="*/ 1692 w 2267"/>
              <a:gd name="T13" fmla="*/ 278 h 3432"/>
              <a:gd name="T14" fmla="*/ 1603 w 2267"/>
              <a:gd name="T15" fmla="*/ 334 h 3432"/>
              <a:gd name="T16" fmla="*/ 1517 w 2267"/>
              <a:gd name="T17" fmla="*/ 393 h 3432"/>
              <a:gd name="T18" fmla="*/ 1433 w 2267"/>
              <a:gd name="T19" fmla="*/ 454 h 3432"/>
              <a:gd name="T20" fmla="*/ 1351 w 2267"/>
              <a:gd name="T21" fmla="*/ 517 h 3432"/>
              <a:gd name="T22" fmla="*/ 1272 w 2267"/>
              <a:gd name="T23" fmla="*/ 583 h 3432"/>
              <a:gd name="T24" fmla="*/ 1194 w 2267"/>
              <a:gd name="T25" fmla="*/ 651 h 3432"/>
              <a:gd name="T26" fmla="*/ 1119 w 2267"/>
              <a:gd name="T27" fmla="*/ 721 h 3432"/>
              <a:gd name="T28" fmla="*/ 1047 w 2267"/>
              <a:gd name="T29" fmla="*/ 793 h 3432"/>
              <a:gd name="T30" fmla="*/ 977 w 2267"/>
              <a:gd name="T31" fmla="*/ 867 h 3432"/>
              <a:gd name="T32" fmla="*/ 909 w 2267"/>
              <a:gd name="T33" fmla="*/ 943 h 3432"/>
              <a:gd name="T34" fmla="*/ 843 w 2267"/>
              <a:gd name="T35" fmla="*/ 1020 h 3432"/>
              <a:gd name="T36" fmla="*/ 780 w 2267"/>
              <a:gd name="T37" fmla="*/ 1100 h 3432"/>
              <a:gd name="T38" fmla="*/ 719 w 2267"/>
              <a:gd name="T39" fmla="*/ 1181 h 3432"/>
              <a:gd name="T40" fmla="*/ 661 w 2267"/>
              <a:gd name="T41" fmla="*/ 1263 h 3432"/>
              <a:gd name="T42" fmla="*/ 605 w 2267"/>
              <a:gd name="T43" fmla="*/ 1347 h 3432"/>
              <a:gd name="T44" fmla="*/ 552 w 2267"/>
              <a:gd name="T45" fmla="*/ 1432 h 3432"/>
              <a:gd name="T46" fmla="*/ 501 w 2267"/>
              <a:gd name="T47" fmla="*/ 1519 h 3432"/>
              <a:gd name="T48" fmla="*/ 452 w 2267"/>
              <a:gd name="T49" fmla="*/ 1607 h 3432"/>
              <a:gd name="T50" fmla="*/ 406 w 2267"/>
              <a:gd name="T51" fmla="*/ 1696 h 3432"/>
              <a:gd name="T52" fmla="*/ 362 w 2267"/>
              <a:gd name="T53" fmla="*/ 1786 h 3432"/>
              <a:gd name="T54" fmla="*/ 321 w 2267"/>
              <a:gd name="T55" fmla="*/ 1878 h 3432"/>
              <a:gd name="T56" fmla="*/ 282 w 2267"/>
              <a:gd name="T57" fmla="*/ 1970 h 3432"/>
              <a:gd name="T58" fmla="*/ 246 w 2267"/>
              <a:gd name="T59" fmla="*/ 2063 h 3432"/>
              <a:gd name="T60" fmla="*/ 212 w 2267"/>
              <a:gd name="T61" fmla="*/ 2158 h 3432"/>
              <a:gd name="T62" fmla="*/ 181 w 2267"/>
              <a:gd name="T63" fmla="*/ 2253 h 3432"/>
              <a:gd name="T64" fmla="*/ 152 w 2267"/>
              <a:gd name="T65" fmla="*/ 2348 h 3432"/>
              <a:gd name="T66" fmla="*/ 126 w 2267"/>
              <a:gd name="T67" fmla="*/ 2445 h 3432"/>
              <a:gd name="T68" fmla="*/ 102 w 2267"/>
              <a:gd name="T69" fmla="*/ 2542 h 3432"/>
              <a:gd name="T70" fmla="*/ 80 w 2267"/>
              <a:gd name="T71" fmla="*/ 2639 h 3432"/>
              <a:gd name="T72" fmla="*/ 62 w 2267"/>
              <a:gd name="T73" fmla="*/ 2737 h 3432"/>
              <a:gd name="T74" fmla="*/ 45 w 2267"/>
              <a:gd name="T75" fmla="*/ 2836 h 3432"/>
              <a:gd name="T76" fmla="*/ 32 w 2267"/>
              <a:gd name="T77" fmla="*/ 2934 h 3432"/>
              <a:gd name="T78" fmla="*/ 20 w 2267"/>
              <a:gd name="T79" fmla="*/ 3034 h 3432"/>
              <a:gd name="T80" fmla="*/ 11 w 2267"/>
              <a:gd name="T81" fmla="*/ 3133 h 3432"/>
              <a:gd name="T82" fmla="*/ 5 w 2267"/>
              <a:gd name="T83" fmla="*/ 3233 h 3432"/>
              <a:gd name="T84" fmla="*/ 1 w 2267"/>
              <a:gd name="T85" fmla="*/ 3332 h 3432"/>
              <a:gd name="T86" fmla="*/ 0 w 2267"/>
              <a:gd name="T87" fmla="*/ 3432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2267" y="0"/>
                </a:moveTo>
                <a:lnTo>
                  <a:pt x="2166" y="39"/>
                </a:lnTo>
                <a:lnTo>
                  <a:pt x="2067" y="81"/>
                </a:lnTo>
                <a:lnTo>
                  <a:pt x="1970" y="126"/>
                </a:lnTo>
                <a:lnTo>
                  <a:pt x="1875" y="174"/>
                </a:lnTo>
                <a:lnTo>
                  <a:pt x="1782" y="224"/>
                </a:lnTo>
                <a:lnTo>
                  <a:pt x="1692" y="278"/>
                </a:lnTo>
                <a:lnTo>
                  <a:pt x="1603" y="334"/>
                </a:lnTo>
                <a:lnTo>
                  <a:pt x="1517" y="393"/>
                </a:lnTo>
                <a:lnTo>
                  <a:pt x="1433" y="454"/>
                </a:lnTo>
                <a:lnTo>
                  <a:pt x="1351" y="517"/>
                </a:lnTo>
                <a:lnTo>
                  <a:pt x="1272" y="583"/>
                </a:lnTo>
                <a:lnTo>
                  <a:pt x="1194" y="651"/>
                </a:lnTo>
                <a:lnTo>
                  <a:pt x="1119" y="721"/>
                </a:lnTo>
                <a:lnTo>
                  <a:pt x="1047" y="793"/>
                </a:lnTo>
                <a:lnTo>
                  <a:pt x="977" y="867"/>
                </a:lnTo>
                <a:lnTo>
                  <a:pt x="909" y="943"/>
                </a:lnTo>
                <a:lnTo>
                  <a:pt x="843" y="1020"/>
                </a:lnTo>
                <a:lnTo>
                  <a:pt x="780" y="1100"/>
                </a:lnTo>
                <a:lnTo>
                  <a:pt x="719" y="1181"/>
                </a:lnTo>
                <a:lnTo>
                  <a:pt x="661" y="1263"/>
                </a:lnTo>
                <a:lnTo>
                  <a:pt x="605" y="1347"/>
                </a:lnTo>
                <a:lnTo>
                  <a:pt x="552" y="1432"/>
                </a:lnTo>
                <a:lnTo>
                  <a:pt x="501" y="1519"/>
                </a:lnTo>
                <a:lnTo>
                  <a:pt x="452" y="1607"/>
                </a:lnTo>
                <a:lnTo>
                  <a:pt x="406" y="1696"/>
                </a:lnTo>
                <a:lnTo>
                  <a:pt x="362" y="1786"/>
                </a:lnTo>
                <a:lnTo>
                  <a:pt x="321" y="1878"/>
                </a:lnTo>
                <a:lnTo>
                  <a:pt x="282" y="1970"/>
                </a:lnTo>
                <a:lnTo>
                  <a:pt x="246" y="2063"/>
                </a:lnTo>
                <a:lnTo>
                  <a:pt x="212" y="2158"/>
                </a:lnTo>
                <a:lnTo>
                  <a:pt x="181" y="2253"/>
                </a:lnTo>
                <a:lnTo>
                  <a:pt x="152" y="2348"/>
                </a:lnTo>
                <a:lnTo>
                  <a:pt x="126" y="2445"/>
                </a:lnTo>
                <a:lnTo>
                  <a:pt x="102" y="2542"/>
                </a:lnTo>
                <a:lnTo>
                  <a:pt x="80" y="2639"/>
                </a:lnTo>
                <a:lnTo>
                  <a:pt x="62" y="2737"/>
                </a:lnTo>
                <a:lnTo>
                  <a:pt x="45" y="2836"/>
                </a:lnTo>
                <a:lnTo>
                  <a:pt x="32" y="2934"/>
                </a:lnTo>
                <a:lnTo>
                  <a:pt x="20" y="3034"/>
                </a:lnTo>
                <a:lnTo>
                  <a:pt x="11" y="3133"/>
                </a:lnTo>
                <a:lnTo>
                  <a:pt x="5" y="3233"/>
                </a:lnTo>
                <a:lnTo>
                  <a:pt x="1" y="3332"/>
                </a:lnTo>
                <a:lnTo>
                  <a:pt x="0" y="343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1" name="Freeform 146"/>
          <p:cNvSpPr>
            <a:spLocks/>
          </p:cNvSpPr>
          <p:nvPr/>
        </p:nvSpPr>
        <p:spPr bwMode="auto">
          <a:xfrm flipV="1">
            <a:off x="3601244" y="3952875"/>
            <a:ext cx="1790700" cy="2365375"/>
          </a:xfrm>
          <a:custGeom>
            <a:avLst/>
            <a:gdLst>
              <a:gd name="T0" fmla="*/ 2612 w 2612"/>
              <a:gd name="T1" fmla="*/ 0 h 3451"/>
              <a:gd name="T2" fmla="*/ 2501 w 2612"/>
              <a:gd name="T3" fmla="*/ 31 h 3451"/>
              <a:gd name="T4" fmla="*/ 2392 w 2612"/>
              <a:gd name="T5" fmla="*/ 65 h 3451"/>
              <a:gd name="T6" fmla="*/ 2284 w 2612"/>
              <a:gd name="T7" fmla="*/ 102 h 3451"/>
              <a:gd name="T8" fmla="*/ 2178 w 2612"/>
              <a:gd name="T9" fmla="*/ 143 h 3451"/>
              <a:gd name="T10" fmla="*/ 2074 w 2612"/>
              <a:gd name="T11" fmla="*/ 187 h 3451"/>
              <a:gd name="T12" fmla="*/ 1972 w 2612"/>
              <a:gd name="T13" fmla="*/ 235 h 3451"/>
              <a:gd name="T14" fmla="*/ 1872 w 2612"/>
              <a:gd name="T15" fmla="*/ 285 h 3451"/>
              <a:gd name="T16" fmla="*/ 1775 w 2612"/>
              <a:gd name="T17" fmla="*/ 339 h 3451"/>
              <a:gd name="T18" fmla="*/ 1679 w 2612"/>
              <a:gd name="T19" fmla="*/ 396 h 3451"/>
              <a:gd name="T20" fmla="*/ 1586 w 2612"/>
              <a:gd name="T21" fmla="*/ 455 h 3451"/>
              <a:gd name="T22" fmla="*/ 1495 w 2612"/>
              <a:gd name="T23" fmla="*/ 517 h 3451"/>
              <a:gd name="T24" fmla="*/ 1406 w 2612"/>
              <a:gd name="T25" fmla="*/ 582 h 3451"/>
              <a:gd name="T26" fmla="*/ 1319 w 2612"/>
              <a:gd name="T27" fmla="*/ 650 h 3451"/>
              <a:gd name="T28" fmla="*/ 1235 w 2612"/>
              <a:gd name="T29" fmla="*/ 720 h 3451"/>
              <a:gd name="T30" fmla="*/ 1154 w 2612"/>
              <a:gd name="T31" fmla="*/ 792 h 3451"/>
              <a:gd name="T32" fmla="*/ 1075 w 2612"/>
              <a:gd name="T33" fmla="*/ 867 h 3451"/>
              <a:gd name="T34" fmla="*/ 999 w 2612"/>
              <a:gd name="T35" fmla="*/ 944 h 3451"/>
              <a:gd name="T36" fmla="*/ 925 w 2612"/>
              <a:gd name="T37" fmla="*/ 1023 h 3451"/>
              <a:gd name="T38" fmla="*/ 854 w 2612"/>
              <a:gd name="T39" fmla="*/ 1105 h 3451"/>
              <a:gd name="T40" fmla="*/ 785 w 2612"/>
              <a:gd name="T41" fmla="*/ 1188 h 3451"/>
              <a:gd name="T42" fmla="*/ 720 w 2612"/>
              <a:gd name="T43" fmla="*/ 1273 h 3451"/>
              <a:gd name="T44" fmla="*/ 657 w 2612"/>
              <a:gd name="T45" fmla="*/ 1360 h 3451"/>
              <a:gd name="T46" fmla="*/ 596 w 2612"/>
              <a:gd name="T47" fmla="*/ 1448 h 3451"/>
              <a:gd name="T48" fmla="*/ 539 w 2612"/>
              <a:gd name="T49" fmla="*/ 1539 h 3451"/>
              <a:gd name="T50" fmla="*/ 484 w 2612"/>
              <a:gd name="T51" fmla="*/ 1630 h 3451"/>
              <a:gd name="T52" fmla="*/ 432 w 2612"/>
              <a:gd name="T53" fmla="*/ 1723 h 3451"/>
              <a:gd name="T54" fmla="*/ 383 w 2612"/>
              <a:gd name="T55" fmla="*/ 1818 h 3451"/>
              <a:gd name="T56" fmla="*/ 337 w 2612"/>
              <a:gd name="T57" fmla="*/ 1914 h 3451"/>
              <a:gd name="T58" fmla="*/ 294 w 2612"/>
              <a:gd name="T59" fmla="*/ 2011 h 3451"/>
              <a:gd name="T60" fmla="*/ 254 w 2612"/>
              <a:gd name="T61" fmla="*/ 2109 h 3451"/>
              <a:gd name="T62" fmla="*/ 216 w 2612"/>
              <a:gd name="T63" fmla="*/ 2208 h 3451"/>
              <a:gd name="T64" fmla="*/ 182 w 2612"/>
              <a:gd name="T65" fmla="*/ 2309 h 3451"/>
              <a:gd name="T66" fmla="*/ 150 w 2612"/>
              <a:gd name="T67" fmla="*/ 2410 h 3451"/>
              <a:gd name="T68" fmla="*/ 122 w 2612"/>
              <a:gd name="T69" fmla="*/ 2512 h 3451"/>
              <a:gd name="T70" fmla="*/ 96 w 2612"/>
              <a:gd name="T71" fmla="*/ 2614 h 3451"/>
              <a:gd name="T72" fmla="*/ 74 w 2612"/>
              <a:gd name="T73" fmla="*/ 2717 h 3451"/>
              <a:gd name="T74" fmla="*/ 54 w 2612"/>
              <a:gd name="T75" fmla="*/ 2821 h 3451"/>
              <a:gd name="T76" fmla="*/ 38 w 2612"/>
              <a:gd name="T77" fmla="*/ 2925 h 3451"/>
              <a:gd name="T78" fmla="*/ 24 w 2612"/>
              <a:gd name="T79" fmla="*/ 3030 h 3451"/>
              <a:gd name="T80" fmla="*/ 14 w 2612"/>
              <a:gd name="T81" fmla="*/ 3135 h 3451"/>
              <a:gd name="T82" fmla="*/ 6 w 2612"/>
              <a:gd name="T83" fmla="*/ 3240 h 3451"/>
              <a:gd name="T84" fmla="*/ 1 w 2612"/>
              <a:gd name="T85" fmla="*/ 3346 h 3451"/>
              <a:gd name="T86" fmla="*/ 0 w 2612"/>
              <a:gd name="T87" fmla="*/ 3451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2612" y="0"/>
                </a:moveTo>
                <a:lnTo>
                  <a:pt x="2501" y="31"/>
                </a:lnTo>
                <a:lnTo>
                  <a:pt x="2392" y="65"/>
                </a:lnTo>
                <a:lnTo>
                  <a:pt x="2284" y="102"/>
                </a:lnTo>
                <a:lnTo>
                  <a:pt x="2178" y="143"/>
                </a:lnTo>
                <a:lnTo>
                  <a:pt x="2074" y="187"/>
                </a:lnTo>
                <a:lnTo>
                  <a:pt x="1972" y="235"/>
                </a:lnTo>
                <a:lnTo>
                  <a:pt x="1872" y="285"/>
                </a:lnTo>
                <a:lnTo>
                  <a:pt x="1775" y="339"/>
                </a:lnTo>
                <a:lnTo>
                  <a:pt x="1679" y="396"/>
                </a:lnTo>
                <a:lnTo>
                  <a:pt x="1586" y="455"/>
                </a:lnTo>
                <a:lnTo>
                  <a:pt x="1495" y="517"/>
                </a:lnTo>
                <a:lnTo>
                  <a:pt x="1406" y="582"/>
                </a:lnTo>
                <a:lnTo>
                  <a:pt x="1319" y="650"/>
                </a:lnTo>
                <a:lnTo>
                  <a:pt x="1235" y="720"/>
                </a:lnTo>
                <a:lnTo>
                  <a:pt x="1154" y="792"/>
                </a:lnTo>
                <a:lnTo>
                  <a:pt x="1075" y="867"/>
                </a:lnTo>
                <a:lnTo>
                  <a:pt x="999" y="944"/>
                </a:lnTo>
                <a:lnTo>
                  <a:pt x="925" y="1023"/>
                </a:lnTo>
                <a:lnTo>
                  <a:pt x="854" y="1105"/>
                </a:lnTo>
                <a:lnTo>
                  <a:pt x="785" y="1188"/>
                </a:lnTo>
                <a:lnTo>
                  <a:pt x="720" y="1273"/>
                </a:lnTo>
                <a:lnTo>
                  <a:pt x="657" y="1360"/>
                </a:lnTo>
                <a:lnTo>
                  <a:pt x="596" y="1448"/>
                </a:lnTo>
                <a:lnTo>
                  <a:pt x="539" y="1539"/>
                </a:lnTo>
                <a:lnTo>
                  <a:pt x="484" y="1630"/>
                </a:lnTo>
                <a:lnTo>
                  <a:pt x="432" y="1723"/>
                </a:lnTo>
                <a:lnTo>
                  <a:pt x="383" y="1818"/>
                </a:lnTo>
                <a:lnTo>
                  <a:pt x="337" y="1914"/>
                </a:lnTo>
                <a:lnTo>
                  <a:pt x="294" y="2011"/>
                </a:lnTo>
                <a:lnTo>
                  <a:pt x="254" y="2109"/>
                </a:lnTo>
                <a:lnTo>
                  <a:pt x="216" y="2208"/>
                </a:lnTo>
                <a:lnTo>
                  <a:pt x="182" y="2309"/>
                </a:lnTo>
                <a:lnTo>
                  <a:pt x="150" y="2410"/>
                </a:lnTo>
                <a:lnTo>
                  <a:pt x="122" y="2512"/>
                </a:lnTo>
                <a:lnTo>
                  <a:pt x="96" y="2614"/>
                </a:lnTo>
                <a:lnTo>
                  <a:pt x="74" y="2717"/>
                </a:lnTo>
                <a:lnTo>
                  <a:pt x="54" y="2821"/>
                </a:lnTo>
                <a:lnTo>
                  <a:pt x="38" y="2925"/>
                </a:lnTo>
                <a:lnTo>
                  <a:pt x="24" y="3030"/>
                </a:lnTo>
                <a:lnTo>
                  <a:pt x="14" y="3135"/>
                </a:lnTo>
                <a:lnTo>
                  <a:pt x="6" y="3240"/>
                </a:lnTo>
                <a:lnTo>
                  <a:pt x="1" y="3346"/>
                </a:lnTo>
                <a:lnTo>
                  <a:pt x="0" y="345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2" name="Freeform 147"/>
          <p:cNvSpPr>
            <a:spLocks/>
          </p:cNvSpPr>
          <p:nvPr/>
        </p:nvSpPr>
        <p:spPr bwMode="auto">
          <a:xfrm flipV="1">
            <a:off x="3366294" y="3952875"/>
            <a:ext cx="2017713" cy="2379663"/>
          </a:xfrm>
          <a:custGeom>
            <a:avLst/>
            <a:gdLst>
              <a:gd name="T0" fmla="*/ 2943 w 2943"/>
              <a:gd name="T1" fmla="*/ 0 h 3471"/>
              <a:gd name="T2" fmla="*/ 2825 w 2943"/>
              <a:gd name="T3" fmla="*/ 21 h 3471"/>
              <a:gd name="T4" fmla="*/ 2708 w 2943"/>
              <a:gd name="T5" fmla="*/ 46 h 3471"/>
              <a:gd name="T6" fmla="*/ 2592 w 2943"/>
              <a:gd name="T7" fmla="*/ 75 h 3471"/>
              <a:gd name="T8" fmla="*/ 2478 w 2943"/>
              <a:gd name="T9" fmla="*/ 108 h 3471"/>
              <a:gd name="T10" fmla="*/ 2365 w 2943"/>
              <a:gd name="T11" fmla="*/ 144 h 3471"/>
              <a:gd name="T12" fmla="*/ 2254 w 2943"/>
              <a:gd name="T13" fmla="*/ 184 h 3471"/>
              <a:gd name="T14" fmla="*/ 2144 w 2943"/>
              <a:gd name="T15" fmla="*/ 228 h 3471"/>
              <a:gd name="T16" fmla="*/ 2037 w 2943"/>
              <a:gd name="T17" fmla="*/ 276 h 3471"/>
              <a:gd name="T18" fmla="*/ 1931 w 2943"/>
              <a:gd name="T19" fmla="*/ 327 h 3471"/>
              <a:gd name="T20" fmla="*/ 1827 w 2943"/>
              <a:gd name="T21" fmla="*/ 381 h 3471"/>
              <a:gd name="T22" fmla="*/ 1725 w 2943"/>
              <a:gd name="T23" fmla="*/ 439 h 3471"/>
              <a:gd name="T24" fmla="*/ 1626 w 2943"/>
              <a:gd name="T25" fmla="*/ 499 h 3471"/>
              <a:gd name="T26" fmla="*/ 1529 w 2943"/>
              <a:gd name="T27" fmla="*/ 564 h 3471"/>
              <a:gd name="T28" fmla="*/ 1434 w 2943"/>
              <a:gd name="T29" fmla="*/ 631 h 3471"/>
              <a:gd name="T30" fmla="*/ 1342 w 2943"/>
              <a:gd name="T31" fmla="*/ 701 h 3471"/>
              <a:gd name="T32" fmla="*/ 1252 w 2943"/>
              <a:gd name="T33" fmla="*/ 774 h 3471"/>
              <a:gd name="T34" fmla="*/ 1165 w 2943"/>
              <a:gd name="T35" fmla="*/ 850 h 3471"/>
              <a:gd name="T36" fmla="*/ 1081 w 2943"/>
              <a:gd name="T37" fmla="*/ 928 h 3471"/>
              <a:gd name="T38" fmla="*/ 999 w 2943"/>
              <a:gd name="T39" fmla="*/ 1009 h 3471"/>
              <a:gd name="T40" fmla="*/ 920 w 2943"/>
              <a:gd name="T41" fmla="*/ 1093 h 3471"/>
              <a:gd name="T42" fmla="*/ 844 w 2943"/>
              <a:gd name="T43" fmla="*/ 1179 h 3471"/>
              <a:gd name="T44" fmla="*/ 771 w 2943"/>
              <a:gd name="T45" fmla="*/ 1267 h 3471"/>
              <a:gd name="T46" fmla="*/ 701 w 2943"/>
              <a:gd name="T47" fmla="*/ 1357 h 3471"/>
              <a:gd name="T48" fmla="*/ 635 w 2943"/>
              <a:gd name="T49" fmla="*/ 1450 h 3471"/>
              <a:gd name="T50" fmla="*/ 571 w 2943"/>
              <a:gd name="T51" fmla="*/ 1545 h 3471"/>
              <a:gd name="T52" fmla="*/ 510 w 2943"/>
              <a:gd name="T53" fmla="*/ 1641 h 3471"/>
              <a:gd name="T54" fmla="*/ 453 w 2943"/>
              <a:gd name="T55" fmla="*/ 1739 h 3471"/>
              <a:gd name="T56" fmla="*/ 399 w 2943"/>
              <a:gd name="T57" fmla="*/ 1839 h 3471"/>
              <a:gd name="T58" fmla="*/ 348 w 2943"/>
              <a:gd name="T59" fmla="*/ 1941 h 3471"/>
              <a:gd name="T60" fmla="*/ 301 w 2943"/>
              <a:gd name="T61" fmla="*/ 2044 h 3471"/>
              <a:gd name="T62" fmla="*/ 257 w 2943"/>
              <a:gd name="T63" fmla="*/ 2148 h 3471"/>
              <a:gd name="T64" fmla="*/ 216 w 2943"/>
              <a:gd name="T65" fmla="*/ 2254 h 3471"/>
              <a:gd name="T66" fmla="*/ 179 w 2943"/>
              <a:gd name="T67" fmla="*/ 2361 h 3471"/>
              <a:gd name="T68" fmla="*/ 145 w 2943"/>
              <a:gd name="T69" fmla="*/ 2469 h 3471"/>
              <a:gd name="T70" fmla="*/ 115 w 2943"/>
              <a:gd name="T71" fmla="*/ 2578 h 3471"/>
              <a:gd name="T72" fmla="*/ 88 w 2943"/>
              <a:gd name="T73" fmla="*/ 2688 h 3471"/>
              <a:gd name="T74" fmla="*/ 65 w 2943"/>
              <a:gd name="T75" fmla="*/ 2798 h 3471"/>
              <a:gd name="T76" fmla="*/ 45 w 2943"/>
              <a:gd name="T77" fmla="*/ 2909 h 3471"/>
              <a:gd name="T78" fmla="*/ 29 w 2943"/>
              <a:gd name="T79" fmla="*/ 3021 h 3471"/>
              <a:gd name="T80" fmla="*/ 17 w 2943"/>
              <a:gd name="T81" fmla="*/ 3133 h 3471"/>
              <a:gd name="T82" fmla="*/ 8 w 2943"/>
              <a:gd name="T83" fmla="*/ 3246 h 3471"/>
              <a:gd name="T84" fmla="*/ 2 w 2943"/>
              <a:gd name="T85" fmla="*/ 3358 h 3471"/>
              <a:gd name="T86" fmla="*/ 0 w 2943"/>
              <a:gd name="T87" fmla="*/ 3471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2943" y="0"/>
                </a:moveTo>
                <a:lnTo>
                  <a:pt x="2825" y="21"/>
                </a:lnTo>
                <a:lnTo>
                  <a:pt x="2708" y="46"/>
                </a:lnTo>
                <a:lnTo>
                  <a:pt x="2592" y="75"/>
                </a:lnTo>
                <a:lnTo>
                  <a:pt x="2478" y="108"/>
                </a:lnTo>
                <a:lnTo>
                  <a:pt x="2365" y="144"/>
                </a:lnTo>
                <a:lnTo>
                  <a:pt x="2254" y="184"/>
                </a:lnTo>
                <a:lnTo>
                  <a:pt x="2144" y="228"/>
                </a:lnTo>
                <a:lnTo>
                  <a:pt x="2037" y="276"/>
                </a:lnTo>
                <a:lnTo>
                  <a:pt x="1931" y="327"/>
                </a:lnTo>
                <a:lnTo>
                  <a:pt x="1827" y="381"/>
                </a:lnTo>
                <a:lnTo>
                  <a:pt x="1725" y="439"/>
                </a:lnTo>
                <a:lnTo>
                  <a:pt x="1626" y="499"/>
                </a:lnTo>
                <a:lnTo>
                  <a:pt x="1529" y="564"/>
                </a:lnTo>
                <a:lnTo>
                  <a:pt x="1434" y="631"/>
                </a:lnTo>
                <a:lnTo>
                  <a:pt x="1342" y="701"/>
                </a:lnTo>
                <a:lnTo>
                  <a:pt x="1252" y="774"/>
                </a:lnTo>
                <a:lnTo>
                  <a:pt x="1165" y="850"/>
                </a:lnTo>
                <a:lnTo>
                  <a:pt x="1081" y="928"/>
                </a:lnTo>
                <a:lnTo>
                  <a:pt x="999" y="1009"/>
                </a:lnTo>
                <a:lnTo>
                  <a:pt x="920" y="1093"/>
                </a:lnTo>
                <a:lnTo>
                  <a:pt x="844" y="1179"/>
                </a:lnTo>
                <a:lnTo>
                  <a:pt x="771" y="1267"/>
                </a:lnTo>
                <a:lnTo>
                  <a:pt x="701" y="1357"/>
                </a:lnTo>
                <a:lnTo>
                  <a:pt x="635" y="1450"/>
                </a:lnTo>
                <a:lnTo>
                  <a:pt x="571" y="1545"/>
                </a:lnTo>
                <a:lnTo>
                  <a:pt x="510" y="1641"/>
                </a:lnTo>
                <a:lnTo>
                  <a:pt x="453" y="1739"/>
                </a:lnTo>
                <a:lnTo>
                  <a:pt x="399" y="1839"/>
                </a:lnTo>
                <a:lnTo>
                  <a:pt x="348" y="1941"/>
                </a:lnTo>
                <a:lnTo>
                  <a:pt x="301" y="2044"/>
                </a:lnTo>
                <a:lnTo>
                  <a:pt x="257" y="2148"/>
                </a:lnTo>
                <a:lnTo>
                  <a:pt x="216" y="2254"/>
                </a:lnTo>
                <a:lnTo>
                  <a:pt x="179" y="2361"/>
                </a:lnTo>
                <a:lnTo>
                  <a:pt x="145" y="2469"/>
                </a:lnTo>
                <a:lnTo>
                  <a:pt x="115" y="2578"/>
                </a:lnTo>
                <a:lnTo>
                  <a:pt x="88" y="2688"/>
                </a:lnTo>
                <a:lnTo>
                  <a:pt x="65" y="2798"/>
                </a:lnTo>
                <a:lnTo>
                  <a:pt x="45" y="2909"/>
                </a:lnTo>
                <a:lnTo>
                  <a:pt x="29" y="3021"/>
                </a:lnTo>
                <a:lnTo>
                  <a:pt x="17" y="3133"/>
                </a:lnTo>
                <a:lnTo>
                  <a:pt x="8" y="3246"/>
                </a:lnTo>
                <a:lnTo>
                  <a:pt x="2" y="3358"/>
                </a:lnTo>
                <a:lnTo>
                  <a:pt x="0" y="347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3" name="Freeform 148"/>
          <p:cNvSpPr>
            <a:spLocks/>
          </p:cNvSpPr>
          <p:nvPr/>
        </p:nvSpPr>
        <p:spPr bwMode="auto">
          <a:xfrm flipV="1">
            <a:off x="5576094" y="3952875"/>
            <a:ext cx="266700" cy="2316163"/>
          </a:xfrm>
          <a:custGeom>
            <a:avLst/>
            <a:gdLst>
              <a:gd name="T0" fmla="*/ 0 w 390"/>
              <a:gd name="T1" fmla="*/ 0 h 3377"/>
              <a:gd name="T2" fmla="*/ 19 w 390"/>
              <a:gd name="T3" fmla="*/ 63 h 3377"/>
              <a:gd name="T4" fmla="*/ 38 w 390"/>
              <a:gd name="T5" fmla="*/ 127 h 3377"/>
              <a:gd name="T6" fmla="*/ 57 w 390"/>
              <a:gd name="T7" fmla="*/ 192 h 3377"/>
              <a:gd name="T8" fmla="*/ 74 w 390"/>
              <a:gd name="T9" fmla="*/ 258 h 3377"/>
              <a:gd name="T10" fmla="*/ 91 w 390"/>
              <a:gd name="T11" fmla="*/ 325 h 3377"/>
              <a:gd name="T12" fmla="*/ 108 w 390"/>
              <a:gd name="T13" fmla="*/ 393 h 3377"/>
              <a:gd name="T14" fmla="*/ 123 w 390"/>
              <a:gd name="T15" fmla="*/ 462 h 3377"/>
              <a:gd name="T16" fmla="*/ 139 w 390"/>
              <a:gd name="T17" fmla="*/ 532 h 3377"/>
              <a:gd name="T18" fmla="*/ 154 w 390"/>
              <a:gd name="T19" fmla="*/ 603 h 3377"/>
              <a:gd name="T20" fmla="*/ 168 w 390"/>
              <a:gd name="T21" fmla="*/ 675 h 3377"/>
              <a:gd name="T22" fmla="*/ 182 w 390"/>
              <a:gd name="T23" fmla="*/ 748 h 3377"/>
              <a:gd name="T24" fmla="*/ 195 w 390"/>
              <a:gd name="T25" fmla="*/ 821 h 3377"/>
              <a:gd name="T26" fmla="*/ 208 w 390"/>
              <a:gd name="T27" fmla="*/ 896 h 3377"/>
              <a:gd name="T28" fmla="*/ 220 w 390"/>
              <a:gd name="T29" fmla="*/ 971 h 3377"/>
              <a:gd name="T30" fmla="*/ 232 w 390"/>
              <a:gd name="T31" fmla="*/ 1047 h 3377"/>
              <a:gd name="T32" fmla="*/ 243 w 390"/>
              <a:gd name="T33" fmla="*/ 1124 h 3377"/>
              <a:gd name="T34" fmla="*/ 254 w 390"/>
              <a:gd name="T35" fmla="*/ 1201 h 3377"/>
              <a:gd name="T36" fmla="*/ 265 w 390"/>
              <a:gd name="T37" fmla="*/ 1279 h 3377"/>
              <a:gd name="T38" fmla="*/ 275 w 390"/>
              <a:gd name="T39" fmla="*/ 1358 h 3377"/>
              <a:gd name="T40" fmla="*/ 284 w 390"/>
              <a:gd name="T41" fmla="*/ 1437 h 3377"/>
              <a:gd name="T42" fmla="*/ 293 w 390"/>
              <a:gd name="T43" fmla="*/ 1517 h 3377"/>
              <a:gd name="T44" fmla="*/ 302 w 390"/>
              <a:gd name="T45" fmla="*/ 1597 h 3377"/>
              <a:gd name="T46" fmla="*/ 311 w 390"/>
              <a:gd name="T47" fmla="*/ 1678 h 3377"/>
              <a:gd name="T48" fmla="*/ 318 w 390"/>
              <a:gd name="T49" fmla="*/ 1760 h 3377"/>
              <a:gd name="T50" fmla="*/ 326 w 390"/>
              <a:gd name="T51" fmla="*/ 1842 h 3377"/>
              <a:gd name="T52" fmla="*/ 333 w 390"/>
              <a:gd name="T53" fmla="*/ 1925 h 3377"/>
              <a:gd name="T54" fmla="*/ 339 w 390"/>
              <a:gd name="T55" fmla="*/ 2008 h 3377"/>
              <a:gd name="T56" fmla="*/ 346 w 390"/>
              <a:gd name="T57" fmla="*/ 2091 h 3377"/>
              <a:gd name="T58" fmla="*/ 351 w 390"/>
              <a:gd name="T59" fmla="*/ 2175 h 3377"/>
              <a:gd name="T60" fmla="*/ 357 w 390"/>
              <a:gd name="T61" fmla="*/ 2260 h 3377"/>
              <a:gd name="T62" fmla="*/ 362 w 390"/>
              <a:gd name="T63" fmla="*/ 2344 h 3377"/>
              <a:gd name="T64" fmla="*/ 366 w 390"/>
              <a:gd name="T65" fmla="*/ 2429 h 3377"/>
              <a:gd name="T66" fmla="*/ 371 w 390"/>
              <a:gd name="T67" fmla="*/ 2514 h 3377"/>
              <a:gd name="T68" fmla="*/ 374 w 390"/>
              <a:gd name="T69" fmla="*/ 2600 h 3377"/>
              <a:gd name="T70" fmla="*/ 378 w 390"/>
              <a:gd name="T71" fmla="*/ 2686 h 3377"/>
              <a:gd name="T72" fmla="*/ 381 w 390"/>
              <a:gd name="T73" fmla="*/ 2772 h 3377"/>
              <a:gd name="T74" fmla="*/ 383 w 390"/>
              <a:gd name="T75" fmla="*/ 2858 h 3377"/>
              <a:gd name="T76" fmla="*/ 385 w 390"/>
              <a:gd name="T77" fmla="*/ 2944 h 3377"/>
              <a:gd name="T78" fmla="*/ 387 w 390"/>
              <a:gd name="T79" fmla="*/ 3030 h 3377"/>
              <a:gd name="T80" fmla="*/ 389 w 390"/>
              <a:gd name="T81" fmla="*/ 3117 h 3377"/>
              <a:gd name="T82" fmla="*/ 390 w 390"/>
              <a:gd name="T83" fmla="*/ 3204 h 3377"/>
              <a:gd name="T84" fmla="*/ 390 w 390"/>
              <a:gd name="T85" fmla="*/ 3290 h 3377"/>
              <a:gd name="T86" fmla="*/ 390 w 390"/>
              <a:gd name="T87" fmla="*/ 3377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0" y="0"/>
                </a:moveTo>
                <a:lnTo>
                  <a:pt x="19" y="63"/>
                </a:lnTo>
                <a:lnTo>
                  <a:pt x="38" y="127"/>
                </a:lnTo>
                <a:lnTo>
                  <a:pt x="57" y="192"/>
                </a:lnTo>
                <a:lnTo>
                  <a:pt x="74" y="258"/>
                </a:lnTo>
                <a:lnTo>
                  <a:pt x="91" y="325"/>
                </a:lnTo>
                <a:lnTo>
                  <a:pt x="108" y="393"/>
                </a:lnTo>
                <a:lnTo>
                  <a:pt x="123" y="462"/>
                </a:lnTo>
                <a:lnTo>
                  <a:pt x="139" y="532"/>
                </a:lnTo>
                <a:lnTo>
                  <a:pt x="154" y="603"/>
                </a:lnTo>
                <a:lnTo>
                  <a:pt x="168" y="675"/>
                </a:lnTo>
                <a:lnTo>
                  <a:pt x="182" y="748"/>
                </a:lnTo>
                <a:lnTo>
                  <a:pt x="195" y="821"/>
                </a:lnTo>
                <a:lnTo>
                  <a:pt x="208" y="896"/>
                </a:lnTo>
                <a:lnTo>
                  <a:pt x="220" y="971"/>
                </a:lnTo>
                <a:lnTo>
                  <a:pt x="232" y="1047"/>
                </a:lnTo>
                <a:lnTo>
                  <a:pt x="243" y="1124"/>
                </a:lnTo>
                <a:lnTo>
                  <a:pt x="254" y="1201"/>
                </a:lnTo>
                <a:lnTo>
                  <a:pt x="265" y="1279"/>
                </a:lnTo>
                <a:lnTo>
                  <a:pt x="275" y="1358"/>
                </a:lnTo>
                <a:lnTo>
                  <a:pt x="284" y="1437"/>
                </a:lnTo>
                <a:lnTo>
                  <a:pt x="293" y="1517"/>
                </a:lnTo>
                <a:lnTo>
                  <a:pt x="302" y="1597"/>
                </a:lnTo>
                <a:lnTo>
                  <a:pt x="311" y="1678"/>
                </a:lnTo>
                <a:lnTo>
                  <a:pt x="318" y="1760"/>
                </a:lnTo>
                <a:lnTo>
                  <a:pt x="326" y="1842"/>
                </a:lnTo>
                <a:lnTo>
                  <a:pt x="333" y="1925"/>
                </a:lnTo>
                <a:lnTo>
                  <a:pt x="339" y="2008"/>
                </a:lnTo>
                <a:lnTo>
                  <a:pt x="346" y="2091"/>
                </a:lnTo>
                <a:lnTo>
                  <a:pt x="351" y="2175"/>
                </a:lnTo>
                <a:lnTo>
                  <a:pt x="357" y="2260"/>
                </a:lnTo>
                <a:lnTo>
                  <a:pt x="362" y="2344"/>
                </a:lnTo>
                <a:lnTo>
                  <a:pt x="366" y="2429"/>
                </a:lnTo>
                <a:lnTo>
                  <a:pt x="371" y="2514"/>
                </a:lnTo>
                <a:lnTo>
                  <a:pt x="374" y="2600"/>
                </a:lnTo>
                <a:lnTo>
                  <a:pt x="378" y="2686"/>
                </a:lnTo>
                <a:lnTo>
                  <a:pt x="381" y="2772"/>
                </a:lnTo>
                <a:lnTo>
                  <a:pt x="383" y="2858"/>
                </a:lnTo>
                <a:lnTo>
                  <a:pt x="385" y="2944"/>
                </a:lnTo>
                <a:lnTo>
                  <a:pt x="387" y="3030"/>
                </a:lnTo>
                <a:lnTo>
                  <a:pt x="389" y="3117"/>
                </a:lnTo>
                <a:lnTo>
                  <a:pt x="390" y="3204"/>
                </a:lnTo>
                <a:lnTo>
                  <a:pt x="390" y="3290"/>
                </a:lnTo>
                <a:lnTo>
                  <a:pt x="390" y="33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4" name="Freeform 149"/>
          <p:cNvSpPr>
            <a:spLocks/>
          </p:cNvSpPr>
          <p:nvPr/>
        </p:nvSpPr>
        <p:spPr bwMode="auto">
          <a:xfrm flipV="1">
            <a:off x="5603081" y="3952875"/>
            <a:ext cx="534988" cy="2319338"/>
          </a:xfrm>
          <a:custGeom>
            <a:avLst/>
            <a:gdLst>
              <a:gd name="T0" fmla="*/ 0 w 779"/>
              <a:gd name="T1" fmla="*/ 0 h 3382"/>
              <a:gd name="T2" fmla="*/ 38 w 779"/>
              <a:gd name="T3" fmla="*/ 60 h 3382"/>
              <a:gd name="T4" fmla="*/ 76 w 779"/>
              <a:gd name="T5" fmla="*/ 123 h 3382"/>
              <a:gd name="T6" fmla="*/ 112 w 779"/>
              <a:gd name="T7" fmla="*/ 186 h 3382"/>
              <a:gd name="T8" fmla="*/ 147 w 779"/>
              <a:gd name="T9" fmla="*/ 251 h 3382"/>
              <a:gd name="T10" fmla="*/ 180 w 779"/>
              <a:gd name="T11" fmla="*/ 317 h 3382"/>
              <a:gd name="T12" fmla="*/ 213 w 779"/>
              <a:gd name="T13" fmla="*/ 384 h 3382"/>
              <a:gd name="T14" fmla="*/ 245 w 779"/>
              <a:gd name="T15" fmla="*/ 452 h 3382"/>
              <a:gd name="T16" fmla="*/ 275 w 779"/>
              <a:gd name="T17" fmla="*/ 521 h 3382"/>
              <a:gd name="T18" fmla="*/ 305 w 779"/>
              <a:gd name="T19" fmla="*/ 591 h 3382"/>
              <a:gd name="T20" fmla="*/ 333 w 779"/>
              <a:gd name="T21" fmla="*/ 662 h 3382"/>
              <a:gd name="T22" fmla="*/ 361 w 779"/>
              <a:gd name="T23" fmla="*/ 735 h 3382"/>
              <a:gd name="T24" fmla="*/ 387 w 779"/>
              <a:gd name="T25" fmla="*/ 808 h 3382"/>
              <a:gd name="T26" fmla="*/ 413 w 779"/>
              <a:gd name="T27" fmla="*/ 882 h 3382"/>
              <a:gd name="T28" fmla="*/ 437 w 779"/>
              <a:gd name="T29" fmla="*/ 957 h 3382"/>
              <a:gd name="T30" fmla="*/ 461 w 779"/>
              <a:gd name="T31" fmla="*/ 1033 h 3382"/>
              <a:gd name="T32" fmla="*/ 484 w 779"/>
              <a:gd name="T33" fmla="*/ 1109 h 3382"/>
              <a:gd name="T34" fmla="*/ 506 w 779"/>
              <a:gd name="T35" fmla="*/ 1187 h 3382"/>
              <a:gd name="T36" fmla="*/ 527 w 779"/>
              <a:gd name="T37" fmla="*/ 1265 h 3382"/>
              <a:gd name="T38" fmla="*/ 547 w 779"/>
              <a:gd name="T39" fmla="*/ 1344 h 3382"/>
              <a:gd name="T40" fmla="*/ 566 w 779"/>
              <a:gd name="T41" fmla="*/ 1424 h 3382"/>
              <a:gd name="T42" fmla="*/ 584 w 779"/>
              <a:gd name="T43" fmla="*/ 1504 h 3382"/>
              <a:gd name="T44" fmla="*/ 602 w 779"/>
              <a:gd name="T45" fmla="*/ 1585 h 3382"/>
              <a:gd name="T46" fmla="*/ 618 w 779"/>
              <a:gd name="T47" fmla="*/ 1667 h 3382"/>
              <a:gd name="T48" fmla="*/ 634 w 779"/>
              <a:gd name="T49" fmla="*/ 1749 h 3382"/>
              <a:gd name="T50" fmla="*/ 649 w 779"/>
              <a:gd name="T51" fmla="*/ 1831 h 3382"/>
              <a:gd name="T52" fmla="*/ 663 w 779"/>
              <a:gd name="T53" fmla="*/ 1915 h 3382"/>
              <a:gd name="T54" fmla="*/ 676 w 779"/>
              <a:gd name="T55" fmla="*/ 1998 h 3382"/>
              <a:gd name="T56" fmla="*/ 689 w 779"/>
              <a:gd name="T57" fmla="*/ 2083 h 3382"/>
              <a:gd name="T58" fmla="*/ 700 w 779"/>
              <a:gd name="T59" fmla="*/ 2167 h 3382"/>
              <a:gd name="T60" fmla="*/ 711 w 779"/>
              <a:gd name="T61" fmla="*/ 2252 h 3382"/>
              <a:gd name="T62" fmla="*/ 721 w 779"/>
              <a:gd name="T63" fmla="*/ 2338 h 3382"/>
              <a:gd name="T64" fmla="*/ 730 w 779"/>
              <a:gd name="T65" fmla="*/ 2424 h 3382"/>
              <a:gd name="T66" fmla="*/ 739 w 779"/>
              <a:gd name="T67" fmla="*/ 2510 h 3382"/>
              <a:gd name="T68" fmla="*/ 746 w 779"/>
              <a:gd name="T69" fmla="*/ 2596 h 3382"/>
              <a:gd name="T70" fmla="*/ 753 w 779"/>
              <a:gd name="T71" fmla="*/ 2683 h 3382"/>
              <a:gd name="T72" fmla="*/ 759 w 779"/>
              <a:gd name="T73" fmla="*/ 2770 h 3382"/>
              <a:gd name="T74" fmla="*/ 764 w 779"/>
              <a:gd name="T75" fmla="*/ 2857 h 3382"/>
              <a:gd name="T76" fmla="*/ 769 w 779"/>
              <a:gd name="T77" fmla="*/ 2944 h 3382"/>
              <a:gd name="T78" fmla="*/ 772 w 779"/>
              <a:gd name="T79" fmla="*/ 3031 h 3382"/>
              <a:gd name="T80" fmla="*/ 775 w 779"/>
              <a:gd name="T81" fmla="*/ 3119 h 3382"/>
              <a:gd name="T82" fmla="*/ 777 w 779"/>
              <a:gd name="T83" fmla="*/ 3207 h 3382"/>
              <a:gd name="T84" fmla="*/ 778 w 779"/>
              <a:gd name="T85" fmla="*/ 3294 h 3382"/>
              <a:gd name="T86" fmla="*/ 779 w 779"/>
              <a:gd name="T87" fmla="*/ 3382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0" y="0"/>
                </a:moveTo>
                <a:lnTo>
                  <a:pt x="38" y="60"/>
                </a:lnTo>
                <a:lnTo>
                  <a:pt x="76" y="123"/>
                </a:lnTo>
                <a:lnTo>
                  <a:pt x="112" y="186"/>
                </a:lnTo>
                <a:lnTo>
                  <a:pt x="147" y="251"/>
                </a:lnTo>
                <a:lnTo>
                  <a:pt x="180" y="317"/>
                </a:lnTo>
                <a:lnTo>
                  <a:pt x="213" y="384"/>
                </a:lnTo>
                <a:lnTo>
                  <a:pt x="245" y="452"/>
                </a:lnTo>
                <a:lnTo>
                  <a:pt x="275" y="521"/>
                </a:lnTo>
                <a:lnTo>
                  <a:pt x="305" y="591"/>
                </a:lnTo>
                <a:lnTo>
                  <a:pt x="333" y="662"/>
                </a:lnTo>
                <a:lnTo>
                  <a:pt x="361" y="735"/>
                </a:lnTo>
                <a:lnTo>
                  <a:pt x="387" y="808"/>
                </a:lnTo>
                <a:lnTo>
                  <a:pt x="413" y="882"/>
                </a:lnTo>
                <a:lnTo>
                  <a:pt x="437" y="957"/>
                </a:lnTo>
                <a:lnTo>
                  <a:pt x="461" y="1033"/>
                </a:lnTo>
                <a:lnTo>
                  <a:pt x="484" y="1109"/>
                </a:lnTo>
                <a:lnTo>
                  <a:pt x="506" y="1187"/>
                </a:lnTo>
                <a:lnTo>
                  <a:pt x="527" y="1265"/>
                </a:lnTo>
                <a:lnTo>
                  <a:pt x="547" y="1344"/>
                </a:lnTo>
                <a:lnTo>
                  <a:pt x="566" y="1424"/>
                </a:lnTo>
                <a:lnTo>
                  <a:pt x="584" y="1504"/>
                </a:lnTo>
                <a:lnTo>
                  <a:pt x="602" y="1585"/>
                </a:lnTo>
                <a:lnTo>
                  <a:pt x="618" y="1667"/>
                </a:lnTo>
                <a:lnTo>
                  <a:pt x="634" y="1749"/>
                </a:lnTo>
                <a:lnTo>
                  <a:pt x="649" y="1831"/>
                </a:lnTo>
                <a:lnTo>
                  <a:pt x="663" y="1915"/>
                </a:lnTo>
                <a:lnTo>
                  <a:pt x="676" y="1998"/>
                </a:lnTo>
                <a:lnTo>
                  <a:pt x="689" y="2083"/>
                </a:lnTo>
                <a:lnTo>
                  <a:pt x="700" y="2167"/>
                </a:lnTo>
                <a:lnTo>
                  <a:pt x="711" y="2252"/>
                </a:lnTo>
                <a:lnTo>
                  <a:pt x="721" y="2338"/>
                </a:lnTo>
                <a:lnTo>
                  <a:pt x="730" y="2424"/>
                </a:lnTo>
                <a:lnTo>
                  <a:pt x="739" y="2510"/>
                </a:lnTo>
                <a:lnTo>
                  <a:pt x="746" y="2596"/>
                </a:lnTo>
                <a:lnTo>
                  <a:pt x="753" y="2683"/>
                </a:lnTo>
                <a:lnTo>
                  <a:pt x="759" y="2770"/>
                </a:lnTo>
                <a:lnTo>
                  <a:pt x="764" y="2857"/>
                </a:lnTo>
                <a:lnTo>
                  <a:pt x="769" y="2944"/>
                </a:lnTo>
                <a:lnTo>
                  <a:pt x="772" y="3031"/>
                </a:lnTo>
                <a:lnTo>
                  <a:pt x="775" y="3119"/>
                </a:lnTo>
                <a:lnTo>
                  <a:pt x="777" y="3207"/>
                </a:lnTo>
                <a:lnTo>
                  <a:pt x="778" y="3294"/>
                </a:lnTo>
                <a:lnTo>
                  <a:pt x="779" y="338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5" name="Freeform 150"/>
          <p:cNvSpPr>
            <a:spLocks/>
          </p:cNvSpPr>
          <p:nvPr/>
        </p:nvSpPr>
        <p:spPr bwMode="auto">
          <a:xfrm flipV="1">
            <a:off x="5630069" y="3952875"/>
            <a:ext cx="795338" cy="2325688"/>
          </a:xfrm>
          <a:custGeom>
            <a:avLst/>
            <a:gdLst>
              <a:gd name="T0" fmla="*/ 0 w 1162"/>
              <a:gd name="T1" fmla="*/ 0 h 3391"/>
              <a:gd name="T2" fmla="*/ 56 w 1162"/>
              <a:gd name="T3" fmla="*/ 58 h 3391"/>
              <a:gd name="T4" fmla="*/ 111 w 1162"/>
              <a:gd name="T5" fmla="*/ 117 h 3391"/>
              <a:gd name="T6" fmla="*/ 164 w 1162"/>
              <a:gd name="T7" fmla="*/ 177 h 3391"/>
              <a:gd name="T8" fmla="*/ 216 w 1162"/>
              <a:gd name="T9" fmla="*/ 239 h 3391"/>
              <a:gd name="T10" fmla="*/ 266 w 1162"/>
              <a:gd name="T11" fmla="*/ 303 h 3391"/>
              <a:gd name="T12" fmla="*/ 314 w 1162"/>
              <a:gd name="T13" fmla="*/ 368 h 3391"/>
              <a:gd name="T14" fmla="*/ 361 w 1162"/>
              <a:gd name="T15" fmla="*/ 434 h 3391"/>
              <a:gd name="T16" fmla="*/ 407 w 1162"/>
              <a:gd name="T17" fmla="*/ 502 h 3391"/>
              <a:gd name="T18" fmla="*/ 451 w 1162"/>
              <a:gd name="T19" fmla="*/ 571 h 3391"/>
              <a:gd name="T20" fmla="*/ 493 w 1162"/>
              <a:gd name="T21" fmla="*/ 641 h 3391"/>
              <a:gd name="T22" fmla="*/ 534 w 1162"/>
              <a:gd name="T23" fmla="*/ 713 h 3391"/>
              <a:gd name="T24" fmla="*/ 574 w 1162"/>
              <a:gd name="T25" fmla="*/ 785 h 3391"/>
              <a:gd name="T26" fmla="*/ 612 w 1162"/>
              <a:gd name="T27" fmla="*/ 859 h 3391"/>
              <a:gd name="T28" fmla="*/ 649 w 1162"/>
              <a:gd name="T29" fmla="*/ 934 h 3391"/>
              <a:gd name="T30" fmla="*/ 684 w 1162"/>
              <a:gd name="T31" fmla="*/ 1009 h 3391"/>
              <a:gd name="T32" fmla="*/ 718 w 1162"/>
              <a:gd name="T33" fmla="*/ 1086 h 3391"/>
              <a:gd name="T34" fmla="*/ 751 w 1162"/>
              <a:gd name="T35" fmla="*/ 1164 h 3391"/>
              <a:gd name="T36" fmla="*/ 783 w 1162"/>
              <a:gd name="T37" fmla="*/ 1242 h 3391"/>
              <a:gd name="T38" fmla="*/ 813 w 1162"/>
              <a:gd name="T39" fmla="*/ 1321 h 3391"/>
              <a:gd name="T40" fmla="*/ 842 w 1162"/>
              <a:gd name="T41" fmla="*/ 1402 h 3391"/>
              <a:gd name="T42" fmla="*/ 869 w 1162"/>
              <a:gd name="T43" fmla="*/ 1483 h 3391"/>
              <a:gd name="T44" fmla="*/ 895 w 1162"/>
              <a:gd name="T45" fmla="*/ 1564 h 3391"/>
              <a:gd name="T46" fmla="*/ 920 w 1162"/>
              <a:gd name="T47" fmla="*/ 1647 h 3391"/>
              <a:gd name="T48" fmla="*/ 944 w 1162"/>
              <a:gd name="T49" fmla="*/ 1730 h 3391"/>
              <a:gd name="T50" fmla="*/ 967 w 1162"/>
              <a:gd name="T51" fmla="*/ 1813 h 3391"/>
              <a:gd name="T52" fmla="*/ 988 w 1162"/>
              <a:gd name="T53" fmla="*/ 1898 h 3391"/>
              <a:gd name="T54" fmla="*/ 1008 w 1162"/>
              <a:gd name="T55" fmla="*/ 1983 h 3391"/>
              <a:gd name="T56" fmla="*/ 1027 w 1162"/>
              <a:gd name="T57" fmla="*/ 2068 h 3391"/>
              <a:gd name="T58" fmla="*/ 1044 w 1162"/>
              <a:gd name="T59" fmla="*/ 2154 h 3391"/>
              <a:gd name="T60" fmla="*/ 1060 w 1162"/>
              <a:gd name="T61" fmla="*/ 2240 h 3391"/>
              <a:gd name="T62" fmla="*/ 1076 w 1162"/>
              <a:gd name="T63" fmla="*/ 2327 h 3391"/>
              <a:gd name="T64" fmla="*/ 1089 w 1162"/>
              <a:gd name="T65" fmla="*/ 2415 h 3391"/>
              <a:gd name="T66" fmla="*/ 1102 w 1162"/>
              <a:gd name="T67" fmla="*/ 2502 h 3391"/>
              <a:gd name="T68" fmla="*/ 1113 w 1162"/>
              <a:gd name="T69" fmla="*/ 2590 h 3391"/>
              <a:gd name="T70" fmla="*/ 1124 w 1162"/>
              <a:gd name="T71" fmla="*/ 2678 h 3391"/>
              <a:gd name="T72" fmla="*/ 1133 w 1162"/>
              <a:gd name="T73" fmla="*/ 2767 h 3391"/>
              <a:gd name="T74" fmla="*/ 1140 w 1162"/>
              <a:gd name="T75" fmla="*/ 2856 h 3391"/>
              <a:gd name="T76" fmla="*/ 1147 w 1162"/>
              <a:gd name="T77" fmla="*/ 2945 h 3391"/>
              <a:gd name="T78" fmla="*/ 1152 w 1162"/>
              <a:gd name="T79" fmla="*/ 3034 h 3391"/>
              <a:gd name="T80" fmla="*/ 1157 w 1162"/>
              <a:gd name="T81" fmla="*/ 3123 h 3391"/>
              <a:gd name="T82" fmla="*/ 1160 w 1162"/>
              <a:gd name="T83" fmla="*/ 3212 h 3391"/>
              <a:gd name="T84" fmla="*/ 1161 w 1162"/>
              <a:gd name="T85" fmla="*/ 3302 h 3391"/>
              <a:gd name="T86" fmla="*/ 1162 w 1162"/>
              <a:gd name="T87" fmla="*/ 3391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0" y="0"/>
                </a:moveTo>
                <a:lnTo>
                  <a:pt x="56" y="58"/>
                </a:lnTo>
                <a:lnTo>
                  <a:pt x="111" y="117"/>
                </a:lnTo>
                <a:lnTo>
                  <a:pt x="164" y="177"/>
                </a:lnTo>
                <a:lnTo>
                  <a:pt x="216" y="239"/>
                </a:lnTo>
                <a:lnTo>
                  <a:pt x="266" y="303"/>
                </a:lnTo>
                <a:lnTo>
                  <a:pt x="314" y="368"/>
                </a:lnTo>
                <a:lnTo>
                  <a:pt x="361" y="434"/>
                </a:lnTo>
                <a:lnTo>
                  <a:pt x="407" y="502"/>
                </a:lnTo>
                <a:lnTo>
                  <a:pt x="451" y="571"/>
                </a:lnTo>
                <a:lnTo>
                  <a:pt x="493" y="641"/>
                </a:lnTo>
                <a:lnTo>
                  <a:pt x="534" y="713"/>
                </a:lnTo>
                <a:lnTo>
                  <a:pt x="574" y="785"/>
                </a:lnTo>
                <a:lnTo>
                  <a:pt x="612" y="859"/>
                </a:lnTo>
                <a:lnTo>
                  <a:pt x="649" y="934"/>
                </a:lnTo>
                <a:lnTo>
                  <a:pt x="684" y="1009"/>
                </a:lnTo>
                <a:lnTo>
                  <a:pt x="718" y="1086"/>
                </a:lnTo>
                <a:lnTo>
                  <a:pt x="751" y="1164"/>
                </a:lnTo>
                <a:lnTo>
                  <a:pt x="783" y="1242"/>
                </a:lnTo>
                <a:lnTo>
                  <a:pt x="813" y="1321"/>
                </a:lnTo>
                <a:lnTo>
                  <a:pt x="842" y="1402"/>
                </a:lnTo>
                <a:lnTo>
                  <a:pt x="869" y="1483"/>
                </a:lnTo>
                <a:lnTo>
                  <a:pt x="895" y="1564"/>
                </a:lnTo>
                <a:lnTo>
                  <a:pt x="920" y="1647"/>
                </a:lnTo>
                <a:lnTo>
                  <a:pt x="944" y="1730"/>
                </a:lnTo>
                <a:lnTo>
                  <a:pt x="967" y="1813"/>
                </a:lnTo>
                <a:lnTo>
                  <a:pt x="988" y="1898"/>
                </a:lnTo>
                <a:lnTo>
                  <a:pt x="1008" y="1983"/>
                </a:lnTo>
                <a:lnTo>
                  <a:pt x="1027" y="2068"/>
                </a:lnTo>
                <a:lnTo>
                  <a:pt x="1044" y="2154"/>
                </a:lnTo>
                <a:lnTo>
                  <a:pt x="1060" y="2240"/>
                </a:lnTo>
                <a:lnTo>
                  <a:pt x="1076" y="2327"/>
                </a:lnTo>
                <a:lnTo>
                  <a:pt x="1089" y="2415"/>
                </a:lnTo>
                <a:lnTo>
                  <a:pt x="1102" y="2502"/>
                </a:lnTo>
                <a:lnTo>
                  <a:pt x="1113" y="2590"/>
                </a:lnTo>
                <a:lnTo>
                  <a:pt x="1124" y="2678"/>
                </a:lnTo>
                <a:lnTo>
                  <a:pt x="1133" y="2767"/>
                </a:lnTo>
                <a:lnTo>
                  <a:pt x="1140" y="2856"/>
                </a:lnTo>
                <a:lnTo>
                  <a:pt x="1147" y="2945"/>
                </a:lnTo>
                <a:lnTo>
                  <a:pt x="1152" y="3034"/>
                </a:lnTo>
                <a:lnTo>
                  <a:pt x="1157" y="3123"/>
                </a:lnTo>
                <a:lnTo>
                  <a:pt x="1160" y="3212"/>
                </a:lnTo>
                <a:lnTo>
                  <a:pt x="1161" y="3302"/>
                </a:lnTo>
                <a:lnTo>
                  <a:pt x="1162" y="339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6" name="Freeform 151"/>
          <p:cNvSpPr>
            <a:spLocks/>
          </p:cNvSpPr>
          <p:nvPr/>
        </p:nvSpPr>
        <p:spPr bwMode="auto">
          <a:xfrm flipV="1">
            <a:off x="5652294" y="3952875"/>
            <a:ext cx="1055688" cy="2332038"/>
          </a:xfrm>
          <a:custGeom>
            <a:avLst/>
            <a:gdLst>
              <a:gd name="T0" fmla="*/ 0 w 1540"/>
              <a:gd name="T1" fmla="*/ 0 h 3402"/>
              <a:gd name="T2" fmla="*/ 73 w 1540"/>
              <a:gd name="T3" fmla="*/ 53 h 3402"/>
              <a:gd name="T4" fmla="*/ 145 w 1540"/>
              <a:gd name="T5" fmla="*/ 107 h 3402"/>
              <a:gd name="T6" fmla="*/ 214 w 1540"/>
              <a:gd name="T7" fmla="*/ 164 h 3402"/>
              <a:gd name="T8" fmla="*/ 281 w 1540"/>
              <a:gd name="T9" fmla="*/ 222 h 3402"/>
              <a:gd name="T10" fmla="*/ 347 w 1540"/>
              <a:gd name="T11" fmla="*/ 283 h 3402"/>
              <a:gd name="T12" fmla="*/ 410 w 1540"/>
              <a:gd name="T13" fmla="*/ 345 h 3402"/>
              <a:gd name="T14" fmla="*/ 472 w 1540"/>
              <a:gd name="T15" fmla="*/ 409 h 3402"/>
              <a:gd name="T16" fmla="*/ 532 w 1540"/>
              <a:gd name="T17" fmla="*/ 474 h 3402"/>
              <a:gd name="T18" fmla="*/ 590 w 1540"/>
              <a:gd name="T19" fmla="*/ 541 h 3402"/>
              <a:gd name="T20" fmla="*/ 646 w 1540"/>
              <a:gd name="T21" fmla="*/ 610 h 3402"/>
              <a:gd name="T22" fmla="*/ 700 w 1540"/>
              <a:gd name="T23" fmla="*/ 680 h 3402"/>
              <a:gd name="T24" fmla="*/ 753 w 1540"/>
              <a:gd name="T25" fmla="*/ 752 h 3402"/>
              <a:gd name="T26" fmla="*/ 804 w 1540"/>
              <a:gd name="T27" fmla="*/ 825 h 3402"/>
              <a:gd name="T28" fmla="*/ 852 w 1540"/>
              <a:gd name="T29" fmla="*/ 899 h 3402"/>
              <a:gd name="T30" fmla="*/ 900 w 1540"/>
              <a:gd name="T31" fmla="*/ 974 h 3402"/>
              <a:gd name="T32" fmla="*/ 945 w 1540"/>
              <a:gd name="T33" fmla="*/ 1051 h 3402"/>
              <a:gd name="T34" fmla="*/ 989 w 1540"/>
              <a:gd name="T35" fmla="*/ 1128 h 3402"/>
              <a:gd name="T36" fmla="*/ 1031 w 1540"/>
              <a:gd name="T37" fmla="*/ 1207 h 3402"/>
              <a:gd name="T38" fmla="*/ 1071 w 1540"/>
              <a:gd name="T39" fmla="*/ 1287 h 3402"/>
              <a:gd name="T40" fmla="*/ 1110 w 1540"/>
              <a:gd name="T41" fmla="*/ 1368 h 3402"/>
              <a:gd name="T42" fmla="*/ 1146 w 1540"/>
              <a:gd name="T43" fmla="*/ 1450 h 3402"/>
              <a:gd name="T44" fmla="*/ 1182 w 1540"/>
              <a:gd name="T45" fmla="*/ 1532 h 3402"/>
              <a:gd name="T46" fmla="*/ 1215 w 1540"/>
              <a:gd name="T47" fmla="*/ 1616 h 3402"/>
              <a:gd name="T48" fmla="*/ 1247 w 1540"/>
              <a:gd name="T49" fmla="*/ 1700 h 3402"/>
              <a:gd name="T50" fmla="*/ 1277 w 1540"/>
              <a:gd name="T51" fmla="*/ 1786 h 3402"/>
              <a:gd name="T52" fmla="*/ 1306 w 1540"/>
              <a:gd name="T53" fmla="*/ 1871 h 3402"/>
              <a:gd name="T54" fmla="*/ 1332 w 1540"/>
              <a:gd name="T55" fmla="*/ 1958 h 3402"/>
              <a:gd name="T56" fmla="*/ 1358 w 1540"/>
              <a:gd name="T57" fmla="*/ 2045 h 3402"/>
              <a:gd name="T58" fmla="*/ 1381 w 1540"/>
              <a:gd name="T59" fmla="*/ 2133 h 3402"/>
              <a:gd name="T60" fmla="*/ 1403 w 1540"/>
              <a:gd name="T61" fmla="*/ 2221 h 3402"/>
              <a:gd name="T62" fmla="*/ 1423 w 1540"/>
              <a:gd name="T63" fmla="*/ 2310 h 3402"/>
              <a:gd name="T64" fmla="*/ 1442 w 1540"/>
              <a:gd name="T65" fmla="*/ 2399 h 3402"/>
              <a:gd name="T66" fmla="*/ 1459 w 1540"/>
              <a:gd name="T67" fmla="*/ 2489 h 3402"/>
              <a:gd name="T68" fmla="*/ 1474 w 1540"/>
              <a:gd name="T69" fmla="*/ 2579 h 3402"/>
              <a:gd name="T70" fmla="*/ 1488 w 1540"/>
              <a:gd name="T71" fmla="*/ 2670 h 3402"/>
              <a:gd name="T72" fmla="*/ 1500 w 1540"/>
              <a:gd name="T73" fmla="*/ 2761 h 3402"/>
              <a:gd name="T74" fmla="*/ 1511 w 1540"/>
              <a:gd name="T75" fmla="*/ 2852 h 3402"/>
              <a:gd name="T76" fmla="*/ 1520 w 1540"/>
              <a:gd name="T77" fmla="*/ 2943 h 3402"/>
              <a:gd name="T78" fmla="*/ 1527 w 1540"/>
              <a:gd name="T79" fmla="*/ 3035 h 3402"/>
              <a:gd name="T80" fmla="*/ 1533 w 1540"/>
              <a:gd name="T81" fmla="*/ 3126 h 3402"/>
              <a:gd name="T82" fmla="*/ 1537 w 1540"/>
              <a:gd name="T83" fmla="*/ 3218 h 3402"/>
              <a:gd name="T84" fmla="*/ 1539 w 1540"/>
              <a:gd name="T85" fmla="*/ 3310 h 3402"/>
              <a:gd name="T86" fmla="*/ 1540 w 1540"/>
              <a:gd name="T87" fmla="*/ 3402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0" y="0"/>
                </a:moveTo>
                <a:lnTo>
                  <a:pt x="73" y="53"/>
                </a:lnTo>
                <a:lnTo>
                  <a:pt x="145" y="107"/>
                </a:lnTo>
                <a:lnTo>
                  <a:pt x="214" y="164"/>
                </a:lnTo>
                <a:lnTo>
                  <a:pt x="281" y="222"/>
                </a:lnTo>
                <a:lnTo>
                  <a:pt x="347" y="283"/>
                </a:lnTo>
                <a:lnTo>
                  <a:pt x="410" y="345"/>
                </a:lnTo>
                <a:lnTo>
                  <a:pt x="472" y="409"/>
                </a:lnTo>
                <a:lnTo>
                  <a:pt x="532" y="474"/>
                </a:lnTo>
                <a:lnTo>
                  <a:pt x="590" y="541"/>
                </a:lnTo>
                <a:lnTo>
                  <a:pt x="646" y="610"/>
                </a:lnTo>
                <a:lnTo>
                  <a:pt x="700" y="680"/>
                </a:lnTo>
                <a:lnTo>
                  <a:pt x="753" y="752"/>
                </a:lnTo>
                <a:lnTo>
                  <a:pt x="804" y="825"/>
                </a:lnTo>
                <a:lnTo>
                  <a:pt x="852" y="899"/>
                </a:lnTo>
                <a:lnTo>
                  <a:pt x="900" y="974"/>
                </a:lnTo>
                <a:lnTo>
                  <a:pt x="945" y="1051"/>
                </a:lnTo>
                <a:lnTo>
                  <a:pt x="989" y="1128"/>
                </a:lnTo>
                <a:lnTo>
                  <a:pt x="1031" y="1207"/>
                </a:lnTo>
                <a:lnTo>
                  <a:pt x="1071" y="1287"/>
                </a:lnTo>
                <a:lnTo>
                  <a:pt x="1110" y="1368"/>
                </a:lnTo>
                <a:lnTo>
                  <a:pt x="1146" y="1450"/>
                </a:lnTo>
                <a:lnTo>
                  <a:pt x="1182" y="1532"/>
                </a:lnTo>
                <a:lnTo>
                  <a:pt x="1215" y="1616"/>
                </a:lnTo>
                <a:lnTo>
                  <a:pt x="1247" y="1700"/>
                </a:lnTo>
                <a:lnTo>
                  <a:pt x="1277" y="1786"/>
                </a:lnTo>
                <a:lnTo>
                  <a:pt x="1306" y="1871"/>
                </a:lnTo>
                <a:lnTo>
                  <a:pt x="1332" y="1958"/>
                </a:lnTo>
                <a:lnTo>
                  <a:pt x="1358" y="2045"/>
                </a:lnTo>
                <a:lnTo>
                  <a:pt x="1381" y="2133"/>
                </a:lnTo>
                <a:lnTo>
                  <a:pt x="1403" y="2221"/>
                </a:lnTo>
                <a:lnTo>
                  <a:pt x="1423" y="2310"/>
                </a:lnTo>
                <a:lnTo>
                  <a:pt x="1442" y="2399"/>
                </a:lnTo>
                <a:lnTo>
                  <a:pt x="1459" y="2489"/>
                </a:lnTo>
                <a:lnTo>
                  <a:pt x="1474" y="2579"/>
                </a:lnTo>
                <a:lnTo>
                  <a:pt x="1488" y="2670"/>
                </a:lnTo>
                <a:lnTo>
                  <a:pt x="1500" y="2761"/>
                </a:lnTo>
                <a:lnTo>
                  <a:pt x="1511" y="2852"/>
                </a:lnTo>
                <a:lnTo>
                  <a:pt x="1520" y="2943"/>
                </a:lnTo>
                <a:lnTo>
                  <a:pt x="1527" y="3035"/>
                </a:lnTo>
                <a:lnTo>
                  <a:pt x="1533" y="3126"/>
                </a:lnTo>
                <a:lnTo>
                  <a:pt x="1537" y="3218"/>
                </a:lnTo>
                <a:lnTo>
                  <a:pt x="1539" y="3310"/>
                </a:lnTo>
                <a:lnTo>
                  <a:pt x="1540" y="340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7" name="Freeform 152"/>
          <p:cNvSpPr>
            <a:spLocks/>
          </p:cNvSpPr>
          <p:nvPr/>
        </p:nvSpPr>
        <p:spPr bwMode="auto">
          <a:xfrm flipV="1">
            <a:off x="5672931" y="3952875"/>
            <a:ext cx="1309688" cy="2341563"/>
          </a:xfrm>
          <a:custGeom>
            <a:avLst/>
            <a:gdLst>
              <a:gd name="T0" fmla="*/ 0 w 1909"/>
              <a:gd name="T1" fmla="*/ 0 h 3416"/>
              <a:gd name="T2" fmla="*/ 88 w 1909"/>
              <a:gd name="T3" fmla="*/ 47 h 3416"/>
              <a:gd name="T4" fmla="*/ 174 w 1909"/>
              <a:gd name="T5" fmla="*/ 95 h 3416"/>
              <a:gd name="T6" fmla="*/ 259 w 1909"/>
              <a:gd name="T7" fmla="*/ 147 h 3416"/>
              <a:gd name="T8" fmla="*/ 341 w 1909"/>
              <a:gd name="T9" fmla="*/ 201 h 3416"/>
              <a:gd name="T10" fmla="*/ 420 w 1909"/>
              <a:gd name="T11" fmla="*/ 257 h 3416"/>
              <a:gd name="T12" fmla="*/ 498 w 1909"/>
              <a:gd name="T13" fmla="*/ 315 h 3416"/>
              <a:gd name="T14" fmla="*/ 574 w 1909"/>
              <a:gd name="T15" fmla="*/ 376 h 3416"/>
              <a:gd name="T16" fmla="*/ 647 w 1909"/>
              <a:gd name="T17" fmla="*/ 438 h 3416"/>
              <a:gd name="T18" fmla="*/ 719 w 1909"/>
              <a:gd name="T19" fmla="*/ 503 h 3416"/>
              <a:gd name="T20" fmla="*/ 788 w 1909"/>
              <a:gd name="T21" fmla="*/ 569 h 3416"/>
              <a:gd name="T22" fmla="*/ 855 w 1909"/>
              <a:gd name="T23" fmla="*/ 637 h 3416"/>
              <a:gd name="T24" fmla="*/ 920 w 1909"/>
              <a:gd name="T25" fmla="*/ 707 h 3416"/>
              <a:gd name="T26" fmla="*/ 983 w 1909"/>
              <a:gd name="T27" fmla="*/ 779 h 3416"/>
              <a:gd name="T28" fmla="*/ 1044 w 1909"/>
              <a:gd name="T29" fmla="*/ 852 h 3416"/>
              <a:gd name="T30" fmla="*/ 1103 w 1909"/>
              <a:gd name="T31" fmla="*/ 927 h 3416"/>
              <a:gd name="T32" fmla="*/ 1160 w 1909"/>
              <a:gd name="T33" fmla="*/ 1004 h 3416"/>
              <a:gd name="T34" fmla="*/ 1214 w 1909"/>
              <a:gd name="T35" fmla="*/ 1081 h 3416"/>
              <a:gd name="T36" fmla="*/ 1267 w 1909"/>
              <a:gd name="T37" fmla="*/ 1161 h 3416"/>
              <a:gd name="T38" fmla="*/ 1317 w 1909"/>
              <a:gd name="T39" fmla="*/ 1241 h 3416"/>
              <a:gd name="T40" fmla="*/ 1366 w 1909"/>
              <a:gd name="T41" fmla="*/ 1323 h 3416"/>
              <a:gd name="T42" fmla="*/ 1412 w 1909"/>
              <a:gd name="T43" fmla="*/ 1405 h 3416"/>
              <a:gd name="T44" fmla="*/ 1456 w 1909"/>
              <a:gd name="T45" fmla="*/ 1489 h 3416"/>
              <a:gd name="T46" fmla="*/ 1498 w 1909"/>
              <a:gd name="T47" fmla="*/ 1574 h 3416"/>
              <a:gd name="T48" fmla="*/ 1538 w 1909"/>
              <a:gd name="T49" fmla="*/ 1660 h 3416"/>
              <a:gd name="T50" fmla="*/ 1576 w 1909"/>
              <a:gd name="T51" fmla="*/ 1747 h 3416"/>
              <a:gd name="T52" fmla="*/ 1612 w 1909"/>
              <a:gd name="T53" fmla="*/ 1835 h 3416"/>
              <a:gd name="T54" fmla="*/ 1646 w 1909"/>
              <a:gd name="T55" fmla="*/ 1924 h 3416"/>
              <a:gd name="T56" fmla="*/ 1678 w 1909"/>
              <a:gd name="T57" fmla="*/ 2013 h 3416"/>
              <a:gd name="T58" fmla="*/ 1708 w 1909"/>
              <a:gd name="T59" fmla="*/ 2104 h 3416"/>
              <a:gd name="T60" fmla="*/ 1736 w 1909"/>
              <a:gd name="T61" fmla="*/ 2195 h 3416"/>
              <a:gd name="T62" fmla="*/ 1761 w 1909"/>
              <a:gd name="T63" fmla="*/ 2286 h 3416"/>
              <a:gd name="T64" fmla="*/ 1785 w 1909"/>
              <a:gd name="T65" fmla="*/ 2378 h 3416"/>
              <a:gd name="T66" fmla="*/ 1806 w 1909"/>
              <a:gd name="T67" fmla="*/ 2471 h 3416"/>
              <a:gd name="T68" fmla="*/ 1826 w 1909"/>
              <a:gd name="T69" fmla="*/ 2564 h 3416"/>
              <a:gd name="T70" fmla="*/ 1843 w 1909"/>
              <a:gd name="T71" fmla="*/ 2658 h 3416"/>
              <a:gd name="T72" fmla="*/ 1859 w 1909"/>
              <a:gd name="T73" fmla="*/ 2752 h 3416"/>
              <a:gd name="T74" fmla="*/ 1872 w 1909"/>
              <a:gd name="T75" fmla="*/ 2846 h 3416"/>
              <a:gd name="T76" fmla="*/ 1883 w 1909"/>
              <a:gd name="T77" fmla="*/ 2940 h 3416"/>
              <a:gd name="T78" fmla="*/ 1892 w 1909"/>
              <a:gd name="T79" fmla="*/ 3035 h 3416"/>
              <a:gd name="T80" fmla="*/ 1900 w 1909"/>
              <a:gd name="T81" fmla="*/ 3130 h 3416"/>
              <a:gd name="T82" fmla="*/ 1905 w 1909"/>
              <a:gd name="T83" fmla="*/ 3225 h 3416"/>
              <a:gd name="T84" fmla="*/ 1908 w 1909"/>
              <a:gd name="T85" fmla="*/ 3321 h 3416"/>
              <a:gd name="T86" fmla="*/ 1909 w 1909"/>
              <a:gd name="T87" fmla="*/ 3416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0" y="0"/>
                </a:moveTo>
                <a:lnTo>
                  <a:pt x="88" y="47"/>
                </a:lnTo>
                <a:lnTo>
                  <a:pt x="174" y="95"/>
                </a:lnTo>
                <a:lnTo>
                  <a:pt x="259" y="147"/>
                </a:lnTo>
                <a:lnTo>
                  <a:pt x="341" y="201"/>
                </a:lnTo>
                <a:lnTo>
                  <a:pt x="420" y="257"/>
                </a:lnTo>
                <a:lnTo>
                  <a:pt x="498" y="315"/>
                </a:lnTo>
                <a:lnTo>
                  <a:pt x="574" y="376"/>
                </a:lnTo>
                <a:lnTo>
                  <a:pt x="647" y="438"/>
                </a:lnTo>
                <a:lnTo>
                  <a:pt x="719" y="503"/>
                </a:lnTo>
                <a:lnTo>
                  <a:pt x="788" y="569"/>
                </a:lnTo>
                <a:lnTo>
                  <a:pt x="855" y="637"/>
                </a:lnTo>
                <a:lnTo>
                  <a:pt x="920" y="707"/>
                </a:lnTo>
                <a:lnTo>
                  <a:pt x="983" y="779"/>
                </a:lnTo>
                <a:lnTo>
                  <a:pt x="1044" y="852"/>
                </a:lnTo>
                <a:lnTo>
                  <a:pt x="1103" y="927"/>
                </a:lnTo>
                <a:lnTo>
                  <a:pt x="1160" y="1004"/>
                </a:lnTo>
                <a:lnTo>
                  <a:pt x="1214" y="1081"/>
                </a:lnTo>
                <a:lnTo>
                  <a:pt x="1267" y="1161"/>
                </a:lnTo>
                <a:lnTo>
                  <a:pt x="1317" y="1241"/>
                </a:lnTo>
                <a:lnTo>
                  <a:pt x="1366" y="1323"/>
                </a:lnTo>
                <a:lnTo>
                  <a:pt x="1412" y="1405"/>
                </a:lnTo>
                <a:lnTo>
                  <a:pt x="1456" y="1489"/>
                </a:lnTo>
                <a:lnTo>
                  <a:pt x="1498" y="1574"/>
                </a:lnTo>
                <a:lnTo>
                  <a:pt x="1538" y="1660"/>
                </a:lnTo>
                <a:lnTo>
                  <a:pt x="1576" y="1747"/>
                </a:lnTo>
                <a:lnTo>
                  <a:pt x="1612" y="1835"/>
                </a:lnTo>
                <a:lnTo>
                  <a:pt x="1646" y="1924"/>
                </a:lnTo>
                <a:lnTo>
                  <a:pt x="1678" y="2013"/>
                </a:lnTo>
                <a:lnTo>
                  <a:pt x="1708" y="2104"/>
                </a:lnTo>
                <a:lnTo>
                  <a:pt x="1736" y="2195"/>
                </a:lnTo>
                <a:lnTo>
                  <a:pt x="1761" y="2286"/>
                </a:lnTo>
                <a:lnTo>
                  <a:pt x="1785" y="2378"/>
                </a:lnTo>
                <a:lnTo>
                  <a:pt x="1806" y="2471"/>
                </a:lnTo>
                <a:lnTo>
                  <a:pt x="1826" y="2564"/>
                </a:lnTo>
                <a:lnTo>
                  <a:pt x="1843" y="2658"/>
                </a:lnTo>
                <a:lnTo>
                  <a:pt x="1859" y="2752"/>
                </a:lnTo>
                <a:lnTo>
                  <a:pt x="1872" y="2846"/>
                </a:lnTo>
                <a:lnTo>
                  <a:pt x="1883" y="2940"/>
                </a:lnTo>
                <a:lnTo>
                  <a:pt x="1892" y="3035"/>
                </a:lnTo>
                <a:lnTo>
                  <a:pt x="1900" y="3130"/>
                </a:lnTo>
                <a:lnTo>
                  <a:pt x="1905" y="3225"/>
                </a:lnTo>
                <a:lnTo>
                  <a:pt x="1908" y="3321"/>
                </a:lnTo>
                <a:lnTo>
                  <a:pt x="1909" y="341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8" name="Freeform 153"/>
          <p:cNvSpPr>
            <a:spLocks/>
          </p:cNvSpPr>
          <p:nvPr/>
        </p:nvSpPr>
        <p:spPr bwMode="auto">
          <a:xfrm flipV="1">
            <a:off x="5690394" y="3952875"/>
            <a:ext cx="1554163" cy="2352675"/>
          </a:xfrm>
          <a:custGeom>
            <a:avLst/>
            <a:gdLst>
              <a:gd name="T0" fmla="*/ 0 w 2267"/>
              <a:gd name="T1" fmla="*/ 0 h 3432"/>
              <a:gd name="T2" fmla="*/ 101 w 2267"/>
              <a:gd name="T3" fmla="*/ 39 h 3432"/>
              <a:gd name="T4" fmla="*/ 200 w 2267"/>
              <a:gd name="T5" fmla="*/ 81 h 3432"/>
              <a:gd name="T6" fmla="*/ 297 w 2267"/>
              <a:gd name="T7" fmla="*/ 126 h 3432"/>
              <a:gd name="T8" fmla="*/ 392 w 2267"/>
              <a:gd name="T9" fmla="*/ 174 h 3432"/>
              <a:gd name="T10" fmla="*/ 485 w 2267"/>
              <a:gd name="T11" fmla="*/ 224 h 3432"/>
              <a:gd name="T12" fmla="*/ 575 w 2267"/>
              <a:gd name="T13" fmla="*/ 278 h 3432"/>
              <a:gd name="T14" fmla="*/ 664 w 2267"/>
              <a:gd name="T15" fmla="*/ 334 h 3432"/>
              <a:gd name="T16" fmla="*/ 750 w 2267"/>
              <a:gd name="T17" fmla="*/ 393 h 3432"/>
              <a:gd name="T18" fmla="*/ 834 w 2267"/>
              <a:gd name="T19" fmla="*/ 454 h 3432"/>
              <a:gd name="T20" fmla="*/ 916 w 2267"/>
              <a:gd name="T21" fmla="*/ 517 h 3432"/>
              <a:gd name="T22" fmla="*/ 995 w 2267"/>
              <a:gd name="T23" fmla="*/ 583 h 3432"/>
              <a:gd name="T24" fmla="*/ 1073 w 2267"/>
              <a:gd name="T25" fmla="*/ 651 h 3432"/>
              <a:gd name="T26" fmla="*/ 1148 w 2267"/>
              <a:gd name="T27" fmla="*/ 721 h 3432"/>
              <a:gd name="T28" fmla="*/ 1220 w 2267"/>
              <a:gd name="T29" fmla="*/ 793 h 3432"/>
              <a:gd name="T30" fmla="*/ 1290 w 2267"/>
              <a:gd name="T31" fmla="*/ 867 h 3432"/>
              <a:gd name="T32" fmla="*/ 1358 w 2267"/>
              <a:gd name="T33" fmla="*/ 943 h 3432"/>
              <a:gd name="T34" fmla="*/ 1424 w 2267"/>
              <a:gd name="T35" fmla="*/ 1020 h 3432"/>
              <a:gd name="T36" fmla="*/ 1487 w 2267"/>
              <a:gd name="T37" fmla="*/ 1100 h 3432"/>
              <a:gd name="T38" fmla="*/ 1548 w 2267"/>
              <a:gd name="T39" fmla="*/ 1181 h 3432"/>
              <a:gd name="T40" fmla="*/ 1606 w 2267"/>
              <a:gd name="T41" fmla="*/ 1263 h 3432"/>
              <a:gd name="T42" fmla="*/ 1662 w 2267"/>
              <a:gd name="T43" fmla="*/ 1347 h 3432"/>
              <a:gd name="T44" fmla="*/ 1715 w 2267"/>
              <a:gd name="T45" fmla="*/ 1432 h 3432"/>
              <a:gd name="T46" fmla="*/ 1766 w 2267"/>
              <a:gd name="T47" fmla="*/ 1519 h 3432"/>
              <a:gd name="T48" fmla="*/ 1815 w 2267"/>
              <a:gd name="T49" fmla="*/ 1607 h 3432"/>
              <a:gd name="T50" fmla="*/ 1861 w 2267"/>
              <a:gd name="T51" fmla="*/ 1696 h 3432"/>
              <a:gd name="T52" fmla="*/ 1905 w 2267"/>
              <a:gd name="T53" fmla="*/ 1786 h 3432"/>
              <a:gd name="T54" fmla="*/ 1946 w 2267"/>
              <a:gd name="T55" fmla="*/ 1878 h 3432"/>
              <a:gd name="T56" fmla="*/ 1985 w 2267"/>
              <a:gd name="T57" fmla="*/ 1970 h 3432"/>
              <a:gd name="T58" fmla="*/ 2021 w 2267"/>
              <a:gd name="T59" fmla="*/ 2063 h 3432"/>
              <a:gd name="T60" fmla="*/ 2055 w 2267"/>
              <a:gd name="T61" fmla="*/ 2158 h 3432"/>
              <a:gd name="T62" fmla="*/ 2086 w 2267"/>
              <a:gd name="T63" fmla="*/ 2253 h 3432"/>
              <a:gd name="T64" fmla="*/ 2115 w 2267"/>
              <a:gd name="T65" fmla="*/ 2348 h 3432"/>
              <a:gd name="T66" fmla="*/ 2141 w 2267"/>
              <a:gd name="T67" fmla="*/ 2445 h 3432"/>
              <a:gd name="T68" fmla="*/ 2165 w 2267"/>
              <a:gd name="T69" fmla="*/ 2542 h 3432"/>
              <a:gd name="T70" fmla="*/ 2187 w 2267"/>
              <a:gd name="T71" fmla="*/ 2639 h 3432"/>
              <a:gd name="T72" fmla="*/ 2205 w 2267"/>
              <a:gd name="T73" fmla="*/ 2737 h 3432"/>
              <a:gd name="T74" fmla="*/ 2222 w 2267"/>
              <a:gd name="T75" fmla="*/ 2836 h 3432"/>
              <a:gd name="T76" fmla="*/ 2235 w 2267"/>
              <a:gd name="T77" fmla="*/ 2934 h 3432"/>
              <a:gd name="T78" fmla="*/ 2247 w 2267"/>
              <a:gd name="T79" fmla="*/ 3034 h 3432"/>
              <a:gd name="T80" fmla="*/ 2256 w 2267"/>
              <a:gd name="T81" fmla="*/ 3133 h 3432"/>
              <a:gd name="T82" fmla="*/ 2262 w 2267"/>
              <a:gd name="T83" fmla="*/ 3233 h 3432"/>
              <a:gd name="T84" fmla="*/ 2266 w 2267"/>
              <a:gd name="T85" fmla="*/ 3332 h 3432"/>
              <a:gd name="T86" fmla="*/ 2267 w 2267"/>
              <a:gd name="T87" fmla="*/ 3432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0" y="0"/>
                </a:moveTo>
                <a:lnTo>
                  <a:pt x="101" y="39"/>
                </a:lnTo>
                <a:lnTo>
                  <a:pt x="200" y="81"/>
                </a:lnTo>
                <a:lnTo>
                  <a:pt x="297" y="126"/>
                </a:lnTo>
                <a:lnTo>
                  <a:pt x="392" y="174"/>
                </a:lnTo>
                <a:lnTo>
                  <a:pt x="485" y="224"/>
                </a:lnTo>
                <a:lnTo>
                  <a:pt x="575" y="278"/>
                </a:lnTo>
                <a:lnTo>
                  <a:pt x="664" y="334"/>
                </a:lnTo>
                <a:lnTo>
                  <a:pt x="750" y="393"/>
                </a:lnTo>
                <a:lnTo>
                  <a:pt x="834" y="454"/>
                </a:lnTo>
                <a:lnTo>
                  <a:pt x="916" y="517"/>
                </a:lnTo>
                <a:lnTo>
                  <a:pt x="995" y="583"/>
                </a:lnTo>
                <a:lnTo>
                  <a:pt x="1073" y="651"/>
                </a:lnTo>
                <a:lnTo>
                  <a:pt x="1148" y="721"/>
                </a:lnTo>
                <a:lnTo>
                  <a:pt x="1220" y="793"/>
                </a:lnTo>
                <a:lnTo>
                  <a:pt x="1290" y="867"/>
                </a:lnTo>
                <a:lnTo>
                  <a:pt x="1358" y="943"/>
                </a:lnTo>
                <a:lnTo>
                  <a:pt x="1424" y="1020"/>
                </a:lnTo>
                <a:lnTo>
                  <a:pt x="1487" y="1100"/>
                </a:lnTo>
                <a:lnTo>
                  <a:pt x="1548" y="1181"/>
                </a:lnTo>
                <a:lnTo>
                  <a:pt x="1606" y="1263"/>
                </a:lnTo>
                <a:lnTo>
                  <a:pt x="1662" y="1347"/>
                </a:lnTo>
                <a:lnTo>
                  <a:pt x="1715" y="1432"/>
                </a:lnTo>
                <a:lnTo>
                  <a:pt x="1766" y="1519"/>
                </a:lnTo>
                <a:lnTo>
                  <a:pt x="1815" y="1607"/>
                </a:lnTo>
                <a:lnTo>
                  <a:pt x="1861" y="1696"/>
                </a:lnTo>
                <a:lnTo>
                  <a:pt x="1905" y="1786"/>
                </a:lnTo>
                <a:lnTo>
                  <a:pt x="1946" y="1878"/>
                </a:lnTo>
                <a:lnTo>
                  <a:pt x="1985" y="1970"/>
                </a:lnTo>
                <a:lnTo>
                  <a:pt x="2021" y="2063"/>
                </a:lnTo>
                <a:lnTo>
                  <a:pt x="2055" y="2158"/>
                </a:lnTo>
                <a:lnTo>
                  <a:pt x="2086" y="2253"/>
                </a:lnTo>
                <a:lnTo>
                  <a:pt x="2115" y="2348"/>
                </a:lnTo>
                <a:lnTo>
                  <a:pt x="2141" y="2445"/>
                </a:lnTo>
                <a:lnTo>
                  <a:pt x="2165" y="2542"/>
                </a:lnTo>
                <a:lnTo>
                  <a:pt x="2187" y="2639"/>
                </a:lnTo>
                <a:lnTo>
                  <a:pt x="2205" y="2737"/>
                </a:lnTo>
                <a:lnTo>
                  <a:pt x="2222" y="2836"/>
                </a:lnTo>
                <a:lnTo>
                  <a:pt x="2235" y="2934"/>
                </a:lnTo>
                <a:lnTo>
                  <a:pt x="2247" y="3034"/>
                </a:lnTo>
                <a:lnTo>
                  <a:pt x="2256" y="3133"/>
                </a:lnTo>
                <a:lnTo>
                  <a:pt x="2262" y="3233"/>
                </a:lnTo>
                <a:lnTo>
                  <a:pt x="2266" y="3332"/>
                </a:lnTo>
                <a:lnTo>
                  <a:pt x="2267" y="343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69" name="Freeform 154"/>
          <p:cNvSpPr>
            <a:spLocks/>
          </p:cNvSpPr>
          <p:nvPr/>
        </p:nvSpPr>
        <p:spPr bwMode="auto">
          <a:xfrm flipV="1">
            <a:off x="5703094" y="3952875"/>
            <a:ext cx="1790700" cy="2365375"/>
          </a:xfrm>
          <a:custGeom>
            <a:avLst/>
            <a:gdLst>
              <a:gd name="T0" fmla="*/ 0 w 2612"/>
              <a:gd name="T1" fmla="*/ 0 h 3451"/>
              <a:gd name="T2" fmla="*/ 111 w 2612"/>
              <a:gd name="T3" fmla="*/ 31 h 3451"/>
              <a:gd name="T4" fmla="*/ 220 w 2612"/>
              <a:gd name="T5" fmla="*/ 65 h 3451"/>
              <a:gd name="T6" fmla="*/ 328 w 2612"/>
              <a:gd name="T7" fmla="*/ 102 h 3451"/>
              <a:gd name="T8" fmla="*/ 434 w 2612"/>
              <a:gd name="T9" fmla="*/ 143 h 3451"/>
              <a:gd name="T10" fmla="*/ 538 w 2612"/>
              <a:gd name="T11" fmla="*/ 187 h 3451"/>
              <a:gd name="T12" fmla="*/ 640 w 2612"/>
              <a:gd name="T13" fmla="*/ 235 h 3451"/>
              <a:gd name="T14" fmla="*/ 740 w 2612"/>
              <a:gd name="T15" fmla="*/ 285 h 3451"/>
              <a:gd name="T16" fmla="*/ 837 w 2612"/>
              <a:gd name="T17" fmla="*/ 339 h 3451"/>
              <a:gd name="T18" fmla="*/ 933 w 2612"/>
              <a:gd name="T19" fmla="*/ 396 h 3451"/>
              <a:gd name="T20" fmla="*/ 1026 w 2612"/>
              <a:gd name="T21" fmla="*/ 455 h 3451"/>
              <a:gd name="T22" fmla="*/ 1117 w 2612"/>
              <a:gd name="T23" fmla="*/ 517 h 3451"/>
              <a:gd name="T24" fmla="*/ 1206 w 2612"/>
              <a:gd name="T25" fmla="*/ 582 h 3451"/>
              <a:gd name="T26" fmla="*/ 1293 w 2612"/>
              <a:gd name="T27" fmla="*/ 650 h 3451"/>
              <a:gd name="T28" fmla="*/ 1377 w 2612"/>
              <a:gd name="T29" fmla="*/ 720 h 3451"/>
              <a:gd name="T30" fmla="*/ 1458 w 2612"/>
              <a:gd name="T31" fmla="*/ 792 h 3451"/>
              <a:gd name="T32" fmla="*/ 1537 w 2612"/>
              <a:gd name="T33" fmla="*/ 867 h 3451"/>
              <a:gd name="T34" fmla="*/ 1613 w 2612"/>
              <a:gd name="T35" fmla="*/ 944 h 3451"/>
              <a:gd name="T36" fmla="*/ 1687 w 2612"/>
              <a:gd name="T37" fmla="*/ 1023 h 3451"/>
              <a:gd name="T38" fmla="*/ 1758 w 2612"/>
              <a:gd name="T39" fmla="*/ 1105 h 3451"/>
              <a:gd name="T40" fmla="*/ 1827 w 2612"/>
              <a:gd name="T41" fmla="*/ 1188 h 3451"/>
              <a:gd name="T42" fmla="*/ 1892 w 2612"/>
              <a:gd name="T43" fmla="*/ 1273 h 3451"/>
              <a:gd name="T44" fmla="*/ 1955 w 2612"/>
              <a:gd name="T45" fmla="*/ 1360 h 3451"/>
              <a:gd name="T46" fmla="*/ 2016 w 2612"/>
              <a:gd name="T47" fmla="*/ 1448 h 3451"/>
              <a:gd name="T48" fmla="*/ 2073 w 2612"/>
              <a:gd name="T49" fmla="*/ 1539 h 3451"/>
              <a:gd name="T50" fmla="*/ 2128 w 2612"/>
              <a:gd name="T51" fmla="*/ 1630 h 3451"/>
              <a:gd name="T52" fmla="*/ 2180 w 2612"/>
              <a:gd name="T53" fmla="*/ 1723 h 3451"/>
              <a:gd name="T54" fmla="*/ 2229 w 2612"/>
              <a:gd name="T55" fmla="*/ 1818 h 3451"/>
              <a:gd name="T56" fmla="*/ 2275 w 2612"/>
              <a:gd name="T57" fmla="*/ 1914 h 3451"/>
              <a:gd name="T58" fmla="*/ 2318 w 2612"/>
              <a:gd name="T59" fmla="*/ 2011 h 3451"/>
              <a:gd name="T60" fmla="*/ 2358 w 2612"/>
              <a:gd name="T61" fmla="*/ 2109 h 3451"/>
              <a:gd name="T62" fmla="*/ 2396 w 2612"/>
              <a:gd name="T63" fmla="*/ 2208 h 3451"/>
              <a:gd name="T64" fmla="*/ 2430 w 2612"/>
              <a:gd name="T65" fmla="*/ 2309 h 3451"/>
              <a:gd name="T66" fmla="*/ 2462 w 2612"/>
              <a:gd name="T67" fmla="*/ 2410 h 3451"/>
              <a:gd name="T68" fmla="*/ 2490 w 2612"/>
              <a:gd name="T69" fmla="*/ 2512 h 3451"/>
              <a:gd name="T70" fmla="*/ 2516 w 2612"/>
              <a:gd name="T71" fmla="*/ 2614 h 3451"/>
              <a:gd name="T72" fmla="*/ 2538 w 2612"/>
              <a:gd name="T73" fmla="*/ 2717 h 3451"/>
              <a:gd name="T74" fmla="*/ 2558 w 2612"/>
              <a:gd name="T75" fmla="*/ 2821 h 3451"/>
              <a:gd name="T76" fmla="*/ 2574 w 2612"/>
              <a:gd name="T77" fmla="*/ 2925 h 3451"/>
              <a:gd name="T78" fmla="*/ 2588 w 2612"/>
              <a:gd name="T79" fmla="*/ 3030 h 3451"/>
              <a:gd name="T80" fmla="*/ 2598 w 2612"/>
              <a:gd name="T81" fmla="*/ 3135 h 3451"/>
              <a:gd name="T82" fmla="*/ 2606 w 2612"/>
              <a:gd name="T83" fmla="*/ 3240 h 3451"/>
              <a:gd name="T84" fmla="*/ 2611 w 2612"/>
              <a:gd name="T85" fmla="*/ 3346 h 3451"/>
              <a:gd name="T86" fmla="*/ 2612 w 2612"/>
              <a:gd name="T87" fmla="*/ 3451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0" y="0"/>
                </a:moveTo>
                <a:lnTo>
                  <a:pt x="111" y="31"/>
                </a:lnTo>
                <a:lnTo>
                  <a:pt x="220" y="65"/>
                </a:lnTo>
                <a:lnTo>
                  <a:pt x="328" y="102"/>
                </a:lnTo>
                <a:lnTo>
                  <a:pt x="434" y="143"/>
                </a:lnTo>
                <a:lnTo>
                  <a:pt x="538" y="187"/>
                </a:lnTo>
                <a:lnTo>
                  <a:pt x="640" y="235"/>
                </a:lnTo>
                <a:lnTo>
                  <a:pt x="740" y="285"/>
                </a:lnTo>
                <a:lnTo>
                  <a:pt x="837" y="339"/>
                </a:lnTo>
                <a:lnTo>
                  <a:pt x="933" y="396"/>
                </a:lnTo>
                <a:lnTo>
                  <a:pt x="1026" y="455"/>
                </a:lnTo>
                <a:lnTo>
                  <a:pt x="1117" y="517"/>
                </a:lnTo>
                <a:lnTo>
                  <a:pt x="1206" y="582"/>
                </a:lnTo>
                <a:lnTo>
                  <a:pt x="1293" y="650"/>
                </a:lnTo>
                <a:lnTo>
                  <a:pt x="1377" y="720"/>
                </a:lnTo>
                <a:lnTo>
                  <a:pt x="1458" y="792"/>
                </a:lnTo>
                <a:lnTo>
                  <a:pt x="1537" y="867"/>
                </a:lnTo>
                <a:lnTo>
                  <a:pt x="1613" y="944"/>
                </a:lnTo>
                <a:lnTo>
                  <a:pt x="1687" y="1023"/>
                </a:lnTo>
                <a:lnTo>
                  <a:pt x="1758" y="1105"/>
                </a:lnTo>
                <a:lnTo>
                  <a:pt x="1827" y="1188"/>
                </a:lnTo>
                <a:lnTo>
                  <a:pt x="1892" y="1273"/>
                </a:lnTo>
                <a:lnTo>
                  <a:pt x="1955" y="1360"/>
                </a:lnTo>
                <a:lnTo>
                  <a:pt x="2016" y="1448"/>
                </a:lnTo>
                <a:lnTo>
                  <a:pt x="2073" y="1539"/>
                </a:lnTo>
                <a:lnTo>
                  <a:pt x="2128" y="1630"/>
                </a:lnTo>
                <a:lnTo>
                  <a:pt x="2180" y="1723"/>
                </a:lnTo>
                <a:lnTo>
                  <a:pt x="2229" y="1818"/>
                </a:lnTo>
                <a:lnTo>
                  <a:pt x="2275" y="1914"/>
                </a:lnTo>
                <a:lnTo>
                  <a:pt x="2318" y="2011"/>
                </a:lnTo>
                <a:lnTo>
                  <a:pt x="2358" y="2109"/>
                </a:lnTo>
                <a:lnTo>
                  <a:pt x="2396" y="2208"/>
                </a:lnTo>
                <a:lnTo>
                  <a:pt x="2430" y="2309"/>
                </a:lnTo>
                <a:lnTo>
                  <a:pt x="2462" y="2410"/>
                </a:lnTo>
                <a:lnTo>
                  <a:pt x="2490" y="2512"/>
                </a:lnTo>
                <a:lnTo>
                  <a:pt x="2516" y="2614"/>
                </a:lnTo>
                <a:lnTo>
                  <a:pt x="2538" y="2717"/>
                </a:lnTo>
                <a:lnTo>
                  <a:pt x="2558" y="2821"/>
                </a:lnTo>
                <a:lnTo>
                  <a:pt x="2574" y="2925"/>
                </a:lnTo>
                <a:lnTo>
                  <a:pt x="2588" y="3030"/>
                </a:lnTo>
                <a:lnTo>
                  <a:pt x="2598" y="3135"/>
                </a:lnTo>
                <a:lnTo>
                  <a:pt x="2606" y="3240"/>
                </a:lnTo>
                <a:lnTo>
                  <a:pt x="2611" y="3346"/>
                </a:lnTo>
                <a:lnTo>
                  <a:pt x="2612" y="345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0" name="Freeform 155"/>
          <p:cNvSpPr>
            <a:spLocks/>
          </p:cNvSpPr>
          <p:nvPr/>
        </p:nvSpPr>
        <p:spPr bwMode="auto">
          <a:xfrm flipV="1">
            <a:off x="5711031" y="3952875"/>
            <a:ext cx="2017713" cy="2379663"/>
          </a:xfrm>
          <a:custGeom>
            <a:avLst/>
            <a:gdLst>
              <a:gd name="T0" fmla="*/ 0 w 2943"/>
              <a:gd name="T1" fmla="*/ 0 h 3471"/>
              <a:gd name="T2" fmla="*/ 118 w 2943"/>
              <a:gd name="T3" fmla="*/ 21 h 3471"/>
              <a:gd name="T4" fmla="*/ 235 w 2943"/>
              <a:gd name="T5" fmla="*/ 46 h 3471"/>
              <a:gd name="T6" fmla="*/ 351 w 2943"/>
              <a:gd name="T7" fmla="*/ 75 h 3471"/>
              <a:gd name="T8" fmla="*/ 465 w 2943"/>
              <a:gd name="T9" fmla="*/ 108 h 3471"/>
              <a:gd name="T10" fmla="*/ 578 w 2943"/>
              <a:gd name="T11" fmla="*/ 144 h 3471"/>
              <a:gd name="T12" fmla="*/ 689 w 2943"/>
              <a:gd name="T13" fmla="*/ 184 h 3471"/>
              <a:gd name="T14" fmla="*/ 799 w 2943"/>
              <a:gd name="T15" fmla="*/ 228 h 3471"/>
              <a:gd name="T16" fmla="*/ 906 w 2943"/>
              <a:gd name="T17" fmla="*/ 276 h 3471"/>
              <a:gd name="T18" fmla="*/ 1012 w 2943"/>
              <a:gd name="T19" fmla="*/ 327 h 3471"/>
              <a:gd name="T20" fmla="*/ 1116 w 2943"/>
              <a:gd name="T21" fmla="*/ 381 h 3471"/>
              <a:gd name="T22" fmla="*/ 1218 w 2943"/>
              <a:gd name="T23" fmla="*/ 439 h 3471"/>
              <a:gd name="T24" fmla="*/ 1317 w 2943"/>
              <a:gd name="T25" fmla="*/ 499 h 3471"/>
              <a:gd name="T26" fmla="*/ 1414 w 2943"/>
              <a:gd name="T27" fmla="*/ 564 h 3471"/>
              <a:gd name="T28" fmla="*/ 1509 w 2943"/>
              <a:gd name="T29" fmla="*/ 631 h 3471"/>
              <a:gd name="T30" fmla="*/ 1601 w 2943"/>
              <a:gd name="T31" fmla="*/ 701 h 3471"/>
              <a:gd name="T32" fmla="*/ 1691 w 2943"/>
              <a:gd name="T33" fmla="*/ 774 h 3471"/>
              <a:gd name="T34" fmla="*/ 1778 w 2943"/>
              <a:gd name="T35" fmla="*/ 850 h 3471"/>
              <a:gd name="T36" fmla="*/ 1862 w 2943"/>
              <a:gd name="T37" fmla="*/ 928 h 3471"/>
              <a:gd name="T38" fmla="*/ 1944 w 2943"/>
              <a:gd name="T39" fmla="*/ 1009 h 3471"/>
              <a:gd name="T40" fmla="*/ 2023 w 2943"/>
              <a:gd name="T41" fmla="*/ 1093 h 3471"/>
              <a:gd name="T42" fmla="*/ 2099 w 2943"/>
              <a:gd name="T43" fmla="*/ 1179 h 3471"/>
              <a:gd name="T44" fmla="*/ 2172 w 2943"/>
              <a:gd name="T45" fmla="*/ 1267 h 3471"/>
              <a:gd name="T46" fmla="*/ 2242 w 2943"/>
              <a:gd name="T47" fmla="*/ 1357 h 3471"/>
              <a:gd name="T48" fmla="*/ 2308 w 2943"/>
              <a:gd name="T49" fmla="*/ 1450 h 3471"/>
              <a:gd name="T50" fmla="*/ 2372 w 2943"/>
              <a:gd name="T51" fmla="*/ 1545 h 3471"/>
              <a:gd name="T52" fmla="*/ 2433 w 2943"/>
              <a:gd name="T53" fmla="*/ 1641 h 3471"/>
              <a:gd name="T54" fmla="*/ 2490 w 2943"/>
              <a:gd name="T55" fmla="*/ 1739 h 3471"/>
              <a:gd name="T56" fmla="*/ 2544 w 2943"/>
              <a:gd name="T57" fmla="*/ 1839 h 3471"/>
              <a:gd name="T58" fmla="*/ 2595 w 2943"/>
              <a:gd name="T59" fmla="*/ 1941 h 3471"/>
              <a:gd name="T60" fmla="*/ 2642 w 2943"/>
              <a:gd name="T61" fmla="*/ 2044 h 3471"/>
              <a:gd name="T62" fmla="*/ 2686 w 2943"/>
              <a:gd name="T63" fmla="*/ 2148 h 3471"/>
              <a:gd name="T64" fmla="*/ 2727 w 2943"/>
              <a:gd name="T65" fmla="*/ 2254 h 3471"/>
              <a:gd name="T66" fmla="*/ 2764 w 2943"/>
              <a:gd name="T67" fmla="*/ 2361 h 3471"/>
              <a:gd name="T68" fmla="*/ 2798 w 2943"/>
              <a:gd name="T69" fmla="*/ 2469 h 3471"/>
              <a:gd name="T70" fmla="*/ 2828 w 2943"/>
              <a:gd name="T71" fmla="*/ 2578 h 3471"/>
              <a:gd name="T72" fmla="*/ 2855 w 2943"/>
              <a:gd name="T73" fmla="*/ 2688 h 3471"/>
              <a:gd name="T74" fmla="*/ 2878 w 2943"/>
              <a:gd name="T75" fmla="*/ 2798 h 3471"/>
              <a:gd name="T76" fmla="*/ 2898 w 2943"/>
              <a:gd name="T77" fmla="*/ 2909 h 3471"/>
              <a:gd name="T78" fmla="*/ 2914 w 2943"/>
              <a:gd name="T79" fmla="*/ 3021 h 3471"/>
              <a:gd name="T80" fmla="*/ 2926 w 2943"/>
              <a:gd name="T81" fmla="*/ 3133 h 3471"/>
              <a:gd name="T82" fmla="*/ 2935 w 2943"/>
              <a:gd name="T83" fmla="*/ 3246 h 3471"/>
              <a:gd name="T84" fmla="*/ 2941 w 2943"/>
              <a:gd name="T85" fmla="*/ 3358 h 3471"/>
              <a:gd name="T86" fmla="*/ 2943 w 2943"/>
              <a:gd name="T87" fmla="*/ 3471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0" y="0"/>
                </a:moveTo>
                <a:lnTo>
                  <a:pt x="118" y="21"/>
                </a:lnTo>
                <a:lnTo>
                  <a:pt x="235" y="46"/>
                </a:lnTo>
                <a:lnTo>
                  <a:pt x="351" y="75"/>
                </a:lnTo>
                <a:lnTo>
                  <a:pt x="465" y="108"/>
                </a:lnTo>
                <a:lnTo>
                  <a:pt x="578" y="144"/>
                </a:lnTo>
                <a:lnTo>
                  <a:pt x="689" y="184"/>
                </a:lnTo>
                <a:lnTo>
                  <a:pt x="799" y="228"/>
                </a:lnTo>
                <a:lnTo>
                  <a:pt x="906" y="276"/>
                </a:lnTo>
                <a:lnTo>
                  <a:pt x="1012" y="327"/>
                </a:lnTo>
                <a:lnTo>
                  <a:pt x="1116" y="381"/>
                </a:lnTo>
                <a:lnTo>
                  <a:pt x="1218" y="439"/>
                </a:lnTo>
                <a:lnTo>
                  <a:pt x="1317" y="499"/>
                </a:lnTo>
                <a:lnTo>
                  <a:pt x="1414" y="564"/>
                </a:lnTo>
                <a:lnTo>
                  <a:pt x="1509" y="631"/>
                </a:lnTo>
                <a:lnTo>
                  <a:pt x="1601" y="701"/>
                </a:lnTo>
                <a:lnTo>
                  <a:pt x="1691" y="774"/>
                </a:lnTo>
                <a:lnTo>
                  <a:pt x="1778" y="850"/>
                </a:lnTo>
                <a:lnTo>
                  <a:pt x="1862" y="928"/>
                </a:lnTo>
                <a:lnTo>
                  <a:pt x="1944" y="1009"/>
                </a:lnTo>
                <a:lnTo>
                  <a:pt x="2023" y="1093"/>
                </a:lnTo>
                <a:lnTo>
                  <a:pt x="2099" y="1179"/>
                </a:lnTo>
                <a:lnTo>
                  <a:pt x="2172" y="1267"/>
                </a:lnTo>
                <a:lnTo>
                  <a:pt x="2242" y="1357"/>
                </a:lnTo>
                <a:lnTo>
                  <a:pt x="2308" y="1450"/>
                </a:lnTo>
                <a:lnTo>
                  <a:pt x="2372" y="1545"/>
                </a:lnTo>
                <a:lnTo>
                  <a:pt x="2433" y="1641"/>
                </a:lnTo>
                <a:lnTo>
                  <a:pt x="2490" y="1739"/>
                </a:lnTo>
                <a:lnTo>
                  <a:pt x="2544" y="1839"/>
                </a:lnTo>
                <a:lnTo>
                  <a:pt x="2595" y="1941"/>
                </a:lnTo>
                <a:lnTo>
                  <a:pt x="2642" y="2044"/>
                </a:lnTo>
                <a:lnTo>
                  <a:pt x="2686" y="2148"/>
                </a:lnTo>
                <a:lnTo>
                  <a:pt x="2727" y="2254"/>
                </a:lnTo>
                <a:lnTo>
                  <a:pt x="2764" y="2361"/>
                </a:lnTo>
                <a:lnTo>
                  <a:pt x="2798" y="2469"/>
                </a:lnTo>
                <a:lnTo>
                  <a:pt x="2828" y="2578"/>
                </a:lnTo>
                <a:lnTo>
                  <a:pt x="2855" y="2688"/>
                </a:lnTo>
                <a:lnTo>
                  <a:pt x="2878" y="2798"/>
                </a:lnTo>
                <a:lnTo>
                  <a:pt x="2898" y="2909"/>
                </a:lnTo>
                <a:lnTo>
                  <a:pt x="2914" y="3021"/>
                </a:lnTo>
                <a:lnTo>
                  <a:pt x="2926" y="3133"/>
                </a:lnTo>
                <a:lnTo>
                  <a:pt x="2935" y="3246"/>
                </a:lnTo>
                <a:lnTo>
                  <a:pt x="2941" y="3358"/>
                </a:lnTo>
                <a:lnTo>
                  <a:pt x="2943" y="347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1" name="Oval 156"/>
          <p:cNvSpPr>
            <a:spLocks noChangeArrowheads="1"/>
          </p:cNvSpPr>
          <p:nvPr/>
        </p:nvSpPr>
        <p:spPr bwMode="auto">
          <a:xfrm>
            <a:off x="5506244" y="1511300"/>
            <a:ext cx="73025" cy="74613"/>
          </a:xfrm>
          <a:prstGeom prst="ellipse">
            <a:avLst/>
          </a:prstGeom>
          <a:solidFill>
            <a:srgbClr val="FF0000"/>
          </a:solidFill>
          <a:ln w="4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2" name="Rectangle 157"/>
          <p:cNvSpPr>
            <a:spLocks noChangeArrowheads="1"/>
          </p:cNvSpPr>
          <p:nvPr/>
        </p:nvSpPr>
        <p:spPr bwMode="auto">
          <a:xfrm>
            <a:off x="5626305" y="1401763"/>
            <a:ext cx="1968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Arial" pitchFamily="34" charset="0"/>
              </a:rPr>
              <a:t>R1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73" name="Line 158"/>
          <p:cNvSpPr>
            <a:spLocks noChangeShapeType="1"/>
          </p:cNvSpPr>
          <p:nvPr/>
        </p:nvSpPr>
        <p:spPr bwMode="auto">
          <a:xfrm>
            <a:off x="5547519" y="2255838"/>
            <a:ext cx="17463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4" name="Line 159"/>
          <p:cNvSpPr>
            <a:spLocks noChangeShapeType="1"/>
          </p:cNvSpPr>
          <p:nvPr/>
        </p:nvSpPr>
        <p:spPr bwMode="auto">
          <a:xfrm>
            <a:off x="5564981" y="2255838"/>
            <a:ext cx="17463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5" name="Line 160"/>
          <p:cNvSpPr>
            <a:spLocks noChangeShapeType="1"/>
          </p:cNvSpPr>
          <p:nvPr/>
        </p:nvSpPr>
        <p:spPr bwMode="auto">
          <a:xfrm>
            <a:off x="5582444" y="2255838"/>
            <a:ext cx="17463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6" name="Line 161"/>
          <p:cNvSpPr>
            <a:spLocks noChangeShapeType="1"/>
          </p:cNvSpPr>
          <p:nvPr/>
        </p:nvSpPr>
        <p:spPr bwMode="auto">
          <a:xfrm>
            <a:off x="5599906" y="2255838"/>
            <a:ext cx="15875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7" name="Line 162"/>
          <p:cNvSpPr>
            <a:spLocks noChangeShapeType="1"/>
          </p:cNvSpPr>
          <p:nvPr/>
        </p:nvSpPr>
        <p:spPr bwMode="auto">
          <a:xfrm>
            <a:off x="5615781" y="2255838"/>
            <a:ext cx="17463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8" name="Line 163"/>
          <p:cNvSpPr>
            <a:spLocks noChangeShapeType="1"/>
          </p:cNvSpPr>
          <p:nvPr/>
        </p:nvSpPr>
        <p:spPr bwMode="auto">
          <a:xfrm flipV="1">
            <a:off x="5633244" y="2254250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9" name="Line 164"/>
          <p:cNvSpPr>
            <a:spLocks noChangeShapeType="1"/>
          </p:cNvSpPr>
          <p:nvPr/>
        </p:nvSpPr>
        <p:spPr bwMode="auto">
          <a:xfrm>
            <a:off x="5649119" y="2254250"/>
            <a:ext cx="17463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0" name="Line 165"/>
          <p:cNvSpPr>
            <a:spLocks noChangeShapeType="1"/>
          </p:cNvSpPr>
          <p:nvPr/>
        </p:nvSpPr>
        <p:spPr bwMode="auto">
          <a:xfrm flipV="1">
            <a:off x="5666581" y="2252663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1" name="Line 166"/>
          <p:cNvSpPr>
            <a:spLocks noChangeShapeType="1"/>
          </p:cNvSpPr>
          <p:nvPr/>
        </p:nvSpPr>
        <p:spPr bwMode="auto">
          <a:xfrm>
            <a:off x="5684044" y="2252663"/>
            <a:ext cx="17463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2" name="Line 167"/>
          <p:cNvSpPr>
            <a:spLocks noChangeShapeType="1"/>
          </p:cNvSpPr>
          <p:nvPr/>
        </p:nvSpPr>
        <p:spPr bwMode="auto">
          <a:xfrm flipV="1">
            <a:off x="5701506" y="2251075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3" name="Line 168"/>
          <p:cNvSpPr>
            <a:spLocks noChangeShapeType="1"/>
          </p:cNvSpPr>
          <p:nvPr/>
        </p:nvSpPr>
        <p:spPr bwMode="auto">
          <a:xfrm>
            <a:off x="5718969" y="2251075"/>
            <a:ext cx="15875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4" name="Line 169"/>
          <p:cNvSpPr>
            <a:spLocks noChangeShapeType="1"/>
          </p:cNvSpPr>
          <p:nvPr/>
        </p:nvSpPr>
        <p:spPr bwMode="auto">
          <a:xfrm flipV="1">
            <a:off x="5734844" y="2249488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5" name="Line 170"/>
          <p:cNvSpPr>
            <a:spLocks noChangeShapeType="1"/>
          </p:cNvSpPr>
          <p:nvPr/>
        </p:nvSpPr>
        <p:spPr bwMode="auto">
          <a:xfrm flipV="1">
            <a:off x="5752306" y="2247900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6" name="Line 171"/>
          <p:cNvSpPr>
            <a:spLocks noChangeShapeType="1"/>
          </p:cNvSpPr>
          <p:nvPr/>
        </p:nvSpPr>
        <p:spPr bwMode="auto">
          <a:xfrm>
            <a:off x="5769769" y="2247900"/>
            <a:ext cx="15875" cy="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" name="Line 172"/>
          <p:cNvSpPr>
            <a:spLocks noChangeShapeType="1"/>
          </p:cNvSpPr>
          <p:nvPr/>
        </p:nvSpPr>
        <p:spPr bwMode="auto">
          <a:xfrm flipV="1">
            <a:off x="5785644" y="2246313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" name="Line 173"/>
          <p:cNvSpPr>
            <a:spLocks noChangeShapeType="1"/>
          </p:cNvSpPr>
          <p:nvPr/>
        </p:nvSpPr>
        <p:spPr bwMode="auto">
          <a:xfrm flipV="1">
            <a:off x="5803106" y="2244725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" name="Line 174"/>
          <p:cNvSpPr>
            <a:spLocks noChangeShapeType="1"/>
          </p:cNvSpPr>
          <p:nvPr/>
        </p:nvSpPr>
        <p:spPr bwMode="auto">
          <a:xfrm flipV="1">
            <a:off x="5818981" y="2243138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" name="Line 175"/>
          <p:cNvSpPr>
            <a:spLocks noChangeShapeType="1"/>
          </p:cNvSpPr>
          <p:nvPr/>
        </p:nvSpPr>
        <p:spPr bwMode="auto">
          <a:xfrm flipV="1">
            <a:off x="5836444" y="2241550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" name="Line 176"/>
          <p:cNvSpPr>
            <a:spLocks noChangeShapeType="1"/>
          </p:cNvSpPr>
          <p:nvPr/>
        </p:nvSpPr>
        <p:spPr bwMode="auto">
          <a:xfrm flipV="1">
            <a:off x="5852319" y="2239963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" name="Line 177"/>
          <p:cNvSpPr>
            <a:spLocks noChangeShapeType="1"/>
          </p:cNvSpPr>
          <p:nvPr/>
        </p:nvSpPr>
        <p:spPr bwMode="auto">
          <a:xfrm flipV="1">
            <a:off x="5869781" y="2238375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3" name="Line 178"/>
          <p:cNvSpPr>
            <a:spLocks noChangeShapeType="1"/>
          </p:cNvSpPr>
          <p:nvPr/>
        </p:nvSpPr>
        <p:spPr bwMode="auto">
          <a:xfrm flipV="1">
            <a:off x="5887244" y="2236788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4" name="Line 179"/>
          <p:cNvSpPr>
            <a:spLocks noChangeShapeType="1"/>
          </p:cNvSpPr>
          <p:nvPr/>
        </p:nvSpPr>
        <p:spPr bwMode="auto">
          <a:xfrm flipV="1">
            <a:off x="5903119" y="2235200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5" name="Line 180"/>
          <p:cNvSpPr>
            <a:spLocks noChangeShapeType="1"/>
          </p:cNvSpPr>
          <p:nvPr/>
        </p:nvSpPr>
        <p:spPr bwMode="auto">
          <a:xfrm flipV="1">
            <a:off x="5918994" y="2233613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6" name="Line 181"/>
          <p:cNvSpPr>
            <a:spLocks noChangeShapeType="1"/>
          </p:cNvSpPr>
          <p:nvPr/>
        </p:nvSpPr>
        <p:spPr bwMode="auto">
          <a:xfrm flipV="1">
            <a:off x="5936456" y="2230438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7" name="Line 182"/>
          <p:cNvSpPr>
            <a:spLocks noChangeShapeType="1"/>
          </p:cNvSpPr>
          <p:nvPr/>
        </p:nvSpPr>
        <p:spPr bwMode="auto">
          <a:xfrm flipV="1">
            <a:off x="5952331" y="2228850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8" name="Line 183"/>
          <p:cNvSpPr>
            <a:spLocks noChangeShapeType="1"/>
          </p:cNvSpPr>
          <p:nvPr/>
        </p:nvSpPr>
        <p:spPr bwMode="auto">
          <a:xfrm flipV="1">
            <a:off x="5968206" y="2225675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9" name="Line 184"/>
          <p:cNvSpPr>
            <a:spLocks noChangeShapeType="1"/>
          </p:cNvSpPr>
          <p:nvPr/>
        </p:nvSpPr>
        <p:spPr bwMode="auto">
          <a:xfrm flipV="1">
            <a:off x="5984081" y="2224088"/>
            <a:ext cx="17463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0" name="Line 185"/>
          <p:cNvSpPr>
            <a:spLocks noChangeShapeType="1"/>
          </p:cNvSpPr>
          <p:nvPr/>
        </p:nvSpPr>
        <p:spPr bwMode="auto">
          <a:xfrm flipV="1">
            <a:off x="6001544" y="2220913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1" name="Line 186"/>
          <p:cNvSpPr>
            <a:spLocks noChangeShapeType="1"/>
          </p:cNvSpPr>
          <p:nvPr/>
        </p:nvSpPr>
        <p:spPr bwMode="auto">
          <a:xfrm flipV="1">
            <a:off x="6017419" y="2219325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2" name="Line 187"/>
          <p:cNvSpPr>
            <a:spLocks noChangeShapeType="1"/>
          </p:cNvSpPr>
          <p:nvPr/>
        </p:nvSpPr>
        <p:spPr bwMode="auto">
          <a:xfrm flipV="1">
            <a:off x="6033294" y="2216150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3" name="Line 188"/>
          <p:cNvSpPr>
            <a:spLocks noChangeShapeType="1"/>
          </p:cNvSpPr>
          <p:nvPr/>
        </p:nvSpPr>
        <p:spPr bwMode="auto">
          <a:xfrm flipV="1">
            <a:off x="6049169" y="2214563"/>
            <a:ext cx="15875" cy="15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4" name="Line 189"/>
          <p:cNvSpPr>
            <a:spLocks noChangeShapeType="1"/>
          </p:cNvSpPr>
          <p:nvPr/>
        </p:nvSpPr>
        <p:spPr bwMode="auto">
          <a:xfrm flipV="1">
            <a:off x="6065044" y="2211388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5" name="Line 190"/>
          <p:cNvSpPr>
            <a:spLocks noChangeShapeType="1"/>
          </p:cNvSpPr>
          <p:nvPr/>
        </p:nvSpPr>
        <p:spPr bwMode="auto">
          <a:xfrm flipV="1">
            <a:off x="6080919" y="2208213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6" name="Line 191"/>
          <p:cNvSpPr>
            <a:spLocks noChangeShapeType="1"/>
          </p:cNvSpPr>
          <p:nvPr/>
        </p:nvSpPr>
        <p:spPr bwMode="auto">
          <a:xfrm flipV="1">
            <a:off x="6096794" y="2205038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7" name="Line 192"/>
          <p:cNvSpPr>
            <a:spLocks noChangeShapeType="1"/>
          </p:cNvSpPr>
          <p:nvPr/>
        </p:nvSpPr>
        <p:spPr bwMode="auto">
          <a:xfrm flipV="1">
            <a:off x="6112669" y="2201863"/>
            <a:ext cx="14288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8" name="Line 193"/>
          <p:cNvSpPr>
            <a:spLocks noChangeShapeType="1"/>
          </p:cNvSpPr>
          <p:nvPr/>
        </p:nvSpPr>
        <p:spPr bwMode="auto">
          <a:xfrm flipV="1">
            <a:off x="6126956" y="2198688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9" name="Line 194"/>
          <p:cNvSpPr>
            <a:spLocks noChangeShapeType="1"/>
          </p:cNvSpPr>
          <p:nvPr/>
        </p:nvSpPr>
        <p:spPr bwMode="auto">
          <a:xfrm flipV="1">
            <a:off x="6142831" y="2195513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0" name="Line 195"/>
          <p:cNvSpPr>
            <a:spLocks noChangeShapeType="1"/>
          </p:cNvSpPr>
          <p:nvPr/>
        </p:nvSpPr>
        <p:spPr bwMode="auto">
          <a:xfrm flipV="1">
            <a:off x="6158706" y="2192338"/>
            <a:ext cx="14288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1" name="Line 196"/>
          <p:cNvSpPr>
            <a:spLocks noChangeShapeType="1"/>
          </p:cNvSpPr>
          <p:nvPr/>
        </p:nvSpPr>
        <p:spPr bwMode="auto">
          <a:xfrm flipV="1">
            <a:off x="6172994" y="2189163"/>
            <a:ext cx="15875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2" name="Line 197"/>
          <p:cNvSpPr>
            <a:spLocks noChangeShapeType="1"/>
          </p:cNvSpPr>
          <p:nvPr/>
        </p:nvSpPr>
        <p:spPr bwMode="auto">
          <a:xfrm flipV="1">
            <a:off x="6188869" y="2185988"/>
            <a:ext cx="14288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3" name="Line 198"/>
          <p:cNvSpPr>
            <a:spLocks noChangeShapeType="1"/>
          </p:cNvSpPr>
          <p:nvPr/>
        </p:nvSpPr>
        <p:spPr bwMode="auto">
          <a:xfrm flipV="1">
            <a:off x="6203156" y="2181225"/>
            <a:ext cx="15875" cy="476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4" name="Line 199"/>
          <p:cNvSpPr>
            <a:spLocks noChangeShapeType="1"/>
          </p:cNvSpPr>
          <p:nvPr/>
        </p:nvSpPr>
        <p:spPr bwMode="auto">
          <a:xfrm flipV="1">
            <a:off x="6219031" y="2178050"/>
            <a:ext cx="14288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5" name="Line 200"/>
          <p:cNvSpPr>
            <a:spLocks noChangeShapeType="1"/>
          </p:cNvSpPr>
          <p:nvPr/>
        </p:nvSpPr>
        <p:spPr bwMode="auto">
          <a:xfrm flipV="1">
            <a:off x="6233319" y="2174875"/>
            <a:ext cx="14288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6" name="Line 201"/>
          <p:cNvSpPr>
            <a:spLocks noChangeShapeType="1"/>
          </p:cNvSpPr>
          <p:nvPr/>
        </p:nvSpPr>
        <p:spPr bwMode="auto">
          <a:xfrm flipV="1">
            <a:off x="6247606" y="2170113"/>
            <a:ext cx="15875" cy="476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7" name="Line 202"/>
          <p:cNvSpPr>
            <a:spLocks noChangeShapeType="1"/>
          </p:cNvSpPr>
          <p:nvPr/>
        </p:nvSpPr>
        <p:spPr bwMode="auto">
          <a:xfrm flipV="1">
            <a:off x="6263481" y="2166938"/>
            <a:ext cx="14288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8" name="Line 203"/>
          <p:cNvSpPr>
            <a:spLocks noChangeShapeType="1"/>
          </p:cNvSpPr>
          <p:nvPr/>
        </p:nvSpPr>
        <p:spPr bwMode="auto">
          <a:xfrm flipV="1">
            <a:off x="6277769" y="2162175"/>
            <a:ext cx="14288" cy="476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19" name="Line 204"/>
          <p:cNvSpPr>
            <a:spLocks noChangeShapeType="1"/>
          </p:cNvSpPr>
          <p:nvPr/>
        </p:nvSpPr>
        <p:spPr bwMode="auto">
          <a:xfrm flipV="1">
            <a:off x="6292056" y="2159000"/>
            <a:ext cx="12700" cy="31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20" name="Line 205"/>
          <p:cNvSpPr>
            <a:spLocks noChangeShapeType="1"/>
          </p:cNvSpPr>
          <p:nvPr/>
        </p:nvSpPr>
        <p:spPr bwMode="auto">
          <a:xfrm flipV="1">
            <a:off x="6304756" y="2154238"/>
            <a:ext cx="14288" cy="476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07"/>
          <p:cNvGrpSpPr>
            <a:grpSpLocks/>
          </p:cNvGrpSpPr>
          <p:nvPr/>
        </p:nvGrpSpPr>
        <p:grpSpPr bwMode="auto">
          <a:xfrm>
            <a:off x="4347369" y="1874838"/>
            <a:ext cx="2400300" cy="4156075"/>
            <a:chOff x="2123" y="691"/>
            <a:chExt cx="1512" cy="2618"/>
          </a:xfrm>
        </p:grpSpPr>
        <p:sp>
          <p:nvSpPr>
            <p:cNvPr id="7621" name="Line 207"/>
            <p:cNvSpPr>
              <a:spLocks noChangeShapeType="1"/>
            </p:cNvSpPr>
            <p:nvPr/>
          </p:nvSpPr>
          <p:spPr bwMode="auto">
            <a:xfrm flipV="1">
              <a:off x="3365" y="864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2" name="Line 208"/>
            <p:cNvSpPr>
              <a:spLocks noChangeShapeType="1"/>
            </p:cNvSpPr>
            <p:nvPr/>
          </p:nvSpPr>
          <p:spPr bwMode="auto">
            <a:xfrm flipV="1">
              <a:off x="3374" y="861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3" name="Line 209"/>
            <p:cNvSpPr>
              <a:spLocks noChangeShapeType="1"/>
            </p:cNvSpPr>
            <p:nvPr/>
          </p:nvSpPr>
          <p:spPr bwMode="auto">
            <a:xfrm flipV="1">
              <a:off x="3383" y="858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4" name="Line 210"/>
            <p:cNvSpPr>
              <a:spLocks noChangeShapeType="1"/>
            </p:cNvSpPr>
            <p:nvPr/>
          </p:nvSpPr>
          <p:spPr bwMode="auto">
            <a:xfrm flipV="1">
              <a:off x="3391" y="855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5" name="Line 211"/>
            <p:cNvSpPr>
              <a:spLocks noChangeShapeType="1"/>
            </p:cNvSpPr>
            <p:nvPr/>
          </p:nvSpPr>
          <p:spPr bwMode="auto">
            <a:xfrm flipV="1">
              <a:off x="3400" y="852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6" name="Line 212"/>
            <p:cNvSpPr>
              <a:spLocks noChangeShapeType="1"/>
            </p:cNvSpPr>
            <p:nvPr/>
          </p:nvSpPr>
          <p:spPr bwMode="auto">
            <a:xfrm flipV="1">
              <a:off x="3408" y="849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7" name="Line 213"/>
            <p:cNvSpPr>
              <a:spLocks noChangeShapeType="1"/>
            </p:cNvSpPr>
            <p:nvPr/>
          </p:nvSpPr>
          <p:spPr bwMode="auto">
            <a:xfrm flipV="1">
              <a:off x="3417" y="846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" name="Line 214"/>
            <p:cNvSpPr>
              <a:spLocks noChangeShapeType="1"/>
            </p:cNvSpPr>
            <p:nvPr/>
          </p:nvSpPr>
          <p:spPr bwMode="auto">
            <a:xfrm flipV="1">
              <a:off x="3425" y="842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" name="Line 215"/>
            <p:cNvSpPr>
              <a:spLocks noChangeShapeType="1"/>
            </p:cNvSpPr>
            <p:nvPr/>
          </p:nvSpPr>
          <p:spPr bwMode="auto">
            <a:xfrm flipV="1">
              <a:off x="3433" y="839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0" name="Line 216"/>
            <p:cNvSpPr>
              <a:spLocks noChangeShapeType="1"/>
            </p:cNvSpPr>
            <p:nvPr/>
          </p:nvSpPr>
          <p:spPr bwMode="auto">
            <a:xfrm flipV="1">
              <a:off x="3441" y="836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1" name="Line 217"/>
            <p:cNvSpPr>
              <a:spLocks noChangeShapeType="1"/>
            </p:cNvSpPr>
            <p:nvPr/>
          </p:nvSpPr>
          <p:spPr bwMode="auto">
            <a:xfrm flipV="1">
              <a:off x="3449" y="833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2" name="Line 218"/>
            <p:cNvSpPr>
              <a:spLocks noChangeShapeType="1"/>
            </p:cNvSpPr>
            <p:nvPr/>
          </p:nvSpPr>
          <p:spPr bwMode="auto">
            <a:xfrm flipV="1">
              <a:off x="3457" y="829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3" name="Line 219"/>
            <p:cNvSpPr>
              <a:spLocks noChangeShapeType="1"/>
            </p:cNvSpPr>
            <p:nvPr/>
          </p:nvSpPr>
          <p:spPr bwMode="auto">
            <a:xfrm flipV="1">
              <a:off x="3465" y="826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4" name="Line 220"/>
            <p:cNvSpPr>
              <a:spLocks noChangeShapeType="1"/>
            </p:cNvSpPr>
            <p:nvPr/>
          </p:nvSpPr>
          <p:spPr bwMode="auto">
            <a:xfrm flipV="1">
              <a:off x="3472" y="822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5" name="Line 221"/>
            <p:cNvSpPr>
              <a:spLocks noChangeShapeType="1"/>
            </p:cNvSpPr>
            <p:nvPr/>
          </p:nvSpPr>
          <p:spPr bwMode="auto">
            <a:xfrm flipV="1">
              <a:off x="3480" y="818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6" name="Line 222"/>
            <p:cNvSpPr>
              <a:spLocks noChangeShapeType="1"/>
            </p:cNvSpPr>
            <p:nvPr/>
          </p:nvSpPr>
          <p:spPr bwMode="auto">
            <a:xfrm flipV="1">
              <a:off x="3487" y="814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7" name="Line 223"/>
            <p:cNvSpPr>
              <a:spLocks noChangeShapeType="1"/>
            </p:cNvSpPr>
            <p:nvPr/>
          </p:nvSpPr>
          <p:spPr bwMode="auto">
            <a:xfrm flipV="1">
              <a:off x="3495" y="811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8" name="Line 224"/>
            <p:cNvSpPr>
              <a:spLocks noChangeShapeType="1"/>
            </p:cNvSpPr>
            <p:nvPr/>
          </p:nvSpPr>
          <p:spPr bwMode="auto">
            <a:xfrm flipV="1">
              <a:off x="3502" y="807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9" name="Line 225"/>
            <p:cNvSpPr>
              <a:spLocks noChangeShapeType="1"/>
            </p:cNvSpPr>
            <p:nvPr/>
          </p:nvSpPr>
          <p:spPr bwMode="auto">
            <a:xfrm flipV="1">
              <a:off x="3508" y="803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0" name="Line 226"/>
            <p:cNvSpPr>
              <a:spLocks noChangeShapeType="1"/>
            </p:cNvSpPr>
            <p:nvPr/>
          </p:nvSpPr>
          <p:spPr bwMode="auto">
            <a:xfrm flipV="1">
              <a:off x="3515" y="798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1" name="Line 227"/>
            <p:cNvSpPr>
              <a:spLocks noChangeShapeType="1"/>
            </p:cNvSpPr>
            <p:nvPr/>
          </p:nvSpPr>
          <p:spPr bwMode="auto">
            <a:xfrm flipV="1">
              <a:off x="3522" y="795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2" name="Line 228"/>
            <p:cNvSpPr>
              <a:spLocks noChangeShapeType="1"/>
            </p:cNvSpPr>
            <p:nvPr/>
          </p:nvSpPr>
          <p:spPr bwMode="auto">
            <a:xfrm flipV="1">
              <a:off x="3529" y="790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3" name="Line 229"/>
            <p:cNvSpPr>
              <a:spLocks noChangeShapeType="1"/>
            </p:cNvSpPr>
            <p:nvPr/>
          </p:nvSpPr>
          <p:spPr bwMode="auto">
            <a:xfrm flipV="1">
              <a:off x="3536" y="786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4" name="Line 230"/>
            <p:cNvSpPr>
              <a:spLocks noChangeShapeType="1"/>
            </p:cNvSpPr>
            <p:nvPr/>
          </p:nvSpPr>
          <p:spPr bwMode="auto">
            <a:xfrm flipV="1">
              <a:off x="3542" y="782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5" name="Line 231"/>
            <p:cNvSpPr>
              <a:spLocks noChangeShapeType="1"/>
            </p:cNvSpPr>
            <p:nvPr/>
          </p:nvSpPr>
          <p:spPr bwMode="auto">
            <a:xfrm flipV="1">
              <a:off x="3548" y="777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6" name="Line 232"/>
            <p:cNvSpPr>
              <a:spLocks noChangeShapeType="1"/>
            </p:cNvSpPr>
            <p:nvPr/>
          </p:nvSpPr>
          <p:spPr bwMode="auto">
            <a:xfrm flipV="1">
              <a:off x="3554" y="773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7" name="Line 233"/>
            <p:cNvSpPr>
              <a:spLocks noChangeShapeType="1"/>
            </p:cNvSpPr>
            <p:nvPr/>
          </p:nvSpPr>
          <p:spPr bwMode="auto">
            <a:xfrm flipV="1">
              <a:off x="3560" y="768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8" name="Line 234"/>
            <p:cNvSpPr>
              <a:spLocks noChangeShapeType="1"/>
            </p:cNvSpPr>
            <p:nvPr/>
          </p:nvSpPr>
          <p:spPr bwMode="auto">
            <a:xfrm flipV="1">
              <a:off x="3566" y="763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" name="Line 235"/>
            <p:cNvSpPr>
              <a:spLocks noChangeShapeType="1"/>
            </p:cNvSpPr>
            <p:nvPr/>
          </p:nvSpPr>
          <p:spPr bwMode="auto">
            <a:xfrm flipV="1">
              <a:off x="3572" y="759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0" name="Line 236"/>
            <p:cNvSpPr>
              <a:spLocks noChangeShapeType="1"/>
            </p:cNvSpPr>
            <p:nvPr/>
          </p:nvSpPr>
          <p:spPr bwMode="auto">
            <a:xfrm flipV="1">
              <a:off x="3578" y="75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1" name="Line 237"/>
            <p:cNvSpPr>
              <a:spLocks noChangeShapeType="1"/>
            </p:cNvSpPr>
            <p:nvPr/>
          </p:nvSpPr>
          <p:spPr bwMode="auto">
            <a:xfrm flipV="1">
              <a:off x="3583" y="749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2" name="Line 238"/>
            <p:cNvSpPr>
              <a:spLocks noChangeShapeType="1"/>
            </p:cNvSpPr>
            <p:nvPr/>
          </p:nvSpPr>
          <p:spPr bwMode="auto">
            <a:xfrm flipV="1">
              <a:off x="3588" y="74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3" name="Line 239"/>
            <p:cNvSpPr>
              <a:spLocks noChangeShapeType="1"/>
            </p:cNvSpPr>
            <p:nvPr/>
          </p:nvSpPr>
          <p:spPr bwMode="auto">
            <a:xfrm flipV="1">
              <a:off x="3593" y="739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4" name="Line 240"/>
            <p:cNvSpPr>
              <a:spLocks noChangeShapeType="1"/>
            </p:cNvSpPr>
            <p:nvPr/>
          </p:nvSpPr>
          <p:spPr bwMode="auto">
            <a:xfrm flipV="1">
              <a:off x="3598" y="73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5" name="Line 241"/>
            <p:cNvSpPr>
              <a:spLocks noChangeShapeType="1"/>
            </p:cNvSpPr>
            <p:nvPr/>
          </p:nvSpPr>
          <p:spPr bwMode="auto">
            <a:xfrm flipV="1">
              <a:off x="3603" y="729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6" name="Line 242"/>
            <p:cNvSpPr>
              <a:spLocks noChangeShapeType="1"/>
            </p:cNvSpPr>
            <p:nvPr/>
          </p:nvSpPr>
          <p:spPr bwMode="auto">
            <a:xfrm flipV="1">
              <a:off x="3607" y="72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7" name="Line 243"/>
            <p:cNvSpPr>
              <a:spLocks noChangeShapeType="1"/>
            </p:cNvSpPr>
            <p:nvPr/>
          </p:nvSpPr>
          <p:spPr bwMode="auto">
            <a:xfrm flipV="1">
              <a:off x="3612" y="719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8" name="Line 244"/>
            <p:cNvSpPr>
              <a:spLocks noChangeShapeType="1"/>
            </p:cNvSpPr>
            <p:nvPr/>
          </p:nvSpPr>
          <p:spPr bwMode="auto">
            <a:xfrm flipV="1">
              <a:off x="3616" y="713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9" name="Line 245"/>
            <p:cNvSpPr>
              <a:spLocks noChangeShapeType="1"/>
            </p:cNvSpPr>
            <p:nvPr/>
          </p:nvSpPr>
          <p:spPr bwMode="auto">
            <a:xfrm flipV="1">
              <a:off x="3620" y="708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0" name="Line 246"/>
            <p:cNvSpPr>
              <a:spLocks noChangeShapeType="1"/>
            </p:cNvSpPr>
            <p:nvPr/>
          </p:nvSpPr>
          <p:spPr bwMode="auto">
            <a:xfrm flipV="1">
              <a:off x="3624" y="702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1" name="Line 247"/>
            <p:cNvSpPr>
              <a:spLocks noChangeShapeType="1"/>
            </p:cNvSpPr>
            <p:nvPr/>
          </p:nvSpPr>
          <p:spPr bwMode="auto">
            <a:xfrm flipV="1">
              <a:off x="3628" y="696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2" name="Line 248"/>
            <p:cNvSpPr>
              <a:spLocks noChangeShapeType="1"/>
            </p:cNvSpPr>
            <p:nvPr/>
          </p:nvSpPr>
          <p:spPr bwMode="auto">
            <a:xfrm flipV="1">
              <a:off x="3632" y="691"/>
              <a:ext cx="3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3" name="Line 249"/>
            <p:cNvSpPr>
              <a:spLocks noChangeShapeType="1"/>
            </p:cNvSpPr>
            <p:nvPr/>
          </p:nvSpPr>
          <p:spPr bwMode="auto">
            <a:xfrm flipH="1">
              <a:off x="3632" y="691"/>
              <a:ext cx="3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4" name="Line 250"/>
            <p:cNvSpPr>
              <a:spLocks noChangeShapeType="1"/>
            </p:cNvSpPr>
            <p:nvPr/>
          </p:nvSpPr>
          <p:spPr bwMode="auto">
            <a:xfrm flipV="1">
              <a:off x="2123" y="3303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5" name="Line 251"/>
            <p:cNvSpPr>
              <a:spLocks noChangeShapeType="1"/>
            </p:cNvSpPr>
            <p:nvPr/>
          </p:nvSpPr>
          <p:spPr bwMode="auto">
            <a:xfrm flipV="1">
              <a:off x="2127" y="3298"/>
              <a:ext cx="3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6" name="Line 252"/>
            <p:cNvSpPr>
              <a:spLocks noChangeShapeType="1"/>
            </p:cNvSpPr>
            <p:nvPr/>
          </p:nvSpPr>
          <p:spPr bwMode="auto">
            <a:xfrm flipV="1">
              <a:off x="2130" y="3292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7" name="Line 253"/>
            <p:cNvSpPr>
              <a:spLocks noChangeShapeType="1"/>
            </p:cNvSpPr>
            <p:nvPr/>
          </p:nvSpPr>
          <p:spPr bwMode="auto">
            <a:xfrm flipV="1">
              <a:off x="2134" y="3287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8" name="Line 254"/>
            <p:cNvSpPr>
              <a:spLocks noChangeShapeType="1"/>
            </p:cNvSpPr>
            <p:nvPr/>
          </p:nvSpPr>
          <p:spPr bwMode="auto">
            <a:xfrm flipV="1">
              <a:off x="2138" y="3281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9" name="Line 255"/>
            <p:cNvSpPr>
              <a:spLocks noChangeShapeType="1"/>
            </p:cNvSpPr>
            <p:nvPr/>
          </p:nvSpPr>
          <p:spPr bwMode="auto">
            <a:xfrm flipV="1">
              <a:off x="2142" y="3276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0" name="Line 256"/>
            <p:cNvSpPr>
              <a:spLocks noChangeShapeType="1"/>
            </p:cNvSpPr>
            <p:nvPr/>
          </p:nvSpPr>
          <p:spPr bwMode="auto">
            <a:xfrm flipV="1">
              <a:off x="2146" y="327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1" name="Line 257"/>
            <p:cNvSpPr>
              <a:spLocks noChangeShapeType="1"/>
            </p:cNvSpPr>
            <p:nvPr/>
          </p:nvSpPr>
          <p:spPr bwMode="auto">
            <a:xfrm flipV="1">
              <a:off x="2151" y="3266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2" name="Line 258"/>
            <p:cNvSpPr>
              <a:spLocks noChangeShapeType="1"/>
            </p:cNvSpPr>
            <p:nvPr/>
          </p:nvSpPr>
          <p:spPr bwMode="auto">
            <a:xfrm flipV="1">
              <a:off x="2155" y="326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3" name="Line 259"/>
            <p:cNvSpPr>
              <a:spLocks noChangeShapeType="1"/>
            </p:cNvSpPr>
            <p:nvPr/>
          </p:nvSpPr>
          <p:spPr bwMode="auto">
            <a:xfrm flipV="1">
              <a:off x="2160" y="3256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4" name="Line 260"/>
            <p:cNvSpPr>
              <a:spLocks noChangeShapeType="1"/>
            </p:cNvSpPr>
            <p:nvPr/>
          </p:nvSpPr>
          <p:spPr bwMode="auto">
            <a:xfrm flipV="1">
              <a:off x="2165" y="325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5" name="Line 261"/>
            <p:cNvSpPr>
              <a:spLocks noChangeShapeType="1"/>
            </p:cNvSpPr>
            <p:nvPr/>
          </p:nvSpPr>
          <p:spPr bwMode="auto">
            <a:xfrm flipV="1">
              <a:off x="2170" y="3246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6" name="Line 262"/>
            <p:cNvSpPr>
              <a:spLocks noChangeShapeType="1"/>
            </p:cNvSpPr>
            <p:nvPr/>
          </p:nvSpPr>
          <p:spPr bwMode="auto">
            <a:xfrm flipV="1">
              <a:off x="2176" y="324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7" name="Line 263"/>
            <p:cNvSpPr>
              <a:spLocks noChangeShapeType="1"/>
            </p:cNvSpPr>
            <p:nvPr/>
          </p:nvSpPr>
          <p:spPr bwMode="auto">
            <a:xfrm flipV="1">
              <a:off x="2181" y="3237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8" name="Line 264"/>
            <p:cNvSpPr>
              <a:spLocks noChangeShapeType="1"/>
            </p:cNvSpPr>
            <p:nvPr/>
          </p:nvSpPr>
          <p:spPr bwMode="auto">
            <a:xfrm flipV="1">
              <a:off x="2186" y="3232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9" name="Line 265"/>
            <p:cNvSpPr>
              <a:spLocks noChangeShapeType="1"/>
            </p:cNvSpPr>
            <p:nvPr/>
          </p:nvSpPr>
          <p:spPr bwMode="auto">
            <a:xfrm flipV="1">
              <a:off x="2192" y="3227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0" name="Line 266"/>
            <p:cNvSpPr>
              <a:spLocks noChangeShapeType="1"/>
            </p:cNvSpPr>
            <p:nvPr/>
          </p:nvSpPr>
          <p:spPr bwMode="auto">
            <a:xfrm flipV="1">
              <a:off x="2198" y="3223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1" name="Line 267"/>
            <p:cNvSpPr>
              <a:spLocks noChangeShapeType="1"/>
            </p:cNvSpPr>
            <p:nvPr/>
          </p:nvSpPr>
          <p:spPr bwMode="auto">
            <a:xfrm flipV="1">
              <a:off x="2204" y="3218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" name="Line 268"/>
            <p:cNvSpPr>
              <a:spLocks noChangeShapeType="1"/>
            </p:cNvSpPr>
            <p:nvPr/>
          </p:nvSpPr>
          <p:spPr bwMode="auto">
            <a:xfrm flipV="1">
              <a:off x="2210" y="3214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" name="Line 269"/>
            <p:cNvSpPr>
              <a:spLocks noChangeShapeType="1"/>
            </p:cNvSpPr>
            <p:nvPr/>
          </p:nvSpPr>
          <p:spPr bwMode="auto">
            <a:xfrm flipV="1">
              <a:off x="2217" y="3210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4" name="Line 270"/>
            <p:cNvSpPr>
              <a:spLocks noChangeShapeType="1"/>
            </p:cNvSpPr>
            <p:nvPr/>
          </p:nvSpPr>
          <p:spPr bwMode="auto">
            <a:xfrm flipV="1">
              <a:off x="2223" y="3205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5" name="Line 271"/>
            <p:cNvSpPr>
              <a:spLocks noChangeShapeType="1"/>
            </p:cNvSpPr>
            <p:nvPr/>
          </p:nvSpPr>
          <p:spPr bwMode="auto">
            <a:xfrm flipV="1">
              <a:off x="2229" y="3202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6" name="Line 272"/>
            <p:cNvSpPr>
              <a:spLocks noChangeShapeType="1"/>
            </p:cNvSpPr>
            <p:nvPr/>
          </p:nvSpPr>
          <p:spPr bwMode="auto">
            <a:xfrm flipV="1">
              <a:off x="2236" y="3197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7" name="Line 273"/>
            <p:cNvSpPr>
              <a:spLocks noChangeShapeType="1"/>
            </p:cNvSpPr>
            <p:nvPr/>
          </p:nvSpPr>
          <p:spPr bwMode="auto">
            <a:xfrm flipV="1">
              <a:off x="2243" y="3193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8" name="Line 274"/>
            <p:cNvSpPr>
              <a:spLocks noChangeShapeType="1"/>
            </p:cNvSpPr>
            <p:nvPr/>
          </p:nvSpPr>
          <p:spPr bwMode="auto">
            <a:xfrm flipV="1">
              <a:off x="2250" y="3189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9" name="Line 275"/>
            <p:cNvSpPr>
              <a:spLocks noChangeShapeType="1"/>
            </p:cNvSpPr>
            <p:nvPr/>
          </p:nvSpPr>
          <p:spPr bwMode="auto">
            <a:xfrm flipV="1">
              <a:off x="2257" y="3186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0" name="Line 276"/>
            <p:cNvSpPr>
              <a:spLocks noChangeShapeType="1"/>
            </p:cNvSpPr>
            <p:nvPr/>
          </p:nvSpPr>
          <p:spPr bwMode="auto">
            <a:xfrm flipV="1">
              <a:off x="2264" y="3182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1" name="Line 277"/>
            <p:cNvSpPr>
              <a:spLocks noChangeShapeType="1"/>
            </p:cNvSpPr>
            <p:nvPr/>
          </p:nvSpPr>
          <p:spPr bwMode="auto">
            <a:xfrm flipV="1">
              <a:off x="2271" y="3178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2" name="Line 278"/>
            <p:cNvSpPr>
              <a:spLocks noChangeShapeType="1"/>
            </p:cNvSpPr>
            <p:nvPr/>
          </p:nvSpPr>
          <p:spPr bwMode="auto">
            <a:xfrm flipV="1">
              <a:off x="2278" y="3174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3" name="Line 279"/>
            <p:cNvSpPr>
              <a:spLocks noChangeShapeType="1"/>
            </p:cNvSpPr>
            <p:nvPr/>
          </p:nvSpPr>
          <p:spPr bwMode="auto">
            <a:xfrm flipV="1">
              <a:off x="2286" y="3171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4" name="Line 280"/>
            <p:cNvSpPr>
              <a:spLocks noChangeShapeType="1"/>
            </p:cNvSpPr>
            <p:nvPr/>
          </p:nvSpPr>
          <p:spPr bwMode="auto">
            <a:xfrm flipV="1">
              <a:off x="2293" y="3167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5" name="Line 281"/>
            <p:cNvSpPr>
              <a:spLocks noChangeShapeType="1"/>
            </p:cNvSpPr>
            <p:nvPr/>
          </p:nvSpPr>
          <p:spPr bwMode="auto">
            <a:xfrm flipV="1">
              <a:off x="2301" y="3164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6" name="Line 282"/>
            <p:cNvSpPr>
              <a:spLocks noChangeShapeType="1"/>
            </p:cNvSpPr>
            <p:nvPr/>
          </p:nvSpPr>
          <p:spPr bwMode="auto">
            <a:xfrm flipV="1">
              <a:off x="2309" y="3161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7" name="Line 283"/>
            <p:cNvSpPr>
              <a:spLocks noChangeShapeType="1"/>
            </p:cNvSpPr>
            <p:nvPr/>
          </p:nvSpPr>
          <p:spPr bwMode="auto">
            <a:xfrm flipV="1">
              <a:off x="2317" y="3157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8" name="Line 284"/>
            <p:cNvSpPr>
              <a:spLocks noChangeShapeType="1"/>
            </p:cNvSpPr>
            <p:nvPr/>
          </p:nvSpPr>
          <p:spPr bwMode="auto">
            <a:xfrm flipV="1">
              <a:off x="2325" y="3154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9" name="Line 285"/>
            <p:cNvSpPr>
              <a:spLocks noChangeShapeType="1"/>
            </p:cNvSpPr>
            <p:nvPr/>
          </p:nvSpPr>
          <p:spPr bwMode="auto">
            <a:xfrm flipV="1">
              <a:off x="2333" y="3151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0" name="Line 286"/>
            <p:cNvSpPr>
              <a:spLocks noChangeShapeType="1"/>
            </p:cNvSpPr>
            <p:nvPr/>
          </p:nvSpPr>
          <p:spPr bwMode="auto">
            <a:xfrm flipV="1">
              <a:off x="2341" y="3148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1" name="Line 287"/>
            <p:cNvSpPr>
              <a:spLocks noChangeShapeType="1"/>
            </p:cNvSpPr>
            <p:nvPr/>
          </p:nvSpPr>
          <p:spPr bwMode="auto">
            <a:xfrm flipV="1">
              <a:off x="2350" y="3145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2" name="Line 288"/>
            <p:cNvSpPr>
              <a:spLocks noChangeShapeType="1"/>
            </p:cNvSpPr>
            <p:nvPr/>
          </p:nvSpPr>
          <p:spPr bwMode="auto">
            <a:xfrm flipV="1">
              <a:off x="2358" y="3142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3" name="Line 289"/>
            <p:cNvSpPr>
              <a:spLocks noChangeShapeType="1"/>
            </p:cNvSpPr>
            <p:nvPr/>
          </p:nvSpPr>
          <p:spPr bwMode="auto">
            <a:xfrm flipV="1">
              <a:off x="2367" y="3139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4" name="Line 290"/>
            <p:cNvSpPr>
              <a:spLocks noChangeShapeType="1"/>
            </p:cNvSpPr>
            <p:nvPr/>
          </p:nvSpPr>
          <p:spPr bwMode="auto">
            <a:xfrm flipV="1">
              <a:off x="2376" y="3136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5" name="Line 291"/>
            <p:cNvSpPr>
              <a:spLocks noChangeShapeType="1"/>
            </p:cNvSpPr>
            <p:nvPr/>
          </p:nvSpPr>
          <p:spPr bwMode="auto">
            <a:xfrm flipV="1">
              <a:off x="2384" y="3133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6" name="Line 292"/>
            <p:cNvSpPr>
              <a:spLocks noChangeShapeType="1"/>
            </p:cNvSpPr>
            <p:nvPr/>
          </p:nvSpPr>
          <p:spPr bwMode="auto">
            <a:xfrm flipV="1">
              <a:off x="2393" y="3130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7" name="Line 293"/>
            <p:cNvSpPr>
              <a:spLocks noChangeShapeType="1"/>
            </p:cNvSpPr>
            <p:nvPr/>
          </p:nvSpPr>
          <p:spPr bwMode="auto">
            <a:xfrm flipV="1">
              <a:off x="2402" y="3128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8" name="Line 294"/>
            <p:cNvSpPr>
              <a:spLocks noChangeShapeType="1"/>
            </p:cNvSpPr>
            <p:nvPr/>
          </p:nvSpPr>
          <p:spPr bwMode="auto">
            <a:xfrm flipV="1">
              <a:off x="2411" y="3125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9" name="Line 295"/>
            <p:cNvSpPr>
              <a:spLocks noChangeShapeType="1"/>
            </p:cNvSpPr>
            <p:nvPr/>
          </p:nvSpPr>
          <p:spPr bwMode="auto">
            <a:xfrm flipV="1">
              <a:off x="2420" y="312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0" name="Line 296"/>
            <p:cNvSpPr>
              <a:spLocks noChangeShapeType="1"/>
            </p:cNvSpPr>
            <p:nvPr/>
          </p:nvSpPr>
          <p:spPr bwMode="auto">
            <a:xfrm flipV="1">
              <a:off x="2429" y="3120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1" name="Line 297"/>
            <p:cNvSpPr>
              <a:spLocks noChangeShapeType="1"/>
            </p:cNvSpPr>
            <p:nvPr/>
          </p:nvSpPr>
          <p:spPr bwMode="auto">
            <a:xfrm flipV="1">
              <a:off x="2438" y="3118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2" name="Line 298"/>
            <p:cNvSpPr>
              <a:spLocks noChangeShapeType="1"/>
            </p:cNvSpPr>
            <p:nvPr/>
          </p:nvSpPr>
          <p:spPr bwMode="auto">
            <a:xfrm flipV="1">
              <a:off x="2447" y="3116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3" name="Line 299"/>
            <p:cNvSpPr>
              <a:spLocks noChangeShapeType="1"/>
            </p:cNvSpPr>
            <p:nvPr/>
          </p:nvSpPr>
          <p:spPr bwMode="auto">
            <a:xfrm flipV="1">
              <a:off x="2457" y="3113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4" name="Line 300"/>
            <p:cNvSpPr>
              <a:spLocks noChangeShapeType="1"/>
            </p:cNvSpPr>
            <p:nvPr/>
          </p:nvSpPr>
          <p:spPr bwMode="auto">
            <a:xfrm flipV="1">
              <a:off x="2466" y="3111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5" name="Line 301"/>
            <p:cNvSpPr>
              <a:spLocks noChangeShapeType="1"/>
            </p:cNvSpPr>
            <p:nvPr/>
          </p:nvSpPr>
          <p:spPr bwMode="auto">
            <a:xfrm flipV="1">
              <a:off x="2475" y="310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6" name="Line 302"/>
            <p:cNvSpPr>
              <a:spLocks noChangeShapeType="1"/>
            </p:cNvSpPr>
            <p:nvPr/>
          </p:nvSpPr>
          <p:spPr bwMode="auto">
            <a:xfrm flipV="1">
              <a:off x="2485" y="3107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7" name="Line 303"/>
            <p:cNvSpPr>
              <a:spLocks noChangeShapeType="1"/>
            </p:cNvSpPr>
            <p:nvPr/>
          </p:nvSpPr>
          <p:spPr bwMode="auto">
            <a:xfrm flipV="1">
              <a:off x="2495" y="3105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8" name="Line 304"/>
            <p:cNvSpPr>
              <a:spLocks noChangeShapeType="1"/>
            </p:cNvSpPr>
            <p:nvPr/>
          </p:nvSpPr>
          <p:spPr bwMode="auto">
            <a:xfrm flipV="1">
              <a:off x="2504" y="3103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9" name="Line 305"/>
            <p:cNvSpPr>
              <a:spLocks noChangeShapeType="1"/>
            </p:cNvSpPr>
            <p:nvPr/>
          </p:nvSpPr>
          <p:spPr bwMode="auto">
            <a:xfrm flipV="1">
              <a:off x="2514" y="3101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0" name="Line 306"/>
            <p:cNvSpPr>
              <a:spLocks noChangeShapeType="1"/>
            </p:cNvSpPr>
            <p:nvPr/>
          </p:nvSpPr>
          <p:spPr bwMode="auto">
            <a:xfrm flipV="1">
              <a:off x="2524" y="309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1" name="Line 307"/>
            <p:cNvSpPr>
              <a:spLocks noChangeShapeType="1"/>
            </p:cNvSpPr>
            <p:nvPr/>
          </p:nvSpPr>
          <p:spPr bwMode="auto">
            <a:xfrm flipV="1">
              <a:off x="2534" y="3097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2" name="Line 308"/>
            <p:cNvSpPr>
              <a:spLocks noChangeShapeType="1"/>
            </p:cNvSpPr>
            <p:nvPr/>
          </p:nvSpPr>
          <p:spPr bwMode="auto">
            <a:xfrm flipV="1">
              <a:off x="2544" y="3095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3" name="Line 309"/>
            <p:cNvSpPr>
              <a:spLocks noChangeShapeType="1"/>
            </p:cNvSpPr>
            <p:nvPr/>
          </p:nvSpPr>
          <p:spPr bwMode="auto">
            <a:xfrm flipV="1">
              <a:off x="2553" y="3094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4" name="Line 310"/>
            <p:cNvSpPr>
              <a:spLocks noChangeShapeType="1"/>
            </p:cNvSpPr>
            <p:nvPr/>
          </p:nvSpPr>
          <p:spPr bwMode="auto">
            <a:xfrm flipV="1">
              <a:off x="2563" y="3092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5" name="Line 311"/>
            <p:cNvSpPr>
              <a:spLocks noChangeShapeType="1"/>
            </p:cNvSpPr>
            <p:nvPr/>
          </p:nvSpPr>
          <p:spPr bwMode="auto">
            <a:xfrm flipV="1">
              <a:off x="2573" y="3091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6" name="Line 312"/>
            <p:cNvSpPr>
              <a:spLocks noChangeShapeType="1"/>
            </p:cNvSpPr>
            <p:nvPr/>
          </p:nvSpPr>
          <p:spPr bwMode="auto">
            <a:xfrm flipV="1">
              <a:off x="2584" y="308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7" name="Line 313"/>
            <p:cNvSpPr>
              <a:spLocks noChangeShapeType="1"/>
            </p:cNvSpPr>
            <p:nvPr/>
          </p:nvSpPr>
          <p:spPr bwMode="auto">
            <a:xfrm flipV="1">
              <a:off x="2594" y="3088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8" name="Line 314"/>
            <p:cNvSpPr>
              <a:spLocks noChangeShapeType="1"/>
            </p:cNvSpPr>
            <p:nvPr/>
          </p:nvSpPr>
          <p:spPr bwMode="auto">
            <a:xfrm flipV="1">
              <a:off x="2604" y="3086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9" name="Line 315"/>
            <p:cNvSpPr>
              <a:spLocks noChangeShapeType="1"/>
            </p:cNvSpPr>
            <p:nvPr/>
          </p:nvSpPr>
          <p:spPr bwMode="auto">
            <a:xfrm flipV="1">
              <a:off x="2614" y="3084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0" name="Line 316"/>
            <p:cNvSpPr>
              <a:spLocks noChangeShapeType="1"/>
            </p:cNvSpPr>
            <p:nvPr/>
          </p:nvSpPr>
          <p:spPr bwMode="auto">
            <a:xfrm flipV="1">
              <a:off x="2624" y="3083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1" name="Line 317"/>
            <p:cNvSpPr>
              <a:spLocks noChangeShapeType="1"/>
            </p:cNvSpPr>
            <p:nvPr/>
          </p:nvSpPr>
          <p:spPr bwMode="auto">
            <a:xfrm flipV="1">
              <a:off x="2635" y="3082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2" name="Line 318"/>
            <p:cNvSpPr>
              <a:spLocks noChangeShapeType="1"/>
            </p:cNvSpPr>
            <p:nvPr/>
          </p:nvSpPr>
          <p:spPr bwMode="auto">
            <a:xfrm flipV="1">
              <a:off x="2645" y="3081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3" name="Line 319"/>
            <p:cNvSpPr>
              <a:spLocks noChangeShapeType="1"/>
            </p:cNvSpPr>
            <p:nvPr/>
          </p:nvSpPr>
          <p:spPr bwMode="auto">
            <a:xfrm flipV="1">
              <a:off x="2655" y="3080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4" name="Line 320"/>
            <p:cNvSpPr>
              <a:spLocks noChangeShapeType="1"/>
            </p:cNvSpPr>
            <p:nvPr/>
          </p:nvSpPr>
          <p:spPr bwMode="auto">
            <a:xfrm flipV="1">
              <a:off x="2666" y="3079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5" name="Line 321"/>
            <p:cNvSpPr>
              <a:spLocks noChangeShapeType="1"/>
            </p:cNvSpPr>
            <p:nvPr/>
          </p:nvSpPr>
          <p:spPr bwMode="auto">
            <a:xfrm flipV="1">
              <a:off x="2677" y="3078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6" name="Line 322"/>
            <p:cNvSpPr>
              <a:spLocks noChangeShapeType="1"/>
            </p:cNvSpPr>
            <p:nvPr/>
          </p:nvSpPr>
          <p:spPr bwMode="auto">
            <a:xfrm flipV="1">
              <a:off x="2687" y="3077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7" name="Line 323"/>
            <p:cNvSpPr>
              <a:spLocks noChangeShapeType="1"/>
            </p:cNvSpPr>
            <p:nvPr/>
          </p:nvSpPr>
          <p:spPr bwMode="auto">
            <a:xfrm flipV="1">
              <a:off x="2697" y="3076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8" name="Line 324"/>
            <p:cNvSpPr>
              <a:spLocks noChangeShapeType="1"/>
            </p:cNvSpPr>
            <p:nvPr/>
          </p:nvSpPr>
          <p:spPr bwMode="auto">
            <a:xfrm flipV="1">
              <a:off x="2708" y="3075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9" name="Line 325"/>
            <p:cNvSpPr>
              <a:spLocks noChangeShapeType="1"/>
            </p:cNvSpPr>
            <p:nvPr/>
          </p:nvSpPr>
          <p:spPr bwMode="auto">
            <a:xfrm flipV="1">
              <a:off x="2718" y="3074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0" name="Line 326"/>
            <p:cNvSpPr>
              <a:spLocks noChangeShapeType="1"/>
            </p:cNvSpPr>
            <p:nvPr/>
          </p:nvSpPr>
          <p:spPr bwMode="auto">
            <a:xfrm>
              <a:off x="2729" y="3074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1" name="Line 327"/>
            <p:cNvSpPr>
              <a:spLocks noChangeShapeType="1"/>
            </p:cNvSpPr>
            <p:nvPr/>
          </p:nvSpPr>
          <p:spPr bwMode="auto">
            <a:xfrm flipV="1">
              <a:off x="2740" y="3073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2" name="Line 328"/>
            <p:cNvSpPr>
              <a:spLocks noChangeShapeType="1"/>
            </p:cNvSpPr>
            <p:nvPr/>
          </p:nvSpPr>
          <p:spPr bwMode="auto">
            <a:xfrm flipV="1">
              <a:off x="2750" y="3072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3" name="Line 329"/>
            <p:cNvSpPr>
              <a:spLocks noChangeShapeType="1"/>
            </p:cNvSpPr>
            <p:nvPr/>
          </p:nvSpPr>
          <p:spPr bwMode="auto">
            <a:xfrm>
              <a:off x="2761" y="3072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4" name="Line 330"/>
            <p:cNvSpPr>
              <a:spLocks noChangeShapeType="1"/>
            </p:cNvSpPr>
            <p:nvPr/>
          </p:nvSpPr>
          <p:spPr bwMode="auto">
            <a:xfrm flipV="1">
              <a:off x="2772" y="3071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5" name="Line 331"/>
            <p:cNvSpPr>
              <a:spLocks noChangeShapeType="1"/>
            </p:cNvSpPr>
            <p:nvPr/>
          </p:nvSpPr>
          <p:spPr bwMode="auto">
            <a:xfrm>
              <a:off x="2782" y="3071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6" name="Line 332"/>
            <p:cNvSpPr>
              <a:spLocks noChangeShapeType="1"/>
            </p:cNvSpPr>
            <p:nvPr/>
          </p:nvSpPr>
          <p:spPr bwMode="auto">
            <a:xfrm flipV="1">
              <a:off x="2793" y="3070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7" name="Line 333"/>
            <p:cNvSpPr>
              <a:spLocks noChangeShapeType="1"/>
            </p:cNvSpPr>
            <p:nvPr/>
          </p:nvSpPr>
          <p:spPr bwMode="auto">
            <a:xfrm>
              <a:off x="2804" y="3070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8" name="Line 334"/>
            <p:cNvSpPr>
              <a:spLocks noChangeShapeType="1"/>
            </p:cNvSpPr>
            <p:nvPr/>
          </p:nvSpPr>
          <p:spPr bwMode="auto">
            <a:xfrm flipV="1">
              <a:off x="2815" y="3069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9" name="Line 335"/>
            <p:cNvSpPr>
              <a:spLocks noChangeShapeType="1"/>
            </p:cNvSpPr>
            <p:nvPr/>
          </p:nvSpPr>
          <p:spPr bwMode="auto">
            <a:xfrm>
              <a:off x="2825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0" name="Line 336"/>
            <p:cNvSpPr>
              <a:spLocks noChangeShapeType="1"/>
            </p:cNvSpPr>
            <p:nvPr/>
          </p:nvSpPr>
          <p:spPr bwMode="auto">
            <a:xfrm>
              <a:off x="2836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1" name="Line 337"/>
            <p:cNvSpPr>
              <a:spLocks noChangeShapeType="1"/>
            </p:cNvSpPr>
            <p:nvPr/>
          </p:nvSpPr>
          <p:spPr bwMode="auto">
            <a:xfrm>
              <a:off x="2847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2" name="Line 338"/>
            <p:cNvSpPr>
              <a:spLocks noChangeShapeType="1"/>
            </p:cNvSpPr>
            <p:nvPr/>
          </p:nvSpPr>
          <p:spPr bwMode="auto">
            <a:xfrm>
              <a:off x="2858" y="3069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3" name="Line 339"/>
            <p:cNvSpPr>
              <a:spLocks noChangeShapeType="1"/>
            </p:cNvSpPr>
            <p:nvPr/>
          </p:nvSpPr>
          <p:spPr bwMode="auto">
            <a:xfrm>
              <a:off x="2868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4" name="Line 340"/>
            <p:cNvSpPr>
              <a:spLocks noChangeShapeType="1"/>
            </p:cNvSpPr>
            <p:nvPr/>
          </p:nvSpPr>
          <p:spPr bwMode="auto">
            <a:xfrm>
              <a:off x="2879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5" name="Line 341"/>
            <p:cNvSpPr>
              <a:spLocks noChangeShapeType="1"/>
            </p:cNvSpPr>
            <p:nvPr/>
          </p:nvSpPr>
          <p:spPr bwMode="auto">
            <a:xfrm>
              <a:off x="2890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6" name="Line 342"/>
            <p:cNvSpPr>
              <a:spLocks noChangeShapeType="1"/>
            </p:cNvSpPr>
            <p:nvPr/>
          </p:nvSpPr>
          <p:spPr bwMode="auto">
            <a:xfrm>
              <a:off x="2901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7" name="Line 343"/>
            <p:cNvSpPr>
              <a:spLocks noChangeShapeType="1"/>
            </p:cNvSpPr>
            <p:nvPr/>
          </p:nvSpPr>
          <p:spPr bwMode="auto">
            <a:xfrm flipV="1">
              <a:off x="2912" y="3069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8" name="Line 344"/>
            <p:cNvSpPr>
              <a:spLocks noChangeShapeType="1"/>
            </p:cNvSpPr>
            <p:nvPr/>
          </p:nvSpPr>
          <p:spPr bwMode="auto">
            <a:xfrm>
              <a:off x="2922" y="306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9" name="Line 345"/>
            <p:cNvSpPr>
              <a:spLocks noChangeShapeType="1"/>
            </p:cNvSpPr>
            <p:nvPr/>
          </p:nvSpPr>
          <p:spPr bwMode="auto">
            <a:xfrm>
              <a:off x="2933" y="3069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0" name="Line 346"/>
            <p:cNvSpPr>
              <a:spLocks noChangeShapeType="1"/>
            </p:cNvSpPr>
            <p:nvPr/>
          </p:nvSpPr>
          <p:spPr bwMode="auto">
            <a:xfrm flipV="1">
              <a:off x="2943" y="3070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1" name="Line 347"/>
            <p:cNvSpPr>
              <a:spLocks noChangeShapeType="1"/>
            </p:cNvSpPr>
            <p:nvPr/>
          </p:nvSpPr>
          <p:spPr bwMode="auto">
            <a:xfrm>
              <a:off x="2954" y="3070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2" name="Line 348"/>
            <p:cNvSpPr>
              <a:spLocks noChangeShapeType="1"/>
            </p:cNvSpPr>
            <p:nvPr/>
          </p:nvSpPr>
          <p:spPr bwMode="auto">
            <a:xfrm flipV="1">
              <a:off x="2965" y="3071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3" name="Line 349"/>
            <p:cNvSpPr>
              <a:spLocks noChangeShapeType="1"/>
            </p:cNvSpPr>
            <p:nvPr/>
          </p:nvSpPr>
          <p:spPr bwMode="auto">
            <a:xfrm>
              <a:off x="2976" y="3071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4" name="Line 350"/>
            <p:cNvSpPr>
              <a:spLocks noChangeShapeType="1"/>
            </p:cNvSpPr>
            <p:nvPr/>
          </p:nvSpPr>
          <p:spPr bwMode="auto">
            <a:xfrm flipV="1">
              <a:off x="2987" y="3072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5" name="Line 351"/>
            <p:cNvSpPr>
              <a:spLocks noChangeShapeType="1"/>
            </p:cNvSpPr>
            <p:nvPr/>
          </p:nvSpPr>
          <p:spPr bwMode="auto">
            <a:xfrm>
              <a:off x="2997" y="3072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6" name="Line 352"/>
            <p:cNvSpPr>
              <a:spLocks noChangeShapeType="1"/>
            </p:cNvSpPr>
            <p:nvPr/>
          </p:nvSpPr>
          <p:spPr bwMode="auto">
            <a:xfrm>
              <a:off x="3008" y="3073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7" name="Line 353"/>
            <p:cNvSpPr>
              <a:spLocks noChangeShapeType="1"/>
            </p:cNvSpPr>
            <p:nvPr/>
          </p:nvSpPr>
          <p:spPr bwMode="auto">
            <a:xfrm flipV="1">
              <a:off x="3019" y="3074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8" name="Line 354"/>
            <p:cNvSpPr>
              <a:spLocks noChangeShapeType="1"/>
            </p:cNvSpPr>
            <p:nvPr/>
          </p:nvSpPr>
          <p:spPr bwMode="auto">
            <a:xfrm>
              <a:off x="3029" y="3074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9" name="Line 355"/>
            <p:cNvSpPr>
              <a:spLocks noChangeShapeType="1"/>
            </p:cNvSpPr>
            <p:nvPr/>
          </p:nvSpPr>
          <p:spPr bwMode="auto">
            <a:xfrm>
              <a:off x="3040" y="3075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0" name="Line 356"/>
            <p:cNvSpPr>
              <a:spLocks noChangeShapeType="1"/>
            </p:cNvSpPr>
            <p:nvPr/>
          </p:nvSpPr>
          <p:spPr bwMode="auto">
            <a:xfrm>
              <a:off x="3050" y="3076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1" name="Line 357"/>
            <p:cNvSpPr>
              <a:spLocks noChangeShapeType="1"/>
            </p:cNvSpPr>
            <p:nvPr/>
          </p:nvSpPr>
          <p:spPr bwMode="auto">
            <a:xfrm>
              <a:off x="3061" y="3077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2" name="Line 358"/>
            <p:cNvSpPr>
              <a:spLocks noChangeShapeType="1"/>
            </p:cNvSpPr>
            <p:nvPr/>
          </p:nvSpPr>
          <p:spPr bwMode="auto">
            <a:xfrm>
              <a:off x="3071" y="3078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3" name="Line 359"/>
            <p:cNvSpPr>
              <a:spLocks noChangeShapeType="1"/>
            </p:cNvSpPr>
            <p:nvPr/>
          </p:nvSpPr>
          <p:spPr bwMode="auto">
            <a:xfrm>
              <a:off x="3082" y="3079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4" name="Line 360"/>
            <p:cNvSpPr>
              <a:spLocks noChangeShapeType="1"/>
            </p:cNvSpPr>
            <p:nvPr/>
          </p:nvSpPr>
          <p:spPr bwMode="auto">
            <a:xfrm>
              <a:off x="3093" y="3080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5" name="Line 361"/>
            <p:cNvSpPr>
              <a:spLocks noChangeShapeType="1"/>
            </p:cNvSpPr>
            <p:nvPr/>
          </p:nvSpPr>
          <p:spPr bwMode="auto">
            <a:xfrm>
              <a:off x="3103" y="3081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6" name="Line 362"/>
            <p:cNvSpPr>
              <a:spLocks noChangeShapeType="1"/>
            </p:cNvSpPr>
            <p:nvPr/>
          </p:nvSpPr>
          <p:spPr bwMode="auto">
            <a:xfrm>
              <a:off x="3113" y="3082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7" name="Line 363"/>
            <p:cNvSpPr>
              <a:spLocks noChangeShapeType="1"/>
            </p:cNvSpPr>
            <p:nvPr/>
          </p:nvSpPr>
          <p:spPr bwMode="auto">
            <a:xfrm>
              <a:off x="3124" y="3083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8" name="Line 364"/>
            <p:cNvSpPr>
              <a:spLocks noChangeShapeType="1"/>
            </p:cNvSpPr>
            <p:nvPr/>
          </p:nvSpPr>
          <p:spPr bwMode="auto">
            <a:xfrm>
              <a:off x="3134" y="3084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9" name="Line 365"/>
            <p:cNvSpPr>
              <a:spLocks noChangeShapeType="1"/>
            </p:cNvSpPr>
            <p:nvPr/>
          </p:nvSpPr>
          <p:spPr bwMode="auto">
            <a:xfrm>
              <a:off x="3144" y="3086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0" name="Line 366"/>
            <p:cNvSpPr>
              <a:spLocks noChangeShapeType="1"/>
            </p:cNvSpPr>
            <p:nvPr/>
          </p:nvSpPr>
          <p:spPr bwMode="auto">
            <a:xfrm>
              <a:off x="3154" y="3088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1" name="Line 367"/>
            <p:cNvSpPr>
              <a:spLocks noChangeShapeType="1"/>
            </p:cNvSpPr>
            <p:nvPr/>
          </p:nvSpPr>
          <p:spPr bwMode="auto">
            <a:xfrm>
              <a:off x="3165" y="308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2" name="Line 368"/>
            <p:cNvSpPr>
              <a:spLocks noChangeShapeType="1"/>
            </p:cNvSpPr>
            <p:nvPr/>
          </p:nvSpPr>
          <p:spPr bwMode="auto">
            <a:xfrm>
              <a:off x="3175" y="3091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" name="Line 369"/>
            <p:cNvSpPr>
              <a:spLocks noChangeShapeType="1"/>
            </p:cNvSpPr>
            <p:nvPr/>
          </p:nvSpPr>
          <p:spPr bwMode="auto">
            <a:xfrm>
              <a:off x="3185" y="3092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" name="Line 370"/>
            <p:cNvSpPr>
              <a:spLocks noChangeShapeType="1"/>
            </p:cNvSpPr>
            <p:nvPr/>
          </p:nvSpPr>
          <p:spPr bwMode="auto">
            <a:xfrm>
              <a:off x="3195" y="3094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5" name="Line 371"/>
            <p:cNvSpPr>
              <a:spLocks noChangeShapeType="1"/>
            </p:cNvSpPr>
            <p:nvPr/>
          </p:nvSpPr>
          <p:spPr bwMode="auto">
            <a:xfrm>
              <a:off x="3205" y="3095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" name="Line 372"/>
            <p:cNvSpPr>
              <a:spLocks noChangeShapeType="1"/>
            </p:cNvSpPr>
            <p:nvPr/>
          </p:nvSpPr>
          <p:spPr bwMode="auto">
            <a:xfrm>
              <a:off x="3215" y="3097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" name="Line 373"/>
            <p:cNvSpPr>
              <a:spLocks noChangeShapeType="1"/>
            </p:cNvSpPr>
            <p:nvPr/>
          </p:nvSpPr>
          <p:spPr bwMode="auto">
            <a:xfrm>
              <a:off x="3225" y="309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8" name="Line 374"/>
            <p:cNvSpPr>
              <a:spLocks noChangeShapeType="1"/>
            </p:cNvSpPr>
            <p:nvPr/>
          </p:nvSpPr>
          <p:spPr bwMode="auto">
            <a:xfrm>
              <a:off x="3235" y="3101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9" name="Line 375"/>
            <p:cNvSpPr>
              <a:spLocks noChangeShapeType="1"/>
            </p:cNvSpPr>
            <p:nvPr/>
          </p:nvSpPr>
          <p:spPr bwMode="auto">
            <a:xfrm>
              <a:off x="3244" y="3103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0" name="Line 376"/>
            <p:cNvSpPr>
              <a:spLocks noChangeShapeType="1"/>
            </p:cNvSpPr>
            <p:nvPr/>
          </p:nvSpPr>
          <p:spPr bwMode="auto">
            <a:xfrm>
              <a:off x="3254" y="3105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1" name="Line 377"/>
            <p:cNvSpPr>
              <a:spLocks noChangeShapeType="1"/>
            </p:cNvSpPr>
            <p:nvPr/>
          </p:nvSpPr>
          <p:spPr bwMode="auto">
            <a:xfrm>
              <a:off x="3264" y="3107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2" name="Line 378"/>
            <p:cNvSpPr>
              <a:spLocks noChangeShapeType="1"/>
            </p:cNvSpPr>
            <p:nvPr/>
          </p:nvSpPr>
          <p:spPr bwMode="auto">
            <a:xfrm>
              <a:off x="3273" y="310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3" name="Line 379"/>
            <p:cNvSpPr>
              <a:spLocks noChangeShapeType="1"/>
            </p:cNvSpPr>
            <p:nvPr/>
          </p:nvSpPr>
          <p:spPr bwMode="auto">
            <a:xfrm>
              <a:off x="3283" y="3111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4" name="Line 380"/>
            <p:cNvSpPr>
              <a:spLocks noChangeShapeType="1"/>
            </p:cNvSpPr>
            <p:nvPr/>
          </p:nvSpPr>
          <p:spPr bwMode="auto">
            <a:xfrm>
              <a:off x="3292" y="3113"/>
              <a:ext cx="10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5" name="Line 381"/>
            <p:cNvSpPr>
              <a:spLocks noChangeShapeType="1"/>
            </p:cNvSpPr>
            <p:nvPr/>
          </p:nvSpPr>
          <p:spPr bwMode="auto">
            <a:xfrm>
              <a:off x="3302" y="3116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6" name="Line 382"/>
            <p:cNvSpPr>
              <a:spLocks noChangeShapeType="1"/>
            </p:cNvSpPr>
            <p:nvPr/>
          </p:nvSpPr>
          <p:spPr bwMode="auto">
            <a:xfrm>
              <a:off x="3311" y="3118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7" name="Line 383"/>
            <p:cNvSpPr>
              <a:spLocks noChangeShapeType="1"/>
            </p:cNvSpPr>
            <p:nvPr/>
          </p:nvSpPr>
          <p:spPr bwMode="auto">
            <a:xfrm>
              <a:off x="3320" y="3120"/>
              <a:ext cx="10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8" name="Line 384"/>
            <p:cNvSpPr>
              <a:spLocks noChangeShapeType="1"/>
            </p:cNvSpPr>
            <p:nvPr/>
          </p:nvSpPr>
          <p:spPr bwMode="auto">
            <a:xfrm>
              <a:off x="3330" y="312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9" name="Line 385"/>
            <p:cNvSpPr>
              <a:spLocks noChangeShapeType="1"/>
            </p:cNvSpPr>
            <p:nvPr/>
          </p:nvSpPr>
          <p:spPr bwMode="auto">
            <a:xfrm>
              <a:off x="3339" y="3125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0" name="Line 386"/>
            <p:cNvSpPr>
              <a:spLocks noChangeShapeType="1"/>
            </p:cNvSpPr>
            <p:nvPr/>
          </p:nvSpPr>
          <p:spPr bwMode="auto">
            <a:xfrm>
              <a:off x="3348" y="3128"/>
              <a:ext cx="8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1" name="Line 387"/>
            <p:cNvSpPr>
              <a:spLocks noChangeShapeType="1"/>
            </p:cNvSpPr>
            <p:nvPr/>
          </p:nvSpPr>
          <p:spPr bwMode="auto">
            <a:xfrm>
              <a:off x="3356" y="3130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2" name="Line 388"/>
            <p:cNvSpPr>
              <a:spLocks noChangeShapeType="1"/>
            </p:cNvSpPr>
            <p:nvPr/>
          </p:nvSpPr>
          <p:spPr bwMode="auto">
            <a:xfrm>
              <a:off x="3365" y="3133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3" name="Line 389"/>
            <p:cNvSpPr>
              <a:spLocks noChangeShapeType="1"/>
            </p:cNvSpPr>
            <p:nvPr/>
          </p:nvSpPr>
          <p:spPr bwMode="auto">
            <a:xfrm>
              <a:off x="3374" y="3136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4" name="Line 390"/>
            <p:cNvSpPr>
              <a:spLocks noChangeShapeType="1"/>
            </p:cNvSpPr>
            <p:nvPr/>
          </p:nvSpPr>
          <p:spPr bwMode="auto">
            <a:xfrm>
              <a:off x="3383" y="3139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5" name="Line 391"/>
            <p:cNvSpPr>
              <a:spLocks noChangeShapeType="1"/>
            </p:cNvSpPr>
            <p:nvPr/>
          </p:nvSpPr>
          <p:spPr bwMode="auto">
            <a:xfrm>
              <a:off x="3391" y="3142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6" name="Line 392"/>
            <p:cNvSpPr>
              <a:spLocks noChangeShapeType="1"/>
            </p:cNvSpPr>
            <p:nvPr/>
          </p:nvSpPr>
          <p:spPr bwMode="auto">
            <a:xfrm>
              <a:off x="3400" y="3145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7" name="Line 393"/>
            <p:cNvSpPr>
              <a:spLocks noChangeShapeType="1"/>
            </p:cNvSpPr>
            <p:nvPr/>
          </p:nvSpPr>
          <p:spPr bwMode="auto">
            <a:xfrm>
              <a:off x="3408" y="3148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8" name="Line 394"/>
            <p:cNvSpPr>
              <a:spLocks noChangeShapeType="1"/>
            </p:cNvSpPr>
            <p:nvPr/>
          </p:nvSpPr>
          <p:spPr bwMode="auto">
            <a:xfrm>
              <a:off x="3417" y="3151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9" name="Line 395"/>
            <p:cNvSpPr>
              <a:spLocks noChangeShapeType="1"/>
            </p:cNvSpPr>
            <p:nvPr/>
          </p:nvSpPr>
          <p:spPr bwMode="auto">
            <a:xfrm>
              <a:off x="3425" y="3154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0" name="Line 396"/>
            <p:cNvSpPr>
              <a:spLocks noChangeShapeType="1"/>
            </p:cNvSpPr>
            <p:nvPr/>
          </p:nvSpPr>
          <p:spPr bwMode="auto">
            <a:xfrm>
              <a:off x="3433" y="3157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1" name="Line 397"/>
            <p:cNvSpPr>
              <a:spLocks noChangeShapeType="1"/>
            </p:cNvSpPr>
            <p:nvPr/>
          </p:nvSpPr>
          <p:spPr bwMode="auto">
            <a:xfrm>
              <a:off x="3441" y="3161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2" name="Line 398"/>
            <p:cNvSpPr>
              <a:spLocks noChangeShapeType="1"/>
            </p:cNvSpPr>
            <p:nvPr/>
          </p:nvSpPr>
          <p:spPr bwMode="auto">
            <a:xfrm>
              <a:off x="3449" y="3164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3" name="Line 399"/>
            <p:cNvSpPr>
              <a:spLocks noChangeShapeType="1"/>
            </p:cNvSpPr>
            <p:nvPr/>
          </p:nvSpPr>
          <p:spPr bwMode="auto">
            <a:xfrm>
              <a:off x="3457" y="3167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4" name="Line 400"/>
            <p:cNvSpPr>
              <a:spLocks noChangeShapeType="1"/>
            </p:cNvSpPr>
            <p:nvPr/>
          </p:nvSpPr>
          <p:spPr bwMode="auto">
            <a:xfrm>
              <a:off x="3465" y="3171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5" name="Line 401"/>
            <p:cNvSpPr>
              <a:spLocks noChangeShapeType="1"/>
            </p:cNvSpPr>
            <p:nvPr/>
          </p:nvSpPr>
          <p:spPr bwMode="auto">
            <a:xfrm>
              <a:off x="3472" y="3174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6" name="Line 402"/>
            <p:cNvSpPr>
              <a:spLocks noChangeShapeType="1"/>
            </p:cNvSpPr>
            <p:nvPr/>
          </p:nvSpPr>
          <p:spPr bwMode="auto">
            <a:xfrm>
              <a:off x="3480" y="3178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7" name="Line 403"/>
            <p:cNvSpPr>
              <a:spLocks noChangeShapeType="1"/>
            </p:cNvSpPr>
            <p:nvPr/>
          </p:nvSpPr>
          <p:spPr bwMode="auto">
            <a:xfrm>
              <a:off x="3487" y="3182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8" name="Line 404"/>
            <p:cNvSpPr>
              <a:spLocks noChangeShapeType="1"/>
            </p:cNvSpPr>
            <p:nvPr/>
          </p:nvSpPr>
          <p:spPr bwMode="auto">
            <a:xfrm>
              <a:off x="3495" y="3186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9" name="Line 405"/>
            <p:cNvSpPr>
              <a:spLocks noChangeShapeType="1"/>
            </p:cNvSpPr>
            <p:nvPr/>
          </p:nvSpPr>
          <p:spPr bwMode="auto">
            <a:xfrm>
              <a:off x="3502" y="3189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0" name="Line 406"/>
            <p:cNvSpPr>
              <a:spLocks noChangeShapeType="1"/>
            </p:cNvSpPr>
            <p:nvPr/>
          </p:nvSpPr>
          <p:spPr bwMode="auto">
            <a:xfrm>
              <a:off x="3508" y="3193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08"/>
          <p:cNvGrpSpPr>
            <a:grpSpLocks/>
          </p:cNvGrpSpPr>
          <p:nvPr/>
        </p:nvGrpSpPr>
        <p:grpSpPr bwMode="auto">
          <a:xfrm>
            <a:off x="4347369" y="1874838"/>
            <a:ext cx="2400300" cy="4156075"/>
            <a:chOff x="2123" y="691"/>
            <a:chExt cx="1512" cy="2618"/>
          </a:xfrm>
        </p:grpSpPr>
        <p:sp>
          <p:nvSpPr>
            <p:cNvPr id="7421" name="Line 408"/>
            <p:cNvSpPr>
              <a:spLocks noChangeShapeType="1"/>
            </p:cNvSpPr>
            <p:nvPr/>
          </p:nvSpPr>
          <p:spPr bwMode="auto">
            <a:xfrm>
              <a:off x="3515" y="3197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2" name="Line 409"/>
            <p:cNvSpPr>
              <a:spLocks noChangeShapeType="1"/>
            </p:cNvSpPr>
            <p:nvPr/>
          </p:nvSpPr>
          <p:spPr bwMode="auto">
            <a:xfrm>
              <a:off x="3522" y="3202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3" name="Line 410"/>
            <p:cNvSpPr>
              <a:spLocks noChangeShapeType="1"/>
            </p:cNvSpPr>
            <p:nvPr/>
          </p:nvSpPr>
          <p:spPr bwMode="auto">
            <a:xfrm>
              <a:off x="3529" y="3205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4" name="Line 411"/>
            <p:cNvSpPr>
              <a:spLocks noChangeShapeType="1"/>
            </p:cNvSpPr>
            <p:nvPr/>
          </p:nvSpPr>
          <p:spPr bwMode="auto">
            <a:xfrm>
              <a:off x="3536" y="3210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5" name="Line 412"/>
            <p:cNvSpPr>
              <a:spLocks noChangeShapeType="1"/>
            </p:cNvSpPr>
            <p:nvPr/>
          </p:nvSpPr>
          <p:spPr bwMode="auto">
            <a:xfrm>
              <a:off x="3542" y="3214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6" name="Line 413"/>
            <p:cNvSpPr>
              <a:spLocks noChangeShapeType="1"/>
            </p:cNvSpPr>
            <p:nvPr/>
          </p:nvSpPr>
          <p:spPr bwMode="auto">
            <a:xfrm>
              <a:off x="3548" y="3218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7" name="Line 414"/>
            <p:cNvSpPr>
              <a:spLocks noChangeShapeType="1"/>
            </p:cNvSpPr>
            <p:nvPr/>
          </p:nvSpPr>
          <p:spPr bwMode="auto">
            <a:xfrm>
              <a:off x="3554" y="3223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8" name="Line 415"/>
            <p:cNvSpPr>
              <a:spLocks noChangeShapeType="1"/>
            </p:cNvSpPr>
            <p:nvPr/>
          </p:nvSpPr>
          <p:spPr bwMode="auto">
            <a:xfrm>
              <a:off x="3560" y="3227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9" name="Line 416"/>
            <p:cNvSpPr>
              <a:spLocks noChangeShapeType="1"/>
            </p:cNvSpPr>
            <p:nvPr/>
          </p:nvSpPr>
          <p:spPr bwMode="auto">
            <a:xfrm>
              <a:off x="3566" y="3232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0" name="Line 417"/>
            <p:cNvSpPr>
              <a:spLocks noChangeShapeType="1"/>
            </p:cNvSpPr>
            <p:nvPr/>
          </p:nvSpPr>
          <p:spPr bwMode="auto">
            <a:xfrm>
              <a:off x="3572" y="3237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1" name="Line 418"/>
            <p:cNvSpPr>
              <a:spLocks noChangeShapeType="1"/>
            </p:cNvSpPr>
            <p:nvPr/>
          </p:nvSpPr>
          <p:spPr bwMode="auto">
            <a:xfrm>
              <a:off x="3578" y="324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2" name="Line 419"/>
            <p:cNvSpPr>
              <a:spLocks noChangeShapeType="1"/>
            </p:cNvSpPr>
            <p:nvPr/>
          </p:nvSpPr>
          <p:spPr bwMode="auto">
            <a:xfrm>
              <a:off x="3583" y="3246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3" name="Line 420"/>
            <p:cNvSpPr>
              <a:spLocks noChangeShapeType="1"/>
            </p:cNvSpPr>
            <p:nvPr/>
          </p:nvSpPr>
          <p:spPr bwMode="auto">
            <a:xfrm>
              <a:off x="3588" y="325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4" name="Line 421"/>
            <p:cNvSpPr>
              <a:spLocks noChangeShapeType="1"/>
            </p:cNvSpPr>
            <p:nvPr/>
          </p:nvSpPr>
          <p:spPr bwMode="auto">
            <a:xfrm>
              <a:off x="3593" y="3256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5" name="Line 422"/>
            <p:cNvSpPr>
              <a:spLocks noChangeShapeType="1"/>
            </p:cNvSpPr>
            <p:nvPr/>
          </p:nvSpPr>
          <p:spPr bwMode="auto">
            <a:xfrm>
              <a:off x="3598" y="326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6" name="Line 423"/>
            <p:cNvSpPr>
              <a:spLocks noChangeShapeType="1"/>
            </p:cNvSpPr>
            <p:nvPr/>
          </p:nvSpPr>
          <p:spPr bwMode="auto">
            <a:xfrm>
              <a:off x="3603" y="3266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7" name="Line 424"/>
            <p:cNvSpPr>
              <a:spLocks noChangeShapeType="1"/>
            </p:cNvSpPr>
            <p:nvPr/>
          </p:nvSpPr>
          <p:spPr bwMode="auto">
            <a:xfrm>
              <a:off x="3607" y="3271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8" name="Line 425"/>
            <p:cNvSpPr>
              <a:spLocks noChangeShapeType="1"/>
            </p:cNvSpPr>
            <p:nvPr/>
          </p:nvSpPr>
          <p:spPr bwMode="auto">
            <a:xfrm>
              <a:off x="3612" y="3276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9" name="Line 426"/>
            <p:cNvSpPr>
              <a:spLocks noChangeShapeType="1"/>
            </p:cNvSpPr>
            <p:nvPr/>
          </p:nvSpPr>
          <p:spPr bwMode="auto">
            <a:xfrm>
              <a:off x="3616" y="3281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0" name="Line 427"/>
            <p:cNvSpPr>
              <a:spLocks noChangeShapeType="1"/>
            </p:cNvSpPr>
            <p:nvPr/>
          </p:nvSpPr>
          <p:spPr bwMode="auto">
            <a:xfrm>
              <a:off x="3620" y="3287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1" name="Line 428"/>
            <p:cNvSpPr>
              <a:spLocks noChangeShapeType="1"/>
            </p:cNvSpPr>
            <p:nvPr/>
          </p:nvSpPr>
          <p:spPr bwMode="auto">
            <a:xfrm>
              <a:off x="3624" y="3292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2" name="Line 429"/>
            <p:cNvSpPr>
              <a:spLocks noChangeShapeType="1"/>
            </p:cNvSpPr>
            <p:nvPr/>
          </p:nvSpPr>
          <p:spPr bwMode="auto">
            <a:xfrm>
              <a:off x="3628" y="3298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3" name="Line 430"/>
            <p:cNvSpPr>
              <a:spLocks noChangeShapeType="1"/>
            </p:cNvSpPr>
            <p:nvPr/>
          </p:nvSpPr>
          <p:spPr bwMode="auto">
            <a:xfrm>
              <a:off x="3632" y="3303"/>
              <a:ext cx="3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4" name="Line 431"/>
            <p:cNvSpPr>
              <a:spLocks noChangeShapeType="1"/>
            </p:cNvSpPr>
            <p:nvPr/>
          </p:nvSpPr>
          <p:spPr bwMode="auto">
            <a:xfrm flipH="1" flipV="1">
              <a:off x="3632" y="3303"/>
              <a:ext cx="3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5" name="Line 432"/>
            <p:cNvSpPr>
              <a:spLocks noChangeShapeType="1"/>
            </p:cNvSpPr>
            <p:nvPr/>
          </p:nvSpPr>
          <p:spPr bwMode="auto">
            <a:xfrm>
              <a:off x="2123" y="691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6" name="Line 433"/>
            <p:cNvSpPr>
              <a:spLocks noChangeShapeType="1"/>
            </p:cNvSpPr>
            <p:nvPr/>
          </p:nvSpPr>
          <p:spPr bwMode="auto">
            <a:xfrm>
              <a:off x="2127" y="696"/>
              <a:ext cx="3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7" name="Line 434"/>
            <p:cNvSpPr>
              <a:spLocks noChangeShapeType="1"/>
            </p:cNvSpPr>
            <p:nvPr/>
          </p:nvSpPr>
          <p:spPr bwMode="auto">
            <a:xfrm>
              <a:off x="2130" y="702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8" name="Line 435"/>
            <p:cNvSpPr>
              <a:spLocks noChangeShapeType="1"/>
            </p:cNvSpPr>
            <p:nvPr/>
          </p:nvSpPr>
          <p:spPr bwMode="auto">
            <a:xfrm>
              <a:off x="2134" y="708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9" name="Line 436"/>
            <p:cNvSpPr>
              <a:spLocks noChangeShapeType="1"/>
            </p:cNvSpPr>
            <p:nvPr/>
          </p:nvSpPr>
          <p:spPr bwMode="auto">
            <a:xfrm>
              <a:off x="2138" y="713"/>
              <a:ext cx="4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0" name="Line 437"/>
            <p:cNvSpPr>
              <a:spLocks noChangeShapeType="1"/>
            </p:cNvSpPr>
            <p:nvPr/>
          </p:nvSpPr>
          <p:spPr bwMode="auto">
            <a:xfrm>
              <a:off x="2142" y="719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1" name="Line 438"/>
            <p:cNvSpPr>
              <a:spLocks noChangeShapeType="1"/>
            </p:cNvSpPr>
            <p:nvPr/>
          </p:nvSpPr>
          <p:spPr bwMode="auto">
            <a:xfrm>
              <a:off x="2146" y="72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2" name="Line 439"/>
            <p:cNvSpPr>
              <a:spLocks noChangeShapeType="1"/>
            </p:cNvSpPr>
            <p:nvPr/>
          </p:nvSpPr>
          <p:spPr bwMode="auto">
            <a:xfrm>
              <a:off x="2151" y="729"/>
              <a:ext cx="4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3" name="Line 440"/>
            <p:cNvSpPr>
              <a:spLocks noChangeShapeType="1"/>
            </p:cNvSpPr>
            <p:nvPr/>
          </p:nvSpPr>
          <p:spPr bwMode="auto">
            <a:xfrm>
              <a:off x="2155" y="73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4" name="Line 441"/>
            <p:cNvSpPr>
              <a:spLocks noChangeShapeType="1"/>
            </p:cNvSpPr>
            <p:nvPr/>
          </p:nvSpPr>
          <p:spPr bwMode="auto">
            <a:xfrm>
              <a:off x="2160" y="739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5" name="Line 442"/>
            <p:cNvSpPr>
              <a:spLocks noChangeShapeType="1"/>
            </p:cNvSpPr>
            <p:nvPr/>
          </p:nvSpPr>
          <p:spPr bwMode="auto">
            <a:xfrm>
              <a:off x="2165" y="74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6" name="Line 443"/>
            <p:cNvSpPr>
              <a:spLocks noChangeShapeType="1"/>
            </p:cNvSpPr>
            <p:nvPr/>
          </p:nvSpPr>
          <p:spPr bwMode="auto">
            <a:xfrm>
              <a:off x="2170" y="749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7" name="Line 444"/>
            <p:cNvSpPr>
              <a:spLocks noChangeShapeType="1"/>
            </p:cNvSpPr>
            <p:nvPr/>
          </p:nvSpPr>
          <p:spPr bwMode="auto">
            <a:xfrm>
              <a:off x="2176" y="754"/>
              <a:ext cx="5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8" name="Line 445"/>
            <p:cNvSpPr>
              <a:spLocks noChangeShapeType="1"/>
            </p:cNvSpPr>
            <p:nvPr/>
          </p:nvSpPr>
          <p:spPr bwMode="auto">
            <a:xfrm>
              <a:off x="2181" y="759"/>
              <a:ext cx="5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9" name="Line 446"/>
            <p:cNvSpPr>
              <a:spLocks noChangeShapeType="1"/>
            </p:cNvSpPr>
            <p:nvPr/>
          </p:nvSpPr>
          <p:spPr bwMode="auto">
            <a:xfrm>
              <a:off x="2186" y="763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0" name="Line 447"/>
            <p:cNvSpPr>
              <a:spLocks noChangeShapeType="1"/>
            </p:cNvSpPr>
            <p:nvPr/>
          </p:nvSpPr>
          <p:spPr bwMode="auto">
            <a:xfrm>
              <a:off x="2192" y="768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1" name="Line 448"/>
            <p:cNvSpPr>
              <a:spLocks noChangeShapeType="1"/>
            </p:cNvSpPr>
            <p:nvPr/>
          </p:nvSpPr>
          <p:spPr bwMode="auto">
            <a:xfrm>
              <a:off x="2198" y="773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2" name="Line 449"/>
            <p:cNvSpPr>
              <a:spLocks noChangeShapeType="1"/>
            </p:cNvSpPr>
            <p:nvPr/>
          </p:nvSpPr>
          <p:spPr bwMode="auto">
            <a:xfrm>
              <a:off x="2204" y="777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3" name="Line 450"/>
            <p:cNvSpPr>
              <a:spLocks noChangeShapeType="1"/>
            </p:cNvSpPr>
            <p:nvPr/>
          </p:nvSpPr>
          <p:spPr bwMode="auto">
            <a:xfrm>
              <a:off x="2210" y="782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4" name="Line 451"/>
            <p:cNvSpPr>
              <a:spLocks noChangeShapeType="1"/>
            </p:cNvSpPr>
            <p:nvPr/>
          </p:nvSpPr>
          <p:spPr bwMode="auto">
            <a:xfrm>
              <a:off x="2217" y="786"/>
              <a:ext cx="6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5" name="Line 452"/>
            <p:cNvSpPr>
              <a:spLocks noChangeShapeType="1"/>
            </p:cNvSpPr>
            <p:nvPr/>
          </p:nvSpPr>
          <p:spPr bwMode="auto">
            <a:xfrm>
              <a:off x="2223" y="790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6" name="Line 453"/>
            <p:cNvSpPr>
              <a:spLocks noChangeShapeType="1"/>
            </p:cNvSpPr>
            <p:nvPr/>
          </p:nvSpPr>
          <p:spPr bwMode="auto">
            <a:xfrm>
              <a:off x="2229" y="795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7" name="Line 454"/>
            <p:cNvSpPr>
              <a:spLocks noChangeShapeType="1"/>
            </p:cNvSpPr>
            <p:nvPr/>
          </p:nvSpPr>
          <p:spPr bwMode="auto">
            <a:xfrm>
              <a:off x="2236" y="798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8" name="Line 455"/>
            <p:cNvSpPr>
              <a:spLocks noChangeShapeType="1"/>
            </p:cNvSpPr>
            <p:nvPr/>
          </p:nvSpPr>
          <p:spPr bwMode="auto">
            <a:xfrm>
              <a:off x="2243" y="803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9" name="Line 456"/>
            <p:cNvSpPr>
              <a:spLocks noChangeShapeType="1"/>
            </p:cNvSpPr>
            <p:nvPr/>
          </p:nvSpPr>
          <p:spPr bwMode="auto">
            <a:xfrm>
              <a:off x="2250" y="807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0" name="Line 457"/>
            <p:cNvSpPr>
              <a:spLocks noChangeShapeType="1"/>
            </p:cNvSpPr>
            <p:nvPr/>
          </p:nvSpPr>
          <p:spPr bwMode="auto">
            <a:xfrm>
              <a:off x="2257" y="811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1" name="Line 458"/>
            <p:cNvSpPr>
              <a:spLocks noChangeShapeType="1"/>
            </p:cNvSpPr>
            <p:nvPr/>
          </p:nvSpPr>
          <p:spPr bwMode="auto">
            <a:xfrm>
              <a:off x="2264" y="814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2" name="Line 459"/>
            <p:cNvSpPr>
              <a:spLocks noChangeShapeType="1"/>
            </p:cNvSpPr>
            <p:nvPr/>
          </p:nvSpPr>
          <p:spPr bwMode="auto">
            <a:xfrm>
              <a:off x="2271" y="818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3" name="Line 460"/>
            <p:cNvSpPr>
              <a:spLocks noChangeShapeType="1"/>
            </p:cNvSpPr>
            <p:nvPr/>
          </p:nvSpPr>
          <p:spPr bwMode="auto">
            <a:xfrm>
              <a:off x="2278" y="822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4" name="Line 461"/>
            <p:cNvSpPr>
              <a:spLocks noChangeShapeType="1"/>
            </p:cNvSpPr>
            <p:nvPr/>
          </p:nvSpPr>
          <p:spPr bwMode="auto">
            <a:xfrm>
              <a:off x="2286" y="826"/>
              <a:ext cx="7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" name="Line 462"/>
            <p:cNvSpPr>
              <a:spLocks noChangeShapeType="1"/>
            </p:cNvSpPr>
            <p:nvPr/>
          </p:nvSpPr>
          <p:spPr bwMode="auto">
            <a:xfrm>
              <a:off x="2293" y="829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" name="Line 463"/>
            <p:cNvSpPr>
              <a:spLocks noChangeShapeType="1"/>
            </p:cNvSpPr>
            <p:nvPr/>
          </p:nvSpPr>
          <p:spPr bwMode="auto">
            <a:xfrm>
              <a:off x="2301" y="833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" name="Line 464"/>
            <p:cNvSpPr>
              <a:spLocks noChangeShapeType="1"/>
            </p:cNvSpPr>
            <p:nvPr/>
          </p:nvSpPr>
          <p:spPr bwMode="auto">
            <a:xfrm>
              <a:off x="2309" y="836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8" name="Line 465"/>
            <p:cNvSpPr>
              <a:spLocks noChangeShapeType="1"/>
            </p:cNvSpPr>
            <p:nvPr/>
          </p:nvSpPr>
          <p:spPr bwMode="auto">
            <a:xfrm>
              <a:off x="2317" y="839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9" name="Line 466"/>
            <p:cNvSpPr>
              <a:spLocks noChangeShapeType="1"/>
            </p:cNvSpPr>
            <p:nvPr/>
          </p:nvSpPr>
          <p:spPr bwMode="auto">
            <a:xfrm>
              <a:off x="2325" y="842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0" name="Line 467"/>
            <p:cNvSpPr>
              <a:spLocks noChangeShapeType="1"/>
            </p:cNvSpPr>
            <p:nvPr/>
          </p:nvSpPr>
          <p:spPr bwMode="auto">
            <a:xfrm>
              <a:off x="2333" y="846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1" name="Line 468"/>
            <p:cNvSpPr>
              <a:spLocks noChangeShapeType="1"/>
            </p:cNvSpPr>
            <p:nvPr/>
          </p:nvSpPr>
          <p:spPr bwMode="auto">
            <a:xfrm>
              <a:off x="2341" y="849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2" name="Line 469"/>
            <p:cNvSpPr>
              <a:spLocks noChangeShapeType="1"/>
            </p:cNvSpPr>
            <p:nvPr/>
          </p:nvSpPr>
          <p:spPr bwMode="auto">
            <a:xfrm>
              <a:off x="2350" y="852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3" name="Line 470"/>
            <p:cNvSpPr>
              <a:spLocks noChangeShapeType="1"/>
            </p:cNvSpPr>
            <p:nvPr/>
          </p:nvSpPr>
          <p:spPr bwMode="auto">
            <a:xfrm>
              <a:off x="2358" y="855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4" name="Line 471"/>
            <p:cNvSpPr>
              <a:spLocks noChangeShapeType="1"/>
            </p:cNvSpPr>
            <p:nvPr/>
          </p:nvSpPr>
          <p:spPr bwMode="auto">
            <a:xfrm>
              <a:off x="2367" y="858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5" name="Line 472"/>
            <p:cNvSpPr>
              <a:spLocks noChangeShapeType="1"/>
            </p:cNvSpPr>
            <p:nvPr/>
          </p:nvSpPr>
          <p:spPr bwMode="auto">
            <a:xfrm>
              <a:off x="2376" y="861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6" name="Line 473"/>
            <p:cNvSpPr>
              <a:spLocks noChangeShapeType="1"/>
            </p:cNvSpPr>
            <p:nvPr/>
          </p:nvSpPr>
          <p:spPr bwMode="auto">
            <a:xfrm>
              <a:off x="2384" y="864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7" name="Line 474"/>
            <p:cNvSpPr>
              <a:spLocks noChangeShapeType="1"/>
            </p:cNvSpPr>
            <p:nvPr/>
          </p:nvSpPr>
          <p:spPr bwMode="auto">
            <a:xfrm>
              <a:off x="2393" y="867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8" name="Line 475"/>
            <p:cNvSpPr>
              <a:spLocks noChangeShapeType="1"/>
            </p:cNvSpPr>
            <p:nvPr/>
          </p:nvSpPr>
          <p:spPr bwMode="auto">
            <a:xfrm>
              <a:off x="2402" y="870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9" name="Line 476"/>
            <p:cNvSpPr>
              <a:spLocks noChangeShapeType="1"/>
            </p:cNvSpPr>
            <p:nvPr/>
          </p:nvSpPr>
          <p:spPr bwMode="auto">
            <a:xfrm>
              <a:off x="2411" y="872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0" name="Line 477"/>
            <p:cNvSpPr>
              <a:spLocks noChangeShapeType="1"/>
            </p:cNvSpPr>
            <p:nvPr/>
          </p:nvSpPr>
          <p:spPr bwMode="auto">
            <a:xfrm>
              <a:off x="2420" y="875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1" name="Line 478"/>
            <p:cNvSpPr>
              <a:spLocks noChangeShapeType="1"/>
            </p:cNvSpPr>
            <p:nvPr/>
          </p:nvSpPr>
          <p:spPr bwMode="auto">
            <a:xfrm>
              <a:off x="2429" y="877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2" name="Line 479"/>
            <p:cNvSpPr>
              <a:spLocks noChangeShapeType="1"/>
            </p:cNvSpPr>
            <p:nvPr/>
          </p:nvSpPr>
          <p:spPr bwMode="auto">
            <a:xfrm>
              <a:off x="2438" y="880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" name="Line 480"/>
            <p:cNvSpPr>
              <a:spLocks noChangeShapeType="1"/>
            </p:cNvSpPr>
            <p:nvPr/>
          </p:nvSpPr>
          <p:spPr bwMode="auto">
            <a:xfrm>
              <a:off x="2447" y="882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4" name="Line 481"/>
            <p:cNvSpPr>
              <a:spLocks noChangeShapeType="1"/>
            </p:cNvSpPr>
            <p:nvPr/>
          </p:nvSpPr>
          <p:spPr bwMode="auto">
            <a:xfrm>
              <a:off x="2457" y="884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5" name="Line 482"/>
            <p:cNvSpPr>
              <a:spLocks noChangeShapeType="1"/>
            </p:cNvSpPr>
            <p:nvPr/>
          </p:nvSpPr>
          <p:spPr bwMode="auto">
            <a:xfrm>
              <a:off x="2466" y="887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6" name="Line 483"/>
            <p:cNvSpPr>
              <a:spLocks noChangeShapeType="1"/>
            </p:cNvSpPr>
            <p:nvPr/>
          </p:nvSpPr>
          <p:spPr bwMode="auto">
            <a:xfrm>
              <a:off x="2475" y="88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7" name="Line 484"/>
            <p:cNvSpPr>
              <a:spLocks noChangeShapeType="1"/>
            </p:cNvSpPr>
            <p:nvPr/>
          </p:nvSpPr>
          <p:spPr bwMode="auto">
            <a:xfrm>
              <a:off x="2485" y="891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8" name="Line 485"/>
            <p:cNvSpPr>
              <a:spLocks noChangeShapeType="1"/>
            </p:cNvSpPr>
            <p:nvPr/>
          </p:nvSpPr>
          <p:spPr bwMode="auto">
            <a:xfrm>
              <a:off x="2495" y="89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9" name="Line 486"/>
            <p:cNvSpPr>
              <a:spLocks noChangeShapeType="1"/>
            </p:cNvSpPr>
            <p:nvPr/>
          </p:nvSpPr>
          <p:spPr bwMode="auto">
            <a:xfrm>
              <a:off x="2504" y="895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0" name="Line 487"/>
            <p:cNvSpPr>
              <a:spLocks noChangeShapeType="1"/>
            </p:cNvSpPr>
            <p:nvPr/>
          </p:nvSpPr>
          <p:spPr bwMode="auto">
            <a:xfrm>
              <a:off x="2514" y="897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1" name="Line 488"/>
            <p:cNvSpPr>
              <a:spLocks noChangeShapeType="1"/>
            </p:cNvSpPr>
            <p:nvPr/>
          </p:nvSpPr>
          <p:spPr bwMode="auto">
            <a:xfrm>
              <a:off x="2524" y="89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2" name="Line 489"/>
            <p:cNvSpPr>
              <a:spLocks noChangeShapeType="1"/>
            </p:cNvSpPr>
            <p:nvPr/>
          </p:nvSpPr>
          <p:spPr bwMode="auto">
            <a:xfrm>
              <a:off x="2534" y="901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3" name="Line 490"/>
            <p:cNvSpPr>
              <a:spLocks noChangeShapeType="1"/>
            </p:cNvSpPr>
            <p:nvPr/>
          </p:nvSpPr>
          <p:spPr bwMode="auto">
            <a:xfrm>
              <a:off x="2544" y="90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4" name="Line 491"/>
            <p:cNvSpPr>
              <a:spLocks noChangeShapeType="1"/>
            </p:cNvSpPr>
            <p:nvPr/>
          </p:nvSpPr>
          <p:spPr bwMode="auto">
            <a:xfrm>
              <a:off x="2553" y="905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5" name="Line 492"/>
            <p:cNvSpPr>
              <a:spLocks noChangeShapeType="1"/>
            </p:cNvSpPr>
            <p:nvPr/>
          </p:nvSpPr>
          <p:spPr bwMode="auto">
            <a:xfrm>
              <a:off x="2563" y="906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6" name="Line 493"/>
            <p:cNvSpPr>
              <a:spLocks noChangeShapeType="1"/>
            </p:cNvSpPr>
            <p:nvPr/>
          </p:nvSpPr>
          <p:spPr bwMode="auto">
            <a:xfrm>
              <a:off x="2573" y="908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7" name="Line 494"/>
            <p:cNvSpPr>
              <a:spLocks noChangeShapeType="1"/>
            </p:cNvSpPr>
            <p:nvPr/>
          </p:nvSpPr>
          <p:spPr bwMode="auto">
            <a:xfrm>
              <a:off x="2584" y="909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8" name="Line 495"/>
            <p:cNvSpPr>
              <a:spLocks noChangeShapeType="1"/>
            </p:cNvSpPr>
            <p:nvPr/>
          </p:nvSpPr>
          <p:spPr bwMode="auto">
            <a:xfrm>
              <a:off x="2594" y="911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9" name="Line 496"/>
            <p:cNvSpPr>
              <a:spLocks noChangeShapeType="1"/>
            </p:cNvSpPr>
            <p:nvPr/>
          </p:nvSpPr>
          <p:spPr bwMode="auto">
            <a:xfrm>
              <a:off x="2604" y="912"/>
              <a:ext cx="10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0" name="Line 497"/>
            <p:cNvSpPr>
              <a:spLocks noChangeShapeType="1"/>
            </p:cNvSpPr>
            <p:nvPr/>
          </p:nvSpPr>
          <p:spPr bwMode="auto">
            <a:xfrm>
              <a:off x="2614" y="914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1" name="Line 498"/>
            <p:cNvSpPr>
              <a:spLocks noChangeShapeType="1"/>
            </p:cNvSpPr>
            <p:nvPr/>
          </p:nvSpPr>
          <p:spPr bwMode="auto">
            <a:xfrm>
              <a:off x="2624" y="915"/>
              <a:ext cx="11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2" name="Line 499"/>
            <p:cNvSpPr>
              <a:spLocks noChangeShapeType="1"/>
            </p:cNvSpPr>
            <p:nvPr/>
          </p:nvSpPr>
          <p:spPr bwMode="auto">
            <a:xfrm>
              <a:off x="2635" y="917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3" name="Line 500"/>
            <p:cNvSpPr>
              <a:spLocks noChangeShapeType="1"/>
            </p:cNvSpPr>
            <p:nvPr/>
          </p:nvSpPr>
          <p:spPr bwMode="auto">
            <a:xfrm>
              <a:off x="2645" y="918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4" name="Line 501"/>
            <p:cNvSpPr>
              <a:spLocks noChangeShapeType="1"/>
            </p:cNvSpPr>
            <p:nvPr/>
          </p:nvSpPr>
          <p:spPr bwMode="auto">
            <a:xfrm>
              <a:off x="2655" y="919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5" name="Line 502"/>
            <p:cNvSpPr>
              <a:spLocks noChangeShapeType="1"/>
            </p:cNvSpPr>
            <p:nvPr/>
          </p:nvSpPr>
          <p:spPr bwMode="auto">
            <a:xfrm>
              <a:off x="2666" y="920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6" name="Line 503"/>
            <p:cNvSpPr>
              <a:spLocks noChangeShapeType="1"/>
            </p:cNvSpPr>
            <p:nvPr/>
          </p:nvSpPr>
          <p:spPr bwMode="auto">
            <a:xfrm>
              <a:off x="2677" y="921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7" name="Line 504"/>
            <p:cNvSpPr>
              <a:spLocks noChangeShapeType="1"/>
            </p:cNvSpPr>
            <p:nvPr/>
          </p:nvSpPr>
          <p:spPr bwMode="auto">
            <a:xfrm>
              <a:off x="2687" y="922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8" name="Line 505"/>
            <p:cNvSpPr>
              <a:spLocks noChangeShapeType="1"/>
            </p:cNvSpPr>
            <p:nvPr/>
          </p:nvSpPr>
          <p:spPr bwMode="auto">
            <a:xfrm>
              <a:off x="2697" y="923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9" name="Line 506"/>
            <p:cNvSpPr>
              <a:spLocks noChangeShapeType="1"/>
            </p:cNvSpPr>
            <p:nvPr/>
          </p:nvSpPr>
          <p:spPr bwMode="auto">
            <a:xfrm>
              <a:off x="2708" y="924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0" name="Line 507"/>
            <p:cNvSpPr>
              <a:spLocks noChangeShapeType="1"/>
            </p:cNvSpPr>
            <p:nvPr/>
          </p:nvSpPr>
          <p:spPr bwMode="auto">
            <a:xfrm>
              <a:off x="2718" y="925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1" name="Line 508"/>
            <p:cNvSpPr>
              <a:spLocks noChangeShapeType="1"/>
            </p:cNvSpPr>
            <p:nvPr/>
          </p:nvSpPr>
          <p:spPr bwMode="auto">
            <a:xfrm flipV="1">
              <a:off x="2729" y="926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2" name="Line 509"/>
            <p:cNvSpPr>
              <a:spLocks noChangeShapeType="1"/>
            </p:cNvSpPr>
            <p:nvPr/>
          </p:nvSpPr>
          <p:spPr bwMode="auto">
            <a:xfrm>
              <a:off x="2740" y="926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3" name="Line 510"/>
            <p:cNvSpPr>
              <a:spLocks noChangeShapeType="1"/>
            </p:cNvSpPr>
            <p:nvPr/>
          </p:nvSpPr>
          <p:spPr bwMode="auto">
            <a:xfrm>
              <a:off x="2750" y="927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4" name="Line 511"/>
            <p:cNvSpPr>
              <a:spLocks noChangeShapeType="1"/>
            </p:cNvSpPr>
            <p:nvPr/>
          </p:nvSpPr>
          <p:spPr bwMode="auto">
            <a:xfrm flipV="1">
              <a:off x="2761" y="928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5" name="Line 512"/>
            <p:cNvSpPr>
              <a:spLocks noChangeShapeType="1"/>
            </p:cNvSpPr>
            <p:nvPr/>
          </p:nvSpPr>
          <p:spPr bwMode="auto">
            <a:xfrm>
              <a:off x="2772" y="928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6" name="Line 513"/>
            <p:cNvSpPr>
              <a:spLocks noChangeShapeType="1"/>
            </p:cNvSpPr>
            <p:nvPr/>
          </p:nvSpPr>
          <p:spPr bwMode="auto">
            <a:xfrm flipV="1">
              <a:off x="2782" y="929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7" name="Line 514"/>
            <p:cNvSpPr>
              <a:spLocks noChangeShapeType="1"/>
            </p:cNvSpPr>
            <p:nvPr/>
          </p:nvSpPr>
          <p:spPr bwMode="auto">
            <a:xfrm>
              <a:off x="2793" y="929"/>
              <a:ext cx="11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8" name="Line 515"/>
            <p:cNvSpPr>
              <a:spLocks noChangeShapeType="1"/>
            </p:cNvSpPr>
            <p:nvPr/>
          </p:nvSpPr>
          <p:spPr bwMode="auto">
            <a:xfrm flipV="1">
              <a:off x="2804" y="930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9" name="Line 516"/>
            <p:cNvSpPr>
              <a:spLocks noChangeShapeType="1"/>
            </p:cNvSpPr>
            <p:nvPr/>
          </p:nvSpPr>
          <p:spPr bwMode="auto">
            <a:xfrm>
              <a:off x="2815" y="930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0" name="Line 517"/>
            <p:cNvSpPr>
              <a:spLocks noChangeShapeType="1"/>
            </p:cNvSpPr>
            <p:nvPr/>
          </p:nvSpPr>
          <p:spPr bwMode="auto">
            <a:xfrm>
              <a:off x="2825" y="931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1" name="Line 518"/>
            <p:cNvSpPr>
              <a:spLocks noChangeShapeType="1"/>
            </p:cNvSpPr>
            <p:nvPr/>
          </p:nvSpPr>
          <p:spPr bwMode="auto">
            <a:xfrm flipV="1">
              <a:off x="2836" y="931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2" name="Line 519"/>
            <p:cNvSpPr>
              <a:spLocks noChangeShapeType="1"/>
            </p:cNvSpPr>
            <p:nvPr/>
          </p:nvSpPr>
          <p:spPr bwMode="auto">
            <a:xfrm>
              <a:off x="2847" y="931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3" name="Line 520"/>
            <p:cNvSpPr>
              <a:spLocks noChangeShapeType="1"/>
            </p:cNvSpPr>
            <p:nvPr/>
          </p:nvSpPr>
          <p:spPr bwMode="auto">
            <a:xfrm>
              <a:off x="2858" y="931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4" name="Line 521"/>
            <p:cNvSpPr>
              <a:spLocks noChangeShapeType="1"/>
            </p:cNvSpPr>
            <p:nvPr/>
          </p:nvSpPr>
          <p:spPr bwMode="auto">
            <a:xfrm>
              <a:off x="2868" y="931"/>
              <a:ext cx="1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5" name="Line 522"/>
            <p:cNvSpPr>
              <a:spLocks noChangeShapeType="1"/>
            </p:cNvSpPr>
            <p:nvPr/>
          </p:nvSpPr>
          <p:spPr bwMode="auto">
            <a:xfrm>
              <a:off x="3065" y="2000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6" name="Line 523"/>
            <p:cNvSpPr>
              <a:spLocks noChangeShapeType="1"/>
            </p:cNvSpPr>
            <p:nvPr/>
          </p:nvSpPr>
          <p:spPr bwMode="auto">
            <a:xfrm>
              <a:off x="3066" y="2009"/>
              <a:ext cx="0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7" name="Line 524"/>
            <p:cNvSpPr>
              <a:spLocks noChangeShapeType="1"/>
            </p:cNvSpPr>
            <p:nvPr/>
          </p:nvSpPr>
          <p:spPr bwMode="auto">
            <a:xfrm>
              <a:off x="3066" y="2019"/>
              <a:ext cx="0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8" name="Line 525"/>
            <p:cNvSpPr>
              <a:spLocks noChangeShapeType="1"/>
            </p:cNvSpPr>
            <p:nvPr/>
          </p:nvSpPr>
          <p:spPr bwMode="auto">
            <a:xfrm>
              <a:off x="3066" y="2028"/>
              <a:ext cx="1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9" name="Line 526"/>
            <p:cNvSpPr>
              <a:spLocks noChangeShapeType="1"/>
            </p:cNvSpPr>
            <p:nvPr/>
          </p:nvSpPr>
          <p:spPr bwMode="auto">
            <a:xfrm>
              <a:off x="3067" y="2038"/>
              <a:ext cx="0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0" name="Line 527"/>
            <p:cNvSpPr>
              <a:spLocks noChangeShapeType="1"/>
            </p:cNvSpPr>
            <p:nvPr/>
          </p:nvSpPr>
          <p:spPr bwMode="auto">
            <a:xfrm>
              <a:off x="3067" y="2047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1" name="Line 528"/>
            <p:cNvSpPr>
              <a:spLocks noChangeShapeType="1"/>
            </p:cNvSpPr>
            <p:nvPr/>
          </p:nvSpPr>
          <p:spPr bwMode="auto">
            <a:xfrm>
              <a:off x="3068" y="2056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2" name="Line 529"/>
            <p:cNvSpPr>
              <a:spLocks noChangeShapeType="1"/>
            </p:cNvSpPr>
            <p:nvPr/>
          </p:nvSpPr>
          <p:spPr bwMode="auto">
            <a:xfrm>
              <a:off x="3069" y="2065"/>
              <a:ext cx="1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3" name="Line 530"/>
            <p:cNvSpPr>
              <a:spLocks noChangeShapeType="1"/>
            </p:cNvSpPr>
            <p:nvPr/>
          </p:nvSpPr>
          <p:spPr bwMode="auto">
            <a:xfrm>
              <a:off x="3070" y="2075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4" name="Line 531"/>
            <p:cNvSpPr>
              <a:spLocks noChangeShapeType="1"/>
            </p:cNvSpPr>
            <p:nvPr/>
          </p:nvSpPr>
          <p:spPr bwMode="auto">
            <a:xfrm>
              <a:off x="3071" y="2084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5" name="Line 532"/>
            <p:cNvSpPr>
              <a:spLocks noChangeShapeType="1"/>
            </p:cNvSpPr>
            <p:nvPr/>
          </p:nvSpPr>
          <p:spPr bwMode="auto">
            <a:xfrm>
              <a:off x="3072" y="2093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" name="Line 533"/>
            <p:cNvSpPr>
              <a:spLocks noChangeShapeType="1"/>
            </p:cNvSpPr>
            <p:nvPr/>
          </p:nvSpPr>
          <p:spPr bwMode="auto">
            <a:xfrm>
              <a:off x="3073" y="2102"/>
              <a:ext cx="2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" name="Line 534"/>
            <p:cNvSpPr>
              <a:spLocks noChangeShapeType="1"/>
            </p:cNvSpPr>
            <p:nvPr/>
          </p:nvSpPr>
          <p:spPr bwMode="auto">
            <a:xfrm>
              <a:off x="3075" y="2112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8" name="Line 535"/>
            <p:cNvSpPr>
              <a:spLocks noChangeShapeType="1"/>
            </p:cNvSpPr>
            <p:nvPr/>
          </p:nvSpPr>
          <p:spPr bwMode="auto">
            <a:xfrm>
              <a:off x="3077" y="2121"/>
              <a:ext cx="1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9" name="Line 536"/>
            <p:cNvSpPr>
              <a:spLocks noChangeShapeType="1"/>
            </p:cNvSpPr>
            <p:nvPr/>
          </p:nvSpPr>
          <p:spPr bwMode="auto">
            <a:xfrm>
              <a:off x="3078" y="2130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0" name="Line 537"/>
            <p:cNvSpPr>
              <a:spLocks noChangeShapeType="1"/>
            </p:cNvSpPr>
            <p:nvPr/>
          </p:nvSpPr>
          <p:spPr bwMode="auto">
            <a:xfrm>
              <a:off x="3080" y="2139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1" name="Line 538"/>
            <p:cNvSpPr>
              <a:spLocks noChangeShapeType="1"/>
            </p:cNvSpPr>
            <p:nvPr/>
          </p:nvSpPr>
          <p:spPr bwMode="auto">
            <a:xfrm>
              <a:off x="3082" y="2148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2" name="Line 539"/>
            <p:cNvSpPr>
              <a:spLocks noChangeShapeType="1"/>
            </p:cNvSpPr>
            <p:nvPr/>
          </p:nvSpPr>
          <p:spPr bwMode="auto">
            <a:xfrm>
              <a:off x="3084" y="2157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3" name="Line 540"/>
            <p:cNvSpPr>
              <a:spLocks noChangeShapeType="1"/>
            </p:cNvSpPr>
            <p:nvPr/>
          </p:nvSpPr>
          <p:spPr bwMode="auto">
            <a:xfrm>
              <a:off x="3086" y="2166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4" name="Line 541"/>
            <p:cNvSpPr>
              <a:spLocks noChangeShapeType="1"/>
            </p:cNvSpPr>
            <p:nvPr/>
          </p:nvSpPr>
          <p:spPr bwMode="auto">
            <a:xfrm>
              <a:off x="3089" y="2175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5" name="Line 542"/>
            <p:cNvSpPr>
              <a:spLocks noChangeShapeType="1"/>
            </p:cNvSpPr>
            <p:nvPr/>
          </p:nvSpPr>
          <p:spPr bwMode="auto">
            <a:xfrm>
              <a:off x="3091" y="2184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6" name="Line 543"/>
            <p:cNvSpPr>
              <a:spLocks noChangeShapeType="1"/>
            </p:cNvSpPr>
            <p:nvPr/>
          </p:nvSpPr>
          <p:spPr bwMode="auto">
            <a:xfrm>
              <a:off x="3094" y="2193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" name="Line 544"/>
            <p:cNvSpPr>
              <a:spLocks noChangeShapeType="1"/>
            </p:cNvSpPr>
            <p:nvPr/>
          </p:nvSpPr>
          <p:spPr bwMode="auto">
            <a:xfrm>
              <a:off x="3097" y="2202"/>
              <a:ext cx="2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" name="Line 545"/>
            <p:cNvSpPr>
              <a:spLocks noChangeShapeType="1"/>
            </p:cNvSpPr>
            <p:nvPr/>
          </p:nvSpPr>
          <p:spPr bwMode="auto">
            <a:xfrm>
              <a:off x="3099" y="2211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9" name="Line 546"/>
            <p:cNvSpPr>
              <a:spLocks noChangeShapeType="1"/>
            </p:cNvSpPr>
            <p:nvPr/>
          </p:nvSpPr>
          <p:spPr bwMode="auto">
            <a:xfrm>
              <a:off x="3102" y="2220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0" name="Line 547"/>
            <p:cNvSpPr>
              <a:spLocks noChangeShapeType="1"/>
            </p:cNvSpPr>
            <p:nvPr/>
          </p:nvSpPr>
          <p:spPr bwMode="auto">
            <a:xfrm>
              <a:off x="3106" y="2228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1" name="Line 548"/>
            <p:cNvSpPr>
              <a:spLocks noChangeShapeType="1"/>
            </p:cNvSpPr>
            <p:nvPr/>
          </p:nvSpPr>
          <p:spPr bwMode="auto">
            <a:xfrm>
              <a:off x="3109" y="2237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2" name="Line 549"/>
            <p:cNvSpPr>
              <a:spLocks noChangeShapeType="1"/>
            </p:cNvSpPr>
            <p:nvPr/>
          </p:nvSpPr>
          <p:spPr bwMode="auto">
            <a:xfrm>
              <a:off x="3112" y="2246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3" name="Line 550"/>
            <p:cNvSpPr>
              <a:spLocks noChangeShapeType="1"/>
            </p:cNvSpPr>
            <p:nvPr/>
          </p:nvSpPr>
          <p:spPr bwMode="auto">
            <a:xfrm>
              <a:off x="3116" y="2254"/>
              <a:ext cx="3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4" name="Line 551"/>
            <p:cNvSpPr>
              <a:spLocks noChangeShapeType="1"/>
            </p:cNvSpPr>
            <p:nvPr/>
          </p:nvSpPr>
          <p:spPr bwMode="auto">
            <a:xfrm>
              <a:off x="3119" y="2263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5" name="Line 552"/>
            <p:cNvSpPr>
              <a:spLocks noChangeShapeType="1"/>
            </p:cNvSpPr>
            <p:nvPr/>
          </p:nvSpPr>
          <p:spPr bwMode="auto">
            <a:xfrm>
              <a:off x="3123" y="2271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6" name="Line 553"/>
            <p:cNvSpPr>
              <a:spLocks noChangeShapeType="1"/>
            </p:cNvSpPr>
            <p:nvPr/>
          </p:nvSpPr>
          <p:spPr bwMode="auto">
            <a:xfrm>
              <a:off x="3127" y="2279"/>
              <a:ext cx="4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" name="Line 554"/>
            <p:cNvSpPr>
              <a:spLocks noChangeShapeType="1"/>
            </p:cNvSpPr>
            <p:nvPr/>
          </p:nvSpPr>
          <p:spPr bwMode="auto">
            <a:xfrm>
              <a:off x="3131" y="2288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8" name="Line 555"/>
            <p:cNvSpPr>
              <a:spLocks noChangeShapeType="1"/>
            </p:cNvSpPr>
            <p:nvPr/>
          </p:nvSpPr>
          <p:spPr bwMode="auto">
            <a:xfrm>
              <a:off x="3135" y="2296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9" name="Line 556"/>
            <p:cNvSpPr>
              <a:spLocks noChangeShapeType="1"/>
            </p:cNvSpPr>
            <p:nvPr/>
          </p:nvSpPr>
          <p:spPr bwMode="auto">
            <a:xfrm>
              <a:off x="3139" y="2304"/>
              <a:ext cx="5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0" name="Line 557"/>
            <p:cNvSpPr>
              <a:spLocks noChangeShapeType="1"/>
            </p:cNvSpPr>
            <p:nvPr/>
          </p:nvSpPr>
          <p:spPr bwMode="auto">
            <a:xfrm>
              <a:off x="3144" y="2312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1" name="Line 558"/>
            <p:cNvSpPr>
              <a:spLocks noChangeShapeType="1"/>
            </p:cNvSpPr>
            <p:nvPr/>
          </p:nvSpPr>
          <p:spPr bwMode="auto">
            <a:xfrm>
              <a:off x="3148" y="2320"/>
              <a:ext cx="5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2" name="Line 559"/>
            <p:cNvSpPr>
              <a:spLocks noChangeShapeType="1"/>
            </p:cNvSpPr>
            <p:nvPr/>
          </p:nvSpPr>
          <p:spPr bwMode="auto">
            <a:xfrm>
              <a:off x="3153" y="2328"/>
              <a:ext cx="4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3" name="Line 560"/>
            <p:cNvSpPr>
              <a:spLocks noChangeShapeType="1"/>
            </p:cNvSpPr>
            <p:nvPr/>
          </p:nvSpPr>
          <p:spPr bwMode="auto">
            <a:xfrm>
              <a:off x="3157" y="2336"/>
              <a:ext cx="5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4" name="Line 561"/>
            <p:cNvSpPr>
              <a:spLocks noChangeShapeType="1"/>
            </p:cNvSpPr>
            <p:nvPr/>
          </p:nvSpPr>
          <p:spPr bwMode="auto">
            <a:xfrm>
              <a:off x="3162" y="2344"/>
              <a:ext cx="5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5" name="Line 562"/>
            <p:cNvSpPr>
              <a:spLocks noChangeShapeType="1"/>
            </p:cNvSpPr>
            <p:nvPr/>
          </p:nvSpPr>
          <p:spPr bwMode="auto">
            <a:xfrm>
              <a:off x="3167" y="2352"/>
              <a:ext cx="5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6" name="Line 563"/>
            <p:cNvSpPr>
              <a:spLocks noChangeShapeType="1"/>
            </p:cNvSpPr>
            <p:nvPr/>
          </p:nvSpPr>
          <p:spPr bwMode="auto">
            <a:xfrm>
              <a:off x="3172" y="2359"/>
              <a:ext cx="5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7" name="Line 564"/>
            <p:cNvSpPr>
              <a:spLocks noChangeShapeType="1"/>
            </p:cNvSpPr>
            <p:nvPr/>
          </p:nvSpPr>
          <p:spPr bwMode="auto">
            <a:xfrm>
              <a:off x="3177" y="2367"/>
              <a:ext cx="5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" name="Line 565"/>
            <p:cNvSpPr>
              <a:spLocks noChangeShapeType="1"/>
            </p:cNvSpPr>
            <p:nvPr/>
          </p:nvSpPr>
          <p:spPr bwMode="auto">
            <a:xfrm>
              <a:off x="3182" y="2374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" name="Line 566"/>
            <p:cNvSpPr>
              <a:spLocks noChangeShapeType="1"/>
            </p:cNvSpPr>
            <p:nvPr/>
          </p:nvSpPr>
          <p:spPr bwMode="auto">
            <a:xfrm>
              <a:off x="3188" y="2381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" name="Line 567"/>
            <p:cNvSpPr>
              <a:spLocks noChangeShapeType="1"/>
            </p:cNvSpPr>
            <p:nvPr/>
          </p:nvSpPr>
          <p:spPr bwMode="auto">
            <a:xfrm>
              <a:off x="3194" y="2389"/>
              <a:ext cx="5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" name="Line 568"/>
            <p:cNvSpPr>
              <a:spLocks noChangeShapeType="1"/>
            </p:cNvSpPr>
            <p:nvPr/>
          </p:nvSpPr>
          <p:spPr bwMode="auto">
            <a:xfrm>
              <a:off x="3199" y="2396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" name="Line 569"/>
            <p:cNvSpPr>
              <a:spLocks noChangeShapeType="1"/>
            </p:cNvSpPr>
            <p:nvPr/>
          </p:nvSpPr>
          <p:spPr bwMode="auto">
            <a:xfrm>
              <a:off x="3205" y="2403"/>
              <a:ext cx="5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" name="Line 570"/>
            <p:cNvSpPr>
              <a:spLocks noChangeShapeType="1"/>
            </p:cNvSpPr>
            <p:nvPr/>
          </p:nvSpPr>
          <p:spPr bwMode="auto">
            <a:xfrm>
              <a:off x="3210" y="2410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" name="Line 571"/>
            <p:cNvSpPr>
              <a:spLocks noChangeShapeType="1"/>
            </p:cNvSpPr>
            <p:nvPr/>
          </p:nvSpPr>
          <p:spPr bwMode="auto">
            <a:xfrm>
              <a:off x="3216" y="2417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" name="Line 572"/>
            <p:cNvSpPr>
              <a:spLocks noChangeShapeType="1"/>
            </p:cNvSpPr>
            <p:nvPr/>
          </p:nvSpPr>
          <p:spPr bwMode="auto">
            <a:xfrm>
              <a:off x="3223" y="2423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" name="Line 573"/>
            <p:cNvSpPr>
              <a:spLocks noChangeShapeType="1"/>
            </p:cNvSpPr>
            <p:nvPr/>
          </p:nvSpPr>
          <p:spPr bwMode="auto">
            <a:xfrm>
              <a:off x="3229" y="2430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" name="Line 574"/>
            <p:cNvSpPr>
              <a:spLocks noChangeShapeType="1"/>
            </p:cNvSpPr>
            <p:nvPr/>
          </p:nvSpPr>
          <p:spPr bwMode="auto">
            <a:xfrm>
              <a:off x="3235" y="2437"/>
              <a:ext cx="6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" name="Line 575"/>
            <p:cNvSpPr>
              <a:spLocks noChangeShapeType="1"/>
            </p:cNvSpPr>
            <p:nvPr/>
          </p:nvSpPr>
          <p:spPr bwMode="auto">
            <a:xfrm>
              <a:off x="3241" y="2443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" name="Line 576"/>
            <p:cNvSpPr>
              <a:spLocks noChangeShapeType="1"/>
            </p:cNvSpPr>
            <p:nvPr/>
          </p:nvSpPr>
          <p:spPr bwMode="auto">
            <a:xfrm>
              <a:off x="3248" y="2449"/>
              <a:ext cx="6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" name="Line 577"/>
            <p:cNvSpPr>
              <a:spLocks noChangeShapeType="1"/>
            </p:cNvSpPr>
            <p:nvPr/>
          </p:nvSpPr>
          <p:spPr bwMode="auto">
            <a:xfrm>
              <a:off x="3254" y="2456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" name="Line 578"/>
            <p:cNvSpPr>
              <a:spLocks noChangeShapeType="1"/>
            </p:cNvSpPr>
            <p:nvPr/>
          </p:nvSpPr>
          <p:spPr bwMode="auto">
            <a:xfrm>
              <a:off x="3261" y="2462"/>
              <a:ext cx="6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" name="Line 579"/>
            <p:cNvSpPr>
              <a:spLocks noChangeShapeType="1"/>
            </p:cNvSpPr>
            <p:nvPr/>
          </p:nvSpPr>
          <p:spPr bwMode="auto">
            <a:xfrm>
              <a:off x="3267" y="2467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3" name="Line 580"/>
            <p:cNvSpPr>
              <a:spLocks noChangeShapeType="1"/>
            </p:cNvSpPr>
            <p:nvPr/>
          </p:nvSpPr>
          <p:spPr bwMode="auto">
            <a:xfrm>
              <a:off x="3274" y="2473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4" name="Line 581"/>
            <p:cNvSpPr>
              <a:spLocks noChangeShapeType="1"/>
            </p:cNvSpPr>
            <p:nvPr/>
          </p:nvSpPr>
          <p:spPr bwMode="auto">
            <a:xfrm>
              <a:off x="3281" y="2479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5" name="Line 582"/>
            <p:cNvSpPr>
              <a:spLocks noChangeShapeType="1"/>
            </p:cNvSpPr>
            <p:nvPr/>
          </p:nvSpPr>
          <p:spPr bwMode="auto">
            <a:xfrm>
              <a:off x="3288" y="2485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6" name="Line 583"/>
            <p:cNvSpPr>
              <a:spLocks noChangeShapeType="1"/>
            </p:cNvSpPr>
            <p:nvPr/>
          </p:nvSpPr>
          <p:spPr bwMode="auto">
            <a:xfrm>
              <a:off x="3295" y="2490"/>
              <a:ext cx="7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7" name="Line 584"/>
            <p:cNvSpPr>
              <a:spLocks noChangeShapeType="1"/>
            </p:cNvSpPr>
            <p:nvPr/>
          </p:nvSpPr>
          <p:spPr bwMode="auto">
            <a:xfrm>
              <a:off x="3302" y="2495"/>
              <a:ext cx="7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8" name="Line 585"/>
            <p:cNvSpPr>
              <a:spLocks noChangeShapeType="1"/>
            </p:cNvSpPr>
            <p:nvPr/>
          </p:nvSpPr>
          <p:spPr bwMode="auto">
            <a:xfrm>
              <a:off x="3309" y="2501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9" name="Line 586"/>
            <p:cNvSpPr>
              <a:spLocks noChangeShapeType="1"/>
            </p:cNvSpPr>
            <p:nvPr/>
          </p:nvSpPr>
          <p:spPr bwMode="auto">
            <a:xfrm>
              <a:off x="3317" y="2506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0" name="Line 587"/>
            <p:cNvSpPr>
              <a:spLocks noChangeShapeType="1"/>
            </p:cNvSpPr>
            <p:nvPr/>
          </p:nvSpPr>
          <p:spPr bwMode="auto">
            <a:xfrm>
              <a:off x="3324" y="2510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1" name="Line 588"/>
            <p:cNvSpPr>
              <a:spLocks noChangeShapeType="1"/>
            </p:cNvSpPr>
            <p:nvPr/>
          </p:nvSpPr>
          <p:spPr bwMode="auto">
            <a:xfrm>
              <a:off x="3332" y="2516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2" name="Line 589"/>
            <p:cNvSpPr>
              <a:spLocks noChangeShapeType="1"/>
            </p:cNvSpPr>
            <p:nvPr/>
          </p:nvSpPr>
          <p:spPr bwMode="auto">
            <a:xfrm>
              <a:off x="3339" y="2520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3" name="Line 590"/>
            <p:cNvSpPr>
              <a:spLocks noChangeShapeType="1"/>
            </p:cNvSpPr>
            <p:nvPr/>
          </p:nvSpPr>
          <p:spPr bwMode="auto">
            <a:xfrm>
              <a:off x="3347" y="2525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4" name="Line 591"/>
            <p:cNvSpPr>
              <a:spLocks noChangeShapeType="1"/>
            </p:cNvSpPr>
            <p:nvPr/>
          </p:nvSpPr>
          <p:spPr bwMode="auto">
            <a:xfrm>
              <a:off x="3355" y="2529"/>
              <a:ext cx="7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5" name="Line 592"/>
            <p:cNvSpPr>
              <a:spLocks noChangeShapeType="1"/>
            </p:cNvSpPr>
            <p:nvPr/>
          </p:nvSpPr>
          <p:spPr bwMode="auto">
            <a:xfrm>
              <a:off x="3362" y="2533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6" name="Line 593"/>
            <p:cNvSpPr>
              <a:spLocks noChangeShapeType="1"/>
            </p:cNvSpPr>
            <p:nvPr/>
          </p:nvSpPr>
          <p:spPr bwMode="auto">
            <a:xfrm>
              <a:off x="3370" y="2537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7" name="Line 594"/>
            <p:cNvSpPr>
              <a:spLocks noChangeShapeType="1"/>
            </p:cNvSpPr>
            <p:nvPr/>
          </p:nvSpPr>
          <p:spPr bwMode="auto">
            <a:xfrm>
              <a:off x="3378" y="2542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8" name="Line 595"/>
            <p:cNvSpPr>
              <a:spLocks noChangeShapeType="1"/>
            </p:cNvSpPr>
            <p:nvPr/>
          </p:nvSpPr>
          <p:spPr bwMode="auto">
            <a:xfrm>
              <a:off x="3386" y="2545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9" name="Line 596"/>
            <p:cNvSpPr>
              <a:spLocks noChangeShapeType="1"/>
            </p:cNvSpPr>
            <p:nvPr/>
          </p:nvSpPr>
          <p:spPr bwMode="auto">
            <a:xfrm>
              <a:off x="3394" y="2549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0" name="Line 597"/>
            <p:cNvSpPr>
              <a:spLocks noChangeShapeType="1"/>
            </p:cNvSpPr>
            <p:nvPr/>
          </p:nvSpPr>
          <p:spPr bwMode="auto">
            <a:xfrm>
              <a:off x="3403" y="2552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1" name="Line 598"/>
            <p:cNvSpPr>
              <a:spLocks noChangeShapeType="1"/>
            </p:cNvSpPr>
            <p:nvPr/>
          </p:nvSpPr>
          <p:spPr bwMode="auto">
            <a:xfrm>
              <a:off x="3411" y="2556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2" name="Line 599"/>
            <p:cNvSpPr>
              <a:spLocks noChangeShapeType="1"/>
            </p:cNvSpPr>
            <p:nvPr/>
          </p:nvSpPr>
          <p:spPr bwMode="auto">
            <a:xfrm>
              <a:off x="3419" y="2559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3" name="Line 600"/>
            <p:cNvSpPr>
              <a:spLocks noChangeShapeType="1"/>
            </p:cNvSpPr>
            <p:nvPr/>
          </p:nvSpPr>
          <p:spPr bwMode="auto">
            <a:xfrm>
              <a:off x="3427" y="2562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4" name="Line 601"/>
            <p:cNvSpPr>
              <a:spLocks noChangeShapeType="1"/>
            </p:cNvSpPr>
            <p:nvPr/>
          </p:nvSpPr>
          <p:spPr bwMode="auto">
            <a:xfrm>
              <a:off x="3436" y="2565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5" name="Line 602"/>
            <p:cNvSpPr>
              <a:spLocks noChangeShapeType="1"/>
            </p:cNvSpPr>
            <p:nvPr/>
          </p:nvSpPr>
          <p:spPr bwMode="auto">
            <a:xfrm>
              <a:off x="3444" y="2568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6" name="Line 603"/>
            <p:cNvSpPr>
              <a:spLocks noChangeShapeType="1"/>
            </p:cNvSpPr>
            <p:nvPr/>
          </p:nvSpPr>
          <p:spPr bwMode="auto">
            <a:xfrm>
              <a:off x="3453" y="2570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7" name="Line 604"/>
            <p:cNvSpPr>
              <a:spLocks noChangeShapeType="1"/>
            </p:cNvSpPr>
            <p:nvPr/>
          </p:nvSpPr>
          <p:spPr bwMode="auto">
            <a:xfrm>
              <a:off x="3461" y="257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8" name="Line 605"/>
            <p:cNvSpPr>
              <a:spLocks noChangeShapeType="1"/>
            </p:cNvSpPr>
            <p:nvPr/>
          </p:nvSpPr>
          <p:spPr bwMode="auto">
            <a:xfrm>
              <a:off x="3470" y="2575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9" name="Line 606"/>
            <p:cNvSpPr>
              <a:spLocks noChangeShapeType="1"/>
            </p:cNvSpPr>
            <p:nvPr/>
          </p:nvSpPr>
          <p:spPr bwMode="auto">
            <a:xfrm>
              <a:off x="3479" y="2577"/>
              <a:ext cx="8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0" name="Line 607"/>
            <p:cNvSpPr>
              <a:spLocks noChangeShapeType="1"/>
            </p:cNvSpPr>
            <p:nvPr/>
          </p:nvSpPr>
          <p:spPr bwMode="auto">
            <a:xfrm>
              <a:off x="3487" y="2579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809"/>
          <p:cNvGrpSpPr>
            <a:grpSpLocks/>
          </p:cNvGrpSpPr>
          <p:nvPr/>
        </p:nvGrpSpPr>
        <p:grpSpPr bwMode="auto">
          <a:xfrm>
            <a:off x="6365081" y="3017838"/>
            <a:ext cx="1128713" cy="1870075"/>
            <a:chOff x="3394" y="1411"/>
            <a:chExt cx="711" cy="1178"/>
          </a:xfrm>
        </p:grpSpPr>
        <p:sp>
          <p:nvSpPr>
            <p:cNvPr id="7221" name="Line 609"/>
            <p:cNvSpPr>
              <a:spLocks noChangeShapeType="1"/>
            </p:cNvSpPr>
            <p:nvPr/>
          </p:nvSpPr>
          <p:spPr bwMode="auto">
            <a:xfrm>
              <a:off x="3496" y="2581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Line 610"/>
            <p:cNvSpPr>
              <a:spLocks noChangeShapeType="1"/>
            </p:cNvSpPr>
            <p:nvPr/>
          </p:nvSpPr>
          <p:spPr bwMode="auto">
            <a:xfrm>
              <a:off x="3505" y="2582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Line 611"/>
            <p:cNvSpPr>
              <a:spLocks noChangeShapeType="1"/>
            </p:cNvSpPr>
            <p:nvPr/>
          </p:nvSpPr>
          <p:spPr bwMode="auto">
            <a:xfrm>
              <a:off x="3514" y="258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Line 612"/>
            <p:cNvSpPr>
              <a:spLocks noChangeShapeType="1"/>
            </p:cNvSpPr>
            <p:nvPr/>
          </p:nvSpPr>
          <p:spPr bwMode="auto">
            <a:xfrm>
              <a:off x="3523" y="2585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Line 613"/>
            <p:cNvSpPr>
              <a:spLocks noChangeShapeType="1"/>
            </p:cNvSpPr>
            <p:nvPr/>
          </p:nvSpPr>
          <p:spPr bwMode="auto">
            <a:xfrm>
              <a:off x="3532" y="2586"/>
              <a:ext cx="8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6" name="Line 614"/>
            <p:cNvSpPr>
              <a:spLocks noChangeShapeType="1"/>
            </p:cNvSpPr>
            <p:nvPr/>
          </p:nvSpPr>
          <p:spPr bwMode="auto">
            <a:xfrm>
              <a:off x="3540" y="2587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Line 615"/>
            <p:cNvSpPr>
              <a:spLocks noChangeShapeType="1"/>
            </p:cNvSpPr>
            <p:nvPr/>
          </p:nvSpPr>
          <p:spPr bwMode="auto">
            <a:xfrm flipV="1">
              <a:off x="3549" y="2588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Line 616"/>
            <p:cNvSpPr>
              <a:spLocks noChangeShapeType="1"/>
            </p:cNvSpPr>
            <p:nvPr/>
          </p:nvSpPr>
          <p:spPr bwMode="auto">
            <a:xfrm>
              <a:off x="3559" y="2588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Line 617"/>
            <p:cNvSpPr>
              <a:spLocks noChangeShapeType="1"/>
            </p:cNvSpPr>
            <p:nvPr/>
          </p:nvSpPr>
          <p:spPr bwMode="auto">
            <a:xfrm>
              <a:off x="3568" y="2589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Line 618"/>
            <p:cNvSpPr>
              <a:spLocks noChangeShapeType="1"/>
            </p:cNvSpPr>
            <p:nvPr/>
          </p:nvSpPr>
          <p:spPr bwMode="auto">
            <a:xfrm>
              <a:off x="3577" y="2589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Line 619"/>
            <p:cNvSpPr>
              <a:spLocks noChangeShapeType="1"/>
            </p:cNvSpPr>
            <p:nvPr/>
          </p:nvSpPr>
          <p:spPr bwMode="auto">
            <a:xfrm>
              <a:off x="3586" y="2589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Line 620"/>
            <p:cNvSpPr>
              <a:spLocks noChangeShapeType="1"/>
            </p:cNvSpPr>
            <p:nvPr/>
          </p:nvSpPr>
          <p:spPr bwMode="auto">
            <a:xfrm flipV="1">
              <a:off x="3595" y="2588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Line 621"/>
            <p:cNvSpPr>
              <a:spLocks noChangeShapeType="1"/>
            </p:cNvSpPr>
            <p:nvPr/>
          </p:nvSpPr>
          <p:spPr bwMode="auto">
            <a:xfrm>
              <a:off x="3604" y="2588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4" name="Line 622"/>
            <p:cNvSpPr>
              <a:spLocks noChangeShapeType="1"/>
            </p:cNvSpPr>
            <p:nvPr/>
          </p:nvSpPr>
          <p:spPr bwMode="auto">
            <a:xfrm flipV="1">
              <a:off x="3613" y="2587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5" name="Line 623"/>
            <p:cNvSpPr>
              <a:spLocks noChangeShapeType="1"/>
            </p:cNvSpPr>
            <p:nvPr/>
          </p:nvSpPr>
          <p:spPr bwMode="auto">
            <a:xfrm flipV="1">
              <a:off x="3622" y="2586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6" name="Line 624"/>
            <p:cNvSpPr>
              <a:spLocks noChangeShapeType="1"/>
            </p:cNvSpPr>
            <p:nvPr/>
          </p:nvSpPr>
          <p:spPr bwMode="auto">
            <a:xfrm flipV="1">
              <a:off x="3631" y="2585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7" name="Line 625"/>
            <p:cNvSpPr>
              <a:spLocks noChangeShapeType="1"/>
            </p:cNvSpPr>
            <p:nvPr/>
          </p:nvSpPr>
          <p:spPr bwMode="auto">
            <a:xfrm flipV="1">
              <a:off x="3641" y="2584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8" name="Line 626"/>
            <p:cNvSpPr>
              <a:spLocks noChangeShapeType="1"/>
            </p:cNvSpPr>
            <p:nvPr/>
          </p:nvSpPr>
          <p:spPr bwMode="auto">
            <a:xfrm flipV="1">
              <a:off x="3650" y="2582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9" name="Line 627"/>
            <p:cNvSpPr>
              <a:spLocks noChangeShapeType="1"/>
            </p:cNvSpPr>
            <p:nvPr/>
          </p:nvSpPr>
          <p:spPr bwMode="auto">
            <a:xfrm flipV="1">
              <a:off x="3659" y="2581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0" name="Line 628"/>
            <p:cNvSpPr>
              <a:spLocks noChangeShapeType="1"/>
            </p:cNvSpPr>
            <p:nvPr/>
          </p:nvSpPr>
          <p:spPr bwMode="auto">
            <a:xfrm flipV="1">
              <a:off x="3668" y="2579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1" name="Line 629"/>
            <p:cNvSpPr>
              <a:spLocks noChangeShapeType="1"/>
            </p:cNvSpPr>
            <p:nvPr/>
          </p:nvSpPr>
          <p:spPr bwMode="auto">
            <a:xfrm flipV="1">
              <a:off x="3677" y="2577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2" name="Line 630"/>
            <p:cNvSpPr>
              <a:spLocks noChangeShapeType="1"/>
            </p:cNvSpPr>
            <p:nvPr/>
          </p:nvSpPr>
          <p:spPr bwMode="auto">
            <a:xfrm flipV="1">
              <a:off x="3686" y="2575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3" name="Line 631"/>
            <p:cNvSpPr>
              <a:spLocks noChangeShapeType="1"/>
            </p:cNvSpPr>
            <p:nvPr/>
          </p:nvSpPr>
          <p:spPr bwMode="auto">
            <a:xfrm flipV="1">
              <a:off x="3695" y="2572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4" name="Line 632"/>
            <p:cNvSpPr>
              <a:spLocks noChangeShapeType="1"/>
            </p:cNvSpPr>
            <p:nvPr/>
          </p:nvSpPr>
          <p:spPr bwMode="auto">
            <a:xfrm flipV="1">
              <a:off x="3704" y="2570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5" name="Line 633"/>
            <p:cNvSpPr>
              <a:spLocks noChangeShapeType="1"/>
            </p:cNvSpPr>
            <p:nvPr/>
          </p:nvSpPr>
          <p:spPr bwMode="auto">
            <a:xfrm flipV="1">
              <a:off x="3713" y="2567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6" name="Line 634"/>
            <p:cNvSpPr>
              <a:spLocks noChangeShapeType="1"/>
            </p:cNvSpPr>
            <p:nvPr/>
          </p:nvSpPr>
          <p:spPr bwMode="auto">
            <a:xfrm flipV="1">
              <a:off x="3722" y="2564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7" name="Line 635"/>
            <p:cNvSpPr>
              <a:spLocks noChangeShapeType="1"/>
            </p:cNvSpPr>
            <p:nvPr/>
          </p:nvSpPr>
          <p:spPr bwMode="auto">
            <a:xfrm flipV="1">
              <a:off x="3731" y="2561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8" name="Line 636"/>
            <p:cNvSpPr>
              <a:spLocks noChangeShapeType="1"/>
            </p:cNvSpPr>
            <p:nvPr/>
          </p:nvSpPr>
          <p:spPr bwMode="auto">
            <a:xfrm flipV="1">
              <a:off x="3740" y="2558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9" name="Line 637"/>
            <p:cNvSpPr>
              <a:spLocks noChangeShapeType="1"/>
            </p:cNvSpPr>
            <p:nvPr/>
          </p:nvSpPr>
          <p:spPr bwMode="auto">
            <a:xfrm flipV="1">
              <a:off x="3749" y="2554"/>
              <a:ext cx="9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0" name="Line 638"/>
            <p:cNvSpPr>
              <a:spLocks noChangeShapeType="1"/>
            </p:cNvSpPr>
            <p:nvPr/>
          </p:nvSpPr>
          <p:spPr bwMode="auto">
            <a:xfrm flipV="1">
              <a:off x="3758" y="2551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1" name="Line 639"/>
            <p:cNvSpPr>
              <a:spLocks noChangeShapeType="1"/>
            </p:cNvSpPr>
            <p:nvPr/>
          </p:nvSpPr>
          <p:spPr bwMode="auto">
            <a:xfrm flipV="1">
              <a:off x="3767" y="2547"/>
              <a:ext cx="9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2" name="Line 640"/>
            <p:cNvSpPr>
              <a:spLocks noChangeShapeType="1"/>
            </p:cNvSpPr>
            <p:nvPr/>
          </p:nvSpPr>
          <p:spPr bwMode="auto">
            <a:xfrm flipV="1">
              <a:off x="3776" y="2542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3" name="Line 641"/>
            <p:cNvSpPr>
              <a:spLocks noChangeShapeType="1"/>
            </p:cNvSpPr>
            <p:nvPr/>
          </p:nvSpPr>
          <p:spPr bwMode="auto">
            <a:xfrm flipV="1">
              <a:off x="3784" y="2539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4" name="Line 642"/>
            <p:cNvSpPr>
              <a:spLocks noChangeShapeType="1"/>
            </p:cNvSpPr>
            <p:nvPr/>
          </p:nvSpPr>
          <p:spPr bwMode="auto">
            <a:xfrm flipV="1">
              <a:off x="3793" y="2534"/>
              <a:ext cx="9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5" name="Line 643"/>
            <p:cNvSpPr>
              <a:spLocks noChangeShapeType="1"/>
            </p:cNvSpPr>
            <p:nvPr/>
          </p:nvSpPr>
          <p:spPr bwMode="auto">
            <a:xfrm flipV="1">
              <a:off x="3802" y="2529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6" name="Line 644"/>
            <p:cNvSpPr>
              <a:spLocks noChangeShapeType="1"/>
            </p:cNvSpPr>
            <p:nvPr/>
          </p:nvSpPr>
          <p:spPr bwMode="auto">
            <a:xfrm flipV="1">
              <a:off x="3810" y="2525"/>
              <a:ext cx="9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7" name="Line 645"/>
            <p:cNvSpPr>
              <a:spLocks noChangeShapeType="1"/>
            </p:cNvSpPr>
            <p:nvPr/>
          </p:nvSpPr>
          <p:spPr bwMode="auto">
            <a:xfrm flipV="1">
              <a:off x="3819" y="2520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8" name="Line 646"/>
            <p:cNvSpPr>
              <a:spLocks noChangeShapeType="1"/>
            </p:cNvSpPr>
            <p:nvPr/>
          </p:nvSpPr>
          <p:spPr bwMode="auto">
            <a:xfrm flipV="1">
              <a:off x="3827" y="2514"/>
              <a:ext cx="9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9" name="Line 647"/>
            <p:cNvSpPr>
              <a:spLocks noChangeShapeType="1"/>
            </p:cNvSpPr>
            <p:nvPr/>
          </p:nvSpPr>
          <p:spPr bwMode="auto">
            <a:xfrm flipV="1">
              <a:off x="3836" y="2509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0" name="Line 648"/>
            <p:cNvSpPr>
              <a:spLocks noChangeShapeType="1"/>
            </p:cNvSpPr>
            <p:nvPr/>
          </p:nvSpPr>
          <p:spPr bwMode="auto">
            <a:xfrm flipV="1">
              <a:off x="3844" y="2504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1" name="Line 649"/>
            <p:cNvSpPr>
              <a:spLocks noChangeShapeType="1"/>
            </p:cNvSpPr>
            <p:nvPr/>
          </p:nvSpPr>
          <p:spPr bwMode="auto">
            <a:xfrm flipV="1">
              <a:off x="3852" y="2498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2" name="Line 650"/>
            <p:cNvSpPr>
              <a:spLocks noChangeShapeType="1"/>
            </p:cNvSpPr>
            <p:nvPr/>
          </p:nvSpPr>
          <p:spPr bwMode="auto">
            <a:xfrm flipV="1">
              <a:off x="3860" y="2492"/>
              <a:ext cx="9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3" name="Line 651"/>
            <p:cNvSpPr>
              <a:spLocks noChangeShapeType="1"/>
            </p:cNvSpPr>
            <p:nvPr/>
          </p:nvSpPr>
          <p:spPr bwMode="auto">
            <a:xfrm flipV="1">
              <a:off x="3869" y="2486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4" name="Line 652"/>
            <p:cNvSpPr>
              <a:spLocks noChangeShapeType="1"/>
            </p:cNvSpPr>
            <p:nvPr/>
          </p:nvSpPr>
          <p:spPr bwMode="auto">
            <a:xfrm flipV="1">
              <a:off x="3877" y="2480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5" name="Line 653"/>
            <p:cNvSpPr>
              <a:spLocks noChangeShapeType="1"/>
            </p:cNvSpPr>
            <p:nvPr/>
          </p:nvSpPr>
          <p:spPr bwMode="auto">
            <a:xfrm flipV="1">
              <a:off x="3885" y="2473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6" name="Line 654"/>
            <p:cNvSpPr>
              <a:spLocks noChangeShapeType="1"/>
            </p:cNvSpPr>
            <p:nvPr/>
          </p:nvSpPr>
          <p:spPr bwMode="auto">
            <a:xfrm flipV="1">
              <a:off x="3892" y="2467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7" name="Line 655"/>
            <p:cNvSpPr>
              <a:spLocks noChangeShapeType="1"/>
            </p:cNvSpPr>
            <p:nvPr/>
          </p:nvSpPr>
          <p:spPr bwMode="auto">
            <a:xfrm flipV="1">
              <a:off x="3900" y="2460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8" name="Line 656"/>
            <p:cNvSpPr>
              <a:spLocks noChangeShapeType="1"/>
            </p:cNvSpPr>
            <p:nvPr/>
          </p:nvSpPr>
          <p:spPr bwMode="auto">
            <a:xfrm flipV="1">
              <a:off x="3908" y="2453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9" name="Line 657"/>
            <p:cNvSpPr>
              <a:spLocks noChangeShapeType="1"/>
            </p:cNvSpPr>
            <p:nvPr/>
          </p:nvSpPr>
          <p:spPr bwMode="auto">
            <a:xfrm flipV="1">
              <a:off x="3916" y="2446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0" name="Line 658"/>
            <p:cNvSpPr>
              <a:spLocks noChangeShapeType="1"/>
            </p:cNvSpPr>
            <p:nvPr/>
          </p:nvSpPr>
          <p:spPr bwMode="auto">
            <a:xfrm flipV="1">
              <a:off x="3923" y="2439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" name="Line 659"/>
            <p:cNvSpPr>
              <a:spLocks noChangeShapeType="1"/>
            </p:cNvSpPr>
            <p:nvPr/>
          </p:nvSpPr>
          <p:spPr bwMode="auto">
            <a:xfrm flipV="1">
              <a:off x="3930" y="2431"/>
              <a:ext cx="8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" name="Line 660"/>
            <p:cNvSpPr>
              <a:spLocks noChangeShapeType="1"/>
            </p:cNvSpPr>
            <p:nvPr/>
          </p:nvSpPr>
          <p:spPr bwMode="auto">
            <a:xfrm flipV="1">
              <a:off x="3938" y="2424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" name="Line 661"/>
            <p:cNvSpPr>
              <a:spLocks noChangeShapeType="1"/>
            </p:cNvSpPr>
            <p:nvPr/>
          </p:nvSpPr>
          <p:spPr bwMode="auto">
            <a:xfrm flipV="1">
              <a:off x="3945" y="2416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" name="Line 662"/>
            <p:cNvSpPr>
              <a:spLocks noChangeShapeType="1"/>
            </p:cNvSpPr>
            <p:nvPr/>
          </p:nvSpPr>
          <p:spPr bwMode="auto">
            <a:xfrm flipV="1">
              <a:off x="3952" y="2408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" name="Line 663"/>
            <p:cNvSpPr>
              <a:spLocks noChangeShapeType="1"/>
            </p:cNvSpPr>
            <p:nvPr/>
          </p:nvSpPr>
          <p:spPr bwMode="auto">
            <a:xfrm flipV="1">
              <a:off x="3958" y="2400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6" name="Line 664"/>
            <p:cNvSpPr>
              <a:spLocks noChangeShapeType="1"/>
            </p:cNvSpPr>
            <p:nvPr/>
          </p:nvSpPr>
          <p:spPr bwMode="auto">
            <a:xfrm flipV="1">
              <a:off x="3965" y="2392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7" name="Line 665"/>
            <p:cNvSpPr>
              <a:spLocks noChangeShapeType="1"/>
            </p:cNvSpPr>
            <p:nvPr/>
          </p:nvSpPr>
          <p:spPr bwMode="auto">
            <a:xfrm flipV="1">
              <a:off x="3972" y="2384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8" name="Line 666"/>
            <p:cNvSpPr>
              <a:spLocks noChangeShapeType="1"/>
            </p:cNvSpPr>
            <p:nvPr/>
          </p:nvSpPr>
          <p:spPr bwMode="auto">
            <a:xfrm flipV="1">
              <a:off x="3978" y="2375"/>
              <a:ext cx="7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9" name="Line 667"/>
            <p:cNvSpPr>
              <a:spLocks noChangeShapeType="1"/>
            </p:cNvSpPr>
            <p:nvPr/>
          </p:nvSpPr>
          <p:spPr bwMode="auto">
            <a:xfrm flipV="1">
              <a:off x="3985" y="2366"/>
              <a:ext cx="6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" name="Line 668"/>
            <p:cNvSpPr>
              <a:spLocks noChangeShapeType="1"/>
            </p:cNvSpPr>
            <p:nvPr/>
          </p:nvSpPr>
          <p:spPr bwMode="auto">
            <a:xfrm flipV="1">
              <a:off x="3991" y="2358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1" name="Line 669"/>
            <p:cNvSpPr>
              <a:spLocks noChangeShapeType="1"/>
            </p:cNvSpPr>
            <p:nvPr/>
          </p:nvSpPr>
          <p:spPr bwMode="auto">
            <a:xfrm flipV="1">
              <a:off x="3997" y="2349"/>
              <a:ext cx="6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" name="Line 670"/>
            <p:cNvSpPr>
              <a:spLocks noChangeShapeType="1"/>
            </p:cNvSpPr>
            <p:nvPr/>
          </p:nvSpPr>
          <p:spPr bwMode="auto">
            <a:xfrm flipV="1">
              <a:off x="4003" y="2339"/>
              <a:ext cx="6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3" name="Line 671"/>
            <p:cNvSpPr>
              <a:spLocks noChangeShapeType="1"/>
            </p:cNvSpPr>
            <p:nvPr/>
          </p:nvSpPr>
          <p:spPr bwMode="auto">
            <a:xfrm flipV="1">
              <a:off x="4009" y="2330"/>
              <a:ext cx="6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" name="Line 672"/>
            <p:cNvSpPr>
              <a:spLocks noChangeShapeType="1"/>
            </p:cNvSpPr>
            <p:nvPr/>
          </p:nvSpPr>
          <p:spPr bwMode="auto">
            <a:xfrm flipV="1">
              <a:off x="4015" y="2321"/>
              <a:ext cx="5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5" name="Line 673"/>
            <p:cNvSpPr>
              <a:spLocks noChangeShapeType="1"/>
            </p:cNvSpPr>
            <p:nvPr/>
          </p:nvSpPr>
          <p:spPr bwMode="auto">
            <a:xfrm flipV="1">
              <a:off x="4020" y="2312"/>
              <a:ext cx="5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6" name="Line 674"/>
            <p:cNvSpPr>
              <a:spLocks noChangeShapeType="1"/>
            </p:cNvSpPr>
            <p:nvPr/>
          </p:nvSpPr>
          <p:spPr bwMode="auto">
            <a:xfrm flipV="1">
              <a:off x="4025" y="2302"/>
              <a:ext cx="6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7" name="Line 675"/>
            <p:cNvSpPr>
              <a:spLocks noChangeShapeType="1"/>
            </p:cNvSpPr>
            <p:nvPr/>
          </p:nvSpPr>
          <p:spPr bwMode="auto">
            <a:xfrm flipV="1">
              <a:off x="4031" y="2292"/>
              <a:ext cx="5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8" name="Line 676"/>
            <p:cNvSpPr>
              <a:spLocks noChangeShapeType="1"/>
            </p:cNvSpPr>
            <p:nvPr/>
          </p:nvSpPr>
          <p:spPr bwMode="auto">
            <a:xfrm flipV="1">
              <a:off x="4036" y="2282"/>
              <a:ext cx="5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9" name="Line 677"/>
            <p:cNvSpPr>
              <a:spLocks noChangeShapeType="1"/>
            </p:cNvSpPr>
            <p:nvPr/>
          </p:nvSpPr>
          <p:spPr bwMode="auto">
            <a:xfrm flipV="1">
              <a:off x="4041" y="2273"/>
              <a:ext cx="5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0" name="Line 678"/>
            <p:cNvSpPr>
              <a:spLocks noChangeShapeType="1"/>
            </p:cNvSpPr>
            <p:nvPr/>
          </p:nvSpPr>
          <p:spPr bwMode="auto">
            <a:xfrm flipV="1">
              <a:off x="4046" y="2263"/>
              <a:ext cx="4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1" name="Line 679"/>
            <p:cNvSpPr>
              <a:spLocks noChangeShapeType="1"/>
            </p:cNvSpPr>
            <p:nvPr/>
          </p:nvSpPr>
          <p:spPr bwMode="auto">
            <a:xfrm flipV="1">
              <a:off x="4050" y="2253"/>
              <a:ext cx="4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2" name="Line 680"/>
            <p:cNvSpPr>
              <a:spLocks noChangeShapeType="1"/>
            </p:cNvSpPr>
            <p:nvPr/>
          </p:nvSpPr>
          <p:spPr bwMode="auto">
            <a:xfrm flipV="1">
              <a:off x="4054" y="2242"/>
              <a:ext cx="5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3" name="Line 681"/>
            <p:cNvSpPr>
              <a:spLocks noChangeShapeType="1"/>
            </p:cNvSpPr>
            <p:nvPr/>
          </p:nvSpPr>
          <p:spPr bwMode="auto">
            <a:xfrm flipV="1">
              <a:off x="4059" y="2232"/>
              <a:ext cx="4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4" name="Line 682"/>
            <p:cNvSpPr>
              <a:spLocks noChangeShapeType="1"/>
            </p:cNvSpPr>
            <p:nvPr/>
          </p:nvSpPr>
          <p:spPr bwMode="auto">
            <a:xfrm flipV="1">
              <a:off x="4063" y="2222"/>
              <a:ext cx="3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5" name="Line 683"/>
            <p:cNvSpPr>
              <a:spLocks noChangeShapeType="1"/>
            </p:cNvSpPr>
            <p:nvPr/>
          </p:nvSpPr>
          <p:spPr bwMode="auto">
            <a:xfrm flipV="1">
              <a:off x="4066" y="2211"/>
              <a:ext cx="4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6" name="Line 684"/>
            <p:cNvSpPr>
              <a:spLocks noChangeShapeType="1"/>
            </p:cNvSpPr>
            <p:nvPr/>
          </p:nvSpPr>
          <p:spPr bwMode="auto">
            <a:xfrm flipV="1">
              <a:off x="4070" y="2200"/>
              <a:ext cx="4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7" name="Line 685"/>
            <p:cNvSpPr>
              <a:spLocks noChangeShapeType="1"/>
            </p:cNvSpPr>
            <p:nvPr/>
          </p:nvSpPr>
          <p:spPr bwMode="auto">
            <a:xfrm flipV="1">
              <a:off x="4074" y="2190"/>
              <a:ext cx="3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8" name="Line 686"/>
            <p:cNvSpPr>
              <a:spLocks noChangeShapeType="1"/>
            </p:cNvSpPr>
            <p:nvPr/>
          </p:nvSpPr>
          <p:spPr bwMode="auto">
            <a:xfrm flipV="1">
              <a:off x="4077" y="2179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9" name="Line 687"/>
            <p:cNvSpPr>
              <a:spLocks noChangeShapeType="1"/>
            </p:cNvSpPr>
            <p:nvPr/>
          </p:nvSpPr>
          <p:spPr bwMode="auto">
            <a:xfrm flipV="1">
              <a:off x="4080" y="2168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0" name="Line 688"/>
            <p:cNvSpPr>
              <a:spLocks noChangeShapeType="1"/>
            </p:cNvSpPr>
            <p:nvPr/>
          </p:nvSpPr>
          <p:spPr bwMode="auto">
            <a:xfrm flipV="1">
              <a:off x="4083" y="2157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1" name="Line 689"/>
            <p:cNvSpPr>
              <a:spLocks noChangeShapeType="1"/>
            </p:cNvSpPr>
            <p:nvPr/>
          </p:nvSpPr>
          <p:spPr bwMode="auto">
            <a:xfrm flipV="1">
              <a:off x="4086" y="2146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2" name="Line 690"/>
            <p:cNvSpPr>
              <a:spLocks noChangeShapeType="1"/>
            </p:cNvSpPr>
            <p:nvPr/>
          </p:nvSpPr>
          <p:spPr bwMode="auto">
            <a:xfrm flipV="1">
              <a:off x="4089" y="2135"/>
              <a:ext cx="2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3" name="Line 691"/>
            <p:cNvSpPr>
              <a:spLocks noChangeShapeType="1"/>
            </p:cNvSpPr>
            <p:nvPr/>
          </p:nvSpPr>
          <p:spPr bwMode="auto">
            <a:xfrm flipV="1">
              <a:off x="4091" y="2124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4" name="Line 692"/>
            <p:cNvSpPr>
              <a:spLocks noChangeShapeType="1"/>
            </p:cNvSpPr>
            <p:nvPr/>
          </p:nvSpPr>
          <p:spPr bwMode="auto">
            <a:xfrm flipV="1">
              <a:off x="4094" y="2113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5" name="Line 693"/>
            <p:cNvSpPr>
              <a:spLocks noChangeShapeType="1"/>
            </p:cNvSpPr>
            <p:nvPr/>
          </p:nvSpPr>
          <p:spPr bwMode="auto">
            <a:xfrm flipV="1">
              <a:off x="4095" y="2102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6" name="Line 694"/>
            <p:cNvSpPr>
              <a:spLocks noChangeShapeType="1"/>
            </p:cNvSpPr>
            <p:nvPr/>
          </p:nvSpPr>
          <p:spPr bwMode="auto">
            <a:xfrm flipV="1">
              <a:off x="4098" y="2091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7" name="Line 695"/>
            <p:cNvSpPr>
              <a:spLocks noChangeShapeType="1"/>
            </p:cNvSpPr>
            <p:nvPr/>
          </p:nvSpPr>
          <p:spPr bwMode="auto">
            <a:xfrm flipV="1">
              <a:off x="4099" y="2079"/>
              <a:ext cx="2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8" name="Line 696"/>
            <p:cNvSpPr>
              <a:spLocks noChangeShapeType="1"/>
            </p:cNvSpPr>
            <p:nvPr/>
          </p:nvSpPr>
          <p:spPr bwMode="auto">
            <a:xfrm flipV="1">
              <a:off x="4101" y="2068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9" name="Line 697"/>
            <p:cNvSpPr>
              <a:spLocks noChangeShapeType="1"/>
            </p:cNvSpPr>
            <p:nvPr/>
          </p:nvSpPr>
          <p:spPr bwMode="auto">
            <a:xfrm flipV="1">
              <a:off x="4102" y="2057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0" name="Line 698"/>
            <p:cNvSpPr>
              <a:spLocks noChangeShapeType="1"/>
            </p:cNvSpPr>
            <p:nvPr/>
          </p:nvSpPr>
          <p:spPr bwMode="auto">
            <a:xfrm flipV="1">
              <a:off x="4103" y="2045"/>
              <a:ext cx="1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1" name="Line 699"/>
            <p:cNvSpPr>
              <a:spLocks noChangeShapeType="1"/>
            </p:cNvSpPr>
            <p:nvPr/>
          </p:nvSpPr>
          <p:spPr bwMode="auto">
            <a:xfrm flipV="1">
              <a:off x="4104" y="2034"/>
              <a:ext cx="0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2" name="Line 700"/>
            <p:cNvSpPr>
              <a:spLocks noChangeShapeType="1"/>
            </p:cNvSpPr>
            <p:nvPr/>
          </p:nvSpPr>
          <p:spPr bwMode="auto">
            <a:xfrm flipV="1">
              <a:off x="4104" y="2023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" name="Line 701"/>
            <p:cNvSpPr>
              <a:spLocks noChangeShapeType="1"/>
            </p:cNvSpPr>
            <p:nvPr/>
          </p:nvSpPr>
          <p:spPr bwMode="auto">
            <a:xfrm flipV="1">
              <a:off x="4105" y="2011"/>
              <a:ext cx="0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" name="Line 702"/>
            <p:cNvSpPr>
              <a:spLocks noChangeShapeType="1"/>
            </p:cNvSpPr>
            <p:nvPr/>
          </p:nvSpPr>
          <p:spPr bwMode="auto">
            <a:xfrm flipV="1">
              <a:off x="4105" y="2000"/>
              <a:ext cx="0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" name="Line 703"/>
            <p:cNvSpPr>
              <a:spLocks noChangeShapeType="1"/>
            </p:cNvSpPr>
            <p:nvPr/>
          </p:nvSpPr>
          <p:spPr bwMode="auto">
            <a:xfrm flipV="1">
              <a:off x="4105" y="1989"/>
              <a:ext cx="0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" name="Line 704"/>
            <p:cNvSpPr>
              <a:spLocks noChangeShapeType="1"/>
            </p:cNvSpPr>
            <p:nvPr/>
          </p:nvSpPr>
          <p:spPr bwMode="auto">
            <a:xfrm flipH="1" flipV="1">
              <a:off x="4105" y="1977"/>
              <a:ext cx="0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" name="Line 705"/>
            <p:cNvSpPr>
              <a:spLocks noChangeShapeType="1"/>
            </p:cNvSpPr>
            <p:nvPr/>
          </p:nvSpPr>
          <p:spPr bwMode="auto">
            <a:xfrm flipH="1" flipV="1">
              <a:off x="4104" y="1966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" name="Line 706"/>
            <p:cNvSpPr>
              <a:spLocks noChangeShapeType="1"/>
            </p:cNvSpPr>
            <p:nvPr/>
          </p:nvSpPr>
          <p:spPr bwMode="auto">
            <a:xfrm flipH="1" flipV="1">
              <a:off x="4104" y="1955"/>
              <a:ext cx="0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" name="Line 707"/>
            <p:cNvSpPr>
              <a:spLocks noChangeShapeType="1"/>
            </p:cNvSpPr>
            <p:nvPr/>
          </p:nvSpPr>
          <p:spPr bwMode="auto">
            <a:xfrm flipH="1" flipV="1">
              <a:off x="4103" y="1943"/>
              <a:ext cx="1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" name="Line 708"/>
            <p:cNvSpPr>
              <a:spLocks noChangeShapeType="1"/>
            </p:cNvSpPr>
            <p:nvPr/>
          </p:nvSpPr>
          <p:spPr bwMode="auto">
            <a:xfrm flipH="1" flipV="1">
              <a:off x="4102" y="1932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1" name="Line 709"/>
            <p:cNvSpPr>
              <a:spLocks noChangeShapeType="1"/>
            </p:cNvSpPr>
            <p:nvPr/>
          </p:nvSpPr>
          <p:spPr bwMode="auto">
            <a:xfrm flipH="1" flipV="1">
              <a:off x="4101" y="1921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2" name="Line 710"/>
            <p:cNvSpPr>
              <a:spLocks noChangeShapeType="1"/>
            </p:cNvSpPr>
            <p:nvPr/>
          </p:nvSpPr>
          <p:spPr bwMode="auto">
            <a:xfrm flipH="1" flipV="1">
              <a:off x="4099" y="1909"/>
              <a:ext cx="2" cy="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3" name="Line 711"/>
            <p:cNvSpPr>
              <a:spLocks noChangeShapeType="1"/>
            </p:cNvSpPr>
            <p:nvPr/>
          </p:nvSpPr>
          <p:spPr bwMode="auto">
            <a:xfrm flipH="1" flipV="1">
              <a:off x="4098" y="1898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4" name="Line 712"/>
            <p:cNvSpPr>
              <a:spLocks noChangeShapeType="1"/>
            </p:cNvSpPr>
            <p:nvPr/>
          </p:nvSpPr>
          <p:spPr bwMode="auto">
            <a:xfrm flipH="1" flipV="1">
              <a:off x="4095" y="1887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5" name="Line 713"/>
            <p:cNvSpPr>
              <a:spLocks noChangeShapeType="1"/>
            </p:cNvSpPr>
            <p:nvPr/>
          </p:nvSpPr>
          <p:spPr bwMode="auto">
            <a:xfrm flipH="1" flipV="1">
              <a:off x="4094" y="1876"/>
              <a:ext cx="1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6" name="Line 714"/>
            <p:cNvSpPr>
              <a:spLocks noChangeShapeType="1"/>
            </p:cNvSpPr>
            <p:nvPr/>
          </p:nvSpPr>
          <p:spPr bwMode="auto">
            <a:xfrm flipH="1" flipV="1">
              <a:off x="4091" y="1865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7" name="Line 715"/>
            <p:cNvSpPr>
              <a:spLocks noChangeShapeType="1"/>
            </p:cNvSpPr>
            <p:nvPr/>
          </p:nvSpPr>
          <p:spPr bwMode="auto">
            <a:xfrm flipH="1" flipV="1">
              <a:off x="4089" y="1854"/>
              <a:ext cx="2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8" name="Line 716"/>
            <p:cNvSpPr>
              <a:spLocks noChangeShapeType="1"/>
            </p:cNvSpPr>
            <p:nvPr/>
          </p:nvSpPr>
          <p:spPr bwMode="auto">
            <a:xfrm flipH="1" flipV="1">
              <a:off x="4086" y="1843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" name="Line 717"/>
            <p:cNvSpPr>
              <a:spLocks noChangeShapeType="1"/>
            </p:cNvSpPr>
            <p:nvPr/>
          </p:nvSpPr>
          <p:spPr bwMode="auto">
            <a:xfrm flipH="1" flipV="1">
              <a:off x="4083" y="1832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0" name="Line 718"/>
            <p:cNvSpPr>
              <a:spLocks noChangeShapeType="1"/>
            </p:cNvSpPr>
            <p:nvPr/>
          </p:nvSpPr>
          <p:spPr bwMode="auto">
            <a:xfrm flipH="1" flipV="1">
              <a:off x="4080" y="1821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" name="Line 719"/>
            <p:cNvSpPr>
              <a:spLocks noChangeShapeType="1"/>
            </p:cNvSpPr>
            <p:nvPr/>
          </p:nvSpPr>
          <p:spPr bwMode="auto">
            <a:xfrm flipH="1" flipV="1">
              <a:off x="4077" y="1810"/>
              <a:ext cx="3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" name="Line 720"/>
            <p:cNvSpPr>
              <a:spLocks noChangeShapeType="1"/>
            </p:cNvSpPr>
            <p:nvPr/>
          </p:nvSpPr>
          <p:spPr bwMode="auto">
            <a:xfrm flipH="1" flipV="1">
              <a:off x="4074" y="1800"/>
              <a:ext cx="3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" name="Line 721"/>
            <p:cNvSpPr>
              <a:spLocks noChangeShapeType="1"/>
            </p:cNvSpPr>
            <p:nvPr/>
          </p:nvSpPr>
          <p:spPr bwMode="auto">
            <a:xfrm flipH="1" flipV="1">
              <a:off x="4070" y="1789"/>
              <a:ext cx="4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" name="Line 722"/>
            <p:cNvSpPr>
              <a:spLocks noChangeShapeType="1"/>
            </p:cNvSpPr>
            <p:nvPr/>
          </p:nvSpPr>
          <p:spPr bwMode="auto">
            <a:xfrm flipH="1" flipV="1">
              <a:off x="4066" y="1778"/>
              <a:ext cx="4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" name="Line 723"/>
            <p:cNvSpPr>
              <a:spLocks noChangeShapeType="1"/>
            </p:cNvSpPr>
            <p:nvPr/>
          </p:nvSpPr>
          <p:spPr bwMode="auto">
            <a:xfrm flipH="1" flipV="1">
              <a:off x="4063" y="1768"/>
              <a:ext cx="3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" name="Line 724"/>
            <p:cNvSpPr>
              <a:spLocks noChangeShapeType="1"/>
            </p:cNvSpPr>
            <p:nvPr/>
          </p:nvSpPr>
          <p:spPr bwMode="auto">
            <a:xfrm flipH="1" flipV="1">
              <a:off x="4059" y="1758"/>
              <a:ext cx="4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" name="Line 725"/>
            <p:cNvSpPr>
              <a:spLocks noChangeShapeType="1"/>
            </p:cNvSpPr>
            <p:nvPr/>
          </p:nvSpPr>
          <p:spPr bwMode="auto">
            <a:xfrm flipH="1" flipV="1">
              <a:off x="4054" y="1747"/>
              <a:ext cx="5" cy="1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8" name="Line 726"/>
            <p:cNvSpPr>
              <a:spLocks noChangeShapeType="1"/>
            </p:cNvSpPr>
            <p:nvPr/>
          </p:nvSpPr>
          <p:spPr bwMode="auto">
            <a:xfrm flipH="1" flipV="1">
              <a:off x="4050" y="1737"/>
              <a:ext cx="4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9" name="Line 727"/>
            <p:cNvSpPr>
              <a:spLocks noChangeShapeType="1"/>
            </p:cNvSpPr>
            <p:nvPr/>
          </p:nvSpPr>
          <p:spPr bwMode="auto">
            <a:xfrm flipH="1" flipV="1">
              <a:off x="4046" y="1727"/>
              <a:ext cx="4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0" name="Line 728"/>
            <p:cNvSpPr>
              <a:spLocks noChangeShapeType="1"/>
            </p:cNvSpPr>
            <p:nvPr/>
          </p:nvSpPr>
          <p:spPr bwMode="auto">
            <a:xfrm flipH="1" flipV="1">
              <a:off x="4041" y="1718"/>
              <a:ext cx="5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1" name="Line 729"/>
            <p:cNvSpPr>
              <a:spLocks noChangeShapeType="1"/>
            </p:cNvSpPr>
            <p:nvPr/>
          </p:nvSpPr>
          <p:spPr bwMode="auto">
            <a:xfrm flipH="1" flipV="1">
              <a:off x="4036" y="1708"/>
              <a:ext cx="5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2" name="Line 730"/>
            <p:cNvSpPr>
              <a:spLocks noChangeShapeType="1"/>
            </p:cNvSpPr>
            <p:nvPr/>
          </p:nvSpPr>
          <p:spPr bwMode="auto">
            <a:xfrm flipH="1" flipV="1">
              <a:off x="4031" y="1698"/>
              <a:ext cx="5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3" name="Line 731"/>
            <p:cNvSpPr>
              <a:spLocks noChangeShapeType="1"/>
            </p:cNvSpPr>
            <p:nvPr/>
          </p:nvSpPr>
          <p:spPr bwMode="auto">
            <a:xfrm flipH="1" flipV="1">
              <a:off x="4025" y="1688"/>
              <a:ext cx="6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4" name="Line 732"/>
            <p:cNvSpPr>
              <a:spLocks noChangeShapeType="1"/>
            </p:cNvSpPr>
            <p:nvPr/>
          </p:nvSpPr>
          <p:spPr bwMode="auto">
            <a:xfrm flipH="1" flipV="1">
              <a:off x="4020" y="1679"/>
              <a:ext cx="5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5" name="Line 733"/>
            <p:cNvSpPr>
              <a:spLocks noChangeShapeType="1"/>
            </p:cNvSpPr>
            <p:nvPr/>
          </p:nvSpPr>
          <p:spPr bwMode="auto">
            <a:xfrm flipH="1" flipV="1">
              <a:off x="4015" y="1670"/>
              <a:ext cx="5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6" name="Line 734"/>
            <p:cNvSpPr>
              <a:spLocks noChangeShapeType="1"/>
            </p:cNvSpPr>
            <p:nvPr/>
          </p:nvSpPr>
          <p:spPr bwMode="auto">
            <a:xfrm flipH="1" flipV="1">
              <a:off x="4009" y="1661"/>
              <a:ext cx="6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7" name="Line 735"/>
            <p:cNvSpPr>
              <a:spLocks noChangeShapeType="1"/>
            </p:cNvSpPr>
            <p:nvPr/>
          </p:nvSpPr>
          <p:spPr bwMode="auto">
            <a:xfrm flipH="1" flipV="1">
              <a:off x="4003" y="1651"/>
              <a:ext cx="6" cy="1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8" name="Line 736"/>
            <p:cNvSpPr>
              <a:spLocks noChangeShapeType="1"/>
            </p:cNvSpPr>
            <p:nvPr/>
          </p:nvSpPr>
          <p:spPr bwMode="auto">
            <a:xfrm flipH="1" flipV="1">
              <a:off x="3997" y="1642"/>
              <a:ext cx="6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9" name="Line 737"/>
            <p:cNvSpPr>
              <a:spLocks noChangeShapeType="1"/>
            </p:cNvSpPr>
            <p:nvPr/>
          </p:nvSpPr>
          <p:spPr bwMode="auto">
            <a:xfrm flipH="1" flipV="1">
              <a:off x="3991" y="1634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0" name="Line 738"/>
            <p:cNvSpPr>
              <a:spLocks noChangeShapeType="1"/>
            </p:cNvSpPr>
            <p:nvPr/>
          </p:nvSpPr>
          <p:spPr bwMode="auto">
            <a:xfrm flipH="1" flipV="1">
              <a:off x="3985" y="1625"/>
              <a:ext cx="6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1" name="Line 739"/>
            <p:cNvSpPr>
              <a:spLocks noChangeShapeType="1"/>
            </p:cNvSpPr>
            <p:nvPr/>
          </p:nvSpPr>
          <p:spPr bwMode="auto">
            <a:xfrm flipH="1" flipV="1">
              <a:off x="3978" y="1616"/>
              <a:ext cx="7" cy="9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2" name="Line 740"/>
            <p:cNvSpPr>
              <a:spLocks noChangeShapeType="1"/>
            </p:cNvSpPr>
            <p:nvPr/>
          </p:nvSpPr>
          <p:spPr bwMode="auto">
            <a:xfrm flipH="1" flipV="1">
              <a:off x="3972" y="1608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3" name="Line 741"/>
            <p:cNvSpPr>
              <a:spLocks noChangeShapeType="1"/>
            </p:cNvSpPr>
            <p:nvPr/>
          </p:nvSpPr>
          <p:spPr bwMode="auto">
            <a:xfrm flipH="1" flipV="1">
              <a:off x="3965" y="1600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4" name="Line 742"/>
            <p:cNvSpPr>
              <a:spLocks noChangeShapeType="1"/>
            </p:cNvSpPr>
            <p:nvPr/>
          </p:nvSpPr>
          <p:spPr bwMode="auto">
            <a:xfrm flipH="1" flipV="1">
              <a:off x="3958" y="1592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5" name="Line 743"/>
            <p:cNvSpPr>
              <a:spLocks noChangeShapeType="1"/>
            </p:cNvSpPr>
            <p:nvPr/>
          </p:nvSpPr>
          <p:spPr bwMode="auto">
            <a:xfrm flipH="1" flipV="1">
              <a:off x="3952" y="1584"/>
              <a:ext cx="6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6" name="Line 744"/>
            <p:cNvSpPr>
              <a:spLocks noChangeShapeType="1"/>
            </p:cNvSpPr>
            <p:nvPr/>
          </p:nvSpPr>
          <p:spPr bwMode="auto">
            <a:xfrm flipH="1" flipV="1">
              <a:off x="3945" y="1576"/>
              <a:ext cx="7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7" name="Line 745"/>
            <p:cNvSpPr>
              <a:spLocks noChangeShapeType="1"/>
            </p:cNvSpPr>
            <p:nvPr/>
          </p:nvSpPr>
          <p:spPr bwMode="auto">
            <a:xfrm flipH="1" flipV="1">
              <a:off x="3938" y="1569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8" name="Line 746"/>
            <p:cNvSpPr>
              <a:spLocks noChangeShapeType="1"/>
            </p:cNvSpPr>
            <p:nvPr/>
          </p:nvSpPr>
          <p:spPr bwMode="auto">
            <a:xfrm flipH="1" flipV="1">
              <a:off x="3930" y="1561"/>
              <a:ext cx="8" cy="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9" name="Line 747"/>
            <p:cNvSpPr>
              <a:spLocks noChangeShapeType="1"/>
            </p:cNvSpPr>
            <p:nvPr/>
          </p:nvSpPr>
          <p:spPr bwMode="auto">
            <a:xfrm flipH="1" flipV="1">
              <a:off x="3923" y="1554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0" name="Line 748"/>
            <p:cNvSpPr>
              <a:spLocks noChangeShapeType="1"/>
            </p:cNvSpPr>
            <p:nvPr/>
          </p:nvSpPr>
          <p:spPr bwMode="auto">
            <a:xfrm flipH="1" flipV="1">
              <a:off x="3916" y="1547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1" name="Line 749"/>
            <p:cNvSpPr>
              <a:spLocks noChangeShapeType="1"/>
            </p:cNvSpPr>
            <p:nvPr/>
          </p:nvSpPr>
          <p:spPr bwMode="auto">
            <a:xfrm flipH="1" flipV="1">
              <a:off x="3908" y="1540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2" name="Line 750"/>
            <p:cNvSpPr>
              <a:spLocks noChangeShapeType="1"/>
            </p:cNvSpPr>
            <p:nvPr/>
          </p:nvSpPr>
          <p:spPr bwMode="auto">
            <a:xfrm flipH="1" flipV="1">
              <a:off x="3900" y="1533"/>
              <a:ext cx="8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3" name="Line 751"/>
            <p:cNvSpPr>
              <a:spLocks noChangeShapeType="1"/>
            </p:cNvSpPr>
            <p:nvPr/>
          </p:nvSpPr>
          <p:spPr bwMode="auto">
            <a:xfrm flipH="1" flipV="1">
              <a:off x="3892" y="1527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4" name="Line 752"/>
            <p:cNvSpPr>
              <a:spLocks noChangeShapeType="1"/>
            </p:cNvSpPr>
            <p:nvPr/>
          </p:nvSpPr>
          <p:spPr bwMode="auto">
            <a:xfrm flipH="1" flipV="1">
              <a:off x="3885" y="1520"/>
              <a:ext cx="7" cy="7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5" name="Line 753"/>
            <p:cNvSpPr>
              <a:spLocks noChangeShapeType="1"/>
            </p:cNvSpPr>
            <p:nvPr/>
          </p:nvSpPr>
          <p:spPr bwMode="auto">
            <a:xfrm flipH="1" flipV="1">
              <a:off x="3877" y="1514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6" name="Line 754"/>
            <p:cNvSpPr>
              <a:spLocks noChangeShapeType="1"/>
            </p:cNvSpPr>
            <p:nvPr/>
          </p:nvSpPr>
          <p:spPr bwMode="auto">
            <a:xfrm flipH="1" flipV="1">
              <a:off x="3869" y="1508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7" name="Line 755"/>
            <p:cNvSpPr>
              <a:spLocks noChangeShapeType="1"/>
            </p:cNvSpPr>
            <p:nvPr/>
          </p:nvSpPr>
          <p:spPr bwMode="auto">
            <a:xfrm flipH="1" flipV="1">
              <a:off x="3860" y="1502"/>
              <a:ext cx="9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8" name="Line 756"/>
            <p:cNvSpPr>
              <a:spLocks noChangeShapeType="1"/>
            </p:cNvSpPr>
            <p:nvPr/>
          </p:nvSpPr>
          <p:spPr bwMode="auto">
            <a:xfrm flipH="1" flipV="1">
              <a:off x="3852" y="1496"/>
              <a:ext cx="8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9" name="Line 757"/>
            <p:cNvSpPr>
              <a:spLocks noChangeShapeType="1"/>
            </p:cNvSpPr>
            <p:nvPr/>
          </p:nvSpPr>
          <p:spPr bwMode="auto">
            <a:xfrm flipH="1" flipV="1">
              <a:off x="3844" y="1491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0" name="Line 758"/>
            <p:cNvSpPr>
              <a:spLocks noChangeShapeType="1"/>
            </p:cNvSpPr>
            <p:nvPr/>
          </p:nvSpPr>
          <p:spPr bwMode="auto">
            <a:xfrm flipH="1" flipV="1">
              <a:off x="3836" y="1486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1" name="Line 759"/>
            <p:cNvSpPr>
              <a:spLocks noChangeShapeType="1"/>
            </p:cNvSpPr>
            <p:nvPr/>
          </p:nvSpPr>
          <p:spPr bwMode="auto">
            <a:xfrm flipH="1" flipV="1">
              <a:off x="3827" y="1480"/>
              <a:ext cx="9" cy="6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2" name="Line 760"/>
            <p:cNvSpPr>
              <a:spLocks noChangeShapeType="1"/>
            </p:cNvSpPr>
            <p:nvPr/>
          </p:nvSpPr>
          <p:spPr bwMode="auto">
            <a:xfrm flipH="1" flipV="1">
              <a:off x="3819" y="1475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" name="Line 761"/>
            <p:cNvSpPr>
              <a:spLocks noChangeShapeType="1"/>
            </p:cNvSpPr>
            <p:nvPr/>
          </p:nvSpPr>
          <p:spPr bwMode="auto">
            <a:xfrm flipH="1" flipV="1">
              <a:off x="3810" y="1470"/>
              <a:ext cx="9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" name="Line 762"/>
            <p:cNvSpPr>
              <a:spLocks noChangeShapeType="1"/>
            </p:cNvSpPr>
            <p:nvPr/>
          </p:nvSpPr>
          <p:spPr bwMode="auto">
            <a:xfrm flipH="1" flipV="1">
              <a:off x="3802" y="1466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5" name="Line 763"/>
            <p:cNvSpPr>
              <a:spLocks noChangeShapeType="1"/>
            </p:cNvSpPr>
            <p:nvPr/>
          </p:nvSpPr>
          <p:spPr bwMode="auto">
            <a:xfrm flipH="1" flipV="1">
              <a:off x="3793" y="1461"/>
              <a:ext cx="9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6" name="Line 764"/>
            <p:cNvSpPr>
              <a:spLocks noChangeShapeType="1"/>
            </p:cNvSpPr>
            <p:nvPr/>
          </p:nvSpPr>
          <p:spPr bwMode="auto">
            <a:xfrm flipH="1" flipV="1">
              <a:off x="3784" y="1458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7" name="Line 765"/>
            <p:cNvSpPr>
              <a:spLocks noChangeShapeType="1"/>
            </p:cNvSpPr>
            <p:nvPr/>
          </p:nvSpPr>
          <p:spPr bwMode="auto">
            <a:xfrm flipH="1" flipV="1">
              <a:off x="3776" y="1453"/>
              <a:ext cx="8" cy="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8" name="Line 766"/>
            <p:cNvSpPr>
              <a:spLocks noChangeShapeType="1"/>
            </p:cNvSpPr>
            <p:nvPr/>
          </p:nvSpPr>
          <p:spPr bwMode="auto">
            <a:xfrm flipH="1" flipV="1">
              <a:off x="3767" y="1449"/>
              <a:ext cx="9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9" name="Line 767"/>
            <p:cNvSpPr>
              <a:spLocks noChangeShapeType="1"/>
            </p:cNvSpPr>
            <p:nvPr/>
          </p:nvSpPr>
          <p:spPr bwMode="auto">
            <a:xfrm flipH="1" flipV="1">
              <a:off x="3758" y="1446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0" name="Line 768"/>
            <p:cNvSpPr>
              <a:spLocks noChangeShapeType="1"/>
            </p:cNvSpPr>
            <p:nvPr/>
          </p:nvSpPr>
          <p:spPr bwMode="auto">
            <a:xfrm flipH="1" flipV="1">
              <a:off x="3749" y="1442"/>
              <a:ext cx="9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1" name="Line 769"/>
            <p:cNvSpPr>
              <a:spLocks noChangeShapeType="1"/>
            </p:cNvSpPr>
            <p:nvPr/>
          </p:nvSpPr>
          <p:spPr bwMode="auto">
            <a:xfrm flipH="1" flipV="1">
              <a:off x="3740" y="1439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2" name="Line 770"/>
            <p:cNvSpPr>
              <a:spLocks noChangeShapeType="1"/>
            </p:cNvSpPr>
            <p:nvPr/>
          </p:nvSpPr>
          <p:spPr bwMode="auto">
            <a:xfrm flipH="1" flipV="1">
              <a:off x="3731" y="1436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3" name="Line 771"/>
            <p:cNvSpPr>
              <a:spLocks noChangeShapeType="1"/>
            </p:cNvSpPr>
            <p:nvPr/>
          </p:nvSpPr>
          <p:spPr bwMode="auto">
            <a:xfrm flipH="1" flipV="1">
              <a:off x="3722" y="1433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" name="Line 772"/>
            <p:cNvSpPr>
              <a:spLocks noChangeShapeType="1"/>
            </p:cNvSpPr>
            <p:nvPr/>
          </p:nvSpPr>
          <p:spPr bwMode="auto">
            <a:xfrm flipH="1" flipV="1">
              <a:off x="3713" y="1430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" name="Line 773"/>
            <p:cNvSpPr>
              <a:spLocks noChangeShapeType="1"/>
            </p:cNvSpPr>
            <p:nvPr/>
          </p:nvSpPr>
          <p:spPr bwMode="auto">
            <a:xfrm flipH="1" flipV="1">
              <a:off x="3704" y="1428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" name="Line 774"/>
            <p:cNvSpPr>
              <a:spLocks noChangeShapeType="1"/>
            </p:cNvSpPr>
            <p:nvPr/>
          </p:nvSpPr>
          <p:spPr bwMode="auto">
            <a:xfrm flipH="1" flipV="1">
              <a:off x="3695" y="1425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" name="Line 775"/>
            <p:cNvSpPr>
              <a:spLocks noChangeShapeType="1"/>
            </p:cNvSpPr>
            <p:nvPr/>
          </p:nvSpPr>
          <p:spPr bwMode="auto">
            <a:xfrm flipH="1" flipV="1">
              <a:off x="3686" y="142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8" name="Line 776"/>
            <p:cNvSpPr>
              <a:spLocks noChangeShapeType="1"/>
            </p:cNvSpPr>
            <p:nvPr/>
          </p:nvSpPr>
          <p:spPr bwMode="auto">
            <a:xfrm flipH="1" flipV="1">
              <a:off x="3677" y="1421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9" name="Line 777"/>
            <p:cNvSpPr>
              <a:spLocks noChangeShapeType="1"/>
            </p:cNvSpPr>
            <p:nvPr/>
          </p:nvSpPr>
          <p:spPr bwMode="auto">
            <a:xfrm flipH="1" flipV="1">
              <a:off x="3668" y="1419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0" name="Line 778"/>
            <p:cNvSpPr>
              <a:spLocks noChangeShapeType="1"/>
            </p:cNvSpPr>
            <p:nvPr/>
          </p:nvSpPr>
          <p:spPr bwMode="auto">
            <a:xfrm flipH="1" flipV="1">
              <a:off x="3659" y="1418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1" name="Line 779"/>
            <p:cNvSpPr>
              <a:spLocks noChangeShapeType="1"/>
            </p:cNvSpPr>
            <p:nvPr/>
          </p:nvSpPr>
          <p:spPr bwMode="auto">
            <a:xfrm flipH="1" flipV="1">
              <a:off x="3650" y="1416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2" name="Line 780"/>
            <p:cNvSpPr>
              <a:spLocks noChangeShapeType="1"/>
            </p:cNvSpPr>
            <p:nvPr/>
          </p:nvSpPr>
          <p:spPr bwMode="auto">
            <a:xfrm flipH="1" flipV="1">
              <a:off x="3641" y="1415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3" name="Line 781"/>
            <p:cNvSpPr>
              <a:spLocks noChangeShapeType="1"/>
            </p:cNvSpPr>
            <p:nvPr/>
          </p:nvSpPr>
          <p:spPr bwMode="auto">
            <a:xfrm flipH="1" flipV="1">
              <a:off x="3631" y="1414"/>
              <a:ext cx="10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4" name="Line 782"/>
            <p:cNvSpPr>
              <a:spLocks noChangeShapeType="1"/>
            </p:cNvSpPr>
            <p:nvPr/>
          </p:nvSpPr>
          <p:spPr bwMode="auto">
            <a:xfrm flipH="1" flipV="1">
              <a:off x="3622" y="1413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5" name="Line 783"/>
            <p:cNvSpPr>
              <a:spLocks noChangeShapeType="1"/>
            </p:cNvSpPr>
            <p:nvPr/>
          </p:nvSpPr>
          <p:spPr bwMode="auto">
            <a:xfrm flipH="1" flipV="1">
              <a:off x="3613" y="1412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6" name="Line 784"/>
            <p:cNvSpPr>
              <a:spLocks noChangeShapeType="1"/>
            </p:cNvSpPr>
            <p:nvPr/>
          </p:nvSpPr>
          <p:spPr bwMode="auto">
            <a:xfrm flipH="1">
              <a:off x="3604" y="1412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7" name="Line 785"/>
            <p:cNvSpPr>
              <a:spLocks noChangeShapeType="1"/>
            </p:cNvSpPr>
            <p:nvPr/>
          </p:nvSpPr>
          <p:spPr bwMode="auto">
            <a:xfrm flipH="1" flipV="1">
              <a:off x="3595" y="1411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8" name="Line 786"/>
            <p:cNvSpPr>
              <a:spLocks noChangeShapeType="1"/>
            </p:cNvSpPr>
            <p:nvPr/>
          </p:nvSpPr>
          <p:spPr bwMode="auto">
            <a:xfrm flipH="1">
              <a:off x="3586" y="1411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9" name="Line 787"/>
            <p:cNvSpPr>
              <a:spLocks noChangeShapeType="1"/>
            </p:cNvSpPr>
            <p:nvPr/>
          </p:nvSpPr>
          <p:spPr bwMode="auto">
            <a:xfrm flipH="1">
              <a:off x="3577" y="1411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0" name="Line 788"/>
            <p:cNvSpPr>
              <a:spLocks noChangeShapeType="1"/>
            </p:cNvSpPr>
            <p:nvPr/>
          </p:nvSpPr>
          <p:spPr bwMode="auto">
            <a:xfrm flipH="1">
              <a:off x="3568" y="1411"/>
              <a:ext cx="9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1" name="Line 789"/>
            <p:cNvSpPr>
              <a:spLocks noChangeShapeType="1"/>
            </p:cNvSpPr>
            <p:nvPr/>
          </p:nvSpPr>
          <p:spPr bwMode="auto">
            <a:xfrm flipH="1">
              <a:off x="3559" y="1411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2" name="Line 790"/>
            <p:cNvSpPr>
              <a:spLocks noChangeShapeType="1"/>
            </p:cNvSpPr>
            <p:nvPr/>
          </p:nvSpPr>
          <p:spPr bwMode="auto">
            <a:xfrm flipH="1" flipV="1">
              <a:off x="3549" y="1412"/>
              <a:ext cx="1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3" name="Line 791"/>
            <p:cNvSpPr>
              <a:spLocks noChangeShapeType="1"/>
            </p:cNvSpPr>
            <p:nvPr/>
          </p:nvSpPr>
          <p:spPr bwMode="auto">
            <a:xfrm flipH="1">
              <a:off x="3540" y="1412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4" name="Line 792"/>
            <p:cNvSpPr>
              <a:spLocks noChangeShapeType="1"/>
            </p:cNvSpPr>
            <p:nvPr/>
          </p:nvSpPr>
          <p:spPr bwMode="auto">
            <a:xfrm flipH="1">
              <a:off x="3532" y="1413"/>
              <a:ext cx="8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5" name="Line 793"/>
            <p:cNvSpPr>
              <a:spLocks noChangeShapeType="1"/>
            </p:cNvSpPr>
            <p:nvPr/>
          </p:nvSpPr>
          <p:spPr bwMode="auto">
            <a:xfrm flipH="1">
              <a:off x="3523" y="1414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6" name="Line 794"/>
            <p:cNvSpPr>
              <a:spLocks noChangeShapeType="1"/>
            </p:cNvSpPr>
            <p:nvPr/>
          </p:nvSpPr>
          <p:spPr bwMode="auto">
            <a:xfrm flipH="1">
              <a:off x="3514" y="1415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7" name="Line 795"/>
            <p:cNvSpPr>
              <a:spLocks noChangeShapeType="1"/>
            </p:cNvSpPr>
            <p:nvPr/>
          </p:nvSpPr>
          <p:spPr bwMode="auto">
            <a:xfrm flipH="1">
              <a:off x="3505" y="1416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8" name="Line 796"/>
            <p:cNvSpPr>
              <a:spLocks noChangeShapeType="1"/>
            </p:cNvSpPr>
            <p:nvPr/>
          </p:nvSpPr>
          <p:spPr bwMode="auto">
            <a:xfrm flipH="1">
              <a:off x="3496" y="1418"/>
              <a:ext cx="9" cy="1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9" name="Line 797"/>
            <p:cNvSpPr>
              <a:spLocks noChangeShapeType="1"/>
            </p:cNvSpPr>
            <p:nvPr/>
          </p:nvSpPr>
          <p:spPr bwMode="auto">
            <a:xfrm flipH="1">
              <a:off x="3487" y="1419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0" name="Line 798"/>
            <p:cNvSpPr>
              <a:spLocks noChangeShapeType="1"/>
            </p:cNvSpPr>
            <p:nvPr/>
          </p:nvSpPr>
          <p:spPr bwMode="auto">
            <a:xfrm flipH="1">
              <a:off x="3479" y="1421"/>
              <a:ext cx="8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1" name="Line 799"/>
            <p:cNvSpPr>
              <a:spLocks noChangeShapeType="1"/>
            </p:cNvSpPr>
            <p:nvPr/>
          </p:nvSpPr>
          <p:spPr bwMode="auto">
            <a:xfrm flipH="1">
              <a:off x="3470" y="1423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2" name="Line 800"/>
            <p:cNvSpPr>
              <a:spLocks noChangeShapeType="1"/>
            </p:cNvSpPr>
            <p:nvPr/>
          </p:nvSpPr>
          <p:spPr bwMode="auto">
            <a:xfrm flipH="1">
              <a:off x="3461" y="1425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3" name="Line 801"/>
            <p:cNvSpPr>
              <a:spLocks noChangeShapeType="1"/>
            </p:cNvSpPr>
            <p:nvPr/>
          </p:nvSpPr>
          <p:spPr bwMode="auto">
            <a:xfrm flipH="1">
              <a:off x="3453" y="1427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4" name="Line 802"/>
            <p:cNvSpPr>
              <a:spLocks noChangeShapeType="1"/>
            </p:cNvSpPr>
            <p:nvPr/>
          </p:nvSpPr>
          <p:spPr bwMode="auto">
            <a:xfrm flipH="1">
              <a:off x="3444" y="1430"/>
              <a:ext cx="9" cy="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5" name="Line 803"/>
            <p:cNvSpPr>
              <a:spLocks noChangeShapeType="1"/>
            </p:cNvSpPr>
            <p:nvPr/>
          </p:nvSpPr>
          <p:spPr bwMode="auto">
            <a:xfrm flipH="1">
              <a:off x="3436" y="1432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6" name="Line 804"/>
            <p:cNvSpPr>
              <a:spLocks noChangeShapeType="1"/>
            </p:cNvSpPr>
            <p:nvPr/>
          </p:nvSpPr>
          <p:spPr bwMode="auto">
            <a:xfrm flipH="1">
              <a:off x="3427" y="1435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7" name="Line 805"/>
            <p:cNvSpPr>
              <a:spLocks noChangeShapeType="1"/>
            </p:cNvSpPr>
            <p:nvPr/>
          </p:nvSpPr>
          <p:spPr bwMode="auto">
            <a:xfrm flipH="1">
              <a:off x="3419" y="1438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8" name="Line 806"/>
            <p:cNvSpPr>
              <a:spLocks noChangeShapeType="1"/>
            </p:cNvSpPr>
            <p:nvPr/>
          </p:nvSpPr>
          <p:spPr bwMode="auto">
            <a:xfrm flipH="1">
              <a:off x="3411" y="1441"/>
              <a:ext cx="8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9" name="Line 807"/>
            <p:cNvSpPr>
              <a:spLocks noChangeShapeType="1"/>
            </p:cNvSpPr>
            <p:nvPr/>
          </p:nvSpPr>
          <p:spPr bwMode="auto">
            <a:xfrm flipH="1">
              <a:off x="3403" y="1444"/>
              <a:ext cx="8" cy="4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0" name="Line 808"/>
            <p:cNvSpPr>
              <a:spLocks noChangeShapeType="1"/>
            </p:cNvSpPr>
            <p:nvPr/>
          </p:nvSpPr>
          <p:spPr bwMode="auto">
            <a:xfrm flipH="1">
              <a:off x="3394" y="1448"/>
              <a:ext cx="9" cy="3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Line 810"/>
          <p:cNvSpPr>
            <a:spLocks noChangeShapeType="1"/>
          </p:cNvSpPr>
          <p:nvPr/>
        </p:nvSpPr>
        <p:spPr bwMode="auto">
          <a:xfrm flipH="1">
            <a:off x="6352381" y="3081338"/>
            <a:ext cx="12700" cy="635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11"/>
          <p:cNvSpPr>
            <a:spLocks noChangeShapeType="1"/>
          </p:cNvSpPr>
          <p:nvPr/>
        </p:nvSpPr>
        <p:spPr bwMode="auto">
          <a:xfrm flipH="1">
            <a:off x="6339681" y="3087688"/>
            <a:ext cx="12700" cy="476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12"/>
          <p:cNvSpPr>
            <a:spLocks noChangeShapeType="1"/>
          </p:cNvSpPr>
          <p:nvPr/>
        </p:nvSpPr>
        <p:spPr bwMode="auto">
          <a:xfrm flipH="1">
            <a:off x="6326981" y="3092450"/>
            <a:ext cx="12700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13"/>
          <p:cNvSpPr>
            <a:spLocks noChangeShapeType="1"/>
          </p:cNvSpPr>
          <p:nvPr/>
        </p:nvSpPr>
        <p:spPr bwMode="auto">
          <a:xfrm flipH="1">
            <a:off x="6314281" y="3100388"/>
            <a:ext cx="12700" cy="635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14"/>
          <p:cNvSpPr>
            <a:spLocks noChangeShapeType="1"/>
          </p:cNvSpPr>
          <p:nvPr/>
        </p:nvSpPr>
        <p:spPr bwMode="auto">
          <a:xfrm flipH="1">
            <a:off x="6303169" y="3106738"/>
            <a:ext cx="11113" cy="635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15"/>
          <p:cNvSpPr>
            <a:spLocks noChangeShapeType="1"/>
          </p:cNvSpPr>
          <p:nvPr/>
        </p:nvSpPr>
        <p:spPr bwMode="auto">
          <a:xfrm flipH="1">
            <a:off x="6290469" y="3113088"/>
            <a:ext cx="12700" cy="635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16"/>
          <p:cNvSpPr>
            <a:spLocks noChangeShapeType="1"/>
          </p:cNvSpPr>
          <p:nvPr/>
        </p:nvSpPr>
        <p:spPr bwMode="auto">
          <a:xfrm flipH="1">
            <a:off x="6277769" y="3119438"/>
            <a:ext cx="12700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817"/>
          <p:cNvSpPr>
            <a:spLocks noChangeShapeType="1"/>
          </p:cNvSpPr>
          <p:nvPr/>
        </p:nvSpPr>
        <p:spPr bwMode="auto">
          <a:xfrm flipH="1">
            <a:off x="6266656" y="3127375"/>
            <a:ext cx="11113" cy="635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18"/>
          <p:cNvSpPr>
            <a:spLocks noChangeShapeType="1"/>
          </p:cNvSpPr>
          <p:nvPr/>
        </p:nvSpPr>
        <p:spPr bwMode="auto">
          <a:xfrm flipH="1">
            <a:off x="6253956" y="3133725"/>
            <a:ext cx="12700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19"/>
          <p:cNvSpPr>
            <a:spLocks noChangeShapeType="1"/>
          </p:cNvSpPr>
          <p:nvPr/>
        </p:nvSpPr>
        <p:spPr bwMode="auto">
          <a:xfrm flipH="1">
            <a:off x="6242844" y="3141663"/>
            <a:ext cx="11113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820"/>
          <p:cNvSpPr>
            <a:spLocks noChangeShapeType="1"/>
          </p:cNvSpPr>
          <p:nvPr/>
        </p:nvSpPr>
        <p:spPr bwMode="auto">
          <a:xfrm flipH="1">
            <a:off x="6230144" y="3149600"/>
            <a:ext cx="12700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21"/>
          <p:cNvSpPr>
            <a:spLocks noChangeShapeType="1"/>
          </p:cNvSpPr>
          <p:nvPr/>
        </p:nvSpPr>
        <p:spPr bwMode="auto">
          <a:xfrm flipH="1">
            <a:off x="6219031" y="3157538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822"/>
          <p:cNvSpPr>
            <a:spLocks noChangeShapeType="1"/>
          </p:cNvSpPr>
          <p:nvPr/>
        </p:nvSpPr>
        <p:spPr bwMode="auto">
          <a:xfrm flipH="1">
            <a:off x="6207919" y="3167063"/>
            <a:ext cx="11113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823"/>
          <p:cNvSpPr>
            <a:spLocks noChangeShapeType="1"/>
          </p:cNvSpPr>
          <p:nvPr/>
        </p:nvSpPr>
        <p:spPr bwMode="auto">
          <a:xfrm flipH="1">
            <a:off x="6196806" y="3175000"/>
            <a:ext cx="11113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824"/>
          <p:cNvSpPr>
            <a:spLocks noChangeShapeType="1"/>
          </p:cNvSpPr>
          <p:nvPr/>
        </p:nvSpPr>
        <p:spPr bwMode="auto">
          <a:xfrm flipH="1">
            <a:off x="6185694" y="3182938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825"/>
          <p:cNvSpPr>
            <a:spLocks noChangeShapeType="1"/>
          </p:cNvSpPr>
          <p:nvPr/>
        </p:nvSpPr>
        <p:spPr bwMode="auto">
          <a:xfrm flipH="1">
            <a:off x="6174581" y="3192463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826"/>
          <p:cNvSpPr>
            <a:spLocks noChangeShapeType="1"/>
          </p:cNvSpPr>
          <p:nvPr/>
        </p:nvSpPr>
        <p:spPr bwMode="auto">
          <a:xfrm flipH="1">
            <a:off x="6163469" y="3201988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827"/>
          <p:cNvSpPr>
            <a:spLocks noChangeShapeType="1"/>
          </p:cNvSpPr>
          <p:nvPr/>
        </p:nvSpPr>
        <p:spPr bwMode="auto">
          <a:xfrm flipH="1">
            <a:off x="6153944" y="3211513"/>
            <a:ext cx="9525" cy="793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828"/>
          <p:cNvSpPr>
            <a:spLocks noChangeShapeType="1"/>
          </p:cNvSpPr>
          <p:nvPr/>
        </p:nvSpPr>
        <p:spPr bwMode="auto">
          <a:xfrm flipH="1">
            <a:off x="6142831" y="3219450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829"/>
          <p:cNvSpPr>
            <a:spLocks noChangeShapeType="1"/>
          </p:cNvSpPr>
          <p:nvPr/>
        </p:nvSpPr>
        <p:spPr bwMode="auto">
          <a:xfrm flipH="1">
            <a:off x="6133306" y="3228975"/>
            <a:ext cx="9525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830"/>
          <p:cNvSpPr>
            <a:spLocks noChangeShapeType="1"/>
          </p:cNvSpPr>
          <p:nvPr/>
        </p:nvSpPr>
        <p:spPr bwMode="auto">
          <a:xfrm flipH="1">
            <a:off x="6122194" y="3240088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31"/>
          <p:cNvSpPr>
            <a:spLocks noChangeShapeType="1"/>
          </p:cNvSpPr>
          <p:nvPr/>
        </p:nvSpPr>
        <p:spPr bwMode="auto">
          <a:xfrm flipH="1">
            <a:off x="6112669" y="3249613"/>
            <a:ext cx="9525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832"/>
          <p:cNvSpPr>
            <a:spLocks noChangeShapeType="1"/>
          </p:cNvSpPr>
          <p:nvPr/>
        </p:nvSpPr>
        <p:spPr bwMode="auto">
          <a:xfrm flipH="1">
            <a:off x="6103144" y="3259138"/>
            <a:ext cx="9525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833"/>
          <p:cNvSpPr>
            <a:spLocks noChangeShapeType="1"/>
          </p:cNvSpPr>
          <p:nvPr/>
        </p:nvSpPr>
        <p:spPr bwMode="auto">
          <a:xfrm flipH="1">
            <a:off x="6093619" y="3270250"/>
            <a:ext cx="9525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" name="Line 834"/>
          <p:cNvSpPr>
            <a:spLocks noChangeShapeType="1"/>
          </p:cNvSpPr>
          <p:nvPr/>
        </p:nvSpPr>
        <p:spPr bwMode="auto">
          <a:xfrm flipH="1">
            <a:off x="6082506" y="3281363"/>
            <a:ext cx="11113" cy="952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" name="Line 835"/>
          <p:cNvSpPr>
            <a:spLocks noChangeShapeType="1"/>
          </p:cNvSpPr>
          <p:nvPr/>
        </p:nvSpPr>
        <p:spPr bwMode="auto">
          <a:xfrm flipH="1">
            <a:off x="6072981" y="3290888"/>
            <a:ext cx="9525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Line 836"/>
          <p:cNvSpPr>
            <a:spLocks noChangeShapeType="1"/>
          </p:cNvSpPr>
          <p:nvPr/>
        </p:nvSpPr>
        <p:spPr bwMode="auto">
          <a:xfrm flipH="1">
            <a:off x="6065044" y="3302000"/>
            <a:ext cx="7938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Line 837"/>
          <p:cNvSpPr>
            <a:spLocks noChangeShapeType="1"/>
          </p:cNvSpPr>
          <p:nvPr/>
        </p:nvSpPr>
        <p:spPr bwMode="auto">
          <a:xfrm flipH="1">
            <a:off x="6055519" y="3313113"/>
            <a:ext cx="9525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Line 838"/>
          <p:cNvSpPr>
            <a:spLocks noChangeShapeType="1"/>
          </p:cNvSpPr>
          <p:nvPr/>
        </p:nvSpPr>
        <p:spPr bwMode="auto">
          <a:xfrm flipH="1">
            <a:off x="6047581" y="3324225"/>
            <a:ext cx="7938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Line 839"/>
          <p:cNvSpPr>
            <a:spLocks noChangeShapeType="1"/>
          </p:cNvSpPr>
          <p:nvPr/>
        </p:nvSpPr>
        <p:spPr bwMode="auto">
          <a:xfrm flipH="1">
            <a:off x="6038056" y="3335338"/>
            <a:ext cx="9525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840"/>
          <p:cNvSpPr>
            <a:spLocks noChangeShapeType="1"/>
          </p:cNvSpPr>
          <p:nvPr/>
        </p:nvSpPr>
        <p:spPr bwMode="auto">
          <a:xfrm flipH="1">
            <a:off x="6028531" y="3348038"/>
            <a:ext cx="9525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841"/>
          <p:cNvSpPr>
            <a:spLocks noChangeShapeType="1"/>
          </p:cNvSpPr>
          <p:nvPr/>
        </p:nvSpPr>
        <p:spPr bwMode="auto">
          <a:xfrm flipH="1">
            <a:off x="6020594" y="3359150"/>
            <a:ext cx="7938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Line 842"/>
          <p:cNvSpPr>
            <a:spLocks noChangeShapeType="1"/>
          </p:cNvSpPr>
          <p:nvPr/>
        </p:nvSpPr>
        <p:spPr bwMode="auto">
          <a:xfrm flipH="1">
            <a:off x="6012656" y="3370263"/>
            <a:ext cx="7938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Line 843"/>
          <p:cNvSpPr>
            <a:spLocks noChangeShapeType="1"/>
          </p:cNvSpPr>
          <p:nvPr/>
        </p:nvSpPr>
        <p:spPr bwMode="auto">
          <a:xfrm flipH="1">
            <a:off x="6004719" y="3382963"/>
            <a:ext cx="7938" cy="11113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Line 844"/>
          <p:cNvSpPr>
            <a:spLocks noChangeShapeType="1"/>
          </p:cNvSpPr>
          <p:nvPr/>
        </p:nvSpPr>
        <p:spPr bwMode="auto">
          <a:xfrm flipH="1">
            <a:off x="5996781" y="3394075"/>
            <a:ext cx="7938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Line 845"/>
          <p:cNvSpPr>
            <a:spLocks noChangeShapeType="1"/>
          </p:cNvSpPr>
          <p:nvPr/>
        </p:nvSpPr>
        <p:spPr bwMode="auto">
          <a:xfrm flipH="1">
            <a:off x="5988844" y="3406775"/>
            <a:ext cx="7938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Line 846"/>
          <p:cNvSpPr>
            <a:spLocks noChangeShapeType="1"/>
          </p:cNvSpPr>
          <p:nvPr/>
        </p:nvSpPr>
        <p:spPr bwMode="auto">
          <a:xfrm flipH="1">
            <a:off x="5982494" y="3419475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Line 847"/>
          <p:cNvSpPr>
            <a:spLocks noChangeShapeType="1"/>
          </p:cNvSpPr>
          <p:nvPr/>
        </p:nvSpPr>
        <p:spPr bwMode="auto">
          <a:xfrm flipH="1">
            <a:off x="5974556" y="3432175"/>
            <a:ext cx="7938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Line 848"/>
          <p:cNvSpPr>
            <a:spLocks noChangeShapeType="1"/>
          </p:cNvSpPr>
          <p:nvPr/>
        </p:nvSpPr>
        <p:spPr bwMode="auto">
          <a:xfrm flipH="1">
            <a:off x="5968206" y="3444875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Line 849"/>
          <p:cNvSpPr>
            <a:spLocks noChangeShapeType="1"/>
          </p:cNvSpPr>
          <p:nvPr/>
        </p:nvSpPr>
        <p:spPr bwMode="auto">
          <a:xfrm flipH="1">
            <a:off x="5960269" y="3457575"/>
            <a:ext cx="7938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Line 850"/>
          <p:cNvSpPr>
            <a:spLocks noChangeShapeType="1"/>
          </p:cNvSpPr>
          <p:nvPr/>
        </p:nvSpPr>
        <p:spPr bwMode="auto">
          <a:xfrm flipH="1">
            <a:off x="5953919" y="3470275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Line 851"/>
          <p:cNvSpPr>
            <a:spLocks noChangeShapeType="1"/>
          </p:cNvSpPr>
          <p:nvPr/>
        </p:nvSpPr>
        <p:spPr bwMode="auto">
          <a:xfrm flipH="1">
            <a:off x="5947569" y="3482975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852"/>
          <p:cNvSpPr>
            <a:spLocks noChangeShapeType="1"/>
          </p:cNvSpPr>
          <p:nvPr/>
        </p:nvSpPr>
        <p:spPr bwMode="auto">
          <a:xfrm flipH="1">
            <a:off x="5941219" y="3495675"/>
            <a:ext cx="6350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Line 853"/>
          <p:cNvSpPr>
            <a:spLocks noChangeShapeType="1"/>
          </p:cNvSpPr>
          <p:nvPr/>
        </p:nvSpPr>
        <p:spPr bwMode="auto">
          <a:xfrm flipH="1">
            <a:off x="5934869" y="3509963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Line 854"/>
          <p:cNvSpPr>
            <a:spLocks noChangeShapeType="1"/>
          </p:cNvSpPr>
          <p:nvPr/>
        </p:nvSpPr>
        <p:spPr bwMode="auto">
          <a:xfrm flipH="1">
            <a:off x="5928519" y="3522663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0" name="Line 855"/>
          <p:cNvSpPr>
            <a:spLocks noChangeShapeType="1"/>
          </p:cNvSpPr>
          <p:nvPr/>
        </p:nvSpPr>
        <p:spPr bwMode="auto">
          <a:xfrm flipH="1">
            <a:off x="5923756" y="3535363"/>
            <a:ext cx="4763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Line 856"/>
          <p:cNvSpPr>
            <a:spLocks noChangeShapeType="1"/>
          </p:cNvSpPr>
          <p:nvPr/>
        </p:nvSpPr>
        <p:spPr bwMode="auto">
          <a:xfrm flipH="1">
            <a:off x="5917406" y="3549650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2" name="Line 857"/>
          <p:cNvSpPr>
            <a:spLocks noChangeShapeType="1"/>
          </p:cNvSpPr>
          <p:nvPr/>
        </p:nvSpPr>
        <p:spPr bwMode="auto">
          <a:xfrm flipH="1">
            <a:off x="5912644" y="3562350"/>
            <a:ext cx="4763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Line 858"/>
          <p:cNvSpPr>
            <a:spLocks noChangeShapeType="1"/>
          </p:cNvSpPr>
          <p:nvPr/>
        </p:nvSpPr>
        <p:spPr bwMode="auto">
          <a:xfrm flipH="1">
            <a:off x="5907881" y="3576638"/>
            <a:ext cx="4763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4" name="Line 859"/>
          <p:cNvSpPr>
            <a:spLocks noChangeShapeType="1"/>
          </p:cNvSpPr>
          <p:nvPr/>
        </p:nvSpPr>
        <p:spPr bwMode="auto">
          <a:xfrm flipH="1">
            <a:off x="5901531" y="3590925"/>
            <a:ext cx="6350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5" name="Line 860"/>
          <p:cNvSpPr>
            <a:spLocks noChangeShapeType="1"/>
          </p:cNvSpPr>
          <p:nvPr/>
        </p:nvSpPr>
        <p:spPr bwMode="auto">
          <a:xfrm flipH="1">
            <a:off x="5896769" y="3603625"/>
            <a:ext cx="4763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6" name="Line 861"/>
          <p:cNvSpPr>
            <a:spLocks noChangeShapeType="1"/>
          </p:cNvSpPr>
          <p:nvPr/>
        </p:nvSpPr>
        <p:spPr bwMode="auto">
          <a:xfrm flipH="1">
            <a:off x="5893594" y="3617913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7" name="Line 862"/>
          <p:cNvSpPr>
            <a:spLocks noChangeShapeType="1"/>
          </p:cNvSpPr>
          <p:nvPr/>
        </p:nvSpPr>
        <p:spPr bwMode="auto">
          <a:xfrm flipH="1">
            <a:off x="5888831" y="3632200"/>
            <a:ext cx="4763" cy="12700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8" name="Line 863"/>
          <p:cNvSpPr>
            <a:spLocks noChangeShapeType="1"/>
          </p:cNvSpPr>
          <p:nvPr/>
        </p:nvSpPr>
        <p:spPr bwMode="auto">
          <a:xfrm flipH="1">
            <a:off x="5884069" y="3644900"/>
            <a:ext cx="4763" cy="158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Line 864"/>
          <p:cNvSpPr>
            <a:spLocks noChangeShapeType="1"/>
          </p:cNvSpPr>
          <p:nvPr/>
        </p:nvSpPr>
        <p:spPr bwMode="auto">
          <a:xfrm flipH="1">
            <a:off x="5880894" y="3660775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0" name="Line 865"/>
          <p:cNvSpPr>
            <a:spLocks noChangeShapeType="1"/>
          </p:cNvSpPr>
          <p:nvPr/>
        </p:nvSpPr>
        <p:spPr bwMode="auto">
          <a:xfrm flipH="1">
            <a:off x="5876131" y="3675063"/>
            <a:ext cx="4763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1" name="Line 866"/>
          <p:cNvSpPr>
            <a:spLocks noChangeShapeType="1"/>
          </p:cNvSpPr>
          <p:nvPr/>
        </p:nvSpPr>
        <p:spPr bwMode="auto">
          <a:xfrm flipH="1">
            <a:off x="5872956" y="3689350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2" name="Line 867"/>
          <p:cNvSpPr>
            <a:spLocks noChangeShapeType="1"/>
          </p:cNvSpPr>
          <p:nvPr/>
        </p:nvSpPr>
        <p:spPr bwMode="auto">
          <a:xfrm flipH="1">
            <a:off x="5869781" y="3703638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3" name="Line 868"/>
          <p:cNvSpPr>
            <a:spLocks noChangeShapeType="1"/>
          </p:cNvSpPr>
          <p:nvPr/>
        </p:nvSpPr>
        <p:spPr bwMode="auto">
          <a:xfrm flipH="1">
            <a:off x="5866606" y="3717925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4" name="Line 869"/>
          <p:cNvSpPr>
            <a:spLocks noChangeShapeType="1"/>
          </p:cNvSpPr>
          <p:nvPr/>
        </p:nvSpPr>
        <p:spPr bwMode="auto">
          <a:xfrm flipH="1">
            <a:off x="5863431" y="3732213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5" name="Line 870"/>
          <p:cNvSpPr>
            <a:spLocks noChangeShapeType="1"/>
          </p:cNvSpPr>
          <p:nvPr/>
        </p:nvSpPr>
        <p:spPr bwMode="auto">
          <a:xfrm flipH="1">
            <a:off x="5861844" y="3746500"/>
            <a:ext cx="1588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6" name="Line 871"/>
          <p:cNvSpPr>
            <a:spLocks noChangeShapeType="1"/>
          </p:cNvSpPr>
          <p:nvPr/>
        </p:nvSpPr>
        <p:spPr bwMode="auto">
          <a:xfrm flipH="1">
            <a:off x="5858669" y="3760788"/>
            <a:ext cx="3175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Line 872"/>
          <p:cNvSpPr>
            <a:spLocks noChangeShapeType="1"/>
          </p:cNvSpPr>
          <p:nvPr/>
        </p:nvSpPr>
        <p:spPr bwMode="auto">
          <a:xfrm flipH="1">
            <a:off x="5855494" y="3775075"/>
            <a:ext cx="3175" cy="158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8" name="Line 873"/>
          <p:cNvSpPr>
            <a:spLocks noChangeShapeType="1"/>
          </p:cNvSpPr>
          <p:nvPr/>
        </p:nvSpPr>
        <p:spPr bwMode="auto">
          <a:xfrm flipH="1">
            <a:off x="5853906" y="3790950"/>
            <a:ext cx="1588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Line 874"/>
          <p:cNvSpPr>
            <a:spLocks noChangeShapeType="1"/>
          </p:cNvSpPr>
          <p:nvPr/>
        </p:nvSpPr>
        <p:spPr bwMode="auto">
          <a:xfrm flipH="1">
            <a:off x="5852319" y="3805238"/>
            <a:ext cx="1588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0" name="Line 875"/>
          <p:cNvSpPr>
            <a:spLocks noChangeShapeType="1"/>
          </p:cNvSpPr>
          <p:nvPr/>
        </p:nvSpPr>
        <p:spPr bwMode="auto">
          <a:xfrm flipH="1">
            <a:off x="5850731" y="3819525"/>
            <a:ext cx="1588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Line 876"/>
          <p:cNvSpPr>
            <a:spLocks noChangeShapeType="1"/>
          </p:cNvSpPr>
          <p:nvPr/>
        </p:nvSpPr>
        <p:spPr bwMode="auto">
          <a:xfrm flipH="1">
            <a:off x="5849144" y="3833813"/>
            <a:ext cx="1588" cy="158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Line 877"/>
          <p:cNvSpPr>
            <a:spLocks noChangeShapeType="1"/>
          </p:cNvSpPr>
          <p:nvPr/>
        </p:nvSpPr>
        <p:spPr bwMode="auto">
          <a:xfrm flipH="1">
            <a:off x="5847556" y="3849688"/>
            <a:ext cx="1588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Line 878"/>
          <p:cNvSpPr>
            <a:spLocks noChangeShapeType="1"/>
          </p:cNvSpPr>
          <p:nvPr/>
        </p:nvSpPr>
        <p:spPr bwMode="auto">
          <a:xfrm flipH="1">
            <a:off x="5845969" y="3863975"/>
            <a:ext cx="1588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Line 879"/>
          <p:cNvSpPr>
            <a:spLocks noChangeShapeType="1"/>
          </p:cNvSpPr>
          <p:nvPr/>
        </p:nvSpPr>
        <p:spPr bwMode="auto">
          <a:xfrm flipH="1">
            <a:off x="5845969" y="3878263"/>
            <a:ext cx="0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Line 880"/>
          <p:cNvSpPr>
            <a:spLocks noChangeShapeType="1"/>
          </p:cNvSpPr>
          <p:nvPr/>
        </p:nvSpPr>
        <p:spPr bwMode="auto">
          <a:xfrm flipH="1">
            <a:off x="5844381" y="3892550"/>
            <a:ext cx="1588" cy="158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Line 881"/>
          <p:cNvSpPr>
            <a:spLocks noChangeShapeType="1"/>
          </p:cNvSpPr>
          <p:nvPr/>
        </p:nvSpPr>
        <p:spPr bwMode="auto">
          <a:xfrm flipH="1">
            <a:off x="5844381" y="3908425"/>
            <a:ext cx="0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Line 882"/>
          <p:cNvSpPr>
            <a:spLocks noChangeShapeType="1"/>
          </p:cNvSpPr>
          <p:nvPr/>
        </p:nvSpPr>
        <p:spPr bwMode="auto">
          <a:xfrm>
            <a:off x="5844381" y="3922713"/>
            <a:ext cx="0" cy="14288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Line 883"/>
          <p:cNvSpPr>
            <a:spLocks noChangeShapeType="1"/>
          </p:cNvSpPr>
          <p:nvPr/>
        </p:nvSpPr>
        <p:spPr bwMode="auto">
          <a:xfrm flipH="1">
            <a:off x="5842794" y="3937000"/>
            <a:ext cx="1588" cy="15875"/>
          </a:xfrm>
          <a:prstGeom prst="line">
            <a:avLst/>
          </a:prstGeom>
          <a:noFill/>
          <a:ln w="4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Oval 884"/>
          <p:cNvSpPr>
            <a:spLocks noChangeArrowheads="1"/>
          </p:cNvSpPr>
          <p:nvPr/>
        </p:nvSpPr>
        <p:spPr bwMode="auto">
          <a:xfrm>
            <a:off x="6666706" y="3911600"/>
            <a:ext cx="74613" cy="73025"/>
          </a:xfrm>
          <a:prstGeom prst="ellipse">
            <a:avLst/>
          </a:prstGeom>
          <a:solidFill>
            <a:srgbClr val="FF0000"/>
          </a:solidFill>
          <a:ln w="4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Rectangle 885"/>
          <p:cNvSpPr>
            <a:spLocks noChangeArrowheads="1"/>
          </p:cNvSpPr>
          <p:nvPr/>
        </p:nvSpPr>
        <p:spPr bwMode="auto">
          <a:xfrm>
            <a:off x="6609556" y="3787775"/>
            <a:ext cx="1968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Arial" pitchFamily="34" charset="0"/>
              </a:rPr>
              <a:t>R2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868" y="152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Horizontal versus non-horizontal rotational axes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74725"/>
            <a:ext cx="2513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Rotation about a horizontal (plunge=0) axis generates a stereonet small circle path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Rotation about a plunging axis generally creates an elliptical path that does not match either a small circle or great circle on the stereonet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98767"/>
              </p:ext>
            </p:extLst>
          </p:nvPr>
        </p:nvGraphicFramePr>
        <p:xfrm>
          <a:off x="533400" y="2133600"/>
          <a:ext cx="81153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Drawing" r:id="rId3" imgW="8115480" imgH="4168080" progId="Presentations.Drawing.14">
                  <p:embed/>
                </p:oleObj>
              </mc:Choice>
              <mc:Fallback>
                <p:oleObj name="Drawing" r:id="rId3" imgW="8115480" imgH="416808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133600"/>
                        <a:ext cx="8115300" cy="416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33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Geometry of the Rotational 3D Vector Method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70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3" y="1265672"/>
            <a:ext cx="2065697" cy="5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69621" y="1105562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OP is the rotational axis multiplied by the dot product of the rotation axis and data vector. This yields the vector with head at the center of the circle of rotation (OP).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3" y="2057400"/>
            <a:ext cx="1606966" cy="5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9621" y="20574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PQ is the vector </a:t>
            </a:r>
            <a:r>
              <a:rPr lang="en-US" sz="1600" dirty="0" smtClean="0"/>
              <a:t>perpendicular </a:t>
            </a:r>
            <a:r>
              <a:rPr lang="en-US" sz="1600" dirty="0"/>
              <a:t>to the cross product of OA and OS. The magnitude of the cross product is equal to</a:t>
            </a:r>
          </a:p>
          <a:p>
            <a:r>
              <a:rPr lang="en-US" sz="1600" dirty="0"/>
              <a:t>(OA)(OS)(sin </a:t>
            </a:r>
            <a:r>
              <a:rPr lang="el-GR" sz="1600" dirty="0" smtClean="0"/>
              <a:t>θ</a:t>
            </a:r>
            <a:r>
              <a:rPr lang="en-US" sz="1600" dirty="0" smtClean="0"/>
              <a:t>) </a:t>
            </a:r>
            <a:r>
              <a:rPr lang="en-US" sz="1600" dirty="0"/>
              <a:t>where </a:t>
            </a:r>
            <a:r>
              <a:rPr lang="el-GR" sz="1600" dirty="0"/>
              <a:t>θ</a:t>
            </a:r>
            <a:r>
              <a:rPr lang="en-US" sz="1600" dirty="0" smtClean="0"/>
              <a:t> </a:t>
            </a:r>
            <a:r>
              <a:rPr lang="en-US" sz="1600" dirty="0"/>
              <a:t>is the angle between OA and OS. Since OA and OS are unity, PQ is exactly the magnitude to "touch" the circle of </a:t>
            </a:r>
            <a:r>
              <a:rPr lang="en-US" sz="1600" dirty="0" smtClean="0"/>
              <a:t>rotation. </a:t>
            </a:r>
            <a:r>
              <a:rPr lang="en-US" sz="1600" dirty="0"/>
              <a:t>PS is then calculated by taking the cross product of PQ and </a:t>
            </a:r>
            <a:r>
              <a:rPr lang="en-US" sz="1600" dirty="0" smtClean="0"/>
              <a:t>OA.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" y="2692733"/>
            <a:ext cx="1631834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8" y="3653716"/>
            <a:ext cx="1544938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" y="4345800"/>
            <a:ext cx="1544938" cy="5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6042" y="3733800"/>
            <a:ext cx="5712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PX is the projection of the rotated data vector (PV) upon the PS vector</a:t>
            </a:r>
            <a:r>
              <a:rPr lang="en-US" sz="1600" dirty="0" smtClean="0"/>
              <a:t>. The rotation amount is “r”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847975" y="4466755"/>
            <a:ext cx="5710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PY is the projection of the rotated data vector (PV) upon the PQ vector.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3" y="5228473"/>
            <a:ext cx="18433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2959" y="5112602"/>
            <a:ext cx="5710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By adding OP, PX, and PY "head-to-tail", the rotated data vector is calculated in terms of the orthogonal coordinate</a:t>
            </a:r>
          </a:p>
          <a:p>
            <a:r>
              <a:rPr lang="en-US" sz="1600" dirty="0"/>
              <a:t>system defined above.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228" y="151455"/>
            <a:ext cx="854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Method of 3D Vector Addition Utilized to Process Rotations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7724" y="5837051"/>
            <a:ext cx="825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MathCAD</a:t>
            </a:r>
            <a:r>
              <a:rPr lang="en-US" sz="1600" dirty="0" smtClean="0"/>
              <a:t> © Worksheet link:</a:t>
            </a:r>
          </a:p>
          <a:p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www.usouthal.edu/geography/allison/GY403/RotationByComponents.mcd</a:t>
            </a:r>
            <a:endParaRPr lang="en-US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www.usouthal.edu/geography/allison/GY403/RotationByComponents.pdf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89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4885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Programming example of rotational calculations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3830" y="1581329"/>
            <a:ext cx="86214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Given a data vector (x1,y1,z1) and a rotation axis vector (x2,y2,z2) and a rotation angle r, the following equations calculate the new rotated orientation:</a:t>
            </a:r>
          </a:p>
          <a:p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tp</a:t>
            </a:r>
            <a:r>
              <a:rPr lang="en-US" sz="2000" dirty="0" smtClean="0"/>
              <a:t> = (x1*x2+y1*y2+z1*z2) * (1-cos(r))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/>
              <a:t>r</a:t>
            </a:r>
            <a:r>
              <a:rPr lang="en-US" sz="2000" dirty="0" err="1" smtClean="0"/>
              <a:t>ot_x</a:t>
            </a:r>
            <a:r>
              <a:rPr lang="en-US" sz="2000" dirty="0" smtClean="0"/>
              <a:t> = cos(r)*x1+tp*x2+[sin(r)*(y2*z1-z2*y1)]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/>
              <a:t>r</a:t>
            </a:r>
            <a:r>
              <a:rPr lang="en-US" sz="2000" dirty="0" err="1" smtClean="0"/>
              <a:t>ot_y</a:t>
            </a:r>
            <a:r>
              <a:rPr lang="en-US" sz="2000" dirty="0" smtClean="0"/>
              <a:t> = </a:t>
            </a:r>
            <a:r>
              <a:rPr lang="en-US" sz="2000" dirty="0"/>
              <a:t>cos(r</a:t>
            </a:r>
            <a:r>
              <a:rPr lang="en-US" sz="2000" dirty="0" smtClean="0"/>
              <a:t>)*y1+tp*y2-[sin(r)*(x2*z1-z2*x1)]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err="1" smtClean="0"/>
              <a:t>rot_z</a:t>
            </a:r>
            <a:r>
              <a:rPr lang="en-US" sz="2000" dirty="0" smtClean="0"/>
              <a:t> = </a:t>
            </a:r>
            <a:r>
              <a:rPr lang="en-US" sz="2000" dirty="0" err="1"/>
              <a:t>cos</a:t>
            </a:r>
            <a:r>
              <a:rPr lang="en-US" sz="2000" dirty="0"/>
              <a:t>(r</a:t>
            </a:r>
            <a:r>
              <a:rPr lang="en-US" sz="2000" dirty="0" smtClean="0"/>
              <a:t>)*z1+tp*z2</a:t>
            </a:r>
            <a:r>
              <a:rPr lang="en-US" sz="2000" dirty="0"/>
              <a:t>+[sin(r</a:t>
            </a:r>
            <a:r>
              <a:rPr lang="en-US" sz="2000" dirty="0" smtClean="0"/>
              <a:t>)*(x2*y1-y2*x1)]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Note that the rotated position may result in a negative z component that would plot in the upper hemisphere of a stereonet (i.e. a negative plunge). In that case the (x, y, z) components should be multiplied by -1 to “reflect” it back to the lower hemisphere projection.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20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Implementation of 3D Vector Analysis as Excel 2010 Spreadsheets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51691"/>
            <a:ext cx="8355014" cy="121980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  <p:sp>
        <p:nvSpPr>
          <p:cNvPr id="3" name="AutoShape 2" descr="https://mail-attachment.googleusercontent.com/attachment/u/0/?ui=2&amp;ik=3d18037897&amp;view=att&amp;th=13d65210d2c0af38&amp;attid=0.1&amp;disp=inline&amp;realattid=1429420158621843456-1&amp;safe=1&amp;zw&amp;saduie=AG9B_P-TXFis27eBlQQnD0QAP1OA&amp;sadet=1363204769105&amp;sads=9iyNB_e0UvV1kLG0sJCP9EC9z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125554"/>
            <a:ext cx="2082800" cy="35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4290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Quickoffice</a:t>
            </a:r>
            <a:r>
              <a:rPr lang="en-US" dirty="0" smtClean="0"/>
              <a:t> spreadsheets are simplified versions of Excel 2010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Quickoffice</a:t>
            </a:r>
            <a:r>
              <a:rPr lang="en-US" dirty="0" smtClean="0"/>
              <a:t> runs on Android, </a:t>
            </a:r>
            <a:r>
              <a:rPr lang="en-US" dirty="0" err="1" smtClean="0"/>
              <a:t>iPad</a:t>
            </a:r>
            <a:r>
              <a:rPr lang="en-US" dirty="0" smtClean="0"/>
              <a:t>, iPhone OS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Formatting: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Blue cells: data entered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Magenta cells: labels or formulae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Green cells: calculation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35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Spreadsheet Implementation: Intersecting Planes (IntersectingPlanes.xlsm)- 2 Fold Limbs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85887"/>
            <a:ext cx="6340475" cy="3298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7202" name="Rectangle 62"/>
          <p:cNvSpPr>
            <a:spLocks noChangeArrowheads="1"/>
          </p:cNvSpPr>
          <p:nvPr/>
        </p:nvSpPr>
        <p:spPr bwMode="auto">
          <a:xfrm>
            <a:off x="6737350" y="2929731"/>
            <a:ext cx="8382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Fold Hinge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3" name="Oval 63"/>
          <p:cNvSpPr>
            <a:spLocks noChangeArrowheads="1"/>
          </p:cNvSpPr>
          <p:nvPr/>
        </p:nvSpPr>
        <p:spPr bwMode="auto">
          <a:xfrm>
            <a:off x="5640388" y="3399631"/>
            <a:ext cx="3025775" cy="3024188"/>
          </a:xfrm>
          <a:prstGeom prst="ellips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4" name="Line 64"/>
          <p:cNvSpPr>
            <a:spLocks noChangeShapeType="1"/>
          </p:cNvSpPr>
          <p:nvPr/>
        </p:nvSpPr>
        <p:spPr bwMode="auto">
          <a:xfrm>
            <a:off x="5602288" y="4914106"/>
            <a:ext cx="381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5" name="Line 65"/>
          <p:cNvSpPr>
            <a:spLocks noChangeShapeType="1"/>
          </p:cNvSpPr>
          <p:nvPr/>
        </p:nvSpPr>
        <p:spPr bwMode="auto">
          <a:xfrm flipH="1">
            <a:off x="8672513" y="4914106"/>
            <a:ext cx="36512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6" name="Line 66"/>
          <p:cNvSpPr>
            <a:spLocks noChangeShapeType="1"/>
          </p:cNvSpPr>
          <p:nvPr/>
        </p:nvSpPr>
        <p:spPr bwMode="auto">
          <a:xfrm flipV="1">
            <a:off x="7156450" y="6430169"/>
            <a:ext cx="0" cy="3651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Line 67"/>
          <p:cNvSpPr>
            <a:spLocks noChangeShapeType="1"/>
          </p:cNvSpPr>
          <p:nvPr/>
        </p:nvSpPr>
        <p:spPr bwMode="auto">
          <a:xfrm>
            <a:off x="7156450" y="3361531"/>
            <a:ext cx="0" cy="381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>
            <a:off x="7080250" y="4914106"/>
            <a:ext cx="1524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Line 69"/>
          <p:cNvSpPr>
            <a:spLocks noChangeShapeType="1"/>
          </p:cNvSpPr>
          <p:nvPr/>
        </p:nvSpPr>
        <p:spPr bwMode="auto">
          <a:xfrm flipV="1">
            <a:off x="7156450" y="4839494"/>
            <a:ext cx="0" cy="15081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0" name="Rectangle 70"/>
          <p:cNvSpPr>
            <a:spLocks noChangeArrowheads="1"/>
          </p:cNvSpPr>
          <p:nvPr/>
        </p:nvSpPr>
        <p:spPr bwMode="auto">
          <a:xfrm>
            <a:off x="7058025" y="3161506"/>
            <a:ext cx="1968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1" name="Rectangle 71"/>
          <p:cNvSpPr>
            <a:spLocks noChangeArrowheads="1"/>
          </p:cNvSpPr>
          <p:nvPr/>
        </p:nvSpPr>
        <p:spPr bwMode="auto">
          <a:xfrm>
            <a:off x="7061200" y="6476206"/>
            <a:ext cx="190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2" name="Rectangle 72"/>
          <p:cNvSpPr>
            <a:spLocks noChangeArrowheads="1"/>
          </p:cNvSpPr>
          <p:nvPr/>
        </p:nvSpPr>
        <p:spPr bwMode="auto">
          <a:xfrm>
            <a:off x="5381625" y="4818856"/>
            <a:ext cx="2349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3" name="Rectangle 73"/>
          <p:cNvSpPr>
            <a:spLocks noChangeArrowheads="1"/>
          </p:cNvSpPr>
          <p:nvPr/>
        </p:nvSpPr>
        <p:spPr bwMode="auto">
          <a:xfrm>
            <a:off x="8718550" y="4818856"/>
            <a:ext cx="190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4" name="Line 74"/>
          <p:cNvSpPr>
            <a:spLocks noChangeShapeType="1"/>
          </p:cNvSpPr>
          <p:nvPr/>
        </p:nvSpPr>
        <p:spPr bwMode="auto">
          <a:xfrm flipV="1">
            <a:off x="7419975" y="3385344"/>
            <a:ext cx="6350" cy="381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Line 75"/>
          <p:cNvSpPr>
            <a:spLocks noChangeShapeType="1"/>
          </p:cNvSpPr>
          <p:nvPr/>
        </p:nvSpPr>
        <p:spPr bwMode="auto">
          <a:xfrm flipH="1" flipV="1">
            <a:off x="6886575" y="3385344"/>
            <a:ext cx="6350" cy="381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Line 76"/>
          <p:cNvSpPr>
            <a:spLocks noChangeShapeType="1"/>
          </p:cNvSpPr>
          <p:nvPr/>
        </p:nvSpPr>
        <p:spPr bwMode="auto">
          <a:xfrm flipH="1">
            <a:off x="6886575" y="6406356"/>
            <a:ext cx="6350" cy="381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Line 77"/>
          <p:cNvSpPr>
            <a:spLocks noChangeShapeType="1"/>
          </p:cNvSpPr>
          <p:nvPr/>
        </p:nvSpPr>
        <p:spPr bwMode="auto">
          <a:xfrm>
            <a:off x="7419975" y="6406356"/>
            <a:ext cx="6350" cy="381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Line 78"/>
          <p:cNvSpPr>
            <a:spLocks noChangeShapeType="1"/>
          </p:cNvSpPr>
          <p:nvPr/>
        </p:nvSpPr>
        <p:spPr bwMode="auto">
          <a:xfrm flipV="1">
            <a:off x="7673975" y="3455194"/>
            <a:ext cx="12700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Line 79"/>
          <p:cNvSpPr>
            <a:spLocks noChangeShapeType="1"/>
          </p:cNvSpPr>
          <p:nvPr/>
        </p:nvSpPr>
        <p:spPr bwMode="auto">
          <a:xfrm flipH="1" flipV="1">
            <a:off x="6624638" y="3455194"/>
            <a:ext cx="12700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Line 80"/>
          <p:cNvSpPr>
            <a:spLocks noChangeShapeType="1"/>
          </p:cNvSpPr>
          <p:nvPr/>
        </p:nvSpPr>
        <p:spPr bwMode="auto">
          <a:xfrm flipH="1">
            <a:off x="6624638" y="6338094"/>
            <a:ext cx="12700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1" name="Line 81"/>
          <p:cNvSpPr>
            <a:spLocks noChangeShapeType="1"/>
          </p:cNvSpPr>
          <p:nvPr/>
        </p:nvSpPr>
        <p:spPr bwMode="auto">
          <a:xfrm>
            <a:off x="7673975" y="6338094"/>
            <a:ext cx="12700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2" name="Line 82"/>
          <p:cNvSpPr>
            <a:spLocks noChangeShapeType="1"/>
          </p:cNvSpPr>
          <p:nvPr/>
        </p:nvSpPr>
        <p:spPr bwMode="auto">
          <a:xfrm flipV="1">
            <a:off x="7913688" y="3569494"/>
            <a:ext cx="19050" cy="333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3" name="Line 83"/>
          <p:cNvSpPr>
            <a:spLocks noChangeShapeType="1"/>
          </p:cNvSpPr>
          <p:nvPr/>
        </p:nvSpPr>
        <p:spPr bwMode="auto">
          <a:xfrm flipH="1" flipV="1">
            <a:off x="6378575" y="3569494"/>
            <a:ext cx="19050" cy="333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4" name="Line 84"/>
          <p:cNvSpPr>
            <a:spLocks noChangeShapeType="1"/>
          </p:cNvSpPr>
          <p:nvPr/>
        </p:nvSpPr>
        <p:spPr bwMode="auto">
          <a:xfrm flipH="1">
            <a:off x="6378575" y="6226969"/>
            <a:ext cx="19050" cy="317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5" name="Line 85"/>
          <p:cNvSpPr>
            <a:spLocks noChangeShapeType="1"/>
          </p:cNvSpPr>
          <p:nvPr/>
        </p:nvSpPr>
        <p:spPr bwMode="auto">
          <a:xfrm>
            <a:off x="7913688" y="6226969"/>
            <a:ext cx="19050" cy="317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7" name="Line 86"/>
          <p:cNvSpPr>
            <a:spLocks noChangeShapeType="1"/>
          </p:cNvSpPr>
          <p:nvPr/>
        </p:nvSpPr>
        <p:spPr bwMode="auto">
          <a:xfrm flipV="1">
            <a:off x="8131175" y="3725069"/>
            <a:ext cx="23812" cy="285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8" name="Line 87"/>
          <p:cNvSpPr>
            <a:spLocks noChangeShapeType="1"/>
          </p:cNvSpPr>
          <p:nvPr/>
        </p:nvSpPr>
        <p:spPr bwMode="auto">
          <a:xfrm flipH="1" flipV="1">
            <a:off x="6157913" y="3725069"/>
            <a:ext cx="23812" cy="2857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" name="Line 88"/>
          <p:cNvSpPr>
            <a:spLocks noChangeShapeType="1"/>
          </p:cNvSpPr>
          <p:nvPr/>
        </p:nvSpPr>
        <p:spPr bwMode="auto">
          <a:xfrm flipH="1">
            <a:off x="6157913" y="6074569"/>
            <a:ext cx="23812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0" name="Line 89"/>
          <p:cNvSpPr>
            <a:spLocks noChangeShapeType="1"/>
          </p:cNvSpPr>
          <p:nvPr/>
        </p:nvSpPr>
        <p:spPr bwMode="auto">
          <a:xfrm>
            <a:off x="8131175" y="6074569"/>
            <a:ext cx="23812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1" name="Line 90"/>
          <p:cNvSpPr>
            <a:spLocks noChangeShapeType="1"/>
          </p:cNvSpPr>
          <p:nvPr/>
        </p:nvSpPr>
        <p:spPr bwMode="auto">
          <a:xfrm flipV="1">
            <a:off x="8316913" y="3917156"/>
            <a:ext cx="30162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2" name="Line 91"/>
          <p:cNvSpPr>
            <a:spLocks noChangeShapeType="1"/>
          </p:cNvSpPr>
          <p:nvPr/>
        </p:nvSpPr>
        <p:spPr bwMode="auto">
          <a:xfrm flipH="1" flipV="1">
            <a:off x="5965825" y="3917156"/>
            <a:ext cx="30162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3" name="Line 92"/>
          <p:cNvSpPr>
            <a:spLocks noChangeShapeType="1"/>
          </p:cNvSpPr>
          <p:nvPr/>
        </p:nvSpPr>
        <p:spPr bwMode="auto">
          <a:xfrm flipH="1">
            <a:off x="5965825" y="5888831"/>
            <a:ext cx="30162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4" name="Line 93"/>
          <p:cNvSpPr>
            <a:spLocks noChangeShapeType="1"/>
          </p:cNvSpPr>
          <p:nvPr/>
        </p:nvSpPr>
        <p:spPr bwMode="auto">
          <a:xfrm>
            <a:off x="8316913" y="5888831"/>
            <a:ext cx="30162" cy="238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5" name="Line 94"/>
          <p:cNvSpPr>
            <a:spLocks noChangeShapeType="1"/>
          </p:cNvSpPr>
          <p:nvPr/>
        </p:nvSpPr>
        <p:spPr bwMode="auto">
          <a:xfrm flipV="1">
            <a:off x="8469313" y="4137819"/>
            <a:ext cx="31750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6" name="Line 95"/>
          <p:cNvSpPr>
            <a:spLocks noChangeShapeType="1"/>
          </p:cNvSpPr>
          <p:nvPr/>
        </p:nvSpPr>
        <p:spPr bwMode="auto">
          <a:xfrm flipH="1" flipV="1">
            <a:off x="5810250" y="4137819"/>
            <a:ext cx="33337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7" name="Line 96"/>
          <p:cNvSpPr>
            <a:spLocks noChangeShapeType="1"/>
          </p:cNvSpPr>
          <p:nvPr/>
        </p:nvSpPr>
        <p:spPr bwMode="auto">
          <a:xfrm flipH="1">
            <a:off x="5810250" y="5671344"/>
            <a:ext cx="33337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8" name="Line 97"/>
          <p:cNvSpPr>
            <a:spLocks noChangeShapeType="1"/>
          </p:cNvSpPr>
          <p:nvPr/>
        </p:nvSpPr>
        <p:spPr bwMode="auto">
          <a:xfrm>
            <a:off x="8469313" y="5671344"/>
            <a:ext cx="31750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9" name="Line 98"/>
          <p:cNvSpPr>
            <a:spLocks noChangeShapeType="1"/>
          </p:cNvSpPr>
          <p:nvPr/>
        </p:nvSpPr>
        <p:spPr bwMode="auto">
          <a:xfrm flipV="1">
            <a:off x="8580438" y="4383881"/>
            <a:ext cx="34925" cy="127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0" name="Line 99"/>
          <p:cNvSpPr>
            <a:spLocks noChangeShapeType="1"/>
          </p:cNvSpPr>
          <p:nvPr/>
        </p:nvSpPr>
        <p:spPr bwMode="auto">
          <a:xfrm flipH="1" flipV="1">
            <a:off x="5695950" y="4383881"/>
            <a:ext cx="36512" cy="127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1" name="Line 100"/>
          <p:cNvSpPr>
            <a:spLocks noChangeShapeType="1"/>
          </p:cNvSpPr>
          <p:nvPr/>
        </p:nvSpPr>
        <p:spPr bwMode="auto">
          <a:xfrm flipH="1">
            <a:off x="5695950" y="5433219"/>
            <a:ext cx="36512" cy="127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2" name="Line 101"/>
          <p:cNvSpPr>
            <a:spLocks noChangeShapeType="1"/>
          </p:cNvSpPr>
          <p:nvPr/>
        </p:nvSpPr>
        <p:spPr bwMode="auto">
          <a:xfrm>
            <a:off x="8580438" y="5433219"/>
            <a:ext cx="34925" cy="127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3" name="Line 102"/>
          <p:cNvSpPr>
            <a:spLocks noChangeShapeType="1"/>
          </p:cNvSpPr>
          <p:nvPr/>
        </p:nvSpPr>
        <p:spPr bwMode="auto">
          <a:xfrm flipV="1">
            <a:off x="8648700" y="4644231"/>
            <a:ext cx="38100" cy="79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4" name="Line 103"/>
          <p:cNvSpPr>
            <a:spLocks noChangeShapeType="1"/>
          </p:cNvSpPr>
          <p:nvPr/>
        </p:nvSpPr>
        <p:spPr bwMode="auto">
          <a:xfrm flipH="1" flipV="1">
            <a:off x="5626100" y="4644231"/>
            <a:ext cx="38100" cy="79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5" name="Line 104"/>
          <p:cNvSpPr>
            <a:spLocks noChangeShapeType="1"/>
          </p:cNvSpPr>
          <p:nvPr/>
        </p:nvSpPr>
        <p:spPr bwMode="auto">
          <a:xfrm flipH="1">
            <a:off x="5626100" y="5177631"/>
            <a:ext cx="38100" cy="63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6" name="Line 105"/>
          <p:cNvSpPr>
            <a:spLocks noChangeShapeType="1"/>
          </p:cNvSpPr>
          <p:nvPr/>
        </p:nvSpPr>
        <p:spPr bwMode="auto">
          <a:xfrm>
            <a:off x="8648700" y="5177631"/>
            <a:ext cx="38100" cy="63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7" name="Freeform 106"/>
          <p:cNvSpPr>
            <a:spLocks/>
          </p:cNvSpPr>
          <p:nvPr/>
        </p:nvSpPr>
        <p:spPr bwMode="auto">
          <a:xfrm flipV="1">
            <a:off x="5995988" y="3940969"/>
            <a:ext cx="2320925" cy="1947863"/>
          </a:xfrm>
          <a:custGeom>
            <a:avLst/>
            <a:gdLst>
              <a:gd name="T0" fmla="*/ 85 w 6434"/>
              <a:gd name="T1" fmla="*/ 5393 h 5400"/>
              <a:gd name="T2" fmla="*/ 213 w 6434"/>
              <a:gd name="T3" fmla="*/ 5378 h 5400"/>
              <a:gd name="T4" fmla="*/ 342 w 6434"/>
              <a:gd name="T5" fmla="*/ 5358 h 5400"/>
              <a:gd name="T6" fmla="*/ 471 w 6434"/>
              <a:gd name="T7" fmla="*/ 5334 h 5400"/>
              <a:gd name="T8" fmla="*/ 601 w 6434"/>
              <a:gd name="T9" fmla="*/ 5305 h 5400"/>
              <a:gd name="T10" fmla="*/ 731 w 6434"/>
              <a:gd name="T11" fmla="*/ 5272 h 5400"/>
              <a:gd name="T12" fmla="*/ 862 w 6434"/>
              <a:gd name="T13" fmla="*/ 5234 h 5400"/>
              <a:gd name="T14" fmla="*/ 993 w 6434"/>
              <a:gd name="T15" fmla="*/ 5193 h 5400"/>
              <a:gd name="T16" fmla="*/ 1124 w 6434"/>
              <a:gd name="T17" fmla="*/ 5148 h 5400"/>
              <a:gd name="T18" fmla="*/ 1256 w 6434"/>
              <a:gd name="T19" fmla="*/ 5099 h 5400"/>
              <a:gd name="T20" fmla="*/ 1387 w 6434"/>
              <a:gd name="T21" fmla="*/ 5047 h 5400"/>
              <a:gd name="T22" fmla="*/ 1519 w 6434"/>
              <a:gd name="T23" fmla="*/ 4991 h 5400"/>
              <a:gd name="T24" fmla="*/ 1652 w 6434"/>
              <a:gd name="T25" fmla="*/ 4932 h 5400"/>
              <a:gd name="T26" fmla="*/ 1784 w 6434"/>
              <a:gd name="T27" fmla="*/ 4870 h 5400"/>
              <a:gd name="T28" fmla="*/ 1916 w 6434"/>
              <a:gd name="T29" fmla="*/ 4805 h 5400"/>
              <a:gd name="T30" fmla="*/ 2048 w 6434"/>
              <a:gd name="T31" fmla="*/ 4737 h 5400"/>
              <a:gd name="T32" fmla="*/ 2179 w 6434"/>
              <a:gd name="T33" fmla="*/ 4666 h 5400"/>
              <a:gd name="T34" fmla="*/ 2311 w 6434"/>
              <a:gd name="T35" fmla="*/ 4592 h 5400"/>
              <a:gd name="T36" fmla="*/ 2442 w 6434"/>
              <a:gd name="T37" fmla="*/ 4516 h 5400"/>
              <a:gd name="T38" fmla="*/ 2573 w 6434"/>
              <a:gd name="T39" fmla="*/ 4437 h 5400"/>
              <a:gd name="T40" fmla="*/ 2703 w 6434"/>
              <a:gd name="T41" fmla="*/ 4355 h 5400"/>
              <a:gd name="T42" fmla="*/ 2833 w 6434"/>
              <a:gd name="T43" fmla="*/ 4271 h 5400"/>
              <a:gd name="T44" fmla="*/ 2962 w 6434"/>
              <a:gd name="T45" fmla="*/ 4185 h 5400"/>
              <a:gd name="T46" fmla="*/ 3090 w 6434"/>
              <a:gd name="T47" fmla="*/ 4097 h 5400"/>
              <a:gd name="T48" fmla="*/ 3218 w 6434"/>
              <a:gd name="T49" fmla="*/ 4006 h 5400"/>
              <a:gd name="T50" fmla="*/ 3344 w 6434"/>
              <a:gd name="T51" fmla="*/ 3913 h 5400"/>
              <a:gd name="T52" fmla="*/ 3470 w 6434"/>
              <a:gd name="T53" fmla="*/ 3819 h 5400"/>
              <a:gd name="T54" fmla="*/ 3594 w 6434"/>
              <a:gd name="T55" fmla="*/ 3722 h 5400"/>
              <a:gd name="T56" fmla="*/ 3718 w 6434"/>
              <a:gd name="T57" fmla="*/ 3624 h 5400"/>
              <a:gd name="T58" fmla="*/ 3840 w 6434"/>
              <a:gd name="T59" fmla="*/ 3524 h 5400"/>
              <a:gd name="T60" fmla="*/ 3960 w 6434"/>
              <a:gd name="T61" fmla="*/ 3422 h 5400"/>
              <a:gd name="T62" fmla="*/ 4080 w 6434"/>
              <a:gd name="T63" fmla="*/ 3319 h 5400"/>
              <a:gd name="T64" fmla="*/ 4197 w 6434"/>
              <a:gd name="T65" fmla="*/ 3214 h 5400"/>
              <a:gd name="T66" fmla="*/ 4313 w 6434"/>
              <a:gd name="T67" fmla="*/ 3108 h 5400"/>
              <a:gd name="T68" fmla="*/ 4428 w 6434"/>
              <a:gd name="T69" fmla="*/ 3000 h 5400"/>
              <a:gd name="T70" fmla="*/ 4541 w 6434"/>
              <a:gd name="T71" fmla="*/ 2891 h 5400"/>
              <a:gd name="T72" fmla="*/ 4651 w 6434"/>
              <a:gd name="T73" fmla="*/ 2781 h 5400"/>
              <a:gd name="T74" fmla="*/ 4760 w 6434"/>
              <a:gd name="T75" fmla="*/ 2669 h 5400"/>
              <a:gd name="T76" fmla="*/ 4867 w 6434"/>
              <a:gd name="T77" fmla="*/ 2557 h 5400"/>
              <a:gd name="T78" fmla="*/ 4971 w 6434"/>
              <a:gd name="T79" fmla="*/ 2443 h 5400"/>
              <a:gd name="T80" fmla="*/ 5073 w 6434"/>
              <a:gd name="T81" fmla="*/ 2329 h 5400"/>
              <a:gd name="T82" fmla="*/ 5173 w 6434"/>
              <a:gd name="T83" fmla="*/ 2214 h 5400"/>
              <a:gd name="T84" fmla="*/ 5270 w 6434"/>
              <a:gd name="T85" fmla="*/ 2097 h 5400"/>
              <a:gd name="T86" fmla="*/ 5365 w 6434"/>
              <a:gd name="T87" fmla="*/ 1980 h 5400"/>
              <a:gd name="T88" fmla="*/ 5456 w 6434"/>
              <a:gd name="T89" fmla="*/ 1863 h 5400"/>
              <a:gd name="T90" fmla="*/ 5546 w 6434"/>
              <a:gd name="T91" fmla="*/ 1744 h 5400"/>
              <a:gd name="T92" fmla="*/ 5632 w 6434"/>
              <a:gd name="T93" fmla="*/ 1626 h 5400"/>
              <a:gd name="T94" fmla="*/ 5715 w 6434"/>
              <a:gd name="T95" fmla="*/ 1506 h 5400"/>
              <a:gd name="T96" fmla="*/ 5795 w 6434"/>
              <a:gd name="T97" fmla="*/ 1386 h 5400"/>
              <a:gd name="T98" fmla="*/ 5871 w 6434"/>
              <a:gd name="T99" fmla="*/ 1266 h 5400"/>
              <a:gd name="T100" fmla="*/ 5944 w 6434"/>
              <a:gd name="T101" fmla="*/ 1145 h 5400"/>
              <a:gd name="T102" fmla="*/ 6014 w 6434"/>
              <a:gd name="T103" fmla="*/ 1023 h 5400"/>
              <a:gd name="T104" fmla="*/ 6080 w 6434"/>
              <a:gd name="T105" fmla="*/ 902 h 5400"/>
              <a:gd name="T106" fmla="*/ 6142 w 6434"/>
              <a:gd name="T107" fmla="*/ 780 h 5400"/>
              <a:gd name="T108" fmla="*/ 6200 w 6434"/>
              <a:gd name="T109" fmla="*/ 657 h 5400"/>
              <a:gd name="T110" fmla="*/ 6254 w 6434"/>
              <a:gd name="T111" fmla="*/ 535 h 5400"/>
              <a:gd name="T112" fmla="*/ 6304 w 6434"/>
              <a:gd name="T113" fmla="*/ 412 h 5400"/>
              <a:gd name="T114" fmla="*/ 6348 w 6434"/>
              <a:gd name="T115" fmla="*/ 289 h 5400"/>
              <a:gd name="T116" fmla="*/ 6389 w 6434"/>
              <a:gd name="T117" fmla="*/ 165 h 5400"/>
              <a:gd name="T118" fmla="*/ 6424 w 6434"/>
              <a:gd name="T119" fmla="*/ 42 h 5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34" h="5400">
                <a:moveTo>
                  <a:pt x="0" y="5400"/>
                </a:moveTo>
                <a:lnTo>
                  <a:pt x="42" y="5396"/>
                </a:lnTo>
                <a:lnTo>
                  <a:pt x="85" y="5393"/>
                </a:lnTo>
                <a:lnTo>
                  <a:pt x="127" y="5388"/>
                </a:lnTo>
                <a:lnTo>
                  <a:pt x="170" y="5383"/>
                </a:lnTo>
                <a:lnTo>
                  <a:pt x="213" y="5378"/>
                </a:lnTo>
                <a:lnTo>
                  <a:pt x="256" y="5372"/>
                </a:lnTo>
                <a:lnTo>
                  <a:pt x="299" y="5365"/>
                </a:lnTo>
                <a:lnTo>
                  <a:pt x="342" y="5358"/>
                </a:lnTo>
                <a:lnTo>
                  <a:pt x="385" y="5350"/>
                </a:lnTo>
                <a:lnTo>
                  <a:pt x="428" y="5342"/>
                </a:lnTo>
                <a:lnTo>
                  <a:pt x="471" y="5334"/>
                </a:lnTo>
                <a:lnTo>
                  <a:pt x="514" y="5325"/>
                </a:lnTo>
                <a:lnTo>
                  <a:pt x="557" y="5315"/>
                </a:lnTo>
                <a:lnTo>
                  <a:pt x="601" y="5305"/>
                </a:lnTo>
                <a:lnTo>
                  <a:pt x="644" y="5294"/>
                </a:lnTo>
                <a:lnTo>
                  <a:pt x="688" y="5283"/>
                </a:lnTo>
                <a:lnTo>
                  <a:pt x="731" y="5272"/>
                </a:lnTo>
                <a:lnTo>
                  <a:pt x="774" y="5260"/>
                </a:lnTo>
                <a:lnTo>
                  <a:pt x="818" y="5247"/>
                </a:lnTo>
                <a:lnTo>
                  <a:pt x="862" y="5234"/>
                </a:lnTo>
                <a:lnTo>
                  <a:pt x="905" y="5221"/>
                </a:lnTo>
                <a:lnTo>
                  <a:pt x="949" y="5207"/>
                </a:lnTo>
                <a:lnTo>
                  <a:pt x="993" y="5193"/>
                </a:lnTo>
                <a:lnTo>
                  <a:pt x="1036" y="5178"/>
                </a:lnTo>
                <a:lnTo>
                  <a:pt x="1080" y="5163"/>
                </a:lnTo>
                <a:lnTo>
                  <a:pt x="1124" y="5148"/>
                </a:lnTo>
                <a:lnTo>
                  <a:pt x="1168" y="5132"/>
                </a:lnTo>
                <a:lnTo>
                  <a:pt x="1212" y="5116"/>
                </a:lnTo>
                <a:lnTo>
                  <a:pt x="1256" y="5099"/>
                </a:lnTo>
                <a:lnTo>
                  <a:pt x="1300" y="5082"/>
                </a:lnTo>
                <a:lnTo>
                  <a:pt x="1343" y="5065"/>
                </a:lnTo>
                <a:lnTo>
                  <a:pt x="1387" y="5047"/>
                </a:lnTo>
                <a:lnTo>
                  <a:pt x="1431" y="5029"/>
                </a:lnTo>
                <a:lnTo>
                  <a:pt x="1475" y="5010"/>
                </a:lnTo>
                <a:lnTo>
                  <a:pt x="1519" y="4991"/>
                </a:lnTo>
                <a:lnTo>
                  <a:pt x="1563" y="4972"/>
                </a:lnTo>
                <a:lnTo>
                  <a:pt x="1607" y="4952"/>
                </a:lnTo>
                <a:lnTo>
                  <a:pt x="1652" y="4932"/>
                </a:lnTo>
                <a:lnTo>
                  <a:pt x="1696" y="4912"/>
                </a:lnTo>
                <a:lnTo>
                  <a:pt x="1740" y="4891"/>
                </a:lnTo>
                <a:lnTo>
                  <a:pt x="1784" y="4870"/>
                </a:lnTo>
                <a:lnTo>
                  <a:pt x="1828" y="4849"/>
                </a:lnTo>
                <a:lnTo>
                  <a:pt x="1872" y="4827"/>
                </a:lnTo>
                <a:lnTo>
                  <a:pt x="1916" y="4805"/>
                </a:lnTo>
                <a:lnTo>
                  <a:pt x="1960" y="4783"/>
                </a:lnTo>
                <a:lnTo>
                  <a:pt x="2004" y="4760"/>
                </a:lnTo>
                <a:lnTo>
                  <a:pt x="2048" y="4737"/>
                </a:lnTo>
                <a:lnTo>
                  <a:pt x="2092" y="4714"/>
                </a:lnTo>
                <a:lnTo>
                  <a:pt x="2135" y="4690"/>
                </a:lnTo>
                <a:lnTo>
                  <a:pt x="2179" y="4666"/>
                </a:lnTo>
                <a:lnTo>
                  <a:pt x="2223" y="4642"/>
                </a:lnTo>
                <a:lnTo>
                  <a:pt x="2267" y="4617"/>
                </a:lnTo>
                <a:lnTo>
                  <a:pt x="2311" y="4592"/>
                </a:lnTo>
                <a:lnTo>
                  <a:pt x="2355" y="4567"/>
                </a:lnTo>
                <a:lnTo>
                  <a:pt x="2398" y="4542"/>
                </a:lnTo>
                <a:lnTo>
                  <a:pt x="2442" y="4516"/>
                </a:lnTo>
                <a:lnTo>
                  <a:pt x="2486" y="4490"/>
                </a:lnTo>
                <a:lnTo>
                  <a:pt x="2529" y="4463"/>
                </a:lnTo>
                <a:lnTo>
                  <a:pt x="2573" y="4437"/>
                </a:lnTo>
                <a:lnTo>
                  <a:pt x="2616" y="4410"/>
                </a:lnTo>
                <a:lnTo>
                  <a:pt x="2660" y="4383"/>
                </a:lnTo>
                <a:lnTo>
                  <a:pt x="2703" y="4355"/>
                </a:lnTo>
                <a:lnTo>
                  <a:pt x="2746" y="4328"/>
                </a:lnTo>
                <a:lnTo>
                  <a:pt x="2790" y="4300"/>
                </a:lnTo>
                <a:lnTo>
                  <a:pt x="2833" y="4271"/>
                </a:lnTo>
                <a:lnTo>
                  <a:pt x="2876" y="4243"/>
                </a:lnTo>
                <a:lnTo>
                  <a:pt x="2919" y="4214"/>
                </a:lnTo>
                <a:lnTo>
                  <a:pt x="2962" y="4185"/>
                </a:lnTo>
                <a:lnTo>
                  <a:pt x="3005" y="4156"/>
                </a:lnTo>
                <a:lnTo>
                  <a:pt x="3047" y="4126"/>
                </a:lnTo>
                <a:lnTo>
                  <a:pt x="3090" y="4097"/>
                </a:lnTo>
                <a:lnTo>
                  <a:pt x="3133" y="4067"/>
                </a:lnTo>
                <a:lnTo>
                  <a:pt x="3175" y="4037"/>
                </a:lnTo>
                <a:lnTo>
                  <a:pt x="3218" y="4006"/>
                </a:lnTo>
                <a:lnTo>
                  <a:pt x="3260" y="3975"/>
                </a:lnTo>
                <a:lnTo>
                  <a:pt x="3302" y="3945"/>
                </a:lnTo>
                <a:lnTo>
                  <a:pt x="3344" y="3913"/>
                </a:lnTo>
                <a:lnTo>
                  <a:pt x="3386" y="3882"/>
                </a:lnTo>
                <a:lnTo>
                  <a:pt x="3428" y="3851"/>
                </a:lnTo>
                <a:lnTo>
                  <a:pt x="3470" y="3819"/>
                </a:lnTo>
                <a:lnTo>
                  <a:pt x="3511" y="3787"/>
                </a:lnTo>
                <a:lnTo>
                  <a:pt x="3553" y="3755"/>
                </a:lnTo>
                <a:lnTo>
                  <a:pt x="3594" y="3722"/>
                </a:lnTo>
                <a:lnTo>
                  <a:pt x="3635" y="3690"/>
                </a:lnTo>
                <a:lnTo>
                  <a:pt x="3677" y="3657"/>
                </a:lnTo>
                <a:lnTo>
                  <a:pt x="3718" y="3624"/>
                </a:lnTo>
                <a:lnTo>
                  <a:pt x="3758" y="3591"/>
                </a:lnTo>
                <a:lnTo>
                  <a:pt x="3799" y="3557"/>
                </a:lnTo>
                <a:lnTo>
                  <a:pt x="3840" y="3524"/>
                </a:lnTo>
                <a:lnTo>
                  <a:pt x="3880" y="3490"/>
                </a:lnTo>
                <a:lnTo>
                  <a:pt x="3920" y="3456"/>
                </a:lnTo>
                <a:lnTo>
                  <a:pt x="3960" y="3422"/>
                </a:lnTo>
                <a:lnTo>
                  <a:pt x="4000" y="3388"/>
                </a:lnTo>
                <a:lnTo>
                  <a:pt x="4040" y="3353"/>
                </a:lnTo>
                <a:lnTo>
                  <a:pt x="4080" y="3319"/>
                </a:lnTo>
                <a:lnTo>
                  <a:pt x="4119" y="3284"/>
                </a:lnTo>
                <a:lnTo>
                  <a:pt x="4158" y="3249"/>
                </a:lnTo>
                <a:lnTo>
                  <a:pt x="4197" y="3214"/>
                </a:lnTo>
                <a:lnTo>
                  <a:pt x="4236" y="3179"/>
                </a:lnTo>
                <a:lnTo>
                  <a:pt x="4275" y="3143"/>
                </a:lnTo>
                <a:lnTo>
                  <a:pt x="4313" y="3108"/>
                </a:lnTo>
                <a:lnTo>
                  <a:pt x="4352" y="3072"/>
                </a:lnTo>
                <a:lnTo>
                  <a:pt x="4390" y="3036"/>
                </a:lnTo>
                <a:lnTo>
                  <a:pt x="4428" y="3000"/>
                </a:lnTo>
                <a:lnTo>
                  <a:pt x="4466" y="2964"/>
                </a:lnTo>
                <a:lnTo>
                  <a:pt x="4503" y="2927"/>
                </a:lnTo>
                <a:lnTo>
                  <a:pt x="4541" y="2891"/>
                </a:lnTo>
                <a:lnTo>
                  <a:pt x="4578" y="2854"/>
                </a:lnTo>
                <a:lnTo>
                  <a:pt x="4615" y="2818"/>
                </a:lnTo>
                <a:lnTo>
                  <a:pt x="4651" y="2781"/>
                </a:lnTo>
                <a:lnTo>
                  <a:pt x="4688" y="2744"/>
                </a:lnTo>
                <a:lnTo>
                  <a:pt x="4724" y="2707"/>
                </a:lnTo>
                <a:lnTo>
                  <a:pt x="4760" y="2669"/>
                </a:lnTo>
                <a:lnTo>
                  <a:pt x="4796" y="2632"/>
                </a:lnTo>
                <a:lnTo>
                  <a:pt x="4831" y="2594"/>
                </a:lnTo>
                <a:lnTo>
                  <a:pt x="4867" y="2557"/>
                </a:lnTo>
                <a:lnTo>
                  <a:pt x="4902" y="2519"/>
                </a:lnTo>
                <a:lnTo>
                  <a:pt x="4936" y="2481"/>
                </a:lnTo>
                <a:lnTo>
                  <a:pt x="4971" y="2443"/>
                </a:lnTo>
                <a:lnTo>
                  <a:pt x="5005" y="2405"/>
                </a:lnTo>
                <a:lnTo>
                  <a:pt x="5039" y="2367"/>
                </a:lnTo>
                <a:lnTo>
                  <a:pt x="5073" y="2329"/>
                </a:lnTo>
                <a:lnTo>
                  <a:pt x="5107" y="2291"/>
                </a:lnTo>
                <a:lnTo>
                  <a:pt x="5140" y="2252"/>
                </a:lnTo>
                <a:lnTo>
                  <a:pt x="5173" y="2214"/>
                </a:lnTo>
                <a:lnTo>
                  <a:pt x="5205" y="2175"/>
                </a:lnTo>
                <a:lnTo>
                  <a:pt x="5238" y="2136"/>
                </a:lnTo>
                <a:lnTo>
                  <a:pt x="5270" y="2097"/>
                </a:lnTo>
                <a:lnTo>
                  <a:pt x="5302" y="2059"/>
                </a:lnTo>
                <a:lnTo>
                  <a:pt x="5333" y="2020"/>
                </a:lnTo>
                <a:lnTo>
                  <a:pt x="5365" y="1980"/>
                </a:lnTo>
                <a:lnTo>
                  <a:pt x="5396" y="1941"/>
                </a:lnTo>
                <a:lnTo>
                  <a:pt x="5426" y="1902"/>
                </a:lnTo>
                <a:lnTo>
                  <a:pt x="5456" y="1863"/>
                </a:lnTo>
                <a:lnTo>
                  <a:pt x="5486" y="1823"/>
                </a:lnTo>
                <a:lnTo>
                  <a:pt x="5516" y="1784"/>
                </a:lnTo>
                <a:lnTo>
                  <a:pt x="5546" y="1744"/>
                </a:lnTo>
                <a:lnTo>
                  <a:pt x="5575" y="1705"/>
                </a:lnTo>
                <a:lnTo>
                  <a:pt x="5603" y="1665"/>
                </a:lnTo>
                <a:lnTo>
                  <a:pt x="5632" y="1626"/>
                </a:lnTo>
                <a:lnTo>
                  <a:pt x="5660" y="1586"/>
                </a:lnTo>
                <a:lnTo>
                  <a:pt x="5687" y="1546"/>
                </a:lnTo>
                <a:lnTo>
                  <a:pt x="5715" y="1506"/>
                </a:lnTo>
                <a:lnTo>
                  <a:pt x="5742" y="1466"/>
                </a:lnTo>
                <a:lnTo>
                  <a:pt x="5768" y="1426"/>
                </a:lnTo>
                <a:lnTo>
                  <a:pt x="5795" y="1386"/>
                </a:lnTo>
                <a:lnTo>
                  <a:pt x="5821" y="1346"/>
                </a:lnTo>
                <a:lnTo>
                  <a:pt x="5846" y="1306"/>
                </a:lnTo>
                <a:lnTo>
                  <a:pt x="5871" y="1266"/>
                </a:lnTo>
                <a:lnTo>
                  <a:pt x="5896" y="1225"/>
                </a:lnTo>
                <a:lnTo>
                  <a:pt x="5920" y="1185"/>
                </a:lnTo>
                <a:lnTo>
                  <a:pt x="5944" y="1145"/>
                </a:lnTo>
                <a:lnTo>
                  <a:pt x="5968" y="1104"/>
                </a:lnTo>
                <a:lnTo>
                  <a:pt x="5991" y="1064"/>
                </a:lnTo>
                <a:lnTo>
                  <a:pt x="6014" y="1023"/>
                </a:lnTo>
                <a:lnTo>
                  <a:pt x="6036" y="983"/>
                </a:lnTo>
                <a:lnTo>
                  <a:pt x="6058" y="942"/>
                </a:lnTo>
                <a:lnTo>
                  <a:pt x="6080" y="902"/>
                </a:lnTo>
                <a:lnTo>
                  <a:pt x="6101" y="861"/>
                </a:lnTo>
                <a:lnTo>
                  <a:pt x="6122" y="820"/>
                </a:lnTo>
                <a:lnTo>
                  <a:pt x="6142" y="780"/>
                </a:lnTo>
                <a:lnTo>
                  <a:pt x="6162" y="739"/>
                </a:lnTo>
                <a:lnTo>
                  <a:pt x="6181" y="698"/>
                </a:lnTo>
                <a:lnTo>
                  <a:pt x="6200" y="657"/>
                </a:lnTo>
                <a:lnTo>
                  <a:pt x="6219" y="617"/>
                </a:lnTo>
                <a:lnTo>
                  <a:pt x="6237" y="576"/>
                </a:lnTo>
                <a:lnTo>
                  <a:pt x="6254" y="535"/>
                </a:lnTo>
                <a:lnTo>
                  <a:pt x="6271" y="494"/>
                </a:lnTo>
                <a:lnTo>
                  <a:pt x="6288" y="453"/>
                </a:lnTo>
                <a:lnTo>
                  <a:pt x="6304" y="412"/>
                </a:lnTo>
                <a:lnTo>
                  <a:pt x="6319" y="371"/>
                </a:lnTo>
                <a:lnTo>
                  <a:pt x="6334" y="330"/>
                </a:lnTo>
                <a:lnTo>
                  <a:pt x="6348" y="289"/>
                </a:lnTo>
                <a:lnTo>
                  <a:pt x="6362" y="248"/>
                </a:lnTo>
                <a:lnTo>
                  <a:pt x="6376" y="207"/>
                </a:lnTo>
                <a:lnTo>
                  <a:pt x="6389" y="165"/>
                </a:lnTo>
                <a:lnTo>
                  <a:pt x="6401" y="124"/>
                </a:lnTo>
                <a:lnTo>
                  <a:pt x="6413" y="83"/>
                </a:lnTo>
                <a:lnTo>
                  <a:pt x="6424" y="42"/>
                </a:lnTo>
                <a:lnTo>
                  <a:pt x="6434" y="0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8" name="Freeform 107"/>
          <p:cNvSpPr>
            <a:spLocks/>
          </p:cNvSpPr>
          <p:nvPr/>
        </p:nvSpPr>
        <p:spPr bwMode="auto">
          <a:xfrm flipV="1">
            <a:off x="6181725" y="3753644"/>
            <a:ext cx="2286000" cy="2513013"/>
          </a:xfrm>
          <a:custGeom>
            <a:avLst/>
            <a:gdLst>
              <a:gd name="T0" fmla="*/ 5487 w 6335"/>
              <a:gd name="T1" fmla="*/ 6856 h 6965"/>
              <a:gd name="T2" fmla="*/ 5610 w 6335"/>
              <a:gd name="T3" fmla="*/ 6689 h 6965"/>
              <a:gd name="T4" fmla="*/ 5723 w 6335"/>
              <a:gd name="T5" fmla="*/ 6516 h 6965"/>
              <a:gd name="T6" fmla="*/ 5827 w 6335"/>
              <a:gd name="T7" fmla="*/ 6339 h 6965"/>
              <a:gd name="T8" fmla="*/ 5920 w 6335"/>
              <a:gd name="T9" fmla="*/ 6158 h 6965"/>
              <a:gd name="T10" fmla="*/ 6004 w 6335"/>
              <a:gd name="T11" fmla="*/ 5974 h 6965"/>
              <a:gd name="T12" fmla="*/ 6079 w 6335"/>
              <a:gd name="T13" fmla="*/ 5788 h 6965"/>
              <a:gd name="T14" fmla="*/ 6144 w 6335"/>
              <a:gd name="T15" fmla="*/ 5599 h 6965"/>
              <a:gd name="T16" fmla="*/ 6199 w 6335"/>
              <a:gd name="T17" fmla="*/ 5408 h 6965"/>
              <a:gd name="T18" fmla="*/ 6244 w 6335"/>
              <a:gd name="T19" fmla="*/ 5215 h 6965"/>
              <a:gd name="T20" fmla="*/ 6281 w 6335"/>
              <a:gd name="T21" fmla="*/ 5022 h 6965"/>
              <a:gd name="T22" fmla="*/ 6308 w 6335"/>
              <a:gd name="T23" fmla="*/ 4827 h 6965"/>
              <a:gd name="T24" fmla="*/ 6325 w 6335"/>
              <a:gd name="T25" fmla="*/ 4633 h 6965"/>
              <a:gd name="T26" fmla="*/ 6334 w 6335"/>
              <a:gd name="T27" fmla="*/ 4438 h 6965"/>
              <a:gd name="T28" fmla="*/ 6334 w 6335"/>
              <a:gd name="T29" fmla="*/ 4244 h 6965"/>
              <a:gd name="T30" fmla="*/ 6324 w 6335"/>
              <a:gd name="T31" fmla="*/ 4051 h 6965"/>
              <a:gd name="T32" fmla="*/ 6306 w 6335"/>
              <a:gd name="T33" fmla="*/ 3859 h 6965"/>
              <a:gd name="T34" fmla="*/ 6280 w 6335"/>
              <a:gd name="T35" fmla="*/ 3668 h 6965"/>
              <a:gd name="T36" fmla="*/ 6245 w 6335"/>
              <a:gd name="T37" fmla="*/ 3480 h 6965"/>
              <a:gd name="T38" fmla="*/ 6202 w 6335"/>
              <a:gd name="T39" fmla="*/ 3293 h 6965"/>
              <a:gd name="T40" fmla="*/ 6150 w 6335"/>
              <a:gd name="T41" fmla="*/ 3109 h 6965"/>
              <a:gd name="T42" fmla="*/ 6091 w 6335"/>
              <a:gd name="T43" fmla="*/ 2927 h 6965"/>
              <a:gd name="T44" fmla="*/ 6024 w 6335"/>
              <a:gd name="T45" fmla="*/ 2749 h 6965"/>
              <a:gd name="T46" fmla="*/ 5949 w 6335"/>
              <a:gd name="T47" fmla="*/ 2573 h 6965"/>
              <a:gd name="T48" fmla="*/ 5867 w 6335"/>
              <a:gd name="T49" fmla="*/ 2402 h 6965"/>
              <a:gd name="T50" fmla="*/ 5777 w 6335"/>
              <a:gd name="T51" fmla="*/ 2234 h 6965"/>
              <a:gd name="T52" fmla="*/ 5681 w 6335"/>
              <a:gd name="T53" fmla="*/ 2070 h 6965"/>
              <a:gd name="T54" fmla="*/ 5577 w 6335"/>
              <a:gd name="T55" fmla="*/ 1911 h 6965"/>
              <a:gd name="T56" fmla="*/ 5467 w 6335"/>
              <a:gd name="T57" fmla="*/ 1757 h 6965"/>
              <a:gd name="T58" fmla="*/ 5350 w 6335"/>
              <a:gd name="T59" fmla="*/ 1607 h 6965"/>
              <a:gd name="T60" fmla="*/ 5227 w 6335"/>
              <a:gd name="T61" fmla="*/ 1462 h 6965"/>
              <a:gd name="T62" fmla="*/ 5098 w 6335"/>
              <a:gd name="T63" fmla="*/ 1323 h 6965"/>
              <a:gd name="T64" fmla="*/ 4963 w 6335"/>
              <a:gd name="T65" fmla="*/ 1190 h 6965"/>
              <a:gd name="T66" fmla="*/ 4822 w 6335"/>
              <a:gd name="T67" fmla="*/ 1062 h 6965"/>
              <a:gd name="T68" fmla="*/ 4676 w 6335"/>
              <a:gd name="T69" fmla="*/ 941 h 6965"/>
              <a:gd name="T70" fmla="*/ 4525 w 6335"/>
              <a:gd name="T71" fmla="*/ 825 h 6965"/>
              <a:gd name="T72" fmla="*/ 4368 w 6335"/>
              <a:gd name="T73" fmla="*/ 717 h 6965"/>
              <a:gd name="T74" fmla="*/ 4207 w 6335"/>
              <a:gd name="T75" fmla="*/ 615 h 6965"/>
              <a:gd name="T76" fmla="*/ 4042 w 6335"/>
              <a:gd name="T77" fmla="*/ 520 h 6965"/>
              <a:gd name="T78" fmla="*/ 3872 w 6335"/>
              <a:gd name="T79" fmla="*/ 433 h 6965"/>
              <a:gd name="T80" fmla="*/ 3698 w 6335"/>
              <a:gd name="T81" fmla="*/ 353 h 6965"/>
              <a:gd name="T82" fmla="*/ 3520 w 6335"/>
              <a:gd name="T83" fmla="*/ 280 h 6965"/>
              <a:gd name="T84" fmla="*/ 3339 w 6335"/>
              <a:gd name="T85" fmla="*/ 216 h 6965"/>
              <a:gd name="T86" fmla="*/ 3155 w 6335"/>
              <a:gd name="T87" fmla="*/ 159 h 6965"/>
              <a:gd name="T88" fmla="*/ 2968 w 6335"/>
              <a:gd name="T89" fmla="*/ 111 h 6965"/>
              <a:gd name="T90" fmla="*/ 2779 w 6335"/>
              <a:gd name="T91" fmla="*/ 71 h 6965"/>
              <a:gd name="T92" fmla="*/ 2587 w 6335"/>
              <a:gd name="T93" fmla="*/ 40 h 6965"/>
              <a:gd name="T94" fmla="*/ 2393 w 6335"/>
              <a:gd name="T95" fmla="*/ 18 h 6965"/>
              <a:gd name="T96" fmla="*/ 2198 w 6335"/>
              <a:gd name="T97" fmla="*/ 4 h 6965"/>
              <a:gd name="T98" fmla="*/ 2002 w 6335"/>
              <a:gd name="T99" fmla="*/ 0 h 6965"/>
              <a:gd name="T100" fmla="*/ 1805 w 6335"/>
              <a:gd name="T101" fmla="*/ 5 h 6965"/>
              <a:gd name="T102" fmla="*/ 1607 w 6335"/>
              <a:gd name="T103" fmla="*/ 20 h 6965"/>
              <a:gd name="T104" fmla="*/ 1410 w 6335"/>
              <a:gd name="T105" fmla="*/ 45 h 6965"/>
              <a:gd name="T106" fmla="*/ 1212 w 6335"/>
              <a:gd name="T107" fmla="*/ 79 h 6965"/>
              <a:gd name="T108" fmla="*/ 1016 w 6335"/>
              <a:gd name="T109" fmla="*/ 123 h 6965"/>
              <a:gd name="T110" fmla="*/ 821 w 6335"/>
              <a:gd name="T111" fmla="*/ 177 h 6965"/>
              <a:gd name="T112" fmla="*/ 627 w 6335"/>
              <a:gd name="T113" fmla="*/ 242 h 6965"/>
              <a:gd name="T114" fmla="*/ 436 w 6335"/>
              <a:gd name="T115" fmla="*/ 316 h 6965"/>
              <a:gd name="T116" fmla="*/ 247 w 6335"/>
              <a:gd name="T117" fmla="*/ 401 h 6965"/>
              <a:gd name="T118" fmla="*/ 61 w 6335"/>
              <a:gd name="T119" fmla="*/ 497 h 6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5" h="6965">
                <a:moveTo>
                  <a:pt x="5400" y="6965"/>
                </a:moveTo>
                <a:lnTo>
                  <a:pt x="5444" y="6911"/>
                </a:lnTo>
                <a:lnTo>
                  <a:pt x="5487" y="6856"/>
                </a:lnTo>
                <a:lnTo>
                  <a:pt x="5529" y="6801"/>
                </a:lnTo>
                <a:lnTo>
                  <a:pt x="5570" y="6745"/>
                </a:lnTo>
                <a:lnTo>
                  <a:pt x="5610" y="6689"/>
                </a:lnTo>
                <a:lnTo>
                  <a:pt x="5649" y="6631"/>
                </a:lnTo>
                <a:lnTo>
                  <a:pt x="5686" y="6574"/>
                </a:lnTo>
                <a:lnTo>
                  <a:pt x="5723" y="6516"/>
                </a:lnTo>
                <a:lnTo>
                  <a:pt x="5759" y="6457"/>
                </a:lnTo>
                <a:lnTo>
                  <a:pt x="5793" y="6398"/>
                </a:lnTo>
                <a:lnTo>
                  <a:pt x="5827" y="6339"/>
                </a:lnTo>
                <a:lnTo>
                  <a:pt x="5859" y="6279"/>
                </a:lnTo>
                <a:lnTo>
                  <a:pt x="5890" y="6219"/>
                </a:lnTo>
                <a:lnTo>
                  <a:pt x="5920" y="6158"/>
                </a:lnTo>
                <a:lnTo>
                  <a:pt x="5949" y="6097"/>
                </a:lnTo>
                <a:lnTo>
                  <a:pt x="5977" y="6036"/>
                </a:lnTo>
                <a:lnTo>
                  <a:pt x="6004" y="5974"/>
                </a:lnTo>
                <a:lnTo>
                  <a:pt x="6030" y="5912"/>
                </a:lnTo>
                <a:lnTo>
                  <a:pt x="6055" y="5850"/>
                </a:lnTo>
                <a:lnTo>
                  <a:pt x="6079" y="5788"/>
                </a:lnTo>
                <a:lnTo>
                  <a:pt x="6101" y="5725"/>
                </a:lnTo>
                <a:lnTo>
                  <a:pt x="6123" y="5662"/>
                </a:lnTo>
                <a:lnTo>
                  <a:pt x="6144" y="5599"/>
                </a:lnTo>
                <a:lnTo>
                  <a:pt x="6163" y="5535"/>
                </a:lnTo>
                <a:lnTo>
                  <a:pt x="6181" y="5471"/>
                </a:lnTo>
                <a:lnTo>
                  <a:pt x="6199" y="5408"/>
                </a:lnTo>
                <a:lnTo>
                  <a:pt x="6215" y="5344"/>
                </a:lnTo>
                <a:lnTo>
                  <a:pt x="6230" y="5279"/>
                </a:lnTo>
                <a:lnTo>
                  <a:pt x="6244" y="5215"/>
                </a:lnTo>
                <a:lnTo>
                  <a:pt x="6258" y="5151"/>
                </a:lnTo>
                <a:lnTo>
                  <a:pt x="6270" y="5086"/>
                </a:lnTo>
                <a:lnTo>
                  <a:pt x="6281" y="5022"/>
                </a:lnTo>
                <a:lnTo>
                  <a:pt x="6291" y="4957"/>
                </a:lnTo>
                <a:lnTo>
                  <a:pt x="6300" y="4892"/>
                </a:lnTo>
                <a:lnTo>
                  <a:pt x="6308" y="4827"/>
                </a:lnTo>
                <a:lnTo>
                  <a:pt x="6315" y="4762"/>
                </a:lnTo>
                <a:lnTo>
                  <a:pt x="6320" y="4698"/>
                </a:lnTo>
                <a:lnTo>
                  <a:pt x="6325" y="4633"/>
                </a:lnTo>
                <a:lnTo>
                  <a:pt x="6329" y="4568"/>
                </a:lnTo>
                <a:lnTo>
                  <a:pt x="6332" y="4503"/>
                </a:lnTo>
                <a:lnTo>
                  <a:pt x="6334" y="4438"/>
                </a:lnTo>
                <a:lnTo>
                  <a:pt x="6335" y="4374"/>
                </a:lnTo>
                <a:lnTo>
                  <a:pt x="6335" y="4309"/>
                </a:lnTo>
                <a:lnTo>
                  <a:pt x="6334" y="4244"/>
                </a:lnTo>
                <a:lnTo>
                  <a:pt x="6331" y="4180"/>
                </a:lnTo>
                <a:lnTo>
                  <a:pt x="6328" y="4115"/>
                </a:lnTo>
                <a:lnTo>
                  <a:pt x="6324" y="4051"/>
                </a:lnTo>
                <a:lnTo>
                  <a:pt x="6319" y="3987"/>
                </a:lnTo>
                <a:lnTo>
                  <a:pt x="6313" y="3923"/>
                </a:lnTo>
                <a:lnTo>
                  <a:pt x="6306" y="3859"/>
                </a:lnTo>
                <a:lnTo>
                  <a:pt x="6298" y="3795"/>
                </a:lnTo>
                <a:lnTo>
                  <a:pt x="6290" y="3732"/>
                </a:lnTo>
                <a:lnTo>
                  <a:pt x="6280" y="3668"/>
                </a:lnTo>
                <a:lnTo>
                  <a:pt x="6269" y="3605"/>
                </a:lnTo>
                <a:lnTo>
                  <a:pt x="6257" y="3542"/>
                </a:lnTo>
                <a:lnTo>
                  <a:pt x="6245" y="3480"/>
                </a:lnTo>
                <a:lnTo>
                  <a:pt x="6231" y="3417"/>
                </a:lnTo>
                <a:lnTo>
                  <a:pt x="6217" y="3355"/>
                </a:lnTo>
                <a:lnTo>
                  <a:pt x="6202" y="3293"/>
                </a:lnTo>
                <a:lnTo>
                  <a:pt x="6185" y="3231"/>
                </a:lnTo>
                <a:lnTo>
                  <a:pt x="6168" y="3170"/>
                </a:lnTo>
                <a:lnTo>
                  <a:pt x="6150" y="3109"/>
                </a:lnTo>
                <a:lnTo>
                  <a:pt x="6131" y="3048"/>
                </a:lnTo>
                <a:lnTo>
                  <a:pt x="6112" y="2987"/>
                </a:lnTo>
                <a:lnTo>
                  <a:pt x="6091" y="2927"/>
                </a:lnTo>
                <a:lnTo>
                  <a:pt x="6069" y="2867"/>
                </a:lnTo>
                <a:lnTo>
                  <a:pt x="6047" y="2808"/>
                </a:lnTo>
                <a:lnTo>
                  <a:pt x="6024" y="2749"/>
                </a:lnTo>
                <a:lnTo>
                  <a:pt x="6000" y="2690"/>
                </a:lnTo>
                <a:lnTo>
                  <a:pt x="5975" y="2631"/>
                </a:lnTo>
                <a:lnTo>
                  <a:pt x="5949" y="2573"/>
                </a:lnTo>
                <a:lnTo>
                  <a:pt x="5922" y="2516"/>
                </a:lnTo>
                <a:lnTo>
                  <a:pt x="5895" y="2459"/>
                </a:lnTo>
                <a:lnTo>
                  <a:pt x="5867" y="2402"/>
                </a:lnTo>
                <a:lnTo>
                  <a:pt x="5838" y="2345"/>
                </a:lnTo>
                <a:lnTo>
                  <a:pt x="5808" y="2290"/>
                </a:lnTo>
                <a:lnTo>
                  <a:pt x="5777" y="2234"/>
                </a:lnTo>
                <a:lnTo>
                  <a:pt x="5746" y="2179"/>
                </a:lnTo>
                <a:lnTo>
                  <a:pt x="5714" y="2124"/>
                </a:lnTo>
                <a:lnTo>
                  <a:pt x="5681" y="2070"/>
                </a:lnTo>
                <a:lnTo>
                  <a:pt x="5647" y="2017"/>
                </a:lnTo>
                <a:lnTo>
                  <a:pt x="5612" y="1964"/>
                </a:lnTo>
                <a:lnTo>
                  <a:pt x="5577" y="1911"/>
                </a:lnTo>
                <a:lnTo>
                  <a:pt x="5541" y="1859"/>
                </a:lnTo>
                <a:lnTo>
                  <a:pt x="5504" y="1808"/>
                </a:lnTo>
                <a:lnTo>
                  <a:pt x="5467" y="1757"/>
                </a:lnTo>
                <a:lnTo>
                  <a:pt x="5429" y="1706"/>
                </a:lnTo>
                <a:lnTo>
                  <a:pt x="5390" y="1656"/>
                </a:lnTo>
                <a:lnTo>
                  <a:pt x="5350" y="1607"/>
                </a:lnTo>
                <a:lnTo>
                  <a:pt x="5310" y="1558"/>
                </a:lnTo>
                <a:lnTo>
                  <a:pt x="5269" y="1510"/>
                </a:lnTo>
                <a:lnTo>
                  <a:pt x="5227" y="1462"/>
                </a:lnTo>
                <a:lnTo>
                  <a:pt x="5185" y="1415"/>
                </a:lnTo>
                <a:lnTo>
                  <a:pt x="5142" y="1369"/>
                </a:lnTo>
                <a:lnTo>
                  <a:pt x="5098" y="1323"/>
                </a:lnTo>
                <a:lnTo>
                  <a:pt x="5054" y="1278"/>
                </a:lnTo>
                <a:lnTo>
                  <a:pt x="5009" y="1234"/>
                </a:lnTo>
                <a:lnTo>
                  <a:pt x="4963" y="1190"/>
                </a:lnTo>
                <a:lnTo>
                  <a:pt x="4917" y="1147"/>
                </a:lnTo>
                <a:lnTo>
                  <a:pt x="4870" y="1104"/>
                </a:lnTo>
                <a:lnTo>
                  <a:pt x="4822" y="1062"/>
                </a:lnTo>
                <a:lnTo>
                  <a:pt x="4774" y="1021"/>
                </a:lnTo>
                <a:lnTo>
                  <a:pt x="4725" y="980"/>
                </a:lnTo>
                <a:lnTo>
                  <a:pt x="4676" y="941"/>
                </a:lnTo>
                <a:lnTo>
                  <a:pt x="4626" y="902"/>
                </a:lnTo>
                <a:lnTo>
                  <a:pt x="4576" y="863"/>
                </a:lnTo>
                <a:lnTo>
                  <a:pt x="4525" y="825"/>
                </a:lnTo>
                <a:lnTo>
                  <a:pt x="4473" y="789"/>
                </a:lnTo>
                <a:lnTo>
                  <a:pt x="4421" y="752"/>
                </a:lnTo>
                <a:lnTo>
                  <a:pt x="4368" y="717"/>
                </a:lnTo>
                <a:lnTo>
                  <a:pt x="4315" y="682"/>
                </a:lnTo>
                <a:lnTo>
                  <a:pt x="4261" y="648"/>
                </a:lnTo>
                <a:lnTo>
                  <a:pt x="4207" y="615"/>
                </a:lnTo>
                <a:lnTo>
                  <a:pt x="4152" y="583"/>
                </a:lnTo>
                <a:lnTo>
                  <a:pt x="4097" y="551"/>
                </a:lnTo>
                <a:lnTo>
                  <a:pt x="4042" y="520"/>
                </a:lnTo>
                <a:lnTo>
                  <a:pt x="3985" y="490"/>
                </a:lnTo>
                <a:lnTo>
                  <a:pt x="3929" y="461"/>
                </a:lnTo>
                <a:lnTo>
                  <a:pt x="3872" y="433"/>
                </a:lnTo>
                <a:lnTo>
                  <a:pt x="3814" y="405"/>
                </a:lnTo>
                <a:lnTo>
                  <a:pt x="3756" y="379"/>
                </a:lnTo>
                <a:lnTo>
                  <a:pt x="3698" y="353"/>
                </a:lnTo>
                <a:lnTo>
                  <a:pt x="3639" y="328"/>
                </a:lnTo>
                <a:lnTo>
                  <a:pt x="3580" y="304"/>
                </a:lnTo>
                <a:lnTo>
                  <a:pt x="3520" y="280"/>
                </a:lnTo>
                <a:lnTo>
                  <a:pt x="3460" y="258"/>
                </a:lnTo>
                <a:lnTo>
                  <a:pt x="3400" y="236"/>
                </a:lnTo>
                <a:lnTo>
                  <a:pt x="3339" y="216"/>
                </a:lnTo>
                <a:lnTo>
                  <a:pt x="3278" y="196"/>
                </a:lnTo>
                <a:lnTo>
                  <a:pt x="3217" y="177"/>
                </a:lnTo>
                <a:lnTo>
                  <a:pt x="3155" y="159"/>
                </a:lnTo>
                <a:lnTo>
                  <a:pt x="3093" y="142"/>
                </a:lnTo>
                <a:lnTo>
                  <a:pt x="3031" y="126"/>
                </a:lnTo>
                <a:lnTo>
                  <a:pt x="2968" y="111"/>
                </a:lnTo>
                <a:lnTo>
                  <a:pt x="2905" y="97"/>
                </a:lnTo>
                <a:lnTo>
                  <a:pt x="2842" y="83"/>
                </a:lnTo>
                <a:lnTo>
                  <a:pt x="2779" y="71"/>
                </a:lnTo>
                <a:lnTo>
                  <a:pt x="2715" y="60"/>
                </a:lnTo>
                <a:lnTo>
                  <a:pt x="2651" y="49"/>
                </a:lnTo>
                <a:lnTo>
                  <a:pt x="2587" y="40"/>
                </a:lnTo>
                <a:lnTo>
                  <a:pt x="2523" y="32"/>
                </a:lnTo>
                <a:lnTo>
                  <a:pt x="2458" y="24"/>
                </a:lnTo>
                <a:lnTo>
                  <a:pt x="2393" y="18"/>
                </a:lnTo>
                <a:lnTo>
                  <a:pt x="2329" y="12"/>
                </a:lnTo>
                <a:lnTo>
                  <a:pt x="2264" y="8"/>
                </a:lnTo>
                <a:lnTo>
                  <a:pt x="2198" y="4"/>
                </a:lnTo>
                <a:lnTo>
                  <a:pt x="2133" y="2"/>
                </a:lnTo>
                <a:lnTo>
                  <a:pt x="2068" y="1"/>
                </a:lnTo>
                <a:lnTo>
                  <a:pt x="2002" y="0"/>
                </a:lnTo>
                <a:lnTo>
                  <a:pt x="1936" y="1"/>
                </a:lnTo>
                <a:lnTo>
                  <a:pt x="1871" y="3"/>
                </a:lnTo>
                <a:lnTo>
                  <a:pt x="1805" y="5"/>
                </a:lnTo>
                <a:lnTo>
                  <a:pt x="1739" y="9"/>
                </a:lnTo>
                <a:lnTo>
                  <a:pt x="1673" y="14"/>
                </a:lnTo>
                <a:lnTo>
                  <a:pt x="1607" y="20"/>
                </a:lnTo>
                <a:lnTo>
                  <a:pt x="1541" y="27"/>
                </a:lnTo>
                <a:lnTo>
                  <a:pt x="1475" y="35"/>
                </a:lnTo>
                <a:lnTo>
                  <a:pt x="1410" y="45"/>
                </a:lnTo>
                <a:lnTo>
                  <a:pt x="1344" y="55"/>
                </a:lnTo>
                <a:lnTo>
                  <a:pt x="1278" y="66"/>
                </a:lnTo>
                <a:lnTo>
                  <a:pt x="1212" y="79"/>
                </a:lnTo>
                <a:lnTo>
                  <a:pt x="1147" y="92"/>
                </a:lnTo>
                <a:lnTo>
                  <a:pt x="1081" y="107"/>
                </a:lnTo>
                <a:lnTo>
                  <a:pt x="1016" y="123"/>
                </a:lnTo>
                <a:lnTo>
                  <a:pt x="951" y="140"/>
                </a:lnTo>
                <a:lnTo>
                  <a:pt x="885" y="158"/>
                </a:lnTo>
                <a:lnTo>
                  <a:pt x="821" y="177"/>
                </a:lnTo>
                <a:lnTo>
                  <a:pt x="756" y="198"/>
                </a:lnTo>
                <a:lnTo>
                  <a:pt x="691" y="219"/>
                </a:lnTo>
                <a:lnTo>
                  <a:pt x="627" y="242"/>
                </a:lnTo>
                <a:lnTo>
                  <a:pt x="563" y="265"/>
                </a:lnTo>
                <a:lnTo>
                  <a:pt x="499" y="290"/>
                </a:lnTo>
                <a:lnTo>
                  <a:pt x="436" y="316"/>
                </a:lnTo>
                <a:lnTo>
                  <a:pt x="372" y="343"/>
                </a:lnTo>
                <a:lnTo>
                  <a:pt x="309" y="372"/>
                </a:lnTo>
                <a:lnTo>
                  <a:pt x="247" y="401"/>
                </a:lnTo>
                <a:lnTo>
                  <a:pt x="185" y="432"/>
                </a:lnTo>
                <a:lnTo>
                  <a:pt x="123" y="464"/>
                </a:lnTo>
                <a:lnTo>
                  <a:pt x="61" y="497"/>
                </a:lnTo>
                <a:lnTo>
                  <a:pt x="0" y="531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9" name="Oval 108"/>
          <p:cNvSpPr>
            <a:spLocks noChangeArrowheads="1"/>
          </p:cNvSpPr>
          <p:nvPr/>
        </p:nvSpPr>
        <p:spPr bwMode="auto">
          <a:xfrm>
            <a:off x="8169275" y="5550694"/>
            <a:ext cx="47625" cy="47625"/>
          </a:xfrm>
          <a:prstGeom prst="ellipse">
            <a:avLst/>
          </a:prstGeom>
          <a:solidFill>
            <a:srgbClr val="000000"/>
          </a:solidFill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0" name="Rectangle 109"/>
          <p:cNvSpPr>
            <a:spLocks noChangeArrowheads="1"/>
          </p:cNvSpPr>
          <p:nvPr/>
        </p:nvSpPr>
        <p:spPr bwMode="auto">
          <a:xfrm>
            <a:off x="7572375" y="5472113"/>
            <a:ext cx="558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122.5, 19.8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1" name="Rectangle 110"/>
          <p:cNvSpPr>
            <a:spLocks noChangeArrowheads="1"/>
          </p:cNvSpPr>
          <p:nvPr/>
        </p:nvSpPr>
        <p:spPr bwMode="auto">
          <a:xfrm>
            <a:off x="5486400" y="3814762"/>
            <a:ext cx="4556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310, 70E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2" name="Rectangle 111"/>
          <p:cNvSpPr>
            <a:spLocks noChangeArrowheads="1"/>
          </p:cNvSpPr>
          <p:nvPr/>
        </p:nvSpPr>
        <p:spPr bwMode="auto">
          <a:xfrm>
            <a:off x="8261351" y="3725069"/>
            <a:ext cx="4556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040, 20E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350" y="5045869"/>
            <a:ext cx="5121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this case the intersecting planes were 2 planar fold limbs, therefore, the intersection is the hinge orientation (122.5, 19.8)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31175" y="3448943"/>
            <a:ext cx="8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Limb 2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14949" y="3541217"/>
            <a:ext cx="8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Limb 1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8475" y="5386486"/>
            <a:ext cx="8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Hinge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2650" y="1781175"/>
            <a:ext cx="1685924" cy="64633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NETPROG diagram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72400" y="2600325"/>
            <a:ext cx="444500" cy="823119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304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of Cross-Product and Dot-Product Example: yields attitude of fold hinge given the two limb attitudes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70394"/>
              </p:ext>
            </p:extLst>
          </p:nvPr>
        </p:nvGraphicFramePr>
        <p:xfrm>
          <a:off x="1143000" y="1645659"/>
          <a:ext cx="6477000" cy="464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Drawing" r:id="rId3" imgW="6114960" imgH="4381560" progId="Presentations.Drawing.14">
                  <p:embed/>
                </p:oleObj>
              </mc:Choice>
              <mc:Fallback>
                <p:oleObj name="Drawing" r:id="rId3" imgW="6114960" imgH="438156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645659"/>
                        <a:ext cx="6477000" cy="464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5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Intersecting Planes: Apparent Dip Example</a:t>
            </a:r>
            <a:endParaRPr lang="en-US" sz="36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5129"/>
            <a:ext cx="6340475" cy="31321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95231" y="2507455"/>
            <a:ext cx="17907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Apparent Dip Example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90381" y="3002755"/>
            <a:ext cx="3197225" cy="3195638"/>
          </a:xfrm>
          <a:prstGeom prst="ellips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50693" y="4602955"/>
            <a:ext cx="396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8792368" y="4602955"/>
            <a:ext cx="396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7190581" y="6203155"/>
            <a:ext cx="0" cy="4127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190581" y="2963067"/>
            <a:ext cx="0" cy="3968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111206" y="4602955"/>
            <a:ext cx="16033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7190581" y="4523580"/>
            <a:ext cx="0" cy="1603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84218" y="2753517"/>
            <a:ext cx="2127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0568" y="6253955"/>
            <a:ext cx="200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14156" y="4502942"/>
            <a:ext cx="250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843168" y="4502942"/>
            <a:ext cx="200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7468393" y="2988467"/>
            <a:ext cx="7938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6906418" y="2988467"/>
            <a:ext cx="6350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906418" y="6179342"/>
            <a:ext cx="6350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468393" y="6179342"/>
            <a:ext cx="7938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7738268" y="3063080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 flipV="1">
            <a:off x="6630193" y="3063080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6630193" y="6107905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7738268" y="6107905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7992268" y="3183730"/>
            <a:ext cx="19050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 flipV="1">
            <a:off x="6369843" y="3183730"/>
            <a:ext cx="20638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369843" y="5988842"/>
            <a:ext cx="20638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992268" y="5988842"/>
            <a:ext cx="19050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8220868" y="3347242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" name="Line 31"/>
          <p:cNvSpPr>
            <a:spLocks noChangeShapeType="1"/>
          </p:cNvSpPr>
          <p:nvPr/>
        </p:nvSpPr>
        <p:spPr bwMode="auto">
          <a:xfrm flipH="1" flipV="1">
            <a:off x="6136481" y="3347242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Line 32"/>
          <p:cNvSpPr>
            <a:spLocks noChangeShapeType="1"/>
          </p:cNvSpPr>
          <p:nvPr/>
        </p:nvSpPr>
        <p:spPr bwMode="auto">
          <a:xfrm flipH="1">
            <a:off x="6136481" y="5830092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Line 33"/>
          <p:cNvSpPr>
            <a:spLocks noChangeShapeType="1"/>
          </p:cNvSpPr>
          <p:nvPr/>
        </p:nvSpPr>
        <p:spPr bwMode="auto">
          <a:xfrm>
            <a:off x="8220868" y="5830092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Line 34"/>
          <p:cNvSpPr>
            <a:spLocks noChangeShapeType="1"/>
          </p:cNvSpPr>
          <p:nvPr/>
        </p:nvSpPr>
        <p:spPr bwMode="auto">
          <a:xfrm flipV="1">
            <a:off x="8417718" y="3548855"/>
            <a:ext cx="30163" cy="254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Line 35"/>
          <p:cNvSpPr>
            <a:spLocks noChangeShapeType="1"/>
          </p:cNvSpPr>
          <p:nvPr/>
        </p:nvSpPr>
        <p:spPr bwMode="auto">
          <a:xfrm flipH="1" flipV="1">
            <a:off x="5934868" y="3548855"/>
            <a:ext cx="30163" cy="254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Line 36"/>
          <p:cNvSpPr>
            <a:spLocks noChangeShapeType="1"/>
          </p:cNvSpPr>
          <p:nvPr/>
        </p:nvSpPr>
        <p:spPr bwMode="auto">
          <a:xfrm flipH="1">
            <a:off x="5934868" y="5631655"/>
            <a:ext cx="30163" cy="269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Line 37"/>
          <p:cNvSpPr>
            <a:spLocks noChangeShapeType="1"/>
          </p:cNvSpPr>
          <p:nvPr/>
        </p:nvSpPr>
        <p:spPr bwMode="auto">
          <a:xfrm>
            <a:off x="8417718" y="5631655"/>
            <a:ext cx="30163" cy="269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Line 38"/>
          <p:cNvSpPr>
            <a:spLocks noChangeShapeType="1"/>
          </p:cNvSpPr>
          <p:nvPr/>
        </p:nvSpPr>
        <p:spPr bwMode="auto">
          <a:xfrm flipV="1">
            <a:off x="8578056" y="3783805"/>
            <a:ext cx="34925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Line 39"/>
          <p:cNvSpPr>
            <a:spLocks noChangeShapeType="1"/>
          </p:cNvSpPr>
          <p:nvPr/>
        </p:nvSpPr>
        <p:spPr bwMode="auto">
          <a:xfrm flipH="1" flipV="1">
            <a:off x="5769768" y="3783805"/>
            <a:ext cx="34925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Line 40"/>
          <p:cNvSpPr>
            <a:spLocks noChangeShapeType="1"/>
          </p:cNvSpPr>
          <p:nvPr/>
        </p:nvSpPr>
        <p:spPr bwMode="auto">
          <a:xfrm flipH="1">
            <a:off x="5769768" y="5403055"/>
            <a:ext cx="34925" cy="206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Line 41"/>
          <p:cNvSpPr>
            <a:spLocks noChangeShapeType="1"/>
          </p:cNvSpPr>
          <p:nvPr/>
        </p:nvSpPr>
        <p:spPr bwMode="auto">
          <a:xfrm>
            <a:off x="8578056" y="5403055"/>
            <a:ext cx="34925" cy="206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Line 42"/>
          <p:cNvSpPr>
            <a:spLocks noChangeShapeType="1"/>
          </p:cNvSpPr>
          <p:nvPr/>
        </p:nvSpPr>
        <p:spPr bwMode="auto">
          <a:xfrm flipV="1">
            <a:off x="8695531" y="4042567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Line 43"/>
          <p:cNvSpPr>
            <a:spLocks noChangeShapeType="1"/>
          </p:cNvSpPr>
          <p:nvPr/>
        </p:nvSpPr>
        <p:spPr bwMode="auto">
          <a:xfrm flipH="1" flipV="1">
            <a:off x="5649118" y="4042567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Line 44"/>
          <p:cNvSpPr>
            <a:spLocks noChangeShapeType="1"/>
          </p:cNvSpPr>
          <p:nvPr/>
        </p:nvSpPr>
        <p:spPr bwMode="auto">
          <a:xfrm flipH="1">
            <a:off x="5649118" y="5150642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Line 45"/>
          <p:cNvSpPr>
            <a:spLocks noChangeShapeType="1"/>
          </p:cNvSpPr>
          <p:nvPr/>
        </p:nvSpPr>
        <p:spPr bwMode="auto">
          <a:xfrm>
            <a:off x="8695531" y="5150642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Line 46"/>
          <p:cNvSpPr>
            <a:spLocks noChangeShapeType="1"/>
          </p:cNvSpPr>
          <p:nvPr/>
        </p:nvSpPr>
        <p:spPr bwMode="auto">
          <a:xfrm flipV="1">
            <a:off x="8768556" y="4318792"/>
            <a:ext cx="39688" cy="63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Line 47"/>
          <p:cNvSpPr>
            <a:spLocks noChangeShapeType="1"/>
          </p:cNvSpPr>
          <p:nvPr/>
        </p:nvSpPr>
        <p:spPr bwMode="auto">
          <a:xfrm flipH="1" flipV="1">
            <a:off x="5574506" y="4318792"/>
            <a:ext cx="39688" cy="63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Line 48"/>
          <p:cNvSpPr>
            <a:spLocks noChangeShapeType="1"/>
          </p:cNvSpPr>
          <p:nvPr/>
        </p:nvSpPr>
        <p:spPr bwMode="auto">
          <a:xfrm flipH="1">
            <a:off x="5574506" y="4880767"/>
            <a:ext cx="39688" cy="79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Line 49"/>
          <p:cNvSpPr>
            <a:spLocks noChangeShapeType="1"/>
          </p:cNvSpPr>
          <p:nvPr/>
        </p:nvSpPr>
        <p:spPr bwMode="auto">
          <a:xfrm>
            <a:off x="8768556" y="4880767"/>
            <a:ext cx="39688" cy="79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Freeform 50"/>
          <p:cNvSpPr>
            <a:spLocks/>
          </p:cNvSpPr>
          <p:nvPr/>
        </p:nvSpPr>
        <p:spPr bwMode="auto">
          <a:xfrm flipV="1">
            <a:off x="5965031" y="3574255"/>
            <a:ext cx="2514600" cy="2212975"/>
          </a:xfrm>
          <a:custGeom>
            <a:avLst/>
            <a:gdLst>
              <a:gd name="T0" fmla="*/ 108 w 6596"/>
              <a:gd name="T1" fmla="*/ 353 h 5806"/>
              <a:gd name="T2" fmla="*/ 273 w 6596"/>
              <a:gd name="T3" fmla="*/ 280 h 5806"/>
              <a:gd name="T4" fmla="*/ 440 w 6596"/>
              <a:gd name="T5" fmla="*/ 216 h 5806"/>
              <a:gd name="T6" fmla="*/ 609 w 6596"/>
              <a:gd name="T7" fmla="*/ 161 h 5806"/>
              <a:gd name="T8" fmla="*/ 778 w 6596"/>
              <a:gd name="T9" fmla="*/ 114 h 5806"/>
              <a:gd name="T10" fmla="*/ 949 w 6596"/>
              <a:gd name="T11" fmla="*/ 76 h 5806"/>
              <a:gd name="T12" fmla="*/ 1120 w 6596"/>
              <a:gd name="T13" fmla="*/ 46 h 5806"/>
              <a:gd name="T14" fmla="*/ 1292 w 6596"/>
              <a:gd name="T15" fmla="*/ 23 h 5806"/>
              <a:gd name="T16" fmla="*/ 1464 w 6596"/>
              <a:gd name="T17" fmla="*/ 8 h 5806"/>
              <a:gd name="T18" fmla="*/ 1635 w 6596"/>
              <a:gd name="T19" fmla="*/ 1 h 5806"/>
              <a:gd name="T20" fmla="*/ 1807 w 6596"/>
              <a:gd name="T21" fmla="*/ 1 h 5806"/>
              <a:gd name="T22" fmla="*/ 1978 w 6596"/>
              <a:gd name="T23" fmla="*/ 7 h 5806"/>
              <a:gd name="T24" fmla="*/ 2149 w 6596"/>
              <a:gd name="T25" fmla="*/ 21 h 5806"/>
              <a:gd name="T26" fmla="*/ 2318 w 6596"/>
              <a:gd name="T27" fmla="*/ 41 h 5806"/>
              <a:gd name="T28" fmla="*/ 2487 w 6596"/>
              <a:gd name="T29" fmla="*/ 68 h 5806"/>
              <a:gd name="T30" fmla="*/ 2655 w 6596"/>
              <a:gd name="T31" fmla="*/ 101 h 5806"/>
              <a:gd name="T32" fmla="*/ 2821 w 6596"/>
              <a:gd name="T33" fmla="*/ 140 h 5806"/>
              <a:gd name="T34" fmla="*/ 2986 w 6596"/>
              <a:gd name="T35" fmla="*/ 185 h 5806"/>
              <a:gd name="T36" fmla="*/ 3149 w 6596"/>
              <a:gd name="T37" fmla="*/ 236 h 5806"/>
              <a:gd name="T38" fmla="*/ 3310 w 6596"/>
              <a:gd name="T39" fmla="*/ 293 h 5806"/>
              <a:gd name="T40" fmla="*/ 3469 w 6596"/>
              <a:gd name="T41" fmla="*/ 356 h 5806"/>
              <a:gd name="T42" fmla="*/ 3626 w 6596"/>
              <a:gd name="T43" fmla="*/ 423 h 5806"/>
              <a:gd name="T44" fmla="*/ 3781 w 6596"/>
              <a:gd name="T45" fmla="*/ 497 h 5806"/>
              <a:gd name="T46" fmla="*/ 3933 w 6596"/>
              <a:gd name="T47" fmla="*/ 575 h 5806"/>
              <a:gd name="T48" fmla="*/ 4083 w 6596"/>
              <a:gd name="T49" fmla="*/ 658 h 5806"/>
              <a:gd name="T50" fmla="*/ 4230 w 6596"/>
              <a:gd name="T51" fmla="*/ 747 h 5806"/>
              <a:gd name="T52" fmla="*/ 4374 w 6596"/>
              <a:gd name="T53" fmla="*/ 840 h 5806"/>
              <a:gd name="T54" fmla="*/ 4514 w 6596"/>
              <a:gd name="T55" fmla="*/ 938 h 5806"/>
              <a:gd name="T56" fmla="*/ 4652 w 6596"/>
              <a:gd name="T57" fmla="*/ 1040 h 5806"/>
              <a:gd name="T58" fmla="*/ 4787 w 6596"/>
              <a:gd name="T59" fmla="*/ 1147 h 5806"/>
              <a:gd name="T60" fmla="*/ 4917 w 6596"/>
              <a:gd name="T61" fmla="*/ 1258 h 5806"/>
              <a:gd name="T62" fmla="*/ 5045 w 6596"/>
              <a:gd name="T63" fmla="*/ 1373 h 5806"/>
              <a:gd name="T64" fmla="*/ 5168 w 6596"/>
              <a:gd name="T65" fmla="*/ 1492 h 5806"/>
              <a:gd name="T66" fmla="*/ 5287 w 6596"/>
              <a:gd name="T67" fmla="*/ 1615 h 5806"/>
              <a:gd name="T68" fmla="*/ 5403 w 6596"/>
              <a:gd name="T69" fmla="*/ 1742 h 5806"/>
              <a:gd name="T70" fmla="*/ 5514 w 6596"/>
              <a:gd name="T71" fmla="*/ 1872 h 5806"/>
              <a:gd name="T72" fmla="*/ 5620 w 6596"/>
              <a:gd name="T73" fmla="*/ 2006 h 5806"/>
              <a:gd name="T74" fmla="*/ 5722 w 6596"/>
              <a:gd name="T75" fmla="*/ 2144 h 5806"/>
              <a:gd name="T76" fmla="*/ 5820 w 6596"/>
              <a:gd name="T77" fmla="*/ 2285 h 5806"/>
              <a:gd name="T78" fmla="*/ 5912 w 6596"/>
              <a:gd name="T79" fmla="*/ 2428 h 5806"/>
              <a:gd name="T80" fmla="*/ 6000 w 6596"/>
              <a:gd name="T81" fmla="*/ 2575 h 5806"/>
              <a:gd name="T82" fmla="*/ 6082 w 6596"/>
              <a:gd name="T83" fmla="*/ 2725 h 5806"/>
              <a:gd name="T84" fmla="*/ 6159 w 6596"/>
              <a:gd name="T85" fmla="*/ 2878 h 5806"/>
              <a:gd name="T86" fmla="*/ 6230 w 6596"/>
              <a:gd name="T87" fmla="*/ 3033 h 5806"/>
              <a:gd name="T88" fmla="*/ 6295 w 6596"/>
              <a:gd name="T89" fmla="*/ 3191 h 5806"/>
              <a:gd name="T90" fmla="*/ 6355 w 6596"/>
              <a:gd name="T91" fmla="*/ 3351 h 5806"/>
              <a:gd name="T92" fmla="*/ 6409 w 6596"/>
              <a:gd name="T93" fmla="*/ 3513 h 5806"/>
              <a:gd name="T94" fmla="*/ 6456 w 6596"/>
              <a:gd name="T95" fmla="*/ 3677 h 5806"/>
              <a:gd name="T96" fmla="*/ 6497 w 6596"/>
              <a:gd name="T97" fmla="*/ 3844 h 5806"/>
              <a:gd name="T98" fmla="*/ 6531 w 6596"/>
              <a:gd name="T99" fmla="*/ 4012 h 5806"/>
              <a:gd name="T100" fmla="*/ 6558 w 6596"/>
              <a:gd name="T101" fmla="*/ 4181 h 5806"/>
              <a:gd name="T102" fmla="*/ 6578 w 6596"/>
              <a:gd name="T103" fmla="*/ 4352 h 5806"/>
              <a:gd name="T104" fmla="*/ 6591 w 6596"/>
              <a:gd name="T105" fmla="*/ 4524 h 5806"/>
              <a:gd name="T106" fmla="*/ 6596 w 6596"/>
              <a:gd name="T107" fmla="*/ 4698 h 5806"/>
              <a:gd name="T108" fmla="*/ 6593 w 6596"/>
              <a:gd name="T109" fmla="*/ 4872 h 5806"/>
              <a:gd name="T110" fmla="*/ 6582 w 6596"/>
              <a:gd name="T111" fmla="*/ 5047 h 5806"/>
              <a:gd name="T112" fmla="*/ 6563 w 6596"/>
              <a:gd name="T113" fmla="*/ 5222 h 5806"/>
              <a:gd name="T114" fmla="*/ 6535 w 6596"/>
              <a:gd name="T115" fmla="*/ 5397 h 5806"/>
              <a:gd name="T116" fmla="*/ 6498 w 6596"/>
              <a:gd name="T117" fmla="*/ 5573 h 5806"/>
              <a:gd name="T118" fmla="*/ 6452 w 6596"/>
              <a:gd name="T119" fmla="*/ 5748 h 5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96" h="5806">
                <a:moveTo>
                  <a:pt x="0" y="406"/>
                </a:moveTo>
                <a:lnTo>
                  <a:pt x="54" y="379"/>
                </a:lnTo>
                <a:lnTo>
                  <a:pt x="108" y="353"/>
                </a:lnTo>
                <a:lnTo>
                  <a:pt x="163" y="327"/>
                </a:lnTo>
                <a:lnTo>
                  <a:pt x="218" y="303"/>
                </a:lnTo>
                <a:lnTo>
                  <a:pt x="273" y="280"/>
                </a:lnTo>
                <a:lnTo>
                  <a:pt x="329" y="258"/>
                </a:lnTo>
                <a:lnTo>
                  <a:pt x="384" y="236"/>
                </a:lnTo>
                <a:lnTo>
                  <a:pt x="440" y="216"/>
                </a:lnTo>
                <a:lnTo>
                  <a:pt x="496" y="197"/>
                </a:lnTo>
                <a:lnTo>
                  <a:pt x="552" y="178"/>
                </a:lnTo>
                <a:lnTo>
                  <a:pt x="609" y="161"/>
                </a:lnTo>
                <a:lnTo>
                  <a:pt x="665" y="145"/>
                </a:lnTo>
                <a:lnTo>
                  <a:pt x="722" y="129"/>
                </a:lnTo>
                <a:lnTo>
                  <a:pt x="778" y="114"/>
                </a:lnTo>
                <a:lnTo>
                  <a:pt x="835" y="101"/>
                </a:lnTo>
                <a:lnTo>
                  <a:pt x="892" y="88"/>
                </a:lnTo>
                <a:lnTo>
                  <a:pt x="949" y="76"/>
                </a:lnTo>
                <a:lnTo>
                  <a:pt x="1006" y="65"/>
                </a:lnTo>
                <a:lnTo>
                  <a:pt x="1063" y="55"/>
                </a:lnTo>
                <a:lnTo>
                  <a:pt x="1120" y="46"/>
                </a:lnTo>
                <a:lnTo>
                  <a:pt x="1177" y="37"/>
                </a:lnTo>
                <a:lnTo>
                  <a:pt x="1234" y="30"/>
                </a:lnTo>
                <a:lnTo>
                  <a:pt x="1292" y="23"/>
                </a:lnTo>
                <a:lnTo>
                  <a:pt x="1349" y="18"/>
                </a:lnTo>
                <a:lnTo>
                  <a:pt x="1406" y="13"/>
                </a:lnTo>
                <a:lnTo>
                  <a:pt x="1464" y="8"/>
                </a:lnTo>
                <a:lnTo>
                  <a:pt x="1521" y="5"/>
                </a:lnTo>
                <a:lnTo>
                  <a:pt x="1578" y="3"/>
                </a:lnTo>
                <a:lnTo>
                  <a:pt x="1635" y="1"/>
                </a:lnTo>
                <a:lnTo>
                  <a:pt x="1693" y="0"/>
                </a:lnTo>
                <a:lnTo>
                  <a:pt x="1750" y="0"/>
                </a:lnTo>
                <a:lnTo>
                  <a:pt x="1807" y="1"/>
                </a:lnTo>
                <a:lnTo>
                  <a:pt x="1864" y="2"/>
                </a:lnTo>
                <a:lnTo>
                  <a:pt x="1921" y="4"/>
                </a:lnTo>
                <a:lnTo>
                  <a:pt x="1978" y="7"/>
                </a:lnTo>
                <a:lnTo>
                  <a:pt x="2035" y="11"/>
                </a:lnTo>
                <a:lnTo>
                  <a:pt x="2092" y="16"/>
                </a:lnTo>
                <a:lnTo>
                  <a:pt x="2149" y="21"/>
                </a:lnTo>
                <a:lnTo>
                  <a:pt x="2205" y="27"/>
                </a:lnTo>
                <a:lnTo>
                  <a:pt x="2262" y="34"/>
                </a:lnTo>
                <a:lnTo>
                  <a:pt x="2318" y="41"/>
                </a:lnTo>
                <a:lnTo>
                  <a:pt x="2375" y="49"/>
                </a:lnTo>
                <a:lnTo>
                  <a:pt x="2431" y="58"/>
                </a:lnTo>
                <a:lnTo>
                  <a:pt x="2487" y="68"/>
                </a:lnTo>
                <a:lnTo>
                  <a:pt x="2543" y="78"/>
                </a:lnTo>
                <a:lnTo>
                  <a:pt x="2599" y="89"/>
                </a:lnTo>
                <a:lnTo>
                  <a:pt x="2655" y="101"/>
                </a:lnTo>
                <a:lnTo>
                  <a:pt x="2710" y="113"/>
                </a:lnTo>
                <a:lnTo>
                  <a:pt x="2766" y="126"/>
                </a:lnTo>
                <a:lnTo>
                  <a:pt x="2821" y="140"/>
                </a:lnTo>
                <a:lnTo>
                  <a:pt x="2876" y="154"/>
                </a:lnTo>
                <a:lnTo>
                  <a:pt x="2931" y="169"/>
                </a:lnTo>
                <a:lnTo>
                  <a:pt x="2986" y="185"/>
                </a:lnTo>
                <a:lnTo>
                  <a:pt x="3040" y="202"/>
                </a:lnTo>
                <a:lnTo>
                  <a:pt x="3095" y="219"/>
                </a:lnTo>
                <a:lnTo>
                  <a:pt x="3149" y="236"/>
                </a:lnTo>
                <a:lnTo>
                  <a:pt x="3203" y="255"/>
                </a:lnTo>
                <a:lnTo>
                  <a:pt x="3256" y="274"/>
                </a:lnTo>
                <a:lnTo>
                  <a:pt x="3310" y="293"/>
                </a:lnTo>
                <a:lnTo>
                  <a:pt x="3363" y="313"/>
                </a:lnTo>
                <a:lnTo>
                  <a:pt x="3416" y="334"/>
                </a:lnTo>
                <a:lnTo>
                  <a:pt x="3469" y="356"/>
                </a:lnTo>
                <a:lnTo>
                  <a:pt x="3522" y="378"/>
                </a:lnTo>
                <a:lnTo>
                  <a:pt x="3574" y="400"/>
                </a:lnTo>
                <a:lnTo>
                  <a:pt x="3626" y="423"/>
                </a:lnTo>
                <a:lnTo>
                  <a:pt x="3678" y="447"/>
                </a:lnTo>
                <a:lnTo>
                  <a:pt x="3729" y="472"/>
                </a:lnTo>
                <a:lnTo>
                  <a:pt x="3781" y="497"/>
                </a:lnTo>
                <a:lnTo>
                  <a:pt x="3832" y="522"/>
                </a:lnTo>
                <a:lnTo>
                  <a:pt x="3883" y="548"/>
                </a:lnTo>
                <a:lnTo>
                  <a:pt x="3933" y="575"/>
                </a:lnTo>
                <a:lnTo>
                  <a:pt x="3983" y="602"/>
                </a:lnTo>
                <a:lnTo>
                  <a:pt x="4033" y="630"/>
                </a:lnTo>
                <a:lnTo>
                  <a:pt x="4083" y="658"/>
                </a:lnTo>
                <a:lnTo>
                  <a:pt x="4132" y="687"/>
                </a:lnTo>
                <a:lnTo>
                  <a:pt x="4181" y="717"/>
                </a:lnTo>
                <a:lnTo>
                  <a:pt x="4230" y="747"/>
                </a:lnTo>
                <a:lnTo>
                  <a:pt x="4278" y="777"/>
                </a:lnTo>
                <a:lnTo>
                  <a:pt x="4326" y="808"/>
                </a:lnTo>
                <a:lnTo>
                  <a:pt x="4374" y="840"/>
                </a:lnTo>
                <a:lnTo>
                  <a:pt x="4421" y="872"/>
                </a:lnTo>
                <a:lnTo>
                  <a:pt x="4468" y="904"/>
                </a:lnTo>
                <a:lnTo>
                  <a:pt x="4514" y="938"/>
                </a:lnTo>
                <a:lnTo>
                  <a:pt x="4561" y="971"/>
                </a:lnTo>
                <a:lnTo>
                  <a:pt x="4607" y="1005"/>
                </a:lnTo>
                <a:lnTo>
                  <a:pt x="4652" y="1040"/>
                </a:lnTo>
                <a:lnTo>
                  <a:pt x="4697" y="1075"/>
                </a:lnTo>
                <a:lnTo>
                  <a:pt x="4742" y="1110"/>
                </a:lnTo>
                <a:lnTo>
                  <a:pt x="4787" y="1147"/>
                </a:lnTo>
                <a:lnTo>
                  <a:pt x="4831" y="1183"/>
                </a:lnTo>
                <a:lnTo>
                  <a:pt x="4874" y="1220"/>
                </a:lnTo>
                <a:lnTo>
                  <a:pt x="4917" y="1258"/>
                </a:lnTo>
                <a:lnTo>
                  <a:pt x="4960" y="1295"/>
                </a:lnTo>
                <a:lnTo>
                  <a:pt x="5003" y="1334"/>
                </a:lnTo>
                <a:lnTo>
                  <a:pt x="5045" y="1373"/>
                </a:lnTo>
                <a:lnTo>
                  <a:pt x="5086" y="1412"/>
                </a:lnTo>
                <a:lnTo>
                  <a:pt x="5127" y="1452"/>
                </a:lnTo>
                <a:lnTo>
                  <a:pt x="5168" y="1492"/>
                </a:lnTo>
                <a:lnTo>
                  <a:pt x="5208" y="1532"/>
                </a:lnTo>
                <a:lnTo>
                  <a:pt x="5248" y="1573"/>
                </a:lnTo>
                <a:lnTo>
                  <a:pt x="5287" y="1615"/>
                </a:lnTo>
                <a:lnTo>
                  <a:pt x="5326" y="1657"/>
                </a:lnTo>
                <a:lnTo>
                  <a:pt x="5365" y="1699"/>
                </a:lnTo>
                <a:lnTo>
                  <a:pt x="5403" y="1742"/>
                </a:lnTo>
                <a:lnTo>
                  <a:pt x="5440" y="1785"/>
                </a:lnTo>
                <a:lnTo>
                  <a:pt x="5477" y="1828"/>
                </a:lnTo>
                <a:lnTo>
                  <a:pt x="5514" y="1872"/>
                </a:lnTo>
                <a:lnTo>
                  <a:pt x="5550" y="1917"/>
                </a:lnTo>
                <a:lnTo>
                  <a:pt x="5585" y="1961"/>
                </a:lnTo>
                <a:lnTo>
                  <a:pt x="5620" y="2006"/>
                </a:lnTo>
                <a:lnTo>
                  <a:pt x="5655" y="2052"/>
                </a:lnTo>
                <a:lnTo>
                  <a:pt x="5689" y="2098"/>
                </a:lnTo>
                <a:lnTo>
                  <a:pt x="5722" y="2144"/>
                </a:lnTo>
                <a:lnTo>
                  <a:pt x="5755" y="2190"/>
                </a:lnTo>
                <a:lnTo>
                  <a:pt x="5788" y="2237"/>
                </a:lnTo>
                <a:lnTo>
                  <a:pt x="5820" y="2285"/>
                </a:lnTo>
                <a:lnTo>
                  <a:pt x="5851" y="2332"/>
                </a:lnTo>
                <a:lnTo>
                  <a:pt x="5882" y="2380"/>
                </a:lnTo>
                <a:lnTo>
                  <a:pt x="5912" y="2428"/>
                </a:lnTo>
                <a:lnTo>
                  <a:pt x="5942" y="2477"/>
                </a:lnTo>
                <a:lnTo>
                  <a:pt x="5971" y="2526"/>
                </a:lnTo>
                <a:lnTo>
                  <a:pt x="6000" y="2575"/>
                </a:lnTo>
                <a:lnTo>
                  <a:pt x="6028" y="2625"/>
                </a:lnTo>
                <a:lnTo>
                  <a:pt x="6055" y="2675"/>
                </a:lnTo>
                <a:lnTo>
                  <a:pt x="6082" y="2725"/>
                </a:lnTo>
                <a:lnTo>
                  <a:pt x="6108" y="2776"/>
                </a:lnTo>
                <a:lnTo>
                  <a:pt x="6134" y="2827"/>
                </a:lnTo>
                <a:lnTo>
                  <a:pt x="6159" y="2878"/>
                </a:lnTo>
                <a:lnTo>
                  <a:pt x="6183" y="2929"/>
                </a:lnTo>
                <a:lnTo>
                  <a:pt x="6207" y="2981"/>
                </a:lnTo>
                <a:lnTo>
                  <a:pt x="6230" y="3033"/>
                </a:lnTo>
                <a:lnTo>
                  <a:pt x="6252" y="3085"/>
                </a:lnTo>
                <a:lnTo>
                  <a:pt x="6274" y="3138"/>
                </a:lnTo>
                <a:lnTo>
                  <a:pt x="6295" y="3191"/>
                </a:lnTo>
                <a:lnTo>
                  <a:pt x="6316" y="3244"/>
                </a:lnTo>
                <a:lnTo>
                  <a:pt x="6336" y="3297"/>
                </a:lnTo>
                <a:lnTo>
                  <a:pt x="6355" y="3351"/>
                </a:lnTo>
                <a:lnTo>
                  <a:pt x="6374" y="3405"/>
                </a:lnTo>
                <a:lnTo>
                  <a:pt x="6391" y="3459"/>
                </a:lnTo>
                <a:lnTo>
                  <a:pt x="6409" y="3513"/>
                </a:lnTo>
                <a:lnTo>
                  <a:pt x="6425" y="3568"/>
                </a:lnTo>
                <a:lnTo>
                  <a:pt x="6441" y="3622"/>
                </a:lnTo>
                <a:lnTo>
                  <a:pt x="6456" y="3677"/>
                </a:lnTo>
                <a:lnTo>
                  <a:pt x="6470" y="3733"/>
                </a:lnTo>
                <a:lnTo>
                  <a:pt x="6484" y="3788"/>
                </a:lnTo>
                <a:lnTo>
                  <a:pt x="6497" y="3844"/>
                </a:lnTo>
                <a:lnTo>
                  <a:pt x="6509" y="3899"/>
                </a:lnTo>
                <a:lnTo>
                  <a:pt x="6520" y="3955"/>
                </a:lnTo>
                <a:lnTo>
                  <a:pt x="6531" y="4012"/>
                </a:lnTo>
                <a:lnTo>
                  <a:pt x="6540" y="4068"/>
                </a:lnTo>
                <a:lnTo>
                  <a:pt x="6550" y="4124"/>
                </a:lnTo>
                <a:lnTo>
                  <a:pt x="6558" y="4181"/>
                </a:lnTo>
                <a:lnTo>
                  <a:pt x="6565" y="4238"/>
                </a:lnTo>
                <a:lnTo>
                  <a:pt x="6572" y="4295"/>
                </a:lnTo>
                <a:lnTo>
                  <a:pt x="6578" y="4352"/>
                </a:lnTo>
                <a:lnTo>
                  <a:pt x="6583" y="4409"/>
                </a:lnTo>
                <a:lnTo>
                  <a:pt x="6587" y="4467"/>
                </a:lnTo>
                <a:lnTo>
                  <a:pt x="6591" y="4524"/>
                </a:lnTo>
                <a:lnTo>
                  <a:pt x="6593" y="4582"/>
                </a:lnTo>
                <a:lnTo>
                  <a:pt x="6595" y="4640"/>
                </a:lnTo>
                <a:lnTo>
                  <a:pt x="6596" y="4698"/>
                </a:lnTo>
                <a:lnTo>
                  <a:pt x="6596" y="4756"/>
                </a:lnTo>
                <a:lnTo>
                  <a:pt x="6595" y="4814"/>
                </a:lnTo>
                <a:lnTo>
                  <a:pt x="6593" y="4872"/>
                </a:lnTo>
                <a:lnTo>
                  <a:pt x="6590" y="4930"/>
                </a:lnTo>
                <a:lnTo>
                  <a:pt x="6587" y="4988"/>
                </a:lnTo>
                <a:lnTo>
                  <a:pt x="6582" y="5047"/>
                </a:lnTo>
                <a:lnTo>
                  <a:pt x="6577" y="5105"/>
                </a:lnTo>
                <a:lnTo>
                  <a:pt x="6570" y="5163"/>
                </a:lnTo>
                <a:lnTo>
                  <a:pt x="6563" y="5222"/>
                </a:lnTo>
                <a:lnTo>
                  <a:pt x="6555" y="5280"/>
                </a:lnTo>
                <a:lnTo>
                  <a:pt x="6545" y="5339"/>
                </a:lnTo>
                <a:lnTo>
                  <a:pt x="6535" y="5397"/>
                </a:lnTo>
                <a:lnTo>
                  <a:pt x="6524" y="5456"/>
                </a:lnTo>
                <a:lnTo>
                  <a:pt x="6511" y="5514"/>
                </a:lnTo>
                <a:lnTo>
                  <a:pt x="6498" y="5573"/>
                </a:lnTo>
                <a:lnTo>
                  <a:pt x="6484" y="5631"/>
                </a:lnTo>
                <a:lnTo>
                  <a:pt x="6468" y="5689"/>
                </a:lnTo>
                <a:lnTo>
                  <a:pt x="6452" y="5748"/>
                </a:lnTo>
                <a:lnTo>
                  <a:pt x="6434" y="5806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Freeform 51"/>
          <p:cNvSpPr>
            <a:spLocks/>
          </p:cNvSpPr>
          <p:nvPr/>
        </p:nvSpPr>
        <p:spPr bwMode="auto">
          <a:xfrm flipV="1">
            <a:off x="5687218" y="4056855"/>
            <a:ext cx="3008313" cy="1093788"/>
          </a:xfrm>
          <a:custGeom>
            <a:avLst/>
            <a:gdLst>
              <a:gd name="T0" fmla="*/ 70 w 7894"/>
              <a:gd name="T1" fmla="*/ 2847 h 2872"/>
              <a:gd name="T2" fmla="*/ 176 w 7894"/>
              <a:gd name="T3" fmla="*/ 2808 h 2872"/>
              <a:gd name="T4" fmla="*/ 285 w 7894"/>
              <a:gd name="T5" fmla="*/ 2769 h 2872"/>
              <a:gd name="T6" fmla="*/ 397 w 7894"/>
              <a:gd name="T7" fmla="*/ 2728 h 2872"/>
              <a:gd name="T8" fmla="*/ 511 w 7894"/>
              <a:gd name="T9" fmla="*/ 2687 h 2872"/>
              <a:gd name="T10" fmla="*/ 627 w 7894"/>
              <a:gd name="T11" fmla="*/ 2644 h 2872"/>
              <a:gd name="T12" fmla="*/ 746 w 7894"/>
              <a:gd name="T13" fmla="*/ 2601 h 2872"/>
              <a:gd name="T14" fmla="*/ 866 w 7894"/>
              <a:gd name="T15" fmla="*/ 2557 h 2872"/>
              <a:gd name="T16" fmla="*/ 989 w 7894"/>
              <a:gd name="T17" fmla="*/ 2513 h 2872"/>
              <a:gd name="T18" fmla="*/ 1114 w 7894"/>
              <a:gd name="T19" fmla="*/ 2467 h 2872"/>
              <a:gd name="T20" fmla="*/ 1241 w 7894"/>
              <a:gd name="T21" fmla="*/ 2421 h 2872"/>
              <a:gd name="T22" fmla="*/ 1370 w 7894"/>
              <a:gd name="T23" fmla="*/ 2374 h 2872"/>
              <a:gd name="T24" fmla="*/ 1500 w 7894"/>
              <a:gd name="T25" fmla="*/ 2327 h 2872"/>
              <a:gd name="T26" fmla="*/ 1632 w 7894"/>
              <a:gd name="T27" fmla="*/ 2278 h 2872"/>
              <a:gd name="T28" fmla="*/ 1766 w 7894"/>
              <a:gd name="T29" fmla="*/ 2230 h 2872"/>
              <a:gd name="T30" fmla="*/ 1901 w 7894"/>
              <a:gd name="T31" fmla="*/ 2181 h 2872"/>
              <a:gd name="T32" fmla="*/ 2038 w 7894"/>
              <a:gd name="T33" fmla="*/ 2131 h 2872"/>
              <a:gd name="T34" fmla="*/ 2176 w 7894"/>
              <a:gd name="T35" fmla="*/ 2081 h 2872"/>
              <a:gd name="T36" fmla="*/ 2315 w 7894"/>
              <a:gd name="T37" fmla="*/ 2030 h 2872"/>
              <a:gd name="T38" fmla="*/ 2455 w 7894"/>
              <a:gd name="T39" fmla="*/ 1979 h 2872"/>
              <a:gd name="T40" fmla="*/ 2597 w 7894"/>
              <a:gd name="T41" fmla="*/ 1927 h 2872"/>
              <a:gd name="T42" fmla="*/ 2739 w 7894"/>
              <a:gd name="T43" fmla="*/ 1876 h 2872"/>
              <a:gd name="T44" fmla="*/ 2882 w 7894"/>
              <a:gd name="T45" fmla="*/ 1824 h 2872"/>
              <a:gd name="T46" fmla="*/ 3026 w 7894"/>
              <a:gd name="T47" fmla="*/ 1771 h 2872"/>
              <a:gd name="T48" fmla="*/ 3170 w 7894"/>
              <a:gd name="T49" fmla="*/ 1719 h 2872"/>
              <a:gd name="T50" fmla="*/ 3315 w 7894"/>
              <a:gd name="T51" fmla="*/ 1666 h 2872"/>
              <a:gd name="T52" fmla="*/ 3461 w 7894"/>
              <a:gd name="T53" fmla="*/ 1613 h 2872"/>
              <a:gd name="T54" fmla="*/ 3606 w 7894"/>
              <a:gd name="T55" fmla="*/ 1560 h 2872"/>
              <a:gd name="T56" fmla="*/ 3752 w 7894"/>
              <a:gd name="T57" fmla="*/ 1507 h 2872"/>
              <a:gd name="T58" fmla="*/ 3898 w 7894"/>
              <a:gd name="T59" fmla="*/ 1454 h 2872"/>
              <a:gd name="T60" fmla="*/ 4044 w 7894"/>
              <a:gd name="T61" fmla="*/ 1401 h 2872"/>
              <a:gd name="T62" fmla="*/ 4190 w 7894"/>
              <a:gd name="T63" fmla="*/ 1347 h 2872"/>
              <a:gd name="T64" fmla="*/ 4336 w 7894"/>
              <a:gd name="T65" fmla="*/ 1294 h 2872"/>
              <a:gd name="T66" fmla="*/ 4482 w 7894"/>
              <a:gd name="T67" fmla="*/ 1241 h 2872"/>
              <a:gd name="T68" fmla="*/ 4627 w 7894"/>
              <a:gd name="T69" fmla="*/ 1188 h 2872"/>
              <a:gd name="T70" fmla="*/ 4772 w 7894"/>
              <a:gd name="T71" fmla="*/ 1136 h 2872"/>
              <a:gd name="T72" fmla="*/ 4916 w 7894"/>
              <a:gd name="T73" fmla="*/ 1083 h 2872"/>
              <a:gd name="T74" fmla="*/ 5060 w 7894"/>
              <a:gd name="T75" fmla="*/ 1031 h 2872"/>
              <a:gd name="T76" fmla="*/ 5203 w 7894"/>
              <a:gd name="T77" fmla="*/ 979 h 2872"/>
              <a:gd name="T78" fmla="*/ 5344 w 7894"/>
              <a:gd name="T79" fmla="*/ 927 h 2872"/>
              <a:gd name="T80" fmla="*/ 5485 w 7894"/>
              <a:gd name="T81" fmla="*/ 876 h 2872"/>
              <a:gd name="T82" fmla="*/ 5625 w 7894"/>
              <a:gd name="T83" fmla="*/ 825 h 2872"/>
              <a:gd name="T84" fmla="*/ 5764 w 7894"/>
              <a:gd name="T85" fmla="*/ 775 h 2872"/>
              <a:gd name="T86" fmla="*/ 5902 w 7894"/>
              <a:gd name="T87" fmla="*/ 725 h 2872"/>
              <a:gd name="T88" fmla="*/ 6038 w 7894"/>
              <a:gd name="T89" fmla="*/ 675 h 2872"/>
              <a:gd name="T90" fmla="*/ 6173 w 7894"/>
              <a:gd name="T91" fmla="*/ 626 h 2872"/>
              <a:gd name="T92" fmla="*/ 6306 w 7894"/>
              <a:gd name="T93" fmla="*/ 577 h 2872"/>
              <a:gd name="T94" fmla="*/ 6437 w 7894"/>
              <a:gd name="T95" fmla="*/ 530 h 2872"/>
              <a:gd name="T96" fmla="*/ 6567 w 7894"/>
              <a:gd name="T97" fmla="*/ 482 h 2872"/>
              <a:gd name="T98" fmla="*/ 6695 w 7894"/>
              <a:gd name="T99" fmla="*/ 436 h 2872"/>
              <a:gd name="T100" fmla="*/ 6822 w 7894"/>
              <a:gd name="T101" fmla="*/ 390 h 2872"/>
              <a:gd name="T102" fmla="*/ 6946 w 7894"/>
              <a:gd name="T103" fmla="*/ 344 h 2872"/>
              <a:gd name="T104" fmla="*/ 7068 w 7894"/>
              <a:gd name="T105" fmla="*/ 300 h 2872"/>
              <a:gd name="T106" fmla="*/ 7188 w 7894"/>
              <a:gd name="T107" fmla="*/ 256 h 2872"/>
              <a:gd name="T108" fmla="*/ 7306 w 7894"/>
              <a:gd name="T109" fmla="*/ 213 h 2872"/>
              <a:gd name="T110" fmla="*/ 7422 w 7894"/>
              <a:gd name="T111" fmla="*/ 171 h 2872"/>
              <a:gd name="T112" fmla="*/ 7535 w 7894"/>
              <a:gd name="T113" fmla="*/ 130 h 2872"/>
              <a:gd name="T114" fmla="*/ 7645 w 7894"/>
              <a:gd name="T115" fmla="*/ 90 h 2872"/>
              <a:gd name="T116" fmla="*/ 7754 w 7894"/>
              <a:gd name="T117" fmla="*/ 51 h 2872"/>
              <a:gd name="T118" fmla="*/ 7859 w 7894"/>
              <a:gd name="T119" fmla="*/ 12 h 2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94" h="2872">
                <a:moveTo>
                  <a:pt x="0" y="2872"/>
                </a:moveTo>
                <a:lnTo>
                  <a:pt x="35" y="2860"/>
                </a:lnTo>
                <a:lnTo>
                  <a:pt x="70" y="2847"/>
                </a:lnTo>
                <a:lnTo>
                  <a:pt x="105" y="2834"/>
                </a:lnTo>
                <a:lnTo>
                  <a:pt x="140" y="2821"/>
                </a:lnTo>
                <a:lnTo>
                  <a:pt x="176" y="2808"/>
                </a:lnTo>
                <a:lnTo>
                  <a:pt x="212" y="2795"/>
                </a:lnTo>
                <a:lnTo>
                  <a:pt x="249" y="2782"/>
                </a:lnTo>
                <a:lnTo>
                  <a:pt x="285" y="2769"/>
                </a:lnTo>
                <a:lnTo>
                  <a:pt x="322" y="2755"/>
                </a:lnTo>
                <a:lnTo>
                  <a:pt x="359" y="2742"/>
                </a:lnTo>
                <a:lnTo>
                  <a:pt x="397" y="2728"/>
                </a:lnTo>
                <a:lnTo>
                  <a:pt x="434" y="2714"/>
                </a:lnTo>
                <a:lnTo>
                  <a:pt x="472" y="2701"/>
                </a:lnTo>
                <a:lnTo>
                  <a:pt x="511" y="2687"/>
                </a:lnTo>
                <a:lnTo>
                  <a:pt x="549" y="2673"/>
                </a:lnTo>
                <a:lnTo>
                  <a:pt x="588" y="2659"/>
                </a:lnTo>
                <a:lnTo>
                  <a:pt x="627" y="2644"/>
                </a:lnTo>
                <a:lnTo>
                  <a:pt x="666" y="2630"/>
                </a:lnTo>
                <a:lnTo>
                  <a:pt x="706" y="2616"/>
                </a:lnTo>
                <a:lnTo>
                  <a:pt x="746" y="2601"/>
                </a:lnTo>
                <a:lnTo>
                  <a:pt x="786" y="2587"/>
                </a:lnTo>
                <a:lnTo>
                  <a:pt x="826" y="2572"/>
                </a:lnTo>
                <a:lnTo>
                  <a:pt x="866" y="2557"/>
                </a:lnTo>
                <a:lnTo>
                  <a:pt x="907" y="2542"/>
                </a:lnTo>
                <a:lnTo>
                  <a:pt x="948" y="2528"/>
                </a:lnTo>
                <a:lnTo>
                  <a:pt x="989" y="2513"/>
                </a:lnTo>
                <a:lnTo>
                  <a:pt x="1031" y="2497"/>
                </a:lnTo>
                <a:lnTo>
                  <a:pt x="1072" y="2482"/>
                </a:lnTo>
                <a:lnTo>
                  <a:pt x="1114" y="2467"/>
                </a:lnTo>
                <a:lnTo>
                  <a:pt x="1156" y="2452"/>
                </a:lnTo>
                <a:lnTo>
                  <a:pt x="1199" y="2436"/>
                </a:lnTo>
                <a:lnTo>
                  <a:pt x="1241" y="2421"/>
                </a:lnTo>
                <a:lnTo>
                  <a:pt x="1284" y="2405"/>
                </a:lnTo>
                <a:lnTo>
                  <a:pt x="1327" y="2390"/>
                </a:lnTo>
                <a:lnTo>
                  <a:pt x="1370" y="2374"/>
                </a:lnTo>
                <a:lnTo>
                  <a:pt x="1413" y="2358"/>
                </a:lnTo>
                <a:lnTo>
                  <a:pt x="1457" y="2342"/>
                </a:lnTo>
                <a:lnTo>
                  <a:pt x="1500" y="2327"/>
                </a:lnTo>
                <a:lnTo>
                  <a:pt x="1544" y="2311"/>
                </a:lnTo>
                <a:lnTo>
                  <a:pt x="1588" y="2295"/>
                </a:lnTo>
                <a:lnTo>
                  <a:pt x="1632" y="2278"/>
                </a:lnTo>
                <a:lnTo>
                  <a:pt x="1677" y="2262"/>
                </a:lnTo>
                <a:lnTo>
                  <a:pt x="1721" y="2246"/>
                </a:lnTo>
                <a:lnTo>
                  <a:pt x="1766" y="2230"/>
                </a:lnTo>
                <a:lnTo>
                  <a:pt x="1811" y="2213"/>
                </a:lnTo>
                <a:lnTo>
                  <a:pt x="1856" y="2197"/>
                </a:lnTo>
                <a:lnTo>
                  <a:pt x="1901" y="2181"/>
                </a:lnTo>
                <a:lnTo>
                  <a:pt x="1947" y="2164"/>
                </a:lnTo>
                <a:lnTo>
                  <a:pt x="1992" y="2147"/>
                </a:lnTo>
                <a:lnTo>
                  <a:pt x="2038" y="2131"/>
                </a:lnTo>
                <a:lnTo>
                  <a:pt x="2084" y="2114"/>
                </a:lnTo>
                <a:lnTo>
                  <a:pt x="2130" y="2097"/>
                </a:lnTo>
                <a:lnTo>
                  <a:pt x="2176" y="2081"/>
                </a:lnTo>
                <a:lnTo>
                  <a:pt x="2222" y="2064"/>
                </a:lnTo>
                <a:lnTo>
                  <a:pt x="2269" y="2047"/>
                </a:lnTo>
                <a:lnTo>
                  <a:pt x="2315" y="2030"/>
                </a:lnTo>
                <a:lnTo>
                  <a:pt x="2362" y="2013"/>
                </a:lnTo>
                <a:lnTo>
                  <a:pt x="2409" y="1996"/>
                </a:lnTo>
                <a:lnTo>
                  <a:pt x="2455" y="1979"/>
                </a:lnTo>
                <a:lnTo>
                  <a:pt x="2502" y="1962"/>
                </a:lnTo>
                <a:lnTo>
                  <a:pt x="2550" y="1945"/>
                </a:lnTo>
                <a:lnTo>
                  <a:pt x="2597" y="1927"/>
                </a:lnTo>
                <a:lnTo>
                  <a:pt x="2644" y="1910"/>
                </a:lnTo>
                <a:lnTo>
                  <a:pt x="2691" y="1893"/>
                </a:lnTo>
                <a:lnTo>
                  <a:pt x="2739" y="1876"/>
                </a:lnTo>
                <a:lnTo>
                  <a:pt x="2787" y="1858"/>
                </a:lnTo>
                <a:lnTo>
                  <a:pt x="2834" y="1841"/>
                </a:lnTo>
                <a:lnTo>
                  <a:pt x="2882" y="1824"/>
                </a:lnTo>
                <a:lnTo>
                  <a:pt x="2930" y="1806"/>
                </a:lnTo>
                <a:lnTo>
                  <a:pt x="2978" y="1789"/>
                </a:lnTo>
                <a:lnTo>
                  <a:pt x="3026" y="1771"/>
                </a:lnTo>
                <a:lnTo>
                  <a:pt x="3074" y="1754"/>
                </a:lnTo>
                <a:lnTo>
                  <a:pt x="3122" y="1736"/>
                </a:lnTo>
                <a:lnTo>
                  <a:pt x="3170" y="1719"/>
                </a:lnTo>
                <a:lnTo>
                  <a:pt x="3218" y="1701"/>
                </a:lnTo>
                <a:lnTo>
                  <a:pt x="3267" y="1684"/>
                </a:lnTo>
                <a:lnTo>
                  <a:pt x="3315" y="1666"/>
                </a:lnTo>
                <a:lnTo>
                  <a:pt x="3364" y="1648"/>
                </a:lnTo>
                <a:lnTo>
                  <a:pt x="3412" y="1631"/>
                </a:lnTo>
                <a:lnTo>
                  <a:pt x="3461" y="1613"/>
                </a:lnTo>
                <a:lnTo>
                  <a:pt x="3509" y="1595"/>
                </a:lnTo>
                <a:lnTo>
                  <a:pt x="3558" y="1578"/>
                </a:lnTo>
                <a:lnTo>
                  <a:pt x="3606" y="1560"/>
                </a:lnTo>
                <a:lnTo>
                  <a:pt x="3655" y="1542"/>
                </a:lnTo>
                <a:lnTo>
                  <a:pt x="3704" y="1525"/>
                </a:lnTo>
                <a:lnTo>
                  <a:pt x="3752" y="1507"/>
                </a:lnTo>
                <a:lnTo>
                  <a:pt x="3801" y="1489"/>
                </a:lnTo>
                <a:lnTo>
                  <a:pt x="3850" y="1471"/>
                </a:lnTo>
                <a:lnTo>
                  <a:pt x="3898" y="1454"/>
                </a:lnTo>
                <a:lnTo>
                  <a:pt x="3947" y="1436"/>
                </a:lnTo>
                <a:lnTo>
                  <a:pt x="3996" y="1418"/>
                </a:lnTo>
                <a:lnTo>
                  <a:pt x="4044" y="1401"/>
                </a:lnTo>
                <a:lnTo>
                  <a:pt x="4093" y="1383"/>
                </a:lnTo>
                <a:lnTo>
                  <a:pt x="4142" y="1365"/>
                </a:lnTo>
                <a:lnTo>
                  <a:pt x="4190" y="1347"/>
                </a:lnTo>
                <a:lnTo>
                  <a:pt x="4239" y="1330"/>
                </a:lnTo>
                <a:lnTo>
                  <a:pt x="4288" y="1312"/>
                </a:lnTo>
                <a:lnTo>
                  <a:pt x="4336" y="1294"/>
                </a:lnTo>
                <a:lnTo>
                  <a:pt x="4385" y="1277"/>
                </a:lnTo>
                <a:lnTo>
                  <a:pt x="4433" y="1259"/>
                </a:lnTo>
                <a:lnTo>
                  <a:pt x="4482" y="1241"/>
                </a:lnTo>
                <a:lnTo>
                  <a:pt x="4530" y="1224"/>
                </a:lnTo>
                <a:lnTo>
                  <a:pt x="4579" y="1206"/>
                </a:lnTo>
                <a:lnTo>
                  <a:pt x="4627" y="1188"/>
                </a:lnTo>
                <a:lnTo>
                  <a:pt x="4676" y="1171"/>
                </a:lnTo>
                <a:lnTo>
                  <a:pt x="4724" y="1153"/>
                </a:lnTo>
                <a:lnTo>
                  <a:pt x="4772" y="1136"/>
                </a:lnTo>
                <a:lnTo>
                  <a:pt x="4820" y="1118"/>
                </a:lnTo>
                <a:lnTo>
                  <a:pt x="4868" y="1101"/>
                </a:lnTo>
                <a:lnTo>
                  <a:pt x="4916" y="1083"/>
                </a:lnTo>
                <a:lnTo>
                  <a:pt x="4964" y="1066"/>
                </a:lnTo>
                <a:lnTo>
                  <a:pt x="5012" y="1048"/>
                </a:lnTo>
                <a:lnTo>
                  <a:pt x="5060" y="1031"/>
                </a:lnTo>
                <a:lnTo>
                  <a:pt x="5107" y="1014"/>
                </a:lnTo>
                <a:lnTo>
                  <a:pt x="5155" y="996"/>
                </a:lnTo>
                <a:lnTo>
                  <a:pt x="5203" y="979"/>
                </a:lnTo>
                <a:lnTo>
                  <a:pt x="5250" y="962"/>
                </a:lnTo>
                <a:lnTo>
                  <a:pt x="5297" y="945"/>
                </a:lnTo>
                <a:lnTo>
                  <a:pt x="5344" y="927"/>
                </a:lnTo>
                <a:lnTo>
                  <a:pt x="5392" y="910"/>
                </a:lnTo>
                <a:lnTo>
                  <a:pt x="5439" y="893"/>
                </a:lnTo>
                <a:lnTo>
                  <a:pt x="5485" y="876"/>
                </a:lnTo>
                <a:lnTo>
                  <a:pt x="5532" y="859"/>
                </a:lnTo>
                <a:lnTo>
                  <a:pt x="5579" y="842"/>
                </a:lnTo>
                <a:lnTo>
                  <a:pt x="5625" y="825"/>
                </a:lnTo>
                <a:lnTo>
                  <a:pt x="5672" y="808"/>
                </a:lnTo>
                <a:lnTo>
                  <a:pt x="5718" y="791"/>
                </a:lnTo>
                <a:lnTo>
                  <a:pt x="5764" y="775"/>
                </a:lnTo>
                <a:lnTo>
                  <a:pt x="5810" y="758"/>
                </a:lnTo>
                <a:lnTo>
                  <a:pt x="5856" y="741"/>
                </a:lnTo>
                <a:lnTo>
                  <a:pt x="5902" y="725"/>
                </a:lnTo>
                <a:lnTo>
                  <a:pt x="5947" y="708"/>
                </a:lnTo>
                <a:lnTo>
                  <a:pt x="5993" y="691"/>
                </a:lnTo>
                <a:lnTo>
                  <a:pt x="6038" y="675"/>
                </a:lnTo>
                <a:lnTo>
                  <a:pt x="6083" y="659"/>
                </a:lnTo>
                <a:lnTo>
                  <a:pt x="6128" y="642"/>
                </a:lnTo>
                <a:lnTo>
                  <a:pt x="6173" y="626"/>
                </a:lnTo>
                <a:lnTo>
                  <a:pt x="6217" y="610"/>
                </a:lnTo>
                <a:lnTo>
                  <a:pt x="6262" y="594"/>
                </a:lnTo>
                <a:lnTo>
                  <a:pt x="6306" y="577"/>
                </a:lnTo>
                <a:lnTo>
                  <a:pt x="6350" y="561"/>
                </a:lnTo>
                <a:lnTo>
                  <a:pt x="6394" y="545"/>
                </a:lnTo>
                <a:lnTo>
                  <a:pt x="6437" y="530"/>
                </a:lnTo>
                <a:lnTo>
                  <a:pt x="6481" y="514"/>
                </a:lnTo>
                <a:lnTo>
                  <a:pt x="6524" y="498"/>
                </a:lnTo>
                <a:lnTo>
                  <a:pt x="6567" y="482"/>
                </a:lnTo>
                <a:lnTo>
                  <a:pt x="6610" y="467"/>
                </a:lnTo>
                <a:lnTo>
                  <a:pt x="6653" y="451"/>
                </a:lnTo>
                <a:lnTo>
                  <a:pt x="6695" y="436"/>
                </a:lnTo>
                <a:lnTo>
                  <a:pt x="6738" y="420"/>
                </a:lnTo>
                <a:lnTo>
                  <a:pt x="6780" y="405"/>
                </a:lnTo>
                <a:lnTo>
                  <a:pt x="6822" y="390"/>
                </a:lnTo>
                <a:lnTo>
                  <a:pt x="6863" y="375"/>
                </a:lnTo>
                <a:lnTo>
                  <a:pt x="6905" y="359"/>
                </a:lnTo>
                <a:lnTo>
                  <a:pt x="6946" y="344"/>
                </a:lnTo>
                <a:lnTo>
                  <a:pt x="6987" y="330"/>
                </a:lnTo>
                <a:lnTo>
                  <a:pt x="7028" y="315"/>
                </a:lnTo>
                <a:lnTo>
                  <a:pt x="7068" y="300"/>
                </a:lnTo>
                <a:lnTo>
                  <a:pt x="7108" y="285"/>
                </a:lnTo>
                <a:lnTo>
                  <a:pt x="7148" y="271"/>
                </a:lnTo>
                <a:lnTo>
                  <a:pt x="7188" y="256"/>
                </a:lnTo>
                <a:lnTo>
                  <a:pt x="7228" y="242"/>
                </a:lnTo>
                <a:lnTo>
                  <a:pt x="7267" y="228"/>
                </a:lnTo>
                <a:lnTo>
                  <a:pt x="7306" y="213"/>
                </a:lnTo>
                <a:lnTo>
                  <a:pt x="7345" y="199"/>
                </a:lnTo>
                <a:lnTo>
                  <a:pt x="7383" y="185"/>
                </a:lnTo>
                <a:lnTo>
                  <a:pt x="7422" y="171"/>
                </a:lnTo>
                <a:lnTo>
                  <a:pt x="7460" y="158"/>
                </a:lnTo>
                <a:lnTo>
                  <a:pt x="7497" y="144"/>
                </a:lnTo>
                <a:lnTo>
                  <a:pt x="7535" y="130"/>
                </a:lnTo>
                <a:lnTo>
                  <a:pt x="7572" y="117"/>
                </a:lnTo>
                <a:lnTo>
                  <a:pt x="7609" y="103"/>
                </a:lnTo>
                <a:lnTo>
                  <a:pt x="7645" y="90"/>
                </a:lnTo>
                <a:lnTo>
                  <a:pt x="7682" y="77"/>
                </a:lnTo>
                <a:lnTo>
                  <a:pt x="7718" y="64"/>
                </a:lnTo>
                <a:lnTo>
                  <a:pt x="7754" y="51"/>
                </a:lnTo>
                <a:lnTo>
                  <a:pt x="7789" y="38"/>
                </a:lnTo>
                <a:lnTo>
                  <a:pt x="7824" y="25"/>
                </a:lnTo>
                <a:lnTo>
                  <a:pt x="7859" y="12"/>
                </a:lnTo>
                <a:lnTo>
                  <a:pt x="7894" y="0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Oval 52"/>
          <p:cNvSpPr>
            <a:spLocks noChangeArrowheads="1"/>
          </p:cNvSpPr>
          <p:nvPr/>
        </p:nvSpPr>
        <p:spPr bwMode="auto">
          <a:xfrm>
            <a:off x="8128793" y="4926805"/>
            <a:ext cx="50800" cy="50800"/>
          </a:xfrm>
          <a:prstGeom prst="ellipse">
            <a:avLst/>
          </a:prstGeom>
          <a:solidFill>
            <a:srgbClr val="000000"/>
          </a:solidFill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Rectangle 53"/>
          <p:cNvSpPr>
            <a:spLocks noChangeArrowheads="1"/>
          </p:cNvSpPr>
          <p:nvPr/>
        </p:nvSpPr>
        <p:spPr bwMode="auto">
          <a:xfrm>
            <a:off x="8276431" y="4874417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110, 36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Rectangle 54"/>
          <p:cNvSpPr>
            <a:spLocks noChangeArrowheads="1"/>
          </p:cNvSpPr>
          <p:nvPr/>
        </p:nvSpPr>
        <p:spPr bwMode="auto">
          <a:xfrm>
            <a:off x="8466931" y="3507580"/>
            <a:ext cx="508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050, 40E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8" name="Rectangle 55"/>
          <p:cNvSpPr>
            <a:spLocks noChangeArrowheads="1"/>
          </p:cNvSpPr>
          <p:nvPr/>
        </p:nvSpPr>
        <p:spPr bwMode="auto">
          <a:xfrm>
            <a:off x="5777706" y="3967955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290, 90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56"/>
          <p:cNvSpPr>
            <a:spLocks noChangeArrowheads="1"/>
          </p:cNvSpPr>
          <p:nvPr/>
        </p:nvSpPr>
        <p:spPr bwMode="auto">
          <a:xfrm>
            <a:off x="8149431" y="5099842"/>
            <a:ext cx="4889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App. Dip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09756" y="3183730"/>
            <a:ext cx="8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Plane 1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06281" y="3680119"/>
            <a:ext cx="80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Plane 2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44618" y="5281610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Intersection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220" name="TextBox 8219"/>
          <p:cNvSpPr txBox="1"/>
          <p:nvPr/>
        </p:nvSpPr>
        <p:spPr>
          <a:xfrm>
            <a:off x="228600" y="4926805"/>
            <a:ext cx="5361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Given strike &amp; dip of 050, 40E (Plane 1), calculate apparent dip along vertical plane trending 110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Apparent dip plane is equivalent to 290, 90 (Plane 2) strike &amp; dip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Spreadsheet Implementation: Common Plane (CommonPlane.xlsm) to 2 Non-parallel Linear Data- Find Strike &amp; Dip from 2 Apparent Dips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059126"/>
            <a:ext cx="5821363" cy="28956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87307" y="2565398"/>
            <a:ext cx="16954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Strike &amp; Dip Example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634832" y="3060698"/>
            <a:ext cx="3197225" cy="3195638"/>
          </a:xfrm>
          <a:prstGeom prst="ellips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595144" y="4660898"/>
            <a:ext cx="396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836819" y="4660898"/>
            <a:ext cx="396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7235032" y="6261098"/>
            <a:ext cx="0" cy="4127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235032" y="3021010"/>
            <a:ext cx="0" cy="3968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155657" y="4660898"/>
            <a:ext cx="16033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7235032" y="4581523"/>
            <a:ext cx="0" cy="1603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128669" y="2811460"/>
            <a:ext cx="2127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135019" y="6311898"/>
            <a:ext cx="200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358607" y="4560885"/>
            <a:ext cx="250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887619" y="4560885"/>
            <a:ext cx="200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7512844" y="3046410"/>
            <a:ext cx="7938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6950869" y="3046410"/>
            <a:ext cx="6350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6950869" y="6237285"/>
            <a:ext cx="6350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7512844" y="6237285"/>
            <a:ext cx="7938" cy="396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7782719" y="3121023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 flipV="1">
            <a:off x="6674644" y="3121023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6674644" y="6165848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7782719" y="6165848"/>
            <a:ext cx="14288" cy="3651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8036719" y="3241673"/>
            <a:ext cx="19050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 flipV="1">
            <a:off x="6414294" y="3241673"/>
            <a:ext cx="20638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6414294" y="6046785"/>
            <a:ext cx="20638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8036719" y="6046785"/>
            <a:ext cx="19050" cy="34925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 flipV="1">
            <a:off x="8265319" y="3405185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 flipV="1">
            <a:off x="6180932" y="3405185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6180932" y="5888035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" name="Line 34"/>
          <p:cNvSpPr>
            <a:spLocks noChangeShapeType="1"/>
          </p:cNvSpPr>
          <p:nvPr/>
        </p:nvSpPr>
        <p:spPr bwMode="auto">
          <a:xfrm>
            <a:off x="8265319" y="5888035"/>
            <a:ext cx="25400" cy="30163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" name="Line 35"/>
          <p:cNvSpPr>
            <a:spLocks noChangeShapeType="1"/>
          </p:cNvSpPr>
          <p:nvPr/>
        </p:nvSpPr>
        <p:spPr bwMode="auto">
          <a:xfrm flipV="1">
            <a:off x="8462169" y="3606798"/>
            <a:ext cx="30163" cy="254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Line 36"/>
          <p:cNvSpPr>
            <a:spLocks noChangeShapeType="1"/>
          </p:cNvSpPr>
          <p:nvPr/>
        </p:nvSpPr>
        <p:spPr bwMode="auto">
          <a:xfrm flipH="1" flipV="1">
            <a:off x="5979319" y="3606798"/>
            <a:ext cx="30163" cy="2540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" name="Line 37"/>
          <p:cNvSpPr>
            <a:spLocks noChangeShapeType="1"/>
          </p:cNvSpPr>
          <p:nvPr/>
        </p:nvSpPr>
        <p:spPr bwMode="auto">
          <a:xfrm flipH="1">
            <a:off x="5979319" y="5689598"/>
            <a:ext cx="30163" cy="269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Line 38"/>
          <p:cNvSpPr>
            <a:spLocks noChangeShapeType="1"/>
          </p:cNvSpPr>
          <p:nvPr/>
        </p:nvSpPr>
        <p:spPr bwMode="auto">
          <a:xfrm>
            <a:off x="8462169" y="5689598"/>
            <a:ext cx="30163" cy="269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Line 39"/>
          <p:cNvSpPr>
            <a:spLocks noChangeShapeType="1"/>
          </p:cNvSpPr>
          <p:nvPr/>
        </p:nvSpPr>
        <p:spPr bwMode="auto">
          <a:xfrm flipV="1">
            <a:off x="8622507" y="3841748"/>
            <a:ext cx="34925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40"/>
          <p:cNvSpPr>
            <a:spLocks noChangeShapeType="1"/>
          </p:cNvSpPr>
          <p:nvPr/>
        </p:nvSpPr>
        <p:spPr bwMode="auto">
          <a:xfrm flipH="1" flipV="1">
            <a:off x="5814219" y="3841748"/>
            <a:ext cx="34925" cy="190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41"/>
          <p:cNvSpPr>
            <a:spLocks noChangeShapeType="1"/>
          </p:cNvSpPr>
          <p:nvPr/>
        </p:nvSpPr>
        <p:spPr bwMode="auto">
          <a:xfrm flipH="1">
            <a:off x="5814219" y="5460998"/>
            <a:ext cx="34925" cy="206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Line 42"/>
          <p:cNvSpPr>
            <a:spLocks noChangeShapeType="1"/>
          </p:cNvSpPr>
          <p:nvPr/>
        </p:nvSpPr>
        <p:spPr bwMode="auto">
          <a:xfrm>
            <a:off x="8622507" y="5460998"/>
            <a:ext cx="34925" cy="206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Line 43"/>
          <p:cNvSpPr>
            <a:spLocks noChangeShapeType="1"/>
          </p:cNvSpPr>
          <p:nvPr/>
        </p:nvSpPr>
        <p:spPr bwMode="auto">
          <a:xfrm flipV="1">
            <a:off x="8739982" y="4100510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Line 44"/>
          <p:cNvSpPr>
            <a:spLocks noChangeShapeType="1"/>
          </p:cNvSpPr>
          <p:nvPr/>
        </p:nvSpPr>
        <p:spPr bwMode="auto">
          <a:xfrm flipH="1" flipV="1">
            <a:off x="5693569" y="4100510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Line 45"/>
          <p:cNvSpPr>
            <a:spLocks noChangeShapeType="1"/>
          </p:cNvSpPr>
          <p:nvPr/>
        </p:nvSpPr>
        <p:spPr bwMode="auto">
          <a:xfrm flipH="1">
            <a:off x="5693569" y="5208585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Line 46"/>
          <p:cNvSpPr>
            <a:spLocks noChangeShapeType="1"/>
          </p:cNvSpPr>
          <p:nvPr/>
        </p:nvSpPr>
        <p:spPr bwMode="auto">
          <a:xfrm>
            <a:off x="8739982" y="5208585"/>
            <a:ext cx="38100" cy="1428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Line 47"/>
          <p:cNvSpPr>
            <a:spLocks noChangeShapeType="1"/>
          </p:cNvSpPr>
          <p:nvPr/>
        </p:nvSpPr>
        <p:spPr bwMode="auto">
          <a:xfrm flipV="1">
            <a:off x="8813007" y="4376735"/>
            <a:ext cx="39688" cy="63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Line 48"/>
          <p:cNvSpPr>
            <a:spLocks noChangeShapeType="1"/>
          </p:cNvSpPr>
          <p:nvPr/>
        </p:nvSpPr>
        <p:spPr bwMode="auto">
          <a:xfrm flipH="1" flipV="1">
            <a:off x="5618957" y="4376735"/>
            <a:ext cx="39688" cy="6350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1" name="Line 49"/>
          <p:cNvSpPr>
            <a:spLocks noChangeShapeType="1"/>
          </p:cNvSpPr>
          <p:nvPr/>
        </p:nvSpPr>
        <p:spPr bwMode="auto">
          <a:xfrm flipH="1">
            <a:off x="5618957" y="4938710"/>
            <a:ext cx="39688" cy="79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Line 50"/>
          <p:cNvSpPr>
            <a:spLocks noChangeShapeType="1"/>
          </p:cNvSpPr>
          <p:nvPr/>
        </p:nvSpPr>
        <p:spPr bwMode="auto">
          <a:xfrm>
            <a:off x="8813007" y="4938710"/>
            <a:ext cx="39688" cy="7938"/>
          </a:xfrm>
          <a:prstGeom prst="line">
            <a:avLst/>
          </a:prstGeom>
          <a:noFill/>
          <a:ln w="4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Oval 51"/>
          <p:cNvSpPr>
            <a:spLocks noChangeArrowheads="1"/>
          </p:cNvSpPr>
          <p:nvPr/>
        </p:nvSpPr>
        <p:spPr bwMode="auto">
          <a:xfrm>
            <a:off x="6136482" y="3732210"/>
            <a:ext cx="82550" cy="82550"/>
          </a:xfrm>
          <a:prstGeom prst="ellipse">
            <a:avLst/>
          </a:prstGeom>
          <a:solidFill>
            <a:srgbClr val="000000"/>
          </a:solidFill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Rectangle 52"/>
          <p:cNvSpPr>
            <a:spLocks noChangeArrowheads="1"/>
          </p:cNvSpPr>
          <p:nvPr/>
        </p:nvSpPr>
        <p:spPr bwMode="auto">
          <a:xfrm>
            <a:off x="6179344" y="3603623"/>
            <a:ext cx="6778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 App. Dip 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5" name="Oval 53"/>
          <p:cNvSpPr>
            <a:spLocks noChangeArrowheads="1"/>
          </p:cNvSpPr>
          <p:nvPr/>
        </p:nvSpPr>
        <p:spPr bwMode="auto">
          <a:xfrm>
            <a:off x="6668294" y="5522910"/>
            <a:ext cx="84138" cy="82550"/>
          </a:xfrm>
          <a:prstGeom prst="ellipse">
            <a:avLst/>
          </a:prstGeom>
          <a:solidFill>
            <a:srgbClr val="000000"/>
          </a:solidFill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Rectangle 54"/>
          <p:cNvSpPr>
            <a:spLocks noChangeArrowheads="1"/>
          </p:cNvSpPr>
          <p:nvPr/>
        </p:nvSpPr>
        <p:spPr bwMode="auto">
          <a:xfrm>
            <a:off x="6712744" y="5394323"/>
            <a:ext cx="6778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 App. Dip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7" name="Freeform 55"/>
          <p:cNvSpPr>
            <a:spLocks/>
          </p:cNvSpPr>
          <p:nvPr/>
        </p:nvSpPr>
        <p:spPr bwMode="auto">
          <a:xfrm flipV="1">
            <a:off x="6125369" y="3282948"/>
            <a:ext cx="1922463" cy="2773363"/>
          </a:xfrm>
          <a:custGeom>
            <a:avLst/>
            <a:gdLst>
              <a:gd name="T0" fmla="*/ 710 w 5047"/>
              <a:gd name="T1" fmla="*/ 7179 h 7278"/>
              <a:gd name="T2" fmla="*/ 608 w 5047"/>
              <a:gd name="T3" fmla="*/ 7028 h 7278"/>
              <a:gd name="T4" fmla="*/ 514 w 5047"/>
              <a:gd name="T5" fmla="*/ 6874 h 7278"/>
              <a:gd name="T6" fmla="*/ 429 w 5047"/>
              <a:gd name="T7" fmla="*/ 6717 h 7278"/>
              <a:gd name="T8" fmla="*/ 352 w 5047"/>
              <a:gd name="T9" fmla="*/ 6557 h 7278"/>
              <a:gd name="T10" fmla="*/ 283 w 5047"/>
              <a:gd name="T11" fmla="*/ 6394 h 7278"/>
              <a:gd name="T12" fmla="*/ 222 w 5047"/>
              <a:gd name="T13" fmla="*/ 6229 h 7278"/>
              <a:gd name="T14" fmla="*/ 169 w 5047"/>
              <a:gd name="T15" fmla="*/ 6063 h 7278"/>
              <a:gd name="T16" fmla="*/ 123 w 5047"/>
              <a:gd name="T17" fmla="*/ 5895 h 7278"/>
              <a:gd name="T18" fmla="*/ 85 w 5047"/>
              <a:gd name="T19" fmla="*/ 5726 h 7278"/>
              <a:gd name="T20" fmla="*/ 54 w 5047"/>
              <a:gd name="T21" fmla="*/ 5555 h 7278"/>
              <a:gd name="T22" fmla="*/ 30 w 5047"/>
              <a:gd name="T23" fmla="*/ 5384 h 7278"/>
              <a:gd name="T24" fmla="*/ 13 w 5047"/>
              <a:gd name="T25" fmla="*/ 5213 h 7278"/>
              <a:gd name="T26" fmla="*/ 3 w 5047"/>
              <a:gd name="T27" fmla="*/ 5041 h 7278"/>
              <a:gd name="T28" fmla="*/ 0 w 5047"/>
              <a:gd name="T29" fmla="*/ 4869 h 7278"/>
              <a:gd name="T30" fmla="*/ 3 w 5047"/>
              <a:gd name="T31" fmla="*/ 4697 h 7278"/>
              <a:gd name="T32" fmla="*/ 13 w 5047"/>
              <a:gd name="T33" fmla="*/ 4525 h 7278"/>
              <a:gd name="T34" fmla="*/ 29 w 5047"/>
              <a:gd name="T35" fmla="*/ 4354 h 7278"/>
              <a:gd name="T36" fmla="*/ 51 w 5047"/>
              <a:gd name="T37" fmla="*/ 4183 h 7278"/>
              <a:gd name="T38" fmla="*/ 80 w 5047"/>
              <a:gd name="T39" fmla="*/ 4014 h 7278"/>
              <a:gd name="T40" fmla="*/ 114 w 5047"/>
              <a:gd name="T41" fmla="*/ 3845 h 7278"/>
              <a:gd name="T42" fmla="*/ 154 w 5047"/>
              <a:gd name="T43" fmla="*/ 3678 h 7278"/>
              <a:gd name="T44" fmla="*/ 200 w 5047"/>
              <a:gd name="T45" fmla="*/ 3512 h 7278"/>
              <a:gd name="T46" fmla="*/ 252 w 5047"/>
              <a:gd name="T47" fmla="*/ 3348 h 7278"/>
              <a:gd name="T48" fmla="*/ 309 w 5047"/>
              <a:gd name="T49" fmla="*/ 3185 h 7278"/>
              <a:gd name="T50" fmla="*/ 372 w 5047"/>
              <a:gd name="T51" fmla="*/ 3025 h 7278"/>
              <a:gd name="T52" fmla="*/ 440 w 5047"/>
              <a:gd name="T53" fmla="*/ 2867 h 7278"/>
              <a:gd name="T54" fmla="*/ 513 w 5047"/>
              <a:gd name="T55" fmla="*/ 2711 h 7278"/>
              <a:gd name="T56" fmla="*/ 591 w 5047"/>
              <a:gd name="T57" fmla="*/ 2557 h 7278"/>
              <a:gd name="T58" fmla="*/ 675 w 5047"/>
              <a:gd name="T59" fmla="*/ 2406 h 7278"/>
              <a:gd name="T60" fmla="*/ 763 w 5047"/>
              <a:gd name="T61" fmla="*/ 2258 h 7278"/>
              <a:gd name="T62" fmla="*/ 856 w 5047"/>
              <a:gd name="T63" fmla="*/ 2113 h 7278"/>
              <a:gd name="T64" fmla="*/ 954 w 5047"/>
              <a:gd name="T65" fmla="*/ 1971 h 7278"/>
              <a:gd name="T66" fmla="*/ 1057 w 5047"/>
              <a:gd name="T67" fmla="*/ 1832 h 7278"/>
              <a:gd name="T68" fmla="*/ 1164 w 5047"/>
              <a:gd name="T69" fmla="*/ 1697 h 7278"/>
              <a:gd name="T70" fmla="*/ 1275 w 5047"/>
              <a:gd name="T71" fmla="*/ 1566 h 7278"/>
              <a:gd name="T72" fmla="*/ 1391 w 5047"/>
              <a:gd name="T73" fmla="*/ 1439 h 7278"/>
              <a:gd name="T74" fmla="*/ 1511 w 5047"/>
              <a:gd name="T75" fmla="*/ 1315 h 7278"/>
              <a:gd name="T76" fmla="*/ 1635 w 5047"/>
              <a:gd name="T77" fmla="*/ 1196 h 7278"/>
              <a:gd name="T78" fmla="*/ 1763 w 5047"/>
              <a:gd name="T79" fmla="*/ 1081 h 7278"/>
              <a:gd name="T80" fmla="*/ 1895 w 5047"/>
              <a:gd name="T81" fmla="*/ 971 h 7278"/>
              <a:gd name="T82" fmla="*/ 2031 w 5047"/>
              <a:gd name="T83" fmla="*/ 865 h 7278"/>
              <a:gd name="T84" fmla="*/ 2170 w 5047"/>
              <a:gd name="T85" fmla="*/ 765 h 7278"/>
              <a:gd name="T86" fmla="*/ 2313 w 5047"/>
              <a:gd name="T87" fmla="*/ 670 h 7278"/>
              <a:gd name="T88" fmla="*/ 2460 w 5047"/>
              <a:gd name="T89" fmla="*/ 580 h 7278"/>
              <a:gd name="T90" fmla="*/ 2610 w 5047"/>
              <a:gd name="T91" fmla="*/ 495 h 7278"/>
              <a:gd name="T92" fmla="*/ 2763 w 5047"/>
              <a:gd name="T93" fmla="*/ 417 h 7278"/>
              <a:gd name="T94" fmla="*/ 2919 w 5047"/>
              <a:gd name="T95" fmla="*/ 344 h 7278"/>
              <a:gd name="T96" fmla="*/ 3079 w 5047"/>
              <a:gd name="T97" fmla="*/ 278 h 7278"/>
              <a:gd name="T98" fmla="*/ 3241 w 5047"/>
              <a:gd name="T99" fmla="*/ 218 h 7278"/>
              <a:gd name="T100" fmla="*/ 3406 w 5047"/>
              <a:gd name="T101" fmla="*/ 165 h 7278"/>
              <a:gd name="T102" fmla="*/ 3573 w 5047"/>
              <a:gd name="T103" fmla="*/ 118 h 7278"/>
              <a:gd name="T104" fmla="*/ 3743 w 5047"/>
              <a:gd name="T105" fmla="*/ 79 h 7278"/>
              <a:gd name="T106" fmla="*/ 3915 w 5047"/>
              <a:gd name="T107" fmla="*/ 48 h 7278"/>
              <a:gd name="T108" fmla="*/ 4089 w 5047"/>
              <a:gd name="T109" fmla="*/ 24 h 7278"/>
              <a:gd name="T110" fmla="*/ 4266 w 5047"/>
              <a:gd name="T111" fmla="*/ 8 h 7278"/>
              <a:gd name="T112" fmla="*/ 4444 w 5047"/>
              <a:gd name="T113" fmla="*/ 1 h 7278"/>
              <a:gd name="T114" fmla="*/ 4623 w 5047"/>
              <a:gd name="T115" fmla="*/ 2 h 7278"/>
              <a:gd name="T116" fmla="*/ 4804 w 5047"/>
              <a:gd name="T117" fmla="*/ 12 h 7278"/>
              <a:gd name="T118" fmla="*/ 4986 w 5047"/>
              <a:gd name="T119" fmla="*/ 31 h 7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47" h="7278">
                <a:moveTo>
                  <a:pt x="783" y="7278"/>
                </a:moveTo>
                <a:lnTo>
                  <a:pt x="746" y="7229"/>
                </a:lnTo>
                <a:lnTo>
                  <a:pt x="710" y="7179"/>
                </a:lnTo>
                <a:lnTo>
                  <a:pt x="675" y="7129"/>
                </a:lnTo>
                <a:lnTo>
                  <a:pt x="641" y="7079"/>
                </a:lnTo>
                <a:lnTo>
                  <a:pt x="608" y="7028"/>
                </a:lnTo>
                <a:lnTo>
                  <a:pt x="576" y="6977"/>
                </a:lnTo>
                <a:lnTo>
                  <a:pt x="544" y="6926"/>
                </a:lnTo>
                <a:lnTo>
                  <a:pt x="514" y="6874"/>
                </a:lnTo>
                <a:lnTo>
                  <a:pt x="485" y="6822"/>
                </a:lnTo>
                <a:lnTo>
                  <a:pt x="456" y="6770"/>
                </a:lnTo>
                <a:lnTo>
                  <a:pt x="429" y="6717"/>
                </a:lnTo>
                <a:lnTo>
                  <a:pt x="402" y="6664"/>
                </a:lnTo>
                <a:lnTo>
                  <a:pt x="377" y="6610"/>
                </a:lnTo>
                <a:lnTo>
                  <a:pt x="352" y="6557"/>
                </a:lnTo>
                <a:lnTo>
                  <a:pt x="328" y="6503"/>
                </a:lnTo>
                <a:lnTo>
                  <a:pt x="305" y="6448"/>
                </a:lnTo>
                <a:lnTo>
                  <a:pt x="283" y="6394"/>
                </a:lnTo>
                <a:lnTo>
                  <a:pt x="262" y="6339"/>
                </a:lnTo>
                <a:lnTo>
                  <a:pt x="241" y="6284"/>
                </a:lnTo>
                <a:lnTo>
                  <a:pt x="222" y="6229"/>
                </a:lnTo>
                <a:lnTo>
                  <a:pt x="203" y="6174"/>
                </a:lnTo>
                <a:lnTo>
                  <a:pt x="186" y="6119"/>
                </a:lnTo>
                <a:lnTo>
                  <a:pt x="169" y="6063"/>
                </a:lnTo>
                <a:lnTo>
                  <a:pt x="153" y="6007"/>
                </a:lnTo>
                <a:lnTo>
                  <a:pt x="137" y="5951"/>
                </a:lnTo>
                <a:lnTo>
                  <a:pt x="123" y="5895"/>
                </a:lnTo>
                <a:lnTo>
                  <a:pt x="109" y="5839"/>
                </a:lnTo>
                <a:lnTo>
                  <a:pt x="97" y="5782"/>
                </a:lnTo>
                <a:lnTo>
                  <a:pt x="85" y="5726"/>
                </a:lnTo>
                <a:lnTo>
                  <a:pt x="74" y="5669"/>
                </a:lnTo>
                <a:lnTo>
                  <a:pt x="63" y="5612"/>
                </a:lnTo>
                <a:lnTo>
                  <a:pt x="54" y="5555"/>
                </a:lnTo>
                <a:lnTo>
                  <a:pt x="45" y="5498"/>
                </a:lnTo>
                <a:lnTo>
                  <a:pt x="37" y="5441"/>
                </a:lnTo>
                <a:lnTo>
                  <a:pt x="30" y="5384"/>
                </a:lnTo>
                <a:lnTo>
                  <a:pt x="24" y="5327"/>
                </a:lnTo>
                <a:lnTo>
                  <a:pt x="18" y="5270"/>
                </a:lnTo>
                <a:lnTo>
                  <a:pt x="13" y="5213"/>
                </a:lnTo>
                <a:lnTo>
                  <a:pt x="9" y="5155"/>
                </a:lnTo>
                <a:lnTo>
                  <a:pt x="6" y="5098"/>
                </a:lnTo>
                <a:lnTo>
                  <a:pt x="3" y="5041"/>
                </a:lnTo>
                <a:lnTo>
                  <a:pt x="1" y="4983"/>
                </a:lnTo>
                <a:lnTo>
                  <a:pt x="0" y="4926"/>
                </a:lnTo>
                <a:lnTo>
                  <a:pt x="0" y="4869"/>
                </a:lnTo>
                <a:lnTo>
                  <a:pt x="0" y="4811"/>
                </a:lnTo>
                <a:lnTo>
                  <a:pt x="1" y="4754"/>
                </a:lnTo>
                <a:lnTo>
                  <a:pt x="3" y="4697"/>
                </a:lnTo>
                <a:lnTo>
                  <a:pt x="6" y="4639"/>
                </a:lnTo>
                <a:lnTo>
                  <a:pt x="9" y="4582"/>
                </a:lnTo>
                <a:lnTo>
                  <a:pt x="13" y="4525"/>
                </a:lnTo>
                <a:lnTo>
                  <a:pt x="17" y="4468"/>
                </a:lnTo>
                <a:lnTo>
                  <a:pt x="23" y="4411"/>
                </a:lnTo>
                <a:lnTo>
                  <a:pt x="29" y="4354"/>
                </a:lnTo>
                <a:lnTo>
                  <a:pt x="36" y="4297"/>
                </a:lnTo>
                <a:lnTo>
                  <a:pt x="43" y="4240"/>
                </a:lnTo>
                <a:lnTo>
                  <a:pt x="51" y="4183"/>
                </a:lnTo>
                <a:lnTo>
                  <a:pt x="60" y="4127"/>
                </a:lnTo>
                <a:lnTo>
                  <a:pt x="69" y="4070"/>
                </a:lnTo>
                <a:lnTo>
                  <a:pt x="80" y="4014"/>
                </a:lnTo>
                <a:lnTo>
                  <a:pt x="90" y="3957"/>
                </a:lnTo>
                <a:lnTo>
                  <a:pt x="102" y="3901"/>
                </a:lnTo>
                <a:lnTo>
                  <a:pt x="114" y="3845"/>
                </a:lnTo>
                <a:lnTo>
                  <a:pt x="127" y="3789"/>
                </a:lnTo>
                <a:lnTo>
                  <a:pt x="140" y="3734"/>
                </a:lnTo>
                <a:lnTo>
                  <a:pt x="154" y="3678"/>
                </a:lnTo>
                <a:lnTo>
                  <a:pt x="169" y="3623"/>
                </a:lnTo>
                <a:lnTo>
                  <a:pt x="184" y="3567"/>
                </a:lnTo>
                <a:lnTo>
                  <a:pt x="200" y="3512"/>
                </a:lnTo>
                <a:lnTo>
                  <a:pt x="217" y="3457"/>
                </a:lnTo>
                <a:lnTo>
                  <a:pt x="234" y="3402"/>
                </a:lnTo>
                <a:lnTo>
                  <a:pt x="252" y="3348"/>
                </a:lnTo>
                <a:lnTo>
                  <a:pt x="270" y="3294"/>
                </a:lnTo>
                <a:lnTo>
                  <a:pt x="289" y="3239"/>
                </a:lnTo>
                <a:lnTo>
                  <a:pt x="309" y="3185"/>
                </a:lnTo>
                <a:lnTo>
                  <a:pt x="329" y="3132"/>
                </a:lnTo>
                <a:lnTo>
                  <a:pt x="350" y="3078"/>
                </a:lnTo>
                <a:lnTo>
                  <a:pt x="372" y="3025"/>
                </a:lnTo>
                <a:lnTo>
                  <a:pt x="394" y="2972"/>
                </a:lnTo>
                <a:lnTo>
                  <a:pt x="417" y="2919"/>
                </a:lnTo>
                <a:lnTo>
                  <a:pt x="440" y="2867"/>
                </a:lnTo>
                <a:lnTo>
                  <a:pt x="464" y="2814"/>
                </a:lnTo>
                <a:lnTo>
                  <a:pt x="488" y="2762"/>
                </a:lnTo>
                <a:lnTo>
                  <a:pt x="513" y="2711"/>
                </a:lnTo>
                <a:lnTo>
                  <a:pt x="539" y="2659"/>
                </a:lnTo>
                <a:lnTo>
                  <a:pt x="565" y="2608"/>
                </a:lnTo>
                <a:lnTo>
                  <a:pt x="591" y="2557"/>
                </a:lnTo>
                <a:lnTo>
                  <a:pt x="619" y="2506"/>
                </a:lnTo>
                <a:lnTo>
                  <a:pt x="646" y="2456"/>
                </a:lnTo>
                <a:lnTo>
                  <a:pt x="675" y="2406"/>
                </a:lnTo>
                <a:lnTo>
                  <a:pt x="704" y="2356"/>
                </a:lnTo>
                <a:lnTo>
                  <a:pt x="733" y="2307"/>
                </a:lnTo>
                <a:lnTo>
                  <a:pt x="763" y="2258"/>
                </a:lnTo>
                <a:lnTo>
                  <a:pt x="794" y="2209"/>
                </a:lnTo>
                <a:lnTo>
                  <a:pt x="825" y="2161"/>
                </a:lnTo>
                <a:lnTo>
                  <a:pt x="856" y="2113"/>
                </a:lnTo>
                <a:lnTo>
                  <a:pt x="888" y="2065"/>
                </a:lnTo>
                <a:lnTo>
                  <a:pt x="921" y="2018"/>
                </a:lnTo>
                <a:lnTo>
                  <a:pt x="954" y="1971"/>
                </a:lnTo>
                <a:lnTo>
                  <a:pt x="988" y="1924"/>
                </a:lnTo>
                <a:lnTo>
                  <a:pt x="1022" y="1878"/>
                </a:lnTo>
                <a:lnTo>
                  <a:pt x="1057" y="1832"/>
                </a:lnTo>
                <a:lnTo>
                  <a:pt x="1092" y="1787"/>
                </a:lnTo>
                <a:lnTo>
                  <a:pt x="1127" y="1742"/>
                </a:lnTo>
                <a:lnTo>
                  <a:pt x="1164" y="1697"/>
                </a:lnTo>
                <a:lnTo>
                  <a:pt x="1200" y="1653"/>
                </a:lnTo>
                <a:lnTo>
                  <a:pt x="1237" y="1609"/>
                </a:lnTo>
                <a:lnTo>
                  <a:pt x="1275" y="1566"/>
                </a:lnTo>
                <a:lnTo>
                  <a:pt x="1313" y="1523"/>
                </a:lnTo>
                <a:lnTo>
                  <a:pt x="1352" y="1481"/>
                </a:lnTo>
                <a:lnTo>
                  <a:pt x="1391" y="1439"/>
                </a:lnTo>
                <a:lnTo>
                  <a:pt x="1430" y="1397"/>
                </a:lnTo>
                <a:lnTo>
                  <a:pt x="1470" y="1356"/>
                </a:lnTo>
                <a:lnTo>
                  <a:pt x="1511" y="1315"/>
                </a:lnTo>
                <a:lnTo>
                  <a:pt x="1552" y="1275"/>
                </a:lnTo>
                <a:lnTo>
                  <a:pt x="1593" y="1235"/>
                </a:lnTo>
                <a:lnTo>
                  <a:pt x="1635" y="1196"/>
                </a:lnTo>
                <a:lnTo>
                  <a:pt x="1677" y="1157"/>
                </a:lnTo>
                <a:lnTo>
                  <a:pt x="1720" y="1119"/>
                </a:lnTo>
                <a:lnTo>
                  <a:pt x="1763" y="1081"/>
                </a:lnTo>
                <a:lnTo>
                  <a:pt x="1807" y="1044"/>
                </a:lnTo>
                <a:lnTo>
                  <a:pt x="1851" y="1007"/>
                </a:lnTo>
                <a:lnTo>
                  <a:pt x="1895" y="971"/>
                </a:lnTo>
                <a:lnTo>
                  <a:pt x="1940" y="935"/>
                </a:lnTo>
                <a:lnTo>
                  <a:pt x="1985" y="900"/>
                </a:lnTo>
                <a:lnTo>
                  <a:pt x="2031" y="865"/>
                </a:lnTo>
                <a:lnTo>
                  <a:pt x="2077" y="831"/>
                </a:lnTo>
                <a:lnTo>
                  <a:pt x="2123" y="798"/>
                </a:lnTo>
                <a:lnTo>
                  <a:pt x="2170" y="765"/>
                </a:lnTo>
                <a:lnTo>
                  <a:pt x="2218" y="733"/>
                </a:lnTo>
                <a:lnTo>
                  <a:pt x="2265" y="701"/>
                </a:lnTo>
                <a:lnTo>
                  <a:pt x="2313" y="670"/>
                </a:lnTo>
                <a:lnTo>
                  <a:pt x="2362" y="639"/>
                </a:lnTo>
                <a:lnTo>
                  <a:pt x="2411" y="609"/>
                </a:lnTo>
                <a:lnTo>
                  <a:pt x="2460" y="580"/>
                </a:lnTo>
                <a:lnTo>
                  <a:pt x="2510" y="551"/>
                </a:lnTo>
                <a:lnTo>
                  <a:pt x="2560" y="523"/>
                </a:lnTo>
                <a:lnTo>
                  <a:pt x="2610" y="495"/>
                </a:lnTo>
                <a:lnTo>
                  <a:pt x="2661" y="469"/>
                </a:lnTo>
                <a:lnTo>
                  <a:pt x="2712" y="442"/>
                </a:lnTo>
                <a:lnTo>
                  <a:pt x="2763" y="417"/>
                </a:lnTo>
                <a:lnTo>
                  <a:pt x="2815" y="392"/>
                </a:lnTo>
                <a:lnTo>
                  <a:pt x="2867" y="368"/>
                </a:lnTo>
                <a:lnTo>
                  <a:pt x="2919" y="344"/>
                </a:lnTo>
                <a:lnTo>
                  <a:pt x="2972" y="321"/>
                </a:lnTo>
                <a:lnTo>
                  <a:pt x="3025" y="299"/>
                </a:lnTo>
                <a:lnTo>
                  <a:pt x="3079" y="278"/>
                </a:lnTo>
                <a:lnTo>
                  <a:pt x="3132" y="257"/>
                </a:lnTo>
                <a:lnTo>
                  <a:pt x="3186" y="237"/>
                </a:lnTo>
                <a:lnTo>
                  <a:pt x="3241" y="218"/>
                </a:lnTo>
                <a:lnTo>
                  <a:pt x="3295" y="199"/>
                </a:lnTo>
                <a:lnTo>
                  <a:pt x="3350" y="182"/>
                </a:lnTo>
                <a:lnTo>
                  <a:pt x="3406" y="165"/>
                </a:lnTo>
                <a:lnTo>
                  <a:pt x="3461" y="148"/>
                </a:lnTo>
                <a:lnTo>
                  <a:pt x="3517" y="133"/>
                </a:lnTo>
                <a:lnTo>
                  <a:pt x="3573" y="118"/>
                </a:lnTo>
                <a:lnTo>
                  <a:pt x="3629" y="105"/>
                </a:lnTo>
                <a:lnTo>
                  <a:pt x="3686" y="92"/>
                </a:lnTo>
                <a:lnTo>
                  <a:pt x="3743" y="79"/>
                </a:lnTo>
                <a:lnTo>
                  <a:pt x="3800" y="68"/>
                </a:lnTo>
                <a:lnTo>
                  <a:pt x="3857" y="57"/>
                </a:lnTo>
                <a:lnTo>
                  <a:pt x="3915" y="48"/>
                </a:lnTo>
                <a:lnTo>
                  <a:pt x="3973" y="39"/>
                </a:lnTo>
                <a:lnTo>
                  <a:pt x="4031" y="31"/>
                </a:lnTo>
                <a:lnTo>
                  <a:pt x="4089" y="24"/>
                </a:lnTo>
                <a:lnTo>
                  <a:pt x="4148" y="18"/>
                </a:lnTo>
                <a:lnTo>
                  <a:pt x="4207" y="12"/>
                </a:lnTo>
                <a:lnTo>
                  <a:pt x="4266" y="8"/>
                </a:lnTo>
                <a:lnTo>
                  <a:pt x="4325" y="5"/>
                </a:lnTo>
                <a:lnTo>
                  <a:pt x="4384" y="2"/>
                </a:lnTo>
                <a:lnTo>
                  <a:pt x="4444" y="1"/>
                </a:lnTo>
                <a:lnTo>
                  <a:pt x="4503" y="0"/>
                </a:lnTo>
                <a:lnTo>
                  <a:pt x="4563" y="0"/>
                </a:lnTo>
                <a:lnTo>
                  <a:pt x="4623" y="2"/>
                </a:lnTo>
                <a:lnTo>
                  <a:pt x="4683" y="4"/>
                </a:lnTo>
                <a:lnTo>
                  <a:pt x="4743" y="8"/>
                </a:lnTo>
                <a:lnTo>
                  <a:pt x="4804" y="12"/>
                </a:lnTo>
                <a:lnTo>
                  <a:pt x="4864" y="17"/>
                </a:lnTo>
                <a:lnTo>
                  <a:pt x="4925" y="24"/>
                </a:lnTo>
                <a:lnTo>
                  <a:pt x="4986" y="31"/>
                </a:lnTo>
                <a:lnTo>
                  <a:pt x="5047" y="40"/>
                </a:lnTo>
              </a:path>
            </a:pathLst>
          </a:cu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Rectangle 56"/>
          <p:cNvSpPr>
            <a:spLocks noChangeArrowheads="1"/>
          </p:cNvSpPr>
          <p:nvPr/>
        </p:nvSpPr>
        <p:spPr bwMode="auto">
          <a:xfrm>
            <a:off x="6346032" y="4857748"/>
            <a:ext cx="13652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Strike &amp; Dip: 329.5,38.8W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9" name="Oval 57"/>
          <p:cNvSpPr>
            <a:spLocks noChangeArrowheads="1"/>
          </p:cNvSpPr>
          <p:nvPr/>
        </p:nvSpPr>
        <p:spPr bwMode="auto">
          <a:xfrm>
            <a:off x="7839869" y="4235448"/>
            <a:ext cx="82550" cy="82550"/>
          </a:xfrm>
          <a:prstGeom prst="ellipse">
            <a:avLst/>
          </a:prstGeom>
          <a:solidFill>
            <a:srgbClr val="000000"/>
          </a:solidFill>
          <a:ln w="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Rectangle 58"/>
          <p:cNvSpPr>
            <a:spLocks noChangeArrowheads="1"/>
          </p:cNvSpPr>
          <p:nvPr/>
        </p:nvSpPr>
        <p:spPr bwMode="auto">
          <a:xfrm>
            <a:off x="7884319" y="4106860"/>
            <a:ext cx="80486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Pole to Plane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1" name="TextBox 11290"/>
          <p:cNvSpPr txBox="1"/>
          <p:nvPr/>
        </p:nvSpPr>
        <p:spPr>
          <a:xfrm>
            <a:off x="381000" y="5103674"/>
            <a:ext cx="4977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 that Cross-Product calculates pole to plane that contains the 2 apparent dip linear vectors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true dip trend is always 180 degrees from the pole trend, and the dip angle is always = 90 – pole plunge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427800" cy="39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Application of Common Plane Spreadsheet to Strike &amp; Dip Calculation from 2 Apparent Dips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49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Presentation Outline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8675" y="18288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Mathematical and Geometrical Basis of 3D Vector Manipulation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Implementation of Spreadsheets with Examples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Special Considerations for Spreadsheets Running on Tablet and/or Smart Phones</a:t>
            </a:r>
          </a:p>
        </p:txBody>
      </p:sp>
    </p:spTree>
    <p:extLst>
      <p:ext uri="{BB962C8B-B14F-4D97-AF65-F5344CB8AC3E}">
        <p14:creationId xmlns:p14="http://schemas.microsoft.com/office/powerpoint/2010/main" val="3772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Rotational Problem Scenarios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4478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Rotational fault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Retro-deforming a fold limb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Rotating cross-bedding to original attitude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1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1062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Spreadsheet Implementation: Rotation of a line about a rotational axis (Rotation.xlsm) -  Rotational Fault 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791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rotational fault axis (300,30) and that bedding (090,40S) was rotated 120 degrees calculate the new bedding attitude = 39.5, 72.3W</a:t>
            </a:r>
            <a:endParaRPr lang="en-US" dirty="0"/>
          </a:p>
        </p:txBody>
      </p:sp>
      <p:sp>
        <p:nvSpPr>
          <p:cNvPr id="7325" name="Line 390"/>
          <p:cNvSpPr>
            <a:spLocks noChangeShapeType="1"/>
          </p:cNvSpPr>
          <p:nvPr/>
        </p:nvSpPr>
        <p:spPr bwMode="auto">
          <a:xfrm flipV="1">
            <a:off x="8040688" y="5524888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" name="Line 391"/>
          <p:cNvSpPr>
            <a:spLocks noChangeShapeType="1"/>
          </p:cNvSpPr>
          <p:nvPr/>
        </p:nvSpPr>
        <p:spPr bwMode="auto">
          <a:xfrm flipV="1">
            <a:off x="8051801" y="5509013"/>
            <a:ext cx="9525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" name="Line 392"/>
          <p:cNvSpPr>
            <a:spLocks noChangeShapeType="1"/>
          </p:cNvSpPr>
          <p:nvPr/>
        </p:nvSpPr>
        <p:spPr bwMode="auto">
          <a:xfrm flipV="1">
            <a:off x="8061326" y="5493138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8" name="Line 393"/>
          <p:cNvSpPr>
            <a:spLocks noChangeShapeType="1"/>
          </p:cNvSpPr>
          <p:nvPr/>
        </p:nvSpPr>
        <p:spPr bwMode="auto">
          <a:xfrm flipV="1">
            <a:off x="8072438" y="5477263"/>
            <a:ext cx="9525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9" name="Line 394"/>
          <p:cNvSpPr>
            <a:spLocks noChangeShapeType="1"/>
          </p:cNvSpPr>
          <p:nvPr/>
        </p:nvSpPr>
        <p:spPr bwMode="auto">
          <a:xfrm flipV="1">
            <a:off x="8081963" y="5461388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0" name="Line 395"/>
          <p:cNvSpPr>
            <a:spLocks noChangeShapeType="1"/>
          </p:cNvSpPr>
          <p:nvPr/>
        </p:nvSpPr>
        <p:spPr bwMode="auto">
          <a:xfrm flipV="1">
            <a:off x="8093076" y="5445513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1" name="Line 396"/>
          <p:cNvSpPr>
            <a:spLocks noChangeShapeType="1"/>
          </p:cNvSpPr>
          <p:nvPr/>
        </p:nvSpPr>
        <p:spPr bwMode="auto">
          <a:xfrm flipV="1">
            <a:off x="8104188" y="5429638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2" name="Line 397"/>
          <p:cNvSpPr>
            <a:spLocks noChangeShapeType="1"/>
          </p:cNvSpPr>
          <p:nvPr/>
        </p:nvSpPr>
        <p:spPr bwMode="auto">
          <a:xfrm flipV="1">
            <a:off x="8115301" y="5413763"/>
            <a:ext cx="9525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3" name="Line 398"/>
          <p:cNvSpPr>
            <a:spLocks noChangeShapeType="1"/>
          </p:cNvSpPr>
          <p:nvPr/>
        </p:nvSpPr>
        <p:spPr bwMode="auto">
          <a:xfrm flipV="1">
            <a:off x="8124826" y="5397888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4" name="Line 399"/>
          <p:cNvSpPr>
            <a:spLocks noChangeShapeType="1"/>
          </p:cNvSpPr>
          <p:nvPr/>
        </p:nvSpPr>
        <p:spPr bwMode="auto">
          <a:xfrm flipV="1">
            <a:off x="8135938" y="5380426"/>
            <a:ext cx="9525" cy="174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5" name="Line 400"/>
          <p:cNvSpPr>
            <a:spLocks noChangeShapeType="1"/>
          </p:cNvSpPr>
          <p:nvPr/>
        </p:nvSpPr>
        <p:spPr bwMode="auto">
          <a:xfrm flipV="1">
            <a:off x="8145463" y="5364551"/>
            <a:ext cx="11113" cy="158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6" name="Rectangle 401"/>
          <p:cNvSpPr>
            <a:spLocks noChangeArrowheads="1"/>
          </p:cNvSpPr>
          <p:nvPr/>
        </p:nvSpPr>
        <p:spPr bwMode="auto">
          <a:xfrm>
            <a:off x="6945313" y="2976951"/>
            <a:ext cx="7429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Rotation Path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37" name="Freeform 402"/>
          <p:cNvSpPr>
            <a:spLocks/>
          </p:cNvSpPr>
          <p:nvPr/>
        </p:nvSpPr>
        <p:spPr bwMode="auto">
          <a:xfrm flipV="1">
            <a:off x="5973763" y="3145226"/>
            <a:ext cx="2170113" cy="2630488"/>
          </a:xfrm>
          <a:custGeom>
            <a:avLst/>
            <a:gdLst>
              <a:gd name="T0" fmla="*/ 5265 w 5344"/>
              <a:gd name="T1" fmla="*/ 6455 h 6482"/>
              <a:gd name="T2" fmla="*/ 5147 w 5344"/>
              <a:gd name="T3" fmla="*/ 6411 h 6482"/>
              <a:gd name="T4" fmla="*/ 5029 w 5344"/>
              <a:gd name="T5" fmla="*/ 6363 h 6482"/>
              <a:gd name="T6" fmla="*/ 4911 w 5344"/>
              <a:gd name="T7" fmla="*/ 6310 h 6482"/>
              <a:gd name="T8" fmla="*/ 4794 w 5344"/>
              <a:gd name="T9" fmla="*/ 6253 h 6482"/>
              <a:gd name="T10" fmla="*/ 4677 w 5344"/>
              <a:gd name="T11" fmla="*/ 6192 h 6482"/>
              <a:gd name="T12" fmla="*/ 4560 w 5344"/>
              <a:gd name="T13" fmla="*/ 6127 h 6482"/>
              <a:gd name="T14" fmla="*/ 4443 w 5344"/>
              <a:gd name="T15" fmla="*/ 6059 h 6482"/>
              <a:gd name="T16" fmla="*/ 4326 w 5344"/>
              <a:gd name="T17" fmla="*/ 5986 h 6482"/>
              <a:gd name="T18" fmla="*/ 4209 w 5344"/>
              <a:gd name="T19" fmla="*/ 5911 h 6482"/>
              <a:gd name="T20" fmla="*/ 4093 w 5344"/>
              <a:gd name="T21" fmla="*/ 5832 h 6482"/>
              <a:gd name="T22" fmla="*/ 3977 w 5344"/>
              <a:gd name="T23" fmla="*/ 5750 h 6482"/>
              <a:gd name="T24" fmla="*/ 3862 w 5344"/>
              <a:gd name="T25" fmla="*/ 5666 h 6482"/>
              <a:gd name="T26" fmla="*/ 3747 w 5344"/>
              <a:gd name="T27" fmla="*/ 5578 h 6482"/>
              <a:gd name="T28" fmla="*/ 3632 w 5344"/>
              <a:gd name="T29" fmla="*/ 5487 h 6482"/>
              <a:gd name="T30" fmla="*/ 3518 w 5344"/>
              <a:gd name="T31" fmla="*/ 5394 h 6482"/>
              <a:gd name="T32" fmla="*/ 3404 w 5344"/>
              <a:gd name="T33" fmla="*/ 5298 h 6482"/>
              <a:gd name="T34" fmla="*/ 3291 w 5344"/>
              <a:gd name="T35" fmla="*/ 5200 h 6482"/>
              <a:gd name="T36" fmla="*/ 3178 w 5344"/>
              <a:gd name="T37" fmla="*/ 5099 h 6482"/>
              <a:gd name="T38" fmla="*/ 3066 w 5344"/>
              <a:gd name="T39" fmla="*/ 4996 h 6482"/>
              <a:gd name="T40" fmla="*/ 2955 w 5344"/>
              <a:gd name="T41" fmla="*/ 4891 h 6482"/>
              <a:gd name="T42" fmla="*/ 2845 w 5344"/>
              <a:gd name="T43" fmla="*/ 4784 h 6482"/>
              <a:gd name="T44" fmla="*/ 2736 w 5344"/>
              <a:gd name="T45" fmla="*/ 4674 h 6482"/>
              <a:gd name="T46" fmla="*/ 2627 w 5344"/>
              <a:gd name="T47" fmla="*/ 4563 h 6482"/>
              <a:gd name="T48" fmla="*/ 2520 w 5344"/>
              <a:gd name="T49" fmla="*/ 4450 h 6482"/>
              <a:gd name="T50" fmla="*/ 2413 w 5344"/>
              <a:gd name="T51" fmla="*/ 4336 h 6482"/>
              <a:gd name="T52" fmla="*/ 2308 w 5344"/>
              <a:gd name="T53" fmla="*/ 4220 h 6482"/>
              <a:gd name="T54" fmla="*/ 2204 w 5344"/>
              <a:gd name="T55" fmla="*/ 4102 h 6482"/>
              <a:gd name="T56" fmla="*/ 2102 w 5344"/>
              <a:gd name="T57" fmla="*/ 3983 h 6482"/>
              <a:gd name="T58" fmla="*/ 2000 w 5344"/>
              <a:gd name="T59" fmla="*/ 3863 h 6482"/>
              <a:gd name="T60" fmla="*/ 1900 w 5344"/>
              <a:gd name="T61" fmla="*/ 3741 h 6482"/>
              <a:gd name="T62" fmla="*/ 1802 w 5344"/>
              <a:gd name="T63" fmla="*/ 3618 h 6482"/>
              <a:gd name="T64" fmla="*/ 1705 w 5344"/>
              <a:gd name="T65" fmla="*/ 3494 h 6482"/>
              <a:gd name="T66" fmla="*/ 1610 w 5344"/>
              <a:gd name="T67" fmla="*/ 3370 h 6482"/>
              <a:gd name="T68" fmla="*/ 1517 w 5344"/>
              <a:gd name="T69" fmla="*/ 3244 h 6482"/>
              <a:gd name="T70" fmla="*/ 1425 w 5344"/>
              <a:gd name="T71" fmla="*/ 3117 h 6482"/>
              <a:gd name="T72" fmla="*/ 1336 w 5344"/>
              <a:gd name="T73" fmla="*/ 2990 h 6482"/>
              <a:gd name="T74" fmla="*/ 1248 w 5344"/>
              <a:gd name="T75" fmla="*/ 2862 h 6482"/>
              <a:gd name="T76" fmla="*/ 1162 w 5344"/>
              <a:gd name="T77" fmla="*/ 2734 h 6482"/>
              <a:gd name="T78" fmla="*/ 1079 w 5344"/>
              <a:gd name="T79" fmla="*/ 2605 h 6482"/>
              <a:gd name="T80" fmla="*/ 998 w 5344"/>
              <a:gd name="T81" fmla="*/ 2476 h 6482"/>
              <a:gd name="T82" fmla="*/ 919 w 5344"/>
              <a:gd name="T83" fmla="*/ 2347 h 6482"/>
              <a:gd name="T84" fmla="*/ 842 w 5344"/>
              <a:gd name="T85" fmla="*/ 2217 h 6482"/>
              <a:gd name="T86" fmla="*/ 768 w 5344"/>
              <a:gd name="T87" fmla="*/ 2087 h 6482"/>
              <a:gd name="T88" fmla="*/ 696 w 5344"/>
              <a:gd name="T89" fmla="*/ 1957 h 6482"/>
              <a:gd name="T90" fmla="*/ 628 w 5344"/>
              <a:gd name="T91" fmla="*/ 1827 h 6482"/>
              <a:gd name="T92" fmla="*/ 562 w 5344"/>
              <a:gd name="T93" fmla="*/ 1697 h 6482"/>
              <a:gd name="T94" fmla="*/ 498 w 5344"/>
              <a:gd name="T95" fmla="*/ 1567 h 6482"/>
              <a:gd name="T96" fmla="*/ 438 w 5344"/>
              <a:gd name="T97" fmla="*/ 1438 h 6482"/>
              <a:gd name="T98" fmla="*/ 381 w 5344"/>
              <a:gd name="T99" fmla="*/ 1308 h 6482"/>
              <a:gd name="T100" fmla="*/ 327 w 5344"/>
              <a:gd name="T101" fmla="*/ 1179 h 6482"/>
              <a:gd name="T102" fmla="*/ 276 w 5344"/>
              <a:gd name="T103" fmla="*/ 1051 h 6482"/>
              <a:gd name="T104" fmla="*/ 229 w 5344"/>
              <a:gd name="T105" fmla="*/ 923 h 6482"/>
              <a:gd name="T106" fmla="*/ 185 w 5344"/>
              <a:gd name="T107" fmla="*/ 795 h 6482"/>
              <a:gd name="T108" fmla="*/ 145 w 5344"/>
              <a:gd name="T109" fmla="*/ 668 h 6482"/>
              <a:gd name="T110" fmla="*/ 109 w 5344"/>
              <a:gd name="T111" fmla="*/ 541 h 6482"/>
              <a:gd name="T112" fmla="*/ 76 w 5344"/>
              <a:gd name="T113" fmla="*/ 415 h 6482"/>
              <a:gd name="T114" fmla="*/ 48 w 5344"/>
              <a:gd name="T115" fmla="*/ 290 h 6482"/>
              <a:gd name="T116" fmla="*/ 25 w 5344"/>
              <a:gd name="T117" fmla="*/ 165 h 6482"/>
              <a:gd name="T118" fmla="*/ 6 w 5344"/>
              <a:gd name="T119" fmla="*/ 41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44" h="6482">
                <a:moveTo>
                  <a:pt x="5344" y="6482"/>
                </a:moveTo>
                <a:lnTo>
                  <a:pt x="5304" y="6469"/>
                </a:lnTo>
                <a:lnTo>
                  <a:pt x="5265" y="6455"/>
                </a:lnTo>
                <a:lnTo>
                  <a:pt x="5225" y="6441"/>
                </a:lnTo>
                <a:lnTo>
                  <a:pt x="5186" y="6426"/>
                </a:lnTo>
                <a:lnTo>
                  <a:pt x="5147" y="6411"/>
                </a:lnTo>
                <a:lnTo>
                  <a:pt x="5108" y="6396"/>
                </a:lnTo>
                <a:lnTo>
                  <a:pt x="5068" y="6379"/>
                </a:lnTo>
                <a:lnTo>
                  <a:pt x="5029" y="6363"/>
                </a:lnTo>
                <a:lnTo>
                  <a:pt x="4990" y="6346"/>
                </a:lnTo>
                <a:lnTo>
                  <a:pt x="4951" y="6328"/>
                </a:lnTo>
                <a:lnTo>
                  <a:pt x="4911" y="6310"/>
                </a:lnTo>
                <a:lnTo>
                  <a:pt x="4872" y="6291"/>
                </a:lnTo>
                <a:lnTo>
                  <a:pt x="4833" y="6272"/>
                </a:lnTo>
                <a:lnTo>
                  <a:pt x="4794" y="6253"/>
                </a:lnTo>
                <a:lnTo>
                  <a:pt x="4755" y="6233"/>
                </a:lnTo>
                <a:lnTo>
                  <a:pt x="4716" y="6213"/>
                </a:lnTo>
                <a:lnTo>
                  <a:pt x="4677" y="6192"/>
                </a:lnTo>
                <a:lnTo>
                  <a:pt x="4638" y="6171"/>
                </a:lnTo>
                <a:lnTo>
                  <a:pt x="4599" y="6149"/>
                </a:lnTo>
                <a:lnTo>
                  <a:pt x="4560" y="6127"/>
                </a:lnTo>
                <a:lnTo>
                  <a:pt x="4521" y="6105"/>
                </a:lnTo>
                <a:lnTo>
                  <a:pt x="4482" y="6082"/>
                </a:lnTo>
                <a:lnTo>
                  <a:pt x="4443" y="6059"/>
                </a:lnTo>
                <a:lnTo>
                  <a:pt x="4404" y="6035"/>
                </a:lnTo>
                <a:lnTo>
                  <a:pt x="4365" y="6011"/>
                </a:lnTo>
                <a:lnTo>
                  <a:pt x="4326" y="5986"/>
                </a:lnTo>
                <a:lnTo>
                  <a:pt x="4287" y="5962"/>
                </a:lnTo>
                <a:lnTo>
                  <a:pt x="4248" y="5937"/>
                </a:lnTo>
                <a:lnTo>
                  <a:pt x="4209" y="5911"/>
                </a:lnTo>
                <a:lnTo>
                  <a:pt x="4171" y="5885"/>
                </a:lnTo>
                <a:lnTo>
                  <a:pt x="4132" y="5859"/>
                </a:lnTo>
                <a:lnTo>
                  <a:pt x="4093" y="5832"/>
                </a:lnTo>
                <a:lnTo>
                  <a:pt x="4055" y="5805"/>
                </a:lnTo>
                <a:lnTo>
                  <a:pt x="4016" y="5778"/>
                </a:lnTo>
                <a:lnTo>
                  <a:pt x="3977" y="5750"/>
                </a:lnTo>
                <a:lnTo>
                  <a:pt x="3939" y="5722"/>
                </a:lnTo>
                <a:lnTo>
                  <a:pt x="3900" y="5694"/>
                </a:lnTo>
                <a:lnTo>
                  <a:pt x="3862" y="5666"/>
                </a:lnTo>
                <a:lnTo>
                  <a:pt x="3823" y="5637"/>
                </a:lnTo>
                <a:lnTo>
                  <a:pt x="3785" y="5607"/>
                </a:lnTo>
                <a:lnTo>
                  <a:pt x="3747" y="5578"/>
                </a:lnTo>
                <a:lnTo>
                  <a:pt x="3708" y="5548"/>
                </a:lnTo>
                <a:lnTo>
                  <a:pt x="3670" y="5518"/>
                </a:lnTo>
                <a:lnTo>
                  <a:pt x="3632" y="5487"/>
                </a:lnTo>
                <a:lnTo>
                  <a:pt x="3594" y="5456"/>
                </a:lnTo>
                <a:lnTo>
                  <a:pt x="3556" y="5425"/>
                </a:lnTo>
                <a:lnTo>
                  <a:pt x="3518" y="5394"/>
                </a:lnTo>
                <a:lnTo>
                  <a:pt x="3480" y="5362"/>
                </a:lnTo>
                <a:lnTo>
                  <a:pt x="3442" y="5330"/>
                </a:lnTo>
                <a:lnTo>
                  <a:pt x="3404" y="5298"/>
                </a:lnTo>
                <a:lnTo>
                  <a:pt x="3366" y="5265"/>
                </a:lnTo>
                <a:lnTo>
                  <a:pt x="3328" y="5233"/>
                </a:lnTo>
                <a:lnTo>
                  <a:pt x="3291" y="5200"/>
                </a:lnTo>
                <a:lnTo>
                  <a:pt x="3253" y="5166"/>
                </a:lnTo>
                <a:lnTo>
                  <a:pt x="3216" y="5133"/>
                </a:lnTo>
                <a:lnTo>
                  <a:pt x="3178" y="5099"/>
                </a:lnTo>
                <a:lnTo>
                  <a:pt x="3141" y="5065"/>
                </a:lnTo>
                <a:lnTo>
                  <a:pt x="3103" y="5031"/>
                </a:lnTo>
                <a:lnTo>
                  <a:pt x="3066" y="4996"/>
                </a:lnTo>
                <a:lnTo>
                  <a:pt x="3029" y="4961"/>
                </a:lnTo>
                <a:lnTo>
                  <a:pt x="2992" y="4926"/>
                </a:lnTo>
                <a:lnTo>
                  <a:pt x="2955" y="4891"/>
                </a:lnTo>
                <a:lnTo>
                  <a:pt x="2918" y="4855"/>
                </a:lnTo>
                <a:lnTo>
                  <a:pt x="2882" y="4820"/>
                </a:lnTo>
                <a:lnTo>
                  <a:pt x="2845" y="4784"/>
                </a:lnTo>
                <a:lnTo>
                  <a:pt x="2808" y="4747"/>
                </a:lnTo>
                <a:lnTo>
                  <a:pt x="2772" y="4711"/>
                </a:lnTo>
                <a:lnTo>
                  <a:pt x="2736" y="4674"/>
                </a:lnTo>
                <a:lnTo>
                  <a:pt x="2699" y="4638"/>
                </a:lnTo>
                <a:lnTo>
                  <a:pt x="2663" y="4601"/>
                </a:lnTo>
                <a:lnTo>
                  <a:pt x="2627" y="4563"/>
                </a:lnTo>
                <a:lnTo>
                  <a:pt x="2591" y="4526"/>
                </a:lnTo>
                <a:lnTo>
                  <a:pt x="2555" y="4488"/>
                </a:lnTo>
                <a:lnTo>
                  <a:pt x="2520" y="4450"/>
                </a:lnTo>
                <a:lnTo>
                  <a:pt x="2484" y="4412"/>
                </a:lnTo>
                <a:lnTo>
                  <a:pt x="2449" y="4374"/>
                </a:lnTo>
                <a:lnTo>
                  <a:pt x="2413" y="4336"/>
                </a:lnTo>
                <a:lnTo>
                  <a:pt x="2378" y="4297"/>
                </a:lnTo>
                <a:lnTo>
                  <a:pt x="2343" y="4259"/>
                </a:lnTo>
                <a:lnTo>
                  <a:pt x="2308" y="4220"/>
                </a:lnTo>
                <a:lnTo>
                  <a:pt x="2273" y="4181"/>
                </a:lnTo>
                <a:lnTo>
                  <a:pt x="2239" y="4142"/>
                </a:lnTo>
                <a:lnTo>
                  <a:pt x="2204" y="4102"/>
                </a:lnTo>
                <a:lnTo>
                  <a:pt x="2170" y="4063"/>
                </a:lnTo>
                <a:lnTo>
                  <a:pt x="2136" y="4023"/>
                </a:lnTo>
                <a:lnTo>
                  <a:pt x="2102" y="3983"/>
                </a:lnTo>
                <a:lnTo>
                  <a:pt x="2068" y="3943"/>
                </a:lnTo>
                <a:lnTo>
                  <a:pt x="2034" y="3903"/>
                </a:lnTo>
                <a:lnTo>
                  <a:pt x="2000" y="3863"/>
                </a:lnTo>
                <a:lnTo>
                  <a:pt x="1967" y="3822"/>
                </a:lnTo>
                <a:lnTo>
                  <a:pt x="1934" y="3782"/>
                </a:lnTo>
                <a:lnTo>
                  <a:pt x="1900" y="3741"/>
                </a:lnTo>
                <a:lnTo>
                  <a:pt x="1868" y="3700"/>
                </a:lnTo>
                <a:lnTo>
                  <a:pt x="1835" y="3659"/>
                </a:lnTo>
                <a:lnTo>
                  <a:pt x="1802" y="3618"/>
                </a:lnTo>
                <a:lnTo>
                  <a:pt x="1770" y="3577"/>
                </a:lnTo>
                <a:lnTo>
                  <a:pt x="1737" y="3536"/>
                </a:lnTo>
                <a:lnTo>
                  <a:pt x="1705" y="3494"/>
                </a:lnTo>
                <a:lnTo>
                  <a:pt x="1673" y="3453"/>
                </a:lnTo>
                <a:lnTo>
                  <a:pt x="1642" y="3411"/>
                </a:lnTo>
                <a:lnTo>
                  <a:pt x="1610" y="3370"/>
                </a:lnTo>
                <a:lnTo>
                  <a:pt x="1579" y="3328"/>
                </a:lnTo>
                <a:lnTo>
                  <a:pt x="1548" y="3286"/>
                </a:lnTo>
                <a:lnTo>
                  <a:pt x="1517" y="3244"/>
                </a:lnTo>
                <a:lnTo>
                  <a:pt x="1486" y="3202"/>
                </a:lnTo>
                <a:lnTo>
                  <a:pt x="1456" y="3160"/>
                </a:lnTo>
                <a:lnTo>
                  <a:pt x="1425" y="3117"/>
                </a:lnTo>
                <a:lnTo>
                  <a:pt x="1395" y="3075"/>
                </a:lnTo>
                <a:lnTo>
                  <a:pt x="1365" y="3033"/>
                </a:lnTo>
                <a:lnTo>
                  <a:pt x="1336" y="2990"/>
                </a:lnTo>
                <a:lnTo>
                  <a:pt x="1306" y="2948"/>
                </a:lnTo>
                <a:lnTo>
                  <a:pt x="1277" y="2905"/>
                </a:lnTo>
                <a:lnTo>
                  <a:pt x="1248" y="2862"/>
                </a:lnTo>
                <a:lnTo>
                  <a:pt x="1219" y="2820"/>
                </a:lnTo>
                <a:lnTo>
                  <a:pt x="1191" y="2777"/>
                </a:lnTo>
                <a:lnTo>
                  <a:pt x="1162" y="2734"/>
                </a:lnTo>
                <a:lnTo>
                  <a:pt x="1134" y="2691"/>
                </a:lnTo>
                <a:lnTo>
                  <a:pt x="1107" y="2648"/>
                </a:lnTo>
                <a:lnTo>
                  <a:pt x="1079" y="2605"/>
                </a:lnTo>
                <a:lnTo>
                  <a:pt x="1052" y="2562"/>
                </a:lnTo>
                <a:lnTo>
                  <a:pt x="1024" y="2519"/>
                </a:lnTo>
                <a:lnTo>
                  <a:pt x="998" y="2476"/>
                </a:lnTo>
                <a:lnTo>
                  <a:pt x="971" y="2433"/>
                </a:lnTo>
                <a:lnTo>
                  <a:pt x="945" y="2390"/>
                </a:lnTo>
                <a:lnTo>
                  <a:pt x="919" y="2347"/>
                </a:lnTo>
                <a:lnTo>
                  <a:pt x="893" y="2303"/>
                </a:lnTo>
                <a:lnTo>
                  <a:pt x="867" y="2260"/>
                </a:lnTo>
                <a:lnTo>
                  <a:pt x="842" y="2217"/>
                </a:lnTo>
                <a:lnTo>
                  <a:pt x="817" y="2173"/>
                </a:lnTo>
                <a:lnTo>
                  <a:pt x="792" y="2130"/>
                </a:lnTo>
                <a:lnTo>
                  <a:pt x="768" y="2087"/>
                </a:lnTo>
                <a:lnTo>
                  <a:pt x="744" y="2044"/>
                </a:lnTo>
                <a:lnTo>
                  <a:pt x="720" y="2000"/>
                </a:lnTo>
                <a:lnTo>
                  <a:pt x="696" y="1957"/>
                </a:lnTo>
                <a:lnTo>
                  <a:pt x="673" y="1914"/>
                </a:lnTo>
                <a:lnTo>
                  <a:pt x="650" y="1870"/>
                </a:lnTo>
                <a:lnTo>
                  <a:pt x="628" y="1827"/>
                </a:lnTo>
                <a:lnTo>
                  <a:pt x="605" y="1784"/>
                </a:lnTo>
                <a:lnTo>
                  <a:pt x="583" y="1740"/>
                </a:lnTo>
                <a:lnTo>
                  <a:pt x="562" y="1697"/>
                </a:lnTo>
                <a:lnTo>
                  <a:pt x="540" y="1654"/>
                </a:lnTo>
                <a:lnTo>
                  <a:pt x="519" y="1610"/>
                </a:lnTo>
                <a:lnTo>
                  <a:pt x="498" y="1567"/>
                </a:lnTo>
                <a:lnTo>
                  <a:pt x="478" y="1524"/>
                </a:lnTo>
                <a:lnTo>
                  <a:pt x="458" y="1481"/>
                </a:lnTo>
                <a:lnTo>
                  <a:pt x="438" y="1438"/>
                </a:lnTo>
                <a:lnTo>
                  <a:pt x="419" y="1395"/>
                </a:lnTo>
                <a:lnTo>
                  <a:pt x="399" y="1351"/>
                </a:lnTo>
                <a:lnTo>
                  <a:pt x="381" y="1308"/>
                </a:lnTo>
                <a:lnTo>
                  <a:pt x="362" y="1265"/>
                </a:lnTo>
                <a:lnTo>
                  <a:pt x="344" y="1222"/>
                </a:lnTo>
                <a:lnTo>
                  <a:pt x="327" y="1179"/>
                </a:lnTo>
                <a:lnTo>
                  <a:pt x="309" y="1136"/>
                </a:lnTo>
                <a:lnTo>
                  <a:pt x="293" y="1094"/>
                </a:lnTo>
                <a:lnTo>
                  <a:pt x="276" y="1051"/>
                </a:lnTo>
                <a:lnTo>
                  <a:pt x="260" y="1008"/>
                </a:lnTo>
                <a:lnTo>
                  <a:pt x="244" y="965"/>
                </a:lnTo>
                <a:lnTo>
                  <a:pt x="229" y="923"/>
                </a:lnTo>
                <a:lnTo>
                  <a:pt x="214" y="880"/>
                </a:lnTo>
                <a:lnTo>
                  <a:pt x="199" y="837"/>
                </a:lnTo>
                <a:lnTo>
                  <a:pt x="185" y="795"/>
                </a:lnTo>
                <a:lnTo>
                  <a:pt x="171" y="752"/>
                </a:lnTo>
                <a:lnTo>
                  <a:pt x="158" y="710"/>
                </a:lnTo>
                <a:lnTo>
                  <a:pt x="145" y="668"/>
                </a:lnTo>
                <a:lnTo>
                  <a:pt x="132" y="626"/>
                </a:lnTo>
                <a:lnTo>
                  <a:pt x="120" y="583"/>
                </a:lnTo>
                <a:lnTo>
                  <a:pt x="109" y="541"/>
                </a:lnTo>
                <a:lnTo>
                  <a:pt x="97" y="499"/>
                </a:lnTo>
                <a:lnTo>
                  <a:pt x="87" y="457"/>
                </a:lnTo>
                <a:lnTo>
                  <a:pt x="76" y="415"/>
                </a:lnTo>
                <a:lnTo>
                  <a:pt x="67" y="373"/>
                </a:lnTo>
                <a:lnTo>
                  <a:pt x="57" y="332"/>
                </a:lnTo>
                <a:lnTo>
                  <a:pt x="48" y="290"/>
                </a:lnTo>
                <a:lnTo>
                  <a:pt x="40" y="248"/>
                </a:lnTo>
                <a:lnTo>
                  <a:pt x="32" y="207"/>
                </a:lnTo>
                <a:lnTo>
                  <a:pt x="25" y="165"/>
                </a:lnTo>
                <a:lnTo>
                  <a:pt x="18" y="124"/>
                </a:lnTo>
                <a:lnTo>
                  <a:pt x="12" y="83"/>
                </a:lnTo>
                <a:lnTo>
                  <a:pt x="6" y="41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" name="Rectangle 403"/>
          <p:cNvSpPr>
            <a:spLocks noChangeArrowheads="1"/>
          </p:cNvSpPr>
          <p:nvPr/>
        </p:nvSpPr>
        <p:spPr bwMode="auto">
          <a:xfrm>
            <a:off x="6232526" y="5035938"/>
            <a:ext cx="889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Arial" pitchFamily="34" charset="0"/>
              </a:rPr>
              <a:t>N 39.5 E 72.3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39" name="Line 404"/>
          <p:cNvSpPr>
            <a:spLocks noChangeShapeType="1"/>
          </p:cNvSpPr>
          <p:nvPr/>
        </p:nvSpPr>
        <p:spPr bwMode="auto">
          <a:xfrm flipH="1" flipV="1">
            <a:off x="7935913" y="3808801"/>
            <a:ext cx="19050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" name="Line 405"/>
          <p:cNvSpPr>
            <a:spLocks noChangeShapeType="1"/>
          </p:cNvSpPr>
          <p:nvPr/>
        </p:nvSpPr>
        <p:spPr bwMode="auto">
          <a:xfrm flipH="1" flipV="1">
            <a:off x="7915276" y="3799276"/>
            <a:ext cx="20638" cy="952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1" name="Line 406"/>
          <p:cNvSpPr>
            <a:spLocks noChangeShapeType="1"/>
          </p:cNvSpPr>
          <p:nvPr/>
        </p:nvSpPr>
        <p:spPr bwMode="auto">
          <a:xfrm flipH="1" flipV="1">
            <a:off x="7894638" y="3792926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2" name="Line 407"/>
          <p:cNvSpPr>
            <a:spLocks noChangeShapeType="1"/>
          </p:cNvSpPr>
          <p:nvPr/>
        </p:nvSpPr>
        <p:spPr bwMode="auto">
          <a:xfrm flipH="1" flipV="1">
            <a:off x="7874001" y="3784988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3" name="Line 408"/>
          <p:cNvSpPr>
            <a:spLocks noChangeShapeType="1"/>
          </p:cNvSpPr>
          <p:nvPr/>
        </p:nvSpPr>
        <p:spPr bwMode="auto">
          <a:xfrm flipH="1" flipV="1">
            <a:off x="7853363" y="3777051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4" name="Line 409"/>
          <p:cNvSpPr>
            <a:spLocks noChangeShapeType="1"/>
          </p:cNvSpPr>
          <p:nvPr/>
        </p:nvSpPr>
        <p:spPr bwMode="auto">
          <a:xfrm flipH="1" flipV="1">
            <a:off x="7832726" y="3769113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5" name="Line 410"/>
          <p:cNvSpPr>
            <a:spLocks noChangeShapeType="1"/>
          </p:cNvSpPr>
          <p:nvPr/>
        </p:nvSpPr>
        <p:spPr bwMode="auto">
          <a:xfrm flipH="1" flipV="1">
            <a:off x="7812088" y="3762763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" name="Line 411"/>
          <p:cNvSpPr>
            <a:spLocks noChangeShapeType="1"/>
          </p:cNvSpPr>
          <p:nvPr/>
        </p:nvSpPr>
        <p:spPr bwMode="auto">
          <a:xfrm flipH="1" flipV="1">
            <a:off x="7789863" y="3754826"/>
            <a:ext cx="22225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7" name="Line 412"/>
          <p:cNvSpPr>
            <a:spLocks noChangeShapeType="1"/>
          </p:cNvSpPr>
          <p:nvPr/>
        </p:nvSpPr>
        <p:spPr bwMode="auto">
          <a:xfrm flipH="1" flipV="1">
            <a:off x="7769226" y="3748476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8" name="Line 413"/>
          <p:cNvSpPr>
            <a:spLocks noChangeShapeType="1"/>
          </p:cNvSpPr>
          <p:nvPr/>
        </p:nvSpPr>
        <p:spPr bwMode="auto">
          <a:xfrm flipH="1" flipV="1">
            <a:off x="7748588" y="3742126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9" name="Line 414"/>
          <p:cNvSpPr>
            <a:spLocks noChangeShapeType="1"/>
          </p:cNvSpPr>
          <p:nvPr/>
        </p:nvSpPr>
        <p:spPr bwMode="auto">
          <a:xfrm flipH="1" flipV="1">
            <a:off x="7726363" y="3735776"/>
            <a:ext cx="22225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0" name="Line 415"/>
          <p:cNvSpPr>
            <a:spLocks noChangeShapeType="1"/>
          </p:cNvSpPr>
          <p:nvPr/>
        </p:nvSpPr>
        <p:spPr bwMode="auto">
          <a:xfrm flipH="1" flipV="1">
            <a:off x="7705726" y="3729426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1" name="Line 416"/>
          <p:cNvSpPr>
            <a:spLocks noChangeShapeType="1"/>
          </p:cNvSpPr>
          <p:nvPr/>
        </p:nvSpPr>
        <p:spPr bwMode="auto">
          <a:xfrm flipH="1" flipV="1">
            <a:off x="7685088" y="3723076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4" name="Line 417"/>
          <p:cNvSpPr>
            <a:spLocks noChangeShapeType="1"/>
          </p:cNvSpPr>
          <p:nvPr/>
        </p:nvSpPr>
        <p:spPr bwMode="auto">
          <a:xfrm flipH="1" flipV="1">
            <a:off x="7662863" y="3718313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5" name="Line 418"/>
          <p:cNvSpPr>
            <a:spLocks noChangeShapeType="1"/>
          </p:cNvSpPr>
          <p:nvPr/>
        </p:nvSpPr>
        <p:spPr bwMode="auto">
          <a:xfrm flipH="1" flipV="1">
            <a:off x="7642226" y="3711963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6" name="Line 419"/>
          <p:cNvSpPr>
            <a:spLocks noChangeShapeType="1"/>
          </p:cNvSpPr>
          <p:nvPr/>
        </p:nvSpPr>
        <p:spPr bwMode="auto">
          <a:xfrm flipH="1" flipV="1">
            <a:off x="7620001" y="3707201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7" name="Line 420"/>
          <p:cNvSpPr>
            <a:spLocks noChangeShapeType="1"/>
          </p:cNvSpPr>
          <p:nvPr/>
        </p:nvSpPr>
        <p:spPr bwMode="auto">
          <a:xfrm flipH="1" flipV="1">
            <a:off x="7599363" y="3702438"/>
            <a:ext cx="20638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8" name="Line 421"/>
          <p:cNvSpPr>
            <a:spLocks noChangeShapeType="1"/>
          </p:cNvSpPr>
          <p:nvPr/>
        </p:nvSpPr>
        <p:spPr bwMode="auto">
          <a:xfrm flipH="1" flipV="1">
            <a:off x="7577138" y="3696088"/>
            <a:ext cx="22225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9" name="Line 422"/>
          <p:cNvSpPr>
            <a:spLocks noChangeShapeType="1"/>
          </p:cNvSpPr>
          <p:nvPr/>
        </p:nvSpPr>
        <p:spPr bwMode="auto">
          <a:xfrm flipH="1" flipV="1">
            <a:off x="7554913" y="3692913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0" name="Line 423"/>
          <p:cNvSpPr>
            <a:spLocks noChangeShapeType="1"/>
          </p:cNvSpPr>
          <p:nvPr/>
        </p:nvSpPr>
        <p:spPr bwMode="auto">
          <a:xfrm flipH="1" flipV="1">
            <a:off x="7532688" y="3686563"/>
            <a:ext cx="22225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1" name="Line 424"/>
          <p:cNvSpPr>
            <a:spLocks noChangeShapeType="1"/>
          </p:cNvSpPr>
          <p:nvPr/>
        </p:nvSpPr>
        <p:spPr bwMode="auto">
          <a:xfrm flipH="1" flipV="1">
            <a:off x="7512051" y="3683388"/>
            <a:ext cx="20638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2" name="Line 425"/>
          <p:cNvSpPr>
            <a:spLocks noChangeShapeType="1"/>
          </p:cNvSpPr>
          <p:nvPr/>
        </p:nvSpPr>
        <p:spPr bwMode="auto">
          <a:xfrm flipH="1" flipV="1">
            <a:off x="7489826" y="3678626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3" name="Line 426"/>
          <p:cNvSpPr>
            <a:spLocks noChangeShapeType="1"/>
          </p:cNvSpPr>
          <p:nvPr/>
        </p:nvSpPr>
        <p:spPr bwMode="auto">
          <a:xfrm flipH="1" flipV="1">
            <a:off x="7467601" y="3675451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4" name="Line 427"/>
          <p:cNvSpPr>
            <a:spLocks noChangeShapeType="1"/>
          </p:cNvSpPr>
          <p:nvPr/>
        </p:nvSpPr>
        <p:spPr bwMode="auto">
          <a:xfrm flipH="1" flipV="1">
            <a:off x="7445376" y="3670688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5" name="Line 428"/>
          <p:cNvSpPr>
            <a:spLocks noChangeShapeType="1"/>
          </p:cNvSpPr>
          <p:nvPr/>
        </p:nvSpPr>
        <p:spPr bwMode="auto">
          <a:xfrm flipH="1" flipV="1">
            <a:off x="7423151" y="3667513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6" name="Line 429"/>
          <p:cNvSpPr>
            <a:spLocks noChangeShapeType="1"/>
          </p:cNvSpPr>
          <p:nvPr/>
        </p:nvSpPr>
        <p:spPr bwMode="auto">
          <a:xfrm flipH="1" flipV="1">
            <a:off x="7402513" y="3664338"/>
            <a:ext cx="20638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7" name="Line 430"/>
          <p:cNvSpPr>
            <a:spLocks noChangeShapeType="1"/>
          </p:cNvSpPr>
          <p:nvPr/>
        </p:nvSpPr>
        <p:spPr bwMode="auto">
          <a:xfrm flipH="1" flipV="1">
            <a:off x="7380288" y="3661163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8" name="Line 431"/>
          <p:cNvSpPr>
            <a:spLocks noChangeShapeType="1"/>
          </p:cNvSpPr>
          <p:nvPr/>
        </p:nvSpPr>
        <p:spPr bwMode="auto">
          <a:xfrm flipH="1" flipV="1">
            <a:off x="7358063" y="3657988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9" name="Line 432"/>
          <p:cNvSpPr>
            <a:spLocks noChangeShapeType="1"/>
          </p:cNvSpPr>
          <p:nvPr/>
        </p:nvSpPr>
        <p:spPr bwMode="auto">
          <a:xfrm flipH="1" flipV="1">
            <a:off x="7335838" y="3654813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0" name="Line 433"/>
          <p:cNvSpPr>
            <a:spLocks noChangeShapeType="1"/>
          </p:cNvSpPr>
          <p:nvPr/>
        </p:nvSpPr>
        <p:spPr bwMode="auto">
          <a:xfrm flipH="1" flipV="1">
            <a:off x="7313613" y="3651638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1" name="Line 434"/>
          <p:cNvSpPr>
            <a:spLocks noChangeShapeType="1"/>
          </p:cNvSpPr>
          <p:nvPr/>
        </p:nvSpPr>
        <p:spPr bwMode="auto">
          <a:xfrm flipH="1" flipV="1">
            <a:off x="7291388" y="3650051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2" name="Line 435"/>
          <p:cNvSpPr>
            <a:spLocks noChangeShapeType="1"/>
          </p:cNvSpPr>
          <p:nvPr/>
        </p:nvSpPr>
        <p:spPr bwMode="auto">
          <a:xfrm flipH="1" flipV="1">
            <a:off x="7269163" y="3648463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" name="Line 436"/>
          <p:cNvSpPr>
            <a:spLocks noChangeShapeType="1"/>
          </p:cNvSpPr>
          <p:nvPr/>
        </p:nvSpPr>
        <p:spPr bwMode="auto">
          <a:xfrm flipH="1" flipV="1">
            <a:off x="7246938" y="3645288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" name="Line 437"/>
          <p:cNvSpPr>
            <a:spLocks noChangeShapeType="1"/>
          </p:cNvSpPr>
          <p:nvPr/>
        </p:nvSpPr>
        <p:spPr bwMode="auto">
          <a:xfrm flipH="1" flipV="1">
            <a:off x="7224713" y="3643701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" name="Line 438"/>
          <p:cNvSpPr>
            <a:spLocks noChangeShapeType="1"/>
          </p:cNvSpPr>
          <p:nvPr/>
        </p:nvSpPr>
        <p:spPr bwMode="auto">
          <a:xfrm flipH="1" flipV="1">
            <a:off x="7202488" y="3642113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" name="Line 439"/>
          <p:cNvSpPr>
            <a:spLocks noChangeShapeType="1"/>
          </p:cNvSpPr>
          <p:nvPr/>
        </p:nvSpPr>
        <p:spPr bwMode="auto">
          <a:xfrm flipH="1" flipV="1">
            <a:off x="7178676" y="3640526"/>
            <a:ext cx="23813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" name="Line 440"/>
          <p:cNvSpPr>
            <a:spLocks noChangeShapeType="1"/>
          </p:cNvSpPr>
          <p:nvPr/>
        </p:nvSpPr>
        <p:spPr bwMode="auto">
          <a:xfrm flipH="1">
            <a:off x="7156451" y="3640526"/>
            <a:ext cx="22225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" name="Line 441"/>
          <p:cNvSpPr>
            <a:spLocks noChangeShapeType="1"/>
          </p:cNvSpPr>
          <p:nvPr/>
        </p:nvSpPr>
        <p:spPr bwMode="auto">
          <a:xfrm flipH="1" flipV="1">
            <a:off x="7134226" y="3638938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9" name="Line 442"/>
          <p:cNvSpPr>
            <a:spLocks noChangeShapeType="1"/>
          </p:cNvSpPr>
          <p:nvPr/>
        </p:nvSpPr>
        <p:spPr bwMode="auto">
          <a:xfrm flipH="1" flipV="1">
            <a:off x="7112001" y="3637351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0" name="Line 443"/>
          <p:cNvSpPr>
            <a:spLocks noChangeShapeType="1"/>
          </p:cNvSpPr>
          <p:nvPr/>
        </p:nvSpPr>
        <p:spPr bwMode="auto">
          <a:xfrm flipH="1">
            <a:off x="7089776" y="3637351"/>
            <a:ext cx="22225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1" name="Line 444"/>
          <p:cNvSpPr>
            <a:spLocks noChangeShapeType="1"/>
          </p:cNvSpPr>
          <p:nvPr/>
        </p:nvSpPr>
        <p:spPr bwMode="auto">
          <a:xfrm flipH="1" flipV="1">
            <a:off x="7067551" y="3635763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2" name="Line 445"/>
          <p:cNvSpPr>
            <a:spLocks noChangeShapeType="1"/>
          </p:cNvSpPr>
          <p:nvPr/>
        </p:nvSpPr>
        <p:spPr bwMode="auto">
          <a:xfrm flipH="1">
            <a:off x="7045326" y="3635763"/>
            <a:ext cx="22225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3" name="Line 446"/>
          <p:cNvSpPr>
            <a:spLocks noChangeShapeType="1"/>
          </p:cNvSpPr>
          <p:nvPr/>
        </p:nvSpPr>
        <p:spPr bwMode="auto">
          <a:xfrm flipH="1">
            <a:off x="7023101" y="3635763"/>
            <a:ext cx="22225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4" name="Line 447"/>
          <p:cNvSpPr>
            <a:spLocks noChangeShapeType="1"/>
          </p:cNvSpPr>
          <p:nvPr/>
        </p:nvSpPr>
        <p:spPr bwMode="auto">
          <a:xfrm flipH="1">
            <a:off x="7000876" y="3635763"/>
            <a:ext cx="22225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5" name="Line 448"/>
          <p:cNvSpPr>
            <a:spLocks noChangeShapeType="1"/>
          </p:cNvSpPr>
          <p:nvPr/>
        </p:nvSpPr>
        <p:spPr bwMode="auto">
          <a:xfrm flipH="1">
            <a:off x="6978651" y="3635763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6" name="Line 449"/>
          <p:cNvSpPr>
            <a:spLocks noChangeShapeType="1"/>
          </p:cNvSpPr>
          <p:nvPr/>
        </p:nvSpPr>
        <p:spPr bwMode="auto">
          <a:xfrm flipH="1" flipV="1">
            <a:off x="6956426" y="3637351"/>
            <a:ext cx="22225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7" name="Line 450"/>
          <p:cNvSpPr>
            <a:spLocks noChangeShapeType="1"/>
          </p:cNvSpPr>
          <p:nvPr/>
        </p:nvSpPr>
        <p:spPr bwMode="auto">
          <a:xfrm flipH="1">
            <a:off x="6934201" y="3637351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8" name="Line 451"/>
          <p:cNvSpPr>
            <a:spLocks noChangeShapeType="1"/>
          </p:cNvSpPr>
          <p:nvPr/>
        </p:nvSpPr>
        <p:spPr bwMode="auto">
          <a:xfrm flipH="1" flipV="1">
            <a:off x="6910388" y="3638938"/>
            <a:ext cx="23813" cy="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9" name="Line 452"/>
          <p:cNvSpPr>
            <a:spLocks noChangeShapeType="1"/>
          </p:cNvSpPr>
          <p:nvPr/>
        </p:nvSpPr>
        <p:spPr bwMode="auto">
          <a:xfrm flipH="1">
            <a:off x="6888163" y="3638938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0" name="Line 453"/>
          <p:cNvSpPr>
            <a:spLocks noChangeShapeType="1"/>
          </p:cNvSpPr>
          <p:nvPr/>
        </p:nvSpPr>
        <p:spPr bwMode="auto">
          <a:xfrm flipH="1">
            <a:off x="6865938" y="3640526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1" name="Line 454"/>
          <p:cNvSpPr>
            <a:spLocks noChangeShapeType="1"/>
          </p:cNvSpPr>
          <p:nvPr/>
        </p:nvSpPr>
        <p:spPr bwMode="auto">
          <a:xfrm flipH="1">
            <a:off x="6843713" y="3642113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2" name="Line 455"/>
          <p:cNvSpPr>
            <a:spLocks noChangeShapeType="1"/>
          </p:cNvSpPr>
          <p:nvPr/>
        </p:nvSpPr>
        <p:spPr bwMode="auto">
          <a:xfrm flipH="1">
            <a:off x="6821488" y="3643701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3" name="Line 456"/>
          <p:cNvSpPr>
            <a:spLocks noChangeShapeType="1"/>
          </p:cNvSpPr>
          <p:nvPr/>
        </p:nvSpPr>
        <p:spPr bwMode="auto">
          <a:xfrm flipH="1">
            <a:off x="6799263" y="3645288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4" name="Line 457"/>
          <p:cNvSpPr>
            <a:spLocks noChangeShapeType="1"/>
          </p:cNvSpPr>
          <p:nvPr/>
        </p:nvSpPr>
        <p:spPr bwMode="auto">
          <a:xfrm flipH="1">
            <a:off x="6777038" y="3646876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5" name="Line 458"/>
          <p:cNvSpPr>
            <a:spLocks noChangeShapeType="1"/>
          </p:cNvSpPr>
          <p:nvPr/>
        </p:nvSpPr>
        <p:spPr bwMode="auto">
          <a:xfrm flipH="1">
            <a:off x="6754813" y="3648463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6" name="Line 459"/>
          <p:cNvSpPr>
            <a:spLocks noChangeShapeType="1"/>
          </p:cNvSpPr>
          <p:nvPr/>
        </p:nvSpPr>
        <p:spPr bwMode="auto">
          <a:xfrm flipH="1">
            <a:off x="6732588" y="3651638"/>
            <a:ext cx="22225" cy="158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7" name="Line 460"/>
          <p:cNvSpPr>
            <a:spLocks noChangeShapeType="1"/>
          </p:cNvSpPr>
          <p:nvPr/>
        </p:nvSpPr>
        <p:spPr bwMode="auto">
          <a:xfrm flipH="1">
            <a:off x="6710363" y="3653226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8" name="Line 461"/>
          <p:cNvSpPr>
            <a:spLocks noChangeShapeType="1"/>
          </p:cNvSpPr>
          <p:nvPr/>
        </p:nvSpPr>
        <p:spPr bwMode="auto">
          <a:xfrm flipH="1">
            <a:off x="6688138" y="3656401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99" name="Line 462"/>
          <p:cNvSpPr>
            <a:spLocks noChangeShapeType="1"/>
          </p:cNvSpPr>
          <p:nvPr/>
        </p:nvSpPr>
        <p:spPr bwMode="auto">
          <a:xfrm flipH="1">
            <a:off x="6667501" y="3659576"/>
            <a:ext cx="20638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0" name="Line 463"/>
          <p:cNvSpPr>
            <a:spLocks noChangeShapeType="1"/>
          </p:cNvSpPr>
          <p:nvPr/>
        </p:nvSpPr>
        <p:spPr bwMode="auto">
          <a:xfrm flipH="1">
            <a:off x="6645276" y="3662751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1" name="Line 464"/>
          <p:cNvSpPr>
            <a:spLocks noChangeShapeType="1"/>
          </p:cNvSpPr>
          <p:nvPr/>
        </p:nvSpPr>
        <p:spPr bwMode="auto">
          <a:xfrm flipH="1">
            <a:off x="6623051" y="3665926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2" name="Line 465"/>
          <p:cNvSpPr>
            <a:spLocks noChangeShapeType="1"/>
          </p:cNvSpPr>
          <p:nvPr/>
        </p:nvSpPr>
        <p:spPr bwMode="auto">
          <a:xfrm flipH="1">
            <a:off x="6600826" y="3669101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3" name="Line 466"/>
          <p:cNvSpPr>
            <a:spLocks noChangeShapeType="1"/>
          </p:cNvSpPr>
          <p:nvPr/>
        </p:nvSpPr>
        <p:spPr bwMode="auto">
          <a:xfrm flipH="1">
            <a:off x="6578601" y="3672276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4" name="Line 467"/>
          <p:cNvSpPr>
            <a:spLocks noChangeShapeType="1"/>
          </p:cNvSpPr>
          <p:nvPr/>
        </p:nvSpPr>
        <p:spPr bwMode="auto">
          <a:xfrm flipH="1">
            <a:off x="6556376" y="3677038"/>
            <a:ext cx="22225" cy="317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5" name="Line 468"/>
          <p:cNvSpPr>
            <a:spLocks noChangeShapeType="1"/>
          </p:cNvSpPr>
          <p:nvPr/>
        </p:nvSpPr>
        <p:spPr bwMode="auto">
          <a:xfrm flipH="1">
            <a:off x="6535738" y="3680213"/>
            <a:ext cx="20638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6" name="Line 469"/>
          <p:cNvSpPr>
            <a:spLocks noChangeShapeType="1"/>
          </p:cNvSpPr>
          <p:nvPr/>
        </p:nvSpPr>
        <p:spPr bwMode="auto">
          <a:xfrm flipH="1">
            <a:off x="6513513" y="3684976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7" name="Line 470"/>
          <p:cNvSpPr>
            <a:spLocks noChangeShapeType="1"/>
          </p:cNvSpPr>
          <p:nvPr/>
        </p:nvSpPr>
        <p:spPr bwMode="auto">
          <a:xfrm flipH="1">
            <a:off x="6491288" y="3689738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8" name="Line 471"/>
          <p:cNvSpPr>
            <a:spLocks noChangeShapeType="1"/>
          </p:cNvSpPr>
          <p:nvPr/>
        </p:nvSpPr>
        <p:spPr bwMode="auto">
          <a:xfrm flipH="1">
            <a:off x="6470651" y="3694501"/>
            <a:ext cx="20638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09" name="Line 472"/>
          <p:cNvSpPr>
            <a:spLocks noChangeShapeType="1"/>
          </p:cNvSpPr>
          <p:nvPr/>
        </p:nvSpPr>
        <p:spPr bwMode="auto">
          <a:xfrm flipH="1">
            <a:off x="6448426" y="3699263"/>
            <a:ext cx="22225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0" name="Line 473"/>
          <p:cNvSpPr>
            <a:spLocks noChangeShapeType="1"/>
          </p:cNvSpPr>
          <p:nvPr/>
        </p:nvSpPr>
        <p:spPr bwMode="auto">
          <a:xfrm flipH="1">
            <a:off x="6427788" y="3704026"/>
            <a:ext cx="20638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1" name="Line 474"/>
          <p:cNvSpPr>
            <a:spLocks noChangeShapeType="1"/>
          </p:cNvSpPr>
          <p:nvPr/>
        </p:nvSpPr>
        <p:spPr bwMode="auto">
          <a:xfrm flipH="1">
            <a:off x="6405563" y="3708788"/>
            <a:ext cx="22225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2" name="Line 475"/>
          <p:cNvSpPr>
            <a:spLocks noChangeShapeType="1"/>
          </p:cNvSpPr>
          <p:nvPr/>
        </p:nvSpPr>
        <p:spPr bwMode="auto">
          <a:xfrm flipH="1">
            <a:off x="6384926" y="3715138"/>
            <a:ext cx="20638" cy="4763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3" name="Line 476"/>
          <p:cNvSpPr>
            <a:spLocks noChangeShapeType="1"/>
          </p:cNvSpPr>
          <p:nvPr/>
        </p:nvSpPr>
        <p:spPr bwMode="auto">
          <a:xfrm flipH="1">
            <a:off x="6362701" y="3719901"/>
            <a:ext cx="22225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4" name="Line 477"/>
          <p:cNvSpPr>
            <a:spLocks noChangeShapeType="1"/>
          </p:cNvSpPr>
          <p:nvPr/>
        </p:nvSpPr>
        <p:spPr bwMode="auto">
          <a:xfrm flipH="1">
            <a:off x="6342063" y="3726251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5" name="Line 478"/>
          <p:cNvSpPr>
            <a:spLocks noChangeShapeType="1"/>
          </p:cNvSpPr>
          <p:nvPr/>
        </p:nvSpPr>
        <p:spPr bwMode="auto">
          <a:xfrm flipH="1">
            <a:off x="6321426" y="3732601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6" name="Line 479"/>
          <p:cNvSpPr>
            <a:spLocks noChangeShapeType="1"/>
          </p:cNvSpPr>
          <p:nvPr/>
        </p:nvSpPr>
        <p:spPr bwMode="auto">
          <a:xfrm flipH="1">
            <a:off x="6299201" y="3738951"/>
            <a:ext cx="22225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7" name="Line 480"/>
          <p:cNvSpPr>
            <a:spLocks noChangeShapeType="1"/>
          </p:cNvSpPr>
          <p:nvPr/>
        </p:nvSpPr>
        <p:spPr bwMode="auto">
          <a:xfrm flipH="1">
            <a:off x="6278563" y="3745301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8" name="Line 481"/>
          <p:cNvSpPr>
            <a:spLocks noChangeShapeType="1"/>
          </p:cNvSpPr>
          <p:nvPr/>
        </p:nvSpPr>
        <p:spPr bwMode="auto">
          <a:xfrm flipH="1">
            <a:off x="6257926" y="3751651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9" name="Line 482"/>
          <p:cNvSpPr>
            <a:spLocks noChangeShapeType="1"/>
          </p:cNvSpPr>
          <p:nvPr/>
        </p:nvSpPr>
        <p:spPr bwMode="auto">
          <a:xfrm flipH="1">
            <a:off x="6237288" y="3759588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0" name="Line 483"/>
          <p:cNvSpPr>
            <a:spLocks noChangeShapeType="1"/>
          </p:cNvSpPr>
          <p:nvPr/>
        </p:nvSpPr>
        <p:spPr bwMode="auto">
          <a:xfrm flipH="1">
            <a:off x="6216651" y="3765938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1" name="Line 484"/>
          <p:cNvSpPr>
            <a:spLocks noChangeShapeType="1"/>
          </p:cNvSpPr>
          <p:nvPr/>
        </p:nvSpPr>
        <p:spPr bwMode="auto">
          <a:xfrm flipH="1">
            <a:off x="6196013" y="3773876"/>
            <a:ext cx="20638" cy="6350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2" name="Line 485"/>
          <p:cNvSpPr>
            <a:spLocks noChangeShapeType="1"/>
          </p:cNvSpPr>
          <p:nvPr/>
        </p:nvSpPr>
        <p:spPr bwMode="auto">
          <a:xfrm flipH="1">
            <a:off x="6175376" y="3780226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3" name="Line 486"/>
          <p:cNvSpPr>
            <a:spLocks noChangeShapeType="1"/>
          </p:cNvSpPr>
          <p:nvPr/>
        </p:nvSpPr>
        <p:spPr bwMode="auto">
          <a:xfrm flipH="1">
            <a:off x="6154738" y="3788163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4" name="Line 487"/>
          <p:cNvSpPr>
            <a:spLocks noChangeShapeType="1"/>
          </p:cNvSpPr>
          <p:nvPr/>
        </p:nvSpPr>
        <p:spPr bwMode="auto">
          <a:xfrm flipH="1">
            <a:off x="6134101" y="3796101"/>
            <a:ext cx="20638" cy="952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5" name="Line 488"/>
          <p:cNvSpPr>
            <a:spLocks noChangeShapeType="1"/>
          </p:cNvSpPr>
          <p:nvPr/>
        </p:nvSpPr>
        <p:spPr bwMode="auto">
          <a:xfrm flipH="1">
            <a:off x="6113463" y="3805626"/>
            <a:ext cx="20638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6" name="Line 489"/>
          <p:cNvSpPr>
            <a:spLocks noChangeShapeType="1"/>
          </p:cNvSpPr>
          <p:nvPr/>
        </p:nvSpPr>
        <p:spPr bwMode="auto">
          <a:xfrm flipH="1">
            <a:off x="6094413" y="3813563"/>
            <a:ext cx="19050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7" name="Line 490"/>
          <p:cNvSpPr>
            <a:spLocks noChangeShapeType="1"/>
          </p:cNvSpPr>
          <p:nvPr/>
        </p:nvSpPr>
        <p:spPr bwMode="auto">
          <a:xfrm flipH="1">
            <a:off x="6073776" y="3821501"/>
            <a:ext cx="20638" cy="952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8" name="Line 491"/>
          <p:cNvSpPr>
            <a:spLocks noChangeShapeType="1"/>
          </p:cNvSpPr>
          <p:nvPr/>
        </p:nvSpPr>
        <p:spPr bwMode="auto">
          <a:xfrm flipH="1">
            <a:off x="6054726" y="3831026"/>
            <a:ext cx="19050" cy="7938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9" name="Line 492"/>
          <p:cNvSpPr>
            <a:spLocks noChangeShapeType="1"/>
          </p:cNvSpPr>
          <p:nvPr/>
        </p:nvSpPr>
        <p:spPr bwMode="auto">
          <a:xfrm flipH="1">
            <a:off x="6034088" y="3838963"/>
            <a:ext cx="20638" cy="952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0" name="Line 493"/>
          <p:cNvSpPr>
            <a:spLocks noChangeShapeType="1"/>
          </p:cNvSpPr>
          <p:nvPr/>
        </p:nvSpPr>
        <p:spPr bwMode="auto">
          <a:xfrm flipH="1">
            <a:off x="6015038" y="3848488"/>
            <a:ext cx="19050" cy="9525"/>
          </a:xfrm>
          <a:prstGeom prst="line">
            <a:avLst/>
          </a:prstGeom>
          <a:noFill/>
          <a:ln w="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1" name="Rectangle 494"/>
          <p:cNvSpPr>
            <a:spLocks noChangeArrowheads="1"/>
          </p:cNvSpPr>
          <p:nvPr/>
        </p:nvSpPr>
        <p:spPr bwMode="auto">
          <a:xfrm>
            <a:off x="6388101" y="4864488"/>
            <a:ext cx="901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Arial" pitchFamily="34" charset="0"/>
              </a:rPr>
              <a:t>Rotated Bedding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32" name="Rectangle 495"/>
          <p:cNvSpPr>
            <a:spLocks noChangeArrowheads="1"/>
          </p:cNvSpPr>
          <p:nvPr/>
        </p:nvSpPr>
        <p:spPr bwMode="auto">
          <a:xfrm>
            <a:off x="7024688" y="3129351"/>
            <a:ext cx="2413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120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388"/>
            <a:ext cx="5230002" cy="386794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  <p:grpSp>
        <p:nvGrpSpPr>
          <p:cNvPr id="7324" name="Group 389"/>
          <p:cNvGrpSpPr>
            <a:grpSpLocks/>
          </p:cNvGrpSpPr>
          <p:nvPr/>
        </p:nvGrpSpPr>
        <p:grpSpPr bwMode="auto">
          <a:xfrm>
            <a:off x="5060951" y="2229238"/>
            <a:ext cx="3968750" cy="4246563"/>
            <a:chOff x="2823" y="1252"/>
            <a:chExt cx="2500" cy="2675"/>
          </a:xfrm>
        </p:grpSpPr>
        <p:sp>
          <p:nvSpPr>
            <p:cNvPr id="7433" name="Rectangle 189"/>
            <p:cNvSpPr>
              <a:spLocks noChangeArrowheads="1"/>
            </p:cNvSpPr>
            <p:nvPr/>
          </p:nvSpPr>
          <p:spPr bwMode="auto">
            <a:xfrm>
              <a:off x="3416" y="1252"/>
              <a:ext cx="133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Rotational Fault Example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34" name="Oval 190"/>
            <p:cNvSpPr>
              <a:spLocks noChangeArrowheads="1"/>
            </p:cNvSpPr>
            <p:nvPr/>
          </p:nvSpPr>
          <p:spPr bwMode="auto">
            <a:xfrm>
              <a:off x="3008" y="1584"/>
              <a:ext cx="2144" cy="2144"/>
            </a:xfrm>
            <a:prstGeom prst="ellips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5" name="Line 191"/>
            <p:cNvSpPr>
              <a:spLocks noChangeShapeType="1"/>
            </p:cNvSpPr>
            <p:nvPr/>
          </p:nvSpPr>
          <p:spPr bwMode="auto">
            <a:xfrm>
              <a:off x="2981" y="2658"/>
              <a:ext cx="27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6" name="Line 192"/>
            <p:cNvSpPr>
              <a:spLocks noChangeShapeType="1"/>
            </p:cNvSpPr>
            <p:nvPr/>
          </p:nvSpPr>
          <p:spPr bwMode="auto">
            <a:xfrm flipH="1">
              <a:off x="5156" y="2658"/>
              <a:ext cx="26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7" name="Line 193"/>
            <p:cNvSpPr>
              <a:spLocks noChangeShapeType="1"/>
            </p:cNvSpPr>
            <p:nvPr/>
          </p:nvSpPr>
          <p:spPr bwMode="auto">
            <a:xfrm flipV="1">
              <a:off x="4082" y="3731"/>
              <a:ext cx="0" cy="2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8" name="Line 194"/>
            <p:cNvSpPr>
              <a:spLocks noChangeShapeType="1"/>
            </p:cNvSpPr>
            <p:nvPr/>
          </p:nvSpPr>
          <p:spPr bwMode="auto">
            <a:xfrm>
              <a:off x="4082" y="1557"/>
              <a:ext cx="0" cy="2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9" name="Line 195"/>
            <p:cNvSpPr>
              <a:spLocks noChangeShapeType="1"/>
            </p:cNvSpPr>
            <p:nvPr/>
          </p:nvSpPr>
          <p:spPr bwMode="auto">
            <a:xfrm>
              <a:off x="4028" y="2658"/>
              <a:ext cx="107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0" name="Line 196"/>
            <p:cNvSpPr>
              <a:spLocks noChangeShapeType="1"/>
            </p:cNvSpPr>
            <p:nvPr/>
          </p:nvSpPr>
          <p:spPr bwMode="auto">
            <a:xfrm flipV="1">
              <a:off x="4082" y="2604"/>
              <a:ext cx="0" cy="107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1" name="Rectangle 197"/>
            <p:cNvSpPr>
              <a:spLocks noChangeArrowheads="1"/>
            </p:cNvSpPr>
            <p:nvPr/>
          </p:nvSpPr>
          <p:spPr bwMode="auto">
            <a:xfrm>
              <a:off x="4011" y="1417"/>
              <a:ext cx="14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2" name="Rectangle 198"/>
            <p:cNvSpPr>
              <a:spLocks noChangeArrowheads="1"/>
            </p:cNvSpPr>
            <p:nvPr/>
          </p:nvSpPr>
          <p:spPr bwMode="auto">
            <a:xfrm>
              <a:off x="4015" y="3765"/>
              <a:ext cx="1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3" name="Rectangle 199"/>
            <p:cNvSpPr>
              <a:spLocks noChangeArrowheads="1"/>
            </p:cNvSpPr>
            <p:nvPr/>
          </p:nvSpPr>
          <p:spPr bwMode="auto">
            <a:xfrm>
              <a:off x="2823" y="2591"/>
              <a:ext cx="168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4" name="Rectangle 200"/>
            <p:cNvSpPr>
              <a:spLocks noChangeArrowheads="1"/>
            </p:cNvSpPr>
            <p:nvPr/>
          </p:nvSpPr>
          <p:spPr bwMode="auto">
            <a:xfrm>
              <a:off x="5189" y="2591"/>
              <a:ext cx="13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5" name="Rectangle 201"/>
            <p:cNvSpPr>
              <a:spLocks noChangeArrowheads="1"/>
            </p:cNvSpPr>
            <p:nvPr/>
          </p:nvSpPr>
          <p:spPr bwMode="auto">
            <a:xfrm>
              <a:off x="4230" y="1501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6" name="Rectangle 202"/>
            <p:cNvSpPr>
              <a:spLocks noChangeArrowheads="1"/>
            </p:cNvSpPr>
            <p:nvPr/>
          </p:nvSpPr>
          <p:spPr bwMode="auto">
            <a:xfrm>
              <a:off x="4212" y="3747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7" name="Rectangle 203"/>
            <p:cNvSpPr>
              <a:spLocks noChangeArrowheads="1"/>
            </p:cNvSpPr>
            <p:nvPr/>
          </p:nvSpPr>
          <p:spPr bwMode="auto">
            <a:xfrm>
              <a:off x="3815" y="1501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8" name="Rectangle 204"/>
            <p:cNvSpPr>
              <a:spLocks noChangeArrowheads="1"/>
            </p:cNvSpPr>
            <p:nvPr/>
          </p:nvSpPr>
          <p:spPr bwMode="auto">
            <a:xfrm>
              <a:off x="3815" y="3747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9" name="Line 205"/>
            <p:cNvSpPr>
              <a:spLocks noChangeShapeType="1"/>
            </p:cNvSpPr>
            <p:nvPr/>
          </p:nvSpPr>
          <p:spPr bwMode="auto">
            <a:xfrm flipV="1">
              <a:off x="4268" y="1574"/>
              <a:ext cx="5" cy="2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0" name="Line 206"/>
            <p:cNvSpPr>
              <a:spLocks noChangeShapeType="1"/>
            </p:cNvSpPr>
            <p:nvPr/>
          </p:nvSpPr>
          <p:spPr bwMode="auto">
            <a:xfrm flipH="1" flipV="1">
              <a:off x="3890" y="1574"/>
              <a:ext cx="5" cy="2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1" name="Line 207"/>
            <p:cNvSpPr>
              <a:spLocks noChangeShapeType="1"/>
            </p:cNvSpPr>
            <p:nvPr/>
          </p:nvSpPr>
          <p:spPr bwMode="auto">
            <a:xfrm flipH="1">
              <a:off x="3890" y="3715"/>
              <a:ext cx="5" cy="2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2" name="Line 208"/>
            <p:cNvSpPr>
              <a:spLocks noChangeShapeType="1"/>
            </p:cNvSpPr>
            <p:nvPr/>
          </p:nvSpPr>
          <p:spPr bwMode="auto">
            <a:xfrm>
              <a:off x="4268" y="3715"/>
              <a:ext cx="5" cy="2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3" name="Rectangle 209"/>
            <p:cNvSpPr>
              <a:spLocks noChangeArrowheads="1"/>
            </p:cNvSpPr>
            <p:nvPr/>
          </p:nvSpPr>
          <p:spPr bwMode="auto">
            <a:xfrm>
              <a:off x="4422" y="1552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54" name="Rectangle 210"/>
            <p:cNvSpPr>
              <a:spLocks noChangeArrowheads="1"/>
            </p:cNvSpPr>
            <p:nvPr/>
          </p:nvSpPr>
          <p:spPr bwMode="auto">
            <a:xfrm>
              <a:off x="4404" y="369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55" name="Rectangle 211"/>
            <p:cNvSpPr>
              <a:spLocks noChangeArrowheads="1"/>
            </p:cNvSpPr>
            <p:nvPr/>
          </p:nvSpPr>
          <p:spPr bwMode="auto">
            <a:xfrm>
              <a:off x="3623" y="155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56" name="Rectangle 212"/>
            <p:cNvSpPr>
              <a:spLocks noChangeArrowheads="1"/>
            </p:cNvSpPr>
            <p:nvPr/>
          </p:nvSpPr>
          <p:spPr bwMode="auto">
            <a:xfrm>
              <a:off x="3623" y="369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57" name="Line 213"/>
            <p:cNvSpPr>
              <a:spLocks noChangeShapeType="1"/>
            </p:cNvSpPr>
            <p:nvPr/>
          </p:nvSpPr>
          <p:spPr bwMode="auto">
            <a:xfrm flipV="1">
              <a:off x="4449" y="1624"/>
              <a:ext cx="9" cy="2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8" name="Line 214"/>
            <p:cNvSpPr>
              <a:spLocks noChangeShapeType="1"/>
            </p:cNvSpPr>
            <p:nvPr/>
          </p:nvSpPr>
          <p:spPr bwMode="auto">
            <a:xfrm flipH="1" flipV="1">
              <a:off x="3705" y="1624"/>
              <a:ext cx="9" cy="2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9" name="Line 215"/>
            <p:cNvSpPr>
              <a:spLocks noChangeShapeType="1"/>
            </p:cNvSpPr>
            <p:nvPr/>
          </p:nvSpPr>
          <p:spPr bwMode="auto">
            <a:xfrm flipH="1">
              <a:off x="3705" y="3666"/>
              <a:ext cx="9" cy="2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0" name="Line 216"/>
            <p:cNvSpPr>
              <a:spLocks noChangeShapeType="1"/>
            </p:cNvSpPr>
            <p:nvPr/>
          </p:nvSpPr>
          <p:spPr bwMode="auto">
            <a:xfrm>
              <a:off x="4449" y="3666"/>
              <a:ext cx="9" cy="26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1" name="Rectangle 217"/>
            <p:cNvSpPr>
              <a:spLocks noChangeArrowheads="1"/>
            </p:cNvSpPr>
            <p:nvPr/>
          </p:nvSpPr>
          <p:spPr bwMode="auto">
            <a:xfrm>
              <a:off x="4602" y="1636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2" name="Rectangle 218"/>
            <p:cNvSpPr>
              <a:spLocks noChangeArrowheads="1"/>
            </p:cNvSpPr>
            <p:nvPr/>
          </p:nvSpPr>
          <p:spPr bwMode="auto">
            <a:xfrm>
              <a:off x="4584" y="361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3" name="Rectangle 219"/>
            <p:cNvSpPr>
              <a:spLocks noChangeArrowheads="1"/>
            </p:cNvSpPr>
            <p:nvPr/>
          </p:nvSpPr>
          <p:spPr bwMode="auto">
            <a:xfrm>
              <a:off x="3443" y="163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4" name="Rectangle 220"/>
            <p:cNvSpPr>
              <a:spLocks noChangeArrowheads="1"/>
            </p:cNvSpPr>
            <p:nvPr/>
          </p:nvSpPr>
          <p:spPr bwMode="auto">
            <a:xfrm>
              <a:off x="3443" y="361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5" name="Line 221"/>
            <p:cNvSpPr>
              <a:spLocks noChangeShapeType="1"/>
            </p:cNvSpPr>
            <p:nvPr/>
          </p:nvSpPr>
          <p:spPr bwMode="auto">
            <a:xfrm flipV="1">
              <a:off x="4619" y="1705"/>
              <a:ext cx="13" cy="2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6" name="Line 222"/>
            <p:cNvSpPr>
              <a:spLocks noChangeShapeType="1"/>
            </p:cNvSpPr>
            <p:nvPr/>
          </p:nvSpPr>
          <p:spPr bwMode="auto">
            <a:xfrm flipH="1" flipV="1">
              <a:off x="3531" y="1705"/>
              <a:ext cx="14" cy="2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7" name="Line 223"/>
            <p:cNvSpPr>
              <a:spLocks noChangeShapeType="1"/>
            </p:cNvSpPr>
            <p:nvPr/>
          </p:nvSpPr>
          <p:spPr bwMode="auto">
            <a:xfrm flipH="1">
              <a:off x="3531" y="3587"/>
              <a:ext cx="14" cy="2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8" name="Line 224"/>
            <p:cNvSpPr>
              <a:spLocks noChangeShapeType="1"/>
            </p:cNvSpPr>
            <p:nvPr/>
          </p:nvSpPr>
          <p:spPr bwMode="auto">
            <a:xfrm>
              <a:off x="4619" y="3587"/>
              <a:ext cx="13" cy="2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9" name="Rectangle 225"/>
            <p:cNvSpPr>
              <a:spLocks noChangeArrowheads="1"/>
            </p:cNvSpPr>
            <p:nvPr/>
          </p:nvSpPr>
          <p:spPr bwMode="auto">
            <a:xfrm>
              <a:off x="4765" y="1750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0" name="Rectangle 226"/>
            <p:cNvSpPr>
              <a:spLocks noChangeArrowheads="1"/>
            </p:cNvSpPr>
            <p:nvPr/>
          </p:nvSpPr>
          <p:spPr bwMode="auto">
            <a:xfrm>
              <a:off x="4747" y="3498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1" name="Rectangle 227"/>
            <p:cNvSpPr>
              <a:spLocks noChangeArrowheads="1"/>
            </p:cNvSpPr>
            <p:nvPr/>
          </p:nvSpPr>
          <p:spPr bwMode="auto">
            <a:xfrm>
              <a:off x="3280" y="1750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2" name="Rectangle 228"/>
            <p:cNvSpPr>
              <a:spLocks noChangeArrowheads="1"/>
            </p:cNvSpPr>
            <p:nvPr/>
          </p:nvSpPr>
          <p:spPr bwMode="auto">
            <a:xfrm>
              <a:off x="3280" y="3498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3" name="Line 229"/>
            <p:cNvSpPr>
              <a:spLocks noChangeShapeType="1"/>
            </p:cNvSpPr>
            <p:nvPr/>
          </p:nvSpPr>
          <p:spPr bwMode="auto">
            <a:xfrm flipV="1">
              <a:off x="4772" y="1815"/>
              <a:ext cx="17" cy="2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4" name="Line 230"/>
            <p:cNvSpPr>
              <a:spLocks noChangeShapeType="1"/>
            </p:cNvSpPr>
            <p:nvPr/>
          </p:nvSpPr>
          <p:spPr bwMode="auto">
            <a:xfrm flipH="1" flipV="1">
              <a:off x="3374" y="1815"/>
              <a:ext cx="17" cy="2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" name="Line 231"/>
            <p:cNvSpPr>
              <a:spLocks noChangeShapeType="1"/>
            </p:cNvSpPr>
            <p:nvPr/>
          </p:nvSpPr>
          <p:spPr bwMode="auto">
            <a:xfrm flipH="1">
              <a:off x="3374" y="3480"/>
              <a:ext cx="17" cy="2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6" name="Line 232"/>
            <p:cNvSpPr>
              <a:spLocks noChangeShapeType="1"/>
            </p:cNvSpPr>
            <p:nvPr/>
          </p:nvSpPr>
          <p:spPr bwMode="auto">
            <a:xfrm>
              <a:off x="4772" y="3480"/>
              <a:ext cx="17" cy="2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7" name="Rectangle 233"/>
            <p:cNvSpPr>
              <a:spLocks noChangeArrowheads="1"/>
            </p:cNvSpPr>
            <p:nvPr/>
          </p:nvSpPr>
          <p:spPr bwMode="auto">
            <a:xfrm>
              <a:off x="4906" y="1891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8" name="Rectangle 234"/>
            <p:cNvSpPr>
              <a:spLocks noChangeArrowheads="1"/>
            </p:cNvSpPr>
            <p:nvPr/>
          </p:nvSpPr>
          <p:spPr bwMode="auto">
            <a:xfrm>
              <a:off x="4888" y="3357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9" name="Rectangle 235"/>
            <p:cNvSpPr>
              <a:spLocks noChangeArrowheads="1"/>
            </p:cNvSpPr>
            <p:nvPr/>
          </p:nvSpPr>
          <p:spPr bwMode="auto">
            <a:xfrm>
              <a:off x="3139" y="1891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0" name="Rectangle 236"/>
            <p:cNvSpPr>
              <a:spLocks noChangeArrowheads="1"/>
            </p:cNvSpPr>
            <p:nvPr/>
          </p:nvSpPr>
          <p:spPr bwMode="auto">
            <a:xfrm>
              <a:off x="3139" y="3357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1" name="Line 237"/>
            <p:cNvSpPr>
              <a:spLocks noChangeShapeType="1"/>
            </p:cNvSpPr>
            <p:nvPr/>
          </p:nvSpPr>
          <p:spPr bwMode="auto">
            <a:xfrm flipV="1">
              <a:off x="4904" y="1950"/>
              <a:ext cx="21" cy="1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2" name="Line 238"/>
            <p:cNvSpPr>
              <a:spLocks noChangeShapeType="1"/>
            </p:cNvSpPr>
            <p:nvPr/>
          </p:nvSpPr>
          <p:spPr bwMode="auto">
            <a:xfrm flipH="1" flipV="1">
              <a:off x="3238" y="1950"/>
              <a:ext cx="21" cy="1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3" name="Line 239"/>
            <p:cNvSpPr>
              <a:spLocks noChangeShapeType="1"/>
            </p:cNvSpPr>
            <p:nvPr/>
          </p:nvSpPr>
          <p:spPr bwMode="auto">
            <a:xfrm flipH="1">
              <a:off x="3238" y="3348"/>
              <a:ext cx="21" cy="1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4" name="Line 240"/>
            <p:cNvSpPr>
              <a:spLocks noChangeShapeType="1"/>
            </p:cNvSpPr>
            <p:nvPr/>
          </p:nvSpPr>
          <p:spPr bwMode="auto">
            <a:xfrm>
              <a:off x="4904" y="3348"/>
              <a:ext cx="21" cy="17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5" name="Rectangle 241"/>
            <p:cNvSpPr>
              <a:spLocks noChangeArrowheads="1"/>
            </p:cNvSpPr>
            <p:nvPr/>
          </p:nvSpPr>
          <p:spPr bwMode="auto">
            <a:xfrm>
              <a:off x="5020" y="2054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6" name="Rectangle 242"/>
            <p:cNvSpPr>
              <a:spLocks noChangeArrowheads="1"/>
            </p:cNvSpPr>
            <p:nvPr/>
          </p:nvSpPr>
          <p:spPr bwMode="auto">
            <a:xfrm>
              <a:off x="5002" y="319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7" name="Rectangle 243"/>
            <p:cNvSpPr>
              <a:spLocks noChangeArrowheads="1"/>
            </p:cNvSpPr>
            <p:nvPr/>
          </p:nvSpPr>
          <p:spPr bwMode="auto">
            <a:xfrm>
              <a:off x="3025" y="205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8" name="Rectangle 244"/>
            <p:cNvSpPr>
              <a:spLocks noChangeArrowheads="1"/>
            </p:cNvSpPr>
            <p:nvPr/>
          </p:nvSpPr>
          <p:spPr bwMode="auto">
            <a:xfrm>
              <a:off x="3025" y="319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9" name="Line 245"/>
            <p:cNvSpPr>
              <a:spLocks noChangeShapeType="1"/>
            </p:cNvSpPr>
            <p:nvPr/>
          </p:nvSpPr>
          <p:spPr bwMode="auto">
            <a:xfrm flipV="1">
              <a:off x="5012" y="2108"/>
              <a:ext cx="23" cy="1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0" name="Line 246"/>
            <p:cNvSpPr>
              <a:spLocks noChangeShapeType="1"/>
            </p:cNvSpPr>
            <p:nvPr/>
          </p:nvSpPr>
          <p:spPr bwMode="auto">
            <a:xfrm flipH="1" flipV="1">
              <a:off x="3128" y="2108"/>
              <a:ext cx="23" cy="1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1" name="Line 247"/>
            <p:cNvSpPr>
              <a:spLocks noChangeShapeType="1"/>
            </p:cNvSpPr>
            <p:nvPr/>
          </p:nvSpPr>
          <p:spPr bwMode="auto">
            <a:xfrm flipH="1">
              <a:off x="3128" y="3194"/>
              <a:ext cx="23" cy="14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2" name="Line 248"/>
            <p:cNvSpPr>
              <a:spLocks noChangeShapeType="1"/>
            </p:cNvSpPr>
            <p:nvPr/>
          </p:nvSpPr>
          <p:spPr bwMode="auto">
            <a:xfrm>
              <a:off x="5012" y="3194"/>
              <a:ext cx="23" cy="14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" name="Rectangle 249"/>
            <p:cNvSpPr>
              <a:spLocks noChangeArrowheads="1"/>
            </p:cNvSpPr>
            <p:nvPr/>
          </p:nvSpPr>
          <p:spPr bwMode="auto">
            <a:xfrm>
              <a:off x="5104" y="2234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94" name="Rectangle 250"/>
            <p:cNvSpPr>
              <a:spLocks noChangeArrowheads="1"/>
            </p:cNvSpPr>
            <p:nvPr/>
          </p:nvSpPr>
          <p:spPr bwMode="auto">
            <a:xfrm>
              <a:off x="5086" y="301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95" name="Rectangle 251"/>
            <p:cNvSpPr>
              <a:spLocks noChangeArrowheads="1"/>
            </p:cNvSpPr>
            <p:nvPr/>
          </p:nvSpPr>
          <p:spPr bwMode="auto">
            <a:xfrm>
              <a:off x="2941" y="223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96" name="Rectangle 252"/>
            <p:cNvSpPr>
              <a:spLocks noChangeArrowheads="1"/>
            </p:cNvSpPr>
            <p:nvPr/>
          </p:nvSpPr>
          <p:spPr bwMode="auto">
            <a:xfrm>
              <a:off x="2941" y="3014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97" name="Line 253"/>
            <p:cNvSpPr>
              <a:spLocks noChangeShapeType="1"/>
            </p:cNvSpPr>
            <p:nvPr/>
          </p:nvSpPr>
          <p:spPr bwMode="auto">
            <a:xfrm flipV="1">
              <a:off x="5091" y="2281"/>
              <a:ext cx="25" cy="1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8" name="Line 254"/>
            <p:cNvSpPr>
              <a:spLocks noChangeShapeType="1"/>
            </p:cNvSpPr>
            <p:nvPr/>
          </p:nvSpPr>
          <p:spPr bwMode="auto">
            <a:xfrm flipH="1" flipV="1">
              <a:off x="3047" y="2281"/>
              <a:ext cx="25" cy="1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9" name="Line 255"/>
            <p:cNvSpPr>
              <a:spLocks noChangeShapeType="1"/>
            </p:cNvSpPr>
            <p:nvPr/>
          </p:nvSpPr>
          <p:spPr bwMode="auto">
            <a:xfrm flipH="1">
              <a:off x="3047" y="3025"/>
              <a:ext cx="25" cy="9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0" name="Line 256"/>
            <p:cNvSpPr>
              <a:spLocks noChangeShapeType="1"/>
            </p:cNvSpPr>
            <p:nvPr/>
          </p:nvSpPr>
          <p:spPr bwMode="auto">
            <a:xfrm>
              <a:off x="5091" y="3025"/>
              <a:ext cx="25" cy="9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1" name="Rectangle 257"/>
            <p:cNvSpPr>
              <a:spLocks noChangeArrowheads="1"/>
            </p:cNvSpPr>
            <p:nvPr/>
          </p:nvSpPr>
          <p:spPr bwMode="auto">
            <a:xfrm>
              <a:off x="5155" y="2426"/>
              <a:ext cx="10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2" name="Rectangle 258"/>
            <p:cNvSpPr>
              <a:spLocks noChangeArrowheads="1"/>
            </p:cNvSpPr>
            <p:nvPr/>
          </p:nvSpPr>
          <p:spPr bwMode="auto">
            <a:xfrm>
              <a:off x="5137" y="282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3" name="Rectangle 259"/>
            <p:cNvSpPr>
              <a:spLocks noChangeArrowheads="1"/>
            </p:cNvSpPr>
            <p:nvPr/>
          </p:nvSpPr>
          <p:spPr bwMode="auto">
            <a:xfrm>
              <a:off x="2890" y="2426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4" name="Rectangle 260"/>
            <p:cNvSpPr>
              <a:spLocks noChangeArrowheads="1"/>
            </p:cNvSpPr>
            <p:nvPr/>
          </p:nvSpPr>
          <p:spPr bwMode="auto">
            <a:xfrm>
              <a:off x="2890" y="2822"/>
              <a:ext cx="1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260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5" name="Line 261"/>
            <p:cNvSpPr>
              <a:spLocks noChangeShapeType="1"/>
            </p:cNvSpPr>
            <p:nvPr/>
          </p:nvSpPr>
          <p:spPr bwMode="auto">
            <a:xfrm flipV="1">
              <a:off x="5139" y="2466"/>
              <a:ext cx="27" cy="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6" name="Line 262"/>
            <p:cNvSpPr>
              <a:spLocks noChangeShapeType="1"/>
            </p:cNvSpPr>
            <p:nvPr/>
          </p:nvSpPr>
          <p:spPr bwMode="auto">
            <a:xfrm flipH="1" flipV="1">
              <a:off x="2997" y="2466"/>
              <a:ext cx="27" cy="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7" name="Line 263"/>
            <p:cNvSpPr>
              <a:spLocks noChangeShapeType="1"/>
            </p:cNvSpPr>
            <p:nvPr/>
          </p:nvSpPr>
          <p:spPr bwMode="auto">
            <a:xfrm flipH="1">
              <a:off x="2997" y="2844"/>
              <a:ext cx="27" cy="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8" name="Line 264"/>
            <p:cNvSpPr>
              <a:spLocks noChangeShapeType="1"/>
            </p:cNvSpPr>
            <p:nvPr/>
          </p:nvSpPr>
          <p:spPr bwMode="auto">
            <a:xfrm>
              <a:off x="5139" y="2844"/>
              <a:ext cx="27" cy="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9" name="Freeform 265"/>
            <p:cNvSpPr>
              <a:spLocks/>
            </p:cNvSpPr>
            <p:nvPr/>
          </p:nvSpPr>
          <p:spPr bwMode="auto">
            <a:xfrm flipV="1">
              <a:off x="3545" y="1728"/>
              <a:ext cx="1121" cy="1859"/>
            </a:xfrm>
            <a:custGeom>
              <a:avLst/>
              <a:gdLst>
                <a:gd name="T0" fmla="*/ 4230 w 4386"/>
                <a:gd name="T1" fmla="*/ 7182 h 7274"/>
                <a:gd name="T2" fmla="*/ 4270 w 4386"/>
                <a:gd name="T3" fmla="*/ 7043 h 7274"/>
                <a:gd name="T4" fmla="*/ 4304 w 4386"/>
                <a:gd name="T5" fmla="*/ 6902 h 7274"/>
                <a:gd name="T6" fmla="*/ 4331 w 4386"/>
                <a:gd name="T7" fmla="*/ 6759 h 7274"/>
                <a:gd name="T8" fmla="*/ 4353 w 4386"/>
                <a:gd name="T9" fmla="*/ 6615 h 7274"/>
                <a:gd name="T10" fmla="*/ 4369 w 4386"/>
                <a:gd name="T11" fmla="*/ 6470 h 7274"/>
                <a:gd name="T12" fmla="*/ 4380 w 4386"/>
                <a:gd name="T13" fmla="*/ 6324 h 7274"/>
                <a:gd name="T14" fmla="*/ 4385 w 4386"/>
                <a:gd name="T15" fmla="*/ 6176 h 7274"/>
                <a:gd name="T16" fmla="*/ 4386 w 4386"/>
                <a:gd name="T17" fmla="*/ 6028 h 7274"/>
                <a:gd name="T18" fmla="*/ 4381 w 4386"/>
                <a:gd name="T19" fmla="*/ 5880 h 7274"/>
                <a:gd name="T20" fmla="*/ 4372 w 4386"/>
                <a:gd name="T21" fmla="*/ 5730 h 7274"/>
                <a:gd name="T22" fmla="*/ 4359 w 4386"/>
                <a:gd name="T23" fmla="*/ 5580 h 7274"/>
                <a:gd name="T24" fmla="*/ 4341 w 4386"/>
                <a:gd name="T25" fmla="*/ 5430 h 7274"/>
                <a:gd name="T26" fmla="*/ 4318 w 4386"/>
                <a:gd name="T27" fmla="*/ 5279 h 7274"/>
                <a:gd name="T28" fmla="*/ 4292 w 4386"/>
                <a:gd name="T29" fmla="*/ 5128 h 7274"/>
                <a:gd name="T30" fmla="*/ 4261 w 4386"/>
                <a:gd name="T31" fmla="*/ 4977 h 7274"/>
                <a:gd name="T32" fmla="*/ 4227 w 4386"/>
                <a:gd name="T33" fmla="*/ 4826 h 7274"/>
                <a:gd name="T34" fmla="*/ 4188 w 4386"/>
                <a:gd name="T35" fmla="*/ 4675 h 7274"/>
                <a:gd name="T36" fmla="*/ 4146 w 4386"/>
                <a:gd name="T37" fmla="*/ 4525 h 7274"/>
                <a:gd name="T38" fmla="*/ 4100 w 4386"/>
                <a:gd name="T39" fmla="*/ 4374 h 7274"/>
                <a:gd name="T40" fmla="*/ 4051 w 4386"/>
                <a:gd name="T41" fmla="*/ 4225 h 7274"/>
                <a:gd name="T42" fmla="*/ 3998 w 4386"/>
                <a:gd name="T43" fmla="*/ 4075 h 7274"/>
                <a:gd name="T44" fmla="*/ 3942 w 4386"/>
                <a:gd name="T45" fmla="*/ 3927 h 7274"/>
                <a:gd name="T46" fmla="*/ 3882 w 4386"/>
                <a:gd name="T47" fmla="*/ 3779 h 7274"/>
                <a:gd name="T48" fmla="*/ 3819 w 4386"/>
                <a:gd name="T49" fmla="*/ 3632 h 7274"/>
                <a:gd name="T50" fmla="*/ 3753 w 4386"/>
                <a:gd name="T51" fmla="*/ 3486 h 7274"/>
                <a:gd name="T52" fmla="*/ 3684 w 4386"/>
                <a:gd name="T53" fmla="*/ 3341 h 7274"/>
                <a:gd name="T54" fmla="*/ 3611 w 4386"/>
                <a:gd name="T55" fmla="*/ 3198 h 7274"/>
                <a:gd name="T56" fmla="*/ 3536 w 4386"/>
                <a:gd name="T57" fmla="*/ 3056 h 7274"/>
                <a:gd name="T58" fmla="*/ 3458 w 4386"/>
                <a:gd name="T59" fmla="*/ 2915 h 7274"/>
                <a:gd name="T60" fmla="*/ 3377 w 4386"/>
                <a:gd name="T61" fmla="*/ 2776 h 7274"/>
                <a:gd name="T62" fmla="*/ 3293 w 4386"/>
                <a:gd name="T63" fmla="*/ 2638 h 7274"/>
                <a:gd name="T64" fmla="*/ 3207 w 4386"/>
                <a:gd name="T65" fmla="*/ 2503 h 7274"/>
                <a:gd name="T66" fmla="*/ 3118 w 4386"/>
                <a:gd name="T67" fmla="*/ 2369 h 7274"/>
                <a:gd name="T68" fmla="*/ 3026 w 4386"/>
                <a:gd name="T69" fmla="*/ 2237 h 7274"/>
                <a:gd name="T70" fmla="*/ 2932 w 4386"/>
                <a:gd name="T71" fmla="*/ 2108 h 7274"/>
                <a:gd name="T72" fmla="*/ 2836 w 4386"/>
                <a:gd name="T73" fmla="*/ 1981 h 7274"/>
                <a:gd name="T74" fmla="*/ 2737 w 4386"/>
                <a:gd name="T75" fmla="*/ 1856 h 7274"/>
                <a:gd name="T76" fmla="*/ 2635 w 4386"/>
                <a:gd name="T77" fmla="*/ 1734 h 7274"/>
                <a:gd name="T78" fmla="*/ 2532 w 4386"/>
                <a:gd name="T79" fmla="*/ 1614 h 7274"/>
                <a:gd name="T80" fmla="*/ 2426 w 4386"/>
                <a:gd name="T81" fmla="*/ 1497 h 7274"/>
                <a:gd name="T82" fmla="*/ 2318 w 4386"/>
                <a:gd name="T83" fmla="*/ 1383 h 7274"/>
                <a:gd name="T84" fmla="*/ 2208 w 4386"/>
                <a:gd name="T85" fmla="*/ 1273 h 7274"/>
                <a:gd name="T86" fmla="*/ 2096 w 4386"/>
                <a:gd name="T87" fmla="*/ 1165 h 7274"/>
                <a:gd name="T88" fmla="*/ 1982 w 4386"/>
                <a:gd name="T89" fmla="*/ 1061 h 7274"/>
                <a:gd name="T90" fmla="*/ 1866 w 4386"/>
                <a:gd name="T91" fmla="*/ 960 h 7274"/>
                <a:gd name="T92" fmla="*/ 1748 w 4386"/>
                <a:gd name="T93" fmla="*/ 863 h 7274"/>
                <a:gd name="T94" fmla="*/ 1628 w 4386"/>
                <a:gd name="T95" fmla="*/ 769 h 7274"/>
                <a:gd name="T96" fmla="*/ 1506 w 4386"/>
                <a:gd name="T97" fmla="*/ 680 h 7274"/>
                <a:gd name="T98" fmla="*/ 1382 w 4386"/>
                <a:gd name="T99" fmla="*/ 595 h 7274"/>
                <a:gd name="T100" fmla="*/ 1256 w 4386"/>
                <a:gd name="T101" fmla="*/ 513 h 7274"/>
                <a:gd name="T102" fmla="*/ 1129 w 4386"/>
                <a:gd name="T103" fmla="*/ 437 h 7274"/>
                <a:gd name="T104" fmla="*/ 1000 w 4386"/>
                <a:gd name="T105" fmla="*/ 365 h 7274"/>
                <a:gd name="T106" fmla="*/ 869 w 4386"/>
                <a:gd name="T107" fmla="*/ 298 h 7274"/>
                <a:gd name="T108" fmla="*/ 737 w 4386"/>
                <a:gd name="T109" fmla="*/ 235 h 7274"/>
                <a:gd name="T110" fmla="*/ 602 w 4386"/>
                <a:gd name="T111" fmla="*/ 179 h 7274"/>
                <a:gd name="T112" fmla="*/ 466 w 4386"/>
                <a:gd name="T113" fmla="*/ 127 h 7274"/>
                <a:gd name="T114" fmla="*/ 328 w 4386"/>
                <a:gd name="T115" fmla="*/ 82 h 7274"/>
                <a:gd name="T116" fmla="*/ 189 w 4386"/>
                <a:gd name="T117" fmla="*/ 42 h 7274"/>
                <a:gd name="T118" fmla="*/ 48 w 4386"/>
                <a:gd name="T119" fmla="*/ 9 h 7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86" h="7274">
                  <a:moveTo>
                    <a:pt x="4200" y="7274"/>
                  </a:moveTo>
                  <a:lnTo>
                    <a:pt x="4215" y="7228"/>
                  </a:lnTo>
                  <a:lnTo>
                    <a:pt x="4230" y="7182"/>
                  </a:lnTo>
                  <a:lnTo>
                    <a:pt x="4244" y="7136"/>
                  </a:lnTo>
                  <a:lnTo>
                    <a:pt x="4258" y="7089"/>
                  </a:lnTo>
                  <a:lnTo>
                    <a:pt x="4270" y="7043"/>
                  </a:lnTo>
                  <a:lnTo>
                    <a:pt x="4282" y="6996"/>
                  </a:lnTo>
                  <a:lnTo>
                    <a:pt x="4293" y="6949"/>
                  </a:lnTo>
                  <a:lnTo>
                    <a:pt x="4304" y="6902"/>
                  </a:lnTo>
                  <a:lnTo>
                    <a:pt x="4313" y="6854"/>
                  </a:lnTo>
                  <a:lnTo>
                    <a:pt x="4323" y="6807"/>
                  </a:lnTo>
                  <a:lnTo>
                    <a:pt x="4331" y="6759"/>
                  </a:lnTo>
                  <a:lnTo>
                    <a:pt x="4339" y="6711"/>
                  </a:lnTo>
                  <a:lnTo>
                    <a:pt x="4346" y="6663"/>
                  </a:lnTo>
                  <a:lnTo>
                    <a:pt x="4353" y="6615"/>
                  </a:lnTo>
                  <a:lnTo>
                    <a:pt x="4359" y="6567"/>
                  </a:lnTo>
                  <a:lnTo>
                    <a:pt x="4364" y="6518"/>
                  </a:lnTo>
                  <a:lnTo>
                    <a:pt x="4369" y="6470"/>
                  </a:lnTo>
                  <a:lnTo>
                    <a:pt x="4373" y="6421"/>
                  </a:lnTo>
                  <a:lnTo>
                    <a:pt x="4377" y="6373"/>
                  </a:lnTo>
                  <a:lnTo>
                    <a:pt x="4380" y="6324"/>
                  </a:lnTo>
                  <a:lnTo>
                    <a:pt x="4382" y="6275"/>
                  </a:lnTo>
                  <a:lnTo>
                    <a:pt x="4384" y="6226"/>
                  </a:lnTo>
                  <a:lnTo>
                    <a:pt x="4385" y="6176"/>
                  </a:lnTo>
                  <a:lnTo>
                    <a:pt x="4386" y="6127"/>
                  </a:lnTo>
                  <a:lnTo>
                    <a:pt x="4386" y="6078"/>
                  </a:lnTo>
                  <a:lnTo>
                    <a:pt x="4386" y="6028"/>
                  </a:lnTo>
                  <a:lnTo>
                    <a:pt x="4385" y="5979"/>
                  </a:lnTo>
                  <a:lnTo>
                    <a:pt x="4383" y="5929"/>
                  </a:lnTo>
                  <a:lnTo>
                    <a:pt x="4381" y="5880"/>
                  </a:lnTo>
                  <a:lnTo>
                    <a:pt x="4379" y="5830"/>
                  </a:lnTo>
                  <a:lnTo>
                    <a:pt x="4376" y="5780"/>
                  </a:lnTo>
                  <a:lnTo>
                    <a:pt x="4372" y="5730"/>
                  </a:lnTo>
                  <a:lnTo>
                    <a:pt x="4368" y="5680"/>
                  </a:lnTo>
                  <a:lnTo>
                    <a:pt x="4364" y="5630"/>
                  </a:lnTo>
                  <a:lnTo>
                    <a:pt x="4359" y="5580"/>
                  </a:lnTo>
                  <a:lnTo>
                    <a:pt x="4353" y="5530"/>
                  </a:lnTo>
                  <a:lnTo>
                    <a:pt x="4347" y="5480"/>
                  </a:lnTo>
                  <a:lnTo>
                    <a:pt x="4341" y="5430"/>
                  </a:lnTo>
                  <a:lnTo>
                    <a:pt x="4334" y="5380"/>
                  </a:lnTo>
                  <a:lnTo>
                    <a:pt x="4326" y="5329"/>
                  </a:lnTo>
                  <a:lnTo>
                    <a:pt x="4318" y="5279"/>
                  </a:lnTo>
                  <a:lnTo>
                    <a:pt x="4310" y="5229"/>
                  </a:lnTo>
                  <a:lnTo>
                    <a:pt x="4301" y="5178"/>
                  </a:lnTo>
                  <a:lnTo>
                    <a:pt x="4292" y="5128"/>
                  </a:lnTo>
                  <a:lnTo>
                    <a:pt x="4282" y="5078"/>
                  </a:lnTo>
                  <a:lnTo>
                    <a:pt x="4272" y="5027"/>
                  </a:lnTo>
                  <a:lnTo>
                    <a:pt x="4261" y="4977"/>
                  </a:lnTo>
                  <a:lnTo>
                    <a:pt x="4250" y="4927"/>
                  </a:lnTo>
                  <a:lnTo>
                    <a:pt x="4239" y="4876"/>
                  </a:lnTo>
                  <a:lnTo>
                    <a:pt x="4227" y="4826"/>
                  </a:lnTo>
                  <a:lnTo>
                    <a:pt x="4214" y="4776"/>
                  </a:lnTo>
                  <a:lnTo>
                    <a:pt x="4202" y="4726"/>
                  </a:lnTo>
                  <a:lnTo>
                    <a:pt x="4188" y="4675"/>
                  </a:lnTo>
                  <a:lnTo>
                    <a:pt x="4175" y="4625"/>
                  </a:lnTo>
                  <a:lnTo>
                    <a:pt x="4161" y="4575"/>
                  </a:lnTo>
                  <a:lnTo>
                    <a:pt x="4146" y="4525"/>
                  </a:lnTo>
                  <a:lnTo>
                    <a:pt x="4131" y="4475"/>
                  </a:lnTo>
                  <a:lnTo>
                    <a:pt x="4116" y="4424"/>
                  </a:lnTo>
                  <a:lnTo>
                    <a:pt x="4100" y="4374"/>
                  </a:lnTo>
                  <a:lnTo>
                    <a:pt x="4084" y="4324"/>
                  </a:lnTo>
                  <a:lnTo>
                    <a:pt x="4068" y="4274"/>
                  </a:lnTo>
                  <a:lnTo>
                    <a:pt x="4051" y="4225"/>
                  </a:lnTo>
                  <a:lnTo>
                    <a:pt x="4034" y="4175"/>
                  </a:lnTo>
                  <a:lnTo>
                    <a:pt x="4016" y="4125"/>
                  </a:lnTo>
                  <a:lnTo>
                    <a:pt x="3998" y="4075"/>
                  </a:lnTo>
                  <a:lnTo>
                    <a:pt x="3980" y="4026"/>
                  </a:lnTo>
                  <a:lnTo>
                    <a:pt x="3961" y="3976"/>
                  </a:lnTo>
                  <a:lnTo>
                    <a:pt x="3942" y="3927"/>
                  </a:lnTo>
                  <a:lnTo>
                    <a:pt x="3922" y="3877"/>
                  </a:lnTo>
                  <a:lnTo>
                    <a:pt x="3902" y="3828"/>
                  </a:lnTo>
                  <a:lnTo>
                    <a:pt x="3882" y="3779"/>
                  </a:lnTo>
                  <a:lnTo>
                    <a:pt x="3861" y="3730"/>
                  </a:lnTo>
                  <a:lnTo>
                    <a:pt x="3840" y="3681"/>
                  </a:lnTo>
                  <a:lnTo>
                    <a:pt x="3819" y="3632"/>
                  </a:lnTo>
                  <a:lnTo>
                    <a:pt x="3797" y="3583"/>
                  </a:lnTo>
                  <a:lnTo>
                    <a:pt x="3775" y="3535"/>
                  </a:lnTo>
                  <a:lnTo>
                    <a:pt x="3753" y="3486"/>
                  </a:lnTo>
                  <a:lnTo>
                    <a:pt x="3730" y="3438"/>
                  </a:lnTo>
                  <a:lnTo>
                    <a:pt x="3707" y="3389"/>
                  </a:lnTo>
                  <a:lnTo>
                    <a:pt x="3684" y="3341"/>
                  </a:lnTo>
                  <a:lnTo>
                    <a:pt x="3660" y="3293"/>
                  </a:lnTo>
                  <a:lnTo>
                    <a:pt x="3636" y="3246"/>
                  </a:lnTo>
                  <a:lnTo>
                    <a:pt x="3611" y="3198"/>
                  </a:lnTo>
                  <a:lnTo>
                    <a:pt x="3587" y="3150"/>
                  </a:lnTo>
                  <a:lnTo>
                    <a:pt x="3562" y="3103"/>
                  </a:lnTo>
                  <a:lnTo>
                    <a:pt x="3536" y="3056"/>
                  </a:lnTo>
                  <a:lnTo>
                    <a:pt x="3510" y="3009"/>
                  </a:lnTo>
                  <a:lnTo>
                    <a:pt x="3484" y="2962"/>
                  </a:lnTo>
                  <a:lnTo>
                    <a:pt x="3458" y="2915"/>
                  </a:lnTo>
                  <a:lnTo>
                    <a:pt x="3431" y="2868"/>
                  </a:lnTo>
                  <a:lnTo>
                    <a:pt x="3404" y="2822"/>
                  </a:lnTo>
                  <a:lnTo>
                    <a:pt x="3377" y="2776"/>
                  </a:lnTo>
                  <a:lnTo>
                    <a:pt x="3349" y="2730"/>
                  </a:lnTo>
                  <a:lnTo>
                    <a:pt x="3322" y="2684"/>
                  </a:lnTo>
                  <a:lnTo>
                    <a:pt x="3293" y="2638"/>
                  </a:lnTo>
                  <a:lnTo>
                    <a:pt x="3265" y="2593"/>
                  </a:lnTo>
                  <a:lnTo>
                    <a:pt x="3236" y="2548"/>
                  </a:lnTo>
                  <a:lnTo>
                    <a:pt x="3207" y="2503"/>
                  </a:lnTo>
                  <a:lnTo>
                    <a:pt x="3178" y="2458"/>
                  </a:lnTo>
                  <a:lnTo>
                    <a:pt x="3148" y="2413"/>
                  </a:lnTo>
                  <a:lnTo>
                    <a:pt x="3118" y="2369"/>
                  </a:lnTo>
                  <a:lnTo>
                    <a:pt x="3088" y="2325"/>
                  </a:lnTo>
                  <a:lnTo>
                    <a:pt x="3057" y="2281"/>
                  </a:lnTo>
                  <a:lnTo>
                    <a:pt x="3026" y="2237"/>
                  </a:lnTo>
                  <a:lnTo>
                    <a:pt x="2995" y="2194"/>
                  </a:lnTo>
                  <a:lnTo>
                    <a:pt x="2964" y="2151"/>
                  </a:lnTo>
                  <a:lnTo>
                    <a:pt x="2932" y="2108"/>
                  </a:lnTo>
                  <a:lnTo>
                    <a:pt x="2900" y="2065"/>
                  </a:lnTo>
                  <a:lnTo>
                    <a:pt x="2868" y="2023"/>
                  </a:lnTo>
                  <a:lnTo>
                    <a:pt x="2836" y="1981"/>
                  </a:lnTo>
                  <a:lnTo>
                    <a:pt x="2803" y="1939"/>
                  </a:lnTo>
                  <a:lnTo>
                    <a:pt x="2770" y="1897"/>
                  </a:lnTo>
                  <a:lnTo>
                    <a:pt x="2737" y="1856"/>
                  </a:lnTo>
                  <a:lnTo>
                    <a:pt x="2703" y="1815"/>
                  </a:lnTo>
                  <a:lnTo>
                    <a:pt x="2669" y="1774"/>
                  </a:lnTo>
                  <a:lnTo>
                    <a:pt x="2635" y="1734"/>
                  </a:lnTo>
                  <a:lnTo>
                    <a:pt x="2601" y="1693"/>
                  </a:lnTo>
                  <a:lnTo>
                    <a:pt x="2567" y="1654"/>
                  </a:lnTo>
                  <a:lnTo>
                    <a:pt x="2532" y="1614"/>
                  </a:lnTo>
                  <a:lnTo>
                    <a:pt x="2497" y="1575"/>
                  </a:lnTo>
                  <a:lnTo>
                    <a:pt x="2462" y="1536"/>
                  </a:lnTo>
                  <a:lnTo>
                    <a:pt x="2426" y="1497"/>
                  </a:lnTo>
                  <a:lnTo>
                    <a:pt x="2390" y="1459"/>
                  </a:lnTo>
                  <a:lnTo>
                    <a:pt x="2354" y="1421"/>
                  </a:lnTo>
                  <a:lnTo>
                    <a:pt x="2318" y="1383"/>
                  </a:lnTo>
                  <a:lnTo>
                    <a:pt x="2282" y="1346"/>
                  </a:lnTo>
                  <a:lnTo>
                    <a:pt x="2245" y="1309"/>
                  </a:lnTo>
                  <a:lnTo>
                    <a:pt x="2208" y="1273"/>
                  </a:lnTo>
                  <a:lnTo>
                    <a:pt x="2171" y="1236"/>
                  </a:lnTo>
                  <a:lnTo>
                    <a:pt x="2134" y="1201"/>
                  </a:lnTo>
                  <a:lnTo>
                    <a:pt x="2096" y="1165"/>
                  </a:lnTo>
                  <a:lnTo>
                    <a:pt x="2058" y="1130"/>
                  </a:lnTo>
                  <a:lnTo>
                    <a:pt x="2020" y="1095"/>
                  </a:lnTo>
                  <a:lnTo>
                    <a:pt x="1982" y="1061"/>
                  </a:lnTo>
                  <a:lnTo>
                    <a:pt x="1943" y="1027"/>
                  </a:lnTo>
                  <a:lnTo>
                    <a:pt x="1905" y="993"/>
                  </a:lnTo>
                  <a:lnTo>
                    <a:pt x="1866" y="960"/>
                  </a:lnTo>
                  <a:lnTo>
                    <a:pt x="1827" y="927"/>
                  </a:lnTo>
                  <a:lnTo>
                    <a:pt x="1787" y="895"/>
                  </a:lnTo>
                  <a:lnTo>
                    <a:pt x="1748" y="863"/>
                  </a:lnTo>
                  <a:lnTo>
                    <a:pt x="1708" y="831"/>
                  </a:lnTo>
                  <a:lnTo>
                    <a:pt x="1668" y="800"/>
                  </a:lnTo>
                  <a:lnTo>
                    <a:pt x="1628" y="769"/>
                  </a:lnTo>
                  <a:lnTo>
                    <a:pt x="1587" y="739"/>
                  </a:lnTo>
                  <a:lnTo>
                    <a:pt x="1547" y="709"/>
                  </a:lnTo>
                  <a:lnTo>
                    <a:pt x="1506" y="680"/>
                  </a:lnTo>
                  <a:lnTo>
                    <a:pt x="1465" y="651"/>
                  </a:lnTo>
                  <a:lnTo>
                    <a:pt x="1423" y="623"/>
                  </a:lnTo>
                  <a:lnTo>
                    <a:pt x="1382" y="595"/>
                  </a:lnTo>
                  <a:lnTo>
                    <a:pt x="1340" y="567"/>
                  </a:lnTo>
                  <a:lnTo>
                    <a:pt x="1299" y="540"/>
                  </a:lnTo>
                  <a:lnTo>
                    <a:pt x="1256" y="513"/>
                  </a:lnTo>
                  <a:lnTo>
                    <a:pt x="1214" y="487"/>
                  </a:lnTo>
                  <a:lnTo>
                    <a:pt x="1172" y="462"/>
                  </a:lnTo>
                  <a:lnTo>
                    <a:pt x="1129" y="437"/>
                  </a:lnTo>
                  <a:lnTo>
                    <a:pt x="1086" y="412"/>
                  </a:lnTo>
                  <a:lnTo>
                    <a:pt x="1043" y="388"/>
                  </a:lnTo>
                  <a:lnTo>
                    <a:pt x="1000" y="365"/>
                  </a:lnTo>
                  <a:lnTo>
                    <a:pt x="957" y="342"/>
                  </a:lnTo>
                  <a:lnTo>
                    <a:pt x="913" y="319"/>
                  </a:lnTo>
                  <a:lnTo>
                    <a:pt x="869" y="298"/>
                  </a:lnTo>
                  <a:lnTo>
                    <a:pt x="825" y="276"/>
                  </a:lnTo>
                  <a:lnTo>
                    <a:pt x="781" y="256"/>
                  </a:lnTo>
                  <a:lnTo>
                    <a:pt x="737" y="235"/>
                  </a:lnTo>
                  <a:lnTo>
                    <a:pt x="692" y="216"/>
                  </a:lnTo>
                  <a:lnTo>
                    <a:pt x="647" y="197"/>
                  </a:lnTo>
                  <a:lnTo>
                    <a:pt x="602" y="179"/>
                  </a:lnTo>
                  <a:lnTo>
                    <a:pt x="557" y="161"/>
                  </a:lnTo>
                  <a:lnTo>
                    <a:pt x="512" y="144"/>
                  </a:lnTo>
                  <a:lnTo>
                    <a:pt x="466" y="127"/>
                  </a:lnTo>
                  <a:lnTo>
                    <a:pt x="421" y="111"/>
                  </a:lnTo>
                  <a:lnTo>
                    <a:pt x="375" y="96"/>
                  </a:lnTo>
                  <a:lnTo>
                    <a:pt x="328" y="82"/>
                  </a:lnTo>
                  <a:lnTo>
                    <a:pt x="282" y="68"/>
                  </a:lnTo>
                  <a:lnTo>
                    <a:pt x="236" y="55"/>
                  </a:lnTo>
                  <a:lnTo>
                    <a:pt x="189" y="42"/>
                  </a:lnTo>
                  <a:lnTo>
                    <a:pt x="142" y="31"/>
                  </a:lnTo>
                  <a:lnTo>
                    <a:pt x="95" y="20"/>
                  </a:lnTo>
                  <a:lnTo>
                    <a:pt x="48" y="9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0" name="Oval 266"/>
            <p:cNvSpPr>
              <a:spLocks noChangeArrowheads="1"/>
            </p:cNvSpPr>
            <p:nvPr/>
          </p:nvSpPr>
          <p:spPr bwMode="auto">
            <a:xfrm>
              <a:off x="4055" y="2112"/>
              <a:ext cx="50" cy="50"/>
            </a:xfrm>
            <a:prstGeom prst="ellipse">
              <a:avLst/>
            </a:pr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1" name="Rectangle 267"/>
            <p:cNvSpPr>
              <a:spLocks noChangeArrowheads="1"/>
            </p:cNvSpPr>
            <p:nvPr/>
          </p:nvSpPr>
          <p:spPr bwMode="auto">
            <a:xfrm>
              <a:off x="4002" y="2033"/>
              <a:ext cx="80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12" name="Oval 268"/>
            <p:cNvSpPr>
              <a:spLocks noChangeArrowheads="1"/>
            </p:cNvSpPr>
            <p:nvPr/>
          </p:nvSpPr>
          <p:spPr bwMode="auto">
            <a:xfrm>
              <a:off x="3397" y="2251"/>
              <a:ext cx="50" cy="50"/>
            </a:xfrm>
            <a:prstGeom prst="ellipse">
              <a:avLst/>
            </a:pr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3" name="Rectangle 269"/>
            <p:cNvSpPr>
              <a:spLocks noChangeArrowheads="1"/>
            </p:cNvSpPr>
            <p:nvPr/>
          </p:nvSpPr>
          <p:spPr bwMode="auto">
            <a:xfrm>
              <a:off x="3382" y="2173"/>
              <a:ext cx="8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14" name="Oval 270"/>
            <p:cNvSpPr>
              <a:spLocks noChangeArrowheads="1"/>
            </p:cNvSpPr>
            <p:nvPr/>
          </p:nvSpPr>
          <p:spPr bwMode="auto">
            <a:xfrm>
              <a:off x="4620" y="2225"/>
              <a:ext cx="50" cy="50"/>
            </a:xfrm>
            <a:prstGeom prst="ellipse">
              <a:avLst/>
            </a:pr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5" name="Rectangle 271"/>
            <p:cNvSpPr>
              <a:spLocks noChangeArrowheads="1"/>
            </p:cNvSpPr>
            <p:nvPr/>
          </p:nvSpPr>
          <p:spPr bwMode="auto">
            <a:xfrm>
              <a:off x="4574" y="2147"/>
              <a:ext cx="7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16" name="Oval 272"/>
            <p:cNvSpPr>
              <a:spLocks noChangeArrowheads="1"/>
            </p:cNvSpPr>
            <p:nvPr/>
          </p:nvSpPr>
          <p:spPr bwMode="auto">
            <a:xfrm>
              <a:off x="4306" y="2967"/>
              <a:ext cx="50" cy="50"/>
            </a:xfrm>
            <a:prstGeom prst="ellipse">
              <a:avLst/>
            </a:pr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7" name="Rectangle 273"/>
            <p:cNvSpPr>
              <a:spLocks noChangeArrowheads="1"/>
            </p:cNvSpPr>
            <p:nvPr/>
          </p:nvSpPr>
          <p:spPr bwMode="auto">
            <a:xfrm>
              <a:off x="4290" y="2888"/>
              <a:ext cx="8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L'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18" name="Freeform 274"/>
            <p:cNvSpPr>
              <a:spLocks/>
            </p:cNvSpPr>
            <p:nvPr/>
          </p:nvSpPr>
          <p:spPr bwMode="auto">
            <a:xfrm flipV="1">
              <a:off x="3214" y="2025"/>
              <a:ext cx="1735" cy="1265"/>
            </a:xfrm>
            <a:custGeom>
              <a:avLst/>
              <a:gdLst>
                <a:gd name="T0" fmla="*/ 44 w 6788"/>
                <a:gd name="T1" fmla="*/ 4886 h 4950"/>
                <a:gd name="T2" fmla="*/ 112 w 6788"/>
                <a:gd name="T3" fmla="*/ 4790 h 4950"/>
                <a:gd name="T4" fmla="*/ 184 w 6788"/>
                <a:gd name="T5" fmla="*/ 4693 h 4950"/>
                <a:gd name="T6" fmla="*/ 259 w 6788"/>
                <a:gd name="T7" fmla="*/ 4597 h 4950"/>
                <a:gd name="T8" fmla="*/ 337 w 6788"/>
                <a:gd name="T9" fmla="*/ 4500 h 4950"/>
                <a:gd name="T10" fmla="*/ 419 w 6788"/>
                <a:gd name="T11" fmla="*/ 4403 h 4950"/>
                <a:gd name="T12" fmla="*/ 503 w 6788"/>
                <a:gd name="T13" fmla="*/ 4305 h 4950"/>
                <a:gd name="T14" fmla="*/ 591 w 6788"/>
                <a:gd name="T15" fmla="*/ 4208 h 4950"/>
                <a:gd name="T16" fmla="*/ 681 w 6788"/>
                <a:gd name="T17" fmla="*/ 4110 h 4950"/>
                <a:gd name="T18" fmla="*/ 773 w 6788"/>
                <a:gd name="T19" fmla="*/ 4012 h 4950"/>
                <a:gd name="T20" fmla="*/ 869 w 6788"/>
                <a:gd name="T21" fmla="*/ 3913 h 4950"/>
                <a:gd name="T22" fmla="*/ 966 w 6788"/>
                <a:gd name="T23" fmla="*/ 3815 h 4950"/>
                <a:gd name="T24" fmla="*/ 1066 w 6788"/>
                <a:gd name="T25" fmla="*/ 3716 h 4950"/>
                <a:gd name="T26" fmla="*/ 1169 w 6788"/>
                <a:gd name="T27" fmla="*/ 3618 h 4950"/>
                <a:gd name="T28" fmla="*/ 1273 w 6788"/>
                <a:gd name="T29" fmla="*/ 3519 h 4950"/>
                <a:gd name="T30" fmla="*/ 1380 w 6788"/>
                <a:gd name="T31" fmla="*/ 3420 h 4950"/>
                <a:gd name="T32" fmla="*/ 1488 w 6788"/>
                <a:gd name="T33" fmla="*/ 3322 h 4950"/>
                <a:gd name="T34" fmla="*/ 1599 w 6788"/>
                <a:gd name="T35" fmla="*/ 3223 h 4950"/>
                <a:gd name="T36" fmla="*/ 1711 w 6788"/>
                <a:gd name="T37" fmla="*/ 3125 h 4950"/>
                <a:gd name="T38" fmla="*/ 1825 w 6788"/>
                <a:gd name="T39" fmla="*/ 3027 h 4950"/>
                <a:gd name="T40" fmla="*/ 1940 w 6788"/>
                <a:gd name="T41" fmla="*/ 2929 h 4950"/>
                <a:gd name="T42" fmla="*/ 2057 w 6788"/>
                <a:gd name="T43" fmla="*/ 2832 h 4950"/>
                <a:gd name="T44" fmla="*/ 2175 w 6788"/>
                <a:gd name="T45" fmla="*/ 2735 h 4950"/>
                <a:gd name="T46" fmla="*/ 2295 w 6788"/>
                <a:gd name="T47" fmla="*/ 2638 h 4950"/>
                <a:gd name="T48" fmla="*/ 2416 w 6788"/>
                <a:gd name="T49" fmla="*/ 2542 h 4950"/>
                <a:gd name="T50" fmla="*/ 2537 w 6788"/>
                <a:gd name="T51" fmla="*/ 2446 h 4950"/>
                <a:gd name="T52" fmla="*/ 2660 w 6788"/>
                <a:gd name="T53" fmla="*/ 2351 h 4950"/>
                <a:gd name="T54" fmla="*/ 2784 w 6788"/>
                <a:gd name="T55" fmla="*/ 2257 h 4950"/>
                <a:gd name="T56" fmla="*/ 2909 w 6788"/>
                <a:gd name="T57" fmla="*/ 2163 h 4950"/>
                <a:gd name="T58" fmla="*/ 3035 w 6788"/>
                <a:gd name="T59" fmla="*/ 2071 h 4950"/>
                <a:gd name="T60" fmla="*/ 3161 w 6788"/>
                <a:gd name="T61" fmla="*/ 1979 h 4950"/>
                <a:gd name="T62" fmla="*/ 3288 w 6788"/>
                <a:gd name="T63" fmla="*/ 1888 h 4950"/>
                <a:gd name="T64" fmla="*/ 3415 w 6788"/>
                <a:gd name="T65" fmla="*/ 1798 h 4950"/>
                <a:gd name="T66" fmla="*/ 3543 w 6788"/>
                <a:gd name="T67" fmla="*/ 1709 h 4950"/>
                <a:gd name="T68" fmla="*/ 3671 w 6788"/>
                <a:gd name="T69" fmla="*/ 1622 h 4950"/>
                <a:gd name="T70" fmla="*/ 3800 w 6788"/>
                <a:gd name="T71" fmla="*/ 1535 h 4950"/>
                <a:gd name="T72" fmla="*/ 3928 w 6788"/>
                <a:gd name="T73" fmla="*/ 1450 h 4950"/>
                <a:gd name="T74" fmla="*/ 4057 w 6788"/>
                <a:gd name="T75" fmla="*/ 1366 h 4950"/>
                <a:gd name="T76" fmla="*/ 4185 w 6788"/>
                <a:gd name="T77" fmla="*/ 1284 h 4950"/>
                <a:gd name="T78" fmla="*/ 4314 w 6788"/>
                <a:gd name="T79" fmla="*/ 1203 h 4950"/>
                <a:gd name="T80" fmla="*/ 4442 w 6788"/>
                <a:gd name="T81" fmla="*/ 1123 h 4950"/>
                <a:gd name="T82" fmla="*/ 4570 w 6788"/>
                <a:gd name="T83" fmla="*/ 1045 h 4950"/>
                <a:gd name="T84" fmla="*/ 4698 w 6788"/>
                <a:gd name="T85" fmla="*/ 969 h 4950"/>
                <a:gd name="T86" fmla="*/ 4825 w 6788"/>
                <a:gd name="T87" fmla="*/ 895 h 4950"/>
                <a:gd name="T88" fmla="*/ 4952 w 6788"/>
                <a:gd name="T89" fmla="*/ 822 h 4950"/>
                <a:gd name="T90" fmla="*/ 5078 w 6788"/>
                <a:gd name="T91" fmla="*/ 752 h 4950"/>
                <a:gd name="T92" fmla="*/ 5204 w 6788"/>
                <a:gd name="T93" fmla="*/ 683 h 4950"/>
                <a:gd name="T94" fmla="*/ 5329 w 6788"/>
                <a:gd name="T95" fmla="*/ 616 h 4950"/>
                <a:gd name="T96" fmla="*/ 5453 w 6788"/>
                <a:gd name="T97" fmla="*/ 552 h 4950"/>
                <a:gd name="T98" fmla="*/ 5576 w 6788"/>
                <a:gd name="T99" fmla="*/ 490 h 4950"/>
                <a:gd name="T100" fmla="*/ 5699 w 6788"/>
                <a:gd name="T101" fmla="*/ 430 h 4950"/>
                <a:gd name="T102" fmla="*/ 5820 w 6788"/>
                <a:gd name="T103" fmla="*/ 372 h 4950"/>
                <a:gd name="T104" fmla="*/ 5941 w 6788"/>
                <a:gd name="T105" fmla="*/ 317 h 4950"/>
                <a:gd name="T106" fmla="*/ 6060 w 6788"/>
                <a:gd name="T107" fmla="*/ 265 h 4950"/>
                <a:gd name="T108" fmla="*/ 6178 w 6788"/>
                <a:gd name="T109" fmla="*/ 215 h 4950"/>
                <a:gd name="T110" fmla="*/ 6295 w 6788"/>
                <a:gd name="T111" fmla="*/ 168 h 4950"/>
                <a:gd name="T112" fmla="*/ 6411 w 6788"/>
                <a:gd name="T113" fmla="*/ 124 h 4950"/>
                <a:gd name="T114" fmla="*/ 6525 w 6788"/>
                <a:gd name="T115" fmla="*/ 83 h 4950"/>
                <a:gd name="T116" fmla="*/ 6639 w 6788"/>
                <a:gd name="T117" fmla="*/ 46 h 4950"/>
                <a:gd name="T118" fmla="*/ 6751 w 6788"/>
                <a:gd name="T119" fmla="*/ 11 h 4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88" h="4950">
                  <a:moveTo>
                    <a:pt x="0" y="4950"/>
                  </a:moveTo>
                  <a:lnTo>
                    <a:pt x="22" y="4918"/>
                  </a:lnTo>
                  <a:lnTo>
                    <a:pt x="44" y="4886"/>
                  </a:lnTo>
                  <a:lnTo>
                    <a:pt x="66" y="4854"/>
                  </a:lnTo>
                  <a:lnTo>
                    <a:pt x="89" y="4822"/>
                  </a:lnTo>
                  <a:lnTo>
                    <a:pt x="112" y="4790"/>
                  </a:lnTo>
                  <a:lnTo>
                    <a:pt x="136" y="4758"/>
                  </a:lnTo>
                  <a:lnTo>
                    <a:pt x="160" y="4725"/>
                  </a:lnTo>
                  <a:lnTo>
                    <a:pt x="184" y="4693"/>
                  </a:lnTo>
                  <a:lnTo>
                    <a:pt x="209" y="4661"/>
                  </a:lnTo>
                  <a:lnTo>
                    <a:pt x="234" y="4629"/>
                  </a:lnTo>
                  <a:lnTo>
                    <a:pt x="259" y="4597"/>
                  </a:lnTo>
                  <a:lnTo>
                    <a:pt x="285" y="4564"/>
                  </a:lnTo>
                  <a:lnTo>
                    <a:pt x="311" y="4532"/>
                  </a:lnTo>
                  <a:lnTo>
                    <a:pt x="337" y="4500"/>
                  </a:lnTo>
                  <a:lnTo>
                    <a:pt x="364" y="4468"/>
                  </a:lnTo>
                  <a:lnTo>
                    <a:pt x="391" y="4435"/>
                  </a:lnTo>
                  <a:lnTo>
                    <a:pt x="419" y="4403"/>
                  </a:lnTo>
                  <a:lnTo>
                    <a:pt x="447" y="4370"/>
                  </a:lnTo>
                  <a:lnTo>
                    <a:pt x="475" y="4338"/>
                  </a:lnTo>
                  <a:lnTo>
                    <a:pt x="503" y="4305"/>
                  </a:lnTo>
                  <a:lnTo>
                    <a:pt x="532" y="4273"/>
                  </a:lnTo>
                  <a:lnTo>
                    <a:pt x="561" y="4240"/>
                  </a:lnTo>
                  <a:lnTo>
                    <a:pt x="591" y="4208"/>
                  </a:lnTo>
                  <a:lnTo>
                    <a:pt x="620" y="4175"/>
                  </a:lnTo>
                  <a:lnTo>
                    <a:pt x="650" y="4142"/>
                  </a:lnTo>
                  <a:lnTo>
                    <a:pt x="681" y="4110"/>
                  </a:lnTo>
                  <a:lnTo>
                    <a:pt x="711" y="4077"/>
                  </a:lnTo>
                  <a:lnTo>
                    <a:pt x="742" y="4044"/>
                  </a:lnTo>
                  <a:lnTo>
                    <a:pt x="773" y="4012"/>
                  </a:lnTo>
                  <a:lnTo>
                    <a:pt x="805" y="3979"/>
                  </a:lnTo>
                  <a:lnTo>
                    <a:pt x="837" y="3946"/>
                  </a:lnTo>
                  <a:lnTo>
                    <a:pt x="869" y="3913"/>
                  </a:lnTo>
                  <a:lnTo>
                    <a:pt x="901" y="3881"/>
                  </a:lnTo>
                  <a:lnTo>
                    <a:pt x="934" y="3848"/>
                  </a:lnTo>
                  <a:lnTo>
                    <a:pt x="966" y="3815"/>
                  </a:lnTo>
                  <a:lnTo>
                    <a:pt x="1000" y="3782"/>
                  </a:lnTo>
                  <a:lnTo>
                    <a:pt x="1033" y="3749"/>
                  </a:lnTo>
                  <a:lnTo>
                    <a:pt x="1066" y="3716"/>
                  </a:lnTo>
                  <a:lnTo>
                    <a:pt x="1100" y="3683"/>
                  </a:lnTo>
                  <a:lnTo>
                    <a:pt x="1134" y="3651"/>
                  </a:lnTo>
                  <a:lnTo>
                    <a:pt x="1169" y="3618"/>
                  </a:lnTo>
                  <a:lnTo>
                    <a:pt x="1203" y="3585"/>
                  </a:lnTo>
                  <a:lnTo>
                    <a:pt x="1238" y="3552"/>
                  </a:lnTo>
                  <a:lnTo>
                    <a:pt x="1273" y="3519"/>
                  </a:lnTo>
                  <a:lnTo>
                    <a:pt x="1309" y="3486"/>
                  </a:lnTo>
                  <a:lnTo>
                    <a:pt x="1344" y="3453"/>
                  </a:lnTo>
                  <a:lnTo>
                    <a:pt x="1380" y="3420"/>
                  </a:lnTo>
                  <a:lnTo>
                    <a:pt x="1416" y="3388"/>
                  </a:lnTo>
                  <a:lnTo>
                    <a:pt x="1452" y="3355"/>
                  </a:lnTo>
                  <a:lnTo>
                    <a:pt x="1488" y="3322"/>
                  </a:lnTo>
                  <a:lnTo>
                    <a:pt x="1525" y="3289"/>
                  </a:lnTo>
                  <a:lnTo>
                    <a:pt x="1562" y="3256"/>
                  </a:lnTo>
                  <a:lnTo>
                    <a:pt x="1599" y="3223"/>
                  </a:lnTo>
                  <a:lnTo>
                    <a:pt x="1636" y="3191"/>
                  </a:lnTo>
                  <a:lnTo>
                    <a:pt x="1673" y="3158"/>
                  </a:lnTo>
                  <a:lnTo>
                    <a:pt x="1711" y="3125"/>
                  </a:lnTo>
                  <a:lnTo>
                    <a:pt x="1748" y="3092"/>
                  </a:lnTo>
                  <a:lnTo>
                    <a:pt x="1786" y="3060"/>
                  </a:lnTo>
                  <a:lnTo>
                    <a:pt x="1825" y="3027"/>
                  </a:lnTo>
                  <a:lnTo>
                    <a:pt x="1863" y="2994"/>
                  </a:lnTo>
                  <a:lnTo>
                    <a:pt x="1901" y="2962"/>
                  </a:lnTo>
                  <a:lnTo>
                    <a:pt x="1940" y="2929"/>
                  </a:lnTo>
                  <a:lnTo>
                    <a:pt x="1979" y="2897"/>
                  </a:lnTo>
                  <a:lnTo>
                    <a:pt x="2018" y="2864"/>
                  </a:lnTo>
                  <a:lnTo>
                    <a:pt x="2057" y="2832"/>
                  </a:lnTo>
                  <a:lnTo>
                    <a:pt x="2096" y="2799"/>
                  </a:lnTo>
                  <a:lnTo>
                    <a:pt x="2136" y="2767"/>
                  </a:lnTo>
                  <a:lnTo>
                    <a:pt x="2175" y="2735"/>
                  </a:lnTo>
                  <a:lnTo>
                    <a:pt x="2215" y="2702"/>
                  </a:lnTo>
                  <a:lnTo>
                    <a:pt x="2255" y="2670"/>
                  </a:lnTo>
                  <a:lnTo>
                    <a:pt x="2295" y="2638"/>
                  </a:lnTo>
                  <a:lnTo>
                    <a:pt x="2335" y="2606"/>
                  </a:lnTo>
                  <a:lnTo>
                    <a:pt x="2375" y="2574"/>
                  </a:lnTo>
                  <a:lnTo>
                    <a:pt x="2416" y="2542"/>
                  </a:lnTo>
                  <a:lnTo>
                    <a:pt x="2456" y="2510"/>
                  </a:lnTo>
                  <a:lnTo>
                    <a:pt x="2497" y="2478"/>
                  </a:lnTo>
                  <a:lnTo>
                    <a:pt x="2537" y="2446"/>
                  </a:lnTo>
                  <a:lnTo>
                    <a:pt x="2578" y="2415"/>
                  </a:lnTo>
                  <a:lnTo>
                    <a:pt x="2619" y="2383"/>
                  </a:lnTo>
                  <a:lnTo>
                    <a:pt x="2660" y="2351"/>
                  </a:lnTo>
                  <a:lnTo>
                    <a:pt x="2702" y="2320"/>
                  </a:lnTo>
                  <a:lnTo>
                    <a:pt x="2743" y="2288"/>
                  </a:lnTo>
                  <a:lnTo>
                    <a:pt x="2784" y="2257"/>
                  </a:lnTo>
                  <a:lnTo>
                    <a:pt x="2826" y="2226"/>
                  </a:lnTo>
                  <a:lnTo>
                    <a:pt x="2868" y="2195"/>
                  </a:lnTo>
                  <a:lnTo>
                    <a:pt x="2909" y="2163"/>
                  </a:lnTo>
                  <a:lnTo>
                    <a:pt x="2951" y="2132"/>
                  </a:lnTo>
                  <a:lnTo>
                    <a:pt x="2993" y="2102"/>
                  </a:lnTo>
                  <a:lnTo>
                    <a:pt x="3035" y="2071"/>
                  </a:lnTo>
                  <a:lnTo>
                    <a:pt x="3077" y="2040"/>
                  </a:lnTo>
                  <a:lnTo>
                    <a:pt x="3119" y="2009"/>
                  </a:lnTo>
                  <a:lnTo>
                    <a:pt x="3161" y="1979"/>
                  </a:lnTo>
                  <a:lnTo>
                    <a:pt x="3203" y="1948"/>
                  </a:lnTo>
                  <a:lnTo>
                    <a:pt x="3246" y="1918"/>
                  </a:lnTo>
                  <a:lnTo>
                    <a:pt x="3288" y="1888"/>
                  </a:lnTo>
                  <a:lnTo>
                    <a:pt x="3330" y="1858"/>
                  </a:lnTo>
                  <a:lnTo>
                    <a:pt x="3373" y="1828"/>
                  </a:lnTo>
                  <a:lnTo>
                    <a:pt x="3415" y="1798"/>
                  </a:lnTo>
                  <a:lnTo>
                    <a:pt x="3458" y="1768"/>
                  </a:lnTo>
                  <a:lnTo>
                    <a:pt x="3500" y="1739"/>
                  </a:lnTo>
                  <a:lnTo>
                    <a:pt x="3543" y="1709"/>
                  </a:lnTo>
                  <a:lnTo>
                    <a:pt x="3586" y="1680"/>
                  </a:lnTo>
                  <a:lnTo>
                    <a:pt x="3628" y="1651"/>
                  </a:lnTo>
                  <a:lnTo>
                    <a:pt x="3671" y="1622"/>
                  </a:lnTo>
                  <a:lnTo>
                    <a:pt x="3714" y="1593"/>
                  </a:lnTo>
                  <a:lnTo>
                    <a:pt x="3757" y="1564"/>
                  </a:lnTo>
                  <a:lnTo>
                    <a:pt x="3800" y="1535"/>
                  </a:lnTo>
                  <a:lnTo>
                    <a:pt x="3842" y="1507"/>
                  </a:lnTo>
                  <a:lnTo>
                    <a:pt x="3885" y="1478"/>
                  </a:lnTo>
                  <a:lnTo>
                    <a:pt x="3928" y="1450"/>
                  </a:lnTo>
                  <a:lnTo>
                    <a:pt x="3971" y="1422"/>
                  </a:lnTo>
                  <a:lnTo>
                    <a:pt x="4014" y="1394"/>
                  </a:lnTo>
                  <a:lnTo>
                    <a:pt x="4057" y="1366"/>
                  </a:lnTo>
                  <a:lnTo>
                    <a:pt x="4100" y="1338"/>
                  </a:lnTo>
                  <a:lnTo>
                    <a:pt x="4142" y="1311"/>
                  </a:lnTo>
                  <a:lnTo>
                    <a:pt x="4185" y="1284"/>
                  </a:lnTo>
                  <a:lnTo>
                    <a:pt x="4228" y="1256"/>
                  </a:lnTo>
                  <a:lnTo>
                    <a:pt x="4271" y="1229"/>
                  </a:lnTo>
                  <a:lnTo>
                    <a:pt x="4314" y="1203"/>
                  </a:lnTo>
                  <a:lnTo>
                    <a:pt x="4357" y="1176"/>
                  </a:lnTo>
                  <a:lnTo>
                    <a:pt x="4399" y="1149"/>
                  </a:lnTo>
                  <a:lnTo>
                    <a:pt x="4442" y="1123"/>
                  </a:lnTo>
                  <a:lnTo>
                    <a:pt x="4485" y="1097"/>
                  </a:lnTo>
                  <a:lnTo>
                    <a:pt x="4528" y="1071"/>
                  </a:lnTo>
                  <a:lnTo>
                    <a:pt x="4570" y="1045"/>
                  </a:lnTo>
                  <a:lnTo>
                    <a:pt x="4613" y="1020"/>
                  </a:lnTo>
                  <a:lnTo>
                    <a:pt x="4655" y="994"/>
                  </a:lnTo>
                  <a:lnTo>
                    <a:pt x="4698" y="969"/>
                  </a:lnTo>
                  <a:lnTo>
                    <a:pt x="4740" y="944"/>
                  </a:lnTo>
                  <a:lnTo>
                    <a:pt x="4783" y="919"/>
                  </a:lnTo>
                  <a:lnTo>
                    <a:pt x="4825" y="895"/>
                  </a:lnTo>
                  <a:lnTo>
                    <a:pt x="4868" y="870"/>
                  </a:lnTo>
                  <a:lnTo>
                    <a:pt x="4910" y="846"/>
                  </a:lnTo>
                  <a:lnTo>
                    <a:pt x="4952" y="822"/>
                  </a:lnTo>
                  <a:lnTo>
                    <a:pt x="4994" y="798"/>
                  </a:lnTo>
                  <a:lnTo>
                    <a:pt x="5036" y="775"/>
                  </a:lnTo>
                  <a:lnTo>
                    <a:pt x="5078" y="752"/>
                  </a:lnTo>
                  <a:lnTo>
                    <a:pt x="5120" y="729"/>
                  </a:lnTo>
                  <a:lnTo>
                    <a:pt x="5162" y="706"/>
                  </a:lnTo>
                  <a:lnTo>
                    <a:pt x="5204" y="683"/>
                  </a:lnTo>
                  <a:lnTo>
                    <a:pt x="5246" y="661"/>
                  </a:lnTo>
                  <a:lnTo>
                    <a:pt x="5287" y="638"/>
                  </a:lnTo>
                  <a:lnTo>
                    <a:pt x="5329" y="616"/>
                  </a:lnTo>
                  <a:lnTo>
                    <a:pt x="5370" y="595"/>
                  </a:lnTo>
                  <a:lnTo>
                    <a:pt x="5412" y="573"/>
                  </a:lnTo>
                  <a:lnTo>
                    <a:pt x="5453" y="552"/>
                  </a:lnTo>
                  <a:lnTo>
                    <a:pt x="5494" y="531"/>
                  </a:lnTo>
                  <a:lnTo>
                    <a:pt x="5535" y="510"/>
                  </a:lnTo>
                  <a:lnTo>
                    <a:pt x="5576" y="490"/>
                  </a:lnTo>
                  <a:lnTo>
                    <a:pt x="5617" y="470"/>
                  </a:lnTo>
                  <a:lnTo>
                    <a:pt x="5658" y="450"/>
                  </a:lnTo>
                  <a:lnTo>
                    <a:pt x="5699" y="430"/>
                  </a:lnTo>
                  <a:lnTo>
                    <a:pt x="5739" y="410"/>
                  </a:lnTo>
                  <a:lnTo>
                    <a:pt x="5780" y="391"/>
                  </a:lnTo>
                  <a:lnTo>
                    <a:pt x="5820" y="372"/>
                  </a:lnTo>
                  <a:lnTo>
                    <a:pt x="5861" y="354"/>
                  </a:lnTo>
                  <a:lnTo>
                    <a:pt x="5901" y="336"/>
                  </a:lnTo>
                  <a:lnTo>
                    <a:pt x="5941" y="317"/>
                  </a:lnTo>
                  <a:lnTo>
                    <a:pt x="5981" y="300"/>
                  </a:lnTo>
                  <a:lnTo>
                    <a:pt x="6020" y="282"/>
                  </a:lnTo>
                  <a:lnTo>
                    <a:pt x="6060" y="265"/>
                  </a:lnTo>
                  <a:lnTo>
                    <a:pt x="6100" y="248"/>
                  </a:lnTo>
                  <a:lnTo>
                    <a:pt x="6139" y="232"/>
                  </a:lnTo>
                  <a:lnTo>
                    <a:pt x="6178" y="215"/>
                  </a:lnTo>
                  <a:lnTo>
                    <a:pt x="6217" y="199"/>
                  </a:lnTo>
                  <a:lnTo>
                    <a:pt x="6256" y="184"/>
                  </a:lnTo>
                  <a:lnTo>
                    <a:pt x="6295" y="168"/>
                  </a:lnTo>
                  <a:lnTo>
                    <a:pt x="6334" y="153"/>
                  </a:lnTo>
                  <a:lnTo>
                    <a:pt x="6372" y="139"/>
                  </a:lnTo>
                  <a:lnTo>
                    <a:pt x="6411" y="124"/>
                  </a:lnTo>
                  <a:lnTo>
                    <a:pt x="6449" y="110"/>
                  </a:lnTo>
                  <a:lnTo>
                    <a:pt x="6487" y="97"/>
                  </a:lnTo>
                  <a:lnTo>
                    <a:pt x="6525" y="83"/>
                  </a:lnTo>
                  <a:lnTo>
                    <a:pt x="6563" y="70"/>
                  </a:lnTo>
                  <a:lnTo>
                    <a:pt x="6601" y="58"/>
                  </a:lnTo>
                  <a:lnTo>
                    <a:pt x="6639" y="46"/>
                  </a:lnTo>
                  <a:lnTo>
                    <a:pt x="6676" y="34"/>
                  </a:lnTo>
                  <a:lnTo>
                    <a:pt x="6713" y="22"/>
                  </a:lnTo>
                  <a:lnTo>
                    <a:pt x="6751" y="11"/>
                  </a:lnTo>
                  <a:lnTo>
                    <a:pt x="6788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9" name="Rectangle 275"/>
            <p:cNvSpPr>
              <a:spLocks noChangeArrowheads="1"/>
            </p:cNvSpPr>
            <p:nvPr/>
          </p:nvSpPr>
          <p:spPr bwMode="auto">
            <a:xfrm>
              <a:off x="3567" y="2086"/>
              <a:ext cx="17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48.6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20" name="Oval 276"/>
            <p:cNvSpPr>
              <a:spLocks noChangeArrowheads="1"/>
            </p:cNvSpPr>
            <p:nvPr/>
          </p:nvSpPr>
          <p:spPr bwMode="auto">
            <a:xfrm>
              <a:off x="4746" y="3201"/>
              <a:ext cx="50" cy="50"/>
            </a:xfrm>
            <a:prstGeom prst="ellipse">
              <a:avLst/>
            </a:prstGeom>
            <a:solidFill>
              <a:srgbClr val="000000"/>
            </a:solidFill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1" name="Rectangle 277"/>
            <p:cNvSpPr>
              <a:spLocks noChangeArrowheads="1"/>
            </p:cNvSpPr>
            <p:nvPr/>
          </p:nvSpPr>
          <p:spPr bwMode="auto">
            <a:xfrm>
              <a:off x="4726" y="3122"/>
              <a:ext cx="9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P'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22" name="Rectangle 278"/>
            <p:cNvSpPr>
              <a:spLocks noChangeArrowheads="1"/>
            </p:cNvSpPr>
            <p:nvPr/>
          </p:nvSpPr>
          <p:spPr bwMode="auto">
            <a:xfrm>
              <a:off x="4559" y="2579"/>
              <a:ext cx="39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  <a:cs typeface="Arial" pitchFamily="34" charset="0"/>
                </a:rPr>
                <a:t>Fault Plane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23" name="Line 279"/>
            <p:cNvSpPr>
              <a:spLocks noChangeShapeType="1"/>
            </p:cNvSpPr>
            <p:nvPr/>
          </p:nvSpPr>
          <p:spPr bwMode="auto">
            <a:xfrm flipV="1">
              <a:off x="4082" y="2129"/>
              <a:ext cx="0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4" name="Line 280"/>
            <p:cNvSpPr>
              <a:spLocks noChangeShapeType="1"/>
            </p:cNvSpPr>
            <p:nvPr/>
          </p:nvSpPr>
          <p:spPr bwMode="auto">
            <a:xfrm flipV="1">
              <a:off x="4082" y="2120"/>
              <a:ext cx="0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5" name="Line 281"/>
            <p:cNvSpPr>
              <a:spLocks noChangeShapeType="1"/>
            </p:cNvSpPr>
            <p:nvPr/>
          </p:nvSpPr>
          <p:spPr bwMode="auto">
            <a:xfrm flipV="1">
              <a:off x="4082" y="2110"/>
              <a:ext cx="0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6" name="Line 282"/>
            <p:cNvSpPr>
              <a:spLocks noChangeShapeType="1"/>
            </p:cNvSpPr>
            <p:nvPr/>
          </p:nvSpPr>
          <p:spPr bwMode="auto">
            <a:xfrm flipH="1" flipV="1">
              <a:off x="4081" y="2101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7" name="Line 283"/>
            <p:cNvSpPr>
              <a:spLocks noChangeShapeType="1"/>
            </p:cNvSpPr>
            <p:nvPr/>
          </p:nvSpPr>
          <p:spPr bwMode="auto">
            <a:xfrm flipH="1" flipV="1">
              <a:off x="4081" y="2092"/>
              <a:ext cx="0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8" name="Line 284"/>
            <p:cNvSpPr>
              <a:spLocks noChangeShapeType="1"/>
            </p:cNvSpPr>
            <p:nvPr/>
          </p:nvSpPr>
          <p:spPr bwMode="auto">
            <a:xfrm flipH="1" flipV="1">
              <a:off x="4080" y="2083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9" name="Line 285"/>
            <p:cNvSpPr>
              <a:spLocks noChangeShapeType="1"/>
            </p:cNvSpPr>
            <p:nvPr/>
          </p:nvSpPr>
          <p:spPr bwMode="auto">
            <a:xfrm flipH="1" flipV="1">
              <a:off x="4079" y="2074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0" name="Line 286"/>
            <p:cNvSpPr>
              <a:spLocks noChangeShapeType="1"/>
            </p:cNvSpPr>
            <p:nvPr/>
          </p:nvSpPr>
          <p:spPr bwMode="auto">
            <a:xfrm flipH="1" flipV="1">
              <a:off x="4079" y="2064"/>
              <a:ext cx="0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1" name="Line 287"/>
            <p:cNvSpPr>
              <a:spLocks noChangeShapeType="1"/>
            </p:cNvSpPr>
            <p:nvPr/>
          </p:nvSpPr>
          <p:spPr bwMode="auto">
            <a:xfrm flipH="1" flipV="1">
              <a:off x="4078" y="2055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2" name="Line 288"/>
            <p:cNvSpPr>
              <a:spLocks noChangeShapeType="1"/>
            </p:cNvSpPr>
            <p:nvPr/>
          </p:nvSpPr>
          <p:spPr bwMode="auto">
            <a:xfrm flipH="1" flipV="1">
              <a:off x="4077" y="2046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3" name="Line 289"/>
            <p:cNvSpPr>
              <a:spLocks noChangeShapeType="1"/>
            </p:cNvSpPr>
            <p:nvPr/>
          </p:nvSpPr>
          <p:spPr bwMode="auto">
            <a:xfrm flipH="1" flipV="1">
              <a:off x="4076" y="2037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4" name="Line 290"/>
            <p:cNvSpPr>
              <a:spLocks noChangeShapeType="1"/>
            </p:cNvSpPr>
            <p:nvPr/>
          </p:nvSpPr>
          <p:spPr bwMode="auto">
            <a:xfrm flipH="1" flipV="1">
              <a:off x="4074" y="2028"/>
              <a:ext cx="2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5" name="Line 291"/>
            <p:cNvSpPr>
              <a:spLocks noChangeShapeType="1"/>
            </p:cNvSpPr>
            <p:nvPr/>
          </p:nvSpPr>
          <p:spPr bwMode="auto">
            <a:xfrm flipH="1" flipV="1">
              <a:off x="4073" y="2019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6" name="Line 292"/>
            <p:cNvSpPr>
              <a:spLocks noChangeShapeType="1"/>
            </p:cNvSpPr>
            <p:nvPr/>
          </p:nvSpPr>
          <p:spPr bwMode="auto">
            <a:xfrm flipH="1" flipV="1">
              <a:off x="4071" y="2010"/>
              <a:ext cx="2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7" name="Line 293"/>
            <p:cNvSpPr>
              <a:spLocks noChangeShapeType="1"/>
            </p:cNvSpPr>
            <p:nvPr/>
          </p:nvSpPr>
          <p:spPr bwMode="auto">
            <a:xfrm flipH="1" flipV="1">
              <a:off x="4070" y="2001"/>
              <a:ext cx="1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8" name="Line 294"/>
            <p:cNvSpPr>
              <a:spLocks noChangeShapeType="1"/>
            </p:cNvSpPr>
            <p:nvPr/>
          </p:nvSpPr>
          <p:spPr bwMode="auto">
            <a:xfrm flipH="1" flipV="1">
              <a:off x="4068" y="1993"/>
              <a:ext cx="2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9" name="Line 295"/>
            <p:cNvSpPr>
              <a:spLocks noChangeShapeType="1"/>
            </p:cNvSpPr>
            <p:nvPr/>
          </p:nvSpPr>
          <p:spPr bwMode="auto">
            <a:xfrm flipH="1" flipV="1">
              <a:off x="4066" y="1984"/>
              <a:ext cx="2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0" name="Line 296"/>
            <p:cNvSpPr>
              <a:spLocks noChangeShapeType="1"/>
            </p:cNvSpPr>
            <p:nvPr/>
          </p:nvSpPr>
          <p:spPr bwMode="auto">
            <a:xfrm flipH="1" flipV="1">
              <a:off x="4064" y="1975"/>
              <a:ext cx="2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1" name="Line 297"/>
            <p:cNvSpPr>
              <a:spLocks noChangeShapeType="1"/>
            </p:cNvSpPr>
            <p:nvPr/>
          </p:nvSpPr>
          <p:spPr bwMode="auto">
            <a:xfrm flipH="1" flipV="1">
              <a:off x="4061" y="1967"/>
              <a:ext cx="3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2" name="Line 298"/>
            <p:cNvSpPr>
              <a:spLocks noChangeShapeType="1"/>
            </p:cNvSpPr>
            <p:nvPr/>
          </p:nvSpPr>
          <p:spPr bwMode="auto">
            <a:xfrm flipH="1" flipV="1">
              <a:off x="4059" y="1958"/>
              <a:ext cx="2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3" name="Line 299"/>
            <p:cNvSpPr>
              <a:spLocks noChangeShapeType="1"/>
            </p:cNvSpPr>
            <p:nvPr/>
          </p:nvSpPr>
          <p:spPr bwMode="auto">
            <a:xfrm flipH="1" flipV="1">
              <a:off x="4056" y="1950"/>
              <a:ext cx="3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4" name="Line 300"/>
            <p:cNvSpPr>
              <a:spLocks noChangeShapeType="1"/>
            </p:cNvSpPr>
            <p:nvPr/>
          </p:nvSpPr>
          <p:spPr bwMode="auto">
            <a:xfrm flipH="1" flipV="1">
              <a:off x="4054" y="1941"/>
              <a:ext cx="2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5" name="Line 301"/>
            <p:cNvSpPr>
              <a:spLocks noChangeShapeType="1"/>
            </p:cNvSpPr>
            <p:nvPr/>
          </p:nvSpPr>
          <p:spPr bwMode="auto">
            <a:xfrm flipH="1" flipV="1">
              <a:off x="4051" y="1932"/>
              <a:ext cx="3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" name="Line 302"/>
            <p:cNvSpPr>
              <a:spLocks noChangeShapeType="1"/>
            </p:cNvSpPr>
            <p:nvPr/>
          </p:nvSpPr>
          <p:spPr bwMode="auto">
            <a:xfrm flipH="1" flipV="1">
              <a:off x="4048" y="1924"/>
              <a:ext cx="3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" name="Line 303"/>
            <p:cNvSpPr>
              <a:spLocks noChangeShapeType="1"/>
            </p:cNvSpPr>
            <p:nvPr/>
          </p:nvSpPr>
          <p:spPr bwMode="auto">
            <a:xfrm flipH="1" flipV="1">
              <a:off x="4045" y="1916"/>
              <a:ext cx="3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8" name="Line 304"/>
            <p:cNvSpPr>
              <a:spLocks noChangeShapeType="1"/>
            </p:cNvSpPr>
            <p:nvPr/>
          </p:nvSpPr>
          <p:spPr bwMode="auto">
            <a:xfrm flipH="1" flipV="1">
              <a:off x="4042" y="1908"/>
              <a:ext cx="3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9" name="Line 305"/>
            <p:cNvSpPr>
              <a:spLocks noChangeShapeType="1"/>
            </p:cNvSpPr>
            <p:nvPr/>
          </p:nvSpPr>
          <p:spPr bwMode="auto">
            <a:xfrm flipH="1" flipV="1">
              <a:off x="4038" y="1900"/>
              <a:ext cx="4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0" name="Line 306"/>
            <p:cNvSpPr>
              <a:spLocks noChangeShapeType="1"/>
            </p:cNvSpPr>
            <p:nvPr/>
          </p:nvSpPr>
          <p:spPr bwMode="auto">
            <a:xfrm flipH="1" flipV="1">
              <a:off x="4035" y="1892"/>
              <a:ext cx="3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1" name="Line 307"/>
            <p:cNvSpPr>
              <a:spLocks noChangeShapeType="1"/>
            </p:cNvSpPr>
            <p:nvPr/>
          </p:nvSpPr>
          <p:spPr bwMode="auto">
            <a:xfrm flipH="1" flipV="1">
              <a:off x="4031" y="1883"/>
              <a:ext cx="4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2" name="Line 308"/>
            <p:cNvSpPr>
              <a:spLocks noChangeShapeType="1"/>
            </p:cNvSpPr>
            <p:nvPr/>
          </p:nvSpPr>
          <p:spPr bwMode="auto">
            <a:xfrm flipH="1" flipV="1">
              <a:off x="4027" y="1875"/>
              <a:ext cx="4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3" name="Line 309"/>
            <p:cNvSpPr>
              <a:spLocks noChangeShapeType="1"/>
            </p:cNvSpPr>
            <p:nvPr/>
          </p:nvSpPr>
          <p:spPr bwMode="auto">
            <a:xfrm flipH="1" flipV="1">
              <a:off x="4023" y="1868"/>
              <a:ext cx="4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4" name="Line 310"/>
            <p:cNvSpPr>
              <a:spLocks noChangeShapeType="1"/>
            </p:cNvSpPr>
            <p:nvPr/>
          </p:nvSpPr>
          <p:spPr bwMode="auto">
            <a:xfrm flipH="1" flipV="1">
              <a:off x="4019" y="1860"/>
              <a:ext cx="4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5" name="Line 311"/>
            <p:cNvSpPr>
              <a:spLocks noChangeShapeType="1"/>
            </p:cNvSpPr>
            <p:nvPr/>
          </p:nvSpPr>
          <p:spPr bwMode="auto">
            <a:xfrm flipH="1" flipV="1">
              <a:off x="4015" y="1852"/>
              <a:ext cx="4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6" name="Line 312"/>
            <p:cNvSpPr>
              <a:spLocks noChangeShapeType="1"/>
            </p:cNvSpPr>
            <p:nvPr/>
          </p:nvSpPr>
          <p:spPr bwMode="auto">
            <a:xfrm flipH="1" flipV="1">
              <a:off x="4010" y="1845"/>
              <a:ext cx="5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" name="Line 313"/>
            <p:cNvSpPr>
              <a:spLocks noChangeShapeType="1"/>
            </p:cNvSpPr>
            <p:nvPr/>
          </p:nvSpPr>
          <p:spPr bwMode="auto">
            <a:xfrm flipH="1" flipV="1">
              <a:off x="4006" y="1837"/>
              <a:ext cx="4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" name="Line 314"/>
            <p:cNvSpPr>
              <a:spLocks noChangeShapeType="1"/>
            </p:cNvSpPr>
            <p:nvPr/>
          </p:nvSpPr>
          <p:spPr bwMode="auto">
            <a:xfrm flipH="1" flipV="1">
              <a:off x="4001" y="1830"/>
              <a:ext cx="5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9" name="Line 315"/>
            <p:cNvSpPr>
              <a:spLocks noChangeShapeType="1"/>
            </p:cNvSpPr>
            <p:nvPr/>
          </p:nvSpPr>
          <p:spPr bwMode="auto">
            <a:xfrm flipH="1" flipV="1">
              <a:off x="3996" y="1822"/>
              <a:ext cx="5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0" name="Line 316"/>
            <p:cNvSpPr>
              <a:spLocks noChangeShapeType="1"/>
            </p:cNvSpPr>
            <p:nvPr/>
          </p:nvSpPr>
          <p:spPr bwMode="auto">
            <a:xfrm flipH="1" flipV="1">
              <a:off x="3991" y="1815"/>
              <a:ext cx="5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1" name="Line 317"/>
            <p:cNvSpPr>
              <a:spLocks noChangeShapeType="1"/>
            </p:cNvSpPr>
            <p:nvPr/>
          </p:nvSpPr>
          <p:spPr bwMode="auto">
            <a:xfrm flipH="1" flipV="1">
              <a:off x="3986" y="1808"/>
              <a:ext cx="5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2" name="Line 318"/>
            <p:cNvSpPr>
              <a:spLocks noChangeShapeType="1"/>
            </p:cNvSpPr>
            <p:nvPr/>
          </p:nvSpPr>
          <p:spPr bwMode="auto">
            <a:xfrm flipH="1" flipV="1">
              <a:off x="3981" y="1801"/>
              <a:ext cx="5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3" name="Line 319"/>
            <p:cNvSpPr>
              <a:spLocks noChangeShapeType="1"/>
            </p:cNvSpPr>
            <p:nvPr/>
          </p:nvSpPr>
          <p:spPr bwMode="auto">
            <a:xfrm flipH="1" flipV="1">
              <a:off x="3975" y="1794"/>
              <a:ext cx="6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4" name="Line 320"/>
            <p:cNvSpPr>
              <a:spLocks noChangeShapeType="1"/>
            </p:cNvSpPr>
            <p:nvPr/>
          </p:nvSpPr>
          <p:spPr bwMode="auto">
            <a:xfrm flipH="1" flipV="1">
              <a:off x="3969" y="1787"/>
              <a:ext cx="6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5" name="Line 321"/>
            <p:cNvSpPr>
              <a:spLocks noChangeShapeType="1"/>
            </p:cNvSpPr>
            <p:nvPr/>
          </p:nvSpPr>
          <p:spPr bwMode="auto">
            <a:xfrm flipH="1" flipV="1">
              <a:off x="3964" y="1780"/>
              <a:ext cx="5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6" name="Line 322"/>
            <p:cNvSpPr>
              <a:spLocks noChangeShapeType="1"/>
            </p:cNvSpPr>
            <p:nvPr/>
          </p:nvSpPr>
          <p:spPr bwMode="auto">
            <a:xfrm flipH="1" flipV="1">
              <a:off x="3958" y="1774"/>
              <a:ext cx="6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" name="Line 323"/>
            <p:cNvSpPr>
              <a:spLocks noChangeShapeType="1"/>
            </p:cNvSpPr>
            <p:nvPr/>
          </p:nvSpPr>
          <p:spPr bwMode="auto">
            <a:xfrm flipH="1" flipV="1">
              <a:off x="3951" y="1767"/>
              <a:ext cx="7" cy="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8" name="Line 324"/>
            <p:cNvSpPr>
              <a:spLocks noChangeShapeType="1"/>
            </p:cNvSpPr>
            <p:nvPr/>
          </p:nvSpPr>
          <p:spPr bwMode="auto">
            <a:xfrm flipH="1" flipV="1">
              <a:off x="3945" y="1761"/>
              <a:ext cx="6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9" name="Line 325"/>
            <p:cNvSpPr>
              <a:spLocks noChangeShapeType="1"/>
            </p:cNvSpPr>
            <p:nvPr/>
          </p:nvSpPr>
          <p:spPr bwMode="auto">
            <a:xfrm flipH="1" flipV="1">
              <a:off x="3939" y="1755"/>
              <a:ext cx="6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0" name="Line 326"/>
            <p:cNvSpPr>
              <a:spLocks noChangeShapeType="1"/>
            </p:cNvSpPr>
            <p:nvPr/>
          </p:nvSpPr>
          <p:spPr bwMode="auto">
            <a:xfrm flipH="1" flipV="1">
              <a:off x="3932" y="1749"/>
              <a:ext cx="7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1" name="Line 327"/>
            <p:cNvSpPr>
              <a:spLocks noChangeShapeType="1"/>
            </p:cNvSpPr>
            <p:nvPr/>
          </p:nvSpPr>
          <p:spPr bwMode="auto">
            <a:xfrm flipH="1" flipV="1">
              <a:off x="3925" y="1743"/>
              <a:ext cx="7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2" name="Line 328"/>
            <p:cNvSpPr>
              <a:spLocks noChangeShapeType="1"/>
            </p:cNvSpPr>
            <p:nvPr/>
          </p:nvSpPr>
          <p:spPr bwMode="auto">
            <a:xfrm flipH="1" flipV="1">
              <a:off x="3918" y="1737"/>
              <a:ext cx="7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3" name="Line 329"/>
            <p:cNvSpPr>
              <a:spLocks noChangeShapeType="1"/>
            </p:cNvSpPr>
            <p:nvPr/>
          </p:nvSpPr>
          <p:spPr bwMode="auto">
            <a:xfrm flipH="1" flipV="1">
              <a:off x="3911" y="1731"/>
              <a:ext cx="7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4" name="Line 330"/>
            <p:cNvSpPr>
              <a:spLocks noChangeShapeType="1"/>
            </p:cNvSpPr>
            <p:nvPr/>
          </p:nvSpPr>
          <p:spPr bwMode="auto">
            <a:xfrm flipH="1" flipV="1">
              <a:off x="3904" y="1725"/>
              <a:ext cx="7" cy="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5" name="Line 331"/>
            <p:cNvSpPr>
              <a:spLocks noChangeShapeType="1"/>
            </p:cNvSpPr>
            <p:nvPr/>
          </p:nvSpPr>
          <p:spPr bwMode="auto">
            <a:xfrm flipH="1" flipV="1">
              <a:off x="3897" y="1720"/>
              <a:ext cx="7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6" name="Line 332"/>
            <p:cNvSpPr>
              <a:spLocks noChangeShapeType="1"/>
            </p:cNvSpPr>
            <p:nvPr/>
          </p:nvSpPr>
          <p:spPr bwMode="auto">
            <a:xfrm flipH="1" flipV="1">
              <a:off x="3889" y="1715"/>
              <a:ext cx="8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7" name="Line 333"/>
            <p:cNvSpPr>
              <a:spLocks noChangeShapeType="1"/>
            </p:cNvSpPr>
            <p:nvPr/>
          </p:nvSpPr>
          <p:spPr bwMode="auto">
            <a:xfrm flipH="1" flipV="1">
              <a:off x="3881" y="1710"/>
              <a:ext cx="8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" name="Line 334"/>
            <p:cNvSpPr>
              <a:spLocks noChangeShapeType="1"/>
            </p:cNvSpPr>
            <p:nvPr/>
          </p:nvSpPr>
          <p:spPr bwMode="auto">
            <a:xfrm flipH="1" flipV="1">
              <a:off x="3873" y="1705"/>
              <a:ext cx="8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" name="Line 335"/>
            <p:cNvSpPr>
              <a:spLocks noChangeShapeType="1"/>
            </p:cNvSpPr>
            <p:nvPr/>
          </p:nvSpPr>
          <p:spPr bwMode="auto">
            <a:xfrm flipH="1" flipV="1">
              <a:off x="3865" y="1700"/>
              <a:ext cx="8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" name="Line 336"/>
            <p:cNvSpPr>
              <a:spLocks noChangeShapeType="1"/>
            </p:cNvSpPr>
            <p:nvPr/>
          </p:nvSpPr>
          <p:spPr bwMode="auto">
            <a:xfrm flipH="1" flipV="1">
              <a:off x="3857" y="1695"/>
              <a:ext cx="8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" name="Line 337"/>
            <p:cNvSpPr>
              <a:spLocks noChangeShapeType="1"/>
            </p:cNvSpPr>
            <p:nvPr/>
          </p:nvSpPr>
          <p:spPr bwMode="auto">
            <a:xfrm flipH="1" flipV="1">
              <a:off x="3849" y="1691"/>
              <a:ext cx="8" cy="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" name="Line 338"/>
            <p:cNvSpPr>
              <a:spLocks noChangeShapeType="1"/>
            </p:cNvSpPr>
            <p:nvPr/>
          </p:nvSpPr>
          <p:spPr bwMode="auto">
            <a:xfrm flipH="1" flipV="1">
              <a:off x="3840" y="1686"/>
              <a:ext cx="9" cy="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" name="Line 339"/>
            <p:cNvSpPr>
              <a:spLocks noChangeShapeType="1"/>
            </p:cNvSpPr>
            <p:nvPr/>
          </p:nvSpPr>
          <p:spPr bwMode="auto">
            <a:xfrm flipH="1" flipV="1">
              <a:off x="3831" y="1682"/>
              <a:ext cx="9" cy="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" name="Line 340"/>
            <p:cNvSpPr>
              <a:spLocks noChangeShapeType="1"/>
            </p:cNvSpPr>
            <p:nvPr/>
          </p:nvSpPr>
          <p:spPr bwMode="auto">
            <a:xfrm flipH="1" flipV="1">
              <a:off x="3822" y="1678"/>
              <a:ext cx="9" cy="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" name="Line 341"/>
            <p:cNvSpPr>
              <a:spLocks noChangeShapeType="1"/>
            </p:cNvSpPr>
            <p:nvPr/>
          </p:nvSpPr>
          <p:spPr bwMode="auto">
            <a:xfrm flipH="1" flipV="1">
              <a:off x="3814" y="1674"/>
              <a:ext cx="8" cy="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" name="Line 342"/>
            <p:cNvSpPr>
              <a:spLocks noChangeShapeType="1"/>
            </p:cNvSpPr>
            <p:nvPr/>
          </p:nvSpPr>
          <p:spPr bwMode="auto">
            <a:xfrm flipH="1" flipV="1">
              <a:off x="3804" y="1671"/>
              <a:ext cx="10" cy="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" name="Line 343"/>
            <p:cNvSpPr>
              <a:spLocks noChangeShapeType="1"/>
            </p:cNvSpPr>
            <p:nvPr/>
          </p:nvSpPr>
          <p:spPr bwMode="auto">
            <a:xfrm flipH="1" flipV="1">
              <a:off x="3795" y="1667"/>
              <a:ext cx="9" cy="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" name="Line 344"/>
            <p:cNvSpPr>
              <a:spLocks noChangeShapeType="1"/>
            </p:cNvSpPr>
            <p:nvPr/>
          </p:nvSpPr>
          <p:spPr bwMode="auto">
            <a:xfrm flipH="1" flipV="1">
              <a:off x="3785" y="1664"/>
              <a:ext cx="10" cy="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" name="Line 345"/>
            <p:cNvSpPr>
              <a:spLocks noChangeShapeType="1"/>
            </p:cNvSpPr>
            <p:nvPr/>
          </p:nvSpPr>
          <p:spPr bwMode="auto">
            <a:xfrm flipH="1" flipV="1">
              <a:off x="3776" y="1661"/>
              <a:ext cx="9" cy="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0" name="Line 346"/>
            <p:cNvSpPr>
              <a:spLocks noChangeShapeType="1"/>
            </p:cNvSpPr>
            <p:nvPr/>
          </p:nvSpPr>
          <p:spPr bwMode="auto">
            <a:xfrm flipH="1" flipV="1">
              <a:off x="3766" y="1658"/>
              <a:ext cx="10" cy="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1" name="Line 347"/>
            <p:cNvSpPr>
              <a:spLocks noChangeShapeType="1"/>
            </p:cNvSpPr>
            <p:nvPr/>
          </p:nvSpPr>
          <p:spPr bwMode="auto">
            <a:xfrm flipH="1" flipV="1">
              <a:off x="3756" y="1655"/>
              <a:ext cx="10" cy="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2" name="Line 348"/>
            <p:cNvSpPr>
              <a:spLocks noChangeShapeType="1"/>
            </p:cNvSpPr>
            <p:nvPr/>
          </p:nvSpPr>
          <p:spPr bwMode="auto">
            <a:xfrm flipH="1" flipV="1">
              <a:off x="3746" y="1653"/>
              <a:ext cx="10" cy="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3" name="Line 349"/>
            <p:cNvSpPr>
              <a:spLocks noChangeShapeType="1"/>
            </p:cNvSpPr>
            <p:nvPr/>
          </p:nvSpPr>
          <p:spPr bwMode="auto">
            <a:xfrm flipH="1" flipV="1">
              <a:off x="3736" y="1651"/>
              <a:ext cx="10" cy="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4" name="Line 350"/>
            <p:cNvSpPr>
              <a:spLocks noChangeShapeType="1"/>
            </p:cNvSpPr>
            <p:nvPr/>
          </p:nvSpPr>
          <p:spPr bwMode="auto">
            <a:xfrm flipH="1" flipV="1">
              <a:off x="3725" y="1649"/>
              <a:ext cx="11" cy="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5" name="Line 351"/>
            <p:cNvSpPr>
              <a:spLocks noChangeShapeType="1"/>
            </p:cNvSpPr>
            <p:nvPr/>
          </p:nvSpPr>
          <p:spPr bwMode="auto">
            <a:xfrm flipH="1">
              <a:off x="3716" y="1649"/>
              <a:ext cx="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6" name="Line 352"/>
            <p:cNvSpPr>
              <a:spLocks noChangeShapeType="1"/>
            </p:cNvSpPr>
            <p:nvPr/>
          </p:nvSpPr>
          <p:spPr bwMode="auto">
            <a:xfrm flipV="1">
              <a:off x="4438" y="3665"/>
              <a:ext cx="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7" name="Line 353"/>
            <p:cNvSpPr>
              <a:spLocks noChangeShapeType="1"/>
            </p:cNvSpPr>
            <p:nvPr/>
          </p:nvSpPr>
          <p:spPr bwMode="auto">
            <a:xfrm flipV="1">
              <a:off x="4447" y="3657"/>
              <a:ext cx="7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8" name="Line 354"/>
            <p:cNvSpPr>
              <a:spLocks noChangeShapeType="1"/>
            </p:cNvSpPr>
            <p:nvPr/>
          </p:nvSpPr>
          <p:spPr bwMode="auto">
            <a:xfrm flipV="1">
              <a:off x="4454" y="3649"/>
              <a:ext cx="8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9" name="Line 355"/>
            <p:cNvSpPr>
              <a:spLocks noChangeShapeType="1"/>
            </p:cNvSpPr>
            <p:nvPr/>
          </p:nvSpPr>
          <p:spPr bwMode="auto">
            <a:xfrm flipV="1">
              <a:off x="4462" y="3641"/>
              <a:ext cx="6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0" name="Line 356"/>
            <p:cNvSpPr>
              <a:spLocks noChangeShapeType="1"/>
            </p:cNvSpPr>
            <p:nvPr/>
          </p:nvSpPr>
          <p:spPr bwMode="auto">
            <a:xfrm flipV="1">
              <a:off x="4468" y="3632"/>
              <a:ext cx="8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1" name="Line 357"/>
            <p:cNvSpPr>
              <a:spLocks noChangeShapeType="1"/>
            </p:cNvSpPr>
            <p:nvPr/>
          </p:nvSpPr>
          <p:spPr bwMode="auto">
            <a:xfrm flipV="1">
              <a:off x="4476" y="3624"/>
              <a:ext cx="7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2" name="Line 358"/>
            <p:cNvSpPr>
              <a:spLocks noChangeShapeType="1"/>
            </p:cNvSpPr>
            <p:nvPr/>
          </p:nvSpPr>
          <p:spPr bwMode="auto">
            <a:xfrm flipV="1">
              <a:off x="4483" y="3615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3" name="Line 359"/>
            <p:cNvSpPr>
              <a:spLocks noChangeShapeType="1"/>
            </p:cNvSpPr>
            <p:nvPr/>
          </p:nvSpPr>
          <p:spPr bwMode="auto">
            <a:xfrm flipV="1">
              <a:off x="4490" y="3607"/>
              <a:ext cx="7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4" name="Line 360"/>
            <p:cNvSpPr>
              <a:spLocks noChangeShapeType="1"/>
            </p:cNvSpPr>
            <p:nvPr/>
          </p:nvSpPr>
          <p:spPr bwMode="auto">
            <a:xfrm flipV="1">
              <a:off x="4497" y="3598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5" name="Line 361"/>
            <p:cNvSpPr>
              <a:spLocks noChangeShapeType="1"/>
            </p:cNvSpPr>
            <p:nvPr/>
          </p:nvSpPr>
          <p:spPr bwMode="auto">
            <a:xfrm flipV="1">
              <a:off x="4504" y="3590"/>
              <a:ext cx="7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6" name="Line 362"/>
            <p:cNvSpPr>
              <a:spLocks noChangeShapeType="1"/>
            </p:cNvSpPr>
            <p:nvPr/>
          </p:nvSpPr>
          <p:spPr bwMode="auto">
            <a:xfrm flipV="1">
              <a:off x="4511" y="3581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7" name="Line 363"/>
            <p:cNvSpPr>
              <a:spLocks noChangeShapeType="1"/>
            </p:cNvSpPr>
            <p:nvPr/>
          </p:nvSpPr>
          <p:spPr bwMode="auto">
            <a:xfrm flipV="1">
              <a:off x="4518" y="3572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8" name="Line 364"/>
            <p:cNvSpPr>
              <a:spLocks noChangeShapeType="1"/>
            </p:cNvSpPr>
            <p:nvPr/>
          </p:nvSpPr>
          <p:spPr bwMode="auto">
            <a:xfrm flipV="1">
              <a:off x="4525" y="3563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9" name="Line 365"/>
            <p:cNvSpPr>
              <a:spLocks noChangeShapeType="1"/>
            </p:cNvSpPr>
            <p:nvPr/>
          </p:nvSpPr>
          <p:spPr bwMode="auto">
            <a:xfrm flipV="1">
              <a:off x="4532" y="3555"/>
              <a:ext cx="7" cy="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0" name="Line 366"/>
            <p:cNvSpPr>
              <a:spLocks noChangeShapeType="1"/>
            </p:cNvSpPr>
            <p:nvPr/>
          </p:nvSpPr>
          <p:spPr bwMode="auto">
            <a:xfrm flipV="1">
              <a:off x="4539" y="3546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1" name="Line 367"/>
            <p:cNvSpPr>
              <a:spLocks noChangeShapeType="1"/>
            </p:cNvSpPr>
            <p:nvPr/>
          </p:nvSpPr>
          <p:spPr bwMode="auto">
            <a:xfrm flipV="1">
              <a:off x="4546" y="3537"/>
              <a:ext cx="8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2" name="Line 368"/>
            <p:cNvSpPr>
              <a:spLocks noChangeShapeType="1"/>
            </p:cNvSpPr>
            <p:nvPr/>
          </p:nvSpPr>
          <p:spPr bwMode="auto">
            <a:xfrm flipV="1">
              <a:off x="4554" y="3528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3" name="Line 369"/>
            <p:cNvSpPr>
              <a:spLocks noChangeShapeType="1"/>
            </p:cNvSpPr>
            <p:nvPr/>
          </p:nvSpPr>
          <p:spPr bwMode="auto">
            <a:xfrm flipV="1">
              <a:off x="4561" y="3519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4" name="Line 370"/>
            <p:cNvSpPr>
              <a:spLocks noChangeShapeType="1"/>
            </p:cNvSpPr>
            <p:nvPr/>
          </p:nvSpPr>
          <p:spPr bwMode="auto">
            <a:xfrm flipV="1">
              <a:off x="4568" y="3510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5" name="Line 371"/>
            <p:cNvSpPr>
              <a:spLocks noChangeShapeType="1"/>
            </p:cNvSpPr>
            <p:nvPr/>
          </p:nvSpPr>
          <p:spPr bwMode="auto">
            <a:xfrm flipV="1">
              <a:off x="4575" y="3501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6" name="Line 372"/>
            <p:cNvSpPr>
              <a:spLocks noChangeShapeType="1"/>
            </p:cNvSpPr>
            <p:nvPr/>
          </p:nvSpPr>
          <p:spPr bwMode="auto">
            <a:xfrm flipV="1">
              <a:off x="4582" y="3491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7" name="Line 373"/>
            <p:cNvSpPr>
              <a:spLocks noChangeShapeType="1"/>
            </p:cNvSpPr>
            <p:nvPr/>
          </p:nvSpPr>
          <p:spPr bwMode="auto">
            <a:xfrm flipV="1">
              <a:off x="4589" y="3482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8" name="Line 374"/>
            <p:cNvSpPr>
              <a:spLocks noChangeShapeType="1"/>
            </p:cNvSpPr>
            <p:nvPr/>
          </p:nvSpPr>
          <p:spPr bwMode="auto">
            <a:xfrm flipV="1">
              <a:off x="4596" y="3473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9" name="Line 375"/>
            <p:cNvSpPr>
              <a:spLocks noChangeShapeType="1"/>
            </p:cNvSpPr>
            <p:nvPr/>
          </p:nvSpPr>
          <p:spPr bwMode="auto">
            <a:xfrm flipV="1">
              <a:off x="4603" y="3464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0" name="Line 376"/>
            <p:cNvSpPr>
              <a:spLocks noChangeShapeType="1"/>
            </p:cNvSpPr>
            <p:nvPr/>
          </p:nvSpPr>
          <p:spPr bwMode="auto">
            <a:xfrm flipV="1">
              <a:off x="4610" y="3454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1" name="Line 377"/>
            <p:cNvSpPr>
              <a:spLocks noChangeShapeType="1"/>
            </p:cNvSpPr>
            <p:nvPr/>
          </p:nvSpPr>
          <p:spPr bwMode="auto">
            <a:xfrm flipV="1">
              <a:off x="4617" y="3445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2" name="Line 378"/>
            <p:cNvSpPr>
              <a:spLocks noChangeShapeType="1"/>
            </p:cNvSpPr>
            <p:nvPr/>
          </p:nvSpPr>
          <p:spPr bwMode="auto">
            <a:xfrm flipV="1">
              <a:off x="4624" y="3435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3" name="Line 379"/>
            <p:cNvSpPr>
              <a:spLocks noChangeShapeType="1"/>
            </p:cNvSpPr>
            <p:nvPr/>
          </p:nvSpPr>
          <p:spPr bwMode="auto">
            <a:xfrm flipV="1">
              <a:off x="4631" y="3426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4" name="Line 380"/>
            <p:cNvSpPr>
              <a:spLocks noChangeShapeType="1"/>
            </p:cNvSpPr>
            <p:nvPr/>
          </p:nvSpPr>
          <p:spPr bwMode="auto">
            <a:xfrm flipV="1">
              <a:off x="4638" y="3416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5" name="Line 381"/>
            <p:cNvSpPr>
              <a:spLocks noChangeShapeType="1"/>
            </p:cNvSpPr>
            <p:nvPr/>
          </p:nvSpPr>
          <p:spPr bwMode="auto">
            <a:xfrm flipV="1">
              <a:off x="4645" y="3407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6" name="Line 382"/>
            <p:cNvSpPr>
              <a:spLocks noChangeShapeType="1"/>
            </p:cNvSpPr>
            <p:nvPr/>
          </p:nvSpPr>
          <p:spPr bwMode="auto">
            <a:xfrm flipV="1">
              <a:off x="4652" y="3397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7" name="Line 383"/>
            <p:cNvSpPr>
              <a:spLocks noChangeShapeType="1"/>
            </p:cNvSpPr>
            <p:nvPr/>
          </p:nvSpPr>
          <p:spPr bwMode="auto">
            <a:xfrm flipV="1">
              <a:off x="4659" y="3387"/>
              <a:ext cx="6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" name="Line 384"/>
            <p:cNvSpPr>
              <a:spLocks noChangeShapeType="1"/>
            </p:cNvSpPr>
            <p:nvPr/>
          </p:nvSpPr>
          <p:spPr bwMode="auto">
            <a:xfrm flipV="1">
              <a:off x="4665" y="3378"/>
              <a:ext cx="7" cy="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" name="Line 385"/>
            <p:cNvSpPr>
              <a:spLocks noChangeShapeType="1"/>
            </p:cNvSpPr>
            <p:nvPr/>
          </p:nvSpPr>
          <p:spPr bwMode="auto">
            <a:xfrm flipV="1">
              <a:off x="4672" y="3368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0" name="Line 386"/>
            <p:cNvSpPr>
              <a:spLocks noChangeShapeType="1"/>
            </p:cNvSpPr>
            <p:nvPr/>
          </p:nvSpPr>
          <p:spPr bwMode="auto">
            <a:xfrm flipV="1">
              <a:off x="4679" y="3358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1" name="Line 387"/>
            <p:cNvSpPr>
              <a:spLocks noChangeShapeType="1"/>
            </p:cNvSpPr>
            <p:nvPr/>
          </p:nvSpPr>
          <p:spPr bwMode="auto">
            <a:xfrm flipV="1">
              <a:off x="4686" y="3348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2" name="Line 388"/>
            <p:cNvSpPr>
              <a:spLocks noChangeShapeType="1"/>
            </p:cNvSpPr>
            <p:nvPr/>
          </p:nvSpPr>
          <p:spPr bwMode="auto">
            <a:xfrm flipV="1">
              <a:off x="4693" y="3338"/>
              <a:ext cx="7" cy="1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92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Special Considerations for Tablet/Smart Phone Spreadsheets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Spreadsheet layout should be compact for limited screen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Currently “named” cells are not supported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Graphics are generally not practical or are not supported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VB macros are not supported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Downloadable spreadsheets have been tested with  </a:t>
            </a:r>
            <a:r>
              <a:rPr lang="en-US" sz="2400" dirty="0" err="1" smtClean="0"/>
              <a:t>Quickoffice</a:t>
            </a:r>
            <a:r>
              <a:rPr lang="en-US" sz="2400" dirty="0" smtClean="0"/>
              <a:t> on the Android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Compact Layout of “CommonPlane.xlsx” in </a:t>
            </a:r>
            <a:r>
              <a:rPr lang="en-US" sz="3600" dirty="0" err="1" smtClean="0"/>
              <a:t>Quickoffice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5" y="1685325"/>
            <a:ext cx="8468507" cy="496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Excel “Named” Cell Constraints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“Named cells” uses symbolic names to represent cell addresses to clarify formulae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Named cells cannot be used with current Tablet/Smart Phone Excel compatible spreadsheets (example from “CommonPlane.xlsx”</a:t>
            </a:r>
          </a:p>
          <a:p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=SIN(RADIANS(Az_1))*SIN(RADIANS(90-Pl_1</a:t>
            </a:r>
            <a:r>
              <a:rPr lang="en-US" sz="2400" dirty="0" smtClean="0"/>
              <a:t>))</a:t>
            </a:r>
          </a:p>
          <a:p>
            <a:pPr lvl="1"/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=SIN(RADIANS(B4))*SIN(RADIANS(90-C4</a:t>
            </a:r>
            <a:r>
              <a:rPr lang="en-US" sz="2400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6622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Excel Graphics and VB Macros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7493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VB macros are not supported in current Tablet/Smart Phone applications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Graphics are not practical with smart phones but may be possible on tablets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1262"/>
            <a:ext cx="8153400" cy="52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Web Site Resources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2450" y="9144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Excel 2010 Spreadsheets with graphics and dynamic VB macros: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www.usouthal.edu/geography/allison/GY403/CommonPlane.xlsm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www.usouthal.edu/geography/allison/GY403/IntersectingPlanes.xlsm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www.usouthal.edu/geography/allison/GY403/Rotation.xlsm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Smart Phone/ Tablet compatible  spreadsheet versions: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www.usouthal.edu/geography/allison/GY403/CommonPlane.xlsx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www.usouthal.edu/geography/allison/GY403/IntersectingPlanes.xlsx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www.usouthal.edu/geography/allison/GY403/Rotation.xlsx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NETPROG stereonet application: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www.usouthal.edu/geography/allison/w-netprg.htm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QuickOffice</a:t>
            </a:r>
            <a:r>
              <a:rPr lang="en-US" dirty="0" smtClean="0"/>
              <a:t> web site: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hlinkClick r:id="rId9"/>
              </a:rPr>
              <a:t>http://www.quickoffice.com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55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Concluding  Scenario…</a:t>
            </a:r>
            <a:endParaRPr lang="en-US" sz="3600" dirty="0"/>
          </a:p>
        </p:txBody>
      </p:sp>
      <p:sp>
        <p:nvSpPr>
          <p:cNvPr id="4" name="AutoShape 6" descr="Screenshot_2013-03-13-20-36-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creenshot_2013-03-13-20-36-5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55947"/>
            <a:ext cx="3416777" cy="58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" y="855947"/>
            <a:ext cx="4991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24429"/>
            <a:ext cx="5109029" cy="29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3D Coordinate system for orientation data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798" y="1543049"/>
            <a:ext cx="4086225" cy="238125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Orthogonal coordinate system using directional angles alpha, beta, and gamma.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Directional components of the (x, y, z) axes are equal to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),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), and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γ</a:t>
            </a:r>
            <a:r>
              <a:rPr lang="en-US" dirty="0" smtClean="0"/>
              <a:t>) respectively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99403"/>
              </p:ext>
            </p:extLst>
          </p:nvPr>
        </p:nvGraphicFramePr>
        <p:xfrm>
          <a:off x="685800" y="837545"/>
          <a:ext cx="4810125" cy="545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Drawing" r:id="rId3" imgW="6233040" imgH="7063920" progId="Presentations.Drawing.14">
                  <p:embed/>
                </p:oleObj>
              </mc:Choice>
              <mc:Fallback>
                <p:oleObj name="Drawing" r:id="rId3" imgW="6233040" imgH="706392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837545"/>
                        <a:ext cx="4810125" cy="545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6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Key mathematical concepts for manipulating 3D vectors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Data Conversion: standard azimuth and plunge of a  linear orientation can be converted to directional components (</a:t>
            </a:r>
            <a:r>
              <a:rPr lang="en-US" sz="2000" dirty="0" err="1" smtClean="0"/>
              <a:t>x,y,z</a:t>
            </a:r>
            <a:r>
              <a:rPr lang="en-US" sz="2000" dirty="0" smtClean="0"/>
              <a:t>) or directional angles (</a:t>
            </a:r>
            <a:r>
              <a:rPr lang="el-GR" sz="2000" dirty="0" smtClean="0"/>
              <a:t>α</a:t>
            </a:r>
            <a:r>
              <a:rPr lang="en-US" sz="2000" dirty="0" smtClean="0"/>
              <a:t>,</a:t>
            </a:r>
            <a:r>
              <a:rPr lang="el-GR" sz="2000" dirty="0" smtClean="0"/>
              <a:t>β</a:t>
            </a:r>
            <a:r>
              <a:rPr lang="en-US" sz="2000" dirty="0" smtClean="0"/>
              <a:t>,</a:t>
            </a:r>
            <a:r>
              <a:rPr lang="el-GR" sz="2000" dirty="0" smtClean="0"/>
              <a:t>γ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Dot Product: calculates the angle between two non-parallel vectors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3D Vector addition: operates in the same fashion as 2D “head-to-tail” method but with the additional z component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Cross Product: calculates the vector that is perpendicular to the plane containing 2 non-parallel vectors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Rotation: the rotation of a 3D vector about a 3D rotation axis uses a combination of the above calculations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3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Converting Orientation Data to 3D Vectors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Planar orientations must be converted to poles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Azimuth  and plunge of a linear orientation can be converted to directional components with below equations: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x = sin (azimuth) * sin (90-plunge)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y = cos (azimuth</a:t>
            </a:r>
            <a:r>
              <a:rPr lang="en-US" sz="2400" dirty="0"/>
              <a:t>) * </a:t>
            </a:r>
            <a:r>
              <a:rPr lang="en-US" sz="2400" dirty="0" smtClean="0"/>
              <a:t>sin (</a:t>
            </a:r>
            <a:r>
              <a:rPr lang="en-US" sz="2400" dirty="0"/>
              <a:t>90-plunge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z = cos (90-plunge)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Note that the directional angles </a:t>
            </a:r>
            <a:r>
              <a:rPr lang="en-US" sz="2400" dirty="0" smtClean="0">
                <a:sym typeface="Symbol"/>
              </a:rPr>
              <a:t>, , and  are related to the directional components by: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 = cos</a:t>
            </a:r>
            <a:r>
              <a:rPr lang="en-US" sz="2400" baseline="30000" dirty="0" smtClean="0">
                <a:sym typeface="Symbol"/>
              </a:rPr>
              <a:t>-1 </a:t>
            </a:r>
            <a:r>
              <a:rPr lang="en-US" sz="2400" dirty="0" smtClean="0">
                <a:sym typeface="Symbol"/>
              </a:rPr>
              <a:t>(x)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 = cos</a:t>
            </a:r>
            <a:r>
              <a:rPr lang="en-US" sz="2400" baseline="30000" dirty="0" smtClean="0">
                <a:sym typeface="Symbol"/>
              </a:rPr>
              <a:t>-1 </a:t>
            </a:r>
            <a:r>
              <a:rPr lang="en-US" sz="2400" dirty="0" smtClean="0">
                <a:sym typeface="Symbol"/>
              </a:rPr>
              <a:t>(y)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 = cos</a:t>
            </a:r>
            <a:r>
              <a:rPr lang="en-US" sz="2400" baseline="30000" dirty="0" smtClean="0">
                <a:sym typeface="Symbol"/>
              </a:rPr>
              <a:t>-1 </a:t>
            </a:r>
            <a:r>
              <a:rPr lang="en-US" sz="2400" dirty="0" smtClean="0">
                <a:sym typeface="Symbol"/>
              </a:rPr>
              <a:t>(z)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4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09800"/>
            <a:ext cx="65532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27147"/>
              </p:ext>
            </p:extLst>
          </p:nvPr>
        </p:nvGraphicFramePr>
        <p:xfrm>
          <a:off x="838200" y="1828800"/>
          <a:ext cx="7096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3" imgW="3784320" imgH="203040" progId="Equation.COEE2">
                  <p:embed/>
                </p:oleObj>
              </mc:Choice>
              <mc:Fallback>
                <p:oleObj name="Equation" r:id="rId3" imgW="3784320" imgH="203040" progId="Equation.COEE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28800"/>
                        <a:ext cx="70961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62075"/>
              </p:ext>
            </p:extLst>
          </p:nvPr>
        </p:nvGraphicFramePr>
        <p:xfrm>
          <a:off x="1752601" y="2290814"/>
          <a:ext cx="5562600" cy="425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Drawing" r:id="rId5" imgW="5966640" imgH="4564440" progId="Presentations.Drawing.14">
                  <p:embed/>
                </p:oleObj>
              </mc:Choice>
              <mc:Fallback>
                <p:oleObj name="Drawing" r:id="rId5" imgW="5966640" imgH="456444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1" y="2290814"/>
                        <a:ext cx="5562600" cy="4254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38150"/>
            <a:ext cx="708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Dot Product of 2 Non-Parallel Vectors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143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2 non-parallel data vectors with directional angles (</a:t>
            </a:r>
            <a:r>
              <a:rPr lang="el-GR" dirty="0" smtClean="0"/>
              <a:t>α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l-GR" dirty="0" smtClean="0"/>
              <a:t>γ</a:t>
            </a:r>
            <a:r>
              <a:rPr lang="en-US" baseline="-25000" dirty="0" smtClean="0"/>
              <a:t>1</a:t>
            </a:r>
            <a:r>
              <a:rPr lang="en-US" dirty="0" smtClean="0"/>
              <a:t>) and </a:t>
            </a:r>
            <a:r>
              <a:rPr lang="en-US" dirty="0"/>
              <a:t>(</a:t>
            </a:r>
            <a:r>
              <a:rPr lang="el-GR" dirty="0" smtClean="0"/>
              <a:t>α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,</a:t>
            </a:r>
            <a:r>
              <a:rPr lang="el-GR" dirty="0" smtClean="0"/>
              <a:t>γ</a:t>
            </a:r>
            <a:r>
              <a:rPr lang="en-US" baseline="-25000" dirty="0" smtClean="0"/>
              <a:t>2</a:t>
            </a:r>
            <a:r>
              <a:rPr lang="en-US" dirty="0" smtClean="0"/>
              <a:t>) respectively: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Cross Product Method: given two non-parallel vectors calculates the orientation of the pole (perpendicular) to the plane that contains the two given vectors.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Orientation data must be converted to directional components.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dot-product is used to calculate the angle </a:t>
            </a:r>
            <a:r>
              <a:rPr lang="el-GR" dirty="0" smtClean="0"/>
              <a:t>θ</a:t>
            </a:r>
            <a:r>
              <a:rPr lang="en-US" dirty="0" smtClean="0"/>
              <a:t> between the given non-parallel vectors.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answer is calculated by 3 separate equations: one for each axis component.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magnitude of the cross-product vector is not important for orientation calculations, but is = (vector 1)(vector 2)(sin 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72856"/>
              </p:ext>
            </p:extLst>
          </p:nvPr>
        </p:nvGraphicFramePr>
        <p:xfrm>
          <a:off x="1371600" y="4191000"/>
          <a:ext cx="4510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" name="Equation" r:id="rId3" imgW="2755800" imgH="419040" progId="Equation.COEE2">
                  <p:embed/>
                </p:oleObj>
              </mc:Choice>
              <mc:Fallback>
                <p:oleObj name="Equation" r:id="rId3" imgW="2755800" imgH="41904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45100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77188"/>
              </p:ext>
            </p:extLst>
          </p:nvPr>
        </p:nvGraphicFramePr>
        <p:xfrm>
          <a:off x="1371600" y="5029200"/>
          <a:ext cx="4718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" name="Equation" r:id="rId5" imgW="2882880" imgH="419040" progId="Equation.COEE2">
                  <p:embed/>
                </p:oleObj>
              </mc:Choice>
              <mc:Fallback>
                <p:oleObj name="Equation" r:id="rId5" imgW="2882880" imgH="419040" progId="Equation.COEE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47180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60692"/>
              </p:ext>
            </p:extLst>
          </p:nvPr>
        </p:nvGraphicFramePr>
        <p:xfrm>
          <a:off x="1371600" y="5943600"/>
          <a:ext cx="4530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" name="Equation" r:id="rId7" imgW="2768400" imgH="419040" progId="Equation.COEE2">
                  <p:embed/>
                </p:oleObj>
              </mc:Choice>
              <mc:Fallback>
                <p:oleObj name="Equation" r:id="rId7" imgW="2768400" imgH="419040" progId="Equation.COEE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43600"/>
                        <a:ext cx="4530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Cross Product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48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Geometry of the Cross Product Vector</a:t>
            </a: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64507"/>
              </p:ext>
            </p:extLst>
          </p:nvPr>
        </p:nvGraphicFramePr>
        <p:xfrm>
          <a:off x="1524000" y="1524000"/>
          <a:ext cx="5745163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Drawing" r:id="rId3" imgW="5745600" imgH="4160520" progId="Presentations.Drawing.14">
                  <p:embed/>
                </p:oleObj>
              </mc:Choice>
              <mc:Fallback>
                <p:oleObj name="Drawing" r:id="rId3" imgW="5745600" imgH="4160520" progId="Presentations.Drawing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524000"/>
                        <a:ext cx="5745163" cy="416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7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14277" y="1101781"/>
            <a:ext cx="3533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Equal-Area Lower Hemisphere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222140" y="1756241"/>
            <a:ext cx="4791075" cy="4789488"/>
          </a:xfrm>
          <a:prstGeom prst="ellips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63402" y="4156541"/>
            <a:ext cx="58738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8022740" y="4156541"/>
            <a:ext cx="58738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5622440" y="6555254"/>
            <a:ext cx="0" cy="60325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22440" y="1695916"/>
            <a:ext cx="0" cy="60325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503377" y="4156541"/>
            <a:ext cx="239713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5622440" y="4035891"/>
            <a:ext cx="0" cy="239713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163402" y="4156541"/>
            <a:ext cx="4918075" cy="0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5622440" y="1695916"/>
            <a:ext cx="0" cy="4919663"/>
          </a:xfrm>
          <a:prstGeom prst="line">
            <a:avLst/>
          </a:prstGeom>
          <a:noFill/>
          <a:ln w="1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5635140" y="4120029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585927" y="4120029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5585927" y="4167654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5635140" y="4167654"/>
            <a:ext cx="14288" cy="14288"/>
          </a:xfrm>
          <a:prstGeom prst="ellipse">
            <a:avLst/>
          </a:prstGeom>
          <a:solidFill>
            <a:srgbClr val="000000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6921015" y="4126379"/>
            <a:ext cx="0" cy="60325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323865" y="4126379"/>
            <a:ext cx="0" cy="60325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5592277" y="2857966"/>
            <a:ext cx="60325" cy="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592277" y="5455116"/>
            <a:ext cx="60325" cy="0"/>
          </a:xfrm>
          <a:prstGeom prst="line">
            <a:avLst/>
          </a:pr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6039952" y="1734016"/>
            <a:ext cx="9525" cy="587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 flipV="1">
            <a:off x="5195402" y="1734016"/>
            <a:ext cx="11113" cy="587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>
            <a:off x="5195402" y="6518741"/>
            <a:ext cx="11113" cy="603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6039952" y="6518741"/>
            <a:ext cx="9525" cy="603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6443177" y="1845141"/>
            <a:ext cx="20638" cy="555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 flipV="1">
            <a:off x="4781065" y="1845141"/>
            <a:ext cx="20638" cy="555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4781065" y="6410791"/>
            <a:ext cx="20638" cy="571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6443177" y="6410791"/>
            <a:ext cx="20638" cy="571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822590" y="2026116"/>
            <a:ext cx="30163" cy="508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4392127" y="2026116"/>
            <a:ext cx="30163" cy="508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" name="Line 34"/>
          <p:cNvSpPr>
            <a:spLocks noChangeShapeType="1"/>
          </p:cNvSpPr>
          <p:nvPr/>
        </p:nvSpPr>
        <p:spPr bwMode="auto">
          <a:xfrm flipH="1">
            <a:off x="4392127" y="6234579"/>
            <a:ext cx="30163" cy="523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" name="Line 35"/>
          <p:cNvSpPr>
            <a:spLocks noChangeShapeType="1"/>
          </p:cNvSpPr>
          <p:nvPr/>
        </p:nvSpPr>
        <p:spPr bwMode="auto">
          <a:xfrm>
            <a:off x="6822590" y="6234579"/>
            <a:ext cx="30163" cy="523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Line 36"/>
          <p:cNvSpPr>
            <a:spLocks noChangeShapeType="1"/>
          </p:cNvSpPr>
          <p:nvPr/>
        </p:nvSpPr>
        <p:spPr bwMode="auto">
          <a:xfrm flipV="1">
            <a:off x="7165490" y="2272179"/>
            <a:ext cx="38100" cy="460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Line 37"/>
          <p:cNvSpPr>
            <a:spLocks noChangeShapeType="1"/>
          </p:cNvSpPr>
          <p:nvPr/>
        </p:nvSpPr>
        <p:spPr bwMode="auto">
          <a:xfrm flipH="1" flipV="1">
            <a:off x="4041290" y="2272179"/>
            <a:ext cx="38100" cy="460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Line 38"/>
          <p:cNvSpPr>
            <a:spLocks noChangeShapeType="1"/>
          </p:cNvSpPr>
          <p:nvPr/>
        </p:nvSpPr>
        <p:spPr bwMode="auto">
          <a:xfrm flipH="1">
            <a:off x="4041290" y="5994866"/>
            <a:ext cx="38100" cy="444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Line 39"/>
          <p:cNvSpPr>
            <a:spLocks noChangeShapeType="1"/>
          </p:cNvSpPr>
          <p:nvPr/>
        </p:nvSpPr>
        <p:spPr bwMode="auto">
          <a:xfrm>
            <a:off x="7165490" y="5994866"/>
            <a:ext cx="38100" cy="444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40"/>
          <p:cNvSpPr>
            <a:spLocks noChangeShapeType="1"/>
          </p:cNvSpPr>
          <p:nvPr/>
        </p:nvSpPr>
        <p:spPr bwMode="auto">
          <a:xfrm flipV="1">
            <a:off x="7460765" y="2575391"/>
            <a:ext cx="46038" cy="381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41"/>
          <p:cNvSpPr>
            <a:spLocks noChangeShapeType="1"/>
          </p:cNvSpPr>
          <p:nvPr/>
        </p:nvSpPr>
        <p:spPr bwMode="auto">
          <a:xfrm flipH="1" flipV="1">
            <a:off x="3738077" y="2575391"/>
            <a:ext cx="46038" cy="381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Line 42"/>
          <p:cNvSpPr>
            <a:spLocks noChangeShapeType="1"/>
          </p:cNvSpPr>
          <p:nvPr/>
        </p:nvSpPr>
        <p:spPr bwMode="auto">
          <a:xfrm flipH="1">
            <a:off x="3738077" y="5698004"/>
            <a:ext cx="46038" cy="396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Line 43"/>
          <p:cNvSpPr>
            <a:spLocks noChangeShapeType="1"/>
          </p:cNvSpPr>
          <p:nvPr/>
        </p:nvSpPr>
        <p:spPr bwMode="auto">
          <a:xfrm>
            <a:off x="7460765" y="5698004"/>
            <a:ext cx="46038" cy="3968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Line 44"/>
          <p:cNvSpPr>
            <a:spLocks noChangeShapeType="1"/>
          </p:cNvSpPr>
          <p:nvPr/>
        </p:nvSpPr>
        <p:spPr bwMode="auto">
          <a:xfrm flipV="1">
            <a:off x="7700477" y="2926229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Line 45"/>
          <p:cNvSpPr>
            <a:spLocks noChangeShapeType="1"/>
          </p:cNvSpPr>
          <p:nvPr/>
        </p:nvSpPr>
        <p:spPr bwMode="auto">
          <a:xfrm flipH="1" flipV="1">
            <a:off x="3492015" y="2926229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Line 46"/>
          <p:cNvSpPr>
            <a:spLocks noChangeShapeType="1"/>
          </p:cNvSpPr>
          <p:nvPr/>
        </p:nvSpPr>
        <p:spPr bwMode="auto">
          <a:xfrm flipH="1">
            <a:off x="3492015" y="5355104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Line 47"/>
          <p:cNvSpPr>
            <a:spLocks noChangeShapeType="1"/>
          </p:cNvSpPr>
          <p:nvPr/>
        </p:nvSpPr>
        <p:spPr bwMode="auto">
          <a:xfrm>
            <a:off x="7700477" y="5355104"/>
            <a:ext cx="52388" cy="3016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Line 48"/>
          <p:cNvSpPr>
            <a:spLocks noChangeShapeType="1"/>
          </p:cNvSpPr>
          <p:nvPr/>
        </p:nvSpPr>
        <p:spPr bwMode="auto">
          <a:xfrm flipV="1">
            <a:off x="7878277" y="3315166"/>
            <a:ext cx="55563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Line 49"/>
          <p:cNvSpPr>
            <a:spLocks noChangeShapeType="1"/>
          </p:cNvSpPr>
          <p:nvPr/>
        </p:nvSpPr>
        <p:spPr bwMode="auto">
          <a:xfrm flipH="1" flipV="1">
            <a:off x="3311040" y="3315166"/>
            <a:ext cx="57150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Line 50"/>
          <p:cNvSpPr>
            <a:spLocks noChangeShapeType="1"/>
          </p:cNvSpPr>
          <p:nvPr/>
        </p:nvSpPr>
        <p:spPr bwMode="auto">
          <a:xfrm flipH="1">
            <a:off x="3311040" y="4977279"/>
            <a:ext cx="57150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Line 51"/>
          <p:cNvSpPr>
            <a:spLocks noChangeShapeType="1"/>
          </p:cNvSpPr>
          <p:nvPr/>
        </p:nvSpPr>
        <p:spPr bwMode="auto">
          <a:xfrm>
            <a:off x="7878277" y="4977279"/>
            <a:ext cx="55563" cy="20638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52"/>
          <p:cNvSpPr>
            <a:spLocks noChangeShapeType="1"/>
          </p:cNvSpPr>
          <p:nvPr/>
        </p:nvSpPr>
        <p:spPr bwMode="auto">
          <a:xfrm flipV="1">
            <a:off x="7986227" y="3729504"/>
            <a:ext cx="58738" cy="95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Line 53"/>
          <p:cNvSpPr>
            <a:spLocks noChangeShapeType="1"/>
          </p:cNvSpPr>
          <p:nvPr/>
        </p:nvSpPr>
        <p:spPr bwMode="auto">
          <a:xfrm flipH="1" flipV="1">
            <a:off x="3199915" y="3729504"/>
            <a:ext cx="58738" cy="95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Line 54"/>
          <p:cNvSpPr>
            <a:spLocks noChangeShapeType="1"/>
          </p:cNvSpPr>
          <p:nvPr/>
        </p:nvSpPr>
        <p:spPr bwMode="auto">
          <a:xfrm flipH="1">
            <a:off x="3199915" y="4572466"/>
            <a:ext cx="58738" cy="1111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0" name="Line 55"/>
          <p:cNvSpPr>
            <a:spLocks noChangeShapeType="1"/>
          </p:cNvSpPr>
          <p:nvPr/>
        </p:nvSpPr>
        <p:spPr bwMode="auto">
          <a:xfrm>
            <a:off x="7986227" y="4572466"/>
            <a:ext cx="58738" cy="11113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Freeform 56"/>
          <p:cNvSpPr>
            <a:spLocks/>
          </p:cNvSpPr>
          <p:nvPr/>
        </p:nvSpPr>
        <p:spPr bwMode="auto">
          <a:xfrm flipV="1">
            <a:off x="5622440" y="1792754"/>
            <a:ext cx="417513" cy="180975"/>
          </a:xfrm>
          <a:custGeom>
            <a:avLst/>
            <a:gdLst>
              <a:gd name="T0" fmla="*/ 608 w 608"/>
              <a:gd name="T1" fmla="*/ 265 h 265"/>
              <a:gd name="T2" fmla="*/ 606 w 608"/>
              <a:gd name="T3" fmla="*/ 254 h 265"/>
              <a:gd name="T4" fmla="*/ 603 w 608"/>
              <a:gd name="T5" fmla="*/ 244 h 265"/>
              <a:gd name="T6" fmla="*/ 599 w 608"/>
              <a:gd name="T7" fmla="*/ 234 h 265"/>
              <a:gd name="T8" fmla="*/ 595 w 608"/>
              <a:gd name="T9" fmla="*/ 224 h 265"/>
              <a:gd name="T10" fmla="*/ 590 w 608"/>
              <a:gd name="T11" fmla="*/ 214 h 265"/>
              <a:gd name="T12" fmla="*/ 584 w 608"/>
              <a:gd name="T13" fmla="*/ 204 h 265"/>
              <a:gd name="T14" fmla="*/ 578 w 608"/>
              <a:gd name="T15" fmla="*/ 195 h 265"/>
              <a:gd name="T16" fmla="*/ 571 w 608"/>
              <a:gd name="T17" fmla="*/ 185 h 265"/>
              <a:gd name="T18" fmla="*/ 563 w 608"/>
              <a:gd name="T19" fmla="*/ 176 h 265"/>
              <a:gd name="T20" fmla="*/ 555 w 608"/>
              <a:gd name="T21" fmla="*/ 167 h 265"/>
              <a:gd name="T22" fmla="*/ 546 w 608"/>
              <a:gd name="T23" fmla="*/ 158 h 265"/>
              <a:gd name="T24" fmla="*/ 537 w 608"/>
              <a:gd name="T25" fmla="*/ 149 h 265"/>
              <a:gd name="T26" fmla="*/ 527 w 608"/>
              <a:gd name="T27" fmla="*/ 141 h 265"/>
              <a:gd name="T28" fmla="*/ 516 w 608"/>
              <a:gd name="T29" fmla="*/ 132 h 265"/>
              <a:gd name="T30" fmla="*/ 505 w 608"/>
              <a:gd name="T31" fmla="*/ 124 h 265"/>
              <a:gd name="T32" fmla="*/ 493 w 608"/>
              <a:gd name="T33" fmla="*/ 116 h 265"/>
              <a:gd name="T34" fmla="*/ 481 w 608"/>
              <a:gd name="T35" fmla="*/ 109 h 265"/>
              <a:gd name="T36" fmla="*/ 468 w 608"/>
              <a:gd name="T37" fmla="*/ 101 h 265"/>
              <a:gd name="T38" fmla="*/ 455 w 608"/>
              <a:gd name="T39" fmla="*/ 94 h 265"/>
              <a:gd name="T40" fmla="*/ 442 w 608"/>
              <a:gd name="T41" fmla="*/ 87 h 265"/>
              <a:gd name="T42" fmla="*/ 428 w 608"/>
              <a:gd name="T43" fmla="*/ 80 h 265"/>
              <a:gd name="T44" fmla="*/ 413 w 608"/>
              <a:gd name="T45" fmla="*/ 74 h 265"/>
              <a:gd name="T46" fmla="*/ 398 w 608"/>
              <a:gd name="T47" fmla="*/ 68 h 265"/>
              <a:gd name="T48" fmla="*/ 383 w 608"/>
              <a:gd name="T49" fmla="*/ 62 h 265"/>
              <a:gd name="T50" fmla="*/ 367 w 608"/>
              <a:gd name="T51" fmla="*/ 56 h 265"/>
              <a:gd name="T52" fmla="*/ 351 w 608"/>
              <a:gd name="T53" fmla="*/ 51 h 265"/>
              <a:gd name="T54" fmla="*/ 335 w 608"/>
              <a:gd name="T55" fmla="*/ 46 h 265"/>
              <a:gd name="T56" fmla="*/ 318 w 608"/>
              <a:gd name="T57" fmla="*/ 41 h 265"/>
              <a:gd name="T58" fmla="*/ 301 w 608"/>
              <a:gd name="T59" fmla="*/ 36 h 265"/>
              <a:gd name="T60" fmla="*/ 283 w 608"/>
              <a:gd name="T61" fmla="*/ 32 h 265"/>
              <a:gd name="T62" fmla="*/ 266 w 608"/>
              <a:gd name="T63" fmla="*/ 28 h 265"/>
              <a:gd name="T64" fmla="*/ 248 w 608"/>
              <a:gd name="T65" fmla="*/ 24 h 265"/>
              <a:gd name="T66" fmla="*/ 230 w 608"/>
              <a:gd name="T67" fmla="*/ 20 h 265"/>
              <a:gd name="T68" fmla="*/ 211 w 608"/>
              <a:gd name="T69" fmla="*/ 17 h 265"/>
              <a:gd name="T70" fmla="*/ 193 w 608"/>
              <a:gd name="T71" fmla="*/ 14 h 265"/>
              <a:gd name="T72" fmla="*/ 174 w 608"/>
              <a:gd name="T73" fmla="*/ 11 h 265"/>
              <a:gd name="T74" fmla="*/ 155 w 608"/>
              <a:gd name="T75" fmla="*/ 9 h 265"/>
              <a:gd name="T76" fmla="*/ 136 w 608"/>
              <a:gd name="T77" fmla="*/ 7 h 265"/>
              <a:gd name="T78" fmla="*/ 117 w 608"/>
              <a:gd name="T79" fmla="*/ 5 h 265"/>
              <a:gd name="T80" fmla="*/ 98 w 608"/>
              <a:gd name="T81" fmla="*/ 3 h 265"/>
              <a:gd name="T82" fmla="*/ 78 w 608"/>
              <a:gd name="T83" fmla="*/ 2 h 265"/>
              <a:gd name="T84" fmla="*/ 59 w 608"/>
              <a:gd name="T85" fmla="*/ 1 h 265"/>
              <a:gd name="T86" fmla="*/ 39 w 608"/>
              <a:gd name="T87" fmla="*/ 0 h 265"/>
              <a:gd name="T88" fmla="*/ 20 w 608"/>
              <a:gd name="T89" fmla="*/ 0 h 265"/>
              <a:gd name="T90" fmla="*/ 0 w 608"/>
              <a:gd name="T91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608" y="265"/>
                </a:moveTo>
                <a:lnTo>
                  <a:pt x="606" y="254"/>
                </a:lnTo>
                <a:lnTo>
                  <a:pt x="603" y="244"/>
                </a:lnTo>
                <a:lnTo>
                  <a:pt x="599" y="234"/>
                </a:lnTo>
                <a:lnTo>
                  <a:pt x="595" y="224"/>
                </a:lnTo>
                <a:lnTo>
                  <a:pt x="590" y="214"/>
                </a:lnTo>
                <a:lnTo>
                  <a:pt x="584" y="204"/>
                </a:lnTo>
                <a:lnTo>
                  <a:pt x="578" y="195"/>
                </a:lnTo>
                <a:lnTo>
                  <a:pt x="571" y="185"/>
                </a:lnTo>
                <a:lnTo>
                  <a:pt x="563" y="176"/>
                </a:lnTo>
                <a:lnTo>
                  <a:pt x="555" y="167"/>
                </a:lnTo>
                <a:lnTo>
                  <a:pt x="546" y="158"/>
                </a:lnTo>
                <a:lnTo>
                  <a:pt x="537" y="149"/>
                </a:lnTo>
                <a:lnTo>
                  <a:pt x="527" y="141"/>
                </a:lnTo>
                <a:lnTo>
                  <a:pt x="516" y="132"/>
                </a:lnTo>
                <a:lnTo>
                  <a:pt x="505" y="124"/>
                </a:lnTo>
                <a:lnTo>
                  <a:pt x="493" y="116"/>
                </a:lnTo>
                <a:lnTo>
                  <a:pt x="481" y="109"/>
                </a:lnTo>
                <a:lnTo>
                  <a:pt x="468" y="101"/>
                </a:lnTo>
                <a:lnTo>
                  <a:pt x="455" y="94"/>
                </a:lnTo>
                <a:lnTo>
                  <a:pt x="442" y="87"/>
                </a:lnTo>
                <a:lnTo>
                  <a:pt x="428" y="80"/>
                </a:lnTo>
                <a:lnTo>
                  <a:pt x="413" y="74"/>
                </a:lnTo>
                <a:lnTo>
                  <a:pt x="398" y="68"/>
                </a:lnTo>
                <a:lnTo>
                  <a:pt x="383" y="62"/>
                </a:lnTo>
                <a:lnTo>
                  <a:pt x="367" y="56"/>
                </a:lnTo>
                <a:lnTo>
                  <a:pt x="351" y="51"/>
                </a:lnTo>
                <a:lnTo>
                  <a:pt x="335" y="46"/>
                </a:lnTo>
                <a:lnTo>
                  <a:pt x="318" y="41"/>
                </a:lnTo>
                <a:lnTo>
                  <a:pt x="301" y="36"/>
                </a:lnTo>
                <a:lnTo>
                  <a:pt x="283" y="32"/>
                </a:lnTo>
                <a:lnTo>
                  <a:pt x="266" y="28"/>
                </a:lnTo>
                <a:lnTo>
                  <a:pt x="248" y="24"/>
                </a:lnTo>
                <a:lnTo>
                  <a:pt x="230" y="20"/>
                </a:lnTo>
                <a:lnTo>
                  <a:pt x="211" y="17"/>
                </a:lnTo>
                <a:lnTo>
                  <a:pt x="193" y="14"/>
                </a:lnTo>
                <a:lnTo>
                  <a:pt x="174" y="11"/>
                </a:lnTo>
                <a:lnTo>
                  <a:pt x="155" y="9"/>
                </a:lnTo>
                <a:lnTo>
                  <a:pt x="136" y="7"/>
                </a:lnTo>
                <a:lnTo>
                  <a:pt x="117" y="5"/>
                </a:lnTo>
                <a:lnTo>
                  <a:pt x="98" y="3"/>
                </a:lnTo>
                <a:lnTo>
                  <a:pt x="78" y="2"/>
                </a:lnTo>
                <a:lnTo>
                  <a:pt x="59" y="1"/>
                </a:lnTo>
                <a:lnTo>
                  <a:pt x="39" y="0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2" name="Freeform 57"/>
          <p:cNvSpPr>
            <a:spLocks/>
          </p:cNvSpPr>
          <p:nvPr/>
        </p:nvSpPr>
        <p:spPr bwMode="auto">
          <a:xfrm flipV="1">
            <a:off x="5622440" y="1900704"/>
            <a:ext cx="820738" cy="307975"/>
          </a:xfrm>
          <a:custGeom>
            <a:avLst/>
            <a:gdLst>
              <a:gd name="T0" fmla="*/ 1197 w 1197"/>
              <a:gd name="T1" fmla="*/ 450 h 450"/>
              <a:gd name="T2" fmla="*/ 1189 w 1197"/>
              <a:gd name="T3" fmla="*/ 430 h 450"/>
              <a:gd name="T4" fmla="*/ 1180 w 1197"/>
              <a:gd name="T5" fmla="*/ 411 h 450"/>
              <a:gd name="T6" fmla="*/ 1170 w 1197"/>
              <a:gd name="T7" fmla="*/ 393 h 450"/>
              <a:gd name="T8" fmla="*/ 1158 w 1197"/>
              <a:gd name="T9" fmla="*/ 374 h 450"/>
              <a:gd name="T10" fmla="*/ 1145 w 1197"/>
              <a:gd name="T11" fmla="*/ 356 h 450"/>
              <a:gd name="T12" fmla="*/ 1131 w 1197"/>
              <a:gd name="T13" fmla="*/ 339 h 450"/>
              <a:gd name="T14" fmla="*/ 1116 w 1197"/>
              <a:gd name="T15" fmla="*/ 322 h 450"/>
              <a:gd name="T16" fmla="*/ 1100 w 1197"/>
              <a:gd name="T17" fmla="*/ 305 h 450"/>
              <a:gd name="T18" fmla="*/ 1083 w 1197"/>
              <a:gd name="T19" fmla="*/ 289 h 450"/>
              <a:gd name="T20" fmla="*/ 1064 w 1197"/>
              <a:gd name="T21" fmla="*/ 273 h 450"/>
              <a:gd name="T22" fmla="*/ 1045 w 1197"/>
              <a:gd name="T23" fmla="*/ 258 h 450"/>
              <a:gd name="T24" fmla="*/ 1025 w 1197"/>
              <a:gd name="T25" fmla="*/ 243 h 450"/>
              <a:gd name="T26" fmla="*/ 1003 w 1197"/>
              <a:gd name="T27" fmla="*/ 228 h 450"/>
              <a:gd name="T28" fmla="*/ 981 w 1197"/>
              <a:gd name="T29" fmla="*/ 214 h 450"/>
              <a:gd name="T30" fmla="*/ 958 w 1197"/>
              <a:gd name="T31" fmla="*/ 200 h 450"/>
              <a:gd name="T32" fmla="*/ 934 w 1197"/>
              <a:gd name="T33" fmla="*/ 187 h 450"/>
              <a:gd name="T34" fmla="*/ 909 w 1197"/>
              <a:gd name="T35" fmla="*/ 174 h 450"/>
              <a:gd name="T36" fmla="*/ 884 w 1197"/>
              <a:gd name="T37" fmla="*/ 162 h 450"/>
              <a:gd name="T38" fmla="*/ 857 w 1197"/>
              <a:gd name="T39" fmla="*/ 150 h 450"/>
              <a:gd name="T40" fmla="*/ 830 w 1197"/>
              <a:gd name="T41" fmla="*/ 139 h 450"/>
              <a:gd name="T42" fmla="*/ 802 w 1197"/>
              <a:gd name="T43" fmla="*/ 128 h 450"/>
              <a:gd name="T44" fmla="*/ 774 w 1197"/>
              <a:gd name="T45" fmla="*/ 117 h 450"/>
              <a:gd name="T46" fmla="*/ 745 w 1197"/>
              <a:gd name="T47" fmla="*/ 107 h 450"/>
              <a:gd name="T48" fmla="*/ 715 w 1197"/>
              <a:gd name="T49" fmla="*/ 98 h 450"/>
              <a:gd name="T50" fmla="*/ 685 w 1197"/>
              <a:gd name="T51" fmla="*/ 89 h 450"/>
              <a:gd name="T52" fmla="*/ 654 w 1197"/>
              <a:gd name="T53" fmla="*/ 80 h 450"/>
              <a:gd name="T54" fmla="*/ 623 w 1197"/>
              <a:gd name="T55" fmla="*/ 72 h 450"/>
              <a:gd name="T56" fmla="*/ 591 w 1197"/>
              <a:gd name="T57" fmla="*/ 64 h 450"/>
              <a:gd name="T58" fmla="*/ 559 w 1197"/>
              <a:gd name="T59" fmla="*/ 57 h 450"/>
              <a:gd name="T60" fmla="*/ 526 w 1197"/>
              <a:gd name="T61" fmla="*/ 50 h 450"/>
              <a:gd name="T62" fmla="*/ 493 w 1197"/>
              <a:gd name="T63" fmla="*/ 43 h 450"/>
              <a:gd name="T64" fmla="*/ 459 w 1197"/>
              <a:gd name="T65" fmla="*/ 37 h 450"/>
              <a:gd name="T66" fmla="*/ 425 w 1197"/>
              <a:gd name="T67" fmla="*/ 32 h 450"/>
              <a:gd name="T68" fmla="*/ 391 w 1197"/>
              <a:gd name="T69" fmla="*/ 27 h 450"/>
              <a:gd name="T70" fmla="*/ 356 w 1197"/>
              <a:gd name="T71" fmla="*/ 22 h 450"/>
              <a:gd name="T72" fmla="*/ 321 w 1197"/>
              <a:gd name="T73" fmla="*/ 18 h 450"/>
              <a:gd name="T74" fmla="*/ 286 w 1197"/>
              <a:gd name="T75" fmla="*/ 14 h 450"/>
              <a:gd name="T76" fmla="*/ 251 w 1197"/>
              <a:gd name="T77" fmla="*/ 11 h 450"/>
              <a:gd name="T78" fmla="*/ 215 w 1197"/>
              <a:gd name="T79" fmla="*/ 8 h 450"/>
              <a:gd name="T80" fmla="*/ 180 w 1197"/>
              <a:gd name="T81" fmla="*/ 6 h 450"/>
              <a:gd name="T82" fmla="*/ 144 w 1197"/>
              <a:gd name="T83" fmla="*/ 4 h 450"/>
              <a:gd name="T84" fmla="*/ 108 w 1197"/>
              <a:gd name="T85" fmla="*/ 2 h 450"/>
              <a:gd name="T86" fmla="*/ 72 w 1197"/>
              <a:gd name="T87" fmla="*/ 1 h 450"/>
              <a:gd name="T88" fmla="*/ 36 w 1197"/>
              <a:gd name="T89" fmla="*/ 0 h 450"/>
              <a:gd name="T90" fmla="*/ 0 w 1197"/>
              <a:gd name="T91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1197" y="450"/>
                </a:moveTo>
                <a:lnTo>
                  <a:pt x="1189" y="430"/>
                </a:lnTo>
                <a:lnTo>
                  <a:pt x="1180" y="411"/>
                </a:lnTo>
                <a:lnTo>
                  <a:pt x="1170" y="393"/>
                </a:lnTo>
                <a:lnTo>
                  <a:pt x="1158" y="374"/>
                </a:lnTo>
                <a:lnTo>
                  <a:pt x="1145" y="356"/>
                </a:lnTo>
                <a:lnTo>
                  <a:pt x="1131" y="339"/>
                </a:lnTo>
                <a:lnTo>
                  <a:pt x="1116" y="322"/>
                </a:lnTo>
                <a:lnTo>
                  <a:pt x="1100" y="305"/>
                </a:lnTo>
                <a:lnTo>
                  <a:pt x="1083" y="289"/>
                </a:lnTo>
                <a:lnTo>
                  <a:pt x="1064" y="273"/>
                </a:lnTo>
                <a:lnTo>
                  <a:pt x="1045" y="258"/>
                </a:lnTo>
                <a:lnTo>
                  <a:pt x="1025" y="243"/>
                </a:lnTo>
                <a:lnTo>
                  <a:pt x="1003" y="228"/>
                </a:lnTo>
                <a:lnTo>
                  <a:pt x="981" y="214"/>
                </a:lnTo>
                <a:lnTo>
                  <a:pt x="958" y="200"/>
                </a:lnTo>
                <a:lnTo>
                  <a:pt x="934" y="187"/>
                </a:lnTo>
                <a:lnTo>
                  <a:pt x="909" y="174"/>
                </a:lnTo>
                <a:lnTo>
                  <a:pt x="884" y="162"/>
                </a:lnTo>
                <a:lnTo>
                  <a:pt x="857" y="150"/>
                </a:lnTo>
                <a:lnTo>
                  <a:pt x="830" y="139"/>
                </a:lnTo>
                <a:lnTo>
                  <a:pt x="802" y="128"/>
                </a:lnTo>
                <a:lnTo>
                  <a:pt x="774" y="117"/>
                </a:lnTo>
                <a:lnTo>
                  <a:pt x="745" y="107"/>
                </a:lnTo>
                <a:lnTo>
                  <a:pt x="715" y="98"/>
                </a:lnTo>
                <a:lnTo>
                  <a:pt x="685" y="89"/>
                </a:lnTo>
                <a:lnTo>
                  <a:pt x="654" y="80"/>
                </a:lnTo>
                <a:lnTo>
                  <a:pt x="623" y="72"/>
                </a:lnTo>
                <a:lnTo>
                  <a:pt x="591" y="64"/>
                </a:lnTo>
                <a:lnTo>
                  <a:pt x="559" y="57"/>
                </a:lnTo>
                <a:lnTo>
                  <a:pt x="526" y="50"/>
                </a:lnTo>
                <a:lnTo>
                  <a:pt x="493" y="43"/>
                </a:lnTo>
                <a:lnTo>
                  <a:pt x="459" y="37"/>
                </a:lnTo>
                <a:lnTo>
                  <a:pt x="425" y="32"/>
                </a:lnTo>
                <a:lnTo>
                  <a:pt x="391" y="27"/>
                </a:lnTo>
                <a:lnTo>
                  <a:pt x="356" y="22"/>
                </a:lnTo>
                <a:lnTo>
                  <a:pt x="321" y="18"/>
                </a:lnTo>
                <a:lnTo>
                  <a:pt x="286" y="14"/>
                </a:lnTo>
                <a:lnTo>
                  <a:pt x="251" y="11"/>
                </a:lnTo>
                <a:lnTo>
                  <a:pt x="215" y="8"/>
                </a:lnTo>
                <a:lnTo>
                  <a:pt x="180" y="6"/>
                </a:lnTo>
                <a:lnTo>
                  <a:pt x="144" y="4"/>
                </a:lnTo>
                <a:lnTo>
                  <a:pt x="108" y="2"/>
                </a:lnTo>
                <a:lnTo>
                  <a:pt x="72" y="1"/>
                </a:lnTo>
                <a:lnTo>
                  <a:pt x="36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Freeform 58"/>
          <p:cNvSpPr>
            <a:spLocks/>
          </p:cNvSpPr>
          <p:nvPr/>
        </p:nvSpPr>
        <p:spPr bwMode="auto">
          <a:xfrm flipV="1">
            <a:off x="5622440" y="2076916"/>
            <a:ext cx="1200150" cy="382588"/>
          </a:xfrm>
          <a:custGeom>
            <a:avLst/>
            <a:gdLst>
              <a:gd name="T0" fmla="*/ 1750 w 1750"/>
              <a:gd name="T1" fmla="*/ 556 h 556"/>
              <a:gd name="T2" fmla="*/ 1734 w 1750"/>
              <a:gd name="T3" fmla="*/ 530 h 556"/>
              <a:gd name="T4" fmla="*/ 1716 w 1750"/>
              <a:gd name="T5" fmla="*/ 505 h 556"/>
              <a:gd name="T6" fmla="*/ 1697 w 1750"/>
              <a:gd name="T7" fmla="*/ 480 h 556"/>
              <a:gd name="T8" fmla="*/ 1676 w 1750"/>
              <a:gd name="T9" fmla="*/ 456 h 556"/>
              <a:gd name="T10" fmla="*/ 1653 w 1750"/>
              <a:gd name="T11" fmla="*/ 432 h 556"/>
              <a:gd name="T12" fmla="*/ 1629 w 1750"/>
              <a:gd name="T13" fmla="*/ 410 h 556"/>
              <a:gd name="T14" fmla="*/ 1604 w 1750"/>
              <a:gd name="T15" fmla="*/ 388 h 556"/>
              <a:gd name="T16" fmla="*/ 1577 w 1750"/>
              <a:gd name="T17" fmla="*/ 367 h 556"/>
              <a:gd name="T18" fmla="*/ 1549 w 1750"/>
              <a:gd name="T19" fmla="*/ 346 h 556"/>
              <a:gd name="T20" fmla="*/ 1520 w 1750"/>
              <a:gd name="T21" fmla="*/ 326 h 556"/>
              <a:gd name="T22" fmla="*/ 1489 w 1750"/>
              <a:gd name="T23" fmla="*/ 307 h 556"/>
              <a:gd name="T24" fmla="*/ 1457 w 1750"/>
              <a:gd name="T25" fmla="*/ 288 h 556"/>
              <a:gd name="T26" fmla="*/ 1425 w 1750"/>
              <a:gd name="T27" fmla="*/ 270 h 556"/>
              <a:gd name="T28" fmla="*/ 1391 w 1750"/>
              <a:gd name="T29" fmla="*/ 253 h 556"/>
              <a:gd name="T30" fmla="*/ 1356 w 1750"/>
              <a:gd name="T31" fmla="*/ 236 h 556"/>
              <a:gd name="T32" fmla="*/ 1320 w 1750"/>
              <a:gd name="T33" fmla="*/ 220 h 556"/>
              <a:gd name="T34" fmla="*/ 1283 w 1750"/>
              <a:gd name="T35" fmla="*/ 205 h 556"/>
              <a:gd name="T36" fmla="*/ 1245 w 1750"/>
              <a:gd name="T37" fmla="*/ 190 h 556"/>
              <a:gd name="T38" fmla="*/ 1206 w 1750"/>
              <a:gd name="T39" fmla="*/ 175 h 556"/>
              <a:gd name="T40" fmla="*/ 1166 w 1750"/>
              <a:gd name="T41" fmla="*/ 162 h 556"/>
              <a:gd name="T42" fmla="*/ 1126 w 1750"/>
              <a:gd name="T43" fmla="*/ 149 h 556"/>
              <a:gd name="T44" fmla="*/ 1085 w 1750"/>
              <a:gd name="T45" fmla="*/ 136 h 556"/>
              <a:gd name="T46" fmla="*/ 1043 w 1750"/>
              <a:gd name="T47" fmla="*/ 124 h 556"/>
              <a:gd name="T48" fmla="*/ 1000 w 1750"/>
              <a:gd name="T49" fmla="*/ 113 h 556"/>
              <a:gd name="T50" fmla="*/ 957 w 1750"/>
              <a:gd name="T51" fmla="*/ 102 h 556"/>
              <a:gd name="T52" fmla="*/ 913 w 1750"/>
              <a:gd name="T53" fmla="*/ 92 h 556"/>
              <a:gd name="T54" fmla="*/ 868 w 1750"/>
              <a:gd name="T55" fmla="*/ 83 h 556"/>
              <a:gd name="T56" fmla="*/ 823 w 1750"/>
              <a:gd name="T57" fmla="*/ 74 h 556"/>
              <a:gd name="T58" fmla="*/ 777 w 1750"/>
              <a:gd name="T59" fmla="*/ 65 h 556"/>
              <a:gd name="T60" fmla="*/ 731 w 1750"/>
              <a:gd name="T61" fmla="*/ 57 h 556"/>
              <a:gd name="T62" fmla="*/ 684 w 1750"/>
              <a:gd name="T63" fmla="*/ 50 h 556"/>
              <a:gd name="T64" fmla="*/ 637 w 1750"/>
              <a:gd name="T65" fmla="*/ 43 h 556"/>
              <a:gd name="T66" fmla="*/ 590 w 1750"/>
              <a:gd name="T67" fmla="*/ 36 h 556"/>
              <a:gd name="T68" fmla="*/ 542 w 1750"/>
              <a:gd name="T69" fmla="*/ 30 h 556"/>
              <a:gd name="T70" fmla="*/ 494 w 1750"/>
              <a:gd name="T71" fmla="*/ 25 h 556"/>
              <a:gd name="T72" fmla="*/ 445 w 1750"/>
              <a:gd name="T73" fmla="*/ 20 h 556"/>
              <a:gd name="T74" fmla="*/ 396 w 1750"/>
              <a:gd name="T75" fmla="*/ 16 h 556"/>
              <a:gd name="T76" fmla="*/ 347 w 1750"/>
              <a:gd name="T77" fmla="*/ 12 h 556"/>
              <a:gd name="T78" fmla="*/ 298 w 1750"/>
              <a:gd name="T79" fmla="*/ 9 h 556"/>
              <a:gd name="T80" fmla="*/ 249 w 1750"/>
              <a:gd name="T81" fmla="*/ 6 h 556"/>
              <a:gd name="T82" fmla="*/ 199 w 1750"/>
              <a:gd name="T83" fmla="*/ 4 h 556"/>
              <a:gd name="T84" fmla="*/ 149 w 1750"/>
              <a:gd name="T85" fmla="*/ 2 h 556"/>
              <a:gd name="T86" fmla="*/ 100 w 1750"/>
              <a:gd name="T87" fmla="*/ 1 h 556"/>
              <a:gd name="T88" fmla="*/ 50 w 1750"/>
              <a:gd name="T89" fmla="*/ 0 h 556"/>
              <a:gd name="T90" fmla="*/ 0 w 1750"/>
              <a:gd name="T91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1750" y="556"/>
                </a:moveTo>
                <a:lnTo>
                  <a:pt x="1734" y="530"/>
                </a:lnTo>
                <a:lnTo>
                  <a:pt x="1716" y="505"/>
                </a:lnTo>
                <a:lnTo>
                  <a:pt x="1697" y="480"/>
                </a:lnTo>
                <a:lnTo>
                  <a:pt x="1676" y="456"/>
                </a:lnTo>
                <a:lnTo>
                  <a:pt x="1653" y="432"/>
                </a:lnTo>
                <a:lnTo>
                  <a:pt x="1629" y="410"/>
                </a:lnTo>
                <a:lnTo>
                  <a:pt x="1604" y="388"/>
                </a:lnTo>
                <a:lnTo>
                  <a:pt x="1577" y="367"/>
                </a:lnTo>
                <a:lnTo>
                  <a:pt x="1549" y="346"/>
                </a:lnTo>
                <a:lnTo>
                  <a:pt x="1520" y="326"/>
                </a:lnTo>
                <a:lnTo>
                  <a:pt x="1489" y="307"/>
                </a:lnTo>
                <a:lnTo>
                  <a:pt x="1457" y="288"/>
                </a:lnTo>
                <a:lnTo>
                  <a:pt x="1425" y="270"/>
                </a:lnTo>
                <a:lnTo>
                  <a:pt x="1391" y="253"/>
                </a:lnTo>
                <a:lnTo>
                  <a:pt x="1356" y="236"/>
                </a:lnTo>
                <a:lnTo>
                  <a:pt x="1320" y="220"/>
                </a:lnTo>
                <a:lnTo>
                  <a:pt x="1283" y="205"/>
                </a:lnTo>
                <a:lnTo>
                  <a:pt x="1245" y="190"/>
                </a:lnTo>
                <a:lnTo>
                  <a:pt x="1206" y="175"/>
                </a:lnTo>
                <a:lnTo>
                  <a:pt x="1166" y="162"/>
                </a:lnTo>
                <a:lnTo>
                  <a:pt x="1126" y="149"/>
                </a:lnTo>
                <a:lnTo>
                  <a:pt x="1085" y="136"/>
                </a:lnTo>
                <a:lnTo>
                  <a:pt x="1043" y="124"/>
                </a:lnTo>
                <a:lnTo>
                  <a:pt x="1000" y="113"/>
                </a:lnTo>
                <a:lnTo>
                  <a:pt x="957" y="102"/>
                </a:lnTo>
                <a:lnTo>
                  <a:pt x="913" y="92"/>
                </a:lnTo>
                <a:lnTo>
                  <a:pt x="868" y="83"/>
                </a:lnTo>
                <a:lnTo>
                  <a:pt x="823" y="74"/>
                </a:lnTo>
                <a:lnTo>
                  <a:pt x="777" y="65"/>
                </a:lnTo>
                <a:lnTo>
                  <a:pt x="731" y="57"/>
                </a:lnTo>
                <a:lnTo>
                  <a:pt x="684" y="50"/>
                </a:lnTo>
                <a:lnTo>
                  <a:pt x="637" y="43"/>
                </a:lnTo>
                <a:lnTo>
                  <a:pt x="590" y="36"/>
                </a:lnTo>
                <a:lnTo>
                  <a:pt x="542" y="30"/>
                </a:lnTo>
                <a:lnTo>
                  <a:pt x="494" y="25"/>
                </a:lnTo>
                <a:lnTo>
                  <a:pt x="445" y="20"/>
                </a:lnTo>
                <a:lnTo>
                  <a:pt x="396" y="16"/>
                </a:lnTo>
                <a:lnTo>
                  <a:pt x="347" y="12"/>
                </a:lnTo>
                <a:lnTo>
                  <a:pt x="298" y="9"/>
                </a:lnTo>
                <a:lnTo>
                  <a:pt x="249" y="6"/>
                </a:lnTo>
                <a:lnTo>
                  <a:pt x="199" y="4"/>
                </a:lnTo>
                <a:lnTo>
                  <a:pt x="149" y="2"/>
                </a:lnTo>
                <a:lnTo>
                  <a:pt x="100" y="1"/>
                </a:lnTo>
                <a:lnTo>
                  <a:pt x="50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4" name="Freeform 59"/>
          <p:cNvSpPr>
            <a:spLocks/>
          </p:cNvSpPr>
          <p:nvPr/>
        </p:nvSpPr>
        <p:spPr bwMode="auto">
          <a:xfrm flipV="1">
            <a:off x="5622440" y="2318216"/>
            <a:ext cx="1543050" cy="403225"/>
          </a:xfrm>
          <a:custGeom>
            <a:avLst/>
            <a:gdLst>
              <a:gd name="T0" fmla="*/ 2250 w 2250"/>
              <a:gd name="T1" fmla="*/ 589 h 589"/>
              <a:gd name="T2" fmla="*/ 2224 w 2250"/>
              <a:gd name="T3" fmla="*/ 560 h 589"/>
              <a:gd name="T4" fmla="*/ 2196 w 2250"/>
              <a:gd name="T5" fmla="*/ 531 h 589"/>
              <a:gd name="T6" fmla="*/ 2166 w 2250"/>
              <a:gd name="T7" fmla="*/ 503 h 589"/>
              <a:gd name="T8" fmla="*/ 2134 w 2250"/>
              <a:gd name="T9" fmla="*/ 477 h 589"/>
              <a:gd name="T10" fmla="*/ 2101 w 2250"/>
              <a:gd name="T11" fmla="*/ 451 h 589"/>
              <a:gd name="T12" fmla="*/ 2067 w 2250"/>
              <a:gd name="T13" fmla="*/ 426 h 589"/>
              <a:gd name="T14" fmla="*/ 2031 w 2250"/>
              <a:gd name="T15" fmla="*/ 402 h 589"/>
              <a:gd name="T16" fmla="*/ 1993 w 2250"/>
              <a:gd name="T17" fmla="*/ 379 h 589"/>
              <a:gd name="T18" fmla="*/ 1954 w 2250"/>
              <a:gd name="T19" fmla="*/ 357 h 589"/>
              <a:gd name="T20" fmla="*/ 1914 w 2250"/>
              <a:gd name="T21" fmla="*/ 336 h 589"/>
              <a:gd name="T22" fmla="*/ 1873 w 2250"/>
              <a:gd name="T23" fmla="*/ 315 h 589"/>
              <a:gd name="T24" fmla="*/ 1830 w 2250"/>
              <a:gd name="T25" fmla="*/ 295 h 589"/>
              <a:gd name="T26" fmla="*/ 1786 w 2250"/>
              <a:gd name="T27" fmla="*/ 276 h 589"/>
              <a:gd name="T28" fmla="*/ 1741 w 2250"/>
              <a:gd name="T29" fmla="*/ 258 h 589"/>
              <a:gd name="T30" fmla="*/ 1695 w 2250"/>
              <a:gd name="T31" fmla="*/ 240 h 589"/>
              <a:gd name="T32" fmla="*/ 1648 w 2250"/>
              <a:gd name="T33" fmla="*/ 224 h 589"/>
              <a:gd name="T34" fmla="*/ 1600 w 2250"/>
              <a:gd name="T35" fmla="*/ 208 h 589"/>
              <a:gd name="T36" fmla="*/ 1551 w 2250"/>
              <a:gd name="T37" fmla="*/ 192 h 589"/>
              <a:gd name="T38" fmla="*/ 1501 w 2250"/>
              <a:gd name="T39" fmla="*/ 177 h 589"/>
              <a:gd name="T40" fmla="*/ 1450 w 2250"/>
              <a:gd name="T41" fmla="*/ 163 h 589"/>
              <a:gd name="T42" fmla="*/ 1398 w 2250"/>
              <a:gd name="T43" fmla="*/ 150 h 589"/>
              <a:gd name="T44" fmla="*/ 1346 w 2250"/>
              <a:gd name="T45" fmla="*/ 137 h 589"/>
              <a:gd name="T46" fmla="*/ 1292 w 2250"/>
              <a:gd name="T47" fmla="*/ 125 h 589"/>
              <a:gd name="T48" fmla="*/ 1238 w 2250"/>
              <a:gd name="T49" fmla="*/ 114 h 589"/>
              <a:gd name="T50" fmla="*/ 1184 w 2250"/>
              <a:gd name="T51" fmla="*/ 103 h 589"/>
              <a:gd name="T52" fmla="*/ 1128 w 2250"/>
              <a:gd name="T53" fmla="*/ 92 h 589"/>
              <a:gd name="T54" fmla="*/ 1073 w 2250"/>
              <a:gd name="T55" fmla="*/ 83 h 589"/>
              <a:gd name="T56" fmla="*/ 1016 w 2250"/>
              <a:gd name="T57" fmla="*/ 74 h 589"/>
              <a:gd name="T58" fmla="*/ 959 w 2250"/>
              <a:gd name="T59" fmla="*/ 65 h 589"/>
              <a:gd name="T60" fmla="*/ 902 w 2250"/>
              <a:gd name="T61" fmla="*/ 57 h 589"/>
              <a:gd name="T62" fmla="*/ 844 w 2250"/>
              <a:gd name="T63" fmla="*/ 49 h 589"/>
              <a:gd name="T64" fmla="*/ 785 w 2250"/>
              <a:gd name="T65" fmla="*/ 43 h 589"/>
              <a:gd name="T66" fmla="*/ 726 w 2250"/>
              <a:gd name="T67" fmla="*/ 36 h 589"/>
              <a:gd name="T68" fmla="*/ 667 w 2250"/>
              <a:gd name="T69" fmla="*/ 30 h 589"/>
              <a:gd name="T70" fmla="*/ 608 w 2250"/>
              <a:gd name="T71" fmla="*/ 25 h 589"/>
              <a:gd name="T72" fmla="*/ 548 w 2250"/>
              <a:gd name="T73" fmla="*/ 20 h 589"/>
              <a:gd name="T74" fmla="*/ 488 w 2250"/>
              <a:gd name="T75" fmla="*/ 16 h 589"/>
              <a:gd name="T76" fmla="*/ 427 w 2250"/>
              <a:gd name="T77" fmla="*/ 12 h 589"/>
              <a:gd name="T78" fmla="*/ 367 w 2250"/>
              <a:gd name="T79" fmla="*/ 9 h 589"/>
              <a:gd name="T80" fmla="*/ 306 w 2250"/>
              <a:gd name="T81" fmla="*/ 6 h 589"/>
              <a:gd name="T82" fmla="*/ 245 w 2250"/>
              <a:gd name="T83" fmla="*/ 4 h 589"/>
              <a:gd name="T84" fmla="*/ 184 w 2250"/>
              <a:gd name="T85" fmla="*/ 2 h 589"/>
              <a:gd name="T86" fmla="*/ 123 w 2250"/>
              <a:gd name="T87" fmla="*/ 1 h 589"/>
              <a:gd name="T88" fmla="*/ 61 w 2250"/>
              <a:gd name="T89" fmla="*/ 0 h 589"/>
              <a:gd name="T90" fmla="*/ 0 w 2250"/>
              <a:gd name="T91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2250" y="589"/>
                </a:moveTo>
                <a:lnTo>
                  <a:pt x="2224" y="560"/>
                </a:lnTo>
                <a:lnTo>
                  <a:pt x="2196" y="531"/>
                </a:lnTo>
                <a:lnTo>
                  <a:pt x="2166" y="503"/>
                </a:lnTo>
                <a:lnTo>
                  <a:pt x="2134" y="477"/>
                </a:lnTo>
                <a:lnTo>
                  <a:pt x="2101" y="451"/>
                </a:lnTo>
                <a:lnTo>
                  <a:pt x="2067" y="426"/>
                </a:lnTo>
                <a:lnTo>
                  <a:pt x="2031" y="402"/>
                </a:lnTo>
                <a:lnTo>
                  <a:pt x="1993" y="379"/>
                </a:lnTo>
                <a:lnTo>
                  <a:pt x="1954" y="357"/>
                </a:lnTo>
                <a:lnTo>
                  <a:pt x="1914" y="336"/>
                </a:lnTo>
                <a:lnTo>
                  <a:pt x="1873" y="315"/>
                </a:lnTo>
                <a:lnTo>
                  <a:pt x="1830" y="295"/>
                </a:lnTo>
                <a:lnTo>
                  <a:pt x="1786" y="276"/>
                </a:lnTo>
                <a:lnTo>
                  <a:pt x="1741" y="258"/>
                </a:lnTo>
                <a:lnTo>
                  <a:pt x="1695" y="240"/>
                </a:lnTo>
                <a:lnTo>
                  <a:pt x="1648" y="224"/>
                </a:lnTo>
                <a:lnTo>
                  <a:pt x="1600" y="208"/>
                </a:lnTo>
                <a:lnTo>
                  <a:pt x="1551" y="192"/>
                </a:lnTo>
                <a:lnTo>
                  <a:pt x="1501" y="177"/>
                </a:lnTo>
                <a:lnTo>
                  <a:pt x="1450" y="163"/>
                </a:lnTo>
                <a:lnTo>
                  <a:pt x="1398" y="150"/>
                </a:lnTo>
                <a:lnTo>
                  <a:pt x="1346" y="137"/>
                </a:lnTo>
                <a:lnTo>
                  <a:pt x="1292" y="125"/>
                </a:lnTo>
                <a:lnTo>
                  <a:pt x="1238" y="114"/>
                </a:lnTo>
                <a:lnTo>
                  <a:pt x="1184" y="103"/>
                </a:lnTo>
                <a:lnTo>
                  <a:pt x="1128" y="92"/>
                </a:lnTo>
                <a:lnTo>
                  <a:pt x="1073" y="83"/>
                </a:lnTo>
                <a:lnTo>
                  <a:pt x="1016" y="74"/>
                </a:lnTo>
                <a:lnTo>
                  <a:pt x="959" y="65"/>
                </a:lnTo>
                <a:lnTo>
                  <a:pt x="902" y="57"/>
                </a:lnTo>
                <a:lnTo>
                  <a:pt x="844" y="49"/>
                </a:lnTo>
                <a:lnTo>
                  <a:pt x="785" y="43"/>
                </a:lnTo>
                <a:lnTo>
                  <a:pt x="726" y="36"/>
                </a:lnTo>
                <a:lnTo>
                  <a:pt x="667" y="30"/>
                </a:lnTo>
                <a:lnTo>
                  <a:pt x="608" y="25"/>
                </a:lnTo>
                <a:lnTo>
                  <a:pt x="548" y="20"/>
                </a:lnTo>
                <a:lnTo>
                  <a:pt x="488" y="16"/>
                </a:lnTo>
                <a:lnTo>
                  <a:pt x="427" y="12"/>
                </a:lnTo>
                <a:lnTo>
                  <a:pt x="367" y="9"/>
                </a:lnTo>
                <a:lnTo>
                  <a:pt x="306" y="6"/>
                </a:lnTo>
                <a:lnTo>
                  <a:pt x="245" y="4"/>
                </a:lnTo>
                <a:lnTo>
                  <a:pt x="184" y="2"/>
                </a:lnTo>
                <a:lnTo>
                  <a:pt x="123" y="1"/>
                </a:lnTo>
                <a:lnTo>
                  <a:pt x="61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5" name="Freeform 60"/>
          <p:cNvSpPr>
            <a:spLocks/>
          </p:cNvSpPr>
          <p:nvPr/>
        </p:nvSpPr>
        <p:spPr bwMode="auto">
          <a:xfrm flipV="1">
            <a:off x="5622440" y="2613491"/>
            <a:ext cx="1838325" cy="381000"/>
          </a:xfrm>
          <a:custGeom>
            <a:avLst/>
            <a:gdLst>
              <a:gd name="T0" fmla="*/ 2681 w 2681"/>
              <a:gd name="T1" fmla="*/ 557 h 557"/>
              <a:gd name="T2" fmla="*/ 2644 w 2681"/>
              <a:gd name="T3" fmla="*/ 527 h 557"/>
              <a:gd name="T4" fmla="*/ 2606 w 2681"/>
              <a:gd name="T5" fmla="*/ 499 h 557"/>
              <a:gd name="T6" fmla="*/ 2566 w 2681"/>
              <a:gd name="T7" fmla="*/ 472 h 557"/>
              <a:gd name="T8" fmla="*/ 2524 w 2681"/>
              <a:gd name="T9" fmla="*/ 446 h 557"/>
              <a:gd name="T10" fmla="*/ 2481 w 2681"/>
              <a:gd name="T11" fmla="*/ 421 h 557"/>
              <a:gd name="T12" fmla="*/ 2436 w 2681"/>
              <a:gd name="T13" fmla="*/ 397 h 557"/>
              <a:gd name="T14" fmla="*/ 2390 w 2681"/>
              <a:gd name="T15" fmla="*/ 373 h 557"/>
              <a:gd name="T16" fmla="*/ 2342 w 2681"/>
              <a:gd name="T17" fmla="*/ 351 h 557"/>
              <a:gd name="T18" fmla="*/ 2293 w 2681"/>
              <a:gd name="T19" fmla="*/ 330 h 557"/>
              <a:gd name="T20" fmla="*/ 2243 w 2681"/>
              <a:gd name="T21" fmla="*/ 310 h 557"/>
              <a:gd name="T22" fmla="*/ 2191 w 2681"/>
              <a:gd name="T23" fmla="*/ 290 h 557"/>
              <a:gd name="T24" fmla="*/ 2139 w 2681"/>
              <a:gd name="T25" fmla="*/ 271 h 557"/>
              <a:gd name="T26" fmla="*/ 2085 w 2681"/>
              <a:gd name="T27" fmla="*/ 254 h 557"/>
              <a:gd name="T28" fmla="*/ 2030 w 2681"/>
              <a:gd name="T29" fmla="*/ 236 h 557"/>
              <a:gd name="T30" fmla="*/ 1974 w 2681"/>
              <a:gd name="T31" fmla="*/ 220 h 557"/>
              <a:gd name="T32" fmla="*/ 1918 w 2681"/>
              <a:gd name="T33" fmla="*/ 204 h 557"/>
              <a:gd name="T34" fmla="*/ 1860 w 2681"/>
              <a:gd name="T35" fmla="*/ 189 h 557"/>
              <a:gd name="T36" fmla="*/ 1801 w 2681"/>
              <a:gd name="T37" fmla="*/ 175 h 557"/>
              <a:gd name="T38" fmla="*/ 1742 w 2681"/>
              <a:gd name="T39" fmla="*/ 162 h 557"/>
              <a:gd name="T40" fmla="*/ 1681 w 2681"/>
              <a:gd name="T41" fmla="*/ 149 h 557"/>
              <a:gd name="T42" fmla="*/ 1620 w 2681"/>
              <a:gd name="T43" fmla="*/ 136 h 557"/>
              <a:gd name="T44" fmla="*/ 1558 w 2681"/>
              <a:gd name="T45" fmla="*/ 125 h 557"/>
              <a:gd name="T46" fmla="*/ 1495 w 2681"/>
              <a:gd name="T47" fmla="*/ 113 h 557"/>
              <a:gd name="T48" fmla="*/ 1432 w 2681"/>
              <a:gd name="T49" fmla="*/ 103 h 557"/>
              <a:gd name="T50" fmla="*/ 1368 w 2681"/>
              <a:gd name="T51" fmla="*/ 93 h 557"/>
              <a:gd name="T52" fmla="*/ 1303 w 2681"/>
              <a:gd name="T53" fmla="*/ 84 h 557"/>
              <a:gd name="T54" fmla="*/ 1238 w 2681"/>
              <a:gd name="T55" fmla="*/ 75 h 557"/>
              <a:gd name="T56" fmla="*/ 1173 w 2681"/>
              <a:gd name="T57" fmla="*/ 66 h 557"/>
              <a:gd name="T58" fmla="*/ 1106 w 2681"/>
              <a:gd name="T59" fmla="*/ 59 h 557"/>
              <a:gd name="T60" fmla="*/ 1039 w 2681"/>
              <a:gd name="T61" fmla="*/ 51 h 557"/>
              <a:gd name="T62" fmla="*/ 972 w 2681"/>
              <a:gd name="T63" fmla="*/ 45 h 557"/>
              <a:gd name="T64" fmla="*/ 905 w 2681"/>
              <a:gd name="T65" fmla="*/ 38 h 557"/>
              <a:gd name="T66" fmla="*/ 836 w 2681"/>
              <a:gd name="T67" fmla="*/ 33 h 557"/>
              <a:gd name="T68" fmla="*/ 768 w 2681"/>
              <a:gd name="T69" fmla="*/ 27 h 557"/>
              <a:gd name="T70" fmla="*/ 699 w 2681"/>
              <a:gd name="T71" fmla="*/ 22 h 557"/>
              <a:gd name="T72" fmla="*/ 630 w 2681"/>
              <a:gd name="T73" fmla="*/ 18 h 557"/>
              <a:gd name="T74" fmla="*/ 561 w 2681"/>
              <a:gd name="T75" fmla="*/ 14 h 557"/>
              <a:gd name="T76" fmla="*/ 491 w 2681"/>
              <a:gd name="T77" fmla="*/ 11 h 557"/>
              <a:gd name="T78" fmla="*/ 421 w 2681"/>
              <a:gd name="T79" fmla="*/ 8 h 557"/>
              <a:gd name="T80" fmla="*/ 352 w 2681"/>
              <a:gd name="T81" fmla="*/ 6 h 557"/>
              <a:gd name="T82" fmla="*/ 281 w 2681"/>
              <a:gd name="T83" fmla="*/ 3 h 557"/>
              <a:gd name="T84" fmla="*/ 211 w 2681"/>
              <a:gd name="T85" fmla="*/ 2 h 557"/>
              <a:gd name="T86" fmla="*/ 141 w 2681"/>
              <a:gd name="T87" fmla="*/ 1 h 557"/>
              <a:gd name="T88" fmla="*/ 70 w 2681"/>
              <a:gd name="T89" fmla="*/ 0 h 557"/>
              <a:gd name="T90" fmla="*/ 0 w 2681"/>
              <a:gd name="T91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2681" y="557"/>
                </a:moveTo>
                <a:lnTo>
                  <a:pt x="2644" y="527"/>
                </a:lnTo>
                <a:lnTo>
                  <a:pt x="2606" y="499"/>
                </a:lnTo>
                <a:lnTo>
                  <a:pt x="2566" y="472"/>
                </a:lnTo>
                <a:lnTo>
                  <a:pt x="2524" y="446"/>
                </a:lnTo>
                <a:lnTo>
                  <a:pt x="2481" y="421"/>
                </a:lnTo>
                <a:lnTo>
                  <a:pt x="2436" y="397"/>
                </a:lnTo>
                <a:lnTo>
                  <a:pt x="2390" y="373"/>
                </a:lnTo>
                <a:lnTo>
                  <a:pt x="2342" y="351"/>
                </a:lnTo>
                <a:lnTo>
                  <a:pt x="2293" y="330"/>
                </a:lnTo>
                <a:lnTo>
                  <a:pt x="2243" y="310"/>
                </a:lnTo>
                <a:lnTo>
                  <a:pt x="2191" y="290"/>
                </a:lnTo>
                <a:lnTo>
                  <a:pt x="2139" y="271"/>
                </a:lnTo>
                <a:lnTo>
                  <a:pt x="2085" y="254"/>
                </a:lnTo>
                <a:lnTo>
                  <a:pt x="2030" y="236"/>
                </a:lnTo>
                <a:lnTo>
                  <a:pt x="1974" y="220"/>
                </a:lnTo>
                <a:lnTo>
                  <a:pt x="1918" y="204"/>
                </a:lnTo>
                <a:lnTo>
                  <a:pt x="1860" y="189"/>
                </a:lnTo>
                <a:lnTo>
                  <a:pt x="1801" y="175"/>
                </a:lnTo>
                <a:lnTo>
                  <a:pt x="1742" y="162"/>
                </a:lnTo>
                <a:lnTo>
                  <a:pt x="1681" y="149"/>
                </a:lnTo>
                <a:lnTo>
                  <a:pt x="1620" y="136"/>
                </a:lnTo>
                <a:lnTo>
                  <a:pt x="1558" y="125"/>
                </a:lnTo>
                <a:lnTo>
                  <a:pt x="1495" y="113"/>
                </a:lnTo>
                <a:lnTo>
                  <a:pt x="1432" y="103"/>
                </a:lnTo>
                <a:lnTo>
                  <a:pt x="1368" y="93"/>
                </a:lnTo>
                <a:lnTo>
                  <a:pt x="1303" y="84"/>
                </a:lnTo>
                <a:lnTo>
                  <a:pt x="1238" y="75"/>
                </a:lnTo>
                <a:lnTo>
                  <a:pt x="1173" y="66"/>
                </a:lnTo>
                <a:lnTo>
                  <a:pt x="1106" y="59"/>
                </a:lnTo>
                <a:lnTo>
                  <a:pt x="1039" y="51"/>
                </a:lnTo>
                <a:lnTo>
                  <a:pt x="972" y="45"/>
                </a:lnTo>
                <a:lnTo>
                  <a:pt x="905" y="38"/>
                </a:lnTo>
                <a:lnTo>
                  <a:pt x="836" y="33"/>
                </a:lnTo>
                <a:lnTo>
                  <a:pt x="768" y="27"/>
                </a:lnTo>
                <a:lnTo>
                  <a:pt x="699" y="22"/>
                </a:lnTo>
                <a:lnTo>
                  <a:pt x="630" y="18"/>
                </a:lnTo>
                <a:lnTo>
                  <a:pt x="561" y="14"/>
                </a:lnTo>
                <a:lnTo>
                  <a:pt x="491" y="11"/>
                </a:lnTo>
                <a:lnTo>
                  <a:pt x="421" y="8"/>
                </a:lnTo>
                <a:lnTo>
                  <a:pt x="352" y="6"/>
                </a:lnTo>
                <a:lnTo>
                  <a:pt x="281" y="3"/>
                </a:lnTo>
                <a:lnTo>
                  <a:pt x="211" y="2"/>
                </a:lnTo>
                <a:lnTo>
                  <a:pt x="141" y="1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6" name="Freeform 61"/>
          <p:cNvSpPr>
            <a:spLocks/>
          </p:cNvSpPr>
          <p:nvPr/>
        </p:nvSpPr>
        <p:spPr bwMode="auto">
          <a:xfrm flipV="1">
            <a:off x="5622440" y="2956391"/>
            <a:ext cx="2078038" cy="320675"/>
          </a:xfrm>
          <a:custGeom>
            <a:avLst/>
            <a:gdLst>
              <a:gd name="T0" fmla="*/ 3031 w 3031"/>
              <a:gd name="T1" fmla="*/ 469 h 469"/>
              <a:gd name="T2" fmla="*/ 2984 w 3031"/>
              <a:gd name="T3" fmla="*/ 443 h 469"/>
              <a:gd name="T4" fmla="*/ 2936 w 3031"/>
              <a:gd name="T5" fmla="*/ 418 h 469"/>
              <a:gd name="T6" fmla="*/ 2887 w 3031"/>
              <a:gd name="T7" fmla="*/ 395 h 469"/>
              <a:gd name="T8" fmla="*/ 2836 w 3031"/>
              <a:gd name="T9" fmla="*/ 372 h 469"/>
              <a:gd name="T10" fmla="*/ 2783 w 3031"/>
              <a:gd name="T11" fmla="*/ 351 h 469"/>
              <a:gd name="T12" fmla="*/ 2729 w 3031"/>
              <a:gd name="T13" fmla="*/ 330 h 469"/>
              <a:gd name="T14" fmla="*/ 2674 w 3031"/>
              <a:gd name="T15" fmla="*/ 310 h 469"/>
              <a:gd name="T16" fmla="*/ 2618 w 3031"/>
              <a:gd name="T17" fmla="*/ 291 h 469"/>
              <a:gd name="T18" fmla="*/ 2560 w 3031"/>
              <a:gd name="T19" fmla="*/ 273 h 469"/>
              <a:gd name="T20" fmla="*/ 2502 w 3031"/>
              <a:gd name="T21" fmla="*/ 256 h 469"/>
              <a:gd name="T22" fmla="*/ 2442 w 3031"/>
              <a:gd name="T23" fmla="*/ 240 h 469"/>
              <a:gd name="T24" fmla="*/ 2381 w 3031"/>
              <a:gd name="T25" fmla="*/ 224 h 469"/>
              <a:gd name="T26" fmla="*/ 2319 w 3031"/>
              <a:gd name="T27" fmla="*/ 209 h 469"/>
              <a:gd name="T28" fmla="*/ 2257 w 3031"/>
              <a:gd name="T29" fmla="*/ 195 h 469"/>
              <a:gd name="T30" fmla="*/ 2193 w 3031"/>
              <a:gd name="T31" fmla="*/ 181 h 469"/>
              <a:gd name="T32" fmla="*/ 2128 w 3031"/>
              <a:gd name="T33" fmla="*/ 168 h 469"/>
              <a:gd name="T34" fmla="*/ 2063 w 3031"/>
              <a:gd name="T35" fmla="*/ 155 h 469"/>
              <a:gd name="T36" fmla="*/ 1996 w 3031"/>
              <a:gd name="T37" fmla="*/ 144 h 469"/>
              <a:gd name="T38" fmla="*/ 1929 w 3031"/>
              <a:gd name="T39" fmla="*/ 132 h 469"/>
              <a:gd name="T40" fmla="*/ 1861 w 3031"/>
              <a:gd name="T41" fmla="*/ 122 h 469"/>
              <a:gd name="T42" fmla="*/ 1792 w 3031"/>
              <a:gd name="T43" fmla="*/ 111 h 469"/>
              <a:gd name="T44" fmla="*/ 1723 w 3031"/>
              <a:gd name="T45" fmla="*/ 102 h 469"/>
              <a:gd name="T46" fmla="*/ 1653 w 3031"/>
              <a:gd name="T47" fmla="*/ 93 h 469"/>
              <a:gd name="T48" fmla="*/ 1582 w 3031"/>
              <a:gd name="T49" fmla="*/ 84 h 469"/>
              <a:gd name="T50" fmla="*/ 1511 w 3031"/>
              <a:gd name="T51" fmla="*/ 76 h 469"/>
              <a:gd name="T52" fmla="*/ 1439 w 3031"/>
              <a:gd name="T53" fmla="*/ 68 h 469"/>
              <a:gd name="T54" fmla="*/ 1366 w 3031"/>
              <a:gd name="T55" fmla="*/ 61 h 469"/>
              <a:gd name="T56" fmla="*/ 1293 w 3031"/>
              <a:gd name="T57" fmla="*/ 54 h 469"/>
              <a:gd name="T58" fmla="*/ 1220 w 3031"/>
              <a:gd name="T59" fmla="*/ 48 h 469"/>
              <a:gd name="T60" fmla="*/ 1146 w 3031"/>
              <a:gd name="T61" fmla="*/ 42 h 469"/>
              <a:gd name="T62" fmla="*/ 1071 w 3031"/>
              <a:gd name="T63" fmla="*/ 36 h 469"/>
              <a:gd name="T64" fmla="*/ 996 w 3031"/>
              <a:gd name="T65" fmla="*/ 31 h 469"/>
              <a:gd name="T66" fmla="*/ 921 w 3031"/>
              <a:gd name="T67" fmla="*/ 27 h 469"/>
              <a:gd name="T68" fmla="*/ 846 w 3031"/>
              <a:gd name="T69" fmla="*/ 22 h 469"/>
              <a:gd name="T70" fmla="*/ 770 w 3031"/>
              <a:gd name="T71" fmla="*/ 18 h 469"/>
              <a:gd name="T72" fmla="*/ 694 w 3031"/>
              <a:gd name="T73" fmla="*/ 15 h 469"/>
              <a:gd name="T74" fmla="*/ 617 w 3031"/>
              <a:gd name="T75" fmla="*/ 12 h 469"/>
              <a:gd name="T76" fmla="*/ 541 w 3031"/>
              <a:gd name="T77" fmla="*/ 9 h 469"/>
              <a:gd name="T78" fmla="*/ 464 w 3031"/>
              <a:gd name="T79" fmla="*/ 7 h 469"/>
              <a:gd name="T80" fmla="*/ 387 w 3031"/>
              <a:gd name="T81" fmla="*/ 5 h 469"/>
              <a:gd name="T82" fmla="*/ 310 w 3031"/>
              <a:gd name="T83" fmla="*/ 3 h 469"/>
              <a:gd name="T84" fmla="*/ 232 w 3031"/>
              <a:gd name="T85" fmla="*/ 2 h 469"/>
              <a:gd name="T86" fmla="*/ 155 w 3031"/>
              <a:gd name="T87" fmla="*/ 1 h 469"/>
              <a:gd name="T88" fmla="*/ 77 w 3031"/>
              <a:gd name="T89" fmla="*/ 0 h 469"/>
              <a:gd name="T90" fmla="*/ 0 w 3031"/>
              <a:gd name="T91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3031" y="469"/>
                </a:moveTo>
                <a:lnTo>
                  <a:pt x="2984" y="443"/>
                </a:lnTo>
                <a:lnTo>
                  <a:pt x="2936" y="418"/>
                </a:lnTo>
                <a:lnTo>
                  <a:pt x="2887" y="395"/>
                </a:lnTo>
                <a:lnTo>
                  <a:pt x="2836" y="372"/>
                </a:lnTo>
                <a:lnTo>
                  <a:pt x="2783" y="351"/>
                </a:lnTo>
                <a:lnTo>
                  <a:pt x="2729" y="330"/>
                </a:lnTo>
                <a:lnTo>
                  <a:pt x="2674" y="310"/>
                </a:lnTo>
                <a:lnTo>
                  <a:pt x="2618" y="291"/>
                </a:lnTo>
                <a:lnTo>
                  <a:pt x="2560" y="273"/>
                </a:lnTo>
                <a:lnTo>
                  <a:pt x="2502" y="256"/>
                </a:lnTo>
                <a:lnTo>
                  <a:pt x="2442" y="240"/>
                </a:lnTo>
                <a:lnTo>
                  <a:pt x="2381" y="224"/>
                </a:lnTo>
                <a:lnTo>
                  <a:pt x="2319" y="209"/>
                </a:lnTo>
                <a:lnTo>
                  <a:pt x="2257" y="195"/>
                </a:lnTo>
                <a:lnTo>
                  <a:pt x="2193" y="181"/>
                </a:lnTo>
                <a:lnTo>
                  <a:pt x="2128" y="168"/>
                </a:lnTo>
                <a:lnTo>
                  <a:pt x="2063" y="155"/>
                </a:lnTo>
                <a:lnTo>
                  <a:pt x="1996" y="144"/>
                </a:lnTo>
                <a:lnTo>
                  <a:pt x="1929" y="132"/>
                </a:lnTo>
                <a:lnTo>
                  <a:pt x="1861" y="122"/>
                </a:lnTo>
                <a:lnTo>
                  <a:pt x="1792" y="111"/>
                </a:lnTo>
                <a:lnTo>
                  <a:pt x="1723" y="102"/>
                </a:lnTo>
                <a:lnTo>
                  <a:pt x="1653" y="93"/>
                </a:lnTo>
                <a:lnTo>
                  <a:pt x="1582" y="84"/>
                </a:lnTo>
                <a:lnTo>
                  <a:pt x="1511" y="76"/>
                </a:lnTo>
                <a:lnTo>
                  <a:pt x="1439" y="68"/>
                </a:lnTo>
                <a:lnTo>
                  <a:pt x="1366" y="61"/>
                </a:lnTo>
                <a:lnTo>
                  <a:pt x="1293" y="54"/>
                </a:lnTo>
                <a:lnTo>
                  <a:pt x="1220" y="48"/>
                </a:lnTo>
                <a:lnTo>
                  <a:pt x="1146" y="42"/>
                </a:lnTo>
                <a:lnTo>
                  <a:pt x="1071" y="36"/>
                </a:lnTo>
                <a:lnTo>
                  <a:pt x="996" y="31"/>
                </a:lnTo>
                <a:lnTo>
                  <a:pt x="921" y="27"/>
                </a:lnTo>
                <a:lnTo>
                  <a:pt x="846" y="22"/>
                </a:lnTo>
                <a:lnTo>
                  <a:pt x="770" y="18"/>
                </a:lnTo>
                <a:lnTo>
                  <a:pt x="694" y="15"/>
                </a:lnTo>
                <a:lnTo>
                  <a:pt x="617" y="12"/>
                </a:lnTo>
                <a:lnTo>
                  <a:pt x="541" y="9"/>
                </a:lnTo>
                <a:lnTo>
                  <a:pt x="464" y="7"/>
                </a:lnTo>
                <a:lnTo>
                  <a:pt x="387" y="5"/>
                </a:lnTo>
                <a:lnTo>
                  <a:pt x="310" y="3"/>
                </a:lnTo>
                <a:lnTo>
                  <a:pt x="232" y="2"/>
                </a:lnTo>
                <a:lnTo>
                  <a:pt x="155" y="1"/>
                </a:ln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7" name="Freeform 62"/>
          <p:cNvSpPr>
            <a:spLocks/>
          </p:cNvSpPr>
          <p:nvPr/>
        </p:nvSpPr>
        <p:spPr bwMode="auto">
          <a:xfrm flipV="1">
            <a:off x="5622440" y="3335804"/>
            <a:ext cx="2255838" cy="230188"/>
          </a:xfrm>
          <a:custGeom>
            <a:avLst/>
            <a:gdLst>
              <a:gd name="T0" fmla="*/ 3289 w 3289"/>
              <a:gd name="T1" fmla="*/ 337 h 337"/>
              <a:gd name="T2" fmla="*/ 3234 w 3289"/>
              <a:gd name="T3" fmla="*/ 318 h 337"/>
              <a:gd name="T4" fmla="*/ 3178 w 3289"/>
              <a:gd name="T5" fmla="*/ 300 h 337"/>
              <a:gd name="T6" fmla="*/ 3121 w 3289"/>
              <a:gd name="T7" fmla="*/ 282 h 337"/>
              <a:gd name="T8" fmla="*/ 3063 w 3289"/>
              <a:gd name="T9" fmla="*/ 266 h 337"/>
              <a:gd name="T10" fmla="*/ 3003 w 3289"/>
              <a:gd name="T11" fmla="*/ 250 h 337"/>
              <a:gd name="T12" fmla="*/ 2942 w 3289"/>
              <a:gd name="T13" fmla="*/ 235 h 337"/>
              <a:gd name="T14" fmla="*/ 2881 w 3289"/>
              <a:gd name="T15" fmla="*/ 221 h 337"/>
              <a:gd name="T16" fmla="*/ 2818 w 3289"/>
              <a:gd name="T17" fmla="*/ 207 h 337"/>
              <a:gd name="T18" fmla="*/ 2754 w 3289"/>
              <a:gd name="T19" fmla="*/ 194 h 337"/>
              <a:gd name="T20" fmla="*/ 2689 w 3289"/>
              <a:gd name="T21" fmla="*/ 181 h 337"/>
              <a:gd name="T22" fmla="*/ 2623 w 3289"/>
              <a:gd name="T23" fmla="*/ 170 h 337"/>
              <a:gd name="T24" fmla="*/ 2556 w 3289"/>
              <a:gd name="T25" fmla="*/ 158 h 337"/>
              <a:gd name="T26" fmla="*/ 2488 w 3289"/>
              <a:gd name="T27" fmla="*/ 147 h 337"/>
              <a:gd name="T28" fmla="*/ 2419 w 3289"/>
              <a:gd name="T29" fmla="*/ 137 h 337"/>
              <a:gd name="T30" fmla="*/ 2349 w 3289"/>
              <a:gd name="T31" fmla="*/ 127 h 337"/>
              <a:gd name="T32" fmla="*/ 2279 w 3289"/>
              <a:gd name="T33" fmla="*/ 118 h 337"/>
              <a:gd name="T34" fmla="*/ 2208 w 3289"/>
              <a:gd name="T35" fmla="*/ 109 h 337"/>
              <a:gd name="T36" fmla="*/ 2136 w 3289"/>
              <a:gd name="T37" fmla="*/ 101 h 337"/>
              <a:gd name="T38" fmla="*/ 2063 w 3289"/>
              <a:gd name="T39" fmla="*/ 93 h 337"/>
              <a:gd name="T40" fmla="*/ 1989 w 3289"/>
              <a:gd name="T41" fmla="*/ 85 h 337"/>
              <a:gd name="T42" fmla="*/ 1915 w 3289"/>
              <a:gd name="T43" fmla="*/ 78 h 337"/>
              <a:gd name="T44" fmla="*/ 1840 w 3289"/>
              <a:gd name="T45" fmla="*/ 71 h 337"/>
              <a:gd name="T46" fmla="*/ 1765 w 3289"/>
              <a:gd name="T47" fmla="*/ 65 h 337"/>
              <a:gd name="T48" fmla="*/ 1689 w 3289"/>
              <a:gd name="T49" fmla="*/ 59 h 337"/>
              <a:gd name="T50" fmla="*/ 1612 w 3289"/>
              <a:gd name="T51" fmla="*/ 53 h 337"/>
              <a:gd name="T52" fmla="*/ 1535 w 3289"/>
              <a:gd name="T53" fmla="*/ 47 h 337"/>
              <a:gd name="T54" fmla="*/ 1457 w 3289"/>
              <a:gd name="T55" fmla="*/ 42 h 337"/>
              <a:gd name="T56" fmla="*/ 1379 w 3289"/>
              <a:gd name="T57" fmla="*/ 37 h 337"/>
              <a:gd name="T58" fmla="*/ 1300 w 3289"/>
              <a:gd name="T59" fmla="*/ 33 h 337"/>
              <a:gd name="T60" fmla="*/ 1221 w 3289"/>
              <a:gd name="T61" fmla="*/ 29 h 337"/>
              <a:gd name="T62" fmla="*/ 1141 w 3289"/>
              <a:gd name="T63" fmla="*/ 25 h 337"/>
              <a:gd name="T64" fmla="*/ 1062 w 3289"/>
              <a:gd name="T65" fmla="*/ 21 h 337"/>
              <a:gd name="T66" fmla="*/ 981 w 3289"/>
              <a:gd name="T67" fmla="*/ 18 h 337"/>
              <a:gd name="T68" fmla="*/ 901 w 3289"/>
              <a:gd name="T69" fmla="*/ 15 h 337"/>
              <a:gd name="T70" fmla="*/ 820 w 3289"/>
              <a:gd name="T71" fmla="*/ 12 h 337"/>
              <a:gd name="T72" fmla="*/ 739 w 3289"/>
              <a:gd name="T73" fmla="*/ 10 h 337"/>
              <a:gd name="T74" fmla="*/ 657 w 3289"/>
              <a:gd name="T75" fmla="*/ 8 h 337"/>
              <a:gd name="T76" fmla="*/ 575 w 3289"/>
              <a:gd name="T77" fmla="*/ 6 h 337"/>
              <a:gd name="T78" fmla="*/ 494 w 3289"/>
              <a:gd name="T79" fmla="*/ 4 h 337"/>
              <a:gd name="T80" fmla="*/ 412 w 3289"/>
              <a:gd name="T81" fmla="*/ 3 h 337"/>
              <a:gd name="T82" fmla="*/ 329 w 3289"/>
              <a:gd name="T83" fmla="*/ 2 h 337"/>
              <a:gd name="T84" fmla="*/ 247 w 3289"/>
              <a:gd name="T85" fmla="*/ 1 h 337"/>
              <a:gd name="T86" fmla="*/ 165 w 3289"/>
              <a:gd name="T87" fmla="*/ 0 h 337"/>
              <a:gd name="T88" fmla="*/ 82 w 3289"/>
              <a:gd name="T89" fmla="*/ 0 h 337"/>
              <a:gd name="T90" fmla="*/ 0 w 3289"/>
              <a:gd name="T91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3289" y="337"/>
                </a:moveTo>
                <a:lnTo>
                  <a:pt x="3234" y="318"/>
                </a:lnTo>
                <a:lnTo>
                  <a:pt x="3178" y="300"/>
                </a:lnTo>
                <a:lnTo>
                  <a:pt x="3121" y="282"/>
                </a:lnTo>
                <a:lnTo>
                  <a:pt x="3063" y="266"/>
                </a:lnTo>
                <a:lnTo>
                  <a:pt x="3003" y="250"/>
                </a:lnTo>
                <a:lnTo>
                  <a:pt x="2942" y="235"/>
                </a:lnTo>
                <a:lnTo>
                  <a:pt x="2881" y="221"/>
                </a:lnTo>
                <a:lnTo>
                  <a:pt x="2818" y="207"/>
                </a:lnTo>
                <a:lnTo>
                  <a:pt x="2754" y="194"/>
                </a:lnTo>
                <a:lnTo>
                  <a:pt x="2689" y="181"/>
                </a:lnTo>
                <a:lnTo>
                  <a:pt x="2623" y="170"/>
                </a:lnTo>
                <a:lnTo>
                  <a:pt x="2556" y="158"/>
                </a:lnTo>
                <a:lnTo>
                  <a:pt x="2488" y="147"/>
                </a:lnTo>
                <a:lnTo>
                  <a:pt x="2419" y="137"/>
                </a:lnTo>
                <a:lnTo>
                  <a:pt x="2349" y="127"/>
                </a:lnTo>
                <a:lnTo>
                  <a:pt x="2279" y="118"/>
                </a:lnTo>
                <a:lnTo>
                  <a:pt x="2208" y="109"/>
                </a:lnTo>
                <a:lnTo>
                  <a:pt x="2136" y="101"/>
                </a:lnTo>
                <a:lnTo>
                  <a:pt x="2063" y="93"/>
                </a:lnTo>
                <a:lnTo>
                  <a:pt x="1989" y="85"/>
                </a:lnTo>
                <a:lnTo>
                  <a:pt x="1915" y="78"/>
                </a:lnTo>
                <a:lnTo>
                  <a:pt x="1840" y="71"/>
                </a:lnTo>
                <a:lnTo>
                  <a:pt x="1765" y="65"/>
                </a:lnTo>
                <a:lnTo>
                  <a:pt x="1689" y="59"/>
                </a:lnTo>
                <a:lnTo>
                  <a:pt x="1612" y="53"/>
                </a:lnTo>
                <a:lnTo>
                  <a:pt x="1535" y="47"/>
                </a:lnTo>
                <a:lnTo>
                  <a:pt x="1457" y="42"/>
                </a:lnTo>
                <a:lnTo>
                  <a:pt x="1379" y="37"/>
                </a:lnTo>
                <a:lnTo>
                  <a:pt x="1300" y="33"/>
                </a:lnTo>
                <a:lnTo>
                  <a:pt x="1221" y="29"/>
                </a:lnTo>
                <a:lnTo>
                  <a:pt x="1141" y="25"/>
                </a:lnTo>
                <a:lnTo>
                  <a:pt x="1062" y="21"/>
                </a:lnTo>
                <a:lnTo>
                  <a:pt x="981" y="18"/>
                </a:lnTo>
                <a:lnTo>
                  <a:pt x="901" y="15"/>
                </a:lnTo>
                <a:lnTo>
                  <a:pt x="820" y="12"/>
                </a:lnTo>
                <a:lnTo>
                  <a:pt x="739" y="10"/>
                </a:lnTo>
                <a:lnTo>
                  <a:pt x="657" y="8"/>
                </a:lnTo>
                <a:lnTo>
                  <a:pt x="575" y="6"/>
                </a:lnTo>
                <a:lnTo>
                  <a:pt x="494" y="4"/>
                </a:lnTo>
                <a:lnTo>
                  <a:pt x="412" y="3"/>
                </a:lnTo>
                <a:lnTo>
                  <a:pt x="329" y="2"/>
                </a:lnTo>
                <a:lnTo>
                  <a:pt x="247" y="1"/>
                </a:lnTo>
                <a:lnTo>
                  <a:pt x="165" y="0"/>
                </a:ln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8" name="Freeform 63"/>
          <p:cNvSpPr>
            <a:spLocks/>
          </p:cNvSpPr>
          <p:nvPr/>
        </p:nvSpPr>
        <p:spPr bwMode="auto">
          <a:xfrm flipV="1">
            <a:off x="5622440" y="3739029"/>
            <a:ext cx="2363788" cy="120650"/>
          </a:xfrm>
          <a:custGeom>
            <a:avLst/>
            <a:gdLst>
              <a:gd name="T0" fmla="*/ 3447 w 3447"/>
              <a:gd name="T1" fmla="*/ 177 h 177"/>
              <a:gd name="T2" fmla="*/ 3387 w 3447"/>
              <a:gd name="T3" fmla="*/ 167 h 177"/>
              <a:gd name="T4" fmla="*/ 3326 w 3447"/>
              <a:gd name="T5" fmla="*/ 157 h 177"/>
              <a:gd name="T6" fmla="*/ 3264 w 3447"/>
              <a:gd name="T7" fmla="*/ 148 h 177"/>
              <a:gd name="T8" fmla="*/ 3201 w 3447"/>
              <a:gd name="T9" fmla="*/ 139 h 177"/>
              <a:gd name="T10" fmla="*/ 3137 w 3447"/>
              <a:gd name="T11" fmla="*/ 131 h 177"/>
              <a:gd name="T12" fmla="*/ 3072 w 3447"/>
              <a:gd name="T13" fmla="*/ 123 h 177"/>
              <a:gd name="T14" fmla="*/ 3006 w 3447"/>
              <a:gd name="T15" fmla="*/ 115 h 177"/>
              <a:gd name="T16" fmla="*/ 2938 w 3447"/>
              <a:gd name="T17" fmla="*/ 108 h 177"/>
              <a:gd name="T18" fmla="*/ 2870 w 3447"/>
              <a:gd name="T19" fmla="*/ 101 h 177"/>
              <a:gd name="T20" fmla="*/ 2801 w 3447"/>
              <a:gd name="T21" fmla="*/ 95 h 177"/>
              <a:gd name="T22" fmla="*/ 2731 w 3447"/>
              <a:gd name="T23" fmla="*/ 88 h 177"/>
              <a:gd name="T24" fmla="*/ 2661 w 3447"/>
              <a:gd name="T25" fmla="*/ 83 h 177"/>
              <a:gd name="T26" fmla="*/ 2589 w 3447"/>
              <a:gd name="T27" fmla="*/ 77 h 177"/>
              <a:gd name="T28" fmla="*/ 2517 w 3447"/>
              <a:gd name="T29" fmla="*/ 72 h 177"/>
              <a:gd name="T30" fmla="*/ 2443 w 3447"/>
              <a:gd name="T31" fmla="*/ 67 h 177"/>
              <a:gd name="T32" fmla="*/ 2369 w 3447"/>
              <a:gd name="T33" fmla="*/ 62 h 177"/>
              <a:gd name="T34" fmla="*/ 2295 w 3447"/>
              <a:gd name="T35" fmla="*/ 57 h 177"/>
              <a:gd name="T36" fmla="*/ 2219 w 3447"/>
              <a:gd name="T37" fmla="*/ 53 h 177"/>
              <a:gd name="T38" fmla="*/ 2143 w 3447"/>
              <a:gd name="T39" fmla="*/ 49 h 177"/>
              <a:gd name="T40" fmla="*/ 2066 w 3447"/>
              <a:gd name="T41" fmla="*/ 45 h 177"/>
              <a:gd name="T42" fmla="*/ 1989 w 3447"/>
              <a:gd name="T43" fmla="*/ 41 h 177"/>
              <a:gd name="T44" fmla="*/ 1911 w 3447"/>
              <a:gd name="T45" fmla="*/ 37 h 177"/>
              <a:gd name="T46" fmla="*/ 1832 w 3447"/>
              <a:gd name="T47" fmla="*/ 34 h 177"/>
              <a:gd name="T48" fmla="*/ 1753 w 3447"/>
              <a:gd name="T49" fmla="*/ 31 h 177"/>
              <a:gd name="T50" fmla="*/ 1673 w 3447"/>
              <a:gd name="T51" fmla="*/ 28 h 177"/>
              <a:gd name="T52" fmla="*/ 1592 w 3447"/>
              <a:gd name="T53" fmla="*/ 25 h 177"/>
              <a:gd name="T54" fmla="*/ 1511 w 3447"/>
              <a:gd name="T55" fmla="*/ 22 h 177"/>
              <a:gd name="T56" fmla="*/ 1430 w 3447"/>
              <a:gd name="T57" fmla="*/ 20 h 177"/>
              <a:gd name="T58" fmla="*/ 1348 w 3447"/>
              <a:gd name="T59" fmla="*/ 18 h 177"/>
              <a:gd name="T60" fmla="*/ 1266 w 3447"/>
              <a:gd name="T61" fmla="*/ 15 h 177"/>
              <a:gd name="T62" fmla="*/ 1183 w 3447"/>
              <a:gd name="T63" fmla="*/ 13 h 177"/>
              <a:gd name="T64" fmla="*/ 1100 w 3447"/>
              <a:gd name="T65" fmla="*/ 12 h 177"/>
              <a:gd name="T66" fmla="*/ 1017 w 3447"/>
              <a:gd name="T67" fmla="*/ 10 h 177"/>
              <a:gd name="T68" fmla="*/ 934 w 3447"/>
              <a:gd name="T69" fmla="*/ 8 h 177"/>
              <a:gd name="T70" fmla="*/ 850 w 3447"/>
              <a:gd name="T71" fmla="*/ 7 h 177"/>
              <a:gd name="T72" fmla="*/ 765 w 3447"/>
              <a:gd name="T73" fmla="*/ 6 h 177"/>
              <a:gd name="T74" fmla="*/ 681 w 3447"/>
              <a:gd name="T75" fmla="*/ 5 h 177"/>
              <a:gd name="T76" fmla="*/ 596 w 3447"/>
              <a:gd name="T77" fmla="*/ 4 h 177"/>
              <a:gd name="T78" fmla="*/ 511 w 3447"/>
              <a:gd name="T79" fmla="*/ 3 h 177"/>
              <a:gd name="T80" fmla="*/ 426 w 3447"/>
              <a:gd name="T81" fmla="*/ 2 h 177"/>
              <a:gd name="T82" fmla="*/ 341 w 3447"/>
              <a:gd name="T83" fmla="*/ 1 h 177"/>
              <a:gd name="T84" fmla="*/ 256 w 3447"/>
              <a:gd name="T85" fmla="*/ 1 h 177"/>
              <a:gd name="T86" fmla="*/ 171 w 3447"/>
              <a:gd name="T87" fmla="*/ 1 h 177"/>
              <a:gd name="T88" fmla="*/ 85 w 3447"/>
              <a:gd name="T89" fmla="*/ 0 h 177"/>
              <a:gd name="T90" fmla="*/ 0 w 3447"/>
              <a:gd name="T9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3447" y="177"/>
                </a:moveTo>
                <a:lnTo>
                  <a:pt x="3387" y="167"/>
                </a:lnTo>
                <a:lnTo>
                  <a:pt x="3326" y="157"/>
                </a:lnTo>
                <a:lnTo>
                  <a:pt x="3264" y="148"/>
                </a:lnTo>
                <a:lnTo>
                  <a:pt x="3201" y="139"/>
                </a:lnTo>
                <a:lnTo>
                  <a:pt x="3137" y="131"/>
                </a:lnTo>
                <a:lnTo>
                  <a:pt x="3072" y="123"/>
                </a:lnTo>
                <a:lnTo>
                  <a:pt x="3006" y="115"/>
                </a:lnTo>
                <a:lnTo>
                  <a:pt x="2938" y="108"/>
                </a:lnTo>
                <a:lnTo>
                  <a:pt x="2870" y="101"/>
                </a:lnTo>
                <a:lnTo>
                  <a:pt x="2801" y="95"/>
                </a:lnTo>
                <a:lnTo>
                  <a:pt x="2731" y="88"/>
                </a:lnTo>
                <a:lnTo>
                  <a:pt x="2661" y="83"/>
                </a:lnTo>
                <a:lnTo>
                  <a:pt x="2589" y="77"/>
                </a:lnTo>
                <a:lnTo>
                  <a:pt x="2517" y="72"/>
                </a:lnTo>
                <a:lnTo>
                  <a:pt x="2443" y="67"/>
                </a:lnTo>
                <a:lnTo>
                  <a:pt x="2369" y="62"/>
                </a:lnTo>
                <a:lnTo>
                  <a:pt x="2295" y="57"/>
                </a:lnTo>
                <a:lnTo>
                  <a:pt x="2219" y="53"/>
                </a:lnTo>
                <a:lnTo>
                  <a:pt x="2143" y="49"/>
                </a:lnTo>
                <a:lnTo>
                  <a:pt x="2066" y="45"/>
                </a:lnTo>
                <a:lnTo>
                  <a:pt x="1989" y="41"/>
                </a:lnTo>
                <a:lnTo>
                  <a:pt x="1911" y="37"/>
                </a:lnTo>
                <a:lnTo>
                  <a:pt x="1832" y="34"/>
                </a:lnTo>
                <a:lnTo>
                  <a:pt x="1753" y="31"/>
                </a:lnTo>
                <a:lnTo>
                  <a:pt x="1673" y="28"/>
                </a:lnTo>
                <a:lnTo>
                  <a:pt x="1592" y="25"/>
                </a:lnTo>
                <a:lnTo>
                  <a:pt x="1511" y="22"/>
                </a:lnTo>
                <a:lnTo>
                  <a:pt x="1430" y="20"/>
                </a:lnTo>
                <a:lnTo>
                  <a:pt x="1348" y="18"/>
                </a:lnTo>
                <a:lnTo>
                  <a:pt x="1266" y="15"/>
                </a:lnTo>
                <a:lnTo>
                  <a:pt x="1183" y="13"/>
                </a:lnTo>
                <a:lnTo>
                  <a:pt x="1100" y="12"/>
                </a:lnTo>
                <a:lnTo>
                  <a:pt x="1017" y="10"/>
                </a:lnTo>
                <a:lnTo>
                  <a:pt x="934" y="8"/>
                </a:lnTo>
                <a:lnTo>
                  <a:pt x="850" y="7"/>
                </a:lnTo>
                <a:lnTo>
                  <a:pt x="765" y="6"/>
                </a:lnTo>
                <a:lnTo>
                  <a:pt x="681" y="5"/>
                </a:lnTo>
                <a:lnTo>
                  <a:pt x="596" y="4"/>
                </a:lnTo>
                <a:lnTo>
                  <a:pt x="511" y="3"/>
                </a:lnTo>
                <a:lnTo>
                  <a:pt x="426" y="2"/>
                </a:lnTo>
                <a:lnTo>
                  <a:pt x="341" y="1"/>
                </a:lnTo>
                <a:lnTo>
                  <a:pt x="256" y="1"/>
                </a:lnTo>
                <a:lnTo>
                  <a:pt x="171" y="1"/>
                </a:lnTo>
                <a:lnTo>
                  <a:pt x="85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Freeform 64"/>
          <p:cNvSpPr>
            <a:spLocks/>
          </p:cNvSpPr>
          <p:nvPr/>
        </p:nvSpPr>
        <p:spPr bwMode="auto">
          <a:xfrm flipV="1">
            <a:off x="5206515" y="1792754"/>
            <a:ext cx="415925" cy="180975"/>
          </a:xfrm>
          <a:custGeom>
            <a:avLst/>
            <a:gdLst>
              <a:gd name="T0" fmla="*/ 0 w 608"/>
              <a:gd name="T1" fmla="*/ 265 h 265"/>
              <a:gd name="T2" fmla="*/ 2 w 608"/>
              <a:gd name="T3" fmla="*/ 254 h 265"/>
              <a:gd name="T4" fmla="*/ 5 w 608"/>
              <a:gd name="T5" fmla="*/ 244 h 265"/>
              <a:gd name="T6" fmla="*/ 9 w 608"/>
              <a:gd name="T7" fmla="*/ 234 h 265"/>
              <a:gd name="T8" fmla="*/ 13 w 608"/>
              <a:gd name="T9" fmla="*/ 224 h 265"/>
              <a:gd name="T10" fmla="*/ 18 w 608"/>
              <a:gd name="T11" fmla="*/ 214 h 265"/>
              <a:gd name="T12" fmla="*/ 24 w 608"/>
              <a:gd name="T13" fmla="*/ 204 h 265"/>
              <a:gd name="T14" fmla="*/ 30 w 608"/>
              <a:gd name="T15" fmla="*/ 195 h 265"/>
              <a:gd name="T16" fmla="*/ 37 w 608"/>
              <a:gd name="T17" fmla="*/ 185 h 265"/>
              <a:gd name="T18" fmla="*/ 45 w 608"/>
              <a:gd name="T19" fmla="*/ 176 h 265"/>
              <a:gd name="T20" fmla="*/ 53 w 608"/>
              <a:gd name="T21" fmla="*/ 167 h 265"/>
              <a:gd name="T22" fmla="*/ 62 w 608"/>
              <a:gd name="T23" fmla="*/ 158 h 265"/>
              <a:gd name="T24" fmla="*/ 71 w 608"/>
              <a:gd name="T25" fmla="*/ 149 h 265"/>
              <a:gd name="T26" fmla="*/ 81 w 608"/>
              <a:gd name="T27" fmla="*/ 141 h 265"/>
              <a:gd name="T28" fmla="*/ 92 w 608"/>
              <a:gd name="T29" fmla="*/ 132 h 265"/>
              <a:gd name="T30" fmla="*/ 103 w 608"/>
              <a:gd name="T31" fmla="*/ 124 h 265"/>
              <a:gd name="T32" fmla="*/ 115 w 608"/>
              <a:gd name="T33" fmla="*/ 116 h 265"/>
              <a:gd name="T34" fmla="*/ 127 w 608"/>
              <a:gd name="T35" fmla="*/ 109 h 265"/>
              <a:gd name="T36" fmla="*/ 140 w 608"/>
              <a:gd name="T37" fmla="*/ 101 h 265"/>
              <a:gd name="T38" fmla="*/ 153 w 608"/>
              <a:gd name="T39" fmla="*/ 94 h 265"/>
              <a:gd name="T40" fmla="*/ 166 w 608"/>
              <a:gd name="T41" fmla="*/ 87 h 265"/>
              <a:gd name="T42" fmla="*/ 180 w 608"/>
              <a:gd name="T43" fmla="*/ 80 h 265"/>
              <a:gd name="T44" fmla="*/ 195 w 608"/>
              <a:gd name="T45" fmla="*/ 74 h 265"/>
              <a:gd name="T46" fmla="*/ 210 w 608"/>
              <a:gd name="T47" fmla="*/ 68 h 265"/>
              <a:gd name="T48" fmla="*/ 225 w 608"/>
              <a:gd name="T49" fmla="*/ 62 h 265"/>
              <a:gd name="T50" fmla="*/ 241 w 608"/>
              <a:gd name="T51" fmla="*/ 56 h 265"/>
              <a:gd name="T52" fmla="*/ 257 w 608"/>
              <a:gd name="T53" fmla="*/ 51 h 265"/>
              <a:gd name="T54" fmla="*/ 273 w 608"/>
              <a:gd name="T55" fmla="*/ 46 h 265"/>
              <a:gd name="T56" fmla="*/ 290 w 608"/>
              <a:gd name="T57" fmla="*/ 41 h 265"/>
              <a:gd name="T58" fmla="*/ 307 w 608"/>
              <a:gd name="T59" fmla="*/ 36 h 265"/>
              <a:gd name="T60" fmla="*/ 325 w 608"/>
              <a:gd name="T61" fmla="*/ 32 h 265"/>
              <a:gd name="T62" fmla="*/ 342 w 608"/>
              <a:gd name="T63" fmla="*/ 28 h 265"/>
              <a:gd name="T64" fmla="*/ 360 w 608"/>
              <a:gd name="T65" fmla="*/ 24 h 265"/>
              <a:gd name="T66" fmla="*/ 378 w 608"/>
              <a:gd name="T67" fmla="*/ 20 h 265"/>
              <a:gd name="T68" fmla="*/ 397 w 608"/>
              <a:gd name="T69" fmla="*/ 17 h 265"/>
              <a:gd name="T70" fmla="*/ 415 w 608"/>
              <a:gd name="T71" fmla="*/ 14 h 265"/>
              <a:gd name="T72" fmla="*/ 434 w 608"/>
              <a:gd name="T73" fmla="*/ 11 h 265"/>
              <a:gd name="T74" fmla="*/ 453 w 608"/>
              <a:gd name="T75" fmla="*/ 9 h 265"/>
              <a:gd name="T76" fmla="*/ 472 w 608"/>
              <a:gd name="T77" fmla="*/ 7 h 265"/>
              <a:gd name="T78" fmla="*/ 491 w 608"/>
              <a:gd name="T79" fmla="*/ 5 h 265"/>
              <a:gd name="T80" fmla="*/ 510 w 608"/>
              <a:gd name="T81" fmla="*/ 3 h 265"/>
              <a:gd name="T82" fmla="*/ 530 w 608"/>
              <a:gd name="T83" fmla="*/ 2 h 265"/>
              <a:gd name="T84" fmla="*/ 549 w 608"/>
              <a:gd name="T85" fmla="*/ 1 h 265"/>
              <a:gd name="T86" fmla="*/ 569 w 608"/>
              <a:gd name="T87" fmla="*/ 0 h 265"/>
              <a:gd name="T88" fmla="*/ 588 w 608"/>
              <a:gd name="T89" fmla="*/ 0 h 265"/>
              <a:gd name="T90" fmla="*/ 608 w 608"/>
              <a:gd name="T91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0" y="265"/>
                </a:moveTo>
                <a:lnTo>
                  <a:pt x="2" y="254"/>
                </a:lnTo>
                <a:lnTo>
                  <a:pt x="5" y="244"/>
                </a:lnTo>
                <a:lnTo>
                  <a:pt x="9" y="234"/>
                </a:lnTo>
                <a:lnTo>
                  <a:pt x="13" y="224"/>
                </a:lnTo>
                <a:lnTo>
                  <a:pt x="18" y="214"/>
                </a:lnTo>
                <a:lnTo>
                  <a:pt x="24" y="204"/>
                </a:lnTo>
                <a:lnTo>
                  <a:pt x="30" y="195"/>
                </a:lnTo>
                <a:lnTo>
                  <a:pt x="37" y="185"/>
                </a:lnTo>
                <a:lnTo>
                  <a:pt x="45" y="176"/>
                </a:lnTo>
                <a:lnTo>
                  <a:pt x="53" y="167"/>
                </a:lnTo>
                <a:lnTo>
                  <a:pt x="62" y="158"/>
                </a:lnTo>
                <a:lnTo>
                  <a:pt x="71" y="149"/>
                </a:lnTo>
                <a:lnTo>
                  <a:pt x="81" y="141"/>
                </a:lnTo>
                <a:lnTo>
                  <a:pt x="92" y="132"/>
                </a:lnTo>
                <a:lnTo>
                  <a:pt x="103" y="124"/>
                </a:lnTo>
                <a:lnTo>
                  <a:pt x="115" y="116"/>
                </a:lnTo>
                <a:lnTo>
                  <a:pt x="127" y="109"/>
                </a:lnTo>
                <a:lnTo>
                  <a:pt x="140" y="101"/>
                </a:lnTo>
                <a:lnTo>
                  <a:pt x="153" y="94"/>
                </a:lnTo>
                <a:lnTo>
                  <a:pt x="166" y="87"/>
                </a:lnTo>
                <a:lnTo>
                  <a:pt x="180" y="80"/>
                </a:lnTo>
                <a:lnTo>
                  <a:pt x="195" y="74"/>
                </a:lnTo>
                <a:lnTo>
                  <a:pt x="210" y="68"/>
                </a:lnTo>
                <a:lnTo>
                  <a:pt x="225" y="62"/>
                </a:lnTo>
                <a:lnTo>
                  <a:pt x="241" y="56"/>
                </a:lnTo>
                <a:lnTo>
                  <a:pt x="257" y="51"/>
                </a:lnTo>
                <a:lnTo>
                  <a:pt x="273" y="46"/>
                </a:lnTo>
                <a:lnTo>
                  <a:pt x="290" y="41"/>
                </a:lnTo>
                <a:lnTo>
                  <a:pt x="307" y="36"/>
                </a:lnTo>
                <a:lnTo>
                  <a:pt x="325" y="32"/>
                </a:lnTo>
                <a:lnTo>
                  <a:pt x="342" y="28"/>
                </a:lnTo>
                <a:lnTo>
                  <a:pt x="360" y="24"/>
                </a:lnTo>
                <a:lnTo>
                  <a:pt x="378" y="20"/>
                </a:lnTo>
                <a:lnTo>
                  <a:pt x="397" y="17"/>
                </a:lnTo>
                <a:lnTo>
                  <a:pt x="415" y="14"/>
                </a:lnTo>
                <a:lnTo>
                  <a:pt x="434" y="11"/>
                </a:lnTo>
                <a:lnTo>
                  <a:pt x="453" y="9"/>
                </a:lnTo>
                <a:lnTo>
                  <a:pt x="472" y="7"/>
                </a:lnTo>
                <a:lnTo>
                  <a:pt x="491" y="5"/>
                </a:lnTo>
                <a:lnTo>
                  <a:pt x="510" y="3"/>
                </a:lnTo>
                <a:lnTo>
                  <a:pt x="530" y="2"/>
                </a:lnTo>
                <a:lnTo>
                  <a:pt x="549" y="1"/>
                </a:lnTo>
                <a:lnTo>
                  <a:pt x="569" y="0"/>
                </a:lnTo>
                <a:lnTo>
                  <a:pt x="588" y="0"/>
                </a:lnTo>
                <a:lnTo>
                  <a:pt x="608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0" name="Freeform 65"/>
          <p:cNvSpPr>
            <a:spLocks/>
          </p:cNvSpPr>
          <p:nvPr/>
        </p:nvSpPr>
        <p:spPr bwMode="auto">
          <a:xfrm flipV="1">
            <a:off x="4801702" y="1900704"/>
            <a:ext cx="820738" cy="307975"/>
          </a:xfrm>
          <a:custGeom>
            <a:avLst/>
            <a:gdLst>
              <a:gd name="T0" fmla="*/ 0 w 1197"/>
              <a:gd name="T1" fmla="*/ 450 h 450"/>
              <a:gd name="T2" fmla="*/ 8 w 1197"/>
              <a:gd name="T3" fmla="*/ 430 h 450"/>
              <a:gd name="T4" fmla="*/ 17 w 1197"/>
              <a:gd name="T5" fmla="*/ 411 h 450"/>
              <a:gd name="T6" fmla="*/ 27 w 1197"/>
              <a:gd name="T7" fmla="*/ 393 h 450"/>
              <a:gd name="T8" fmla="*/ 39 w 1197"/>
              <a:gd name="T9" fmla="*/ 374 h 450"/>
              <a:gd name="T10" fmla="*/ 52 w 1197"/>
              <a:gd name="T11" fmla="*/ 356 h 450"/>
              <a:gd name="T12" fmla="*/ 66 w 1197"/>
              <a:gd name="T13" fmla="*/ 339 h 450"/>
              <a:gd name="T14" fmla="*/ 81 w 1197"/>
              <a:gd name="T15" fmla="*/ 322 h 450"/>
              <a:gd name="T16" fmla="*/ 97 w 1197"/>
              <a:gd name="T17" fmla="*/ 305 h 450"/>
              <a:gd name="T18" fmla="*/ 114 w 1197"/>
              <a:gd name="T19" fmla="*/ 289 h 450"/>
              <a:gd name="T20" fmla="*/ 133 w 1197"/>
              <a:gd name="T21" fmla="*/ 273 h 450"/>
              <a:gd name="T22" fmla="*/ 152 w 1197"/>
              <a:gd name="T23" fmla="*/ 258 h 450"/>
              <a:gd name="T24" fmla="*/ 172 w 1197"/>
              <a:gd name="T25" fmla="*/ 243 h 450"/>
              <a:gd name="T26" fmla="*/ 194 w 1197"/>
              <a:gd name="T27" fmla="*/ 228 h 450"/>
              <a:gd name="T28" fmla="*/ 216 w 1197"/>
              <a:gd name="T29" fmla="*/ 214 h 450"/>
              <a:gd name="T30" fmla="*/ 239 w 1197"/>
              <a:gd name="T31" fmla="*/ 200 h 450"/>
              <a:gd name="T32" fmla="*/ 263 w 1197"/>
              <a:gd name="T33" fmla="*/ 187 h 450"/>
              <a:gd name="T34" fmla="*/ 288 w 1197"/>
              <a:gd name="T35" fmla="*/ 174 h 450"/>
              <a:gd name="T36" fmla="*/ 313 w 1197"/>
              <a:gd name="T37" fmla="*/ 162 h 450"/>
              <a:gd name="T38" fmla="*/ 340 w 1197"/>
              <a:gd name="T39" fmla="*/ 150 h 450"/>
              <a:gd name="T40" fmla="*/ 367 w 1197"/>
              <a:gd name="T41" fmla="*/ 139 h 450"/>
              <a:gd name="T42" fmla="*/ 395 w 1197"/>
              <a:gd name="T43" fmla="*/ 128 h 450"/>
              <a:gd name="T44" fmla="*/ 423 w 1197"/>
              <a:gd name="T45" fmla="*/ 117 h 450"/>
              <a:gd name="T46" fmla="*/ 452 w 1197"/>
              <a:gd name="T47" fmla="*/ 107 h 450"/>
              <a:gd name="T48" fmla="*/ 482 w 1197"/>
              <a:gd name="T49" fmla="*/ 98 h 450"/>
              <a:gd name="T50" fmla="*/ 512 w 1197"/>
              <a:gd name="T51" fmla="*/ 89 h 450"/>
              <a:gd name="T52" fmla="*/ 543 w 1197"/>
              <a:gd name="T53" fmla="*/ 80 h 450"/>
              <a:gd name="T54" fmla="*/ 574 w 1197"/>
              <a:gd name="T55" fmla="*/ 72 h 450"/>
              <a:gd name="T56" fmla="*/ 606 w 1197"/>
              <a:gd name="T57" fmla="*/ 64 h 450"/>
              <a:gd name="T58" fmla="*/ 638 w 1197"/>
              <a:gd name="T59" fmla="*/ 57 h 450"/>
              <a:gd name="T60" fmla="*/ 671 w 1197"/>
              <a:gd name="T61" fmla="*/ 50 h 450"/>
              <a:gd name="T62" fmla="*/ 704 w 1197"/>
              <a:gd name="T63" fmla="*/ 43 h 450"/>
              <a:gd name="T64" fmla="*/ 738 w 1197"/>
              <a:gd name="T65" fmla="*/ 37 h 450"/>
              <a:gd name="T66" fmla="*/ 772 w 1197"/>
              <a:gd name="T67" fmla="*/ 32 h 450"/>
              <a:gd name="T68" fmla="*/ 806 w 1197"/>
              <a:gd name="T69" fmla="*/ 27 h 450"/>
              <a:gd name="T70" fmla="*/ 841 w 1197"/>
              <a:gd name="T71" fmla="*/ 22 h 450"/>
              <a:gd name="T72" fmla="*/ 876 w 1197"/>
              <a:gd name="T73" fmla="*/ 18 h 450"/>
              <a:gd name="T74" fmla="*/ 911 w 1197"/>
              <a:gd name="T75" fmla="*/ 14 h 450"/>
              <a:gd name="T76" fmla="*/ 946 w 1197"/>
              <a:gd name="T77" fmla="*/ 11 h 450"/>
              <a:gd name="T78" fmla="*/ 982 w 1197"/>
              <a:gd name="T79" fmla="*/ 8 h 450"/>
              <a:gd name="T80" fmla="*/ 1017 w 1197"/>
              <a:gd name="T81" fmla="*/ 6 h 450"/>
              <a:gd name="T82" fmla="*/ 1053 w 1197"/>
              <a:gd name="T83" fmla="*/ 4 h 450"/>
              <a:gd name="T84" fmla="*/ 1089 w 1197"/>
              <a:gd name="T85" fmla="*/ 2 h 450"/>
              <a:gd name="T86" fmla="*/ 1125 w 1197"/>
              <a:gd name="T87" fmla="*/ 1 h 450"/>
              <a:gd name="T88" fmla="*/ 1161 w 1197"/>
              <a:gd name="T89" fmla="*/ 0 h 450"/>
              <a:gd name="T90" fmla="*/ 1197 w 1197"/>
              <a:gd name="T91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0" y="450"/>
                </a:moveTo>
                <a:lnTo>
                  <a:pt x="8" y="430"/>
                </a:lnTo>
                <a:lnTo>
                  <a:pt x="17" y="411"/>
                </a:lnTo>
                <a:lnTo>
                  <a:pt x="27" y="393"/>
                </a:lnTo>
                <a:lnTo>
                  <a:pt x="39" y="374"/>
                </a:lnTo>
                <a:lnTo>
                  <a:pt x="52" y="356"/>
                </a:lnTo>
                <a:lnTo>
                  <a:pt x="66" y="339"/>
                </a:lnTo>
                <a:lnTo>
                  <a:pt x="81" y="322"/>
                </a:lnTo>
                <a:lnTo>
                  <a:pt x="97" y="305"/>
                </a:lnTo>
                <a:lnTo>
                  <a:pt x="114" y="289"/>
                </a:lnTo>
                <a:lnTo>
                  <a:pt x="133" y="273"/>
                </a:lnTo>
                <a:lnTo>
                  <a:pt x="152" y="258"/>
                </a:lnTo>
                <a:lnTo>
                  <a:pt x="172" y="243"/>
                </a:lnTo>
                <a:lnTo>
                  <a:pt x="194" y="228"/>
                </a:lnTo>
                <a:lnTo>
                  <a:pt x="216" y="214"/>
                </a:lnTo>
                <a:lnTo>
                  <a:pt x="239" y="200"/>
                </a:lnTo>
                <a:lnTo>
                  <a:pt x="263" y="187"/>
                </a:lnTo>
                <a:lnTo>
                  <a:pt x="288" y="174"/>
                </a:lnTo>
                <a:lnTo>
                  <a:pt x="313" y="162"/>
                </a:lnTo>
                <a:lnTo>
                  <a:pt x="340" y="150"/>
                </a:lnTo>
                <a:lnTo>
                  <a:pt x="367" y="139"/>
                </a:lnTo>
                <a:lnTo>
                  <a:pt x="395" y="128"/>
                </a:lnTo>
                <a:lnTo>
                  <a:pt x="423" y="117"/>
                </a:lnTo>
                <a:lnTo>
                  <a:pt x="452" y="107"/>
                </a:lnTo>
                <a:lnTo>
                  <a:pt x="482" y="98"/>
                </a:lnTo>
                <a:lnTo>
                  <a:pt x="512" y="89"/>
                </a:lnTo>
                <a:lnTo>
                  <a:pt x="543" y="80"/>
                </a:lnTo>
                <a:lnTo>
                  <a:pt x="574" y="72"/>
                </a:lnTo>
                <a:lnTo>
                  <a:pt x="606" y="64"/>
                </a:lnTo>
                <a:lnTo>
                  <a:pt x="638" y="57"/>
                </a:lnTo>
                <a:lnTo>
                  <a:pt x="671" y="50"/>
                </a:lnTo>
                <a:lnTo>
                  <a:pt x="704" y="43"/>
                </a:lnTo>
                <a:lnTo>
                  <a:pt x="738" y="37"/>
                </a:lnTo>
                <a:lnTo>
                  <a:pt x="772" y="32"/>
                </a:lnTo>
                <a:lnTo>
                  <a:pt x="806" y="27"/>
                </a:lnTo>
                <a:lnTo>
                  <a:pt x="841" y="22"/>
                </a:lnTo>
                <a:lnTo>
                  <a:pt x="876" y="18"/>
                </a:lnTo>
                <a:lnTo>
                  <a:pt x="911" y="14"/>
                </a:lnTo>
                <a:lnTo>
                  <a:pt x="946" y="11"/>
                </a:lnTo>
                <a:lnTo>
                  <a:pt x="982" y="8"/>
                </a:lnTo>
                <a:lnTo>
                  <a:pt x="1017" y="6"/>
                </a:lnTo>
                <a:lnTo>
                  <a:pt x="1053" y="4"/>
                </a:lnTo>
                <a:lnTo>
                  <a:pt x="1089" y="2"/>
                </a:lnTo>
                <a:lnTo>
                  <a:pt x="1125" y="1"/>
                </a:lnTo>
                <a:lnTo>
                  <a:pt x="1161" y="0"/>
                </a:lnTo>
                <a:lnTo>
                  <a:pt x="1197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1" name="Freeform 66"/>
          <p:cNvSpPr>
            <a:spLocks/>
          </p:cNvSpPr>
          <p:nvPr/>
        </p:nvSpPr>
        <p:spPr bwMode="auto">
          <a:xfrm flipV="1">
            <a:off x="4422290" y="2076916"/>
            <a:ext cx="1200150" cy="382588"/>
          </a:xfrm>
          <a:custGeom>
            <a:avLst/>
            <a:gdLst>
              <a:gd name="T0" fmla="*/ 0 w 1750"/>
              <a:gd name="T1" fmla="*/ 556 h 556"/>
              <a:gd name="T2" fmla="*/ 16 w 1750"/>
              <a:gd name="T3" fmla="*/ 530 h 556"/>
              <a:gd name="T4" fmla="*/ 34 w 1750"/>
              <a:gd name="T5" fmla="*/ 505 h 556"/>
              <a:gd name="T6" fmla="*/ 53 w 1750"/>
              <a:gd name="T7" fmla="*/ 480 h 556"/>
              <a:gd name="T8" fmla="*/ 74 w 1750"/>
              <a:gd name="T9" fmla="*/ 456 h 556"/>
              <a:gd name="T10" fmla="*/ 97 w 1750"/>
              <a:gd name="T11" fmla="*/ 432 h 556"/>
              <a:gd name="T12" fmla="*/ 121 w 1750"/>
              <a:gd name="T13" fmla="*/ 410 h 556"/>
              <a:gd name="T14" fmla="*/ 146 w 1750"/>
              <a:gd name="T15" fmla="*/ 388 h 556"/>
              <a:gd name="T16" fmla="*/ 173 w 1750"/>
              <a:gd name="T17" fmla="*/ 367 h 556"/>
              <a:gd name="T18" fmla="*/ 201 w 1750"/>
              <a:gd name="T19" fmla="*/ 346 h 556"/>
              <a:gd name="T20" fmla="*/ 230 w 1750"/>
              <a:gd name="T21" fmla="*/ 326 h 556"/>
              <a:gd name="T22" fmla="*/ 261 w 1750"/>
              <a:gd name="T23" fmla="*/ 307 h 556"/>
              <a:gd name="T24" fmla="*/ 293 w 1750"/>
              <a:gd name="T25" fmla="*/ 288 h 556"/>
              <a:gd name="T26" fmla="*/ 325 w 1750"/>
              <a:gd name="T27" fmla="*/ 270 h 556"/>
              <a:gd name="T28" fmla="*/ 359 w 1750"/>
              <a:gd name="T29" fmla="*/ 253 h 556"/>
              <a:gd name="T30" fmla="*/ 394 w 1750"/>
              <a:gd name="T31" fmla="*/ 236 h 556"/>
              <a:gd name="T32" fmla="*/ 430 w 1750"/>
              <a:gd name="T33" fmla="*/ 220 h 556"/>
              <a:gd name="T34" fmla="*/ 467 w 1750"/>
              <a:gd name="T35" fmla="*/ 205 h 556"/>
              <a:gd name="T36" fmla="*/ 505 w 1750"/>
              <a:gd name="T37" fmla="*/ 190 h 556"/>
              <a:gd name="T38" fmla="*/ 544 w 1750"/>
              <a:gd name="T39" fmla="*/ 175 h 556"/>
              <a:gd name="T40" fmla="*/ 584 w 1750"/>
              <a:gd name="T41" fmla="*/ 162 h 556"/>
              <a:gd name="T42" fmla="*/ 624 w 1750"/>
              <a:gd name="T43" fmla="*/ 149 h 556"/>
              <a:gd name="T44" fmla="*/ 665 w 1750"/>
              <a:gd name="T45" fmla="*/ 136 h 556"/>
              <a:gd name="T46" fmla="*/ 707 w 1750"/>
              <a:gd name="T47" fmla="*/ 124 h 556"/>
              <a:gd name="T48" fmla="*/ 750 w 1750"/>
              <a:gd name="T49" fmla="*/ 113 h 556"/>
              <a:gd name="T50" fmla="*/ 793 w 1750"/>
              <a:gd name="T51" fmla="*/ 102 h 556"/>
              <a:gd name="T52" fmla="*/ 837 w 1750"/>
              <a:gd name="T53" fmla="*/ 92 h 556"/>
              <a:gd name="T54" fmla="*/ 882 w 1750"/>
              <a:gd name="T55" fmla="*/ 83 h 556"/>
              <a:gd name="T56" fmla="*/ 927 w 1750"/>
              <a:gd name="T57" fmla="*/ 74 h 556"/>
              <a:gd name="T58" fmla="*/ 973 w 1750"/>
              <a:gd name="T59" fmla="*/ 65 h 556"/>
              <a:gd name="T60" fmla="*/ 1019 w 1750"/>
              <a:gd name="T61" fmla="*/ 57 h 556"/>
              <a:gd name="T62" fmla="*/ 1066 w 1750"/>
              <a:gd name="T63" fmla="*/ 50 h 556"/>
              <a:gd name="T64" fmla="*/ 1113 w 1750"/>
              <a:gd name="T65" fmla="*/ 43 h 556"/>
              <a:gd name="T66" fmla="*/ 1160 w 1750"/>
              <a:gd name="T67" fmla="*/ 36 h 556"/>
              <a:gd name="T68" fmla="*/ 1208 w 1750"/>
              <a:gd name="T69" fmla="*/ 30 h 556"/>
              <a:gd name="T70" fmla="*/ 1256 w 1750"/>
              <a:gd name="T71" fmla="*/ 25 h 556"/>
              <a:gd name="T72" fmla="*/ 1305 w 1750"/>
              <a:gd name="T73" fmla="*/ 20 h 556"/>
              <a:gd name="T74" fmla="*/ 1354 w 1750"/>
              <a:gd name="T75" fmla="*/ 16 h 556"/>
              <a:gd name="T76" fmla="*/ 1403 w 1750"/>
              <a:gd name="T77" fmla="*/ 12 h 556"/>
              <a:gd name="T78" fmla="*/ 1452 w 1750"/>
              <a:gd name="T79" fmla="*/ 9 h 556"/>
              <a:gd name="T80" fmla="*/ 1501 w 1750"/>
              <a:gd name="T81" fmla="*/ 6 h 556"/>
              <a:gd name="T82" fmla="*/ 1551 w 1750"/>
              <a:gd name="T83" fmla="*/ 4 h 556"/>
              <a:gd name="T84" fmla="*/ 1601 w 1750"/>
              <a:gd name="T85" fmla="*/ 2 h 556"/>
              <a:gd name="T86" fmla="*/ 1650 w 1750"/>
              <a:gd name="T87" fmla="*/ 1 h 556"/>
              <a:gd name="T88" fmla="*/ 1700 w 1750"/>
              <a:gd name="T89" fmla="*/ 0 h 556"/>
              <a:gd name="T90" fmla="*/ 1750 w 1750"/>
              <a:gd name="T91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0" y="556"/>
                </a:moveTo>
                <a:lnTo>
                  <a:pt x="16" y="530"/>
                </a:lnTo>
                <a:lnTo>
                  <a:pt x="34" y="505"/>
                </a:lnTo>
                <a:lnTo>
                  <a:pt x="53" y="480"/>
                </a:lnTo>
                <a:lnTo>
                  <a:pt x="74" y="456"/>
                </a:lnTo>
                <a:lnTo>
                  <a:pt x="97" y="432"/>
                </a:lnTo>
                <a:lnTo>
                  <a:pt x="121" y="410"/>
                </a:lnTo>
                <a:lnTo>
                  <a:pt x="146" y="388"/>
                </a:lnTo>
                <a:lnTo>
                  <a:pt x="173" y="367"/>
                </a:lnTo>
                <a:lnTo>
                  <a:pt x="201" y="346"/>
                </a:lnTo>
                <a:lnTo>
                  <a:pt x="230" y="326"/>
                </a:lnTo>
                <a:lnTo>
                  <a:pt x="261" y="307"/>
                </a:lnTo>
                <a:lnTo>
                  <a:pt x="293" y="288"/>
                </a:lnTo>
                <a:lnTo>
                  <a:pt x="325" y="270"/>
                </a:lnTo>
                <a:lnTo>
                  <a:pt x="359" y="253"/>
                </a:lnTo>
                <a:lnTo>
                  <a:pt x="394" y="236"/>
                </a:lnTo>
                <a:lnTo>
                  <a:pt x="430" y="220"/>
                </a:lnTo>
                <a:lnTo>
                  <a:pt x="467" y="205"/>
                </a:lnTo>
                <a:lnTo>
                  <a:pt x="505" y="190"/>
                </a:lnTo>
                <a:lnTo>
                  <a:pt x="544" y="175"/>
                </a:lnTo>
                <a:lnTo>
                  <a:pt x="584" y="162"/>
                </a:lnTo>
                <a:lnTo>
                  <a:pt x="624" y="149"/>
                </a:lnTo>
                <a:lnTo>
                  <a:pt x="665" y="136"/>
                </a:lnTo>
                <a:lnTo>
                  <a:pt x="707" y="124"/>
                </a:lnTo>
                <a:lnTo>
                  <a:pt x="750" y="113"/>
                </a:lnTo>
                <a:lnTo>
                  <a:pt x="793" y="102"/>
                </a:lnTo>
                <a:lnTo>
                  <a:pt x="837" y="92"/>
                </a:lnTo>
                <a:lnTo>
                  <a:pt x="882" y="83"/>
                </a:lnTo>
                <a:lnTo>
                  <a:pt x="927" y="74"/>
                </a:lnTo>
                <a:lnTo>
                  <a:pt x="973" y="65"/>
                </a:lnTo>
                <a:lnTo>
                  <a:pt x="1019" y="57"/>
                </a:lnTo>
                <a:lnTo>
                  <a:pt x="1066" y="50"/>
                </a:lnTo>
                <a:lnTo>
                  <a:pt x="1113" y="43"/>
                </a:lnTo>
                <a:lnTo>
                  <a:pt x="1160" y="36"/>
                </a:lnTo>
                <a:lnTo>
                  <a:pt x="1208" y="30"/>
                </a:lnTo>
                <a:lnTo>
                  <a:pt x="1256" y="25"/>
                </a:lnTo>
                <a:lnTo>
                  <a:pt x="1305" y="20"/>
                </a:lnTo>
                <a:lnTo>
                  <a:pt x="1354" y="16"/>
                </a:lnTo>
                <a:lnTo>
                  <a:pt x="1403" y="12"/>
                </a:lnTo>
                <a:lnTo>
                  <a:pt x="1452" y="9"/>
                </a:lnTo>
                <a:lnTo>
                  <a:pt x="1501" y="6"/>
                </a:lnTo>
                <a:lnTo>
                  <a:pt x="1551" y="4"/>
                </a:lnTo>
                <a:lnTo>
                  <a:pt x="1601" y="2"/>
                </a:lnTo>
                <a:lnTo>
                  <a:pt x="1650" y="1"/>
                </a:lnTo>
                <a:lnTo>
                  <a:pt x="1700" y="0"/>
                </a:lnTo>
                <a:lnTo>
                  <a:pt x="175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2" name="Freeform 67"/>
          <p:cNvSpPr>
            <a:spLocks/>
          </p:cNvSpPr>
          <p:nvPr/>
        </p:nvSpPr>
        <p:spPr bwMode="auto">
          <a:xfrm flipV="1">
            <a:off x="4079390" y="2318216"/>
            <a:ext cx="1543050" cy="403225"/>
          </a:xfrm>
          <a:custGeom>
            <a:avLst/>
            <a:gdLst>
              <a:gd name="T0" fmla="*/ 0 w 2250"/>
              <a:gd name="T1" fmla="*/ 589 h 589"/>
              <a:gd name="T2" fmla="*/ 26 w 2250"/>
              <a:gd name="T3" fmla="*/ 560 h 589"/>
              <a:gd name="T4" fmla="*/ 54 w 2250"/>
              <a:gd name="T5" fmla="*/ 531 h 589"/>
              <a:gd name="T6" fmla="*/ 84 w 2250"/>
              <a:gd name="T7" fmla="*/ 503 h 589"/>
              <a:gd name="T8" fmla="*/ 116 w 2250"/>
              <a:gd name="T9" fmla="*/ 477 h 589"/>
              <a:gd name="T10" fmla="*/ 149 w 2250"/>
              <a:gd name="T11" fmla="*/ 451 h 589"/>
              <a:gd name="T12" fmla="*/ 183 w 2250"/>
              <a:gd name="T13" fmla="*/ 426 h 589"/>
              <a:gd name="T14" fmla="*/ 219 w 2250"/>
              <a:gd name="T15" fmla="*/ 402 h 589"/>
              <a:gd name="T16" fmla="*/ 257 w 2250"/>
              <a:gd name="T17" fmla="*/ 379 h 589"/>
              <a:gd name="T18" fmla="*/ 296 w 2250"/>
              <a:gd name="T19" fmla="*/ 357 h 589"/>
              <a:gd name="T20" fmla="*/ 336 w 2250"/>
              <a:gd name="T21" fmla="*/ 336 h 589"/>
              <a:gd name="T22" fmla="*/ 377 w 2250"/>
              <a:gd name="T23" fmla="*/ 315 h 589"/>
              <a:gd name="T24" fmla="*/ 420 w 2250"/>
              <a:gd name="T25" fmla="*/ 295 h 589"/>
              <a:gd name="T26" fmla="*/ 464 w 2250"/>
              <a:gd name="T27" fmla="*/ 276 h 589"/>
              <a:gd name="T28" fmla="*/ 509 w 2250"/>
              <a:gd name="T29" fmla="*/ 258 h 589"/>
              <a:gd name="T30" fmla="*/ 555 w 2250"/>
              <a:gd name="T31" fmla="*/ 240 h 589"/>
              <a:gd name="T32" fmla="*/ 602 w 2250"/>
              <a:gd name="T33" fmla="*/ 224 h 589"/>
              <a:gd name="T34" fmla="*/ 650 w 2250"/>
              <a:gd name="T35" fmla="*/ 208 h 589"/>
              <a:gd name="T36" fmla="*/ 699 w 2250"/>
              <a:gd name="T37" fmla="*/ 192 h 589"/>
              <a:gd name="T38" fmla="*/ 749 w 2250"/>
              <a:gd name="T39" fmla="*/ 177 h 589"/>
              <a:gd name="T40" fmla="*/ 800 w 2250"/>
              <a:gd name="T41" fmla="*/ 163 h 589"/>
              <a:gd name="T42" fmla="*/ 852 w 2250"/>
              <a:gd name="T43" fmla="*/ 150 h 589"/>
              <a:gd name="T44" fmla="*/ 904 w 2250"/>
              <a:gd name="T45" fmla="*/ 137 h 589"/>
              <a:gd name="T46" fmla="*/ 958 w 2250"/>
              <a:gd name="T47" fmla="*/ 125 h 589"/>
              <a:gd name="T48" fmla="*/ 1012 w 2250"/>
              <a:gd name="T49" fmla="*/ 114 h 589"/>
              <a:gd name="T50" fmla="*/ 1066 w 2250"/>
              <a:gd name="T51" fmla="*/ 103 h 589"/>
              <a:gd name="T52" fmla="*/ 1122 w 2250"/>
              <a:gd name="T53" fmla="*/ 92 h 589"/>
              <a:gd name="T54" fmla="*/ 1177 w 2250"/>
              <a:gd name="T55" fmla="*/ 83 h 589"/>
              <a:gd name="T56" fmla="*/ 1234 w 2250"/>
              <a:gd name="T57" fmla="*/ 74 h 589"/>
              <a:gd name="T58" fmla="*/ 1291 w 2250"/>
              <a:gd name="T59" fmla="*/ 65 h 589"/>
              <a:gd name="T60" fmla="*/ 1348 w 2250"/>
              <a:gd name="T61" fmla="*/ 57 h 589"/>
              <a:gd name="T62" fmla="*/ 1406 w 2250"/>
              <a:gd name="T63" fmla="*/ 49 h 589"/>
              <a:gd name="T64" fmla="*/ 1465 w 2250"/>
              <a:gd name="T65" fmla="*/ 43 h 589"/>
              <a:gd name="T66" fmla="*/ 1524 w 2250"/>
              <a:gd name="T67" fmla="*/ 36 h 589"/>
              <a:gd name="T68" fmla="*/ 1583 w 2250"/>
              <a:gd name="T69" fmla="*/ 30 h 589"/>
              <a:gd name="T70" fmla="*/ 1642 w 2250"/>
              <a:gd name="T71" fmla="*/ 25 h 589"/>
              <a:gd name="T72" fmla="*/ 1702 w 2250"/>
              <a:gd name="T73" fmla="*/ 20 h 589"/>
              <a:gd name="T74" fmla="*/ 1762 w 2250"/>
              <a:gd name="T75" fmla="*/ 16 h 589"/>
              <a:gd name="T76" fmla="*/ 1823 w 2250"/>
              <a:gd name="T77" fmla="*/ 12 h 589"/>
              <a:gd name="T78" fmla="*/ 1883 w 2250"/>
              <a:gd name="T79" fmla="*/ 9 h 589"/>
              <a:gd name="T80" fmla="*/ 1944 w 2250"/>
              <a:gd name="T81" fmla="*/ 6 h 589"/>
              <a:gd name="T82" fmla="*/ 2005 w 2250"/>
              <a:gd name="T83" fmla="*/ 4 h 589"/>
              <a:gd name="T84" fmla="*/ 2066 w 2250"/>
              <a:gd name="T85" fmla="*/ 2 h 589"/>
              <a:gd name="T86" fmla="*/ 2127 w 2250"/>
              <a:gd name="T87" fmla="*/ 1 h 589"/>
              <a:gd name="T88" fmla="*/ 2189 w 2250"/>
              <a:gd name="T89" fmla="*/ 0 h 589"/>
              <a:gd name="T90" fmla="*/ 2250 w 2250"/>
              <a:gd name="T91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0" y="589"/>
                </a:moveTo>
                <a:lnTo>
                  <a:pt x="26" y="560"/>
                </a:lnTo>
                <a:lnTo>
                  <a:pt x="54" y="531"/>
                </a:lnTo>
                <a:lnTo>
                  <a:pt x="84" y="503"/>
                </a:lnTo>
                <a:lnTo>
                  <a:pt x="116" y="477"/>
                </a:lnTo>
                <a:lnTo>
                  <a:pt x="149" y="451"/>
                </a:lnTo>
                <a:lnTo>
                  <a:pt x="183" y="426"/>
                </a:lnTo>
                <a:lnTo>
                  <a:pt x="219" y="402"/>
                </a:lnTo>
                <a:lnTo>
                  <a:pt x="257" y="379"/>
                </a:lnTo>
                <a:lnTo>
                  <a:pt x="296" y="357"/>
                </a:lnTo>
                <a:lnTo>
                  <a:pt x="336" y="336"/>
                </a:lnTo>
                <a:lnTo>
                  <a:pt x="377" y="315"/>
                </a:lnTo>
                <a:lnTo>
                  <a:pt x="420" y="295"/>
                </a:lnTo>
                <a:lnTo>
                  <a:pt x="464" y="276"/>
                </a:lnTo>
                <a:lnTo>
                  <a:pt x="509" y="258"/>
                </a:lnTo>
                <a:lnTo>
                  <a:pt x="555" y="240"/>
                </a:lnTo>
                <a:lnTo>
                  <a:pt x="602" y="224"/>
                </a:lnTo>
                <a:lnTo>
                  <a:pt x="650" y="208"/>
                </a:lnTo>
                <a:lnTo>
                  <a:pt x="699" y="192"/>
                </a:lnTo>
                <a:lnTo>
                  <a:pt x="749" y="177"/>
                </a:lnTo>
                <a:lnTo>
                  <a:pt x="800" y="163"/>
                </a:lnTo>
                <a:lnTo>
                  <a:pt x="852" y="150"/>
                </a:lnTo>
                <a:lnTo>
                  <a:pt x="904" y="137"/>
                </a:lnTo>
                <a:lnTo>
                  <a:pt x="958" y="125"/>
                </a:lnTo>
                <a:lnTo>
                  <a:pt x="1012" y="114"/>
                </a:lnTo>
                <a:lnTo>
                  <a:pt x="1066" y="103"/>
                </a:lnTo>
                <a:lnTo>
                  <a:pt x="1122" y="92"/>
                </a:lnTo>
                <a:lnTo>
                  <a:pt x="1177" y="83"/>
                </a:lnTo>
                <a:lnTo>
                  <a:pt x="1234" y="74"/>
                </a:lnTo>
                <a:lnTo>
                  <a:pt x="1291" y="65"/>
                </a:lnTo>
                <a:lnTo>
                  <a:pt x="1348" y="57"/>
                </a:lnTo>
                <a:lnTo>
                  <a:pt x="1406" y="49"/>
                </a:lnTo>
                <a:lnTo>
                  <a:pt x="1465" y="43"/>
                </a:lnTo>
                <a:lnTo>
                  <a:pt x="1524" y="36"/>
                </a:lnTo>
                <a:lnTo>
                  <a:pt x="1583" y="30"/>
                </a:lnTo>
                <a:lnTo>
                  <a:pt x="1642" y="25"/>
                </a:lnTo>
                <a:lnTo>
                  <a:pt x="1702" y="20"/>
                </a:lnTo>
                <a:lnTo>
                  <a:pt x="1762" y="16"/>
                </a:lnTo>
                <a:lnTo>
                  <a:pt x="1823" y="12"/>
                </a:lnTo>
                <a:lnTo>
                  <a:pt x="1883" y="9"/>
                </a:lnTo>
                <a:lnTo>
                  <a:pt x="1944" y="6"/>
                </a:lnTo>
                <a:lnTo>
                  <a:pt x="2005" y="4"/>
                </a:lnTo>
                <a:lnTo>
                  <a:pt x="2066" y="2"/>
                </a:lnTo>
                <a:lnTo>
                  <a:pt x="2127" y="1"/>
                </a:lnTo>
                <a:lnTo>
                  <a:pt x="2189" y="0"/>
                </a:lnTo>
                <a:lnTo>
                  <a:pt x="225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3" name="Freeform 68"/>
          <p:cNvSpPr>
            <a:spLocks/>
          </p:cNvSpPr>
          <p:nvPr/>
        </p:nvSpPr>
        <p:spPr bwMode="auto">
          <a:xfrm flipV="1">
            <a:off x="3784115" y="2613491"/>
            <a:ext cx="1838325" cy="381000"/>
          </a:xfrm>
          <a:custGeom>
            <a:avLst/>
            <a:gdLst>
              <a:gd name="T0" fmla="*/ 0 w 2681"/>
              <a:gd name="T1" fmla="*/ 557 h 557"/>
              <a:gd name="T2" fmla="*/ 37 w 2681"/>
              <a:gd name="T3" fmla="*/ 527 h 557"/>
              <a:gd name="T4" fmla="*/ 75 w 2681"/>
              <a:gd name="T5" fmla="*/ 499 h 557"/>
              <a:gd name="T6" fmla="*/ 115 w 2681"/>
              <a:gd name="T7" fmla="*/ 472 h 557"/>
              <a:gd name="T8" fmla="*/ 157 w 2681"/>
              <a:gd name="T9" fmla="*/ 446 h 557"/>
              <a:gd name="T10" fmla="*/ 200 w 2681"/>
              <a:gd name="T11" fmla="*/ 421 h 557"/>
              <a:gd name="T12" fmla="*/ 245 w 2681"/>
              <a:gd name="T13" fmla="*/ 397 h 557"/>
              <a:gd name="T14" fmla="*/ 291 w 2681"/>
              <a:gd name="T15" fmla="*/ 373 h 557"/>
              <a:gd name="T16" fmla="*/ 339 w 2681"/>
              <a:gd name="T17" fmla="*/ 351 h 557"/>
              <a:gd name="T18" fmla="*/ 388 w 2681"/>
              <a:gd name="T19" fmla="*/ 330 h 557"/>
              <a:gd name="T20" fmla="*/ 438 w 2681"/>
              <a:gd name="T21" fmla="*/ 310 h 557"/>
              <a:gd name="T22" fmla="*/ 490 w 2681"/>
              <a:gd name="T23" fmla="*/ 290 h 557"/>
              <a:gd name="T24" fmla="*/ 542 w 2681"/>
              <a:gd name="T25" fmla="*/ 271 h 557"/>
              <a:gd name="T26" fmla="*/ 596 w 2681"/>
              <a:gd name="T27" fmla="*/ 254 h 557"/>
              <a:gd name="T28" fmla="*/ 651 w 2681"/>
              <a:gd name="T29" fmla="*/ 236 h 557"/>
              <a:gd name="T30" fmla="*/ 707 w 2681"/>
              <a:gd name="T31" fmla="*/ 220 h 557"/>
              <a:gd name="T32" fmla="*/ 763 w 2681"/>
              <a:gd name="T33" fmla="*/ 204 h 557"/>
              <a:gd name="T34" fmla="*/ 821 w 2681"/>
              <a:gd name="T35" fmla="*/ 189 h 557"/>
              <a:gd name="T36" fmla="*/ 880 w 2681"/>
              <a:gd name="T37" fmla="*/ 175 h 557"/>
              <a:gd name="T38" fmla="*/ 939 w 2681"/>
              <a:gd name="T39" fmla="*/ 162 h 557"/>
              <a:gd name="T40" fmla="*/ 1000 w 2681"/>
              <a:gd name="T41" fmla="*/ 149 h 557"/>
              <a:gd name="T42" fmla="*/ 1061 w 2681"/>
              <a:gd name="T43" fmla="*/ 136 h 557"/>
              <a:gd name="T44" fmla="*/ 1123 w 2681"/>
              <a:gd name="T45" fmla="*/ 125 h 557"/>
              <a:gd name="T46" fmla="*/ 1186 w 2681"/>
              <a:gd name="T47" fmla="*/ 113 h 557"/>
              <a:gd name="T48" fmla="*/ 1249 w 2681"/>
              <a:gd name="T49" fmla="*/ 103 h 557"/>
              <a:gd name="T50" fmla="*/ 1313 w 2681"/>
              <a:gd name="T51" fmla="*/ 93 h 557"/>
              <a:gd name="T52" fmla="*/ 1378 w 2681"/>
              <a:gd name="T53" fmla="*/ 84 h 557"/>
              <a:gd name="T54" fmla="*/ 1443 w 2681"/>
              <a:gd name="T55" fmla="*/ 75 h 557"/>
              <a:gd name="T56" fmla="*/ 1508 w 2681"/>
              <a:gd name="T57" fmla="*/ 66 h 557"/>
              <a:gd name="T58" fmla="*/ 1575 w 2681"/>
              <a:gd name="T59" fmla="*/ 59 h 557"/>
              <a:gd name="T60" fmla="*/ 1642 w 2681"/>
              <a:gd name="T61" fmla="*/ 51 h 557"/>
              <a:gd name="T62" fmla="*/ 1709 w 2681"/>
              <a:gd name="T63" fmla="*/ 45 h 557"/>
              <a:gd name="T64" fmla="*/ 1776 w 2681"/>
              <a:gd name="T65" fmla="*/ 38 h 557"/>
              <a:gd name="T66" fmla="*/ 1845 w 2681"/>
              <a:gd name="T67" fmla="*/ 33 h 557"/>
              <a:gd name="T68" fmla="*/ 1913 w 2681"/>
              <a:gd name="T69" fmla="*/ 27 h 557"/>
              <a:gd name="T70" fmla="*/ 1982 w 2681"/>
              <a:gd name="T71" fmla="*/ 22 h 557"/>
              <a:gd name="T72" fmla="*/ 2051 w 2681"/>
              <a:gd name="T73" fmla="*/ 18 h 557"/>
              <a:gd name="T74" fmla="*/ 2120 w 2681"/>
              <a:gd name="T75" fmla="*/ 14 h 557"/>
              <a:gd name="T76" fmla="*/ 2190 w 2681"/>
              <a:gd name="T77" fmla="*/ 11 h 557"/>
              <a:gd name="T78" fmla="*/ 2260 w 2681"/>
              <a:gd name="T79" fmla="*/ 8 h 557"/>
              <a:gd name="T80" fmla="*/ 2329 w 2681"/>
              <a:gd name="T81" fmla="*/ 6 h 557"/>
              <a:gd name="T82" fmla="*/ 2400 w 2681"/>
              <a:gd name="T83" fmla="*/ 3 h 557"/>
              <a:gd name="T84" fmla="*/ 2470 w 2681"/>
              <a:gd name="T85" fmla="*/ 2 h 557"/>
              <a:gd name="T86" fmla="*/ 2540 w 2681"/>
              <a:gd name="T87" fmla="*/ 1 h 557"/>
              <a:gd name="T88" fmla="*/ 2611 w 2681"/>
              <a:gd name="T89" fmla="*/ 0 h 557"/>
              <a:gd name="T90" fmla="*/ 2681 w 2681"/>
              <a:gd name="T91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0" y="557"/>
                </a:moveTo>
                <a:lnTo>
                  <a:pt x="37" y="527"/>
                </a:lnTo>
                <a:lnTo>
                  <a:pt x="75" y="499"/>
                </a:lnTo>
                <a:lnTo>
                  <a:pt x="115" y="472"/>
                </a:lnTo>
                <a:lnTo>
                  <a:pt x="157" y="446"/>
                </a:lnTo>
                <a:lnTo>
                  <a:pt x="200" y="421"/>
                </a:lnTo>
                <a:lnTo>
                  <a:pt x="245" y="397"/>
                </a:lnTo>
                <a:lnTo>
                  <a:pt x="291" y="373"/>
                </a:lnTo>
                <a:lnTo>
                  <a:pt x="339" y="351"/>
                </a:lnTo>
                <a:lnTo>
                  <a:pt x="388" y="330"/>
                </a:lnTo>
                <a:lnTo>
                  <a:pt x="438" y="310"/>
                </a:lnTo>
                <a:lnTo>
                  <a:pt x="490" y="290"/>
                </a:lnTo>
                <a:lnTo>
                  <a:pt x="542" y="271"/>
                </a:lnTo>
                <a:lnTo>
                  <a:pt x="596" y="254"/>
                </a:lnTo>
                <a:lnTo>
                  <a:pt x="651" y="236"/>
                </a:lnTo>
                <a:lnTo>
                  <a:pt x="707" y="220"/>
                </a:lnTo>
                <a:lnTo>
                  <a:pt x="763" y="204"/>
                </a:lnTo>
                <a:lnTo>
                  <a:pt x="821" y="189"/>
                </a:lnTo>
                <a:lnTo>
                  <a:pt x="880" y="175"/>
                </a:lnTo>
                <a:lnTo>
                  <a:pt x="939" y="162"/>
                </a:lnTo>
                <a:lnTo>
                  <a:pt x="1000" y="149"/>
                </a:lnTo>
                <a:lnTo>
                  <a:pt x="1061" y="136"/>
                </a:lnTo>
                <a:lnTo>
                  <a:pt x="1123" y="125"/>
                </a:lnTo>
                <a:lnTo>
                  <a:pt x="1186" y="113"/>
                </a:lnTo>
                <a:lnTo>
                  <a:pt x="1249" y="103"/>
                </a:lnTo>
                <a:lnTo>
                  <a:pt x="1313" y="93"/>
                </a:lnTo>
                <a:lnTo>
                  <a:pt x="1378" y="84"/>
                </a:lnTo>
                <a:lnTo>
                  <a:pt x="1443" y="75"/>
                </a:lnTo>
                <a:lnTo>
                  <a:pt x="1508" y="66"/>
                </a:lnTo>
                <a:lnTo>
                  <a:pt x="1575" y="59"/>
                </a:lnTo>
                <a:lnTo>
                  <a:pt x="1642" y="51"/>
                </a:lnTo>
                <a:lnTo>
                  <a:pt x="1709" y="45"/>
                </a:lnTo>
                <a:lnTo>
                  <a:pt x="1776" y="38"/>
                </a:lnTo>
                <a:lnTo>
                  <a:pt x="1845" y="33"/>
                </a:lnTo>
                <a:lnTo>
                  <a:pt x="1913" y="27"/>
                </a:lnTo>
                <a:lnTo>
                  <a:pt x="1982" y="22"/>
                </a:lnTo>
                <a:lnTo>
                  <a:pt x="2051" y="18"/>
                </a:lnTo>
                <a:lnTo>
                  <a:pt x="2120" y="14"/>
                </a:lnTo>
                <a:lnTo>
                  <a:pt x="2190" y="11"/>
                </a:lnTo>
                <a:lnTo>
                  <a:pt x="2260" y="8"/>
                </a:lnTo>
                <a:lnTo>
                  <a:pt x="2329" y="6"/>
                </a:lnTo>
                <a:lnTo>
                  <a:pt x="2400" y="3"/>
                </a:lnTo>
                <a:lnTo>
                  <a:pt x="2470" y="2"/>
                </a:lnTo>
                <a:lnTo>
                  <a:pt x="2540" y="1"/>
                </a:lnTo>
                <a:lnTo>
                  <a:pt x="2611" y="0"/>
                </a:lnTo>
                <a:lnTo>
                  <a:pt x="2681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4" name="Freeform 69"/>
          <p:cNvSpPr>
            <a:spLocks/>
          </p:cNvSpPr>
          <p:nvPr/>
        </p:nvSpPr>
        <p:spPr bwMode="auto">
          <a:xfrm flipV="1">
            <a:off x="3544402" y="2956391"/>
            <a:ext cx="2078038" cy="320675"/>
          </a:xfrm>
          <a:custGeom>
            <a:avLst/>
            <a:gdLst>
              <a:gd name="T0" fmla="*/ 0 w 3031"/>
              <a:gd name="T1" fmla="*/ 469 h 469"/>
              <a:gd name="T2" fmla="*/ 47 w 3031"/>
              <a:gd name="T3" fmla="*/ 443 h 469"/>
              <a:gd name="T4" fmla="*/ 95 w 3031"/>
              <a:gd name="T5" fmla="*/ 418 h 469"/>
              <a:gd name="T6" fmla="*/ 144 w 3031"/>
              <a:gd name="T7" fmla="*/ 395 h 469"/>
              <a:gd name="T8" fmla="*/ 195 w 3031"/>
              <a:gd name="T9" fmla="*/ 372 h 469"/>
              <a:gd name="T10" fmla="*/ 248 w 3031"/>
              <a:gd name="T11" fmla="*/ 351 h 469"/>
              <a:gd name="T12" fmla="*/ 302 w 3031"/>
              <a:gd name="T13" fmla="*/ 330 h 469"/>
              <a:gd name="T14" fmla="*/ 357 w 3031"/>
              <a:gd name="T15" fmla="*/ 310 h 469"/>
              <a:gd name="T16" fmla="*/ 413 w 3031"/>
              <a:gd name="T17" fmla="*/ 291 h 469"/>
              <a:gd name="T18" fmla="*/ 471 w 3031"/>
              <a:gd name="T19" fmla="*/ 273 h 469"/>
              <a:gd name="T20" fmla="*/ 529 w 3031"/>
              <a:gd name="T21" fmla="*/ 256 h 469"/>
              <a:gd name="T22" fmla="*/ 589 w 3031"/>
              <a:gd name="T23" fmla="*/ 240 h 469"/>
              <a:gd name="T24" fmla="*/ 650 w 3031"/>
              <a:gd name="T25" fmla="*/ 224 h 469"/>
              <a:gd name="T26" fmla="*/ 712 w 3031"/>
              <a:gd name="T27" fmla="*/ 209 h 469"/>
              <a:gd name="T28" fmla="*/ 774 w 3031"/>
              <a:gd name="T29" fmla="*/ 195 h 469"/>
              <a:gd name="T30" fmla="*/ 838 w 3031"/>
              <a:gd name="T31" fmla="*/ 181 h 469"/>
              <a:gd name="T32" fmla="*/ 903 w 3031"/>
              <a:gd name="T33" fmla="*/ 168 h 469"/>
              <a:gd name="T34" fmla="*/ 968 w 3031"/>
              <a:gd name="T35" fmla="*/ 155 h 469"/>
              <a:gd name="T36" fmla="*/ 1035 w 3031"/>
              <a:gd name="T37" fmla="*/ 144 h 469"/>
              <a:gd name="T38" fmla="*/ 1102 w 3031"/>
              <a:gd name="T39" fmla="*/ 132 h 469"/>
              <a:gd name="T40" fmla="*/ 1170 w 3031"/>
              <a:gd name="T41" fmla="*/ 122 h 469"/>
              <a:gd name="T42" fmla="*/ 1239 w 3031"/>
              <a:gd name="T43" fmla="*/ 111 h 469"/>
              <a:gd name="T44" fmla="*/ 1308 w 3031"/>
              <a:gd name="T45" fmla="*/ 102 h 469"/>
              <a:gd name="T46" fmla="*/ 1378 w 3031"/>
              <a:gd name="T47" fmla="*/ 93 h 469"/>
              <a:gd name="T48" fmla="*/ 1449 w 3031"/>
              <a:gd name="T49" fmla="*/ 84 h 469"/>
              <a:gd name="T50" fmla="*/ 1520 w 3031"/>
              <a:gd name="T51" fmla="*/ 76 h 469"/>
              <a:gd name="T52" fmla="*/ 1592 w 3031"/>
              <a:gd name="T53" fmla="*/ 68 h 469"/>
              <a:gd name="T54" fmla="*/ 1665 w 3031"/>
              <a:gd name="T55" fmla="*/ 61 h 469"/>
              <a:gd name="T56" fmla="*/ 1738 w 3031"/>
              <a:gd name="T57" fmla="*/ 54 h 469"/>
              <a:gd name="T58" fmla="*/ 1811 w 3031"/>
              <a:gd name="T59" fmla="*/ 48 h 469"/>
              <a:gd name="T60" fmla="*/ 1885 w 3031"/>
              <a:gd name="T61" fmla="*/ 42 h 469"/>
              <a:gd name="T62" fmla="*/ 1960 w 3031"/>
              <a:gd name="T63" fmla="*/ 36 h 469"/>
              <a:gd name="T64" fmla="*/ 2035 w 3031"/>
              <a:gd name="T65" fmla="*/ 31 h 469"/>
              <a:gd name="T66" fmla="*/ 2110 w 3031"/>
              <a:gd name="T67" fmla="*/ 27 h 469"/>
              <a:gd name="T68" fmla="*/ 2185 w 3031"/>
              <a:gd name="T69" fmla="*/ 22 h 469"/>
              <a:gd name="T70" fmla="*/ 2261 w 3031"/>
              <a:gd name="T71" fmla="*/ 18 h 469"/>
              <a:gd name="T72" fmla="*/ 2337 w 3031"/>
              <a:gd name="T73" fmla="*/ 15 h 469"/>
              <a:gd name="T74" fmla="*/ 2414 w 3031"/>
              <a:gd name="T75" fmla="*/ 12 h 469"/>
              <a:gd name="T76" fmla="*/ 2490 w 3031"/>
              <a:gd name="T77" fmla="*/ 9 h 469"/>
              <a:gd name="T78" fmla="*/ 2567 w 3031"/>
              <a:gd name="T79" fmla="*/ 7 h 469"/>
              <a:gd name="T80" fmla="*/ 2644 w 3031"/>
              <a:gd name="T81" fmla="*/ 5 h 469"/>
              <a:gd name="T82" fmla="*/ 2721 w 3031"/>
              <a:gd name="T83" fmla="*/ 3 h 469"/>
              <a:gd name="T84" fmla="*/ 2799 w 3031"/>
              <a:gd name="T85" fmla="*/ 2 h 469"/>
              <a:gd name="T86" fmla="*/ 2876 w 3031"/>
              <a:gd name="T87" fmla="*/ 1 h 469"/>
              <a:gd name="T88" fmla="*/ 2954 w 3031"/>
              <a:gd name="T89" fmla="*/ 0 h 469"/>
              <a:gd name="T90" fmla="*/ 3031 w 3031"/>
              <a:gd name="T91" fmla="*/ 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0" y="469"/>
                </a:moveTo>
                <a:lnTo>
                  <a:pt x="47" y="443"/>
                </a:lnTo>
                <a:lnTo>
                  <a:pt x="95" y="418"/>
                </a:lnTo>
                <a:lnTo>
                  <a:pt x="144" y="395"/>
                </a:lnTo>
                <a:lnTo>
                  <a:pt x="195" y="372"/>
                </a:lnTo>
                <a:lnTo>
                  <a:pt x="248" y="351"/>
                </a:lnTo>
                <a:lnTo>
                  <a:pt x="302" y="330"/>
                </a:lnTo>
                <a:lnTo>
                  <a:pt x="357" y="310"/>
                </a:lnTo>
                <a:lnTo>
                  <a:pt x="413" y="291"/>
                </a:lnTo>
                <a:lnTo>
                  <a:pt x="471" y="273"/>
                </a:lnTo>
                <a:lnTo>
                  <a:pt x="529" y="256"/>
                </a:lnTo>
                <a:lnTo>
                  <a:pt x="589" y="240"/>
                </a:lnTo>
                <a:lnTo>
                  <a:pt x="650" y="224"/>
                </a:lnTo>
                <a:lnTo>
                  <a:pt x="712" y="209"/>
                </a:lnTo>
                <a:lnTo>
                  <a:pt x="774" y="195"/>
                </a:lnTo>
                <a:lnTo>
                  <a:pt x="838" y="181"/>
                </a:lnTo>
                <a:lnTo>
                  <a:pt x="903" y="168"/>
                </a:lnTo>
                <a:lnTo>
                  <a:pt x="968" y="155"/>
                </a:lnTo>
                <a:lnTo>
                  <a:pt x="1035" y="144"/>
                </a:lnTo>
                <a:lnTo>
                  <a:pt x="1102" y="132"/>
                </a:lnTo>
                <a:lnTo>
                  <a:pt x="1170" y="122"/>
                </a:lnTo>
                <a:lnTo>
                  <a:pt x="1239" y="111"/>
                </a:lnTo>
                <a:lnTo>
                  <a:pt x="1308" y="102"/>
                </a:lnTo>
                <a:lnTo>
                  <a:pt x="1378" y="93"/>
                </a:lnTo>
                <a:lnTo>
                  <a:pt x="1449" y="84"/>
                </a:lnTo>
                <a:lnTo>
                  <a:pt x="1520" y="76"/>
                </a:lnTo>
                <a:lnTo>
                  <a:pt x="1592" y="68"/>
                </a:lnTo>
                <a:lnTo>
                  <a:pt x="1665" y="61"/>
                </a:lnTo>
                <a:lnTo>
                  <a:pt x="1738" y="54"/>
                </a:lnTo>
                <a:lnTo>
                  <a:pt x="1811" y="48"/>
                </a:lnTo>
                <a:lnTo>
                  <a:pt x="1885" y="42"/>
                </a:lnTo>
                <a:lnTo>
                  <a:pt x="1960" y="36"/>
                </a:lnTo>
                <a:lnTo>
                  <a:pt x="2035" y="31"/>
                </a:lnTo>
                <a:lnTo>
                  <a:pt x="2110" y="27"/>
                </a:lnTo>
                <a:lnTo>
                  <a:pt x="2185" y="22"/>
                </a:lnTo>
                <a:lnTo>
                  <a:pt x="2261" y="18"/>
                </a:lnTo>
                <a:lnTo>
                  <a:pt x="2337" y="15"/>
                </a:lnTo>
                <a:lnTo>
                  <a:pt x="2414" y="12"/>
                </a:lnTo>
                <a:lnTo>
                  <a:pt x="2490" y="9"/>
                </a:lnTo>
                <a:lnTo>
                  <a:pt x="2567" y="7"/>
                </a:lnTo>
                <a:lnTo>
                  <a:pt x="2644" y="5"/>
                </a:lnTo>
                <a:lnTo>
                  <a:pt x="2721" y="3"/>
                </a:lnTo>
                <a:lnTo>
                  <a:pt x="2799" y="2"/>
                </a:lnTo>
                <a:lnTo>
                  <a:pt x="2876" y="1"/>
                </a:lnTo>
                <a:lnTo>
                  <a:pt x="2954" y="0"/>
                </a:lnTo>
                <a:lnTo>
                  <a:pt x="3031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5" name="Freeform 70"/>
          <p:cNvSpPr>
            <a:spLocks/>
          </p:cNvSpPr>
          <p:nvPr/>
        </p:nvSpPr>
        <p:spPr bwMode="auto">
          <a:xfrm flipV="1">
            <a:off x="3368190" y="3335804"/>
            <a:ext cx="2254250" cy="230188"/>
          </a:xfrm>
          <a:custGeom>
            <a:avLst/>
            <a:gdLst>
              <a:gd name="T0" fmla="*/ 0 w 3289"/>
              <a:gd name="T1" fmla="*/ 337 h 337"/>
              <a:gd name="T2" fmla="*/ 55 w 3289"/>
              <a:gd name="T3" fmla="*/ 318 h 337"/>
              <a:gd name="T4" fmla="*/ 111 w 3289"/>
              <a:gd name="T5" fmla="*/ 300 h 337"/>
              <a:gd name="T6" fmla="*/ 168 w 3289"/>
              <a:gd name="T7" fmla="*/ 282 h 337"/>
              <a:gd name="T8" fmla="*/ 226 w 3289"/>
              <a:gd name="T9" fmla="*/ 266 h 337"/>
              <a:gd name="T10" fmla="*/ 286 w 3289"/>
              <a:gd name="T11" fmla="*/ 250 h 337"/>
              <a:gd name="T12" fmla="*/ 347 w 3289"/>
              <a:gd name="T13" fmla="*/ 235 h 337"/>
              <a:gd name="T14" fmla="*/ 408 w 3289"/>
              <a:gd name="T15" fmla="*/ 221 h 337"/>
              <a:gd name="T16" fmla="*/ 471 w 3289"/>
              <a:gd name="T17" fmla="*/ 207 h 337"/>
              <a:gd name="T18" fmla="*/ 535 w 3289"/>
              <a:gd name="T19" fmla="*/ 194 h 337"/>
              <a:gd name="T20" fmla="*/ 600 w 3289"/>
              <a:gd name="T21" fmla="*/ 181 h 337"/>
              <a:gd name="T22" fmla="*/ 666 w 3289"/>
              <a:gd name="T23" fmla="*/ 170 h 337"/>
              <a:gd name="T24" fmla="*/ 733 w 3289"/>
              <a:gd name="T25" fmla="*/ 158 h 337"/>
              <a:gd name="T26" fmla="*/ 801 w 3289"/>
              <a:gd name="T27" fmla="*/ 147 h 337"/>
              <a:gd name="T28" fmla="*/ 870 w 3289"/>
              <a:gd name="T29" fmla="*/ 137 h 337"/>
              <a:gd name="T30" fmla="*/ 940 w 3289"/>
              <a:gd name="T31" fmla="*/ 127 h 337"/>
              <a:gd name="T32" fmla="*/ 1010 w 3289"/>
              <a:gd name="T33" fmla="*/ 118 h 337"/>
              <a:gd name="T34" fmla="*/ 1081 w 3289"/>
              <a:gd name="T35" fmla="*/ 109 h 337"/>
              <a:gd name="T36" fmla="*/ 1153 w 3289"/>
              <a:gd name="T37" fmla="*/ 101 h 337"/>
              <a:gd name="T38" fmla="*/ 1226 w 3289"/>
              <a:gd name="T39" fmla="*/ 93 h 337"/>
              <a:gd name="T40" fmla="*/ 1300 w 3289"/>
              <a:gd name="T41" fmla="*/ 85 h 337"/>
              <a:gd name="T42" fmla="*/ 1374 w 3289"/>
              <a:gd name="T43" fmla="*/ 78 h 337"/>
              <a:gd name="T44" fmla="*/ 1449 w 3289"/>
              <a:gd name="T45" fmla="*/ 71 h 337"/>
              <a:gd name="T46" fmla="*/ 1524 w 3289"/>
              <a:gd name="T47" fmla="*/ 65 h 337"/>
              <a:gd name="T48" fmla="*/ 1600 w 3289"/>
              <a:gd name="T49" fmla="*/ 59 h 337"/>
              <a:gd name="T50" fmla="*/ 1677 w 3289"/>
              <a:gd name="T51" fmla="*/ 53 h 337"/>
              <a:gd name="T52" fmla="*/ 1754 w 3289"/>
              <a:gd name="T53" fmla="*/ 47 h 337"/>
              <a:gd name="T54" fmla="*/ 1832 w 3289"/>
              <a:gd name="T55" fmla="*/ 42 h 337"/>
              <a:gd name="T56" fmla="*/ 1910 w 3289"/>
              <a:gd name="T57" fmla="*/ 37 h 337"/>
              <a:gd name="T58" fmla="*/ 1989 w 3289"/>
              <a:gd name="T59" fmla="*/ 33 h 337"/>
              <a:gd name="T60" fmla="*/ 2068 w 3289"/>
              <a:gd name="T61" fmla="*/ 29 h 337"/>
              <a:gd name="T62" fmla="*/ 2148 w 3289"/>
              <a:gd name="T63" fmla="*/ 25 h 337"/>
              <a:gd name="T64" fmla="*/ 2227 w 3289"/>
              <a:gd name="T65" fmla="*/ 21 h 337"/>
              <a:gd name="T66" fmla="*/ 2308 w 3289"/>
              <a:gd name="T67" fmla="*/ 18 h 337"/>
              <a:gd name="T68" fmla="*/ 2388 w 3289"/>
              <a:gd name="T69" fmla="*/ 15 h 337"/>
              <a:gd name="T70" fmla="*/ 2469 w 3289"/>
              <a:gd name="T71" fmla="*/ 12 h 337"/>
              <a:gd name="T72" fmla="*/ 2550 w 3289"/>
              <a:gd name="T73" fmla="*/ 10 h 337"/>
              <a:gd name="T74" fmla="*/ 2632 w 3289"/>
              <a:gd name="T75" fmla="*/ 8 h 337"/>
              <a:gd name="T76" fmla="*/ 2714 w 3289"/>
              <a:gd name="T77" fmla="*/ 6 h 337"/>
              <a:gd name="T78" fmla="*/ 2795 w 3289"/>
              <a:gd name="T79" fmla="*/ 4 h 337"/>
              <a:gd name="T80" fmla="*/ 2877 w 3289"/>
              <a:gd name="T81" fmla="*/ 3 h 337"/>
              <a:gd name="T82" fmla="*/ 2960 w 3289"/>
              <a:gd name="T83" fmla="*/ 2 h 337"/>
              <a:gd name="T84" fmla="*/ 3042 w 3289"/>
              <a:gd name="T85" fmla="*/ 1 h 337"/>
              <a:gd name="T86" fmla="*/ 3124 w 3289"/>
              <a:gd name="T87" fmla="*/ 0 h 337"/>
              <a:gd name="T88" fmla="*/ 3207 w 3289"/>
              <a:gd name="T89" fmla="*/ 0 h 337"/>
              <a:gd name="T90" fmla="*/ 3289 w 3289"/>
              <a:gd name="T91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0" y="337"/>
                </a:moveTo>
                <a:lnTo>
                  <a:pt x="55" y="318"/>
                </a:lnTo>
                <a:lnTo>
                  <a:pt x="111" y="300"/>
                </a:lnTo>
                <a:lnTo>
                  <a:pt x="168" y="282"/>
                </a:lnTo>
                <a:lnTo>
                  <a:pt x="226" y="266"/>
                </a:lnTo>
                <a:lnTo>
                  <a:pt x="286" y="250"/>
                </a:lnTo>
                <a:lnTo>
                  <a:pt x="347" y="235"/>
                </a:lnTo>
                <a:lnTo>
                  <a:pt x="408" y="221"/>
                </a:lnTo>
                <a:lnTo>
                  <a:pt x="471" y="207"/>
                </a:lnTo>
                <a:lnTo>
                  <a:pt x="535" y="194"/>
                </a:lnTo>
                <a:lnTo>
                  <a:pt x="600" y="181"/>
                </a:lnTo>
                <a:lnTo>
                  <a:pt x="666" y="170"/>
                </a:lnTo>
                <a:lnTo>
                  <a:pt x="733" y="158"/>
                </a:lnTo>
                <a:lnTo>
                  <a:pt x="801" y="147"/>
                </a:lnTo>
                <a:lnTo>
                  <a:pt x="870" y="137"/>
                </a:lnTo>
                <a:lnTo>
                  <a:pt x="940" y="127"/>
                </a:lnTo>
                <a:lnTo>
                  <a:pt x="1010" y="118"/>
                </a:lnTo>
                <a:lnTo>
                  <a:pt x="1081" y="109"/>
                </a:lnTo>
                <a:lnTo>
                  <a:pt x="1153" y="101"/>
                </a:lnTo>
                <a:lnTo>
                  <a:pt x="1226" y="93"/>
                </a:lnTo>
                <a:lnTo>
                  <a:pt x="1300" y="85"/>
                </a:lnTo>
                <a:lnTo>
                  <a:pt x="1374" y="78"/>
                </a:lnTo>
                <a:lnTo>
                  <a:pt x="1449" y="71"/>
                </a:lnTo>
                <a:lnTo>
                  <a:pt x="1524" y="65"/>
                </a:lnTo>
                <a:lnTo>
                  <a:pt x="1600" y="59"/>
                </a:lnTo>
                <a:lnTo>
                  <a:pt x="1677" y="53"/>
                </a:lnTo>
                <a:lnTo>
                  <a:pt x="1754" y="47"/>
                </a:lnTo>
                <a:lnTo>
                  <a:pt x="1832" y="42"/>
                </a:lnTo>
                <a:lnTo>
                  <a:pt x="1910" y="37"/>
                </a:lnTo>
                <a:lnTo>
                  <a:pt x="1989" y="33"/>
                </a:lnTo>
                <a:lnTo>
                  <a:pt x="2068" y="29"/>
                </a:lnTo>
                <a:lnTo>
                  <a:pt x="2148" y="25"/>
                </a:lnTo>
                <a:lnTo>
                  <a:pt x="2227" y="21"/>
                </a:lnTo>
                <a:lnTo>
                  <a:pt x="2308" y="18"/>
                </a:lnTo>
                <a:lnTo>
                  <a:pt x="2388" y="15"/>
                </a:lnTo>
                <a:lnTo>
                  <a:pt x="2469" y="12"/>
                </a:lnTo>
                <a:lnTo>
                  <a:pt x="2550" y="10"/>
                </a:lnTo>
                <a:lnTo>
                  <a:pt x="2632" y="8"/>
                </a:lnTo>
                <a:lnTo>
                  <a:pt x="2714" y="6"/>
                </a:lnTo>
                <a:lnTo>
                  <a:pt x="2795" y="4"/>
                </a:lnTo>
                <a:lnTo>
                  <a:pt x="2877" y="3"/>
                </a:lnTo>
                <a:lnTo>
                  <a:pt x="2960" y="2"/>
                </a:lnTo>
                <a:lnTo>
                  <a:pt x="3042" y="1"/>
                </a:lnTo>
                <a:lnTo>
                  <a:pt x="3124" y="0"/>
                </a:lnTo>
                <a:lnTo>
                  <a:pt x="3207" y="0"/>
                </a:lnTo>
                <a:lnTo>
                  <a:pt x="3289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6" name="Freeform 71"/>
          <p:cNvSpPr>
            <a:spLocks/>
          </p:cNvSpPr>
          <p:nvPr/>
        </p:nvSpPr>
        <p:spPr bwMode="auto">
          <a:xfrm flipV="1">
            <a:off x="3258652" y="3739029"/>
            <a:ext cx="2363788" cy="120650"/>
          </a:xfrm>
          <a:custGeom>
            <a:avLst/>
            <a:gdLst>
              <a:gd name="T0" fmla="*/ 0 w 3447"/>
              <a:gd name="T1" fmla="*/ 177 h 177"/>
              <a:gd name="T2" fmla="*/ 60 w 3447"/>
              <a:gd name="T3" fmla="*/ 167 h 177"/>
              <a:gd name="T4" fmla="*/ 121 w 3447"/>
              <a:gd name="T5" fmla="*/ 157 h 177"/>
              <a:gd name="T6" fmla="*/ 183 w 3447"/>
              <a:gd name="T7" fmla="*/ 148 h 177"/>
              <a:gd name="T8" fmla="*/ 246 w 3447"/>
              <a:gd name="T9" fmla="*/ 139 h 177"/>
              <a:gd name="T10" fmla="*/ 310 w 3447"/>
              <a:gd name="T11" fmla="*/ 131 h 177"/>
              <a:gd name="T12" fmla="*/ 375 w 3447"/>
              <a:gd name="T13" fmla="*/ 123 h 177"/>
              <a:gd name="T14" fmla="*/ 441 w 3447"/>
              <a:gd name="T15" fmla="*/ 115 h 177"/>
              <a:gd name="T16" fmla="*/ 509 w 3447"/>
              <a:gd name="T17" fmla="*/ 108 h 177"/>
              <a:gd name="T18" fmla="*/ 577 w 3447"/>
              <a:gd name="T19" fmla="*/ 101 h 177"/>
              <a:gd name="T20" fmla="*/ 646 w 3447"/>
              <a:gd name="T21" fmla="*/ 95 h 177"/>
              <a:gd name="T22" fmla="*/ 716 w 3447"/>
              <a:gd name="T23" fmla="*/ 88 h 177"/>
              <a:gd name="T24" fmla="*/ 786 w 3447"/>
              <a:gd name="T25" fmla="*/ 83 h 177"/>
              <a:gd name="T26" fmla="*/ 858 w 3447"/>
              <a:gd name="T27" fmla="*/ 77 h 177"/>
              <a:gd name="T28" fmla="*/ 930 w 3447"/>
              <a:gd name="T29" fmla="*/ 72 h 177"/>
              <a:gd name="T30" fmla="*/ 1004 w 3447"/>
              <a:gd name="T31" fmla="*/ 67 h 177"/>
              <a:gd name="T32" fmla="*/ 1078 w 3447"/>
              <a:gd name="T33" fmla="*/ 62 h 177"/>
              <a:gd name="T34" fmla="*/ 1152 w 3447"/>
              <a:gd name="T35" fmla="*/ 57 h 177"/>
              <a:gd name="T36" fmla="*/ 1228 w 3447"/>
              <a:gd name="T37" fmla="*/ 53 h 177"/>
              <a:gd name="T38" fmla="*/ 1304 w 3447"/>
              <a:gd name="T39" fmla="*/ 49 h 177"/>
              <a:gd name="T40" fmla="*/ 1381 w 3447"/>
              <a:gd name="T41" fmla="*/ 45 h 177"/>
              <a:gd name="T42" fmla="*/ 1458 w 3447"/>
              <a:gd name="T43" fmla="*/ 41 h 177"/>
              <a:gd name="T44" fmla="*/ 1536 w 3447"/>
              <a:gd name="T45" fmla="*/ 37 h 177"/>
              <a:gd name="T46" fmla="*/ 1615 w 3447"/>
              <a:gd name="T47" fmla="*/ 34 h 177"/>
              <a:gd name="T48" fmla="*/ 1694 w 3447"/>
              <a:gd name="T49" fmla="*/ 31 h 177"/>
              <a:gd name="T50" fmla="*/ 1774 w 3447"/>
              <a:gd name="T51" fmla="*/ 28 h 177"/>
              <a:gd name="T52" fmla="*/ 1855 w 3447"/>
              <a:gd name="T53" fmla="*/ 25 h 177"/>
              <a:gd name="T54" fmla="*/ 1936 w 3447"/>
              <a:gd name="T55" fmla="*/ 22 h 177"/>
              <a:gd name="T56" fmla="*/ 2017 w 3447"/>
              <a:gd name="T57" fmla="*/ 20 h 177"/>
              <a:gd name="T58" fmla="*/ 2099 w 3447"/>
              <a:gd name="T59" fmla="*/ 18 h 177"/>
              <a:gd name="T60" fmla="*/ 2181 w 3447"/>
              <a:gd name="T61" fmla="*/ 15 h 177"/>
              <a:gd name="T62" fmla="*/ 2264 w 3447"/>
              <a:gd name="T63" fmla="*/ 13 h 177"/>
              <a:gd name="T64" fmla="*/ 2347 w 3447"/>
              <a:gd name="T65" fmla="*/ 12 h 177"/>
              <a:gd name="T66" fmla="*/ 2430 w 3447"/>
              <a:gd name="T67" fmla="*/ 10 h 177"/>
              <a:gd name="T68" fmla="*/ 2513 w 3447"/>
              <a:gd name="T69" fmla="*/ 8 h 177"/>
              <a:gd name="T70" fmla="*/ 2597 w 3447"/>
              <a:gd name="T71" fmla="*/ 7 h 177"/>
              <a:gd name="T72" fmla="*/ 2682 w 3447"/>
              <a:gd name="T73" fmla="*/ 6 h 177"/>
              <a:gd name="T74" fmla="*/ 2766 w 3447"/>
              <a:gd name="T75" fmla="*/ 5 h 177"/>
              <a:gd name="T76" fmla="*/ 2851 w 3447"/>
              <a:gd name="T77" fmla="*/ 4 h 177"/>
              <a:gd name="T78" fmla="*/ 2936 w 3447"/>
              <a:gd name="T79" fmla="*/ 3 h 177"/>
              <a:gd name="T80" fmla="*/ 3021 w 3447"/>
              <a:gd name="T81" fmla="*/ 2 h 177"/>
              <a:gd name="T82" fmla="*/ 3106 w 3447"/>
              <a:gd name="T83" fmla="*/ 1 h 177"/>
              <a:gd name="T84" fmla="*/ 3191 w 3447"/>
              <a:gd name="T85" fmla="*/ 1 h 177"/>
              <a:gd name="T86" fmla="*/ 3276 w 3447"/>
              <a:gd name="T87" fmla="*/ 1 h 177"/>
              <a:gd name="T88" fmla="*/ 3362 w 3447"/>
              <a:gd name="T89" fmla="*/ 0 h 177"/>
              <a:gd name="T90" fmla="*/ 3447 w 3447"/>
              <a:gd name="T9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0" y="177"/>
                </a:moveTo>
                <a:lnTo>
                  <a:pt x="60" y="167"/>
                </a:lnTo>
                <a:lnTo>
                  <a:pt x="121" y="157"/>
                </a:lnTo>
                <a:lnTo>
                  <a:pt x="183" y="148"/>
                </a:lnTo>
                <a:lnTo>
                  <a:pt x="246" y="139"/>
                </a:lnTo>
                <a:lnTo>
                  <a:pt x="310" y="131"/>
                </a:lnTo>
                <a:lnTo>
                  <a:pt x="375" y="123"/>
                </a:lnTo>
                <a:lnTo>
                  <a:pt x="441" y="115"/>
                </a:lnTo>
                <a:lnTo>
                  <a:pt x="509" y="108"/>
                </a:lnTo>
                <a:lnTo>
                  <a:pt x="577" y="101"/>
                </a:lnTo>
                <a:lnTo>
                  <a:pt x="646" y="95"/>
                </a:lnTo>
                <a:lnTo>
                  <a:pt x="716" y="88"/>
                </a:lnTo>
                <a:lnTo>
                  <a:pt x="786" y="83"/>
                </a:lnTo>
                <a:lnTo>
                  <a:pt x="858" y="77"/>
                </a:lnTo>
                <a:lnTo>
                  <a:pt x="930" y="72"/>
                </a:lnTo>
                <a:lnTo>
                  <a:pt x="1004" y="67"/>
                </a:lnTo>
                <a:lnTo>
                  <a:pt x="1078" y="62"/>
                </a:lnTo>
                <a:lnTo>
                  <a:pt x="1152" y="57"/>
                </a:lnTo>
                <a:lnTo>
                  <a:pt x="1228" y="53"/>
                </a:lnTo>
                <a:lnTo>
                  <a:pt x="1304" y="49"/>
                </a:lnTo>
                <a:lnTo>
                  <a:pt x="1381" y="45"/>
                </a:lnTo>
                <a:lnTo>
                  <a:pt x="1458" y="41"/>
                </a:lnTo>
                <a:lnTo>
                  <a:pt x="1536" y="37"/>
                </a:lnTo>
                <a:lnTo>
                  <a:pt x="1615" y="34"/>
                </a:lnTo>
                <a:lnTo>
                  <a:pt x="1694" y="31"/>
                </a:lnTo>
                <a:lnTo>
                  <a:pt x="1774" y="28"/>
                </a:lnTo>
                <a:lnTo>
                  <a:pt x="1855" y="25"/>
                </a:lnTo>
                <a:lnTo>
                  <a:pt x="1936" y="22"/>
                </a:lnTo>
                <a:lnTo>
                  <a:pt x="2017" y="20"/>
                </a:lnTo>
                <a:lnTo>
                  <a:pt x="2099" y="18"/>
                </a:lnTo>
                <a:lnTo>
                  <a:pt x="2181" y="15"/>
                </a:lnTo>
                <a:lnTo>
                  <a:pt x="2264" y="13"/>
                </a:lnTo>
                <a:lnTo>
                  <a:pt x="2347" y="12"/>
                </a:lnTo>
                <a:lnTo>
                  <a:pt x="2430" y="10"/>
                </a:lnTo>
                <a:lnTo>
                  <a:pt x="2513" y="8"/>
                </a:lnTo>
                <a:lnTo>
                  <a:pt x="2597" y="7"/>
                </a:lnTo>
                <a:lnTo>
                  <a:pt x="2682" y="6"/>
                </a:lnTo>
                <a:lnTo>
                  <a:pt x="2766" y="5"/>
                </a:lnTo>
                <a:lnTo>
                  <a:pt x="2851" y="4"/>
                </a:lnTo>
                <a:lnTo>
                  <a:pt x="2936" y="3"/>
                </a:lnTo>
                <a:lnTo>
                  <a:pt x="3021" y="2"/>
                </a:lnTo>
                <a:lnTo>
                  <a:pt x="3106" y="1"/>
                </a:lnTo>
                <a:lnTo>
                  <a:pt x="3191" y="1"/>
                </a:lnTo>
                <a:lnTo>
                  <a:pt x="3276" y="1"/>
                </a:lnTo>
                <a:lnTo>
                  <a:pt x="3362" y="0"/>
                </a:lnTo>
                <a:lnTo>
                  <a:pt x="3447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Freeform 72"/>
          <p:cNvSpPr>
            <a:spLocks/>
          </p:cNvSpPr>
          <p:nvPr/>
        </p:nvSpPr>
        <p:spPr bwMode="auto">
          <a:xfrm flipV="1">
            <a:off x="5622440" y="6337766"/>
            <a:ext cx="417513" cy="180975"/>
          </a:xfrm>
          <a:custGeom>
            <a:avLst/>
            <a:gdLst>
              <a:gd name="T0" fmla="*/ 608 w 608"/>
              <a:gd name="T1" fmla="*/ 0 h 265"/>
              <a:gd name="T2" fmla="*/ 606 w 608"/>
              <a:gd name="T3" fmla="*/ 11 h 265"/>
              <a:gd name="T4" fmla="*/ 603 w 608"/>
              <a:gd name="T5" fmla="*/ 21 h 265"/>
              <a:gd name="T6" fmla="*/ 599 w 608"/>
              <a:gd name="T7" fmla="*/ 31 h 265"/>
              <a:gd name="T8" fmla="*/ 595 w 608"/>
              <a:gd name="T9" fmla="*/ 41 h 265"/>
              <a:gd name="T10" fmla="*/ 590 w 608"/>
              <a:gd name="T11" fmla="*/ 51 h 265"/>
              <a:gd name="T12" fmla="*/ 584 w 608"/>
              <a:gd name="T13" fmla="*/ 61 h 265"/>
              <a:gd name="T14" fmla="*/ 578 w 608"/>
              <a:gd name="T15" fmla="*/ 70 h 265"/>
              <a:gd name="T16" fmla="*/ 571 w 608"/>
              <a:gd name="T17" fmla="*/ 80 h 265"/>
              <a:gd name="T18" fmla="*/ 563 w 608"/>
              <a:gd name="T19" fmla="*/ 89 h 265"/>
              <a:gd name="T20" fmla="*/ 555 w 608"/>
              <a:gd name="T21" fmla="*/ 98 h 265"/>
              <a:gd name="T22" fmla="*/ 546 w 608"/>
              <a:gd name="T23" fmla="*/ 107 h 265"/>
              <a:gd name="T24" fmla="*/ 537 w 608"/>
              <a:gd name="T25" fmla="*/ 116 h 265"/>
              <a:gd name="T26" fmla="*/ 527 w 608"/>
              <a:gd name="T27" fmla="*/ 124 h 265"/>
              <a:gd name="T28" fmla="*/ 516 w 608"/>
              <a:gd name="T29" fmla="*/ 133 h 265"/>
              <a:gd name="T30" fmla="*/ 505 w 608"/>
              <a:gd name="T31" fmla="*/ 141 h 265"/>
              <a:gd name="T32" fmla="*/ 493 w 608"/>
              <a:gd name="T33" fmla="*/ 149 h 265"/>
              <a:gd name="T34" fmla="*/ 481 w 608"/>
              <a:gd name="T35" fmla="*/ 156 h 265"/>
              <a:gd name="T36" fmla="*/ 468 w 608"/>
              <a:gd name="T37" fmla="*/ 164 h 265"/>
              <a:gd name="T38" fmla="*/ 455 w 608"/>
              <a:gd name="T39" fmla="*/ 171 h 265"/>
              <a:gd name="T40" fmla="*/ 442 w 608"/>
              <a:gd name="T41" fmla="*/ 178 h 265"/>
              <a:gd name="T42" fmla="*/ 428 w 608"/>
              <a:gd name="T43" fmla="*/ 185 h 265"/>
              <a:gd name="T44" fmla="*/ 413 w 608"/>
              <a:gd name="T45" fmla="*/ 191 h 265"/>
              <a:gd name="T46" fmla="*/ 398 w 608"/>
              <a:gd name="T47" fmla="*/ 197 h 265"/>
              <a:gd name="T48" fmla="*/ 383 w 608"/>
              <a:gd name="T49" fmla="*/ 203 h 265"/>
              <a:gd name="T50" fmla="*/ 367 w 608"/>
              <a:gd name="T51" fmla="*/ 209 h 265"/>
              <a:gd name="T52" fmla="*/ 351 w 608"/>
              <a:gd name="T53" fmla="*/ 214 h 265"/>
              <a:gd name="T54" fmla="*/ 335 w 608"/>
              <a:gd name="T55" fmla="*/ 219 h 265"/>
              <a:gd name="T56" fmla="*/ 318 w 608"/>
              <a:gd name="T57" fmla="*/ 224 h 265"/>
              <a:gd name="T58" fmla="*/ 301 w 608"/>
              <a:gd name="T59" fmla="*/ 229 h 265"/>
              <a:gd name="T60" fmla="*/ 283 w 608"/>
              <a:gd name="T61" fmla="*/ 233 h 265"/>
              <a:gd name="T62" fmla="*/ 266 w 608"/>
              <a:gd name="T63" fmla="*/ 237 h 265"/>
              <a:gd name="T64" fmla="*/ 248 w 608"/>
              <a:gd name="T65" fmla="*/ 241 h 265"/>
              <a:gd name="T66" fmla="*/ 230 w 608"/>
              <a:gd name="T67" fmla="*/ 245 h 265"/>
              <a:gd name="T68" fmla="*/ 211 w 608"/>
              <a:gd name="T69" fmla="*/ 248 h 265"/>
              <a:gd name="T70" fmla="*/ 193 w 608"/>
              <a:gd name="T71" fmla="*/ 251 h 265"/>
              <a:gd name="T72" fmla="*/ 174 w 608"/>
              <a:gd name="T73" fmla="*/ 254 h 265"/>
              <a:gd name="T74" fmla="*/ 155 w 608"/>
              <a:gd name="T75" fmla="*/ 256 h 265"/>
              <a:gd name="T76" fmla="*/ 136 w 608"/>
              <a:gd name="T77" fmla="*/ 258 h 265"/>
              <a:gd name="T78" fmla="*/ 117 w 608"/>
              <a:gd name="T79" fmla="*/ 260 h 265"/>
              <a:gd name="T80" fmla="*/ 98 w 608"/>
              <a:gd name="T81" fmla="*/ 262 h 265"/>
              <a:gd name="T82" fmla="*/ 78 w 608"/>
              <a:gd name="T83" fmla="*/ 263 h 265"/>
              <a:gd name="T84" fmla="*/ 59 w 608"/>
              <a:gd name="T85" fmla="*/ 264 h 265"/>
              <a:gd name="T86" fmla="*/ 39 w 608"/>
              <a:gd name="T87" fmla="*/ 265 h 265"/>
              <a:gd name="T88" fmla="*/ 20 w 608"/>
              <a:gd name="T89" fmla="*/ 265 h 265"/>
              <a:gd name="T90" fmla="*/ 0 w 608"/>
              <a:gd name="T9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608" y="0"/>
                </a:moveTo>
                <a:lnTo>
                  <a:pt x="606" y="11"/>
                </a:lnTo>
                <a:lnTo>
                  <a:pt x="603" y="21"/>
                </a:lnTo>
                <a:lnTo>
                  <a:pt x="599" y="31"/>
                </a:lnTo>
                <a:lnTo>
                  <a:pt x="595" y="41"/>
                </a:lnTo>
                <a:lnTo>
                  <a:pt x="590" y="51"/>
                </a:lnTo>
                <a:lnTo>
                  <a:pt x="584" y="61"/>
                </a:lnTo>
                <a:lnTo>
                  <a:pt x="578" y="70"/>
                </a:lnTo>
                <a:lnTo>
                  <a:pt x="571" y="80"/>
                </a:lnTo>
                <a:lnTo>
                  <a:pt x="563" y="89"/>
                </a:lnTo>
                <a:lnTo>
                  <a:pt x="555" y="98"/>
                </a:lnTo>
                <a:lnTo>
                  <a:pt x="546" y="107"/>
                </a:lnTo>
                <a:lnTo>
                  <a:pt x="537" y="116"/>
                </a:lnTo>
                <a:lnTo>
                  <a:pt x="527" y="124"/>
                </a:lnTo>
                <a:lnTo>
                  <a:pt x="516" y="133"/>
                </a:lnTo>
                <a:lnTo>
                  <a:pt x="505" y="141"/>
                </a:lnTo>
                <a:lnTo>
                  <a:pt x="493" y="149"/>
                </a:lnTo>
                <a:lnTo>
                  <a:pt x="481" y="156"/>
                </a:lnTo>
                <a:lnTo>
                  <a:pt x="468" y="164"/>
                </a:lnTo>
                <a:lnTo>
                  <a:pt x="455" y="171"/>
                </a:lnTo>
                <a:lnTo>
                  <a:pt x="442" y="178"/>
                </a:lnTo>
                <a:lnTo>
                  <a:pt x="428" y="185"/>
                </a:lnTo>
                <a:lnTo>
                  <a:pt x="413" y="191"/>
                </a:lnTo>
                <a:lnTo>
                  <a:pt x="398" y="197"/>
                </a:lnTo>
                <a:lnTo>
                  <a:pt x="383" y="203"/>
                </a:lnTo>
                <a:lnTo>
                  <a:pt x="367" y="209"/>
                </a:lnTo>
                <a:lnTo>
                  <a:pt x="351" y="214"/>
                </a:lnTo>
                <a:lnTo>
                  <a:pt x="335" y="219"/>
                </a:lnTo>
                <a:lnTo>
                  <a:pt x="318" y="224"/>
                </a:lnTo>
                <a:lnTo>
                  <a:pt x="301" y="229"/>
                </a:lnTo>
                <a:lnTo>
                  <a:pt x="283" y="233"/>
                </a:lnTo>
                <a:lnTo>
                  <a:pt x="266" y="237"/>
                </a:lnTo>
                <a:lnTo>
                  <a:pt x="248" y="241"/>
                </a:lnTo>
                <a:lnTo>
                  <a:pt x="230" y="245"/>
                </a:lnTo>
                <a:lnTo>
                  <a:pt x="211" y="248"/>
                </a:lnTo>
                <a:lnTo>
                  <a:pt x="193" y="251"/>
                </a:lnTo>
                <a:lnTo>
                  <a:pt x="174" y="254"/>
                </a:lnTo>
                <a:lnTo>
                  <a:pt x="155" y="256"/>
                </a:lnTo>
                <a:lnTo>
                  <a:pt x="136" y="258"/>
                </a:lnTo>
                <a:lnTo>
                  <a:pt x="117" y="260"/>
                </a:lnTo>
                <a:lnTo>
                  <a:pt x="98" y="262"/>
                </a:lnTo>
                <a:lnTo>
                  <a:pt x="78" y="263"/>
                </a:lnTo>
                <a:lnTo>
                  <a:pt x="59" y="264"/>
                </a:lnTo>
                <a:lnTo>
                  <a:pt x="39" y="265"/>
                </a:lnTo>
                <a:lnTo>
                  <a:pt x="20" y="265"/>
                </a:lnTo>
                <a:lnTo>
                  <a:pt x="0" y="265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8" name="Freeform 73"/>
          <p:cNvSpPr>
            <a:spLocks/>
          </p:cNvSpPr>
          <p:nvPr/>
        </p:nvSpPr>
        <p:spPr bwMode="auto">
          <a:xfrm flipV="1">
            <a:off x="5622440" y="6102816"/>
            <a:ext cx="820738" cy="307975"/>
          </a:xfrm>
          <a:custGeom>
            <a:avLst/>
            <a:gdLst>
              <a:gd name="T0" fmla="*/ 1197 w 1197"/>
              <a:gd name="T1" fmla="*/ 0 h 450"/>
              <a:gd name="T2" fmla="*/ 1189 w 1197"/>
              <a:gd name="T3" fmla="*/ 20 h 450"/>
              <a:gd name="T4" fmla="*/ 1180 w 1197"/>
              <a:gd name="T5" fmla="*/ 39 h 450"/>
              <a:gd name="T6" fmla="*/ 1170 w 1197"/>
              <a:gd name="T7" fmla="*/ 57 h 450"/>
              <a:gd name="T8" fmla="*/ 1158 w 1197"/>
              <a:gd name="T9" fmla="*/ 76 h 450"/>
              <a:gd name="T10" fmla="*/ 1145 w 1197"/>
              <a:gd name="T11" fmla="*/ 94 h 450"/>
              <a:gd name="T12" fmla="*/ 1131 w 1197"/>
              <a:gd name="T13" fmla="*/ 111 h 450"/>
              <a:gd name="T14" fmla="*/ 1116 w 1197"/>
              <a:gd name="T15" fmla="*/ 128 h 450"/>
              <a:gd name="T16" fmla="*/ 1100 w 1197"/>
              <a:gd name="T17" fmla="*/ 145 h 450"/>
              <a:gd name="T18" fmla="*/ 1083 w 1197"/>
              <a:gd name="T19" fmla="*/ 161 h 450"/>
              <a:gd name="T20" fmla="*/ 1064 w 1197"/>
              <a:gd name="T21" fmla="*/ 177 h 450"/>
              <a:gd name="T22" fmla="*/ 1045 w 1197"/>
              <a:gd name="T23" fmla="*/ 192 h 450"/>
              <a:gd name="T24" fmla="*/ 1025 w 1197"/>
              <a:gd name="T25" fmla="*/ 207 h 450"/>
              <a:gd name="T26" fmla="*/ 1003 w 1197"/>
              <a:gd name="T27" fmla="*/ 222 h 450"/>
              <a:gd name="T28" fmla="*/ 981 w 1197"/>
              <a:gd name="T29" fmla="*/ 236 h 450"/>
              <a:gd name="T30" fmla="*/ 958 w 1197"/>
              <a:gd name="T31" fmla="*/ 250 h 450"/>
              <a:gd name="T32" fmla="*/ 934 w 1197"/>
              <a:gd name="T33" fmla="*/ 263 h 450"/>
              <a:gd name="T34" fmla="*/ 909 w 1197"/>
              <a:gd name="T35" fmla="*/ 276 h 450"/>
              <a:gd name="T36" fmla="*/ 884 w 1197"/>
              <a:gd name="T37" fmla="*/ 288 h 450"/>
              <a:gd name="T38" fmla="*/ 857 w 1197"/>
              <a:gd name="T39" fmla="*/ 300 h 450"/>
              <a:gd name="T40" fmla="*/ 830 w 1197"/>
              <a:gd name="T41" fmla="*/ 311 h 450"/>
              <a:gd name="T42" fmla="*/ 802 w 1197"/>
              <a:gd name="T43" fmla="*/ 322 h 450"/>
              <a:gd name="T44" fmla="*/ 774 w 1197"/>
              <a:gd name="T45" fmla="*/ 333 h 450"/>
              <a:gd name="T46" fmla="*/ 745 w 1197"/>
              <a:gd name="T47" fmla="*/ 343 h 450"/>
              <a:gd name="T48" fmla="*/ 715 w 1197"/>
              <a:gd name="T49" fmla="*/ 352 h 450"/>
              <a:gd name="T50" fmla="*/ 685 w 1197"/>
              <a:gd name="T51" fmla="*/ 361 h 450"/>
              <a:gd name="T52" fmla="*/ 654 w 1197"/>
              <a:gd name="T53" fmla="*/ 370 h 450"/>
              <a:gd name="T54" fmla="*/ 623 w 1197"/>
              <a:gd name="T55" fmla="*/ 378 h 450"/>
              <a:gd name="T56" fmla="*/ 591 w 1197"/>
              <a:gd name="T57" fmla="*/ 386 h 450"/>
              <a:gd name="T58" fmla="*/ 559 w 1197"/>
              <a:gd name="T59" fmla="*/ 393 h 450"/>
              <a:gd name="T60" fmla="*/ 526 w 1197"/>
              <a:gd name="T61" fmla="*/ 400 h 450"/>
              <a:gd name="T62" fmla="*/ 493 w 1197"/>
              <a:gd name="T63" fmla="*/ 407 h 450"/>
              <a:gd name="T64" fmla="*/ 459 w 1197"/>
              <a:gd name="T65" fmla="*/ 413 h 450"/>
              <a:gd name="T66" fmla="*/ 425 w 1197"/>
              <a:gd name="T67" fmla="*/ 418 h 450"/>
              <a:gd name="T68" fmla="*/ 391 w 1197"/>
              <a:gd name="T69" fmla="*/ 423 h 450"/>
              <a:gd name="T70" fmla="*/ 356 w 1197"/>
              <a:gd name="T71" fmla="*/ 428 h 450"/>
              <a:gd name="T72" fmla="*/ 321 w 1197"/>
              <a:gd name="T73" fmla="*/ 432 h 450"/>
              <a:gd name="T74" fmla="*/ 286 w 1197"/>
              <a:gd name="T75" fmla="*/ 436 h 450"/>
              <a:gd name="T76" fmla="*/ 251 w 1197"/>
              <a:gd name="T77" fmla="*/ 439 h 450"/>
              <a:gd name="T78" fmla="*/ 215 w 1197"/>
              <a:gd name="T79" fmla="*/ 442 h 450"/>
              <a:gd name="T80" fmla="*/ 180 w 1197"/>
              <a:gd name="T81" fmla="*/ 444 h 450"/>
              <a:gd name="T82" fmla="*/ 144 w 1197"/>
              <a:gd name="T83" fmla="*/ 446 h 450"/>
              <a:gd name="T84" fmla="*/ 108 w 1197"/>
              <a:gd name="T85" fmla="*/ 448 h 450"/>
              <a:gd name="T86" fmla="*/ 72 w 1197"/>
              <a:gd name="T87" fmla="*/ 449 h 450"/>
              <a:gd name="T88" fmla="*/ 36 w 1197"/>
              <a:gd name="T89" fmla="*/ 450 h 450"/>
              <a:gd name="T90" fmla="*/ 0 w 1197"/>
              <a:gd name="T9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1197" y="0"/>
                </a:moveTo>
                <a:lnTo>
                  <a:pt x="1189" y="20"/>
                </a:lnTo>
                <a:lnTo>
                  <a:pt x="1180" y="39"/>
                </a:lnTo>
                <a:lnTo>
                  <a:pt x="1170" y="57"/>
                </a:lnTo>
                <a:lnTo>
                  <a:pt x="1158" y="76"/>
                </a:lnTo>
                <a:lnTo>
                  <a:pt x="1145" y="94"/>
                </a:lnTo>
                <a:lnTo>
                  <a:pt x="1131" y="111"/>
                </a:lnTo>
                <a:lnTo>
                  <a:pt x="1116" y="128"/>
                </a:lnTo>
                <a:lnTo>
                  <a:pt x="1100" y="145"/>
                </a:lnTo>
                <a:lnTo>
                  <a:pt x="1083" y="161"/>
                </a:lnTo>
                <a:lnTo>
                  <a:pt x="1064" y="177"/>
                </a:lnTo>
                <a:lnTo>
                  <a:pt x="1045" y="192"/>
                </a:lnTo>
                <a:lnTo>
                  <a:pt x="1025" y="207"/>
                </a:lnTo>
                <a:lnTo>
                  <a:pt x="1003" y="222"/>
                </a:lnTo>
                <a:lnTo>
                  <a:pt x="981" y="236"/>
                </a:lnTo>
                <a:lnTo>
                  <a:pt x="958" y="250"/>
                </a:lnTo>
                <a:lnTo>
                  <a:pt x="934" y="263"/>
                </a:lnTo>
                <a:lnTo>
                  <a:pt x="909" y="276"/>
                </a:lnTo>
                <a:lnTo>
                  <a:pt x="884" y="288"/>
                </a:lnTo>
                <a:lnTo>
                  <a:pt x="857" y="300"/>
                </a:lnTo>
                <a:lnTo>
                  <a:pt x="830" y="311"/>
                </a:lnTo>
                <a:lnTo>
                  <a:pt x="802" y="322"/>
                </a:lnTo>
                <a:lnTo>
                  <a:pt x="774" y="333"/>
                </a:lnTo>
                <a:lnTo>
                  <a:pt x="745" y="343"/>
                </a:lnTo>
                <a:lnTo>
                  <a:pt x="715" y="352"/>
                </a:lnTo>
                <a:lnTo>
                  <a:pt x="685" y="361"/>
                </a:lnTo>
                <a:lnTo>
                  <a:pt x="654" y="370"/>
                </a:lnTo>
                <a:lnTo>
                  <a:pt x="623" y="378"/>
                </a:lnTo>
                <a:lnTo>
                  <a:pt x="591" y="386"/>
                </a:lnTo>
                <a:lnTo>
                  <a:pt x="559" y="393"/>
                </a:lnTo>
                <a:lnTo>
                  <a:pt x="526" y="400"/>
                </a:lnTo>
                <a:lnTo>
                  <a:pt x="493" y="407"/>
                </a:lnTo>
                <a:lnTo>
                  <a:pt x="459" y="413"/>
                </a:lnTo>
                <a:lnTo>
                  <a:pt x="425" y="418"/>
                </a:lnTo>
                <a:lnTo>
                  <a:pt x="391" y="423"/>
                </a:lnTo>
                <a:lnTo>
                  <a:pt x="356" y="428"/>
                </a:lnTo>
                <a:lnTo>
                  <a:pt x="321" y="432"/>
                </a:lnTo>
                <a:lnTo>
                  <a:pt x="286" y="436"/>
                </a:lnTo>
                <a:lnTo>
                  <a:pt x="251" y="439"/>
                </a:lnTo>
                <a:lnTo>
                  <a:pt x="215" y="442"/>
                </a:lnTo>
                <a:lnTo>
                  <a:pt x="180" y="444"/>
                </a:lnTo>
                <a:lnTo>
                  <a:pt x="144" y="446"/>
                </a:lnTo>
                <a:lnTo>
                  <a:pt x="108" y="448"/>
                </a:lnTo>
                <a:lnTo>
                  <a:pt x="72" y="449"/>
                </a:lnTo>
                <a:lnTo>
                  <a:pt x="36" y="450"/>
                </a:lnTo>
                <a:lnTo>
                  <a:pt x="0" y="45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Freeform 74"/>
          <p:cNvSpPr>
            <a:spLocks/>
          </p:cNvSpPr>
          <p:nvPr/>
        </p:nvSpPr>
        <p:spPr bwMode="auto">
          <a:xfrm flipV="1">
            <a:off x="5622440" y="5853579"/>
            <a:ext cx="1200150" cy="381000"/>
          </a:xfrm>
          <a:custGeom>
            <a:avLst/>
            <a:gdLst>
              <a:gd name="T0" fmla="*/ 1750 w 1750"/>
              <a:gd name="T1" fmla="*/ 0 h 556"/>
              <a:gd name="T2" fmla="*/ 1734 w 1750"/>
              <a:gd name="T3" fmla="*/ 26 h 556"/>
              <a:gd name="T4" fmla="*/ 1716 w 1750"/>
              <a:gd name="T5" fmla="*/ 51 h 556"/>
              <a:gd name="T6" fmla="*/ 1697 w 1750"/>
              <a:gd name="T7" fmla="*/ 76 h 556"/>
              <a:gd name="T8" fmla="*/ 1676 w 1750"/>
              <a:gd name="T9" fmla="*/ 100 h 556"/>
              <a:gd name="T10" fmla="*/ 1653 w 1750"/>
              <a:gd name="T11" fmla="*/ 124 h 556"/>
              <a:gd name="T12" fmla="*/ 1629 w 1750"/>
              <a:gd name="T13" fmla="*/ 146 h 556"/>
              <a:gd name="T14" fmla="*/ 1604 w 1750"/>
              <a:gd name="T15" fmla="*/ 168 h 556"/>
              <a:gd name="T16" fmla="*/ 1577 w 1750"/>
              <a:gd name="T17" fmla="*/ 189 h 556"/>
              <a:gd name="T18" fmla="*/ 1549 w 1750"/>
              <a:gd name="T19" fmla="*/ 210 h 556"/>
              <a:gd name="T20" fmla="*/ 1520 w 1750"/>
              <a:gd name="T21" fmla="*/ 230 h 556"/>
              <a:gd name="T22" fmla="*/ 1489 w 1750"/>
              <a:gd name="T23" fmla="*/ 249 h 556"/>
              <a:gd name="T24" fmla="*/ 1457 w 1750"/>
              <a:gd name="T25" fmla="*/ 268 h 556"/>
              <a:gd name="T26" fmla="*/ 1425 w 1750"/>
              <a:gd name="T27" fmla="*/ 286 h 556"/>
              <a:gd name="T28" fmla="*/ 1391 w 1750"/>
              <a:gd name="T29" fmla="*/ 303 h 556"/>
              <a:gd name="T30" fmla="*/ 1356 w 1750"/>
              <a:gd name="T31" fmla="*/ 320 h 556"/>
              <a:gd name="T32" fmla="*/ 1320 w 1750"/>
              <a:gd name="T33" fmla="*/ 336 h 556"/>
              <a:gd name="T34" fmla="*/ 1283 w 1750"/>
              <a:gd name="T35" fmla="*/ 351 h 556"/>
              <a:gd name="T36" fmla="*/ 1245 w 1750"/>
              <a:gd name="T37" fmla="*/ 366 h 556"/>
              <a:gd name="T38" fmla="*/ 1206 w 1750"/>
              <a:gd name="T39" fmla="*/ 381 h 556"/>
              <a:gd name="T40" fmla="*/ 1166 w 1750"/>
              <a:gd name="T41" fmla="*/ 394 h 556"/>
              <a:gd name="T42" fmla="*/ 1126 w 1750"/>
              <a:gd name="T43" fmla="*/ 407 h 556"/>
              <a:gd name="T44" fmla="*/ 1085 w 1750"/>
              <a:gd name="T45" fmla="*/ 420 h 556"/>
              <a:gd name="T46" fmla="*/ 1043 w 1750"/>
              <a:gd name="T47" fmla="*/ 432 h 556"/>
              <a:gd name="T48" fmla="*/ 1000 w 1750"/>
              <a:gd name="T49" fmla="*/ 443 h 556"/>
              <a:gd name="T50" fmla="*/ 957 w 1750"/>
              <a:gd name="T51" fmla="*/ 454 h 556"/>
              <a:gd name="T52" fmla="*/ 913 w 1750"/>
              <a:gd name="T53" fmla="*/ 464 h 556"/>
              <a:gd name="T54" fmla="*/ 868 w 1750"/>
              <a:gd name="T55" fmla="*/ 473 h 556"/>
              <a:gd name="T56" fmla="*/ 823 w 1750"/>
              <a:gd name="T57" fmla="*/ 482 h 556"/>
              <a:gd name="T58" fmla="*/ 777 w 1750"/>
              <a:gd name="T59" fmla="*/ 491 h 556"/>
              <a:gd name="T60" fmla="*/ 731 w 1750"/>
              <a:gd name="T61" fmla="*/ 499 h 556"/>
              <a:gd name="T62" fmla="*/ 684 w 1750"/>
              <a:gd name="T63" fmla="*/ 506 h 556"/>
              <a:gd name="T64" fmla="*/ 637 w 1750"/>
              <a:gd name="T65" fmla="*/ 513 h 556"/>
              <a:gd name="T66" fmla="*/ 590 w 1750"/>
              <a:gd name="T67" fmla="*/ 520 h 556"/>
              <a:gd name="T68" fmla="*/ 542 w 1750"/>
              <a:gd name="T69" fmla="*/ 526 h 556"/>
              <a:gd name="T70" fmla="*/ 494 w 1750"/>
              <a:gd name="T71" fmla="*/ 531 h 556"/>
              <a:gd name="T72" fmla="*/ 445 w 1750"/>
              <a:gd name="T73" fmla="*/ 536 h 556"/>
              <a:gd name="T74" fmla="*/ 396 w 1750"/>
              <a:gd name="T75" fmla="*/ 540 h 556"/>
              <a:gd name="T76" fmla="*/ 347 w 1750"/>
              <a:gd name="T77" fmla="*/ 544 h 556"/>
              <a:gd name="T78" fmla="*/ 298 w 1750"/>
              <a:gd name="T79" fmla="*/ 547 h 556"/>
              <a:gd name="T80" fmla="*/ 249 w 1750"/>
              <a:gd name="T81" fmla="*/ 550 h 556"/>
              <a:gd name="T82" fmla="*/ 199 w 1750"/>
              <a:gd name="T83" fmla="*/ 552 h 556"/>
              <a:gd name="T84" fmla="*/ 149 w 1750"/>
              <a:gd name="T85" fmla="*/ 554 h 556"/>
              <a:gd name="T86" fmla="*/ 100 w 1750"/>
              <a:gd name="T87" fmla="*/ 555 h 556"/>
              <a:gd name="T88" fmla="*/ 50 w 1750"/>
              <a:gd name="T89" fmla="*/ 556 h 556"/>
              <a:gd name="T90" fmla="*/ 0 w 1750"/>
              <a:gd name="T91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1750" y="0"/>
                </a:moveTo>
                <a:lnTo>
                  <a:pt x="1734" y="26"/>
                </a:lnTo>
                <a:lnTo>
                  <a:pt x="1716" y="51"/>
                </a:lnTo>
                <a:lnTo>
                  <a:pt x="1697" y="76"/>
                </a:lnTo>
                <a:lnTo>
                  <a:pt x="1676" y="100"/>
                </a:lnTo>
                <a:lnTo>
                  <a:pt x="1653" y="124"/>
                </a:lnTo>
                <a:lnTo>
                  <a:pt x="1629" y="146"/>
                </a:lnTo>
                <a:lnTo>
                  <a:pt x="1604" y="168"/>
                </a:lnTo>
                <a:lnTo>
                  <a:pt x="1577" y="189"/>
                </a:lnTo>
                <a:lnTo>
                  <a:pt x="1549" y="210"/>
                </a:lnTo>
                <a:lnTo>
                  <a:pt x="1520" y="230"/>
                </a:lnTo>
                <a:lnTo>
                  <a:pt x="1489" y="249"/>
                </a:lnTo>
                <a:lnTo>
                  <a:pt x="1457" y="268"/>
                </a:lnTo>
                <a:lnTo>
                  <a:pt x="1425" y="286"/>
                </a:lnTo>
                <a:lnTo>
                  <a:pt x="1391" y="303"/>
                </a:lnTo>
                <a:lnTo>
                  <a:pt x="1356" y="320"/>
                </a:lnTo>
                <a:lnTo>
                  <a:pt x="1320" y="336"/>
                </a:lnTo>
                <a:lnTo>
                  <a:pt x="1283" y="351"/>
                </a:lnTo>
                <a:lnTo>
                  <a:pt x="1245" y="366"/>
                </a:lnTo>
                <a:lnTo>
                  <a:pt x="1206" y="381"/>
                </a:lnTo>
                <a:lnTo>
                  <a:pt x="1166" y="394"/>
                </a:lnTo>
                <a:lnTo>
                  <a:pt x="1126" y="407"/>
                </a:lnTo>
                <a:lnTo>
                  <a:pt x="1085" y="420"/>
                </a:lnTo>
                <a:lnTo>
                  <a:pt x="1043" y="432"/>
                </a:lnTo>
                <a:lnTo>
                  <a:pt x="1000" y="443"/>
                </a:lnTo>
                <a:lnTo>
                  <a:pt x="957" y="454"/>
                </a:lnTo>
                <a:lnTo>
                  <a:pt x="913" y="464"/>
                </a:lnTo>
                <a:lnTo>
                  <a:pt x="868" y="473"/>
                </a:lnTo>
                <a:lnTo>
                  <a:pt x="823" y="482"/>
                </a:lnTo>
                <a:lnTo>
                  <a:pt x="777" y="491"/>
                </a:lnTo>
                <a:lnTo>
                  <a:pt x="731" y="499"/>
                </a:lnTo>
                <a:lnTo>
                  <a:pt x="684" y="506"/>
                </a:lnTo>
                <a:lnTo>
                  <a:pt x="637" y="513"/>
                </a:lnTo>
                <a:lnTo>
                  <a:pt x="590" y="520"/>
                </a:lnTo>
                <a:lnTo>
                  <a:pt x="542" y="526"/>
                </a:lnTo>
                <a:lnTo>
                  <a:pt x="494" y="531"/>
                </a:lnTo>
                <a:lnTo>
                  <a:pt x="445" y="536"/>
                </a:lnTo>
                <a:lnTo>
                  <a:pt x="396" y="540"/>
                </a:lnTo>
                <a:lnTo>
                  <a:pt x="347" y="544"/>
                </a:lnTo>
                <a:lnTo>
                  <a:pt x="298" y="547"/>
                </a:lnTo>
                <a:lnTo>
                  <a:pt x="249" y="550"/>
                </a:lnTo>
                <a:lnTo>
                  <a:pt x="199" y="552"/>
                </a:lnTo>
                <a:lnTo>
                  <a:pt x="149" y="554"/>
                </a:lnTo>
                <a:lnTo>
                  <a:pt x="100" y="555"/>
                </a:lnTo>
                <a:lnTo>
                  <a:pt x="50" y="556"/>
                </a:lnTo>
                <a:lnTo>
                  <a:pt x="0" y="55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0" name="Freeform 75"/>
          <p:cNvSpPr>
            <a:spLocks/>
          </p:cNvSpPr>
          <p:nvPr/>
        </p:nvSpPr>
        <p:spPr bwMode="auto">
          <a:xfrm flipV="1">
            <a:off x="5622440" y="5590054"/>
            <a:ext cx="1543050" cy="404813"/>
          </a:xfrm>
          <a:custGeom>
            <a:avLst/>
            <a:gdLst>
              <a:gd name="T0" fmla="*/ 2250 w 2250"/>
              <a:gd name="T1" fmla="*/ 0 h 589"/>
              <a:gd name="T2" fmla="*/ 2224 w 2250"/>
              <a:gd name="T3" fmla="*/ 29 h 589"/>
              <a:gd name="T4" fmla="*/ 2196 w 2250"/>
              <a:gd name="T5" fmla="*/ 58 h 589"/>
              <a:gd name="T6" fmla="*/ 2166 w 2250"/>
              <a:gd name="T7" fmla="*/ 86 h 589"/>
              <a:gd name="T8" fmla="*/ 2134 w 2250"/>
              <a:gd name="T9" fmla="*/ 112 h 589"/>
              <a:gd name="T10" fmla="*/ 2101 w 2250"/>
              <a:gd name="T11" fmla="*/ 138 h 589"/>
              <a:gd name="T12" fmla="*/ 2067 w 2250"/>
              <a:gd name="T13" fmla="*/ 163 h 589"/>
              <a:gd name="T14" fmla="*/ 2031 w 2250"/>
              <a:gd name="T15" fmla="*/ 187 h 589"/>
              <a:gd name="T16" fmla="*/ 1993 w 2250"/>
              <a:gd name="T17" fmla="*/ 210 h 589"/>
              <a:gd name="T18" fmla="*/ 1954 w 2250"/>
              <a:gd name="T19" fmla="*/ 232 h 589"/>
              <a:gd name="T20" fmla="*/ 1914 w 2250"/>
              <a:gd name="T21" fmla="*/ 253 h 589"/>
              <a:gd name="T22" fmla="*/ 1873 w 2250"/>
              <a:gd name="T23" fmla="*/ 274 h 589"/>
              <a:gd name="T24" fmla="*/ 1830 w 2250"/>
              <a:gd name="T25" fmla="*/ 294 h 589"/>
              <a:gd name="T26" fmla="*/ 1786 w 2250"/>
              <a:gd name="T27" fmla="*/ 313 h 589"/>
              <a:gd name="T28" fmla="*/ 1741 w 2250"/>
              <a:gd name="T29" fmla="*/ 331 h 589"/>
              <a:gd name="T30" fmla="*/ 1695 w 2250"/>
              <a:gd name="T31" fmla="*/ 349 h 589"/>
              <a:gd name="T32" fmla="*/ 1648 w 2250"/>
              <a:gd name="T33" fmla="*/ 365 h 589"/>
              <a:gd name="T34" fmla="*/ 1600 w 2250"/>
              <a:gd name="T35" fmla="*/ 381 h 589"/>
              <a:gd name="T36" fmla="*/ 1551 w 2250"/>
              <a:gd name="T37" fmla="*/ 397 h 589"/>
              <a:gd name="T38" fmla="*/ 1501 w 2250"/>
              <a:gd name="T39" fmla="*/ 412 h 589"/>
              <a:gd name="T40" fmla="*/ 1450 w 2250"/>
              <a:gd name="T41" fmla="*/ 426 h 589"/>
              <a:gd name="T42" fmla="*/ 1398 w 2250"/>
              <a:gd name="T43" fmla="*/ 439 h 589"/>
              <a:gd name="T44" fmla="*/ 1346 w 2250"/>
              <a:gd name="T45" fmla="*/ 452 h 589"/>
              <a:gd name="T46" fmla="*/ 1292 w 2250"/>
              <a:gd name="T47" fmla="*/ 464 h 589"/>
              <a:gd name="T48" fmla="*/ 1238 w 2250"/>
              <a:gd name="T49" fmla="*/ 475 h 589"/>
              <a:gd name="T50" fmla="*/ 1184 w 2250"/>
              <a:gd name="T51" fmla="*/ 486 h 589"/>
              <a:gd name="T52" fmla="*/ 1128 w 2250"/>
              <a:gd name="T53" fmla="*/ 497 h 589"/>
              <a:gd name="T54" fmla="*/ 1073 w 2250"/>
              <a:gd name="T55" fmla="*/ 506 h 589"/>
              <a:gd name="T56" fmla="*/ 1016 w 2250"/>
              <a:gd name="T57" fmla="*/ 515 h 589"/>
              <a:gd name="T58" fmla="*/ 959 w 2250"/>
              <a:gd name="T59" fmla="*/ 524 h 589"/>
              <a:gd name="T60" fmla="*/ 902 w 2250"/>
              <a:gd name="T61" fmla="*/ 532 h 589"/>
              <a:gd name="T62" fmla="*/ 844 w 2250"/>
              <a:gd name="T63" fmla="*/ 540 h 589"/>
              <a:gd name="T64" fmla="*/ 785 w 2250"/>
              <a:gd name="T65" fmla="*/ 546 h 589"/>
              <a:gd name="T66" fmla="*/ 726 w 2250"/>
              <a:gd name="T67" fmla="*/ 553 h 589"/>
              <a:gd name="T68" fmla="*/ 667 w 2250"/>
              <a:gd name="T69" fmla="*/ 559 h 589"/>
              <a:gd name="T70" fmla="*/ 608 w 2250"/>
              <a:gd name="T71" fmla="*/ 564 h 589"/>
              <a:gd name="T72" fmla="*/ 548 w 2250"/>
              <a:gd name="T73" fmla="*/ 569 h 589"/>
              <a:gd name="T74" fmla="*/ 488 w 2250"/>
              <a:gd name="T75" fmla="*/ 573 h 589"/>
              <a:gd name="T76" fmla="*/ 427 w 2250"/>
              <a:gd name="T77" fmla="*/ 577 h 589"/>
              <a:gd name="T78" fmla="*/ 367 w 2250"/>
              <a:gd name="T79" fmla="*/ 580 h 589"/>
              <a:gd name="T80" fmla="*/ 306 w 2250"/>
              <a:gd name="T81" fmla="*/ 583 h 589"/>
              <a:gd name="T82" fmla="*/ 245 w 2250"/>
              <a:gd name="T83" fmla="*/ 585 h 589"/>
              <a:gd name="T84" fmla="*/ 184 w 2250"/>
              <a:gd name="T85" fmla="*/ 587 h 589"/>
              <a:gd name="T86" fmla="*/ 123 w 2250"/>
              <a:gd name="T87" fmla="*/ 588 h 589"/>
              <a:gd name="T88" fmla="*/ 61 w 2250"/>
              <a:gd name="T89" fmla="*/ 589 h 589"/>
              <a:gd name="T90" fmla="*/ 0 w 2250"/>
              <a:gd name="T91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2250" y="0"/>
                </a:moveTo>
                <a:lnTo>
                  <a:pt x="2224" y="29"/>
                </a:lnTo>
                <a:lnTo>
                  <a:pt x="2196" y="58"/>
                </a:lnTo>
                <a:lnTo>
                  <a:pt x="2166" y="86"/>
                </a:lnTo>
                <a:lnTo>
                  <a:pt x="2134" y="112"/>
                </a:lnTo>
                <a:lnTo>
                  <a:pt x="2101" y="138"/>
                </a:lnTo>
                <a:lnTo>
                  <a:pt x="2067" y="163"/>
                </a:lnTo>
                <a:lnTo>
                  <a:pt x="2031" y="187"/>
                </a:lnTo>
                <a:lnTo>
                  <a:pt x="1993" y="210"/>
                </a:lnTo>
                <a:lnTo>
                  <a:pt x="1954" y="232"/>
                </a:lnTo>
                <a:lnTo>
                  <a:pt x="1914" y="253"/>
                </a:lnTo>
                <a:lnTo>
                  <a:pt x="1873" y="274"/>
                </a:lnTo>
                <a:lnTo>
                  <a:pt x="1830" y="294"/>
                </a:lnTo>
                <a:lnTo>
                  <a:pt x="1786" y="313"/>
                </a:lnTo>
                <a:lnTo>
                  <a:pt x="1741" y="331"/>
                </a:lnTo>
                <a:lnTo>
                  <a:pt x="1695" y="349"/>
                </a:lnTo>
                <a:lnTo>
                  <a:pt x="1648" y="365"/>
                </a:lnTo>
                <a:lnTo>
                  <a:pt x="1600" y="381"/>
                </a:lnTo>
                <a:lnTo>
                  <a:pt x="1551" y="397"/>
                </a:lnTo>
                <a:lnTo>
                  <a:pt x="1501" y="412"/>
                </a:lnTo>
                <a:lnTo>
                  <a:pt x="1450" y="426"/>
                </a:lnTo>
                <a:lnTo>
                  <a:pt x="1398" y="439"/>
                </a:lnTo>
                <a:lnTo>
                  <a:pt x="1346" y="452"/>
                </a:lnTo>
                <a:lnTo>
                  <a:pt x="1292" y="464"/>
                </a:lnTo>
                <a:lnTo>
                  <a:pt x="1238" y="475"/>
                </a:lnTo>
                <a:lnTo>
                  <a:pt x="1184" y="486"/>
                </a:lnTo>
                <a:lnTo>
                  <a:pt x="1128" y="497"/>
                </a:lnTo>
                <a:lnTo>
                  <a:pt x="1073" y="506"/>
                </a:lnTo>
                <a:lnTo>
                  <a:pt x="1016" y="515"/>
                </a:lnTo>
                <a:lnTo>
                  <a:pt x="959" y="524"/>
                </a:lnTo>
                <a:lnTo>
                  <a:pt x="902" y="532"/>
                </a:lnTo>
                <a:lnTo>
                  <a:pt x="844" y="540"/>
                </a:lnTo>
                <a:lnTo>
                  <a:pt x="785" y="546"/>
                </a:lnTo>
                <a:lnTo>
                  <a:pt x="726" y="553"/>
                </a:lnTo>
                <a:lnTo>
                  <a:pt x="667" y="559"/>
                </a:lnTo>
                <a:lnTo>
                  <a:pt x="608" y="564"/>
                </a:lnTo>
                <a:lnTo>
                  <a:pt x="548" y="569"/>
                </a:lnTo>
                <a:lnTo>
                  <a:pt x="488" y="573"/>
                </a:lnTo>
                <a:lnTo>
                  <a:pt x="427" y="577"/>
                </a:lnTo>
                <a:lnTo>
                  <a:pt x="367" y="580"/>
                </a:lnTo>
                <a:lnTo>
                  <a:pt x="306" y="583"/>
                </a:lnTo>
                <a:lnTo>
                  <a:pt x="245" y="585"/>
                </a:lnTo>
                <a:lnTo>
                  <a:pt x="184" y="587"/>
                </a:lnTo>
                <a:lnTo>
                  <a:pt x="123" y="588"/>
                </a:lnTo>
                <a:lnTo>
                  <a:pt x="61" y="589"/>
                </a:lnTo>
                <a:lnTo>
                  <a:pt x="0" y="58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Freeform 76"/>
          <p:cNvSpPr>
            <a:spLocks/>
          </p:cNvSpPr>
          <p:nvPr/>
        </p:nvSpPr>
        <p:spPr bwMode="auto">
          <a:xfrm flipV="1">
            <a:off x="5622440" y="5317004"/>
            <a:ext cx="1838325" cy="381000"/>
          </a:xfrm>
          <a:custGeom>
            <a:avLst/>
            <a:gdLst>
              <a:gd name="T0" fmla="*/ 2681 w 2681"/>
              <a:gd name="T1" fmla="*/ 0 h 557"/>
              <a:gd name="T2" fmla="*/ 2644 w 2681"/>
              <a:gd name="T3" fmla="*/ 30 h 557"/>
              <a:gd name="T4" fmla="*/ 2606 w 2681"/>
              <a:gd name="T5" fmla="*/ 58 h 557"/>
              <a:gd name="T6" fmla="*/ 2566 w 2681"/>
              <a:gd name="T7" fmla="*/ 85 h 557"/>
              <a:gd name="T8" fmla="*/ 2524 w 2681"/>
              <a:gd name="T9" fmla="*/ 111 h 557"/>
              <a:gd name="T10" fmla="*/ 2481 w 2681"/>
              <a:gd name="T11" fmla="*/ 136 h 557"/>
              <a:gd name="T12" fmla="*/ 2436 w 2681"/>
              <a:gd name="T13" fmla="*/ 160 h 557"/>
              <a:gd name="T14" fmla="*/ 2390 w 2681"/>
              <a:gd name="T15" fmla="*/ 184 h 557"/>
              <a:gd name="T16" fmla="*/ 2342 w 2681"/>
              <a:gd name="T17" fmla="*/ 206 h 557"/>
              <a:gd name="T18" fmla="*/ 2293 w 2681"/>
              <a:gd name="T19" fmla="*/ 227 h 557"/>
              <a:gd name="T20" fmla="*/ 2243 w 2681"/>
              <a:gd name="T21" fmla="*/ 247 h 557"/>
              <a:gd name="T22" fmla="*/ 2191 w 2681"/>
              <a:gd name="T23" fmla="*/ 267 h 557"/>
              <a:gd name="T24" fmla="*/ 2139 w 2681"/>
              <a:gd name="T25" fmla="*/ 286 h 557"/>
              <a:gd name="T26" fmla="*/ 2085 w 2681"/>
              <a:gd name="T27" fmla="*/ 303 h 557"/>
              <a:gd name="T28" fmla="*/ 2030 w 2681"/>
              <a:gd name="T29" fmla="*/ 321 h 557"/>
              <a:gd name="T30" fmla="*/ 1974 w 2681"/>
              <a:gd name="T31" fmla="*/ 337 h 557"/>
              <a:gd name="T32" fmla="*/ 1918 w 2681"/>
              <a:gd name="T33" fmla="*/ 353 h 557"/>
              <a:gd name="T34" fmla="*/ 1860 w 2681"/>
              <a:gd name="T35" fmla="*/ 368 h 557"/>
              <a:gd name="T36" fmla="*/ 1801 w 2681"/>
              <a:gd name="T37" fmla="*/ 382 h 557"/>
              <a:gd name="T38" fmla="*/ 1742 w 2681"/>
              <a:gd name="T39" fmla="*/ 395 h 557"/>
              <a:gd name="T40" fmla="*/ 1681 w 2681"/>
              <a:gd name="T41" fmla="*/ 408 h 557"/>
              <a:gd name="T42" fmla="*/ 1620 w 2681"/>
              <a:gd name="T43" fmla="*/ 421 h 557"/>
              <a:gd name="T44" fmla="*/ 1558 w 2681"/>
              <a:gd name="T45" fmla="*/ 432 h 557"/>
              <a:gd name="T46" fmla="*/ 1495 w 2681"/>
              <a:gd name="T47" fmla="*/ 444 h 557"/>
              <a:gd name="T48" fmla="*/ 1432 w 2681"/>
              <a:gd name="T49" fmla="*/ 454 h 557"/>
              <a:gd name="T50" fmla="*/ 1368 w 2681"/>
              <a:gd name="T51" fmla="*/ 464 h 557"/>
              <a:gd name="T52" fmla="*/ 1303 w 2681"/>
              <a:gd name="T53" fmla="*/ 473 h 557"/>
              <a:gd name="T54" fmla="*/ 1238 w 2681"/>
              <a:gd name="T55" fmla="*/ 482 h 557"/>
              <a:gd name="T56" fmla="*/ 1173 w 2681"/>
              <a:gd name="T57" fmla="*/ 491 h 557"/>
              <a:gd name="T58" fmla="*/ 1106 w 2681"/>
              <a:gd name="T59" fmla="*/ 498 h 557"/>
              <a:gd name="T60" fmla="*/ 1039 w 2681"/>
              <a:gd name="T61" fmla="*/ 506 h 557"/>
              <a:gd name="T62" fmla="*/ 972 w 2681"/>
              <a:gd name="T63" fmla="*/ 512 h 557"/>
              <a:gd name="T64" fmla="*/ 905 w 2681"/>
              <a:gd name="T65" fmla="*/ 519 h 557"/>
              <a:gd name="T66" fmla="*/ 836 w 2681"/>
              <a:gd name="T67" fmla="*/ 524 h 557"/>
              <a:gd name="T68" fmla="*/ 768 w 2681"/>
              <a:gd name="T69" fmla="*/ 530 h 557"/>
              <a:gd name="T70" fmla="*/ 699 w 2681"/>
              <a:gd name="T71" fmla="*/ 535 h 557"/>
              <a:gd name="T72" fmla="*/ 630 w 2681"/>
              <a:gd name="T73" fmla="*/ 539 h 557"/>
              <a:gd name="T74" fmla="*/ 561 w 2681"/>
              <a:gd name="T75" fmla="*/ 543 h 557"/>
              <a:gd name="T76" fmla="*/ 491 w 2681"/>
              <a:gd name="T77" fmla="*/ 546 h 557"/>
              <a:gd name="T78" fmla="*/ 421 w 2681"/>
              <a:gd name="T79" fmla="*/ 549 h 557"/>
              <a:gd name="T80" fmla="*/ 352 w 2681"/>
              <a:gd name="T81" fmla="*/ 551 h 557"/>
              <a:gd name="T82" fmla="*/ 281 w 2681"/>
              <a:gd name="T83" fmla="*/ 554 h 557"/>
              <a:gd name="T84" fmla="*/ 211 w 2681"/>
              <a:gd name="T85" fmla="*/ 555 h 557"/>
              <a:gd name="T86" fmla="*/ 141 w 2681"/>
              <a:gd name="T87" fmla="*/ 556 h 557"/>
              <a:gd name="T88" fmla="*/ 70 w 2681"/>
              <a:gd name="T89" fmla="*/ 557 h 557"/>
              <a:gd name="T90" fmla="*/ 0 w 2681"/>
              <a:gd name="T9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2681" y="0"/>
                </a:moveTo>
                <a:lnTo>
                  <a:pt x="2644" y="30"/>
                </a:lnTo>
                <a:lnTo>
                  <a:pt x="2606" y="58"/>
                </a:lnTo>
                <a:lnTo>
                  <a:pt x="2566" y="85"/>
                </a:lnTo>
                <a:lnTo>
                  <a:pt x="2524" y="111"/>
                </a:lnTo>
                <a:lnTo>
                  <a:pt x="2481" y="136"/>
                </a:lnTo>
                <a:lnTo>
                  <a:pt x="2436" y="160"/>
                </a:lnTo>
                <a:lnTo>
                  <a:pt x="2390" y="184"/>
                </a:lnTo>
                <a:lnTo>
                  <a:pt x="2342" y="206"/>
                </a:lnTo>
                <a:lnTo>
                  <a:pt x="2293" y="227"/>
                </a:lnTo>
                <a:lnTo>
                  <a:pt x="2243" y="247"/>
                </a:lnTo>
                <a:lnTo>
                  <a:pt x="2191" y="267"/>
                </a:lnTo>
                <a:lnTo>
                  <a:pt x="2139" y="286"/>
                </a:lnTo>
                <a:lnTo>
                  <a:pt x="2085" y="303"/>
                </a:lnTo>
                <a:lnTo>
                  <a:pt x="2030" y="321"/>
                </a:lnTo>
                <a:lnTo>
                  <a:pt x="1974" y="337"/>
                </a:lnTo>
                <a:lnTo>
                  <a:pt x="1918" y="353"/>
                </a:lnTo>
                <a:lnTo>
                  <a:pt x="1860" y="368"/>
                </a:lnTo>
                <a:lnTo>
                  <a:pt x="1801" y="382"/>
                </a:lnTo>
                <a:lnTo>
                  <a:pt x="1742" y="395"/>
                </a:lnTo>
                <a:lnTo>
                  <a:pt x="1681" y="408"/>
                </a:lnTo>
                <a:lnTo>
                  <a:pt x="1620" y="421"/>
                </a:lnTo>
                <a:lnTo>
                  <a:pt x="1558" y="432"/>
                </a:lnTo>
                <a:lnTo>
                  <a:pt x="1495" y="444"/>
                </a:lnTo>
                <a:lnTo>
                  <a:pt x="1432" y="454"/>
                </a:lnTo>
                <a:lnTo>
                  <a:pt x="1368" y="464"/>
                </a:lnTo>
                <a:lnTo>
                  <a:pt x="1303" y="473"/>
                </a:lnTo>
                <a:lnTo>
                  <a:pt x="1238" y="482"/>
                </a:lnTo>
                <a:lnTo>
                  <a:pt x="1173" y="491"/>
                </a:lnTo>
                <a:lnTo>
                  <a:pt x="1106" y="498"/>
                </a:lnTo>
                <a:lnTo>
                  <a:pt x="1039" y="506"/>
                </a:lnTo>
                <a:lnTo>
                  <a:pt x="972" y="512"/>
                </a:lnTo>
                <a:lnTo>
                  <a:pt x="905" y="519"/>
                </a:lnTo>
                <a:lnTo>
                  <a:pt x="836" y="524"/>
                </a:lnTo>
                <a:lnTo>
                  <a:pt x="768" y="530"/>
                </a:lnTo>
                <a:lnTo>
                  <a:pt x="699" y="535"/>
                </a:lnTo>
                <a:lnTo>
                  <a:pt x="630" y="539"/>
                </a:lnTo>
                <a:lnTo>
                  <a:pt x="561" y="543"/>
                </a:lnTo>
                <a:lnTo>
                  <a:pt x="491" y="546"/>
                </a:lnTo>
                <a:lnTo>
                  <a:pt x="421" y="549"/>
                </a:lnTo>
                <a:lnTo>
                  <a:pt x="352" y="551"/>
                </a:lnTo>
                <a:lnTo>
                  <a:pt x="281" y="554"/>
                </a:lnTo>
                <a:lnTo>
                  <a:pt x="211" y="555"/>
                </a:lnTo>
                <a:lnTo>
                  <a:pt x="141" y="556"/>
                </a:lnTo>
                <a:lnTo>
                  <a:pt x="70" y="557"/>
                </a:lnTo>
                <a:lnTo>
                  <a:pt x="0" y="55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Freeform 77"/>
          <p:cNvSpPr>
            <a:spLocks/>
          </p:cNvSpPr>
          <p:nvPr/>
        </p:nvSpPr>
        <p:spPr bwMode="auto">
          <a:xfrm flipV="1">
            <a:off x="5622440" y="5034429"/>
            <a:ext cx="2078038" cy="320675"/>
          </a:xfrm>
          <a:custGeom>
            <a:avLst/>
            <a:gdLst>
              <a:gd name="T0" fmla="*/ 3031 w 3031"/>
              <a:gd name="T1" fmla="*/ 0 h 469"/>
              <a:gd name="T2" fmla="*/ 2984 w 3031"/>
              <a:gd name="T3" fmla="*/ 26 h 469"/>
              <a:gd name="T4" fmla="*/ 2936 w 3031"/>
              <a:gd name="T5" fmla="*/ 51 h 469"/>
              <a:gd name="T6" fmla="*/ 2887 w 3031"/>
              <a:gd name="T7" fmla="*/ 74 h 469"/>
              <a:gd name="T8" fmla="*/ 2836 w 3031"/>
              <a:gd name="T9" fmla="*/ 97 h 469"/>
              <a:gd name="T10" fmla="*/ 2783 w 3031"/>
              <a:gd name="T11" fmla="*/ 118 h 469"/>
              <a:gd name="T12" fmla="*/ 2729 w 3031"/>
              <a:gd name="T13" fmla="*/ 139 h 469"/>
              <a:gd name="T14" fmla="*/ 2674 w 3031"/>
              <a:gd name="T15" fmla="*/ 159 h 469"/>
              <a:gd name="T16" fmla="*/ 2618 w 3031"/>
              <a:gd name="T17" fmla="*/ 178 h 469"/>
              <a:gd name="T18" fmla="*/ 2560 w 3031"/>
              <a:gd name="T19" fmla="*/ 196 h 469"/>
              <a:gd name="T20" fmla="*/ 2502 w 3031"/>
              <a:gd name="T21" fmla="*/ 213 h 469"/>
              <a:gd name="T22" fmla="*/ 2442 w 3031"/>
              <a:gd name="T23" fmla="*/ 229 h 469"/>
              <a:gd name="T24" fmla="*/ 2381 w 3031"/>
              <a:gd name="T25" fmla="*/ 245 h 469"/>
              <a:gd name="T26" fmla="*/ 2319 w 3031"/>
              <a:gd name="T27" fmla="*/ 260 h 469"/>
              <a:gd name="T28" fmla="*/ 2257 w 3031"/>
              <a:gd name="T29" fmla="*/ 274 h 469"/>
              <a:gd name="T30" fmla="*/ 2193 w 3031"/>
              <a:gd name="T31" fmla="*/ 288 h 469"/>
              <a:gd name="T32" fmla="*/ 2128 w 3031"/>
              <a:gd name="T33" fmla="*/ 301 h 469"/>
              <a:gd name="T34" fmla="*/ 2063 w 3031"/>
              <a:gd name="T35" fmla="*/ 314 h 469"/>
              <a:gd name="T36" fmla="*/ 1996 w 3031"/>
              <a:gd name="T37" fmla="*/ 325 h 469"/>
              <a:gd name="T38" fmla="*/ 1929 w 3031"/>
              <a:gd name="T39" fmla="*/ 337 h 469"/>
              <a:gd name="T40" fmla="*/ 1861 w 3031"/>
              <a:gd name="T41" fmla="*/ 347 h 469"/>
              <a:gd name="T42" fmla="*/ 1792 w 3031"/>
              <a:gd name="T43" fmla="*/ 358 h 469"/>
              <a:gd name="T44" fmla="*/ 1723 w 3031"/>
              <a:gd name="T45" fmla="*/ 367 h 469"/>
              <a:gd name="T46" fmla="*/ 1653 w 3031"/>
              <a:gd name="T47" fmla="*/ 376 h 469"/>
              <a:gd name="T48" fmla="*/ 1582 w 3031"/>
              <a:gd name="T49" fmla="*/ 385 h 469"/>
              <a:gd name="T50" fmla="*/ 1511 w 3031"/>
              <a:gd name="T51" fmla="*/ 393 h 469"/>
              <a:gd name="T52" fmla="*/ 1439 w 3031"/>
              <a:gd name="T53" fmla="*/ 401 h 469"/>
              <a:gd name="T54" fmla="*/ 1366 w 3031"/>
              <a:gd name="T55" fmla="*/ 408 h 469"/>
              <a:gd name="T56" fmla="*/ 1293 w 3031"/>
              <a:gd name="T57" fmla="*/ 415 h 469"/>
              <a:gd name="T58" fmla="*/ 1220 w 3031"/>
              <a:gd name="T59" fmla="*/ 421 h 469"/>
              <a:gd name="T60" fmla="*/ 1146 w 3031"/>
              <a:gd name="T61" fmla="*/ 427 h 469"/>
              <a:gd name="T62" fmla="*/ 1071 w 3031"/>
              <a:gd name="T63" fmla="*/ 433 h 469"/>
              <a:gd name="T64" fmla="*/ 996 w 3031"/>
              <a:gd name="T65" fmla="*/ 438 h 469"/>
              <a:gd name="T66" fmla="*/ 921 w 3031"/>
              <a:gd name="T67" fmla="*/ 442 h 469"/>
              <a:gd name="T68" fmla="*/ 846 w 3031"/>
              <a:gd name="T69" fmla="*/ 447 h 469"/>
              <a:gd name="T70" fmla="*/ 770 w 3031"/>
              <a:gd name="T71" fmla="*/ 451 h 469"/>
              <a:gd name="T72" fmla="*/ 694 w 3031"/>
              <a:gd name="T73" fmla="*/ 454 h 469"/>
              <a:gd name="T74" fmla="*/ 617 w 3031"/>
              <a:gd name="T75" fmla="*/ 457 h 469"/>
              <a:gd name="T76" fmla="*/ 541 w 3031"/>
              <a:gd name="T77" fmla="*/ 460 h 469"/>
              <a:gd name="T78" fmla="*/ 464 w 3031"/>
              <a:gd name="T79" fmla="*/ 462 h 469"/>
              <a:gd name="T80" fmla="*/ 387 w 3031"/>
              <a:gd name="T81" fmla="*/ 464 h 469"/>
              <a:gd name="T82" fmla="*/ 310 w 3031"/>
              <a:gd name="T83" fmla="*/ 466 h 469"/>
              <a:gd name="T84" fmla="*/ 232 w 3031"/>
              <a:gd name="T85" fmla="*/ 467 h 469"/>
              <a:gd name="T86" fmla="*/ 155 w 3031"/>
              <a:gd name="T87" fmla="*/ 468 h 469"/>
              <a:gd name="T88" fmla="*/ 77 w 3031"/>
              <a:gd name="T89" fmla="*/ 469 h 469"/>
              <a:gd name="T90" fmla="*/ 0 w 3031"/>
              <a:gd name="T91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3031" y="0"/>
                </a:moveTo>
                <a:lnTo>
                  <a:pt x="2984" y="26"/>
                </a:lnTo>
                <a:lnTo>
                  <a:pt x="2936" y="51"/>
                </a:lnTo>
                <a:lnTo>
                  <a:pt x="2887" y="74"/>
                </a:lnTo>
                <a:lnTo>
                  <a:pt x="2836" y="97"/>
                </a:lnTo>
                <a:lnTo>
                  <a:pt x="2783" y="118"/>
                </a:lnTo>
                <a:lnTo>
                  <a:pt x="2729" y="139"/>
                </a:lnTo>
                <a:lnTo>
                  <a:pt x="2674" y="159"/>
                </a:lnTo>
                <a:lnTo>
                  <a:pt x="2618" y="178"/>
                </a:lnTo>
                <a:lnTo>
                  <a:pt x="2560" y="196"/>
                </a:lnTo>
                <a:lnTo>
                  <a:pt x="2502" y="213"/>
                </a:lnTo>
                <a:lnTo>
                  <a:pt x="2442" y="229"/>
                </a:lnTo>
                <a:lnTo>
                  <a:pt x="2381" y="245"/>
                </a:lnTo>
                <a:lnTo>
                  <a:pt x="2319" y="260"/>
                </a:lnTo>
                <a:lnTo>
                  <a:pt x="2257" y="274"/>
                </a:lnTo>
                <a:lnTo>
                  <a:pt x="2193" y="288"/>
                </a:lnTo>
                <a:lnTo>
                  <a:pt x="2128" y="301"/>
                </a:lnTo>
                <a:lnTo>
                  <a:pt x="2063" y="314"/>
                </a:lnTo>
                <a:lnTo>
                  <a:pt x="1996" y="325"/>
                </a:lnTo>
                <a:lnTo>
                  <a:pt x="1929" y="337"/>
                </a:lnTo>
                <a:lnTo>
                  <a:pt x="1861" y="347"/>
                </a:lnTo>
                <a:lnTo>
                  <a:pt x="1792" y="358"/>
                </a:lnTo>
                <a:lnTo>
                  <a:pt x="1723" y="367"/>
                </a:lnTo>
                <a:lnTo>
                  <a:pt x="1653" y="376"/>
                </a:lnTo>
                <a:lnTo>
                  <a:pt x="1582" y="385"/>
                </a:lnTo>
                <a:lnTo>
                  <a:pt x="1511" y="393"/>
                </a:lnTo>
                <a:lnTo>
                  <a:pt x="1439" y="401"/>
                </a:lnTo>
                <a:lnTo>
                  <a:pt x="1366" y="408"/>
                </a:lnTo>
                <a:lnTo>
                  <a:pt x="1293" y="415"/>
                </a:lnTo>
                <a:lnTo>
                  <a:pt x="1220" y="421"/>
                </a:lnTo>
                <a:lnTo>
                  <a:pt x="1146" y="427"/>
                </a:lnTo>
                <a:lnTo>
                  <a:pt x="1071" y="433"/>
                </a:lnTo>
                <a:lnTo>
                  <a:pt x="996" y="438"/>
                </a:lnTo>
                <a:lnTo>
                  <a:pt x="921" y="442"/>
                </a:lnTo>
                <a:lnTo>
                  <a:pt x="846" y="447"/>
                </a:lnTo>
                <a:lnTo>
                  <a:pt x="770" y="451"/>
                </a:lnTo>
                <a:lnTo>
                  <a:pt x="694" y="454"/>
                </a:lnTo>
                <a:lnTo>
                  <a:pt x="617" y="457"/>
                </a:lnTo>
                <a:lnTo>
                  <a:pt x="541" y="460"/>
                </a:lnTo>
                <a:lnTo>
                  <a:pt x="464" y="462"/>
                </a:lnTo>
                <a:lnTo>
                  <a:pt x="387" y="464"/>
                </a:lnTo>
                <a:lnTo>
                  <a:pt x="310" y="466"/>
                </a:lnTo>
                <a:lnTo>
                  <a:pt x="232" y="467"/>
                </a:lnTo>
                <a:lnTo>
                  <a:pt x="155" y="468"/>
                </a:lnTo>
                <a:lnTo>
                  <a:pt x="77" y="469"/>
                </a:lnTo>
                <a:lnTo>
                  <a:pt x="0" y="46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Freeform 78"/>
          <p:cNvSpPr>
            <a:spLocks/>
          </p:cNvSpPr>
          <p:nvPr/>
        </p:nvSpPr>
        <p:spPr bwMode="auto">
          <a:xfrm flipV="1">
            <a:off x="5622440" y="4745504"/>
            <a:ext cx="2255838" cy="231775"/>
          </a:xfrm>
          <a:custGeom>
            <a:avLst/>
            <a:gdLst>
              <a:gd name="T0" fmla="*/ 3289 w 3289"/>
              <a:gd name="T1" fmla="*/ 0 h 337"/>
              <a:gd name="T2" fmla="*/ 3234 w 3289"/>
              <a:gd name="T3" fmla="*/ 19 h 337"/>
              <a:gd name="T4" fmla="*/ 3178 w 3289"/>
              <a:gd name="T5" fmla="*/ 37 h 337"/>
              <a:gd name="T6" fmla="*/ 3121 w 3289"/>
              <a:gd name="T7" fmla="*/ 55 h 337"/>
              <a:gd name="T8" fmla="*/ 3063 w 3289"/>
              <a:gd name="T9" fmla="*/ 71 h 337"/>
              <a:gd name="T10" fmla="*/ 3003 w 3289"/>
              <a:gd name="T11" fmla="*/ 87 h 337"/>
              <a:gd name="T12" fmla="*/ 2942 w 3289"/>
              <a:gd name="T13" fmla="*/ 102 h 337"/>
              <a:gd name="T14" fmla="*/ 2881 w 3289"/>
              <a:gd name="T15" fmla="*/ 116 h 337"/>
              <a:gd name="T16" fmla="*/ 2818 w 3289"/>
              <a:gd name="T17" fmla="*/ 130 h 337"/>
              <a:gd name="T18" fmla="*/ 2754 w 3289"/>
              <a:gd name="T19" fmla="*/ 143 h 337"/>
              <a:gd name="T20" fmla="*/ 2689 w 3289"/>
              <a:gd name="T21" fmla="*/ 156 h 337"/>
              <a:gd name="T22" fmla="*/ 2623 w 3289"/>
              <a:gd name="T23" fmla="*/ 167 h 337"/>
              <a:gd name="T24" fmla="*/ 2556 w 3289"/>
              <a:gd name="T25" fmla="*/ 179 h 337"/>
              <a:gd name="T26" fmla="*/ 2488 w 3289"/>
              <a:gd name="T27" fmla="*/ 190 h 337"/>
              <a:gd name="T28" fmla="*/ 2419 w 3289"/>
              <a:gd name="T29" fmla="*/ 200 h 337"/>
              <a:gd name="T30" fmla="*/ 2349 w 3289"/>
              <a:gd name="T31" fmla="*/ 210 h 337"/>
              <a:gd name="T32" fmla="*/ 2279 w 3289"/>
              <a:gd name="T33" fmla="*/ 219 h 337"/>
              <a:gd name="T34" fmla="*/ 2208 w 3289"/>
              <a:gd name="T35" fmla="*/ 228 h 337"/>
              <a:gd name="T36" fmla="*/ 2136 w 3289"/>
              <a:gd name="T37" fmla="*/ 236 h 337"/>
              <a:gd name="T38" fmla="*/ 2063 w 3289"/>
              <a:gd name="T39" fmla="*/ 244 h 337"/>
              <a:gd name="T40" fmla="*/ 1989 w 3289"/>
              <a:gd name="T41" fmla="*/ 252 h 337"/>
              <a:gd name="T42" fmla="*/ 1915 w 3289"/>
              <a:gd name="T43" fmla="*/ 259 h 337"/>
              <a:gd name="T44" fmla="*/ 1840 w 3289"/>
              <a:gd name="T45" fmla="*/ 266 h 337"/>
              <a:gd name="T46" fmla="*/ 1765 w 3289"/>
              <a:gd name="T47" fmla="*/ 272 h 337"/>
              <a:gd name="T48" fmla="*/ 1689 w 3289"/>
              <a:gd name="T49" fmla="*/ 278 h 337"/>
              <a:gd name="T50" fmla="*/ 1612 w 3289"/>
              <a:gd name="T51" fmla="*/ 284 h 337"/>
              <a:gd name="T52" fmla="*/ 1535 w 3289"/>
              <a:gd name="T53" fmla="*/ 290 h 337"/>
              <a:gd name="T54" fmla="*/ 1457 w 3289"/>
              <a:gd name="T55" fmla="*/ 295 h 337"/>
              <a:gd name="T56" fmla="*/ 1379 w 3289"/>
              <a:gd name="T57" fmla="*/ 300 h 337"/>
              <a:gd name="T58" fmla="*/ 1300 w 3289"/>
              <a:gd name="T59" fmla="*/ 304 h 337"/>
              <a:gd name="T60" fmla="*/ 1221 w 3289"/>
              <a:gd name="T61" fmla="*/ 308 h 337"/>
              <a:gd name="T62" fmla="*/ 1141 w 3289"/>
              <a:gd name="T63" fmla="*/ 312 h 337"/>
              <a:gd name="T64" fmla="*/ 1062 w 3289"/>
              <a:gd name="T65" fmla="*/ 316 h 337"/>
              <a:gd name="T66" fmla="*/ 981 w 3289"/>
              <a:gd name="T67" fmla="*/ 319 h 337"/>
              <a:gd name="T68" fmla="*/ 901 w 3289"/>
              <a:gd name="T69" fmla="*/ 322 h 337"/>
              <a:gd name="T70" fmla="*/ 820 w 3289"/>
              <a:gd name="T71" fmla="*/ 325 h 337"/>
              <a:gd name="T72" fmla="*/ 739 w 3289"/>
              <a:gd name="T73" fmla="*/ 327 h 337"/>
              <a:gd name="T74" fmla="*/ 657 w 3289"/>
              <a:gd name="T75" fmla="*/ 329 h 337"/>
              <a:gd name="T76" fmla="*/ 575 w 3289"/>
              <a:gd name="T77" fmla="*/ 331 h 337"/>
              <a:gd name="T78" fmla="*/ 494 w 3289"/>
              <a:gd name="T79" fmla="*/ 333 h 337"/>
              <a:gd name="T80" fmla="*/ 412 w 3289"/>
              <a:gd name="T81" fmla="*/ 334 h 337"/>
              <a:gd name="T82" fmla="*/ 329 w 3289"/>
              <a:gd name="T83" fmla="*/ 335 h 337"/>
              <a:gd name="T84" fmla="*/ 247 w 3289"/>
              <a:gd name="T85" fmla="*/ 336 h 337"/>
              <a:gd name="T86" fmla="*/ 165 w 3289"/>
              <a:gd name="T87" fmla="*/ 337 h 337"/>
              <a:gd name="T88" fmla="*/ 82 w 3289"/>
              <a:gd name="T89" fmla="*/ 337 h 337"/>
              <a:gd name="T90" fmla="*/ 0 w 3289"/>
              <a:gd name="T9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3289" y="0"/>
                </a:moveTo>
                <a:lnTo>
                  <a:pt x="3234" y="19"/>
                </a:lnTo>
                <a:lnTo>
                  <a:pt x="3178" y="37"/>
                </a:lnTo>
                <a:lnTo>
                  <a:pt x="3121" y="55"/>
                </a:lnTo>
                <a:lnTo>
                  <a:pt x="3063" y="71"/>
                </a:lnTo>
                <a:lnTo>
                  <a:pt x="3003" y="87"/>
                </a:lnTo>
                <a:lnTo>
                  <a:pt x="2942" y="102"/>
                </a:lnTo>
                <a:lnTo>
                  <a:pt x="2881" y="116"/>
                </a:lnTo>
                <a:lnTo>
                  <a:pt x="2818" y="130"/>
                </a:lnTo>
                <a:lnTo>
                  <a:pt x="2754" y="143"/>
                </a:lnTo>
                <a:lnTo>
                  <a:pt x="2689" y="156"/>
                </a:lnTo>
                <a:lnTo>
                  <a:pt x="2623" y="167"/>
                </a:lnTo>
                <a:lnTo>
                  <a:pt x="2556" y="179"/>
                </a:lnTo>
                <a:lnTo>
                  <a:pt x="2488" y="190"/>
                </a:lnTo>
                <a:lnTo>
                  <a:pt x="2419" y="200"/>
                </a:lnTo>
                <a:lnTo>
                  <a:pt x="2349" y="210"/>
                </a:lnTo>
                <a:lnTo>
                  <a:pt x="2279" y="219"/>
                </a:lnTo>
                <a:lnTo>
                  <a:pt x="2208" y="228"/>
                </a:lnTo>
                <a:lnTo>
                  <a:pt x="2136" y="236"/>
                </a:lnTo>
                <a:lnTo>
                  <a:pt x="2063" y="244"/>
                </a:lnTo>
                <a:lnTo>
                  <a:pt x="1989" y="252"/>
                </a:lnTo>
                <a:lnTo>
                  <a:pt x="1915" y="259"/>
                </a:lnTo>
                <a:lnTo>
                  <a:pt x="1840" y="266"/>
                </a:lnTo>
                <a:lnTo>
                  <a:pt x="1765" y="272"/>
                </a:lnTo>
                <a:lnTo>
                  <a:pt x="1689" y="278"/>
                </a:lnTo>
                <a:lnTo>
                  <a:pt x="1612" y="284"/>
                </a:lnTo>
                <a:lnTo>
                  <a:pt x="1535" y="290"/>
                </a:lnTo>
                <a:lnTo>
                  <a:pt x="1457" y="295"/>
                </a:lnTo>
                <a:lnTo>
                  <a:pt x="1379" y="300"/>
                </a:lnTo>
                <a:lnTo>
                  <a:pt x="1300" y="304"/>
                </a:lnTo>
                <a:lnTo>
                  <a:pt x="1221" y="308"/>
                </a:lnTo>
                <a:lnTo>
                  <a:pt x="1141" y="312"/>
                </a:lnTo>
                <a:lnTo>
                  <a:pt x="1062" y="316"/>
                </a:lnTo>
                <a:lnTo>
                  <a:pt x="981" y="319"/>
                </a:lnTo>
                <a:lnTo>
                  <a:pt x="901" y="322"/>
                </a:lnTo>
                <a:lnTo>
                  <a:pt x="820" y="325"/>
                </a:lnTo>
                <a:lnTo>
                  <a:pt x="739" y="327"/>
                </a:lnTo>
                <a:lnTo>
                  <a:pt x="657" y="329"/>
                </a:lnTo>
                <a:lnTo>
                  <a:pt x="575" y="331"/>
                </a:lnTo>
                <a:lnTo>
                  <a:pt x="494" y="333"/>
                </a:lnTo>
                <a:lnTo>
                  <a:pt x="412" y="334"/>
                </a:lnTo>
                <a:lnTo>
                  <a:pt x="329" y="335"/>
                </a:lnTo>
                <a:lnTo>
                  <a:pt x="247" y="336"/>
                </a:lnTo>
                <a:lnTo>
                  <a:pt x="165" y="337"/>
                </a:lnTo>
                <a:lnTo>
                  <a:pt x="82" y="337"/>
                </a:lnTo>
                <a:lnTo>
                  <a:pt x="0" y="33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Freeform 79"/>
          <p:cNvSpPr>
            <a:spLocks/>
          </p:cNvSpPr>
          <p:nvPr/>
        </p:nvSpPr>
        <p:spPr bwMode="auto">
          <a:xfrm flipV="1">
            <a:off x="5622440" y="4451816"/>
            <a:ext cx="2363788" cy="120650"/>
          </a:xfrm>
          <a:custGeom>
            <a:avLst/>
            <a:gdLst>
              <a:gd name="T0" fmla="*/ 3447 w 3447"/>
              <a:gd name="T1" fmla="*/ 0 h 177"/>
              <a:gd name="T2" fmla="*/ 3387 w 3447"/>
              <a:gd name="T3" fmla="*/ 10 h 177"/>
              <a:gd name="T4" fmla="*/ 3326 w 3447"/>
              <a:gd name="T5" fmla="*/ 20 h 177"/>
              <a:gd name="T6" fmla="*/ 3264 w 3447"/>
              <a:gd name="T7" fmla="*/ 29 h 177"/>
              <a:gd name="T8" fmla="*/ 3201 w 3447"/>
              <a:gd name="T9" fmla="*/ 38 h 177"/>
              <a:gd name="T10" fmla="*/ 3137 w 3447"/>
              <a:gd name="T11" fmla="*/ 46 h 177"/>
              <a:gd name="T12" fmla="*/ 3072 w 3447"/>
              <a:gd name="T13" fmla="*/ 54 h 177"/>
              <a:gd name="T14" fmla="*/ 3006 w 3447"/>
              <a:gd name="T15" fmla="*/ 62 h 177"/>
              <a:gd name="T16" fmla="*/ 2938 w 3447"/>
              <a:gd name="T17" fmla="*/ 69 h 177"/>
              <a:gd name="T18" fmla="*/ 2870 w 3447"/>
              <a:gd name="T19" fmla="*/ 76 h 177"/>
              <a:gd name="T20" fmla="*/ 2801 w 3447"/>
              <a:gd name="T21" fmla="*/ 82 h 177"/>
              <a:gd name="T22" fmla="*/ 2731 w 3447"/>
              <a:gd name="T23" fmla="*/ 89 h 177"/>
              <a:gd name="T24" fmla="*/ 2661 w 3447"/>
              <a:gd name="T25" fmla="*/ 94 h 177"/>
              <a:gd name="T26" fmla="*/ 2589 w 3447"/>
              <a:gd name="T27" fmla="*/ 100 h 177"/>
              <a:gd name="T28" fmla="*/ 2517 w 3447"/>
              <a:gd name="T29" fmla="*/ 105 h 177"/>
              <a:gd name="T30" fmla="*/ 2443 w 3447"/>
              <a:gd name="T31" fmla="*/ 110 h 177"/>
              <a:gd name="T32" fmla="*/ 2369 w 3447"/>
              <a:gd name="T33" fmla="*/ 115 h 177"/>
              <a:gd name="T34" fmla="*/ 2295 w 3447"/>
              <a:gd name="T35" fmla="*/ 120 h 177"/>
              <a:gd name="T36" fmla="*/ 2219 w 3447"/>
              <a:gd name="T37" fmla="*/ 124 h 177"/>
              <a:gd name="T38" fmla="*/ 2143 w 3447"/>
              <a:gd name="T39" fmla="*/ 128 h 177"/>
              <a:gd name="T40" fmla="*/ 2066 w 3447"/>
              <a:gd name="T41" fmla="*/ 132 h 177"/>
              <a:gd name="T42" fmla="*/ 1989 w 3447"/>
              <a:gd name="T43" fmla="*/ 136 h 177"/>
              <a:gd name="T44" fmla="*/ 1911 w 3447"/>
              <a:gd name="T45" fmla="*/ 140 h 177"/>
              <a:gd name="T46" fmla="*/ 1832 w 3447"/>
              <a:gd name="T47" fmla="*/ 143 h 177"/>
              <a:gd name="T48" fmla="*/ 1753 w 3447"/>
              <a:gd name="T49" fmla="*/ 146 h 177"/>
              <a:gd name="T50" fmla="*/ 1673 w 3447"/>
              <a:gd name="T51" fmla="*/ 149 h 177"/>
              <a:gd name="T52" fmla="*/ 1592 w 3447"/>
              <a:gd name="T53" fmla="*/ 152 h 177"/>
              <a:gd name="T54" fmla="*/ 1511 w 3447"/>
              <a:gd name="T55" fmla="*/ 155 h 177"/>
              <a:gd name="T56" fmla="*/ 1430 w 3447"/>
              <a:gd name="T57" fmla="*/ 157 h 177"/>
              <a:gd name="T58" fmla="*/ 1348 w 3447"/>
              <a:gd name="T59" fmla="*/ 159 h 177"/>
              <a:gd name="T60" fmla="*/ 1266 w 3447"/>
              <a:gd name="T61" fmla="*/ 162 h 177"/>
              <a:gd name="T62" fmla="*/ 1183 w 3447"/>
              <a:gd name="T63" fmla="*/ 164 h 177"/>
              <a:gd name="T64" fmla="*/ 1100 w 3447"/>
              <a:gd name="T65" fmla="*/ 165 h 177"/>
              <a:gd name="T66" fmla="*/ 1017 w 3447"/>
              <a:gd name="T67" fmla="*/ 167 h 177"/>
              <a:gd name="T68" fmla="*/ 934 w 3447"/>
              <a:gd name="T69" fmla="*/ 169 h 177"/>
              <a:gd name="T70" fmla="*/ 850 w 3447"/>
              <a:gd name="T71" fmla="*/ 170 h 177"/>
              <a:gd name="T72" fmla="*/ 765 w 3447"/>
              <a:gd name="T73" fmla="*/ 171 h 177"/>
              <a:gd name="T74" fmla="*/ 681 w 3447"/>
              <a:gd name="T75" fmla="*/ 172 h 177"/>
              <a:gd name="T76" fmla="*/ 596 w 3447"/>
              <a:gd name="T77" fmla="*/ 173 h 177"/>
              <a:gd name="T78" fmla="*/ 511 w 3447"/>
              <a:gd name="T79" fmla="*/ 174 h 177"/>
              <a:gd name="T80" fmla="*/ 426 w 3447"/>
              <a:gd name="T81" fmla="*/ 175 h 177"/>
              <a:gd name="T82" fmla="*/ 341 w 3447"/>
              <a:gd name="T83" fmla="*/ 176 h 177"/>
              <a:gd name="T84" fmla="*/ 256 w 3447"/>
              <a:gd name="T85" fmla="*/ 176 h 177"/>
              <a:gd name="T86" fmla="*/ 171 w 3447"/>
              <a:gd name="T87" fmla="*/ 176 h 177"/>
              <a:gd name="T88" fmla="*/ 85 w 3447"/>
              <a:gd name="T89" fmla="*/ 177 h 177"/>
              <a:gd name="T90" fmla="*/ 0 w 3447"/>
              <a:gd name="T91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3447" y="0"/>
                </a:moveTo>
                <a:lnTo>
                  <a:pt x="3387" y="10"/>
                </a:lnTo>
                <a:lnTo>
                  <a:pt x="3326" y="20"/>
                </a:lnTo>
                <a:lnTo>
                  <a:pt x="3264" y="29"/>
                </a:lnTo>
                <a:lnTo>
                  <a:pt x="3201" y="38"/>
                </a:lnTo>
                <a:lnTo>
                  <a:pt x="3137" y="46"/>
                </a:lnTo>
                <a:lnTo>
                  <a:pt x="3072" y="54"/>
                </a:lnTo>
                <a:lnTo>
                  <a:pt x="3006" y="62"/>
                </a:lnTo>
                <a:lnTo>
                  <a:pt x="2938" y="69"/>
                </a:lnTo>
                <a:lnTo>
                  <a:pt x="2870" y="76"/>
                </a:lnTo>
                <a:lnTo>
                  <a:pt x="2801" y="82"/>
                </a:lnTo>
                <a:lnTo>
                  <a:pt x="2731" y="89"/>
                </a:lnTo>
                <a:lnTo>
                  <a:pt x="2661" y="94"/>
                </a:lnTo>
                <a:lnTo>
                  <a:pt x="2589" y="100"/>
                </a:lnTo>
                <a:lnTo>
                  <a:pt x="2517" y="105"/>
                </a:lnTo>
                <a:lnTo>
                  <a:pt x="2443" y="110"/>
                </a:lnTo>
                <a:lnTo>
                  <a:pt x="2369" y="115"/>
                </a:lnTo>
                <a:lnTo>
                  <a:pt x="2295" y="120"/>
                </a:lnTo>
                <a:lnTo>
                  <a:pt x="2219" y="124"/>
                </a:lnTo>
                <a:lnTo>
                  <a:pt x="2143" y="128"/>
                </a:lnTo>
                <a:lnTo>
                  <a:pt x="2066" y="132"/>
                </a:lnTo>
                <a:lnTo>
                  <a:pt x="1989" y="136"/>
                </a:lnTo>
                <a:lnTo>
                  <a:pt x="1911" y="140"/>
                </a:lnTo>
                <a:lnTo>
                  <a:pt x="1832" y="143"/>
                </a:lnTo>
                <a:lnTo>
                  <a:pt x="1753" y="146"/>
                </a:lnTo>
                <a:lnTo>
                  <a:pt x="1673" y="149"/>
                </a:lnTo>
                <a:lnTo>
                  <a:pt x="1592" y="152"/>
                </a:lnTo>
                <a:lnTo>
                  <a:pt x="1511" y="155"/>
                </a:lnTo>
                <a:lnTo>
                  <a:pt x="1430" y="157"/>
                </a:lnTo>
                <a:lnTo>
                  <a:pt x="1348" y="159"/>
                </a:lnTo>
                <a:lnTo>
                  <a:pt x="1266" y="162"/>
                </a:lnTo>
                <a:lnTo>
                  <a:pt x="1183" y="164"/>
                </a:lnTo>
                <a:lnTo>
                  <a:pt x="1100" y="165"/>
                </a:lnTo>
                <a:lnTo>
                  <a:pt x="1017" y="167"/>
                </a:lnTo>
                <a:lnTo>
                  <a:pt x="934" y="169"/>
                </a:lnTo>
                <a:lnTo>
                  <a:pt x="850" y="170"/>
                </a:lnTo>
                <a:lnTo>
                  <a:pt x="765" y="171"/>
                </a:lnTo>
                <a:lnTo>
                  <a:pt x="681" y="172"/>
                </a:lnTo>
                <a:lnTo>
                  <a:pt x="596" y="173"/>
                </a:lnTo>
                <a:lnTo>
                  <a:pt x="511" y="174"/>
                </a:lnTo>
                <a:lnTo>
                  <a:pt x="426" y="175"/>
                </a:lnTo>
                <a:lnTo>
                  <a:pt x="341" y="176"/>
                </a:lnTo>
                <a:lnTo>
                  <a:pt x="256" y="176"/>
                </a:lnTo>
                <a:lnTo>
                  <a:pt x="171" y="176"/>
                </a:lnTo>
                <a:lnTo>
                  <a:pt x="85" y="177"/>
                </a:lnTo>
                <a:lnTo>
                  <a:pt x="0" y="1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Freeform 80"/>
          <p:cNvSpPr>
            <a:spLocks/>
          </p:cNvSpPr>
          <p:nvPr/>
        </p:nvSpPr>
        <p:spPr bwMode="auto">
          <a:xfrm flipV="1">
            <a:off x="5206515" y="6337766"/>
            <a:ext cx="415925" cy="180975"/>
          </a:xfrm>
          <a:custGeom>
            <a:avLst/>
            <a:gdLst>
              <a:gd name="T0" fmla="*/ 0 w 608"/>
              <a:gd name="T1" fmla="*/ 0 h 265"/>
              <a:gd name="T2" fmla="*/ 2 w 608"/>
              <a:gd name="T3" fmla="*/ 11 h 265"/>
              <a:gd name="T4" fmla="*/ 5 w 608"/>
              <a:gd name="T5" fmla="*/ 21 h 265"/>
              <a:gd name="T6" fmla="*/ 9 w 608"/>
              <a:gd name="T7" fmla="*/ 31 h 265"/>
              <a:gd name="T8" fmla="*/ 13 w 608"/>
              <a:gd name="T9" fmla="*/ 41 h 265"/>
              <a:gd name="T10" fmla="*/ 18 w 608"/>
              <a:gd name="T11" fmla="*/ 51 h 265"/>
              <a:gd name="T12" fmla="*/ 24 w 608"/>
              <a:gd name="T13" fmla="*/ 61 h 265"/>
              <a:gd name="T14" fmla="*/ 30 w 608"/>
              <a:gd name="T15" fmla="*/ 70 h 265"/>
              <a:gd name="T16" fmla="*/ 37 w 608"/>
              <a:gd name="T17" fmla="*/ 80 h 265"/>
              <a:gd name="T18" fmla="*/ 45 w 608"/>
              <a:gd name="T19" fmla="*/ 89 h 265"/>
              <a:gd name="T20" fmla="*/ 53 w 608"/>
              <a:gd name="T21" fmla="*/ 98 h 265"/>
              <a:gd name="T22" fmla="*/ 62 w 608"/>
              <a:gd name="T23" fmla="*/ 107 h 265"/>
              <a:gd name="T24" fmla="*/ 71 w 608"/>
              <a:gd name="T25" fmla="*/ 116 h 265"/>
              <a:gd name="T26" fmla="*/ 81 w 608"/>
              <a:gd name="T27" fmla="*/ 124 h 265"/>
              <a:gd name="T28" fmla="*/ 92 w 608"/>
              <a:gd name="T29" fmla="*/ 133 h 265"/>
              <a:gd name="T30" fmla="*/ 103 w 608"/>
              <a:gd name="T31" fmla="*/ 141 h 265"/>
              <a:gd name="T32" fmla="*/ 115 w 608"/>
              <a:gd name="T33" fmla="*/ 149 h 265"/>
              <a:gd name="T34" fmla="*/ 127 w 608"/>
              <a:gd name="T35" fmla="*/ 156 h 265"/>
              <a:gd name="T36" fmla="*/ 140 w 608"/>
              <a:gd name="T37" fmla="*/ 164 h 265"/>
              <a:gd name="T38" fmla="*/ 153 w 608"/>
              <a:gd name="T39" fmla="*/ 171 h 265"/>
              <a:gd name="T40" fmla="*/ 166 w 608"/>
              <a:gd name="T41" fmla="*/ 178 h 265"/>
              <a:gd name="T42" fmla="*/ 180 w 608"/>
              <a:gd name="T43" fmla="*/ 185 h 265"/>
              <a:gd name="T44" fmla="*/ 195 w 608"/>
              <a:gd name="T45" fmla="*/ 191 h 265"/>
              <a:gd name="T46" fmla="*/ 210 w 608"/>
              <a:gd name="T47" fmla="*/ 197 h 265"/>
              <a:gd name="T48" fmla="*/ 225 w 608"/>
              <a:gd name="T49" fmla="*/ 203 h 265"/>
              <a:gd name="T50" fmla="*/ 241 w 608"/>
              <a:gd name="T51" fmla="*/ 209 h 265"/>
              <a:gd name="T52" fmla="*/ 257 w 608"/>
              <a:gd name="T53" fmla="*/ 214 h 265"/>
              <a:gd name="T54" fmla="*/ 273 w 608"/>
              <a:gd name="T55" fmla="*/ 219 h 265"/>
              <a:gd name="T56" fmla="*/ 290 w 608"/>
              <a:gd name="T57" fmla="*/ 224 h 265"/>
              <a:gd name="T58" fmla="*/ 307 w 608"/>
              <a:gd name="T59" fmla="*/ 229 h 265"/>
              <a:gd name="T60" fmla="*/ 325 w 608"/>
              <a:gd name="T61" fmla="*/ 233 h 265"/>
              <a:gd name="T62" fmla="*/ 342 w 608"/>
              <a:gd name="T63" fmla="*/ 237 h 265"/>
              <a:gd name="T64" fmla="*/ 360 w 608"/>
              <a:gd name="T65" fmla="*/ 241 h 265"/>
              <a:gd name="T66" fmla="*/ 378 w 608"/>
              <a:gd name="T67" fmla="*/ 245 h 265"/>
              <a:gd name="T68" fmla="*/ 397 w 608"/>
              <a:gd name="T69" fmla="*/ 248 h 265"/>
              <a:gd name="T70" fmla="*/ 415 w 608"/>
              <a:gd name="T71" fmla="*/ 251 h 265"/>
              <a:gd name="T72" fmla="*/ 434 w 608"/>
              <a:gd name="T73" fmla="*/ 254 h 265"/>
              <a:gd name="T74" fmla="*/ 453 w 608"/>
              <a:gd name="T75" fmla="*/ 256 h 265"/>
              <a:gd name="T76" fmla="*/ 472 w 608"/>
              <a:gd name="T77" fmla="*/ 258 h 265"/>
              <a:gd name="T78" fmla="*/ 491 w 608"/>
              <a:gd name="T79" fmla="*/ 260 h 265"/>
              <a:gd name="T80" fmla="*/ 510 w 608"/>
              <a:gd name="T81" fmla="*/ 262 h 265"/>
              <a:gd name="T82" fmla="*/ 530 w 608"/>
              <a:gd name="T83" fmla="*/ 263 h 265"/>
              <a:gd name="T84" fmla="*/ 549 w 608"/>
              <a:gd name="T85" fmla="*/ 264 h 265"/>
              <a:gd name="T86" fmla="*/ 569 w 608"/>
              <a:gd name="T87" fmla="*/ 265 h 265"/>
              <a:gd name="T88" fmla="*/ 588 w 608"/>
              <a:gd name="T89" fmla="*/ 265 h 265"/>
              <a:gd name="T90" fmla="*/ 608 w 608"/>
              <a:gd name="T9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8" h="265">
                <a:moveTo>
                  <a:pt x="0" y="0"/>
                </a:moveTo>
                <a:lnTo>
                  <a:pt x="2" y="11"/>
                </a:lnTo>
                <a:lnTo>
                  <a:pt x="5" y="21"/>
                </a:lnTo>
                <a:lnTo>
                  <a:pt x="9" y="31"/>
                </a:lnTo>
                <a:lnTo>
                  <a:pt x="13" y="41"/>
                </a:lnTo>
                <a:lnTo>
                  <a:pt x="18" y="51"/>
                </a:lnTo>
                <a:lnTo>
                  <a:pt x="24" y="61"/>
                </a:lnTo>
                <a:lnTo>
                  <a:pt x="30" y="70"/>
                </a:lnTo>
                <a:lnTo>
                  <a:pt x="37" y="80"/>
                </a:lnTo>
                <a:lnTo>
                  <a:pt x="45" y="89"/>
                </a:lnTo>
                <a:lnTo>
                  <a:pt x="53" y="98"/>
                </a:lnTo>
                <a:lnTo>
                  <a:pt x="62" y="107"/>
                </a:lnTo>
                <a:lnTo>
                  <a:pt x="71" y="116"/>
                </a:lnTo>
                <a:lnTo>
                  <a:pt x="81" y="124"/>
                </a:lnTo>
                <a:lnTo>
                  <a:pt x="92" y="133"/>
                </a:lnTo>
                <a:lnTo>
                  <a:pt x="103" y="141"/>
                </a:lnTo>
                <a:lnTo>
                  <a:pt x="115" y="149"/>
                </a:lnTo>
                <a:lnTo>
                  <a:pt x="127" y="156"/>
                </a:lnTo>
                <a:lnTo>
                  <a:pt x="140" y="164"/>
                </a:lnTo>
                <a:lnTo>
                  <a:pt x="153" y="171"/>
                </a:lnTo>
                <a:lnTo>
                  <a:pt x="166" y="178"/>
                </a:lnTo>
                <a:lnTo>
                  <a:pt x="180" y="185"/>
                </a:lnTo>
                <a:lnTo>
                  <a:pt x="195" y="191"/>
                </a:lnTo>
                <a:lnTo>
                  <a:pt x="210" y="197"/>
                </a:lnTo>
                <a:lnTo>
                  <a:pt x="225" y="203"/>
                </a:lnTo>
                <a:lnTo>
                  <a:pt x="241" y="209"/>
                </a:lnTo>
                <a:lnTo>
                  <a:pt x="257" y="214"/>
                </a:lnTo>
                <a:lnTo>
                  <a:pt x="273" y="219"/>
                </a:lnTo>
                <a:lnTo>
                  <a:pt x="290" y="224"/>
                </a:lnTo>
                <a:lnTo>
                  <a:pt x="307" y="229"/>
                </a:lnTo>
                <a:lnTo>
                  <a:pt x="325" y="233"/>
                </a:lnTo>
                <a:lnTo>
                  <a:pt x="342" y="237"/>
                </a:lnTo>
                <a:lnTo>
                  <a:pt x="360" y="241"/>
                </a:lnTo>
                <a:lnTo>
                  <a:pt x="378" y="245"/>
                </a:lnTo>
                <a:lnTo>
                  <a:pt x="397" y="248"/>
                </a:lnTo>
                <a:lnTo>
                  <a:pt x="415" y="251"/>
                </a:lnTo>
                <a:lnTo>
                  <a:pt x="434" y="254"/>
                </a:lnTo>
                <a:lnTo>
                  <a:pt x="453" y="256"/>
                </a:lnTo>
                <a:lnTo>
                  <a:pt x="472" y="258"/>
                </a:lnTo>
                <a:lnTo>
                  <a:pt x="491" y="260"/>
                </a:lnTo>
                <a:lnTo>
                  <a:pt x="510" y="262"/>
                </a:lnTo>
                <a:lnTo>
                  <a:pt x="530" y="263"/>
                </a:lnTo>
                <a:lnTo>
                  <a:pt x="549" y="264"/>
                </a:lnTo>
                <a:lnTo>
                  <a:pt x="569" y="265"/>
                </a:lnTo>
                <a:lnTo>
                  <a:pt x="588" y="265"/>
                </a:lnTo>
                <a:lnTo>
                  <a:pt x="608" y="265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Freeform 81"/>
          <p:cNvSpPr>
            <a:spLocks/>
          </p:cNvSpPr>
          <p:nvPr/>
        </p:nvSpPr>
        <p:spPr bwMode="auto">
          <a:xfrm flipV="1">
            <a:off x="4801702" y="6102816"/>
            <a:ext cx="820738" cy="307975"/>
          </a:xfrm>
          <a:custGeom>
            <a:avLst/>
            <a:gdLst>
              <a:gd name="T0" fmla="*/ 0 w 1197"/>
              <a:gd name="T1" fmla="*/ 0 h 450"/>
              <a:gd name="T2" fmla="*/ 8 w 1197"/>
              <a:gd name="T3" fmla="*/ 20 h 450"/>
              <a:gd name="T4" fmla="*/ 17 w 1197"/>
              <a:gd name="T5" fmla="*/ 39 h 450"/>
              <a:gd name="T6" fmla="*/ 27 w 1197"/>
              <a:gd name="T7" fmla="*/ 57 h 450"/>
              <a:gd name="T8" fmla="*/ 39 w 1197"/>
              <a:gd name="T9" fmla="*/ 76 h 450"/>
              <a:gd name="T10" fmla="*/ 52 w 1197"/>
              <a:gd name="T11" fmla="*/ 94 h 450"/>
              <a:gd name="T12" fmla="*/ 66 w 1197"/>
              <a:gd name="T13" fmla="*/ 111 h 450"/>
              <a:gd name="T14" fmla="*/ 81 w 1197"/>
              <a:gd name="T15" fmla="*/ 128 h 450"/>
              <a:gd name="T16" fmla="*/ 97 w 1197"/>
              <a:gd name="T17" fmla="*/ 145 h 450"/>
              <a:gd name="T18" fmla="*/ 114 w 1197"/>
              <a:gd name="T19" fmla="*/ 161 h 450"/>
              <a:gd name="T20" fmla="*/ 133 w 1197"/>
              <a:gd name="T21" fmla="*/ 177 h 450"/>
              <a:gd name="T22" fmla="*/ 152 w 1197"/>
              <a:gd name="T23" fmla="*/ 192 h 450"/>
              <a:gd name="T24" fmla="*/ 172 w 1197"/>
              <a:gd name="T25" fmla="*/ 207 h 450"/>
              <a:gd name="T26" fmla="*/ 194 w 1197"/>
              <a:gd name="T27" fmla="*/ 222 h 450"/>
              <a:gd name="T28" fmla="*/ 216 w 1197"/>
              <a:gd name="T29" fmla="*/ 236 h 450"/>
              <a:gd name="T30" fmla="*/ 239 w 1197"/>
              <a:gd name="T31" fmla="*/ 250 h 450"/>
              <a:gd name="T32" fmla="*/ 263 w 1197"/>
              <a:gd name="T33" fmla="*/ 263 h 450"/>
              <a:gd name="T34" fmla="*/ 288 w 1197"/>
              <a:gd name="T35" fmla="*/ 276 h 450"/>
              <a:gd name="T36" fmla="*/ 313 w 1197"/>
              <a:gd name="T37" fmla="*/ 288 h 450"/>
              <a:gd name="T38" fmla="*/ 340 w 1197"/>
              <a:gd name="T39" fmla="*/ 300 h 450"/>
              <a:gd name="T40" fmla="*/ 367 w 1197"/>
              <a:gd name="T41" fmla="*/ 311 h 450"/>
              <a:gd name="T42" fmla="*/ 395 w 1197"/>
              <a:gd name="T43" fmla="*/ 322 h 450"/>
              <a:gd name="T44" fmla="*/ 423 w 1197"/>
              <a:gd name="T45" fmla="*/ 333 h 450"/>
              <a:gd name="T46" fmla="*/ 452 w 1197"/>
              <a:gd name="T47" fmla="*/ 343 h 450"/>
              <a:gd name="T48" fmla="*/ 482 w 1197"/>
              <a:gd name="T49" fmla="*/ 352 h 450"/>
              <a:gd name="T50" fmla="*/ 512 w 1197"/>
              <a:gd name="T51" fmla="*/ 361 h 450"/>
              <a:gd name="T52" fmla="*/ 543 w 1197"/>
              <a:gd name="T53" fmla="*/ 370 h 450"/>
              <a:gd name="T54" fmla="*/ 574 w 1197"/>
              <a:gd name="T55" fmla="*/ 378 h 450"/>
              <a:gd name="T56" fmla="*/ 606 w 1197"/>
              <a:gd name="T57" fmla="*/ 386 h 450"/>
              <a:gd name="T58" fmla="*/ 638 w 1197"/>
              <a:gd name="T59" fmla="*/ 393 h 450"/>
              <a:gd name="T60" fmla="*/ 671 w 1197"/>
              <a:gd name="T61" fmla="*/ 400 h 450"/>
              <a:gd name="T62" fmla="*/ 704 w 1197"/>
              <a:gd name="T63" fmla="*/ 407 h 450"/>
              <a:gd name="T64" fmla="*/ 738 w 1197"/>
              <a:gd name="T65" fmla="*/ 413 h 450"/>
              <a:gd name="T66" fmla="*/ 772 w 1197"/>
              <a:gd name="T67" fmla="*/ 418 h 450"/>
              <a:gd name="T68" fmla="*/ 806 w 1197"/>
              <a:gd name="T69" fmla="*/ 423 h 450"/>
              <a:gd name="T70" fmla="*/ 841 w 1197"/>
              <a:gd name="T71" fmla="*/ 428 h 450"/>
              <a:gd name="T72" fmla="*/ 876 w 1197"/>
              <a:gd name="T73" fmla="*/ 432 h 450"/>
              <a:gd name="T74" fmla="*/ 911 w 1197"/>
              <a:gd name="T75" fmla="*/ 436 h 450"/>
              <a:gd name="T76" fmla="*/ 946 w 1197"/>
              <a:gd name="T77" fmla="*/ 439 h 450"/>
              <a:gd name="T78" fmla="*/ 982 w 1197"/>
              <a:gd name="T79" fmla="*/ 442 h 450"/>
              <a:gd name="T80" fmla="*/ 1017 w 1197"/>
              <a:gd name="T81" fmla="*/ 444 h 450"/>
              <a:gd name="T82" fmla="*/ 1053 w 1197"/>
              <a:gd name="T83" fmla="*/ 446 h 450"/>
              <a:gd name="T84" fmla="*/ 1089 w 1197"/>
              <a:gd name="T85" fmla="*/ 448 h 450"/>
              <a:gd name="T86" fmla="*/ 1125 w 1197"/>
              <a:gd name="T87" fmla="*/ 449 h 450"/>
              <a:gd name="T88" fmla="*/ 1161 w 1197"/>
              <a:gd name="T89" fmla="*/ 450 h 450"/>
              <a:gd name="T90" fmla="*/ 1197 w 1197"/>
              <a:gd name="T9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7" h="450">
                <a:moveTo>
                  <a:pt x="0" y="0"/>
                </a:moveTo>
                <a:lnTo>
                  <a:pt x="8" y="20"/>
                </a:lnTo>
                <a:lnTo>
                  <a:pt x="17" y="39"/>
                </a:lnTo>
                <a:lnTo>
                  <a:pt x="27" y="57"/>
                </a:lnTo>
                <a:lnTo>
                  <a:pt x="39" y="76"/>
                </a:lnTo>
                <a:lnTo>
                  <a:pt x="52" y="94"/>
                </a:lnTo>
                <a:lnTo>
                  <a:pt x="66" y="111"/>
                </a:lnTo>
                <a:lnTo>
                  <a:pt x="81" y="128"/>
                </a:lnTo>
                <a:lnTo>
                  <a:pt x="97" y="145"/>
                </a:lnTo>
                <a:lnTo>
                  <a:pt x="114" y="161"/>
                </a:lnTo>
                <a:lnTo>
                  <a:pt x="133" y="177"/>
                </a:lnTo>
                <a:lnTo>
                  <a:pt x="152" y="192"/>
                </a:lnTo>
                <a:lnTo>
                  <a:pt x="172" y="207"/>
                </a:lnTo>
                <a:lnTo>
                  <a:pt x="194" y="222"/>
                </a:lnTo>
                <a:lnTo>
                  <a:pt x="216" y="236"/>
                </a:lnTo>
                <a:lnTo>
                  <a:pt x="239" y="250"/>
                </a:lnTo>
                <a:lnTo>
                  <a:pt x="263" y="263"/>
                </a:lnTo>
                <a:lnTo>
                  <a:pt x="288" y="276"/>
                </a:lnTo>
                <a:lnTo>
                  <a:pt x="313" y="288"/>
                </a:lnTo>
                <a:lnTo>
                  <a:pt x="340" y="300"/>
                </a:lnTo>
                <a:lnTo>
                  <a:pt x="367" y="311"/>
                </a:lnTo>
                <a:lnTo>
                  <a:pt x="395" y="322"/>
                </a:lnTo>
                <a:lnTo>
                  <a:pt x="423" y="333"/>
                </a:lnTo>
                <a:lnTo>
                  <a:pt x="452" y="343"/>
                </a:lnTo>
                <a:lnTo>
                  <a:pt x="482" y="352"/>
                </a:lnTo>
                <a:lnTo>
                  <a:pt x="512" y="361"/>
                </a:lnTo>
                <a:lnTo>
                  <a:pt x="543" y="370"/>
                </a:lnTo>
                <a:lnTo>
                  <a:pt x="574" y="378"/>
                </a:lnTo>
                <a:lnTo>
                  <a:pt x="606" y="386"/>
                </a:lnTo>
                <a:lnTo>
                  <a:pt x="638" y="393"/>
                </a:lnTo>
                <a:lnTo>
                  <a:pt x="671" y="400"/>
                </a:lnTo>
                <a:lnTo>
                  <a:pt x="704" y="407"/>
                </a:lnTo>
                <a:lnTo>
                  <a:pt x="738" y="413"/>
                </a:lnTo>
                <a:lnTo>
                  <a:pt x="772" y="418"/>
                </a:lnTo>
                <a:lnTo>
                  <a:pt x="806" y="423"/>
                </a:lnTo>
                <a:lnTo>
                  <a:pt x="841" y="428"/>
                </a:lnTo>
                <a:lnTo>
                  <a:pt x="876" y="432"/>
                </a:lnTo>
                <a:lnTo>
                  <a:pt x="911" y="436"/>
                </a:lnTo>
                <a:lnTo>
                  <a:pt x="946" y="439"/>
                </a:lnTo>
                <a:lnTo>
                  <a:pt x="982" y="442"/>
                </a:lnTo>
                <a:lnTo>
                  <a:pt x="1017" y="444"/>
                </a:lnTo>
                <a:lnTo>
                  <a:pt x="1053" y="446"/>
                </a:lnTo>
                <a:lnTo>
                  <a:pt x="1089" y="448"/>
                </a:lnTo>
                <a:lnTo>
                  <a:pt x="1125" y="449"/>
                </a:lnTo>
                <a:lnTo>
                  <a:pt x="1161" y="450"/>
                </a:lnTo>
                <a:lnTo>
                  <a:pt x="1197" y="45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Freeform 82"/>
          <p:cNvSpPr>
            <a:spLocks/>
          </p:cNvSpPr>
          <p:nvPr/>
        </p:nvSpPr>
        <p:spPr bwMode="auto">
          <a:xfrm flipV="1">
            <a:off x="4422290" y="5853579"/>
            <a:ext cx="1200150" cy="381000"/>
          </a:xfrm>
          <a:custGeom>
            <a:avLst/>
            <a:gdLst>
              <a:gd name="T0" fmla="*/ 0 w 1750"/>
              <a:gd name="T1" fmla="*/ 0 h 556"/>
              <a:gd name="T2" fmla="*/ 16 w 1750"/>
              <a:gd name="T3" fmla="*/ 26 h 556"/>
              <a:gd name="T4" fmla="*/ 34 w 1750"/>
              <a:gd name="T5" fmla="*/ 51 h 556"/>
              <a:gd name="T6" fmla="*/ 53 w 1750"/>
              <a:gd name="T7" fmla="*/ 76 h 556"/>
              <a:gd name="T8" fmla="*/ 74 w 1750"/>
              <a:gd name="T9" fmla="*/ 100 h 556"/>
              <a:gd name="T10" fmla="*/ 97 w 1750"/>
              <a:gd name="T11" fmla="*/ 124 h 556"/>
              <a:gd name="T12" fmla="*/ 121 w 1750"/>
              <a:gd name="T13" fmla="*/ 146 h 556"/>
              <a:gd name="T14" fmla="*/ 146 w 1750"/>
              <a:gd name="T15" fmla="*/ 168 h 556"/>
              <a:gd name="T16" fmla="*/ 173 w 1750"/>
              <a:gd name="T17" fmla="*/ 189 h 556"/>
              <a:gd name="T18" fmla="*/ 201 w 1750"/>
              <a:gd name="T19" fmla="*/ 210 h 556"/>
              <a:gd name="T20" fmla="*/ 230 w 1750"/>
              <a:gd name="T21" fmla="*/ 230 h 556"/>
              <a:gd name="T22" fmla="*/ 261 w 1750"/>
              <a:gd name="T23" fmla="*/ 249 h 556"/>
              <a:gd name="T24" fmla="*/ 293 w 1750"/>
              <a:gd name="T25" fmla="*/ 268 h 556"/>
              <a:gd name="T26" fmla="*/ 325 w 1750"/>
              <a:gd name="T27" fmla="*/ 286 h 556"/>
              <a:gd name="T28" fmla="*/ 359 w 1750"/>
              <a:gd name="T29" fmla="*/ 303 h 556"/>
              <a:gd name="T30" fmla="*/ 394 w 1750"/>
              <a:gd name="T31" fmla="*/ 320 h 556"/>
              <a:gd name="T32" fmla="*/ 430 w 1750"/>
              <a:gd name="T33" fmla="*/ 336 h 556"/>
              <a:gd name="T34" fmla="*/ 467 w 1750"/>
              <a:gd name="T35" fmla="*/ 351 h 556"/>
              <a:gd name="T36" fmla="*/ 505 w 1750"/>
              <a:gd name="T37" fmla="*/ 366 h 556"/>
              <a:gd name="T38" fmla="*/ 544 w 1750"/>
              <a:gd name="T39" fmla="*/ 381 h 556"/>
              <a:gd name="T40" fmla="*/ 584 w 1750"/>
              <a:gd name="T41" fmla="*/ 394 h 556"/>
              <a:gd name="T42" fmla="*/ 624 w 1750"/>
              <a:gd name="T43" fmla="*/ 407 h 556"/>
              <a:gd name="T44" fmla="*/ 665 w 1750"/>
              <a:gd name="T45" fmla="*/ 420 h 556"/>
              <a:gd name="T46" fmla="*/ 707 w 1750"/>
              <a:gd name="T47" fmla="*/ 432 h 556"/>
              <a:gd name="T48" fmla="*/ 750 w 1750"/>
              <a:gd name="T49" fmla="*/ 443 h 556"/>
              <a:gd name="T50" fmla="*/ 793 w 1750"/>
              <a:gd name="T51" fmla="*/ 454 h 556"/>
              <a:gd name="T52" fmla="*/ 837 w 1750"/>
              <a:gd name="T53" fmla="*/ 464 h 556"/>
              <a:gd name="T54" fmla="*/ 882 w 1750"/>
              <a:gd name="T55" fmla="*/ 473 h 556"/>
              <a:gd name="T56" fmla="*/ 927 w 1750"/>
              <a:gd name="T57" fmla="*/ 482 h 556"/>
              <a:gd name="T58" fmla="*/ 973 w 1750"/>
              <a:gd name="T59" fmla="*/ 491 h 556"/>
              <a:gd name="T60" fmla="*/ 1019 w 1750"/>
              <a:gd name="T61" fmla="*/ 499 h 556"/>
              <a:gd name="T62" fmla="*/ 1066 w 1750"/>
              <a:gd name="T63" fmla="*/ 506 h 556"/>
              <a:gd name="T64" fmla="*/ 1113 w 1750"/>
              <a:gd name="T65" fmla="*/ 513 h 556"/>
              <a:gd name="T66" fmla="*/ 1160 w 1750"/>
              <a:gd name="T67" fmla="*/ 520 h 556"/>
              <a:gd name="T68" fmla="*/ 1208 w 1750"/>
              <a:gd name="T69" fmla="*/ 526 h 556"/>
              <a:gd name="T70" fmla="*/ 1256 w 1750"/>
              <a:gd name="T71" fmla="*/ 531 h 556"/>
              <a:gd name="T72" fmla="*/ 1305 w 1750"/>
              <a:gd name="T73" fmla="*/ 536 h 556"/>
              <a:gd name="T74" fmla="*/ 1354 w 1750"/>
              <a:gd name="T75" fmla="*/ 540 h 556"/>
              <a:gd name="T76" fmla="*/ 1403 w 1750"/>
              <a:gd name="T77" fmla="*/ 544 h 556"/>
              <a:gd name="T78" fmla="*/ 1452 w 1750"/>
              <a:gd name="T79" fmla="*/ 547 h 556"/>
              <a:gd name="T80" fmla="*/ 1501 w 1750"/>
              <a:gd name="T81" fmla="*/ 550 h 556"/>
              <a:gd name="T82" fmla="*/ 1551 w 1750"/>
              <a:gd name="T83" fmla="*/ 552 h 556"/>
              <a:gd name="T84" fmla="*/ 1601 w 1750"/>
              <a:gd name="T85" fmla="*/ 554 h 556"/>
              <a:gd name="T86" fmla="*/ 1650 w 1750"/>
              <a:gd name="T87" fmla="*/ 555 h 556"/>
              <a:gd name="T88" fmla="*/ 1700 w 1750"/>
              <a:gd name="T89" fmla="*/ 556 h 556"/>
              <a:gd name="T90" fmla="*/ 1750 w 1750"/>
              <a:gd name="T91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50" h="556">
                <a:moveTo>
                  <a:pt x="0" y="0"/>
                </a:moveTo>
                <a:lnTo>
                  <a:pt x="16" y="26"/>
                </a:lnTo>
                <a:lnTo>
                  <a:pt x="34" y="51"/>
                </a:lnTo>
                <a:lnTo>
                  <a:pt x="53" y="76"/>
                </a:lnTo>
                <a:lnTo>
                  <a:pt x="74" y="100"/>
                </a:lnTo>
                <a:lnTo>
                  <a:pt x="97" y="124"/>
                </a:lnTo>
                <a:lnTo>
                  <a:pt x="121" y="146"/>
                </a:lnTo>
                <a:lnTo>
                  <a:pt x="146" y="168"/>
                </a:lnTo>
                <a:lnTo>
                  <a:pt x="173" y="189"/>
                </a:lnTo>
                <a:lnTo>
                  <a:pt x="201" y="210"/>
                </a:lnTo>
                <a:lnTo>
                  <a:pt x="230" y="230"/>
                </a:lnTo>
                <a:lnTo>
                  <a:pt x="261" y="249"/>
                </a:lnTo>
                <a:lnTo>
                  <a:pt x="293" y="268"/>
                </a:lnTo>
                <a:lnTo>
                  <a:pt x="325" y="286"/>
                </a:lnTo>
                <a:lnTo>
                  <a:pt x="359" y="303"/>
                </a:lnTo>
                <a:lnTo>
                  <a:pt x="394" y="320"/>
                </a:lnTo>
                <a:lnTo>
                  <a:pt x="430" y="336"/>
                </a:lnTo>
                <a:lnTo>
                  <a:pt x="467" y="351"/>
                </a:lnTo>
                <a:lnTo>
                  <a:pt x="505" y="366"/>
                </a:lnTo>
                <a:lnTo>
                  <a:pt x="544" y="381"/>
                </a:lnTo>
                <a:lnTo>
                  <a:pt x="584" y="394"/>
                </a:lnTo>
                <a:lnTo>
                  <a:pt x="624" y="407"/>
                </a:lnTo>
                <a:lnTo>
                  <a:pt x="665" y="420"/>
                </a:lnTo>
                <a:lnTo>
                  <a:pt x="707" y="432"/>
                </a:lnTo>
                <a:lnTo>
                  <a:pt x="750" y="443"/>
                </a:lnTo>
                <a:lnTo>
                  <a:pt x="793" y="454"/>
                </a:lnTo>
                <a:lnTo>
                  <a:pt x="837" y="464"/>
                </a:lnTo>
                <a:lnTo>
                  <a:pt x="882" y="473"/>
                </a:lnTo>
                <a:lnTo>
                  <a:pt x="927" y="482"/>
                </a:lnTo>
                <a:lnTo>
                  <a:pt x="973" y="491"/>
                </a:lnTo>
                <a:lnTo>
                  <a:pt x="1019" y="499"/>
                </a:lnTo>
                <a:lnTo>
                  <a:pt x="1066" y="506"/>
                </a:lnTo>
                <a:lnTo>
                  <a:pt x="1113" y="513"/>
                </a:lnTo>
                <a:lnTo>
                  <a:pt x="1160" y="520"/>
                </a:lnTo>
                <a:lnTo>
                  <a:pt x="1208" y="526"/>
                </a:lnTo>
                <a:lnTo>
                  <a:pt x="1256" y="531"/>
                </a:lnTo>
                <a:lnTo>
                  <a:pt x="1305" y="536"/>
                </a:lnTo>
                <a:lnTo>
                  <a:pt x="1354" y="540"/>
                </a:lnTo>
                <a:lnTo>
                  <a:pt x="1403" y="544"/>
                </a:lnTo>
                <a:lnTo>
                  <a:pt x="1452" y="547"/>
                </a:lnTo>
                <a:lnTo>
                  <a:pt x="1501" y="550"/>
                </a:lnTo>
                <a:lnTo>
                  <a:pt x="1551" y="552"/>
                </a:lnTo>
                <a:lnTo>
                  <a:pt x="1601" y="554"/>
                </a:lnTo>
                <a:lnTo>
                  <a:pt x="1650" y="555"/>
                </a:lnTo>
                <a:lnTo>
                  <a:pt x="1700" y="556"/>
                </a:lnTo>
                <a:lnTo>
                  <a:pt x="1750" y="55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Freeform 83"/>
          <p:cNvSpPr>
            <a:spLocks/>
          </p:cNvSpPr>
          <p:nvPr/>
        </p:nvSpPr>
        <p:spPr bwMode="auto">
          <a:xfrm flipV="1">
            <a:off x="4079390" y="5590054"/>
            <a:ext cx="1543050" cy="404813"/>
          </a:xfrm>
          <a:custGeom>
            <a:avLst/>
            <a:gdLst>
              <a:gd name="T0" fmla="*/ 0 w 2250"/>
              <a:gd name="T1" fmla="*/ 0 h 589"/>
              <a:gd name="T2" fmla="*/ 26 w 2250"/>
              <a:gd name="T3" fmla="*/ 29 h 589"/>
              <a:gd name="T4" fmla="*/ 54 w 2250"/>
              <a:gd name="T5" fmla="*/ 58 h 589"/>
              <a:gd name="T6" fmla="*/ 84 w 2250"/>
              <a:gd name="T7" fmla="*/ 86 h 589"/>
              <a:gd name="T8" fmla="*/ 116 w 2250"/>
              <a:gd name="T9" fmla="*/ 112 h 589"/>
              <a:gd name="T10" fmla="*/ 149 w 2250"/>
              <a:gd name="T11" fmla="*/ 138 h 589"/>
              <a:gd name="T12" fmla="*/ 183 w 2250"/>
              <a:gd name="T13" fmla="*/ 163 h 589"/>
              <a:gd name="T14" fmla="*/ 219 w 2250"/>
              <a:gd name="T15" fmla="*/ 187 h 589"/>
              <a:gd name="T16" fmla="*/ 257 w 2250"/>
              <a:gd name="T17" fmla="*/ 210 h 589"/>
              <a:gd name="T18" fmla="*/ 296 w 2250"/>
              <a:gd name="T19" fmla="*/ 232 h 589"/>
              <a:gd name="T20" fmla="*/ 336 w 2250"/>
              <a:gd name="T21" fmla="*/ 253 h 589"/>
              <a:gd name="T22" fmla="*/ 377 w 2250"/>
              <a:gd name="T23" fmla="*/ 274 h 589"/>
              <a:gd name="T24" fmla="*/ 420 w 2250"/>
              <a:gd name="T25" fmla="*/ 294 h 589"/>
              <a:gd name="T26" fmla="*/ 464 w 2250"/>
              <a:gd name="T27" fmla="*/ 313 h 589"/>
              <a:gd name="T28" fmla="*/ 509 w 2250"/>
              <a:gd name="T29" fmla="*/ 331 h 589"/>
              <a:gd name="T30" fmla="*/ 555 w 2250"/>
              <a:gd name="T31" fmla="*/ 349 h 589"/>
              <a:gd name="T32" fmla="*/ 602 w 2250"/>
              <a:gd name="T33" fmla="*/ 365 h 589"/>
              <a:gd name="T34" fmla="*/ 650 w 2250"/>
              <a:gd name="T35" fmla="*/ 381 h 589"/>
              <a:gd name="T36" fmla="*/ 699 w 2250"/>
              <a:gd name="T37" fmla="*/ 397 h 589"/>
              <a:gd name="T38" fmla="*/ 749 w 2250"/>
              <a:gd name="T39" fmla="*/ 412 h 589"/>
              <a:gd name="T40" fmla="*/ 800 w 2250"/>
              <a:gd name="T41" fmla="*/ 426 h 589"/>
              <a:gd name="T42" fmla="*/ 852 w 2250"/>
              <a:gd name="T43" fmla="*/ 439 h 589"/>
              <a:gd name="T44" fmla="*/ 904 w 2250"/>
              <a:gd name="T45" fmla="*/ 452 h 589"/>
              <a:gd name="T46" fmla="*/ 958 w 2250"/>
              <a:gd name="T47" fmla="*/ 464 h 589"/>
              <a:gd name="T48" fmla="*/ 1012 w 2250"/>
              <a:gd name="T49" fmla="*/ 475 h 589"/>
              <a:gd name="T50" fmla="*/ 1066 w 2250"/>
              <a:gd name="T51" fmla="*/ 486 h 589"/>
              <a:gd name="T52" fmla="*/ 1122 w 2250"/>
              <a:gd name="T53" fmla="*/ 497 h 589"/>
              <a:gd name="T54" fmla="*/ 1177 w 2250"/>
              <a:gd name="T55" fmla="*/ 506 h 589"/>
              <a:gd name="T56" fmla="*/ 1234 w 2250"/>
              <a:gd name="T57" fmla="*/ 515 h 589"/>
              <a:gd name="T58" fmla="*/ 1291 w 2250"/>
              <a:gd name="T59" fmla="*/ 524 h 589"/>
              <a:gd name="T60" fmla="*/ 1348 w 2250"/>
              <a:gd name="T61" fmla="*/ 532 h 589"/>
              <a:gd name="T62" fmla="*/ 1406 w 2250"/>
              <a:gd name="T63" fmla="*/ 540 h 589"/>
              <a:gd name="T64" fmla="*/ 1465 w 2250"/>
              <a:gd name="T65" fmla="*/ 546 h 589"/>
              <a:gd name="T66" fmla="*/ 1524 w 2250"/>
              <a:gd name="T67" fmla="*/ 553 h 589"/>
              <a:gd name="T68" fmla="*/ 1583 w 2250"/>
              <a:gd name="T69" fmla="*/ 559 h 589"/>
              <a:gd name="T70" fmla="*/ 1642 w 2250"/>
              <a:gd name="T71" fmla="*/ 564 h 589"/>
              <a:gd name="T72" fmla="*/ 1702 w 2250"/>
              <a:gd name="T73" fmla="*/ 569 h 589"/>
              <a:gd name="T74" fmla="*/ 1762 w 2250"/>
              <a:gd name="T75" fmla="*/ 573 h 589"/>
              <a:gd name="T76" fmla="*/ 1823 w 2250"/>
              <a:gd name="T77" fmla="*/ 577 h 589"/>
              <a:gd name="T78" fmla="*/ 1883 w 2250"/>
              <a:gd name="T79" fmla="*/ 580 h 589"/>
              <a:gd name="T80" fmla="*/ 1944 w 2250"/>
              <a:gd name="T81" fmla="*/ 583 h 589"/>
              <a:gd name="T82" fmla="*/ 2005 w 2250"/>
              <a:gd name="T83" fmla="*/ 585 h 589"/>
              <a:gd name="T84" fmla="*/ 2066 w 2250"/>
              <a:gd name="T85" fmla="*/ 587 h 589"/>
              <a:gd name="T86" fmla="*/ 2127 w 2250"/>
              <a:gd name="T87" fmla="*/ 588 h 589"/>
              <a:gd name="T88" fmla="*/ 2189 w 2250"/>
              <a:gd name="T89" fmla="*/ 589 h 589"/>
              <a:gd name="T90" fmla="*/ 2250 w 2250"/>
              <a:gd name="T91" fmla="*/ 589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0" h="589">
                <a:moveTo>
                  <a:pt x="0" y="0"/>
                </a:moveTo>
                <a:lnTo>
                  <a:pt x="26" y="29"/>
                </a:lnTo>
                <a:lnTo>
                  <a:pt x="54" y="58"/>
                </a:lnTo>
                <a:lnTo>
                  <a:pt x="84" y="86"/>
                </a:lnTo>
                <a:lnTo>
                  <a:pt x="116" y="112"/>
                </a:lnTo>
                <a:lnTo>
                  <a:pt x="149" y="138"/>
                </a:lnTo>
                <a:lnTo>
                  <a:pt x="183" y="163"/>
                </a:lnTo>
                <a:lnTo>
                  <a:pt x="219" y="187"/>
                </a:lnTo>
                <a:lnTo>
                  <a:pt x="257" y="210"/>
                </a:lnTo>
                <a:lnTo>
                  <a:pt x="296" y="232"/>
                </a:lnTo>
                <a:lnTo>
                  <a:pt x="336" y="253"/>
                </a:lnTo>
                <a:lnTo>
                  <a:pt x="377" y="274"/>
                </a:lnTo>
                <a:lnTo>
                  <a:pt x="420" y="294"/>
                </a:lnTo>
                <a:lnTo>
                  <a:pt x="464" y="313"/>
                </a:lnTo>
                <a:lnTo>
                  <a:pt x="509" y="331"/>
                </a:lnTo>
                <a:lnTo>
                  <a:pt x="555" y="349"/>
                </a:lnTo>
                <a:lnTo>
                  <a:pt x="602" y="365"/>
                </a:lnTo>
                <a:lnTo>
                  <a:pt x="650" y="381"/>
                </a:lnTo>
                <a:lnTo>
                  <a:pt x="699" y="397"/>
                </a:lnTo>
                <a:lnTo>
                  <a:pt x="749" y="412"/>
                </a:lnTo>
                <a:lnTo>
                  <a:pt x="800" y="426"/>
                </a:lnTo>
                <a:lnTo>
                  <a:pt x="852" y="439"/>
                </a:lnTo>
                <a:lnTo>
                  <a:pt x="904" y="452"/>
                </a:lnTo>
                <a:lnTo>
                  <a:pt x="958" y="464"/>
                </a:lnTo>
                <a:lnTo>
                  <a:pt x="1012" y="475"/>
                </a:lnTo>
                <a:lnTo>
                  <a:pt x="1066" y="486"/>
                </a:lnTo>
                <a:lnTo>
                  <a:pt x="1122" y="497"/>
                </a:lnTo>
                <a:lnTo>
                  <a:pt x="1177" y="506"/>
                </a:lnTo>
                <a:lnTo>
                  <a:pt x="1234" y="515"/>
                </a:lnTo>
                <a:lnTo>
                  <a:pt x="1291" y="524"/>
                </a:lnTo>
                <a:lnTo>
                  <a:pt x="1348" y="532"/>
                </a:lnTo>
                <a:lnTo>
                  <a:pt x="1406" y="540"/>
                </a:lnTo>
                <a:lnTo>
                  <a:pt x="1465" y="546"/>
                </a:lnTo>
                <a:lnTo>
                  <a:pt x="1524" y="553"/>
                </a:lnTo>
                <a:lnTo>
                  <a:pt x="1583" y="559"/>
                </a:lnTo>
                <a:lnTo>
                  <a:pt x="1642" y="564"/>
                </a:lnTo>
                <a:lnTo>
                  <a:pt x="1702" y="569"/>
                </a:lnTo>
                <a:lnTo>
                  <a:pt x="1762" y="573"/>
                </a:lnTo>
                <a:lnTo>
                  <a:pt x="1823" y="577"/>
                </a:lnTo>
                <a:lnTo>
                  <a:pt x="1883" y="580"/>
                </a:lnTo>
                <a:lnTo>
                  <a:pt x="1944" y="583"/>
                </a:lnTo>
                <a:lnTo>
                  <a:pt x="2005" y="585"/>
                </a:lnTo>
                <a:lnTo>
                  <a:pt x="2066" y="587"/>
                </a:lnTo>
                <a:lnTo>
                  <a:pt x="2127" y="588"/>
                </a:lnTo>
                <a:lnTo>
                  <a:pt x="2189" y="589"/>
                </a:lnTo>
                <a:lnTo>
                  <a:pt x="2250" y="58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Freeform 84"/>
          <p:cNvSpPr>
            <a:spLocks/>
          </p:cNvSpPr>
          <p:nvPr/>
        </p:nvSpPr>
        <p:spPr bwMode="auto">
          <a:xfrm flipV="1">
            <a:off x="3784115" y="5317004"/>
            <a:ext cx="1838325" cy="381000"/>
          </a:xfrm>
          <a:custGeom>
            <a:avLst/>
            <a:gdLst>
              <a:gd name="T0" fmla="*/ 0 w 2681"/>
              <a:gd name="T1" fmla="*/ 0 h 557"/>
              <a:gd name="T2" fmla="*/ 37 w 2681"/>
              <a:gd name="T3" fmla="*/ 30 h 557"/>
              <a:gd name="T4" fmla="*/ 75 w 2681"/>
              <a:gd name="T5" fmla="*/ 58 h 557"/>
              <a:gd name="T6" fmla="*/ 115 w 2681"/>
              <a:gd name="T7" fmla="*/ 85 h 557"/>
              <a:gd name="T8" fmla="*/ 157 w 2681"/>
              <a:gd name="T9" fmla="*/ 111 h 557"/>
              <a:gd name="T10" fmla="*/ 200 w 2681"/>
              <a:gd name="T11" fmla="*/ 136 h 557"/>
              <a:gd name="T12" fmla="*/ 245 w 2681"/>
              <a:gd name="T13" fmla="*/ 160 h 557"/>
              <a:gd name="T14" fmla="*/ 291 w 2681"/>
              <a:gd name="T15" fmla="*/ 184 h 557"/>
              <a:gd name="T16" fmla="*/ 339 w 2681"/>
              <a:gd name="T17" fmla="*/ 206 h 557"/>
              <a:gd name="T18" fmla="*/ 388 w 2681"/>
              <a:gd name="T19" fmla="*/ 227 h 557"/>
              <a:gd name="T20" fmla="*/ 438 w 2681"/>
              <a:gd name="T21" fmla="*/ 247 h 557"/>
              <a:gd name="T22" fmla="*/ 490 w 2681"/>
              <a:gd name="T23" fmla="*/ 267 h 557"/>
              <a:gd name="T24" fmla="*/ 542 w 2681"/>
              <a:gd name="T25" fmla="*/ 286 h 557"/>
              <a:gd name="T26" fmla="*/ 596 w 2681"/>
              <a:gd name="T27" fmla="*/ 303 h 557"/>
              <a:gd name="T28" fmla="*/ 651 w 2681"/>
              <a:gd name="T29" fmla="*/ 321 h 557"/>
              <a:gd name="T30" fmla="*/ 707 w 2681"/>
              <a:gd name="T31" fmla="*/ 337 h 557"/>
              <a:gd name="T32" fmla="*/ 763 w 2681"/>
              <a:gd name="T33" fmla="*/ 353 h 557"/>
              <a:gd name="T34" fmla="*/ 821 w 2681"/>
              <a:gd name="T35" fmla="*/ 368 h 557"/>
              <a:gd name="T36" fmla="*/ 880 w 2681"/>
              <a:gd name="T37" fmla="*/ 382 h 557"/>
              <a:gd name="T38" fmla="*/ 939 w 2681"/>
              <a:gd name="T39" fmla="*/ 395 h 557"/>
              <a:gd name="T40" fmla="*/ 1000 w 2681"/>
              <a:gd name="T41" fmla="*/ 408 h 557"/>
              <a:gd name="T42" fmla="*/ 1061 w 2681"/>
              <a:gd name="T43" fmla="*/ 421 h 557"/>
              <a:gd name="T44" fmla="*/ 1123 w 2681"/>
              <a:gd name="T45" fmla="*/ 432 h 557"/>
              <a:gd name="T46" fmla="*/ 1186 w 2681"/>
              <a:gd name="T47" fmla="*/ 444 h 557"/>
              <a:gd name="T48" fmla="*/ 1249 w 2681"/>
              <a:gd name="T49" fmla="*/ 454 h 557"/>
              <a:gd name="T50" fmla="*/ 1313 w 2681"/>
              <a:gd name="T51" fmla="*/ 464 h 557"/>
              <a:gd name="T52" fmla="*/ 1378 w 2681"/>
              <a:gd name="T53" fmla="*/ 473 h 557"/>
              <a:gd name="T54" fmla="*/ 1443 w 2681"/>
              <a:gd name="T55" fmla="*/ 482 h 557"/>
              <a:gd name="T56" fmla="*/ 1508 w 2681"/>
              <a:gd name="T57" fmla="*/ 491 h 557"/>
              <a:gd name="T58" fmla="*/ 1575 w 2681"/>
              <a:gd name="T59" fmla="*/ 498 h 557"/>
              <a:gd name="T60" fmla="*/ 1642 w 2681"/>
              <a:gd name="T61" fmla="*/ 506 h 557"/>
              <a:gd name="T62" fmla="*/ 1709 w 2681"/>
              <a:gd name="T63" fmla="*/ 512 h 557"/>
              <a:gd name="T64" fmla="*/ 1776 w 2681"/>
              <a:gd name="T65" fmla="*/ 519 h 557"/>
              <a:gd name="T66" fmla="*/ 1845 w 2681"/>
              <a:gd name="T67" fmla="*/ 524 h 557"/>
              <a:gd name="T68" fmla="*/ 1913 w 2681"/>
              <a:gd name="T69" fmla="*/ 530 h 557"/>
              <a:gd name="T70" fmla="*/ 1982 w 2681"/>
              <a:gd name="T71" fmla="*/ 535 h 557"/>
              <a:gd name="T72" fmla="*/ 2051 w 2681"/>
              <a:gd name="T73" fmla="*/ 539 h 557"/>
              <a:gd name="T74" fmla="*/ 2120 w 2681"/>
              <a:gd name="T75" fmla="*/ 543 h 557"/>
              <a:gd name="T76" fmla="*/ 2190 w 2681"/>
              <a:gd name="T77" fmla="*/ 546 h 557"/>
              <a:gd name="T78" fmla="*/ 2260 w 2681"/>
              <a:gd name="T79" fmla="*/ 549 h 557"/>
              <a:gd name="T80" fmla="*/ 2329 w 2681"/>
              <a:gd name="T81" fmla="*/ 551 h 557"/>
              <a:gd name="T82" fmla="*/ 2400 w 2681"/>
              <a:gd name="T83" fmla="*/ 554 h 557"/>
              <a:gd name="T84" fmla="*/ 2470 w 2681"/>
              <a:gd name="T85" fmla="*/ 555 h 557"/>
              <a:gd name="T86" fmla="*/ 2540 w 2681"/>
              <a:gd name="T87" fmla="*/ 556 h 557"/>
              <a:gd name="T88" fmla="*/ 2611 w 2681"/>
              <a:gd name="T89" fmla="*/ 557 h 557"/>
              <a:gd name="T90" fmla="*/ 2681 w 2681"/>
              <a:gd name="T9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81" h="557">
                <a:moveTo>
                  <a:pt x="0" y="0"/>
                </a:moveTo>
                <a:lnTo>
                  <a:pt x="37" y="30"/>
                </a:lnTo>
                <a:lnTo>
                  <a:pt x="75" y="58"/>
                </a:lnTo>
                <a:lnTo>
                  <a:pt x="115" y="85"/>
                </a:lnTo>
                <a:lnTo>
                  <a:pt x="157" y="111"/>
                </a:lnTo>
                <a:lnTo>
                  <a:pt x="200" y="136"/>
                </a:lnTo>
                <a:lnTo>
                  <a:pt x="245" y="160"/>
                </a:lnTo>
                <a:lnTo>
                  <a:pt x="291" y="184"/>
                </a:lnTo>
                <a:lnTo>
                  <a:pt x="339" y="206"/>
                </a:lnTo>
                <a:lnTo>
                  <a:pt x="388" y="227"/>
                </a:lnTo>
                <a:lnTo>
                  <a:pt x="438" y="247"/>
                </a:lnTo>
                <a:lnTo>
                  <a:pt x="490" y="267"/>
                </a:lnTo>
                <a:lnTo>
                  <a:pt x="542" y="286"/>
                </a:lnTo>
                <a:lnTo>
                  <a:pt x="596" y="303"/>
                </a:lnTo>
                <a:lnTo>
                  <a:pt x="651" y="321"/>
                </a:lnTo>
                <a:lnTo>
                  <a:pt x="707" y="337"/>
                </a:lnTo>
                <a:lnTo>
                  <a:pt x="763" y="353"/>
                </a:lnTo>
                <a:lnTo>
                  <a:pt x="821" y="368"/>
                </a:lnTo>
                <a:lnTo>
                  <a:pt x="880" y="382"/>
                </a:lnTo>
                <a:lnTo>
                  <a:pt x="939" y="395"/>
                </a:lnTo>
                <a:lnTo>
                  <a:pt x="1000" y="408"/>
                </a:lnTo>
                <a:lnTo>
                  <a:pt x="1061" y="421"/>
                </a:lnTo>
                <a:lnTo>
                  <a:pt x="1123" y="432"/>
                </a:lnTo>
                <a:lnTo>
                  <a:pt x="1186" y="444"/>
                </a:lnTo>
                <a:lnTo>
                  <a:pt x="1249" y="454"/>
                </a:lnTo>
                <a:lnTo>
                  <a:pt x="1313" y="464"/>
                </a:lnTo>
                <a:lnTo>
                  <a:pt x="1378" y="473"/>
                </a:lnTo>
                <a:lnTo>
                  <a:pt x="1443" y="482"/>
                </a:lnTo>
                <a:lnTo>
                  <a:pt x="1508" y="491"/>
                </a:lnTo>
                <a:lnTo>
                  <a:pt x="1575" y="498"/>
                </a:lnTo>
                <a:lnTo>
                  <a:pt x="1642" y="506"/>
                </a:lnTo>
                <a:lnTo>
                  <a:pt x="1709" y="512"/>
                </a:lnTo>
                <a:lnTo>
                  <a:pt x="1776" y="519"/>
                </a:lnTo>
                <a:lnTo>
                  <a:pt x="1845" y="524"/>
                </a:lnTo>
                <a:lnTo>
                  <a:pt x="1913" y="530"/>
                </a:lnTo>
                <a:lnTo>
                  <a:pt x="1982" y="535"/>
                </a:lnTo>
                <a:lnTo>
                  <a:pt x="2051" y="539"/>
                </a:lnTo>
                <a:lnTo>
                  <a:pt x="2120" y="543"/>
                </a:lnTo>
                <a:lnTo>
                  <a:pt x="2190" y="546"/>
                </a:lnTo>
                <a:lnTo>
                  <a:pt x="2260" y="549"/>
                </a:lnTo>
                <a:lnTo>
                  <a:pt x="2329" y="551"/>
                </a:lnTo>
                <a:lnTo>
                  <a:pt x="2400" y="554"/>
                </a:lnTo>
                <a:lnTo>
                  <a:pt x="2470" y="555"/>
                </a:lnTo>
                <a:lnTo>
                  <a:pt x="2540" y="556"/>
                </a:lnTo>
                <a:lnTo>
                  <a:pt x="2611" y="557"/>
                </a:lnTo>
                <a:lnTo>
                  <a:pt x="2681" y="55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Freeform 85"/>
          <p:cNvSpPr>
            <a:spLocks/>
          </p:cNvSpPr>
          <p:nvPr/>
        </p:nvSpPr>
        <p:spPr bwMode="auto">
          <a:xfrm flipV="1">
            <a:off x="3544402" y="5034429"/>
            <a:ext cx="2078038" cy="320675"/>
          </a:xfrm>
          <a:custGeom>
            <a:avLst/>
            <a:gdLst>
              <a:gd name="T0" fmla="*/ 0 w 3031"/>
              <a:gd name="T1" fmla="*/ 0 h 469"/>
              <a:gd name="T2" fmla="*/ 47 w 3031"/>
              <a:gd name="T3" fmla="*/ 26 h 469"/>
              <a:gd name="T4" fmla="*/ 95 w 3031"/>
              <a:gd name="T5" fmla="*/ 51 h 469"/>
              <a:gd name="T6" fmla="*/ 144 w 3031"/>
              <a:gd name="T7" fmla="*/ 74 h 469"/>
              <a:gd name="T8" fmla="*/ 195 w 3031"/>
              <a:gd name="T9" fmla="*/ 97 h 469"/>
              <a:gd name="T10" fmla="*/ 248 w 3031"/>
              <a:gd name="T11" fmla="*/ 118 h 469"/>
              <a:gd name="T12" fmla="*/ 302 w 3031"/>
              <a:gd name="T13" fmla="*/ 139 h 469"/>
              <a:gd name="T14" fmla="*/ 357 w 3031"/>
              <a:gd name="T15" fmla="*/ 159 h 469"/>
              <a:gd name="T16" fmla="*/ 413 w 3031"/>
              <a:gd name="T17" fmla="*/ 178 h 469"/>
              <a:gd name="T18" fmla="*/ 471 w 3031"/>
              <a:gd name="T19" fmla="*/ 196 h 469"/>
              <a:gd name="T20" fmla="*/ 529 w 3031"/>
              <a:gd name="T21" fmla="*/ 213 h 469"/>
              <a:gd name="T22" fmla="*/ 589 w 3031"/>
              <a:gd name="T23" fmla="*/ 229 h 469"/>
              <a:gd name="T24" fmla="*/ 650 w 3031"/>
              <a:gd name="T25" fmla="*/ 245 h 469"/>
              <a:gd name="T26" fmla="*/ 712 w 3031"/>
              <a:gd name="T27" fmla="*/ 260 h 469"/>
              <a:gd name="T28" fmla="*/ 774 w 3031"/>
              <a:gd name="T29" fmla="*/ 274 h 469"/>
              <a:gd name="T30" fmla="*/ 838 w 3031"/>
              <a:gd name="T31" fmla="*/ 288 h 469"/>
              <a:gd name="T32" fmla="*/ 903 w 3031"/>
              <a:gd name="T33" fmla="*/ 301 h 469"/>
              <a:gd name="T34" fmla="*/ 968 w 3031"/>
              <a:gd name="T35" fmla="*/ 314 h 469"/>
              <a:gd name="T36" fmla="*/ 1035 w 3031"/>
              <a:gd name="T37" fmla="*/ 325 h 469"/>
              <a:gd name="T38" fmla="*/ 1102 w 3031"/>
              <a:gd name="T39" fmla="*/ 337 h 469"/>
              <a:gd name="T40" fmla="*/ 1170 w 3031"/>
              <a:gd name="T41" fmla="*/ 347 h 469"/>
              <a:gd name="T42" fmla="*/ 1239 w 3031"/>
              <a:gd name="T43" fmla="*/ 358 h 469"/>
              <a:gd name="T44" fmla="*/ 1308 w 3031"/>
              <a:gd name="T45" fmla="*/ 367 h 469"/>
              <a:gd name="T46" fmla="*/ 1378 w 3031"/>
              <a:gd name="T47" fmla="*/ 376 h 469"/>
              <a:gd name="T48" fmla="*/ 1449 w 3031"/>
              <a:gd name="T49" fmla="*/ 385 h 469"/>
              <a:gd name="T50" fmla="*/ 1520 w 3031"/>
              <a:gd name="T51" fmla="*/ 393 h 469"/>
              <a:gd name="T52" fmla="*/ 1592 w 3031"/>
              <a:gd name="T53" fmla="*/ 401 h 469"/>
              <a:gd name="T54" fmla="*/ 1665 w 3031"/>
              <a:gd name="T55" fmla="*/ 408 h 469"/>
              <a:gd name="T56" fmla="*/ 1738 w 3031"/>
              <a:gd name="T57" fmla="*/ 415 h 469"/>
              <a:gd name="T58" fmla="*/ 1811 w 3031"/>
              <a:gd name="T59" fmla="*/ 421 h 469"/>
              <a:gd name="T60" fmla="*/ 1885 w 3031"/>
              <a:gd name="T61" fmla="*/ 427 h 469"/>
              <a:gd name="T62" fmla="*/ 1960 w 3031"/>
              <a:gd name="T63" fmla="*/ 433 h 469"/>
              <a:gd name="T64" fmla="*/ 2035 w 3031"/>
              <a:gd name="T65" fmla="*/ 438 h 469"/>
              <a:gd name="T66" fmla="*/ 2110 w 3031"/>
              <a:gd name="T67" fmla="*/ 442 h 469"/>
              <a:gd name="T68" fmla="*/ 2185 w 3031"/>
              <a:gd name="T69" fmla="*/ 447 h 469"/>
              <a:gd name="T70" fmla="*/ 2261 w 3031"/>
              <a:gd name="T71" fmla="*/ 451 h 469"/>
              <a:gd name="T72" fmla="*/ 2337 w 3031"/>
              <a:gd name="T73" fmla="*/ 454 h 469"/>
              <a:gd name="T74" fmla="*/ 2414 w 3031"/>
              <a:gd name="T75" fmla="*/ 457 h 469"/>
              <a:gd name="T76" fmla="*/ 2490 w 3031"/>
              <a:gd name="T77" fmla="*/ 460 h 469"/>
              <a:gd name="T78" fmla="*/ 2567 w 3031"/>
              <a:gd name="T79" fmla="*/ 462 h 469"/>
              <a:gd name="T80" fmla="*/ 2644 w 3031"/>
              <a:gd name="T81" fmla="*/ 464 h 469"/>
              <a:gd name="T82" fmla="*/ 2721 w 3031"/>
              <a:gd name="T83" fmla="*/ 466 h 469"/>
              <a:gd name="T84" fmla="*/ 2799 w 3031"/>
              <a:gd name="T85" fmla="*/ 467 h 469"/>
              <a:gd name="T86" fmla="*/ 2876 w 3031"/>
              <a:gd name="T87" fmla="*/ 468 h 469"/>
              <a:gd name="T88" fmla="*/ 2954 w 3031"/>
              <a:gd name="T89" fmla="*/ 469 h 469"/>
              <a:gd name="T90" fmla="*/ 3031 w 3031"/>
              <a:gd name="T91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31" h="469">
                <a:moveTo>
                  <a:pt x="0" y="0"/>
                </a:moveTo>
                <a:lnTo>
                  <a:pt x="47" y="26"/>
                </a:lnTo>
                <a:lnTo>
                  <a:pt x="95" y="51"/>
                </a:lnTo>
                <a:lnTo>
                  <a:pt x="144" y="74"/>
                </a:lnTo>
                <a:lnTo>
                  <a:pt x="195" y="97"/>
                </a:lnTo>
                <a:lnTo>
                  <a:pt x="248" y="118"/>
                </a:lnTo>
                <a:lnTo>
                  <a:pt x="302" y="139"/>
                </a:lnTo>
                <a:lnTo>
                  <a:pt x="357" y="159"/>
                </a:lnTo>
                <a:lnTo>
                  <a:pt x="413" y="178"/>
                </a:lnTo>
                <a:lnTo>
                  <a:pt x="471" y="196"/>
                </a:lnTo>
                <a:lnTo>
                  <a:pt x="529" y="213"/>
                </a:lnTo>
                <a:lnTo>
                  <a:pt x="589" y="229"/>
                </a:lnTo>
                <a:lnTo>
                  <a:pt x="650" y="245"/>
                </a:lnTo>
                <a:lnTo>
                  <a:pt x="712" y="260"/>
                </a:lnTo>
                <a:lnTo>
                  <a:pt x="774" y="274"/>
                </a:lnTo>
                <a:lnTo>
                  <a:pt x="838" y="288"/>
                </a:lnTo>
                <a:lnTo>
                  <a:pt x="903" y="301"/>
                </a:lnTo>
                <a:lnTo>
                  <a:pt x="968" y="314"/>
                </a:lnTo>
                <a:lnTo>
                  <a:pt x="1035" y="325"/>
                </a:lnTo>
                <a:lnTo>
                  <a:pt x="1102" y="337"/>
                </a:lnTo>
                <a:lnTo>
                  <a:pt x="1170" y="347"/>
                </a:lnTo>
                <a:lnTo>
                  <a:pt x="1239" y="358"/>
                </a:lnTo>
                <a:lnTo>
                  <a:pt x="1308" y="367"/>
                </a:lnTo>
                <a:lnTo>
                  <a:pt x="1378" y="376"/>
                </a:lnTo>
                <a:lnTo>
                  <a:pt x="1449" y="385"/>
                </a:lnTo>
                <a:lnTo>
                  <a:pt x="1520" y="393"/>
                </a:lnTo>
                <a:lnTo>
                  <a:pt x="1592" y="401"/>
                </a:lnTo>
                <a:lnTo>
                  <a:pt x="1665" y="408"/>
                </a:lnTo>
                <a:lnTo>
                  <a:pt x="1738" y="415"/>
                </a:lnTo>
                <a:lnTo>
                  <a:pt x="1811" y="421"/>
                </a:lnTo>
                <a:lnTo>
                  <a:pt x="1885" y="427"/>
                </a:lnTo>
                <a:lnTo>
                  <a:pt x="1960" y="433"/>
                </a:lnTo>
                <a:lnTo>
                  <a:pt x="2035" y="438"/>
                </a:lnTo>
                <a:lnTo>
                  <a:pt x="2110" y="442"/>
                </a:lnTo>
                <a:lnTo>
                  <a:pt x="2185" y="447"/>
                </a:lnTo>
                <a:lnTo>
                  <a:pt x="2261" y="451"/>
                </a:lnTo>
                <a:lnTo>
                  <a:pt x="2337" y="454"/>
                </a:lnTo>
                <a:lnTo>
                  <a:pt x="2414" y="457"/>
                </a:lnTo>
                <a:lnTo>
                  <a:pt x="2490" y="460"/>
                </a:lnTo>
                <a:lnTo>
                  <a:pt x="2567" y="462"/>
                </a:lnTo>
                <a:lnTo>
                  <a:pt x="2644" y="464"/>
                </a:lnTo>
                <a:lnTo>
                  <a:pt x="2721" y="466"/>
                </a:lnTo>
                <a:lnTo>
                  <a:pt x="2799" y="467"/>
                </a:lnTo>
                <a:lnTo>
                  <a:pt x="2876" y="468"/>
                </a:lnTo>
                <a:lnTo>
                  <a:pt x="2954" y="469"/>
                </a:lnTo>
                <a:lnTo>
                  <a:pt x="3031" y="469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1" name="Freeform 86"/>
          <p:cNvSpPr>
            <a:spLocks/>
          </p:cNvSpPr>
          <p:nvPr/>
        </p:nvSpPr>
        <p:spPr bwMode="auto">
          <a:xfrm flipV="1">
            <a:off x="3368190" y="4745504"/>
            <a:ext cx="2254250" cy="231775"/>
          </a:xfrm>
          <a:custGeom>
            <a:avLst/>
            <a:gdLst>
              <a:gd name="T0" fmla="*/ 0 w 3289"/>
              <a:gd name="T1" fmla="*/ 0 h 337"/>
              <a:gd name="T2" fmla="*/ 55 w 3289"/>
              <a:gd name="T3" fmla="*/ 19 h 337"/>
              <a:gd name="T4" fmla="*/ 111 w 3289"/>
              <a:gd name="T5" fmla="*/ 37 h 337"/>
              <a:gd name="T6" fmla="*/ 168 w 3289"/>
              <a:gd name="T7" fmla="*/ 55 h 337"/>
              <a:gd name="T8" fmla="*/ 226 w 3289"/>
              <a:gd name="T9" fmla="*/ 71 h 337"/>
              <a:gd name="T10" fmla="*/ 286 w 3289"/>
              <a:gd name="T11" fmla="*/ 87 h 337"/>
              <a:gd name="T12" fmla="*/ 347 w 3289"/>
              <a:gd name="T13" fmla="*/ 102 h 337"/>
              <a:gd name="T14" fmla="*/ 408 w 3289"/>
              <a:gd name="T15" fmla="*/ 116 h 337"/>
              <a:gd name="T16" fmla="*/ 471 w 3289"/>
              <a:gd name="T17" fmla="*/ 130 h 337"/>
              <a:gd name="T18" fmla="*/ 535 w 3289"/>
              <a:gd name="T19" fmla="*/ 143 h 337"/>
              <a:gd name="T20" fmla="*/ 600 w 3289"/>
              <a:gd name="T21" fmla="*/ 156 h 337"/>
              <a:gd name="T22" fmla="*/ 666 w 3289"/>
              <a:gd name="T23" fmla="*/ 167 h 337"/>
              <a:gd name="T24" fmla="*/ 733 w 3289"/>
              <a:gd name="T25" fmla="*/ 179 h 337"/>
              <a:gd name="T26" fmla="*/ 801 w 3289"/>
              <a:gd name="T27" fmla="*/ 190 h 337"/>
              <a:gd name="T28" fmla="*/ 870 w 3289"/>
              <a:gd name="T29" fmla="*/ 200 h 337"/>
              <a:gd name="T30" fmla="*/ 940 w 3289"/>
              <a:gd name="T31" fmla="*/ 210 h 337"/>
              <a:gd name="T32" fmla="*/ 1010 w 3289"/>
              <a:gd name="T33" fmla="*/ 219 h 337"/>
              <a:gd name="T34" fmla="*/ 1081 w 3289"/>
              <a:gd name="T35" fmla="*/ 228 h 337"/>
              <a:gd name="T36" fmla="*/ 1153 w 3289"/>
              <a:gd name="T37" fmla="*/ 236 h 337"/>
              <a:gd name="T38" fmla="*/ 1226 w 3289"/>
              <a:gd name="T39" fmla="*/ 244 h 337"/>
              <a:gd name="T40" fmla="*/ 1300 w 3289"/>
              <a:gd name="T41" fmla="*/ 252 h 337"/>
              <a:gd name="T42" fmla="*/ 1374 w 3289"/>
              <a:gd name="T43" fmla="*/ 259 h 337"/>
              <a:gd name="T44" fmla="*/ 1449 w 3289"/>
              <a:gd name="T45" fmla="*/ 266 h 337"/>
              <a:gd name="T46" fmla="*/ 1524 w 3289"/>
              <a:gd name="T47" fmla="*/ 272 h 337"/>
              <a:gd name="T48" fmla="*/ 1600 w 3289"/>
              <a:gd name="T49" fmla="*/ 278 h 337"/>
              <a:gd name="T50" fmla="*/ 1677 w 3289"/>
              <a:gd name="T51" fmla="*/ 284 h 337"/>
              <a:gd name="T52" fmla="*/ 1754 w 3289"/>
              <a:gd name="T53" fmla="*/ 290 h 337"/>
              <a:gd name="T54" fmla="*/ 1832 w 3289"/>
              <a:gd name="T55" fmla="*/ 295 h 337"/>
              <a:gd name="T56" fmla="*/ 1910 w 3289"/>
              <a:gd name="T57" fmla="*/ 300 h 337"/>
              <a:gd name="T58" fmla="*/ 1989 w 3289"/>
              <a:gd name="T59" fmla="*/ 304 h 337"/>
              <a:gd name="T60" fmla="*/ 2068 w 3289"/>
              <a:gd name="T61" fmla="*/ 308 h 337"/>
              <a:gd name="T62" fmla="*/ 2148 w 3289"/>
              <a:gd name="T63" fmla="*/ 312 h 337"/>
              <a:gd name="T64" fmla="*/ 2227 w 3289"/>
              <a:gd name="T65" fmla="*/ 316 h 337"/>
              <a:gd name="T66" fmla="*/ 2308 w 3289"/>
              <a:gd name="T67" fmla="*/ 319 h 337"/>
              <a:gd name="T68" fmla="*/ 2388 w 3289"/>
              <a:gd name="T69" fmla="*/ 322 h 337"/>
              <a:gd name="T70" fmla="*/ 2469 w 3289"/>
              <a:gd name="T71" fmla="*/ 325 h 337"/>
              <a:gd name="T72" fmla="*/ 2550 w 3289"/>
              <a:gd name="T73" fmla="*/ 327 h 337"/>
              <a:gd name="T74" fmla="*/ 2632 w 3289"/>
              <a:gd name="T75" fmla="*/ 329 h 337"/>
              <a:gd name="T76" fmla="*/ 2714 w 3289"/>
              <a:gd name="T77" fmla="*/ 331 h 337"/>
              <a:gd name="T78" fmla="*/ 2795 w 3289"/>
              <a:gd name="T79" fmla="*/ 333 h 337"/>
              <a:gd name="T80" fmla="*/ 2877 w 3289"/>
              <a:gd name="T81" fmla="*/ 334 h 337"/>
              <a:gd name="T82" fmla="*/ 2960 w 3289"/>
              <a:gd name="T83" fmla="*/ 335 h 337"/>
              <a:gd name="T84" fmla="*/ 3042 w 3289"/>
              <a:gd name="T85" fmla="*/ 336 h 337"/>
              <a:gd name="T86" fmla="*/ 3124 w 3289"/>
              <a:gd name="T87" fmla="*/ 337 h 337"/>
              <a:gd name="T88" fmla="*/ 3207 w 3289"/>
              <a:gd name="T89" fmla="*/ 337 h 337"/>
              <a:gd name="T90" fmla="*/ 3289 w 3289"/>
              <a:gd name="T9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89" h="337">
                <a:moveTo>
                  <a:pt x="0" y="0"/>
                </a:moveTo>
                <a:lnTo>
                  <a:pt x="55" y="19"/>
                </a:lnTo>
                <a:lnTo>
                  <a:pt x="111" y="37"/>
                </a:lnTo>
                <a:lnTo>
                  <a:pt x="168" y="55"/>
                </a:lnTo>
                <a:lnTo>
                  <a:pt x="226" y="71"/>
                </a:lnTo>
                <a:lnTo>
                  <a:pt x="286" y="87"/>
                </a:lnTo>
                <a:lnTo>
                  <a:pt x="347" y="102"/>
                </a:lnTo>
                <a:lnTo>
                  <a:pt x="408" y="116"/>
                </a:lnTo>
                <a:lnTo>
                  <a:pt x="471" y="130"/>
                </a:lnTo>
                <a:lnTo>
                  <a:pt x="535" y="143"/>
                </a:lnTo>
                <a:lnTo>
                  <a:pt x="600" y="156"/>
                </a:lnTo>
                <a:lnTo>
                  <a:pt x="666" y="167"/>
                </a:lnTo>
                <a:lnTo>
                  <a:pt x="733" y="179"/>
                </a:lnTo>
                <a:lnTo>
                  <a:pt x="801" y="190"/>
                </a:lnTo>
                <a:lnTo>
                  <a:pt x="870" y="200"/>
                </a:lnTo>
                <a:lnTo>
                  <a:pt x="940" y="210"/>
                </a:lnTo>
                <a:lnTo>
                  <a:pt x="1010" y="219"/>
                </a:lnTo>
                <a:lnTo>
                  <a:pt x="1081" y="228"/>
                </a:lnTo>
                <a:lnTo>
                  <a:pt x="1153" y="236"/>
                </a:lnTo>
                <a:lnTo>
                  <a:pt x="1226" y="244"/>
                </a:lnTo>
                <a:lnTo>
                  <a:pt x="1300" y="252"/>
                </a:lnTo>
                <a:lnTo>
                  <a:pt x="1374" y="259"/>
                </a:lnTo>
                <a:lnTo>
                  <a:pt x="1449" y="266"/>
                </a:lnTo>
                <a:lnTo>
                  <a:pt x="1524" y="272"/>
                </a:lnTo>
                <a:lnTo>
                  <a:pt x="1600" y="278"/>
                </a:lnTo>
                <a:lnTo>
                  <a:pt x="1677" y="284"/>
                </a:lnTo>
                <a:lnTo>
                  <a:pt x="1754" y="290"/>
                </a:lnTo>
                <a:lnTo>
                  <a:pt x="1832" y="295"/>
                </a:lnTo>
                <a:lnTo>
                  <a:pt x="1910" y="300"/>
                </a:lnTo>
                <a:lnTo>
                  <a:pt x="1989" y="304"/>
                </a:lnTo>
                <a:lnTo>
                  <a:pt x="2068" y="308"/>
                </a:lnTo>
                <a:lnTo>
                  <a:pt x="2148" y="312"/>
                </a:lnTo>
                <a:lnTo>
                  <a:pt x="2227" y="316"/>
                </a:lnTo>
                <a:lnTo>
                  <a:pt x="2308" y="319"/>
                </a:lnTo>
                <a:lnTo>
                  <a:pt x="2388" y="322"/>
                </a:lnTo>
                <a:lnTo>
                  <a:pt x="2469" y="325"/>
                </a:lnTo>
                <a:lnTo>
                  <a:pt x="2550" y="327"/>
                </a:lnTo>
                <a:lnTo>
                  <a:pt x="2632" y="329"/>
                </a:lnTo>
                <a:lnTo>
                  <a:pt x="2714" y="331"/>
                </a:lnTo>
                <a:lnTo>
                  <a:pt x="2795" y="333"/>
                </a:lnTo>
                <a:lnTo>
                  <a:pt x="2877" y="334"/>
                </a:lnTo>
                <a:lnTo>
                  <a:pt x="2960" y="335"/>
                </a:lnTo>
                <a:lnTo>
                  <a:pt x="3042" y="336"/>
                </a:lnTo>
                <a:lnTo>
                  <a:pt x="3124" y="337"/>
                </a:lnTo>
                <a:lnTo>
                  <a:pt x="3207" y="337"/>
                </a:lnTo>
                <a:lnTo>
                  <a:pt x="3289" y="33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2" name="Freeform 87"/>
          <p:cNvSpPr>
            <a:spLocks/>
          </p:cNvSpPr>
          <p:nvPr/>
        </p:nvSpPr>
        <p:spPr bwMode="auto">
          <a:xfrm flipV="1">
            <a:off x="3258652" y="4451816"/>
            <a:ext cx="2363788" cy="120650"/>
          </a:xfrm>
          <a:custGeom>
            <a:avLst/>
            <a:gdLst>
              <a:gd name="T0" fmla="*/ 0 w 3447"/>
              <a:gd name="T1" fmla="*/ 0 h 177"/>
              <a:gd name="T2" fmla="*/ 60 w 3447"/>
              <a:gd name="T3" fmla="*/ 10 h 177"/>
              <a:gd name="T4" fmla="*/ 121 w 3447"/>
              <a:gd name="T5" fmla="*/ 20 h 177"/>
              <a:gd name="T6" fmla="*/ 183 w 3447"/>
              <a:gd name="T7" fmla="*/ 29 h 177"/>
              <a:gd name="T8" fmla="*/ 246 w 3447"/>
              <a:gd name="T9" fmla="*/ 38 h 177"/>
              <a:gd name="T10" fmla="*/ 310 w 3447"/>
              <a:gd name="T11" fmla="*/ 46 h 177"/>
              <a:gd name="T12" fmla="*/ 375 w 3447"/>
              <a:gd name="T13" fmla="*/ 54 h 177"/>
              <a:gd name="T14" fmla="*/ 441 w 3447"/>
              <a:gd name="T15" fmla="*/ 62 h 177"/>
              <a:gd name="T16" fmla="*/ 509 w 3447"/>
              <a:gd name="T17" fmla="*/ 69 h 177"/>
              <a:gd name="T18" fmla="*/ 577 w 3447"/>
              <a:gd name="T19" fmla="*/ 76 h 177"/>
              <a:gd name="T20" fmla="*/ 646 w 3447"/>
              <a:gd name="T21" fmla="*/ 82 h 177"/>
              <a:gd name="T22" fmla="*/ 716 w 3447"/>
              <a:gd name="T23" fmla="*/ 89 h 177"/>
              <a:gd name="T24" fmla="*/ 786 w 3447"/>
              <a:gd name="T25" fmla="*/ 94 h 177"/>
              <a:gd name="T26" fmla="*/ 858 w 3447"/>
              <a:gd name="T27" fmla="*/ 100 h 177"/>
              <a:gd name="T28" fmla="*/ 930 w 3447"/>
              <a:gd name="T29" fmla="*/ 105 h 177"/>
              <a:gd name="T30" fmla="*/ 1004 w 3447"/>
              <a:gd name="T31" fmla="*/ 110 h 177"/>
              <a:gd name="T32" fmla="*/ 1078 w 3447"/>
              <a:gd name="T33" fmla="*/ 115 h 177"/>
              <a:gd name="T34" fmla="*/ 1152 w 3447"/>
              <a:gd name="T35" fmla="*/ 120 h 177"/>
              <a:gd name="T36" fmla="*/ 1228 w 3447"/>
              <a:gd name="T37" fmla="*/ 124 h 177"/>
              <a:gd name="T38" fmla="*/ 1304 w 3447"/>
              <a:gd name="T39" fmla="*/ 128 h 177"/>
              <a:gd name="T40" fmla="*/ 1381 w 3447"/>
              <a:gd name="T41" fmla="*/ 132 h 177"/>
              <a:gd name="T42" fmla="*/ 1458 w 3447"/>
              <a:gd name="T43" fmla="*/ 136 h 177"/>
              <a:gd name="T44" fmla="*/ 1536 w 3447"/>
              <a:gd name="T45" fmla="*/ 140 h 177"/>
              <a:gd name="T46" fmla="*/ 1615 w 3447"/>
              <a:gd name="T47" fmla="*/ 143 h 177"/>
              <a:gd name="T48" fmla="*/ 1694 w 3447"/>
              <a:gd name="T49" fmla="*/ 146 h 177"/>
              <a:gd name="T50" fmla="*/ 1774 w 3447"/>
              <a:gd name="T51" fmla="*/ 149 h 177"/>
              <a:gd name="T52" fmla="*/ 1855 w 3447"/>
              <a:gd name="T53" fmla="*/ 152 h 177"/>
              <a:gd name="T54" fmla="*/ 1936 w 3447"/>
              <a:gd name="T55" fmla="*/ 155 h 177"/>
              <a:gd name="T56" fmla="*/ 2017 w 3447"/>
              <a:gd name="T57" fmla="*/ 157 h 177"/>
              <a:gd name="T58" fmla="*/ 2099 w 3447"/>
              <a:gd name="T59" fmla="*/ 159 h 177"/>
              <a:gd name="T60" fmla="*/ 2181 w 3447"/>
              <a:gd name="T61" fmla="*/ 162 h 177"/>
              <a:gd name="T62" fmla="*/ 2264 w 3447"/>
              <a:gd name="T63" fmla="*/ 164 h 177"/>
              <a:gd name="T64" fmla="*/ 2347 w 3447"/>
              <a:gd name="T65" fmla="*/ 165 h 177"/>
              <a:gd name="T66" fmla="*/ 2430 w 3447"/>
              <a:gd name="T67" fmla="*/ 167 h 177"/>
              <a:gd name="T68" fmla="*/ 2513 w 3447"/>
              <a:gd name="T69" fmla="*/ 169 h 177"/>
              <a:gd name="T70" fmla="*/ 2597 w 3447"/>
              <a:gd name="T71" fmla="*/ 170 h 177"/>
              <a:gd name="T72" fmla="*/ 2682 w 3447"/>
              <a:gd name="T73" fmla="*/ 171 h 177"/>
              <a:gd name="T74" fmla="*/ 2766 w 3447"/>
              <a:gd name="T75" fmla="*/ 172 h 177"/>
              <a:gd name="T76" fmla="*/ 2851 w 3447"/>
              <a:gd name="T77" fmla="*/ 173 h 177"/>
              <a:gd name="T78" fmla="*/ 2936 w 3447"/>
              <a:gd name="T79" fmla="*/ 174 h 177"/>
              <a:gd name="T80" fmla="*/ 3021 w 3447"/>
              <a:gd name="T81" fmla="*/ 175 h 177"/>
              <a:gd name="T82" fmla="*/ 3106 w 3447"/>
              <a:gd name="T83" fmla="*/ 176 h 177"/>
              <a:gd name="T84" fmla="*/ 3191 w 3447"/>
              <a:gd name="T85" fmla="*/ 176 h 177"/>
              <a:gd name="T86" fmla="*/ 3276 w 3447"/>
              <a:gd name="T87" fmla="*/ 176 h 177"/>
              <a:gd name="T88" fmla="*/ 3362 w 3447"/>
              <a:gd name="T89" fmla="*/ 177 h 177"/>
              <a:gd name="T90" fmla="*/ 3447 w 3447"/>
              <a:gd name="T91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47" h="177">
                <a:moveTo>
                  <a:pt x="0" y="0"/>
                </a:moveTo>
                <a:lnTo>
                  <a:pt x="60" y="10"/>
                </a:lnTo>
                <a:lnTo>
                  <a:pt x="121" y="20"/>
                </a:lnTo>
                <a:lnTo>
                  <a:pt x="183" y="29"/>
                </a:lnTo>
                <a:lnTo>
                  <a:pt x="246" y="38"/>
                </a:lnTo>
                <a:lnTo>
                  <a:pt x="310" y="46"/>
                </a:lnTo>
                <a:lnTo>
                  <a:pt x="375" y="54"/>
                </a:lnTo>
                <a:lnTo>
                  <a:pt x="441" y="62"/>
                </a:lnTo>
                <a:lnTo>
                  <a:pt x="509" y="69"/>
                </a:lnTo>
                <a:lnTo>
                  <a:pt x="577" y="76"/>
                </a:lnTo>
                <a:lnTo>
                  <a:pt x="646" y="82"/>
                </a:lnTo>
                <a:lnTo>
                  <a:pt x="716" y="89"/>
                </a:lnTo>
                <a:lnTo>
                  <a:pt x="786" y="94"/>
                </a:lnTo>
                <a:lnTo>
                  <a:pt x="858" y="100"/>
                </a:lnTo>
                <a:lnTo>
                  <a:pt x="930" y="105"/>
                </a:lnTo>
                <a:lnTo>
                  <a:pt x="1004" y="110"/>
                </a:lnTo>
                <a:lnTo>
                  <a:pt x="1078" y="115"/>
                </a:lnTo>
                <a:lnTo>
                  <a:pt x="1152" y="120"/>
                </a:lnTo>
                <a:lnTo>
                  <a:pt x="1228" y="124"/>
                </a:lnTo>
                <a:lnTo>
                  <a:pt x="1304" y="128"/>
                </a:lnTo>
                <a:lnTo>
                  <a:pt x="1381" y="132"/>
                </a:lnTo>
                <a:lnTo>
                  <a:pt x="1458" y="136"/>
                </a:lnTo>
                <a:lnTo>
                  <a:pt x="1536" y="140"/>
                </a:lnTo>
                <a:lnTo>
                  <a:pt x="1615" y="143"/>
                </a:lnTo>
                <a:lnTo>
                  <a:pt x="1694" y="146"/>
                </a:lnTo>
                <a:lnTo>
                  <a:pt x="1774" y="149"/>
                </a:lnTo>
                <a:lnTo>
                  <a:pt x="1855" y="152"/>
                </a:lnTo>
                <a:lnTo>
                  <a:pt x="1936" y="155"/>
                </a:lnTo>
                <a:lnTo>
                  <a:pt x="2017" y="157"/>
                </a:lnTo>
                <a:lnTo>
                  <a:pt x="2099" y="159"/>
                </a:lnTo>
                <a:lnTo>
                  <a:pt x="2181" y="162"/>
                </a:lnTo>
                <a:lnTo>
                  <a:pt x="2264" y="164"/>
                </a:lnTo>
                <a:lnTo>
                  <a:pt x="2347" y="165"/>
                </a:lnTo>
                <a:lnTo>
                  <a:pt x="2430" y="167"/>
                </a:lnTo>
                <a:lnTo>
                  <a:pt x="2513" y="169"/>
                </a:lnTo>
                <a:lnTo>
                  <a:pt x="2597" y="170"/>
                </a:lnTo>
                <a:lnTo>
                  <a:pt x="2682" y="171"/>
                </a:lnTo>
                <a:lnTo>
                  <a:pt x="2766" y="172"/>
                </a:lnTo>
                <a:lnTo>
                  <a:pt x="2851" y="173"/>
                </a:lnTo>
                <a:lnTo>
                  <a:pt x="2936" y="174"/>
                </a:lnTo>
                <a:lnTo>
                  <a:pt x="3021" y="175"/>
                </a:lnTo>
                <a:lnTo>
                  <a:pt x="3106" y="176"/>
                </a:lnTo>
                <a:lnTo>
                  <a:pt x="3191" y="176"/>
                </a:lnTo>
                <a:lnTo>
                  <a:pt x="3276" y="176"/>
                </a:lnTo>
                <a:lnTo>
                  <a:pt x="3362" y="177"/>
                </a:lnTo>
                <a:lnTo>
                  <a:pt x="3447" y="1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3" name="Freeform 88"/>
          <p:cNvSpPr>
            <a:spLocks/>
          </p:cNvSpPr>
          <p:nvPr/>
        </p:nvSpPr>
        <p:spPr bwMode="auto">
          <a:xfrm flipV="1">
            <a:off x="5327165" y="1840379"/>
            <a:ext cx="266700" cy="2316163"/>
          </a:xfrm>
          <a:custGeom>
            <a:avLst/>
            <a:gdLst>
              <a:gd name="T0" fmla="*/ 390 w 390"/>
              <a:gd name="T1" fmla="*/ 3377 h 3377"/>
              <a:gd name="T2" fmla="*/ 371 w 390"/>
              <a:gd name="T3" fmla="*/ 3314 h 3377"/>
              <a:gd name="T4" fmla="*/ 352 w 390"/>
              <a:gd name="T5" fmla="*/ 3250 h 3377"/>
              <a:gd name="T6" fmla="*/ 333 w 390"/>
              <a:gd name="T7" fmla="*/ 3185 h 3377"/>
              <a:gd name="T8" fmla="*/ 316 w 390"/>
              <a:gd name="T9" fmla="*/ 3119 h 3377"/>
              <a:gd name="T10" fmla="*/ 299 w 390"/>
              <a:gd name="T11" fmla="*/ 3052 h 3377"/>
              <a:gd name="T12" fmla="*/ 282 w 390"/>
              <a:gd name="T13" fmla="*/ 2984 h 3377"/>
              <a:gd name="T14" fmla="*/ 267 w 390"/>
              <a:gd name="T15" fmla="*/ 2915 h 3377"/>
              <a:gd name="T16" fmla="*/ 251 w 390"/>
              <a:gd name="T17" fmla="*/ 2845 h 3377"/>
              <a:gd name="T18" fmla="*/ 236 w 390"/>
              <a:gd name="T19" fmla="*/ 2774 h 3377"/>
              <a:gd name="T20" fmla="*/ 222 w 390"/>
              <a:gd name="T21" fmla="*/ 2702 h 3377"/>
              <a:gd name="T22" fmla="*/ 208 w 390"/>
              <a:gd name="T23" fmla="*/ 2629 h 3377"/>
              <a:gd name="T24" fmla="*/ 195 w 390"/>
              <a:gd name="T25" fmla="*/ 2556 h 3377"/>
              <a:gd name="T26" fmla="*/ 182 w 390"/>
              <a:gd name="T27" fmla="*/ 2481 h 3377"/>
              <a:gd name="T28" fmla="*/ 170 w 390"/>
              <a:gd name="T29" fmla="*/ 2406 h 3377"/>
              <a:gd name="T30" fmla="*/ 158 w 390"/>
              <a:gd name="T31" fmla="*/ 2330 h 3377"/>
              <a:gd name="T32" fmla="*/ 147 w 390"/>
              <a:gd name="T33" fmla="*/ 2253 h 3377"/>
              <a:gd name="T34" fmla="*/ 136 w 390"/>
              <a:gd name="T35" fmla="*/ 2176 h 3377"/>
              <a:gd name="T36" fmla="*/ 125 w 390"/>
              <a:gd name="T37" fmla="*/ 2098 h 3377"/>
              <a:gd name="T38" fmla="*/ 115 w 390"/>
              <a:gd name="T39" fmla="*/ 2019 h 3377"/>
              <a:gd name="T40" fmla="*/ 106 w 390"/>
              <a:gd name="T41" fmla="*/ 1940 h 3377"/>
              <a:gd name="T42" fmla="*/ 97 w 390"/>
              <a:gd name="T43" fmla="*/ 1860 h 3377"/>
              <a:gd name="T44" fmla="*/ 88 w 390"/>
              <a:gd name="T45" fmla="*/ 1780 h 3377"/>
              <a:gd name="T46" fmla="*/ 79 w 390"/>
              <a:gd name="T47" fmla="*/ 1699 h 3377"/>
              <a:gd name="T48" fmla="*/ 72 w 390"/>
              <a:gd name="T49" fmla="*/ 1617 h 3377"/>
              <a:gd name="T50" fmla="*/ 64 w 390"/>
              <a:gd name="T51" fmla="*/ 1535 h 3377"/>
              <a:gd name="T52" fmla="*/ 57 w 390"/>
              <a:gd name="T53" fmla="*/ 1452 h 3377"/>
              <a:gd name="T54" fmla="*/ 51 w 390"/>
              <a:gd name="T55" fmla="*/ 1369 h 3377"/>
              <a:gd name="T56" fmla="*/ 44 w 390"/>
              <a:gd name="T57" fmla="*/ 1286 h 3377"/>
              <a:gd name="T58" fmla="*/ 39 w 390"/>
              <a:gd name="T59" fmla="*/ 1202 h 3377"/>
              <a:gd name="T60" fmla="*/ 33 w 390"/>
              <a:gd name="T61" fmla="*/ 1117 h 3377"/>
              <a:gd name="T62" fmla="*/ 28 w 390"/>
              <a:gd name="T63" fmla="*/ 1033 h 3377"/>
              <a:gd name="T64" fmla="*/ 24 w 390"/>
              <a:gd name="T65" fmla="*/ 948 h 3377"/>
              <a:gd name="T66" fmla="*/ 19 w 390"/>
              <a:gd name="T67" fmla="*/ 863 h 3377"/>
              <a:gd name="T68" fmla="*/ 16 w 390"/>
              <a:gd name="T69" fmla="*/ 777 h 3377"/>
              <a:gd name="T70" fmla="*/ 12 w 390"/>
              <a:gd name="T71" fmla="*/ 691 h 3377"/>
              <a:gd name="T72" fmla="*/ 9 w 390"/>
              <a:gd name="T73" fmla="*/ 605 h 3377"/>
              <a:gd name="T74" fmla="*/ 7 w 390"/>
              <a:gd name="T75" fmla="*/ 519 h 3377"/>
              <a:gd name="T76" fmla="*/ 5 w 390"/>
              <a:gd name="T77" fmla="*/ 433 h 3377"/>
              <a:gd name="T78" fmla="*/ 3 w 390"/>
              <a:gd name="T79" fmla="*/ 347 h 3377"/>
              <a:gd name="T80" fmla="*/ 1 w 390"/>
              <a:gd name="T81" fmla="*/ 260 h 3377"/>
              <a:gd name="T82" fmla="*/ 0 w 390"/>
              <a:gd name="T83" fmla="*/ 173 h 3377"/>
              <a:gd name="T84" fmla="*/ 0 w 390"/>
              <a:gd name="T85" fmla="*/ 87 h 3377"/>
              <a:gd name="T86" fmla="*/ 0 w 390"/>
              <a:gd name="T87" fmla="*/ 0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390" y="3377"/>
                </a:moveTo>
                <a:lnTo>
                  <a:pt x="371" y="3314"/>
                </a:lnTo>
                <a:lnTo>
                  <a:pt x="352" y="3250"/>
                </a:lnTo>
                <a:lnTo>
                  <a:pt x="333" y="3185"/>
                </a:lnTo>
                <a:lnTo>
                  <a:pt x="316" y="3119"/>
                </a:lnTo>
                <a:lnTo>
                  <a:pt x="299" y="3052"/>
                </a:lnTo>
                <a:lnTo>
                  <a:pt x="282" y="2984"/>
                </a:lnTo>
                <a:lnTo>
                  <a:pt x="267" y="2915"/>
                </a:lnTo>
                <a:lnTo>
                  <a:pt x="251" y="2845"/>
                </a:lnTo>
                <a:lnTo>
                  <a:pt x="236" y="2774"/>
                </a:lnTo>
                <a:lnTo>
                  <a:pt x="222" y="2702"/>
                </a:lnTo>
                <a:lnTo>
                  <a:pt x="208" y="2629"/>
                </a:lnTo>
                <a:lnTo>
                  <a:pt x="195" y="2556"/>
                </a:lnTo>
                <a:lnTo>
                  <a:pt x="182" y="2481"/>
                </a:lnTo>
                <a:lnTo>
                  <a:pt x="170" y="2406"/>
                </a:lnTo>
                <a:lnTo>
                  <a:pt x="158" y="2330"/>
                </a:lnTo>
                <a:lnTo>
                  <a:pt x="147" y="2253"/>
                </a:lnTo>
                <a:lnTo>
                  <a:pt x="136" y="2176"/>
                </a:lnTo>
                <a:lnTo>
                  <a:pt x="125" y="2098"/>
                </a:lnTo>
                <a:lnTo>
                  <a:pt x="115" y="2019"/>
                </a:lnTo>
                <a:lnTo>
                  <a:pt x="106" y="1940"/>
                </a:lnTo>
                <a:lnTo>
                  <a:pt x="97" y="1860"/>
                </a:lnTo>
                <a:lnTo>
                  <a:pt x="88" y="1780"/>
                </a:lnTo>
                <a:lnTo>
                  <a:pt x="79" y="1699"/>
                </a:lnTo>
                <a:lnTo>
                  <a:pt x="72" y="1617"/>
                </a:lnTo>
                <a:lnTo>
                  <a:pt x="64" y="1535"/>
                </a:lnTo>
                <a:lnTo>
                  <a:pt x="57" y="1452"/>
                </a:lnTo>
                <a:lnTo>
                  <a:pt x="51" y="1369"/>
                </a:lnTo>
                <a:lnTo>
                  <a:pt x="44" y="1286"/>
                </a:lnTo>
                <a:lnTo>
                  <a:pt x="39" y="1202"/>
                </a:lnTo>
                <a:lnTo>
                  <a:pt x="33" y="1117"/>
                </a:lnTo>
                <a:lnTo>
                  <a:pt x="28" y="1033"/>
                </a:lnTo>
                <a:lnTo>
                  <a:pt x="24" y="948"/>
                </a:lnTo>
                <a:lnTo>
                  <a:pt x="19" y="863"/>
                </a:lnTo>
                <a:lnTo>
                  <a:pt x="16" y="777"/>
                </a:lnTo>
                <a:lnTo>
                  <a:pt x="12" y="691"/>
                </a:lnTo>
                <a:lnTo>
                  <a:pt x="9" y="605"/>
                </a:lnTo>
                <a:lnTo>
                  <a:pt x="7" y="519"/>
                </a:lnTo>
                <a:lnTo>
                  <a:pt x="5" y="433"/>
                </a:lnTo>
                <a:lnTo>
                  <a:pt x="3" y="347"/>
                </a:lnTo>
                <a:lnTo>
                  <a:pt x="1" y="260"/>
                </a:lnTo>
                <a:lnTo>
                  <a:pt x="0" y="173"/>
                </a:lnTo>
                <a:lnTo>
                  <a:pt x="0" y="87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4" name="Freeform 89"/>
          <p:cNvSpPr>
            <a:spLocks/>
          </p:cNvSpPr>
          <p:nvPr/>
        </p:nvSpPr>
        <p:spPr bwMode="auto">
          <a:xfrm flipV="1">
            <a:off x="5033477" y="1837204"/>
            <a:ext cx="533400" cy="2319338"/>
          </a:xfrm>
          <a:custGeom>
            <a:avLst/>
            <a:gdLst>
              <a:gd name="T0" fmla="*/ 779 w 779"/>
              <a:gd name="T1" fmla="*/ 3382 h 3382"/>
              <a:gd name="T2" fmla="*/ 741 w 779"/>
              <a:gd name="T3" fmla="*/ 3322 h 3382"/>
              <a:gd name="T4" fmla="*/ 703 w 779"/>
              <a:gd name="T5" fmla="*/ 3259 h 3382"/>
              <a:gd name="T6" fmla="*/ 667 w 779"/>
              <a:gd name="T7" fmla="*/ 3196 h 3382"/>
              <a:gd name="T8" fmla="*/ 632 w 779"/>
              <a:gd name="T9" fmla="*/ 3131 h 3382"/>
              <a:gd name="T10" fmla="*/ 599 w 779"/>
              <a:gd name="T11" fmla="*/ 3065 h 3382"/>
              <a:gd name="T12" fmla="*/ 566 w 779"/>
              <a:gd name="T13" fmla="*/ 2998 h 3382"/>
              <a:gd name="T14" fmla="*/ 534 w 779"/>
              <a:gd name="T15" fmla="*/ 2930 h 3382"/>
              <a:gd name="T16" fmla="*/ 504 w 779"/>
              <a:gd name="T17" fmla="*/ 2861 h 3382"/>
              <a:gd name="T18" fmla="*/ 474 w 779"/>
              <a:gd name="T19" fmla="*/ 2791 h 3382"/>
              <a:gd name="T20" fmla="*/ 446 w 779"/>
              <a:gd name="T21" fmla="*/ 2720 h 3382"/>
              <a:gd name="T22" fmla="*/ 418 w 779"/>
              <a:gd name="T23" fmla="*/ 2647 h 3382"/>
              <a:gd name="T24" fmla="*/ 392 w 779"/>
              <a:gd name="T25" fmla="*/ 2574 h 3382"/>
              <a:gd name="T26" fmla="*/ 366 w 779"/>
              <a:gd name="T27" fmla="*/ 2500 h 3382"/>
              <a:gd name="T28" fmla="*/ 342 w 779"/>
              <a:gd name="T29" fmla="*/ 2425 h 3382"/>
              <a:gd name="T30" fmla="*/ 318 w 779"/>
              <a:gd name="T31" fmla="*/ 2349 h 3382"/>
              <a:gd name="T32" fmla="*/ 295 w 779"/>
              <a:gd name="T33" fmla="*/ 2273 h 3382"/>
              <a:gd name="T34" fmla="*/ 273 w 779"/>
              <a:gd name="T35" fmla="*/ 2195 h 3382"/>
              <a:gd name="T36" fmla="*/ 252 w 779"/>
              <a:gd name="T37" fmla="*/ 2117 h 3382"/>
              <a:gd name="T38" fmla="*/ 232 w 779"/>
              <a:gd name="T39" fmla="*/ 2038 h 3382"/>
              <a:gd name="T40" fmla="*/ 213 w 779"/>
              <a:gd name="T41" fmla="*/ 1958 h 3382"/>
              <a:gd name="T42" fmla="*/ 195 w 779"/>
              <a:gd name="T43" fmla="*/ 1878 h 3382"/>
              <a:gd name="T44" fmla="*/ 177 w 779"/>
              <a:gd name="T45" fmla="*/ 1797 h 3382"/>
              <a:gd name="T46" fmla="*/ 161 w 779"/>
              <a:gd name="T47" fmla="*/ 1715 h 3382"/>
              <a:gd name="T48" fmla="*/ 145 w 779"/>
              <a:gd name="T49" fmla="*/ 1633 h 3382"/>
              <a:gd name="T50" fmla="*/ 130 w 779"/>
              <a:gd name="T51" fmla="*/ 1551 h 3382"/>
              <a:gd name="T52" fmla="*/ 116 w 779"/>
              <a:gd name="T53" fmla="*/ 1467 h 3382"/>
              <a:gd name="T54" fmla="*/ 103 w 779"/>
              <a:gd name="T55" fmla="*/ 1384 h 3382"/>
              <a:gd name="T56" fmla="*/ 90 w 779"/>
              <a:gd name="T57" fmla="*/ 1299 h 3382"/>
              <a:gd name="T58" fmla="*/ 79 w 779"/>
              <a:gd name="T59" fmla="*/ 1215 h 3382"/>
              <a:gd name="T60" fmla="*/ 68 w 779"/>
              <a:gd name="T61" fmla="*/ 1130 h 3382"/>
              <a:gd name="T62" fmla="*/ 58 w 779"/>
              <a:gd name="T63" fmla="*/ 1044 h 3382"/>
              <a:gd name="T64" fmla="*/ 49 w 779"/>
              <a:gd name="T65" fmla="*/ 958 h 3382"/>
              <a:gd name="T66" fmla="*/ 40 w 779"/>
              <a:gd name="T67" fmla="*/ 872 h 3382"/>
              <a:gd name="T68" fmla="*/ 33 w 779"/>
              <a:gd name="T69" fmla="*/ 786 h 3382"/>
              <a:gd name="T70" fmla="*/ 26 w 779"/>
              <a:gd name="T71" fmla="*/ 699 h 3382"/>
              <a:gd name="T72" fmla="*/ 20 w 779"/>
              <a:gd name="T73" fmla="*/ 612 h 3382"/>
              <a:gd name="T74" fmla="*/ 15 w 779"/>
              <a:gd name="T75" fmla="*/ 525 h 3382"/>
              <a:gd name="T76" fmla="*/ 10 w 779"/>
              <a:gd name="T77" fmla="*/ 438 h 3382"/>
              <a:gd name="T78" fmla="*/ 7 w 779"/>
              <a:gd name="T79" fmla="*/ 351 h 3382"/>
              <a:gd name="T80" fmla="*/ 4 w 779"/>
              <a:gd name="T81" fmla="*/ 263 h 3382"/>
              <a:gd name="T82" fmla="*/ 2 w 779"/>
              <a:gd name="T83" fmla="*/ 175 h 3382"/>
              <a:gd name="T84" fmla="*/ 1 w 779"/>
              <a:gd name="T85" fmla="*/ 88 h 3382"/>
              <a:gd name="T86" fmla="*/ 0 w 779"/>
              <a:gd name="T87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779" y="3382"/>
                </a:moveTo>
                <a:lnTo>
                  <a:pt x="741" y="3322"/>
                </a:lnTo>
                <a:lnTo>
                  <a:pt x="703" y="3259"/>
                </a:lnTo>
                <a:lnTo>
                  <a:pt x="667" y="3196"/>
                </a:lnTo>
                <a:lnTo>
                  <a:pt x="632" y="3131"/>
                </a:lnTo>
                <a:lnTo>
                  <a:pt x="599" y="3065"/>
                </a:lnTo>
                <a:lnTo>
                  <a:pt x="566" y="2998"/>
                </a:lnTo>
                <a:lnTo>
                  <a:pt x="534" y="2930"/>
                </a:lnTo>
                <a:lnTo>
                  <a:pt x="504" y="2861"/>
                </a:lnTo>
                <a:lnTo>
                  <a:pt x="474" y="2791"/>
                </a:lnTo>
                <a:lnTo>
                  <a:pt x="446" y="2720"/>
                </a:lnTo>
                <a:lnTo>
                  <a:pt x="418" y="2647"/>
                </a:lnTo>
                <a:lnTo>
                  <a:pt x="392" y="2574"/>
                </a:lnTo>
                <a:lnTo>
                  <a:pt x="366" y="2500"/>
                </a:lnTo>
                <a:lnTo>
                  <a:pt x="342" y="2425"/>
                </a:lnTo>
                <a:lnTo>
                  <a:pt x="318" y="2349"/>
                </a:lnTo>
                <a:lnTo>
                  <a:pt x="295" y="2273"/>
                </a:lnTo>
                <a:lnTo>
                  <a:pt x="273" y="2195"/>
                </a:lnTo>
                <a:lnTo>
                  <a:pt x="252" y="2117"/>
                </a:lnTo>
                <a:lnTo>
                  <a:pt x="232" y="2038"/>
                </a:lnTo>
                <a:lnTo>
                  <a:pt x="213" y="1958"/>
                </a:lnTo>
                <a:lnTo>
                  <a:pt x="195" y="1878"/>
                </a:lnTo>
                <a:lnTo>
                  <a:pt x="177" y="1797"/>
                </a:lnTo>
                <a:lnTo>
                  <a:pt x="161" y="1715"/>
                </a:lnTo>
                <a:lnTo>
                  <a:pt x="145" y="1633"/>
                </a:lnTo>
                <a:lnTo>
                  <a:pt x="130" y="1551"/>
                </a:lnTo>
                <a:lnTo>
                  <a:pt x="116" y="1467"/>
                </a:lnTo>
                <a:lnTo>
                  <a:pt x="103" y="1384"/>
                </a:lnTo>
                <a:lnTo>
                  <a:pt x="90" y="1299"/>
                </a:lnTo>
                <a:lnTo>
                  <a:pt x="79" y="1215"/>
                </a:lnTo>
                <a:lnTo>
                  <a:pt x="68" y="1130"/>
                </a:lnTo>
                <a:lnTo>
                  <a:pt x="58" y="1044"/>
                </a:lnTo>
                <a:lnTo>
                  <a:pt x="49" y="958"/>
                </a:lnTo>
                <a:lnTo>
                  <a:pt x="40" y="872"/>
                </a:lnTo>
                <a:lnTo>
                  <a:pt x="33" y="786"/>
                </a:lnTo>
                <a:lnTo>
                  <a:pt x="26" y="699"/>
                </a:lnTo>
                <a:lnTo>
                  <a:pt x="20" y="612"/>
                </a:lnTo>
                <a:lnTo>
                  <a:pt x="15" y="525"/>
                </a:lnTo>
                <a:lnTo>
                  <a:pt x="10" y="438"/>
                </a:lnTo>
                <a:lnTo>
                  <a:pt x="7" y="351"/>
                </a:lnTo>
                <a:lnTo>
                  <a:pt x="4" y="263"/>
                </a:lnTo>
                <a:lnTo>
                  <a:pt x="2" y="175"/>
                </a:lnTo>
                <a:lnTo>
                  <a:pt x="1" y="88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5" name="Freeform 90"/>
          <p:cNvSpPr>
            <a:spLocks/>
          </p:cNvSpPr>
          <p:nvPr/>
        </p:nvSpPr>
        <p:spPr bwMode="auto">
          <a:xfrm flipV="1">
            <a:off x="4744552" y="1830854"/>
            <a:ext cx="796925" cy="2325688"/>
          </a:xfrm>
          <a:custGeom>
            <a:avLst/>
            <a:gdLst>
              <a:gd name="T0" fmla="*/ 1162 w 1162"/>
              <a:gd name="T1" fmla="*/ 3391 h 3391"/>
              <a:gd name="T2" fmla="*/ 1106 w 1162"/>
              <a:gd name="T3" fmla="*/ 3333 h 3391"/>
              <a:gd name="T4" fmla="*/ 1051 w 1162"/>
              <a:gd name="T5" fmla="*/ 3274 h 3391"/>
              <a:gd name="T6" fmla="*/ 998 w 1162"/>
              <a:gd name="T7" fmla="*/ 3214 h 3391"/>
              <a:gd name="T8" fmla="*/ 946 w 1162"/>
              <a:gd name="T9" fmla="*/ 3152 h 3391"/>
              <a:gd name="T10" fmla="*/ 896 w 1162"/>
              <a:gd name="T11" fmla="*/ 3088 h 3391"/>
              <a:gd name="T12" fmla="*/ 848 w 1162"/>
              <a:gd name="T13" fmla="*/ 3023 h 3391"/>
              <a:gd name="T14" fmla="*/ 801 w 1162"/>
              <a:gd name="T15" fmla="*/ 2957 h 3391"/>
              <a:gd name="T16" fmla="*/ 755 w 1162"/>
              <a:gd name="T17" fmla="*/ 2889 h 3391"/>
              <a:gd name="T18" fmla="*/ 711 w 1162"/>
              <a:gd name="T19" fmla="*/ 2820 h 3391"/>
              <a:gd name="T20" fmla="*/ 669 w 1162"/>
              <a:gd name="T21" fmla="*/ 2750 h 3391"/>
              <a:gd name="T22" fmla="*/ 628 w 1162"/>
              <a:gd name="T23" fmla="*/ 2678 h 3391"/>
              <a:gd name="T24" fmla="*/ 588 w 1162"/>
              <a:gd name="T25" fmla="*/ 2606 h 3391"/>
              <a:gd name="T26" fmla="*/ 550 w 1162"/>
              <a:gd name="T27" fmla="*/ 2532 h 3391"/>
              <a:gd name="T28" fmla="*/ 513 w 1162"/>
              <a:gd name="T29" fmla="*/ 2457 h 3391"/>
              <a:gd name="T30" fmla="*/ 478 w 1162"/>
              <a:gd name="T31" fmla="*/ 2382 h 3391"/>
              <a:gd name="T32" fmla="*/ 444 w 1162"/>
              <a:gd name="T33" fmla="*/ 2305 h 3391"/>
              <a:gd name="T34" fmla="*/ 411 w 1162"/>
              <a:gd name="T35" fmla="*/ 2227 h 3391"/>
              <a:gd name="T36" fmla="*/ 379 w 1162"/>
              <a:gd name="T37" fmla="*/ 2149 h 3391"/>
              <a:gd name="T38" fmla="*/ 349 w 1162"/>
              <a:gd name="T39" fmla="*/ 2070 h 3391"/>
              <a:gd name="T40" fmla="*/ 320 w 1162"/>
              <a:gd name="T41" fmla="*/ 1989 h 3391"/>
              <a:gd name="T42" fmla="*/ 293 w 1162"/>
              <a:gd name="T43" fmla="*/ 1908 h 3391"/>
              <a:gd name="T44" fmla="*/ 267 w 1162"/>
              <a:gd name="T45" fmla="*/ 1827 h 3391"/>
              <a:gd name="T46" fmla="*/ 242 w 1162"/>
              <a:gd name="T47" fmla="*/ 1744 h 3391"/>
              <a:gd name="T48" fmla="*/ 218 w 1162"/>
              <a:gd name="T49" fmla="*/ 1661 h 3391"/>
              <a:gd name="T50" fmla="*/ 195 w 1162"/>
              <a:gd name="T51" fmla="*/ 1578 h 3391"/>
              <a:gd name="T52" fmla="*/ 174 w 1162"/>
              <a:gd name="T53" fmla="*/ 1493 h 3391"/>
              <a:gd name="T54" fmla="*/ 154 w 1162"/>
              <a:gd name="T55" fmla="*/ 1408 h 3391"/>
              <a:gd name="T56" fmla="*/ 135 w 1162"/>
              <a:gd name="T57" fmla="*/ 1323 h 3391"/>
              <a:gd name="T58" fmla="*/ 118 w 1162"/>
              <a:gd name="T59" fmla="*/ 1237 h 3391"/>
              <a:gd name="T60" fmla="*/ 102 w 1162"/>
              <a:gd name="T61" fmla="*/ 1151 h 3391"/>
              <a:gd name="T62" fmla="*/ 86 w 1162"/>
              <a:gd name="T63" fmla="*/ 1064 h 3391"/>
              <a:gd name="T64" fmla="*/ 73 w 1162"/>
              <a:gd name="T65" fmla="*/ 976 h 3391"/>
              <a:gd name="T66" fmla="*/ 60 w 1162"/>
              <a:gd name="T67" fmla="*/ 889 h 3391"/>
              <a:gd name="T68" fmla="*/ 49 w 1162"/>
              <a:gd name="T69" fmla="*/ 801 h 3391"/>
              <a:gd name="T70" fmla="*/ 38 w 1162"/>
              <a:gd name="T71" fmla="*/ 713 h 3391"/>
              <a:gd name="T72" fmla="*/ 29 w 1162"/>
              <a:gd name="T73" fmla="*/ 624 h 3391"/>
              <a:gd name="T74" fmla="*/ 22 w 1162"/>
              <a:gd name="T75" fmla="*/ 535 h 3391"/>
              <a:gd name="T76" fmla="*/ 15 w 1162"/>
              <a:gd name="T77" fmla="*/ 446 h 3391"/>
              <a:gd name="T78" fmla="*/ 10 w 1162"/>
              <a:gd name="T79" fmla="*/ 357 h 3391"/>
              <a:gd name="T80" fmla="*/ 5 w 1162"/>
              <a:gd name="T81" fmla="*/ 268 h 3391"/>
              <a:gd name="T82" fmla="*/ 2 w 1162"/>
              <a:gd name="T83" fmla="*/ 179 h 3391"/>
              <a:gd name="T84" fmla="*/ 1 w 1162"/>
              <a:gd name="T85" fmla="*/ 89 h 3391"/>
              <a:gd name="T86" fmla="*/ 0 w 1162"/>
              <a:gd name="T87" fmla="*/ 0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1162" y="3391"/>
                </a:moveTo>
                <a:lnTo>
                  <a:pt x="1106" y="3333"/>
                </a:lnTo>
                <a:lnTo>
                  <a:pt x="1051" y="3274"/>
                </a:lnTo>
                <a:lnTo>
                  <a:pt x="998" y="3214"/>
                </a:lnTo>
                <a:lnTo>
                  <a:pt x="946" y="3152"/>
                </a:lnTo>
                <a:lnTo>
                  <a:pt x="896" y="3088"/>
                </a:lnTo>
                <a:lnTo>
                  <a:pt x="848" y="3023"/>
                </a:lnTo>
                <a:lnTo>
                  <a:pt x="801" y="2957"/>
                </a:lnTo>
                <a:lnTo>
                  <a:pt x="755" y="2889"/>
                </a:lnTo>
                <a:lnTo>
                  <a:pt x="711" y="2820"/>
                </a:lnTo>
                <a:lnTo>
                  <a:pt x="669" y="2750"/>
                </a:lnTo>
                <a:lnTo>
                  <a:pt x="628" y="2678"/>
                </a:lnTo>
                <a:lnTo>
                  <a:pt x="588" y="2606"/>
                </a:lnTo>
                <a:lnTo>
                  <a:pt x="550" y="2532"/>
                </a:lnTo>
                <a:lnTo>
                  <a:pt x="513" y="2457"/>
                </a:lnTo>
                <a:lnTo>
                  <a:pt x="478" y="2382"/>
                </a:lnTo>
                <a:lnTo>
                  <a:pt x="444" y="2305"/>
                </a:lnTo>
                <a:lnTo>
                  <a:pt x="411" y="2227"/>
                </a:lnTo>
                <a:lnTo>
                  <a:pt x="379" y="2149"/>
                </a:lnTo>
                <a:lnTo>
                  <a:pt x="349" y="2070"/>
                </a:lnTo>
                <a:lnTo>
                  <a:pt x="320" y="1989"/>
                </a:lnTo>
                <a:lnTo>
                  <a:pt x="293" y="1908"/>
                </a:lnTo>
                <a:lnTo>
                  <a:pt x="267" y="1827"/>
                </a:lnTo>
                <a:lnTo>
                  <a:pt x="242" y="1744"/>
                </a:lnTo>
                <a:lnTo>
                  <a:pt x="218" y="1661"/>
                </a:lnTo>
                <a:lnTo>
                  <a:pt x="195" y="1578"/>
                </a:lnTo>
                <a:lnTo>
                  <a:pt x="174" y="1493"/>
                </a:lnTo>
                <a:lnTo>
                  <a:pt x="154" y="1408"/>
                </a:lnTo>
                <a:lnTo>
                  <a:pt x="135" y="1323"/>
                </a:lnTo>
                <a:lnTo>
                  <a:pt x="118" y="1237"/>
                </a:lnTo>
                <a:lnTo>
                  <a:pt x="102" y="1151"/>
                </a:lnTo>
                <a:lnTo>
                  <a:pt x="86" y="1064"/>
                </a:lnTo>
                <a:lnTo>
                  <a:pt x="73" y="976"/>
                </a:lnTo>
                <a:lnTo>
                  <a:pt x="60" y="889"/>
                </a:lnTo>
                <a:lnTo>
                  <a:pt x="49" y="801"/>
                </a:lnTo>
                <a:lnTo>
                  <a:pt x="38" y="713"/>
                </a:lnTo>
                <a:lnTo>
                  <a:pt x="29" y="624"/>
                </a:lnTo>
                <a:lnTo>
                  <a:pt x="22" y="535"/>
                </a:lnTo>
                <a:lnTo>
                  <a:pt x="15" y="446"/>
                </a:lnTo>
                <a:lnTo>
                  <a:pt x="10" y="357"/>
                </a:lnTo>
                <a:lnTo>
                  <a:pt x="5" y="268"/>
                </a:lnTo>
                <a:lnTo>
                  <a:pt x="2" y="179"/>
                </a:lnTo>
                <a:lnTo>
                  <a:pt x="1" y="89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6" name="Freeform 91"/>
          <p:cNvSpPr>
            <a:spLocks/>
          </p:cNvSpPr>
          <p:nvPr/>
        </p:nvSpPr>
        <p:spPr bwMode="auto">
          <a:xfrm flipV="1">
            <a:off x="4461977" y="1822916"/>
            <a:ext cx="1055688" cy="2333625"/>
          </a:xfrm>
          <a:custGeom>
            <a:avLst/>
            <a:gdLst>
              <a:gd name="T0" fmla="*/ 1540 w 1540"/>
              <a:gd name="T1" fmla="*/ 3402 h 3402"/>
              <a:gd name="T2" fmla="*/ 1467 w 1540"/>
              <a:gd name="T3" fmla="*/ 3349 h 3402"/>
              <a:gd name="T4" fmla="*/ 1395 w 1540"/>
              <a:gd name="T5" fmla="*/ 3295 h 3402"/>
              <a:gd name="T6" fmla="*/ 1326 w 1540"/>
              <a:gd name="T7" fmla="*/ 3238 h 3402"/>
              <a:gd name="T8" fmla="*/ 1259 w 1540"/>
              <a:gd name="T9" fmla="*/ 3180 h 3402"/>
              <a:gd name="T10" fmla="*/ 1193 w 1540"/>
              <a:gd name="T11" fmla="*/ 3119 h 3402"/>
              <a:gd name="T12" fmla="*/ 1130 w 1540"/>
              <a:gd name="T13" fmla="*/ 3057 h 3402"/>
              <a:gd name="T14" fmla="*/ 1068 w 1540"/>
              <a:gd name="T15" fmla="*/ 2993 h 3402"/>
              <a:gd name="T16" fmla="*/ 1008 w 1540"/>
              <a:gd name="T17" fmla="*/ 2928 h 3402"/>
              <a:gd name="T18" fmla="*/ 950 w 1540"/>
              <a:gd name="T19" fmla="*/ 2861 h 3402"/>
              <a:gd name="T20" fmla="*/ 894 w 1540"/>
              <a:gd name="T21" fmla="*/ 2792 h 3402"/>
              <a:gd name="T22" fmla="*/ 840 w 1540"/>
              <a:gd name="T23" fmla="*/ 2722 h 3402"/>
              <a:gd name="T24" fmla="*/ 787 w 1540"/>
              <a:gd name="T25" fmla="*/ 2650 h 3402"/>
              <a:gd name="T26" fmla="*/ 736 w 1540"/>
              <a:gd name="T27" fmla="*/ 2577 h 3402"/>
              <a:gd name="T28" fmla="*/ 688 w 1540"/>
              <a:gd name="T29" fmla="*/ 2503 h 3402"/>
              <a:gd name="T30" fmla="*/ 640 w 1540"/>
              <a:gd name="T31" fmla="*/ 2428 h 3402"/>
              <a:gd name="T32" fmla="*/ 595 w 1540"/>
              <a:gd name="T33" fmla="*/ 2351 h 3402"/>
              <a:gd name="T34" fmla="*/ 551 w 1540"/>
              <a:gd name="T35" fmla="*/ 2274 h 3402"/>
              <a:gd name="T36" fmla="*/ 509 w 1540"/>
              <a:gd name="T37" fmla="*/ 2195 h 3402"/>
              <a:gd name="T38" fmla="*/ 469 w 1540"/>
              <a:gd name="T39" fmla="*/ 2115 h 3402"/>
              <a:gd name="T40" fmla="*/ 430 w 1540"/>
              <a:gd name="T41" fmla="*/ 2034 h 3402"/>
              <a:gd name="T42" fmla="*/ 394 w 1540"/>
              <a:gd name="T43" fmla="*/ 1952 h 3402"/>
              <a:gd name="T44" fmla="*/ 358 w 1540"/>
              <a:gd name="T45" fmla="*/ 1870 h 3402"/>
              <a:gd name="T46" fmla="*/ 325 w 1540"/>
              <a:gd name="T47" fmla="*/ 1786 h 3402"/>
              <a:gd name="T48" fmla="*/ 293 w 1540"/>
              <a:gd name="T49" fmla="*/ 1702 h 3402"/>
              <a:gd name="T50" fmla="*/ 263 w 1540"/>
              <a:gd name="T51" fmla="*/ 1616 h 3402"/>
              <a:gd name="T52" fmla="*/ 234 w 1540"/>
              <a:gd name="T53" fmla="*/ 1531 h 3402"/>
              <a:gd name="T54" fmla="*/ 208 w 1540"/>
              <a:gd name="T55" fmla="*/ 1444 h 3402"/>
              <a:gd name="T56" fmla="*/ 182 w 1540"/>
              <a:gd name="T57" fmla="*/ 1357 h 3402"/>
              <a:gd name="T58" fmla="*/ 159 w 1540"/>
              <a:gd name="T59" fmla="*/ 1269 h 3402"/>
              <a:gd name="T60" fmla="*/ 137 w 1540"/>
              <a:gd name="T61" fmla="*/ 1181 h 3402"/>
              <a:gd name="T62" fmla="*/ 117 w 1540"/>
              <a:gd name="T63" fmla="*/ 1092 h 3402"/>
              <a:gd name="T64" fmla="*/ 98 w 1540"/>
              <a:gd name="T65" fmla="*/ 1003 h 3402"/>
              <a:gd name="T66" fmla="*/ 81 w 1540"/>
              <a:gd name="T67" fmla="*/ 913 h 3402"/>
              <a:gd name="T68" fmla="*/ 66 w 1540"/>
              <a:gd name="T69" fmla="*/ 823 h 3402"/>
              <a:gd name="T70" fmla="*/ 52 w 1540"/>
              <a:gd name="T71" fmla="*/ 732 h 3402"/>
              <a:gd name="T72" fmla="*/ 40 w 1540"/>
              <a:gd name="T73" fmla="*/ 641 h 3402"/>
              <a:gd name="T74" fmla="*/ 29 w 1540"/>
              <a:gd name="T75" fmla="*/ 550 h 3402"/>
              <a:gd name="T76" fmla="*/ 20 w 1540"/>
              <a:gd name="T77" fmla="*/ 459 h 3402"/>
              <a:gd name="T78" fmla="*/ 13 w 1540"/>
              <a:gd name="T79" fmla="*/ 367 h 3402"/>
              <a:gd name="T80" fmla="*/ 7 w 1540"/>
              <a:gd name="T81" fmla="*/ 276 h 3402"/>
              <a:gd name="T82" fmla="*/ 3 w 1540"/>
              <a:gd name="T83" fmla="*/ 184 h 3402"/>
              <a:gd name="T84" fmla="*/ 1 w 1540"/>
              <a:gd name="T85" fmla="*/ 92 h 3402"/>
              <a:gd name="T86" fmla="*/ 0 w 1540"/>
              <a:gd name="T87" fmla="*/ 0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1540" y="3402"/>
                </a:moveTo>
                <a:lnTo>
                  <a:pt x="1467" y="3349"/>
                </a:lnTo>
                <a:lnTo>
                  <a:pt x="1395" y="3295"/>
                </a:lnTo>
                <a:lnTo>
                  <a:pt x="1326" y="3238"/>
                </a:lnTo>
                <a:lnTo>
                  <a:pt x="1259" y="3180"/>
                </a:lnTo>
                <a:lnTo>
                  <a:pt x="1193" y="3119"/>
                </a:lnTo>
                <a:lnTo>
                  <a:pt x="1130" y="3057"/>
                </a:lnTo>
                <a:lnTo>
                  <a:pt x="1068" y="2993"/>
                </a:lnTo>
                <a:lnTo>
                  <a:pt x="1008" y="2928"/>
                </a:lnTo>
                <a:lnTo>
                  <a:pt x="950" y="2861"/>
                </a:lnTo>
                <a:lnTo>
                  <a:pt x="894" y="2792"/>
                </a:lnTo>
                <a:lnTo>
                  <a:pt x="840" y="2722"/>
                </a:lnTo>
                <a:lnTo>
                  <a:pt x="787" y="2650"/>
                </a:lnTo>
                <a:lnTo>
                  <a:pt x="736" y="2577"/>
                </a:lnTo>
                <a:lnTo>
                  <a:pt x="688" y="2503"/>
                </a:lnTo>
                <a:lnTo>
                  <a:pt x="640" y="2428"/>
                </a:lnTo>
                <a:lnTo>
                  <a:pt x="595" y="2351"/>
                </a:lnTo>
                <a:lnTo>
                  <a:pt x="551" y="2274"/>
                </a:lnTo>
                <a:lnTo>
                  <a:pt x="509" y="2195"/>
                </a:lnTo>
                <a:lnTo>
                  <a:pt x="469" y="2115"/>
                </a:lnTo>
                <a:lnTo>
                  <a:pt x="430" y="2034"/>
                </a:lnTo>
                <a:lnTo>
                  <a:pt x="394" y="1952"/>
                </a:lnTo>
                <a:lnTo>
                  <a:pt x="358" y="1870"/>
                </a:lnTo>
                <a:lnTo>
                  <a:pt x="325" y="1786"/>
                </a:lnTo>
                <a:lnTo>
                  <a:pt x="293" y="1702"/>
                </a:lnTo>
                <a:lnTo>
                  <a:pt x="263" y="1616"/>
                </a:lnTo>
                <a:lnTo>
                  <a:pt x="234" y="1531"/>
                </a:lnTo>
                <a:lnTo>
                  <a:pt x="208" y="1444"/>
                </a:lnTo>
                <a:lnTo>
                  <a:pt x="182" y="1357"/>
                </a:lnTo>
                <a:lnTo>
                  <a:pt x="159" y="1269"/>
                </a:lnTo>
                <a:lnTo>
                  <a:pt x="137" y="1181"/>
                </a:lnTo>
                <a:lnTo>
                  <a:pt x="117" y="1092"/>
                </a:lnTo>
                <a:lnTo>
                  <a:pt x="98" y="1003"/>
                </a:lnTo>
                <a:lnTo>
                  <a:pt x="81" y="913"/>
                </a:lnTo>
                <a:lnTo>
                  <a:pt x="66" y="823"/>
                </a:lnTo>
                <a:lnTo>
                  <a:pt x="52" y="732"/>
                </a:lnTo>
                <a:lnTo>
                  <a:pt x="40" y="641"/>
                </a:lnTo>
                <a:lnTo>
                  <a:pt x="29" y="550"/>
                </a:lnTo>
                <a:lnTo>
                  <a:pt x="20" y="459"/>
                </a:lnTo>
                <a:lnTo>
                  <a:pt x="13" y="367"/>
                </a:lnTo>
                <a:lnTo>
                  <a:pt x="7" y="276"/>
                </a:lnTo>
                <a:lnTo>
                  <a:pt x="3" y="184"/>
                </a:lnTo>
                <a:lnTo>
                  <a:pt x="1" y="92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7" name="Freeform 92"/>
          <p:cNvSpPr>
            <a:spLocks/>
          </p:cNvSpPr>
          <p:nvPr/>
        </p:nvSpPr>
        <p:spPr bwMode="auto">
          <a:xfrm flipV="1">
            <a:off x="4188927" y="1813391"/>
            <a:ext cx="1308100" cy="2343150"/>
          </a:xfrm>
          <a:custGeom>
            <a:avLst/>
            <a:gdLst>
              <a:gd name="T0" fmla="*/ 1909 w 1909"/>
              <a:gd name="T1" fmla="*/ 3416 h 3416"/>
              <a:gd name="T2" fmla="*/ 1821 w 1909"/>
              <a:gd name="T3" fmla="*/ 3369 h 3416"/>
              <a:gd name="T4" fmla="*/ 1735 w 1909"/>
              <a:gd name="T5" fmla="*/ 3321 h 3416"/>
              <a:gd name="T6" fmla="*/ 1650 w 1909"/>
              <a:gd name="T7" fmla="*/ 3269 h 3416"/>
              <a:gd name="T8" fmla="*/ 1568 w 1909"/>
              <a:gd name="T9" fmla="*/ 3215 h 3416"/>
              <a:gd name="T10" fmla="*/ 1489 w 1909"/>
              <a:gd name="T11" fmla="*/ 3159 h 3416"/>
              <a:gd name="T12" fmla="*/ 1411 w 1909"/>
              <a:gd name="T13" fmla="*/ 3101 h 3416"/>
              <a:gd name="T14" fmla="*/ 1335 w 1909"/>
              <a:gd name="T15" fmla="*/ 3040 h 3416"/>
              <a:gd name="T16" fmla="*/ 1262 w 1909"/>
              <a:gd name="T17" fmla="*/ 2978 h 3416"/>
              <a:gd name="T18" fmla="*/ 1190 w 1909"/>
              <a:gd name="T19" fmla="*/ 2913 h 3416"/>
              <a:gd name="T20" fmla="*/ 1121 w 1909"/>
              <a:gd name="T21" fmla="*/ 2847 h 3416"/>
              <a:gd name="T22" fmla="*/ 1054 w 1909"/>
              <a:gd name="T23" fmla="*/ 2779 h 3416"/>
              <a:gd name="T24" fmla="*/ 989 w 1909"/>
              <a:gd name="T25" fmla="*/ 2709 h 3416"/>
              <a:gd name="T26" fmla="*/ 926 w 1909"/>
              <a:gd name="T27" fmla="*/ 2637 h 3416"/>
              <a:gd name="T28" fmla="*/ 865 w 1909"/>
              <a:gd name="T29" fmla="*/ 2564 h 3416"/>
              <a:gd name="T30" fmla="*/ 806 w 1909"/>
              <a:gd name="T31" fmla="*/ 2489 h 3416"/>
              <a:gd name="T32" fmla="*/ 749 w 1909"/>
              <a:gd name="T33" fmla="*/ 2412 h 3416"/>
              <a:gd name="T34" fmla="*/ 695 w 1909"/>
              <a:gd name="T35" fmla="*/ 2335 h 3416"/>
              <a:gd name="T36" fmla="*/ 642 w 1909"/>
              <a:gd name="T37" fmla="*/ 2255 h 3416"/>
              <a:gd name="T38" fmla="*/ 592 w 1909"/>
              <a:gd name="T39" fmla="*/ 2175 h 3416"/>
              <a:gd name="T40" fmla="*/ 543 w 1909"/>
              <a:gd name="T41" fmla="*/ 2093 h 3416"/>
              <a:gd name="T42" fmla="*/ 497 w 1909"/>
              <a:gd name="T43" fmla="*/ 2011 h 3416"/>
              <a:gd name="T44" fmla="*/ 453 w 1909"/>
              <a:gd name="T45" fmla="*/ 1927 h 3416"/>
              <a:gd name="T46" fmla="*/ 411 w 1909"/>
              <a:gd name="T47" fmla="*/ 1842 h 3416"/>
              <a:gd name="T48" fmla="*/ 371 w 1909"/>
              <a:gd name="T49" fmla="*/ 1756 h 3416"/>
              <a:gd name="T50" fmla="*/ 333 w 1909"/>
              <a:gd name="T51" fmla="*/ 1669 h 3416"/>
              <a:gd name="T52" fmla="*/ 297 w 1909"/>
              <a:gd name="T53" fmla="*/ 1581 h 3416"/>
              <a:gd name="T54" fmla="*/ 263 w 1909"/>
              <a:gd name="T55" fmla="*/ 1492 h 3416"/>
              <a:gd name="T56" fmla="*/ 231 w 1909"/>
              <a:gd name="T57" fmla="*/ 1403 h 3416"/>
              <a:gd name="T58" fmla="*/ 201 w 1909"/>
              <a:gd name="T59" fmla="*/ 1312 h 3416"/>
              <a:gd name="T60" fmla="*/ 173 w 1909"/>
              <a:gd name="T61" fmla="*/ 1221 h 3416"/>
              <a:gd name="T62" fmla="*/ 148 w 1909"/>
              <a:gd name="T63" fmla="*/ 1130 h 3416"/>
              <a:gd name="T64" fmla="*/ 124 w 1909"/>
              <a:gd name="T65" fmla="*/ 1038 h 3416"/>
              <a:gd name="T66" fmla="*/ 103 w 1909"/>
              <a:gd name="T67" fmla="*/ 945 h 3416"/>
              <a:gd name="T68" fmla="*/ 83 w 1909"/>
              <a:gd name="T69" fmla="*/ 852 h 3416"/>
              <a:gd name="T70" fmla="*/ 66 w 1909"/>
              <a:gd name="T71" fmla="*/ 758 h 3416"/>
              <a:gd name="T72" fmla="*/ 50 w 1909"/>
              <a:gd name="T73" fmla="*/ 664 h 3416"/>
              <a:gd name="T74" fmla="*/ 37 w 1909"/>
              <a:gd name="T75" fmla="*/ 570 h 3416"/>
              <a:gd name="T76" fmla="*/ 26 w 1909"/>
              <a:gd name="T77" fmla="*/ 476 h 3416"/>
              <a:gd name="T78" fmla="*/ 17 w 1909"/>
              <a:gd name="T79" fmla="*/ 381 h 3416"/>
              <a:gd name="T80" fmla="*/ 9 w 1909"/>
              <a:gd name="T81" fmla="*/ 286 h 3416"/>
              <a:gd name="T82" fmla="*/ 4 w 1909"/>
              <a:gd name="T83" fmla="*/ 191 h 3416"/>
              <a:gd name="T84" fmla="*/ 1 w 1909"/>
              <a:gd name="T85" fmla="*/ 95 h 3416"/>
              <a:gd name="T86" fmla="*/ 0 w 1909"/>
              <a:gd name="T87" fmla="*/ 0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1909" y="3416"/>
                </a:moveTo>
                <a:lnTo>
                  <a:pt x="1821" y="3369"/>
                </a:lnTo>
                <a:lnTo>
                  <a:pt x="1735" y="3321"/>
                </a:lnTo>
                <a:lnTo>
                  <a:pt x="1650" y="3269"/>
                </a:lnTo>
                <a:lnTo>
                  <a:pt x="1568" y="3215"/>
                </a:lnTo>
                <a:lnTo>
                  <a:pt x="1489" y="3159"/>
                </a:lnTo>
                <a:lnTo>
                  <a:pt x="1411" y="3101"/>
                </a:lnTo>
                <a:lnTo>
                  <a:pt x="1335" y="3040"/>
                </a:lnTo>
                <a:lnTo>
                  <a:pt x="1262" y="2978"/>
                </a:lnTo>
                <a:lnTo>
                  <a:pt x="1190" y="2913"/>
                </a:lnTo>
                <a:lnTo>
                  <a:pt x="1121" y="2847"/>
                </a:lnTo>
                <a:lnTo>
                  <a:pt x="1054" y="2779"/>
                </a:lnTo>
                <a:lnTo>
                  <a:pt x="989" y="2709"/>
                </a:lnTo>
                <a:lnTo>
                  <a:pt x="926" y="2637"/>
                </a:lnTo>
                <a:lnTo>
                  <a:pt x="865" y="2564"/>
                </a:lnTo>
                <a:lnTo>
                  <a:pt x="806" y="2489"/>
                </a:lnTo>
                <a:lnTo>
                  <a:pt x="749" y="2412"/>
                </a:lnTo>
                <a:lnTo>
                  <a:pt x="695" y="2335"/>
                </a:lnTo>
                <a:lnTo>
                  <a:pt x="642" y="2255"/>
                </a:lnTo>
                <a:lnTo>
                  <a:pt x="592" y="2175"/>
                </a:lnTo>
                <a:lnTo>
                  <a:pt x="543" y="2093"/>
                </a:lnTo>
                <a:lnTo>
                  <a:pt x="497" y="2011"/>
                </a:lnTo>
                <a:lnTo>
                  <a:pt x="453" y="1927"/>
                </a:lnTo>
                <a:lnTo>
                  <a:pt x="411" y="1842"/>
                </a:lnTo>
                <a:lnTo>
                  <a:pt x="371" y="1756"/>
                </a:lnTo>
                <a:lnTo>
                  <a:pt x="333" y="1669"/>
                </a:lnTo>
                <a:lnTo>
                  <a:pt x="297" y="1581"/>
                </a:lnTo>
                <a:lnTo>
                  <a:pt x="263" y="1492"/>
                </a:lnTo>
                <a:lnTo>
                  <a:pt x="231" y="1403"/>
                </a:lnTo>
                <a:lnTo>
                  <a:pt x="201" y="1312"/>
                </a:lnTo>
                <a:lnTo>
                  <a:pt x="173" y="1221"/>
                </a:lnTo>
                <a:lnTo>
                  <a:pt x="148" y="1130"/>
                </a:lnTo>
                <a:lnTo>
                  <a:pt x="124" y="1038"/>
                </a:lnTo>
                <a:lnTo>
                  <a:pt x="103" y="945"/>
                </a:lnTo>
                <a:lnTo>
                  <a:pt x="83" y="852"/>
                </a:lnTo>
                <a:lnTo>
                  <a:pt x="66" y="758"/>
                </a:lnTo>
                <a:lnTo>
                  <a:pt x="50" y="664"/>
                </a:lnTo>
                <a:lnTo>
                  <a:pt x="37" y="570"/>
                </a:lnTo>
                <a:lnTo>
                  <a:pt x="26" y="476"/>
                </a:lnTo>
                <a:lnTo>
                  <a:pt x="17" y="381"/>
                </a:lnTo>
                <a:lnTo>
                  <a:pt x="9" y="286"/>
                </a:lnTo>
                <a:lnTo>
                  <a:pt x="4" y="191"/>
                </a:lnTo>
                <a:lnTo>
                  <a:pt x="1" y="95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8" name="Freeform 93"/>
          <p:cNvSpPr>
            <a:spLocks/>
          </p:cNvSpPr>
          <p:nvPr/>
        </p:nvSpPr>
        <p:spPr bwMode="auto">
          <a:xfrm flipV="1">
            <a:off x="3925402" y="1802279"/>
            <a:ext cx="1554163" cy="2354263"/>
          </a:xfrm>
          <a:custGeom>
            <a:avLst/>
            <a:gdLst>
              <a:gd name="T0" fmla="*/ 2267 w 2267"/>
              <a:gd name="T1" fmla="*/ 3432 h 3432"/>
              <a:gd name="T2" fmla="*/ 2166 w 2267"/>
              <a:gd name="T3" fmla="*/ 3393 h 3432"/>
              <a:gd name="T4" fmla="*/ 2067 w 2267"/>
              <a:gd name="T5" fmla="*/ 3351 h 3432"/>
              <a:gd name="T6" fmla="*/ 1970 w 2267"/>
              <a:gd name="T7" fmla="*/ 3306 h 3432"/>
              <a:gd name="T8" fmla="*/ 1875 w 2267"/>
              <a:gd name="T9" fmla="*/ 3258 h 3432"/>
              <a:gd name="T10" fmla="*/ 1782 w 2267"/>
              <a:gd name="T11" fmla="*/ 3208 h 3432"/>
              <a:gd name="T12" fmla="*/ 1692 w 2267"/>
              <a:gd name="T13" fmla="*/ 3154 h 3432"/>
              <a:gd name="T14" fmla="*/ 1603 w 2267"/>
              <a:gd name="T15" fmla="*/ 3098 h 3432"/>
              <a:gd name="T16" fmla="*/ 1517 w 2267"/>
              <a:gd name="T17" fmla="*/ 3039 h 3432"/>
              <a:gd name="T18" fmla="*/ 1433 w 2267"/>
              <a:gd name="T19" fmla="*/ 2978 h 3432"/>
              <a:gd name="T20" fmla="*/ 1351 w 2267"/>
              <a:gd name="T21" fmla="*/ 2915 h 3432"/>
              <a:gd name="T22" fmla="*/ 1272 w 2267"/>
              <a:gd name="T23" fmla="*/ 2849 h 3432"/>
              <a:gd name="T24" fmla="*/ 1194 w 2267"/>
              <a:gd name="T25" fmla="*/ 2781 h 3432"/>
              <a:gd name="T26" fmla="*/ 1119 w 2267"/>
              <a:gd name="T27" fmla="*/ 2711 h 3432"/>
              <a:gd name="T28" fmla="*/ 1047 w 2267"/>
              <a:gd name="T29" fmla="*/ 2639 h 3432"/>
              <a:gd name="T30" fmla="*/ 977 w 2267"/>
              <a:gd name="T31" fmla="*/ 2565 h 3432"/>
              <a:gd name="T32" fmla="*/ 909 w 2267"/>
              <a:gd name="T33" fmla="*/ 2489 h 3432"/>
              <a:gd name="T34" fmla="*/ 843 w 2267"/>
              <a:gd name="T35" fmla="*/ 2412 h 3432"/>
              <a:gd name="T36" fmla="*/ 780 w 2267"/>
              <a:gd name="T37" fmla="*/ 2332 h 3432"/>
              <a:gd name="T38" fmla="*/ 719 w 2267"/>
              <a:gd name="T39" fmla="*/ 2251 h 3432"/>
              <a:gd name="T40" fmla="*/ 661 w 2267"/>
              <a:gd name="T41" fmla="*/ 2169 h 3432"/>
              <a:gd name="T42" fmla="*/ 605 w 2267"/>
              <a:gd name="T43" fmla="*/ 2085 h 3432"/>
              <a:gd name="T44" fmla="*/ 552 w 2267"/>
              <a:gd name="T45" fmla="*/ 2000 h 3432"/>
              <a:gd name="T46" fmla="*/ 501 w 2267"/>
              <a:gd name="T47" fmla="*/ 1913 h 3432"/>
              <a:gd name="T48" fmla="*/ 452 w 2267"/>
              <a:gd name="T49" fmla="*/ 1825 h 3432"/>
              <a:gd name="T50" fmla="*/ 406 w 2267"/>
              <a:gd name="T51" fmla="*/ 1736 h 3432"/>
              <a:gd name="T52" fmla="*/ 362 w 2267"/>
              <a:gd name="T53" fmla="*/ 1646 h 3432"/>
              <a:gd name="T54" fmla="*/ 321 w 2267"/>
              <a:gd name="T55" fmla="*/ 1554 h 3432"/>
              <a:gd name="T56" fmla="*/ 282 w 2267"/>
              <a:gd name="T57" fmla="*/ 1462 h 3432"/>
              <a:gd name="T58" fmla="*/ 246 w 2267"/>
              <a:gd name="T59" fmla="*/ 1369 h 3432"/>
              <a:gd name="T60" fmla="*/ 212 w 2267"/>
              <a:gd name="T61" fmla="*/ 1274 h 3432"/>
              <a:gd name="T62" fmla="*/ 181 w 2267"/>
              <a:gd name="T63" fmla="*/ 1179 h 3432"/>
              <a:gd name="T64" fmla="*/ 152 w 2267"/>
              <a:gd name="T65" fmla="*/ 1084 h 3432"/>
              <a:gd name="T66" fmla="*/ 126 w 2267"/>
              <a:gd name="T67" fmla="*/ 987 h 3432"/>
              <a:gd name="T68" fmla="*/ 102 w 2267"/>
              <a:gd name="T69" fmla="*/ 890 h 3432"/>
              <a:gd name="T70" fmla="*/ 80 w 2267"/>
              <a:gd name="T71" fmla="*/ 793 h 3432"/>
              <a:gd name="T72" fmla="*/ 62 w 2267"/>
              <a:gd name="T73" fmla="*/ 695 h 3432"/>
              <a:gd name="T74" fmla="*/ 45 w 2267"/>
              <a:gd name="T75" fmla="*/ 596 h 3432"/>
              <a:gd name="T76" fmla="*/ 32 w 2267"/>
              <a:gd name="T77" fmla="*/ 498 h 3432"/>
              <a:gd name="T78" fmla="*/ 20 w 2267"/>
              <a:gd name="T79" fmla="*/ 398 h 3432"/>
              <a:gd name="T80" fmla="*/ 11 w 2267"/>
              <a:gd name="T81" fmla="*/ 299 h 3432"/>
              <a:gd name="T82" fmla="*/ 5 w 2267"/>
              <a:gd name="T83" fmla="*/ 199 h 3432"/>
              <a:gd name="T84" fmla="*/ 1 w 2267"/>
              <a:gd name="T85" fmla="*/ 100 h 3432"/>
              <a:gd name="T86" fmla="*/ 0 w 2267"/>
              <a:gd name="T87" fmla="*/ 0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2267" y="3432"/>
                </a:moveTo>
                <a:lnTo>
                  <a:pt x="2166" y="3393"/>
                </a:lnTo>
                <a:lnTo>
                  <a:pt x="2067" y="3351"/>
                </a:lnTo>
                <a:lnTo>
                  <a:pt x="1970" y="3306"/>
                </a:lnTo>
                <a:lnTo>
                  <a:pt x="1875" y="3258"/>
                </a:lnTo>
                <a:lnTo>
                  <a:pt x="1782" y="3208"/>
                </a:lnTo>
                <a:lnTo>
                  <a:pt x="1692" y="3154"/>
                </a:lnTo>
                <a:lnTo>
                  <a:pt x="1603" y="3098"/>
                </a:lnTo>
                <a:lnTo>
                  <a:pt x="1517" y="3039"/>
                </a:lnTo>
                <a:lnTo>
                  <a:pt x="1433" y="2978"/>
                </a:lnTo>
                <a:lnTo>
                  <a:pt x="1351" y="2915"/>
                </a:lnTo>
                <a:lnTo>
                  <a:pt x="1272" y="2849"/>
                </a:lnTo>
                <a:lnTo>
                  <a:pt x="1194" y="2781"/>
                </a:lnTo>
                <a:lnTo>
                  <a:pt x="1119" y="2711"/>
                </a:lnTo>
                <a:lnTo>
                  <a:pt x="1047" y="2639"/>
                </a:lnTo>
                <a:lnTo>
                  <a:pt x="977" y="2565"/>
                </a:lnTo>
                <a:lnTo>
                  <a:pt x="909" y="2489"/>
                </a:lnTo>
                <a:lnTo>
                  <a:pt x="843" y="2412"/>
                </a:lnTo>
                <a:lnTo>
                  <a:pt x="780" y="2332"/>
                </a:lnTo>
                <a:lnTo>
                  <a:pt x="719" y="2251"/>
                </a:lnTo>
                <a:lnTo>
                  <a:pt x="661" y="2169"/>
                </a:lnTo>
                <a:lnTo>
                  <a:pt x="605" y="2085"/>
                </a:lnTo>
                <a:lnTo>
                  <a:pt x="552" y="2000"/>
                </a:lnTo>
                <a:lnTo>
                  <a:pt x="501" y="1913"/>
                </a:lnTo>
                <a:lnTo>
                  <a:pt x="452" y="1825"/>
                </a:lnTo>
                <a:lnTo>
                  <a:pt x="406" y="1736"/>
                </a:lnTo>
                <a:lnTo>
                  <a:pt x="362" y="1646"/>
                </a:lnTo>
                <a:lnTo>
                  <a:pt x="321" y="1554"/>
                </a:lnTo>
                <a:lnTo>
                  <a:pt x="282" y="1462"/>
                </a:lnTo>
                <a:lnTo>
                  <a:pt x="246" y="1369"/>
                </a:lnTo>
                <a:lnTo>
                  <a:pt x="212" y="1274"/>
                </a:lnTo>
                <a:lnTo>
                  <a:pt x="181" y="1179"/>
                </a:lnTo>
                <a:lnTo>
                  <a:pt x="152" y="1084"/>
                </a:lnTo>
                <a:lnTo>
                  <a:pt x="126" y="987"/>
                </a:lnTo>
                <a:lnTo>
                  <a:pt x="102" y="890"/>
                </a:lnTo>
                <a:lnTo>
                  <a:pt x="80" y="793"/>
                </a:lnTo>
                <a:lnTo>
                  <a:pt x="62" y="695"/>
                </a:lnTo>
                <a:lnTo>
                  <a:pt x="45" y="596"/>
                </a:lnTo>
                <a:lnTo>
                  <a:pt x="32" y="498"/>
                </a:lnTo>
                <a:lnTo>
                  <a:pt x="20" y="398"/>
                </a:lnTo>
                <a:lnTo>
                  <a:pt x="11" y="299"/>
                </a:lnTo>
                <a:lnTo>
                  <a:pt x="5" y="199"/>
                </a:lnTo>
                <a:lnTo>
                  <a:pt x="1" y="10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" name="Freeform 94"/>
          <p:cNvSpPr>
            <a:spLocks/>
          </p:cNvSpPr>
          <p:nvPr/>
        </p:nvSpPr>
        <p:spPr bwMode="auto">
          <a:xfrm flipV="1">
            <a:off x="3676165" y="1789579"/>
            <a:ext cx="1790700" cy="2366963"/>
          </a:xfrm>
          <a:custGeom>
            <a:avLst/>
            <a:gdLst>
              <a:gd name="T0" fmla="*/ 2612 w 2612"/>
              <a:gd name="T1" fmla="*/ 3451 h 3451"/>
              <a:gd name="T2" fmla="*/ 2501 w 2612"/>
              <a:gd name="T3" fmla="*/ 3420 h 3451"/>
              <a:gd name="T4" fmla="*/ 2392 w 2612"/>
              <a:gd name="T5" fmla="*/ 3386 h 3451"/>
              <a:gd name="T6" fmla="*/ 2284 w 2612"/>
              <a:gd name="T7" fmla="*/ 3349 h 3451"/>
              <a:gd name="T8" fmla="*/ 2178 w 2612"/>
              <a:gd name="T9" fmla="*/ 3308 h 3451"/>
              <a:gd name="T10" fmla="*/ 2074 w 2612"/>
              <a:gd name="T11" fmla="*/ 3264 h 3451"/>
              <a:gd name="T12" fmla="*/ 1972 w 2612"/>
              <a:gd name="T13" fmla="*/ 3216 h 3451"/>
              <a:gd name="T14" fmla="*/ 1872 w 2612"/>
              <a:gd name="T15" fmla="*/ 3166 h 3451"/>
              <a:gd name="T16" fmla="*/ 1775 w 2612"/>
              <a:gd name="T17" fmla="*/ 3112 h 3451"/>
              <a:gd name="T18" fmla="*/ 1679 w 2612"/>
              <a:gd name="T19" fmla="*/ 3055 h 3451"/>
              <a:gd name="T20" fmla="*/ 1586 w 2612"/>
              <a:gd name="T21" fmla="*/ 2996 h 3451"/>
              <a:gd name="T22" fmla="*/ 1495 w 2612"/>
              <a:gd name="T23" fmla="*/ 2934 h 3451"/>
              <a:gd name="T24" fmla="*/ 1406 w 2612"/>
              <a:gd name="T25" fmla="*/ 2869 h 3451"/>
              <a:gd name="T26" fmla="*/ 1319 w 2612"/>
              <a:gd name="T27" fmla="*/ 2801 h 3451"/>
              <a:gd name="T28" fmla="*/ 1235 w 2612"/>
              <a:gd name="T29" fmla="*/ 2731 h 3451"/>
              <a:gd name="T30" fmla="*/ 1154 w 2612"/>
              <a:gd name="T31" fmla="*/ 2659 h 3451"/>
              <a:gd name="T32" fmla="*/ 1075 w 2612"/>
              <a:gd name="T33" fmla="*/ 2584 h 3451"/>
              <a:gd name="T34" fmla="*/ 999 w 2612"/>
              <a:gd name="T35" fmla="*/ 2507 h 3451"/>
              <a:gd name="T36" fmla="*/ 925 w 2612"/>
              <a:gd name="T37" fmla="*/ 2428 h 3451"/>
              <a:gd name="T38" fmla="*/ 854 w 2612"/>
              <a:gd name="T39" fmla="*/ 2346 h 3451"/>
              <a:gd name="T40" fmla="*/ 785 w 2612"/>
              <a:gd name="T41" fmla="*/ 2263 h 3451"/>
              <a:gd name="T42" fmla="*/ 720 w 2612"/>
              <a:gd name="T43" fmla="*/ 2178 h 3451"/>
              <a:gd name="T44" fmla="*/ 657 w 2612"/>
              <a:gd name="T45" fmla="*/ 2091 h 3451"/>
              <a:gd name="T46" fmla="*/ 596 w 2612"/>
              <a:gd name="T47" fmla="*/ 2003 h 3451"/>
              <a:gd name="T48" fmla="*/ 539 w 2612"/>
              <a:gd name="T49" fmla="*/ 1912 h 3451"/>
              <a:gd name="T50" fmla="*/ 484 w 2612"/>
              <a:gd name="T51" fmla="*/ 1821 h 3451"/>
              <a:gd name="T52" fmla="*/ 432 w 2612"/>
              <a:gd name="T53" fmla="*/ 1728 h 3451"/>
              <a:gd name="T54" fmla="*/ 383 w 2612"/>
              <a:gd name="T55" fmla="*/ 1633 h 3451"/>
              <a:gd name="T56" fmla="*/ 337 w 2612"/>
              <a:gd name="T57" fmla="*/ 1537 h 3451"/>
              <a:gd name="T58" fmla="*/ 294 w 2612"/>
              <a:gd name="T59" fmla="*/ 1440 h 3451"/>
              <a:gd name="T60" fmla="*/ 254 w 2612"/>
              <a:gd name="T61" fmla="*/ 1342 h 3451"/>
              <a:gd name="T62" fmla="*/ 216 w 2612"/>
              <a:gd name="T63" fmla="*/ 1243 h 3451"/>
              <a:gd name="T64" fmla="*/ 182 w 2612"/>
              <a:gd name="T65" fmla="*/ 1142 h 3451"/>
              <a:gd name="T66" fmla="*/ 150 w 2612"/>
              <a:gd name="T67" fmla="*/ 1041 h 3451"/>
              <a:gd name="T68" fmla="*/ 122 w 2612"/>
              <a:gd name="T69" fmla="*/ 939 h 3451"/>
              <a:gd name="T70" fmla="*/ 96 w 2612"/>
              <a:gd name="T71" fmla="*/ 837 h 3451"/>
              <a:gd name="T72" fmla="*/ 74 w 2612"/>
              <a:gd name="T73" fmla="*/ 734 h 3451"/>
              <a:gd name="T74" fmla="*/ 54 w 2612"/>
              <a:gd name="T75" fmla="*/ 630 h 3451"/>
              <a:gd name="T76" fmla="*/ 38 w 2612"/>
              <a:gd name="T77" fmla="*/ 526 h 3451"/>
              <a:gd name="T78" fmla="*/ 24 w 2612"/>
              <a:gd name="T79" fmla="*/ 421 h 3451"/>
              <a:gd name="T80" fmla="*/ 14 w 2612"/>
              <a:gd name="T81" fmla="*/ 316 h 3451"/>
              <a:gd name="T82" fmla="*/ 6 w 2612"/>
              <a:gd name="T83" fmla="*/ 211 h 3451"/>
              <a:gd name="T84" fmla="*/ 1 w 2612"/>
              <a:gd name="T85" fmla="*/ 105 h 3451"/>
              <a:gd name="T86" fmla="*/ 0 w 2612"/>
              <a:gd name="T87" fmla="*/ 0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2612" y="3451"/>
                </a:moveTo>
                <a:lnTo>
                  <a:pt x="2501" y="3420"/>
                </a:lnTo>
                <a:lnTo>
                  <a:pt x="2392" y="3386"/>
                </a:lnTo>
                <a:lnTo>
                  <a:pt x="2284" y="3349"/>
                </a:lnTo>
                <a:lnTo>
                  <a:pt x="2178" y="3308"/>
                </a:lnTo>
                <a:lnTo>
                  <a:pt x="2074" y="3264"/>
                </a:lnTo>
                <a:lnTo>
                  <a:pt x="1972" y="3216"/>
                </a:lnTo>
                <a:lnTo>
                  <a:pt x="1872" y="3166"/>
                </a:lnTo>
                <a:lnTo>
                  <a:pt x="1775" y="3112"/>
                </a:lnTo>
                <a:lnTo>
                  <a:pt x="1679" y="3055"/>
                </a:lnTo>
                <a:lnTo>
                  <a:pt x="1586" y="2996"/>
                </a:lnTo>
                <a:lnTo>
                  <a:pt x="1495" y="2934"/>
                </a:lnTo>
                <a:lnTo>
                  <a:pt x="1406" y="2869"/>
                </a:lnTo>
                <a:lnTo>
                  <a:pt x="1319" y="2801"/>
                </a:lnTo>
                <a:lnTo>
                  <a:pt x="1235" y="2731"/>
                </a:lnTo>
                <a:lnTo>
                  <a:pt x="1154" y="2659"/>
                </a:lnTo>
                <a:lnTo>
                  <a:pt x="1075" y="2584"/>
                </a:lnTo>
                <a:lnTo>
                  <a:pt x="999" y="2507"/>
                </a:lnTo>
                <a:lnTo>
                  <a:pt x="925" y="2428"/>
                </a:lnTo>
                <a:lnTo>
                  <a:pt x="854" y="2346"/>
                </a:lnTo>
                <a:lnTo>
                  <a:pt x="785" y="2263"/>
                </a:lnTo>
                <a:lnTo>
                  <a:pt x="720" y="2178"/>
                </a:lnTo>
                <a:lnTo>
                  <a:pt x="657" y="2091"/>
                </a:lnTo>
                <a:lnTo>
                  <a:pt x="596" y="2003"/>
                </a:lnTo>
                <a:lnTo>
                  <a:pt x="539" y="1912"/>
                </a:lnTo>
                <a:lnTo>
                  <a:pt x="484" y="1821"/>
                </a:lnTo>
                <a:lnTo>
                  <a:pt x="432" y="1728"/>
                </a:lnTo>
                <a:lnTo>
                  <a:pt x="383" y="1633"/>
                </a:lnTo>
                <a:lnTo>
                  <a:pt x="337" y="1537"/>
                </a:lnTo>
                <a:lnTo>
                  <a:pt x="294" y="1440"/>
                </a:lnTo>
                <a:lnTo>
                  <a:pt x="254" y="1342"/>
                </a:lnTo>
                <a:lnTo>
                  <a:pt x="216" y="1243"/>
                </a:lnTo>
                <a:lnTo>
                  <a:pt x="182" y="1142"/>
                </a:lnTo>
                <a:lnTo>
                  <a:pt x="150" y="1041"/>
                </a:lnTo>
                <a:lnTo>
                  <a:pt x="122" y="939"/>
                </a:lnTo>
                <a:lnTo>
                  <a:pt x="96" y="837"/>
                </a:lnTo>
                <a:lnTo>
                  <a:pt x="74" y="734"/>
                </a:lnTo>
                <a:lnTo>
                  <a:pt x="54" y="630"/>
                </a:lnTo>
                <a:lnTo>
                  <a:pt x="38" y="526"/>
                </a:lnTo>
                <a:lnTo>
                  <a:pt x="24" y="421"/>
                </a:lnTo>
                <a:lnTo>
                  <a:pt x="14" y="316"/>
                </a:lnTo>
                <a:lnTo>
                  <a:pt x="6" y="211"/>
                </a:lnTo>
                <a:lnTo>
                  <a:pt x="1" y="105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0" name="Freeform 95"/>
          <p:cNvSpPr>
            <a:spLocks/>
          </p:cNvSpPr>
          <p:nvPr/>
        </p:nvSpPr>
        <p:spPr bwMode="auto">
          <a:xfrm flipV="1">
            <a:off x="3441215" y="1775291"/>
            <a:ext cx="2017713" cy="2381250"/>
          </a:xfrm>
          <a:custGeom>
            <a:avLst/>
            <a:gdLst>
              <a:gd name="T0" fmla="*/ 2943 w 2943"/>
              <a:gd name="T1" fmla="*/ 3471 h 3471"/>
              <a:gd name="T2" fmla="*/ 2825 w 2943"/>
              <a:gd name="T3" fmla="*/ 3450 h 3471"/>
              <a:gd name="T4" fmla="*/ 2708 w 2943"/>
              <a:gd name="T5" fmla="*/ 3425 h 3471"/>
              <a:gd name="T6" fmla="*/ 2592 w 2943"/>
              <a:gd name="T7" fmla="*/ 3396 h 3471"/>
              <a:gd name="T8" fmla="*/ 2478 w 2943"/>
              <a:gd name="T9" fmla="*/ 3363 h 3471"/>
              <a:gd name="T10" fmla="*/ 2365 w 2943"/>
              <a:gd name="T11" fmla="*/ 3327 h 3471"/>
              <a:gd name="T12" fmla="*/ 2254 w 2943"/>
              <a:gd name="T13" fmla="*/ 3287 h 3471"/>
              <a:gd name="T14" fmla="*/ 2144 w 2943"/>
              <a:gd name="T15" fmla="*/ 3243 h 3471"/>
              <a:gd name="T16" fmla="*/ 2037 w 2943"/>
              <a:gd name="T17" fmla="*/ 3195 h 3471"/>
              <a:gd name="T18" fmla="*/ 1931 w 2943"/>
              <a:gd name="T19" fmla="*/ 3144 h 3471"/>
              <a:gd name="T20" fmla="*/ 1827 w 2943"/>
              <a:gd name="T21" fmla="*/ 3090 h 3471"/>
              <a:gd name="T22" fmla="*/ 1725 w 2943"/>
              <a:gd name="T23" fmla="*/ 3032 h 3471"/>
              <a:gd name="T24" fmla="*/ 1626 w 2943"/>
              <a:gd name="T25" fmla="*/ 2972 h 3471"/>
              <a:gd name="T26" fmla="*/ 1529 w 2943"/>
              <a:gd name="T27" fmla="*/ 2907 h 3471"/>
              <a:gd name="T28" fmla="*/ 1434 w 2943"/>
              <a:gd name="T29" fmla="*/ 2840 h 3471"/>
              <a:gd name="T30" fmla="*/ 1342 w 2943"/>
              <a:gd name="T31" fmla="*/ 2770 h 3471"/>
              <a:gd name="T32" fmla="*/ 1252 w 2943"/>
              <a:gd name="T33" fmla="*/ 2697 h 3471"/>
              <a:gd name="T34" fmla="*/ 1165 w 2943"/>
              <a:gd name="T35" fmla="*/ 2621 h 3471"/>
              <a:gd name="T36" fmla="*/ 1081 w 2943"/>
              <a:gd name="T37" fmla="*/ 2543 h 3471"/>
              <a:gd name="T38" fmla="*/ 999 w 2943"/>
              <a:gd name="T39" fmla="*/ 2462 h 3471"/>
              <a:gd name="T40" fmla="*/ 920 w 2943"/>
              <a:gd name="T41" fmla="*/ 2378 h 3471"/>
              <a:gd name="T42" fmla="*/ 844 w 2943"/>
              <a:gd name="T43" fmla="*/ 2292 h 3471"/>
              <a:gd name="T44" fmla="*/ 771 w 2943"/>
              <a:gd name="T45" fmla="*/ 2204 h 3471"/>
              <a:gd name="T46" fmla="*/ 701 w 2943"/>
              <a:gd name="T47" fmla="*/ 2114 h 3471"/>
              <a:gd name="T48" fmla="*/ 635 w 2943"/>
              <a:gd name="T49" fmla="*/ 2021 h 3471"/>
              <a:gd name="T50" fmla="*/ 571 w 2943"/>
              <a:gd name="T51" fmla="*/ 1926 h 3471"/>
              <a:gd name="T52" fmla="*/ 510 w 2943"/>
              <a:gd name="T53" fmla="*/ 1830 h 3471"/>
              <a:gd name="T54" fmla="*/ 453 w 2943"/>
              <a:gd name="T55" fmla="*/ 1732 h 3471"/>
              <a:gd name="T56" fmla="*/ 399 w 2943"/>
              <a:gd name="T57" fmla="*/ 1632 h 3471"/>
              <a:gd name="T58" fmla="*/ 348 w 2943"/>
              <a:gd name="T59" fmla="*/ 1530 h 3471"/>
              <a:gd name="T60" fmla="*/ 301 w 2943"/>
              <a:gd name="T61" fmla="*/ 1427 h 3471"/>
              <a:gd name="T62" fmla="*/ 257 w 2943"/>
              <a:gd name="T63" fmla="*/ 1323 h 3471"/>
              <a:gd name="T64" fmla="*/ 216 w 2943"/>
              <a:gd name="T65" fmla="*/ 1217 h 3471"/>
              <a:gd name="T66" fmla="*/ 179 w 2943"/>
              <a:gd name="T67" fmla="*/ 1110 h 3471"/>
              <a:gd name="T68" fmla="*/ 145 w 2943"/>
              <a:gd name="T69" fmla="*/ 1002 h 3471"/>
              <a:gd name="T70" fmla="*/ 115 w 2943"/>
              <a:gd name="T71" fmla="*/ 893 h 3471"/>
              <a:gd name="T72" fmla="*/ 88 w 2943"/>
              <a:gd name="T73" fmla="*/ 783 h 3471"/>
              <a:gd name="T74" fmla="*/ 65 w 2943"/>
              <a:gd name="T75" fmla="*/ 673 h 3471"/>
              <a:gd name="T76" fmla="*/ 45 w 2943"/>
              <a:gd name="T77" fmla="*/ 562 h 3471"/>
              <a:gd name="T78" fmla="*/ 29 w 2943"/>
              <a:gd name="T79" fmla="*/ 450 h 3471"/>
              <a:gd name="T80" fmla="*/ 17 w 2943"/>
              <a:gd name="T81" fmla="*/ 338 h 3471"/>
              <a:gd name="T82" fmla="*/ 8 w 2943"/>
              <a:gd name="T83" fmla="*/ 225 h 3471"/>
              <a:gd name="T84" fmla="*/ 2 w 2943"/>
              <a:gd name="T85" fmla="*/ 113 h 3471"/>
              <a:gd name="T86" fmla="*/ 0 w 2943"/>
              <a:gd name="T87" fmla="*/ 0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2943" y="3471"/>
                </a:moveTo>
                <a:lnTo>
                  <a:pt x="2825" y="3450"/>
                </a:lnTo>
                <a:lnTo>
                  <a:pt x="2708" y="3425"/>
                </a:lnTo>
                <a:lnTo>
                  <a:pt x="2592" y="3396"/>
                </a:lnTo>
                <a:lnTo>
                  <a:pt x="2478" y="3363"/>
                </a:lnTo>
                <a:lnTo>
                  <a:pt x="2365" y="3327"/>
                </a:lnTo>
                <a:lnTo>
                  <a:pt x="2254" y="3287"/>
                </a:lnTo>
                <a:lnTo>
                  <a:pt x="2144" y="3243"/>
                </a:lnTo>
                <a:lnTo>
                  <a:pt x="2037" y="3195"/>
                </a:lnTo>
                <a:lnTo>
                  <a:pt x="1931" y="3144"/>
                </a:lnTo>
                <a:lnTo>
                  <a:pt x="1827" y="3090"/>
                </a:lnTo>
                <a:lnTo>
                  <a:pt x="1725" y="3032"/>
                </a:lnTo>
                <a:lnTo>
                  <a:pt x="1626" y="2972"/>
                </a:lnTo>
                <a:lnTo>
                  <a:pt x="1529" y="2907"/>
                </a:lnTo>
                <a:lnTo>
                  <a:pt x="1434" y="2840"/>
                </a:lnTo>
                <a:lnTo>
                  <a:pt x="1342" y="2770"/>
                </a:lnTo>
                <a:lnTo>
                  <a:pt x="1252" y="2697"/>
                </a:lnTo>
                <a:lnTo>
                  <a:pt x="1165" y="2621"/>
                </a:lnTo>
                <a:lnTo>
                  <a:pt x="1081" y="2543"/>
                </a:lnTo>
                <a:lnTo>
                  <a:pt x="999" y="2462"/>
                </a:lnTo>
                <a:lnTo>
                  <a:pt x="920" y="2378"/>
                </a:lnTo>
                <a:lnTo>
                  <a:pt x="844" y="2292"/>
                </a:lnTo>
                <a:lnTo>
                  <a:pt x="771" y="2204"/>
                </a:lnTo>
                <a:lnTo>
                  <a:pt x="701" y="2114"/>
                </a:lnTo>
                <a:lnTo>
                  <a:pt x="635" y="2021"/>
                </a:lnTo>
                <a:lnTo>
                  <a:pt x="571" y="1926"/>
                </a:lnTo>
                <a:lnTo>
                  <a:pt x="510" y="1830"/>
                </a:lnTo>
                <a:lnTo>
                  <a:pt x="453" y="1732"/>
                </a:lnTo>
                <a:lnTo>
                  <a:pt x="399" y="1632"/>
                </a:lnTo>
                <a:lnTo>
                  <a:pt x="348" y="1530"/>
                </a:lnTo>
                <a:lnTo>
                  <a:pt x="301" y="1427"/>
                </a:lnTo>
                <a:lnTo>
                  <a:pt x="257" y="1323"/>
                </a:lnTo>
                <a:lnTo>
                  <a:pt x="216" y="1217"/>
                </a:lnTo>
                <a:lnTo>
                  <a:pt x="179" y="1110"/>
                </a:lnTo>
                <a:lnTo>
                  <a:pt x="145" y="1002"/>
                </a:lnTo>
                <a:lnTo>
                  <a:pt x="115" y="893"/>
                </a:lnTo>
                <a:lnTo>
                  <a:pt x="88" y="783"/>
                </a:lnTo>
                <a:lnTo>
                  <a:pt x="65" y="673"/>
                </a:lnTo>
                <a:lnTo>
                  <a:pt x="45" y="562"/>
                </a:lnTo>
                <a:lnTo>
                  <a:pt x="29" y="450"/>
                </a:lnTo>
                <a:lnTo>
                  <a:pt x="17" y="338"/>
                </a:lnTo>
                <a:lnTo>
                  <a:pt x="8" y="225"/>
                </a:lnTo>
                <a:lnTo>
                  <a:pt x="2" y="113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1" name="Freeform 96"/>
          <p:cNvSpPr>
            <a:spLocks/>
          </p:cNvSpPr>
          <p:nvPr/>
        </p:nvSpPr>
        <p:spPr bwMode="auto">
          <a:xfrm flipV="1">
            <a:off x="5651015" y="1840379"/>
            <a:ext cx="266700" cy="2316163"/>
          </a:xfrm>
          <a:custGeom>
            <a:avLst/>
            <a:gdLst>
              <a:gd name="T0" fmla="*/ 0 w 390"/>
              <a:gd name="T1" fmla="*/ 3377 h 3377"/>
              <a:gd name="T2" fmla="*/ 19 w 390"/>
              <a:gd name="T3" fmla="*/ 3314 h 3377"/>
              <a:gd name="T4" fmla="*/ 38 w 390"/>
              <a:gd name="T5" fmla="*/ 3250 h 3377"/>
              <a:gd name="T6" fmla="*/ 57 w 390"/>
              <a:gd name="T7" fmla="*/ 3185 h 3377"/>
              <a:gd name="T8" fmla="*/ 74 w 390"/>
              <a:gd name="T9" fmla="*/ 3119 h 3377"/>
              <a:gd name="T10" fmla="*/ 91 w 390"/>
              <a:gd name="T11" fmla="*/ 3052 h 3377"/>
              <a:gd name="T12" fmla="*/ 108 w 390"/>
              <a:gd name="T13" fmla="*/ 2984 h 3377"/>
              <a:gd name="T14" fmla="*/ 123 w 390"/>
              <a:gd name="T15" fmla="*/ 2915 h 3377"/>
              <a:gd name="T16" fmla="*/ 139 w 390"/>
              <a:gd name="T17" fmla="*/ 2845 h 3377"/>
              <a:gd name="T18" fmla="*/ 154 w 390"/>
              <a:gd name="T19" fmla="*/ 2774 h 3377"/>
              <a:gd name="T20" fmla="*/ 168 w 390"/>
              <a:gd name="T21" fmla="*/ 2702 h 3377"/>
              <a:gd name="T22" fmla="*/ 182 w 390"/>
              <a:gd name="T23" fmla="*/ 2629 h 3377"/>
              <a:gd name="T24" fmla="*/ 195 w 390"/>
              <a:gd name="T25" fmla="*/ 2556 h 3377"/>
              <a:gd name="T26" fmla="*/ 208 w 390"/>
              <a:gd name="T27" fmla="*/ 2481 h 3377"/>
              <a:gd name="T28" fmla="*/ 220 w 390"/>
              <a:gd name="T29" fmla="*/ 2406 h 3377"/>
              <a:gd name="T30" fmla="*/ 232 w 390"/>
              <a:gd name="T31" fmla="*/ 2330 h 3377"/>
              <a:gd name="T32" fmla="*/ 243 w 390"/>
              <a:gd name="T33" fmla="*/ 2253 h 3377"/>
              <a:gd name="T34" fmla="*/ 254 w 390"/>
              <a:gd name="T35" fmla="*/ 2176 h 3377"/>
              <a:gd name="T36" fmla="*/ 265 w 390"/>
              <a:gd name="T37" fmla="*/ 2098 h 3377"/>
              <a:gd name="T38" fmla="*/ 275 w 390"/>
              <a:gd name="T39" fmla="*/ 2019 h 3377"/>
              <a:gd name="T40" fmla="*/ 284 w 390"/>
              <a:gd name="T41" fmla="*/ 1940 h 3377"/>
              <a:gd name="T42" fmla="*/ 293 w 390"/>
              <a:gd name="T43" fmla="*/ 1860 h 3377"/>
              <a:gd name="T44" fmla="*/ 302 w 390"/>
              <a:gd name="T45" fmla="*/ 1780 h 3377"/>
              <a:gd name="T46" fmla="*/ 311 w 390"/>
              <a:gd name="T47" fmla="*/ 1699 h 3377"/>
              <a:gd name="T48" fmla="*/ 318 w 390"/>
              <a:gd name="T49" fmla="*/ 1617 h 3377"/>
              <a:gd name="T50" fmla="*/ 326 w 390"/>
              <a:gd name="T51" fmla="*/ 1535 h 3377"/>
              <a:gd name="T52" fmla="*/ 333 w 390"/>
              <a:gd name="T53" fmla="*/ 1452 h 3377"/>
              <a:gd name="T54" fmla="*/ 339 w 390"/>
              <a:gd name="T55" fmla="*/ 1369 h 3377"/>
              <a:gd name="T56" fmla="*/ 346 w 390"/>
              <a:gd name="T57" fmla="*/ 1286 h 3377"/>
              <a:gd name="T58" fmla="*/ 351 w 390"/>
              <a:gd name="T59" fmla="*/ 1202 h 3377"/>
              <a:gd name="T60" fmla="*/ 357 w 390"/>
              <a:gd name="T61" fmla="*/ 1117 h 3377"/>
              <a:gd name="T62" fmla="*/ 362 w 390"/>
              <a:gd name="T63" fmla="*/ 1033 h 3377"/>
              <a:gd name="T64" fmla="*/ 366 w 390"/>
              <a:gd name="T65" fmla="*/ 948 h 3377"/>
              <a:gd name="T66" fmla="*/ 371 w 390"/>
              <a:gd name="T67" fmla="*/ 863 h 3377"/>
              <a:gd name="T68" fmla="*/ 374 w 390"/>
              <a:gd name="T69" fmla="*/ 777 h 3377"/>
              <a:gd name="T70" fmla="*/ 378 w 390"/>
              <a:gd name="T71" fmla="*/ 691 h 3377"/>
              <a:gd name="T72" fmla="*/ 381 w 390"/>
              <a:gd name="T73" fmla="*/ 605 h 3377"/>
              <a:gd name="T74" fmla="*/ 383 w 390"/>
              <a:gd name="T75" fmla="*/ 519 h 3377"/>
              <a:gd name="T76" fmla="*/ 385 w 390"/>
              <a:gd name="T77" fmla="*/ 433 h 3377"/>
              <a:gd name="T78" fmla="*/ 387 w 390"/>
              <a:gd name="T79" fmla="*/ 347 h 3377"/>
              <a:gd name="T80" fmla="*/ 389 w 390"/>
              <a:gd name="T81" fmla="*/ 260 h 3377"/>
              <a:gd name="T82" fmla="*/ 390 w 390"/>
              <a:gd name="T83" fmla="*/ 173 h 3377"/>
              <a:gd name="T84" fmla="*/ 390 w 390"/>
              <a:gd name="T85" fmla="*/ 87 h 3377"/>
              <a:gd name="T86" fmla="*/ 390 w 390"/>
              <a:gd name="T87" fmla="*/ 0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0" y="3377"/>
                </a:moveTo>
                <a:lnTo>
                  <a:pt x="19" y="3314"/>
                </a:lnTo>
                <a:lnTo>
                  <a:pt x="38" y="3250"/>
                </a:lnTo>
                <a:lnTo>
                  <a:pt x="57" y="3185"/>
                </a:lnTo>
                <a:lnTo>
                  <a:pt x="74" y="3119"/>
                </a:lnTo>
                <a:lnTo>
                  <a:pt x="91" y="3052"/>
                </a:lnTo>
                <a:lnTo>
                  <a:pt x="108" y="2984"/>
                </a:lnTo>
                <a:lnTo>
                  <a:pt x="123" y="2915"/>
                </a:lnTo>
                <a:lnTo>
                  <a:pt x="139" y="2845"/>
                </a:lnTo>
                <a:lnTo>
                  <a:pt x="154" y="2774"/>
                </a:lnTo>
                <a:lnTo>
                  <a:pt x="168" y="2702"/>
                </a:lnTo>
                <a:lnTo>
                  <a:pt x="182" y="2629"/>
                </a:lnTo>
                <a:lnTo>
                  <a:pt x="195" y="2556"/>
                </a:lnTo>
                <a:lnTo>
                  <a:pt x="208" y="2481"/>
                </a:lnTo>
                <a:lnTo>
                  <a:pt x="220" y="2406"/>
                </a:lnTo>
                <a:lnTo>
                  <a:pt x="232" y="2330"/>
                </a:lnTo>
                <a:lnTo>
                  <a:pt x="243" y="2253"/>
                </a:lnTo>
                <a:lnTo>
                  <a:pt x="254" y="2176"/>
                </a:lnTo>
                <a:lnTo>
                  <a:pt x="265" y="2098"/>
                </a:lnTo>
                <a:lnTo>
                  <a:pt x="275" y="2019"/>
                </a:lnTo>
                <a:lnTo>
                  <a:pt x="284" y="1940"/>
                </a:lnTo>
                <a:lnTo>
                  <a:pt x="293" y="1860"/>
                </a:lnTo>
                <a:lnTo>
                  <a:pt x="302" y="1780"/>
                </a:lnTo>
                <a:lnTo>
                  <a:pt x="311" y="1699"/>
                </a:lnTo>
                <a:lnTo>
                  <a:pt x="318" y="1617"/>
                </a:lnTo>
                <a:lnTo>
                  <a:pt x="326" y="1535"/>
                </a:lnTo>
                <a:lnTo>
                  <a:pt x="333" y="1452"/>
                </a:lnTo>
                <a:lnTo>
                  <a:pt x="339" y="1369"/>
                </a:lnTo>
                <a:lnTo>
                  <a:pt x="346" y="1286"/>
                </a:lnTo>
                <a:lnTo>
                  <a:pt x="351" y="1202"/>
                </a:lnTo>
                <a:lnTo>
                  <a:pt x="357" y="1117"/>
                </a:lnTo>
                <a:lnTo>
                  <a:pt x="362" y="1033"/>
                </a:lnTo>
                <a:lnTo>
                  <a:pt x="366" y="948"/>
                </a:lnTo>
                <a:lnTo>
                  <a:pt x="371" y="863"/>
                </a:lnTo>
                <a:lnTo>
                  <a:pt x="374" y="777"/>
                </a:lnTo>
                <a:lnTo>
                  <a:pt x="378" y="691"/>
                </a:lnTo>
                <a:lnTo>
                  <a:pt x="381" y="605"/>
                </a:lnTo>
                <a:lnTo>
                  <a:pt x="383" y="519"/>
                </a:lnTo>
                <a:lnTo>
                  <a:pt x="385" y="433"/>
                </a:lnTo>
                <a:lnTo>
                  <a:pt x="387" y="347"/>
                </a:lnTo>
                <a:lnTo>
                  <a:pt x="389" y="260"/>
                </a:lnTo>
                <a:lnTo>
                  <a:pt x="390" y="173"/>
                </a:lnTo>
                <a:lnTo>
                  <a:pt x="390" y="87"/>
                </a:lnTo>
                <a:lnTo>
                  <a:pt x="39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2" name="Freeform 97"/>
          <p:cNvSpPr>
            <a:spLocks/>
          </p:cNvSpPr>
          <p:nvPr/>
        </p:nvSpPr>
        <p:spPr bwMode="auto">
          <a:xfrm flipV="1">
            <a:off x="5678002" y="1837204"/>
            <a:ext cx="534988" cy="2319338"/>
          </a:xfrm>
          <a:custGeom>
            <a:avLst/>
            <a:gdLst>
              <a:gd name="T0" fmla="*/ 0 w 779"/>
              <a:gd name="T1" fmla="*/ 3382 h 3382"/>
              <a:gd name="T2" fmla="*/ 38 w 779"/>
              <a:gd name="T3" fmla="*/ 3322 h 3382"/>
              <a:gd name="T4" fmla="*/ 76 w 779"/>
              <a:gd name="T5" fmla="*/ 3259 h 3382"/>
              <a:gd name="T6" fmla="*/ 112 w 779"/>
              <a:gd name="T7" fmla="*/ 3196 h 3382"/>
              <a:gd name="T8" fmla="*/ 147 w 779"/>
              <a:gd name="T9" fmla="*/ 3131 h 3382"/>
              <a:gd name="T10" fmla="*/ 180 w 779"/>
              <a:gd name="T11" fmla="*/ 3065 h 3382"/>
              <a:gd name="T12" fmla="*/ 213 w 779"/>
              <a:gd name="T13" fmla="*/ 2998 h 3382"/>
              <a:gd name="T14" fmla="*/ 245 w 779"/>
              <a:gd name="T15" fmla="*/ 2930 h 3382"/>
              <a:gd name="T16" fmla="*/ 275 w 779"/>
              <a:gd name="T17" fmla="*/ 2861 h 3382"/>
              <a:gd name="T18" fmla="*/ 305 w 779"/>
              <a:gd name="T19" fmla="*/ 2791 h 3382"/>
              <a:gd name="T20" fmla="*/ 333 w 779"/>
              <a:gd name="T21" fmla="*/ 2720 h 3382"/>
              <a:gd name="T22" fmla="*/ 361 w 779"/>
              <a:gd name="T23" fmla="*/ 2647 h 3382"/>
              <a:gd name="T24" fmla="*/ 387 w 779"/>
              <a:gd name="T25" fmla="*/ 2574 h 3382"/>
              <a:gd name="T26" fmla="*/ 413 w 779"/>
              <a:gd name="T27" fmla="*/ 2500 h 3382"/>
              <a:gd name="T28" fmla="*/ 437 w 779"/>
              <a:gd name="T29" fmla="*/ 2425 h 3382"/>
              <a:gd name="T30" fmla="*/ 461 w 779"/>
              <a:gd name="T31" fmla="*/ 2349 h 3382"/>
              <a:gd name="T32" fmla="*/ 484 w 779"/>
              <a:gd name="T33" fmla="*/ 2273 h 3382"/>
              <a:gd name="T34" fmla="*/ 506 w 779"/>
              <a:gd name="T35" fmla="*/ 2195 h 3382"/>
              <a:gd name="T36" fmla="*/ 527 w 779"/>
              <a:gd name="T37" fmla="*/ 2117 h 3382"/>
              <a:gd name="T38" fmla="*/ 547 w 779"/>
              <a:gd name="T39" fmla="*/ 2038 h 3382"/>
              <a:gd name="T40" fmla="*/ 566 w 779"/>
              <a:gd name="T41" fmla="*/ 1958 h 3382"/>
              <a:gd name="T42" fmla="*/ 584 w 779"/>
              <a:gd name="T43" fmla="*/ 1878 h 3382"/>
              <a:gd name="T44" fmla="*/ 602 w 779"/>
              <a:gd name="T45" fmla="*/ 1797 h 3382"/>
              <a:gd name="T46" fmla="*/ 618 w 779"/>
              <a:gd name="T47" fmla="*/ 1715 h 3382"/>
              <a:gd name="T48" fmla="*/ 634 w 779"/>
              <a:gd name="T49" fmla="*/ 1633 h 3382"/>
              <a:gd name="T50" fmla="*/ 649 w 779"/>
              <a:gd name="T51" fmla="*/ 1551 h 3382"/>
              <a:gd name="T52" fmla="*/ 663 w 779"/>
              <a:gd name="T53" fmla="*/ 1467 h 3382"/>
              <a:gd name="T54" fmla="*/ 676 w 779"/>
              <a:gd name="T55" fmla="*/ 1384 h 3382"/>
              <a:gd name="T56" fmla="*/ 689 w 779"/>
              <a:gd name="T57" fmla="*/ 1299 h 3382"/>
              <a:gd name="T58" fmla="*/ 700 w 779"/>
              <a:gd name="T59" fmla="*/ 1215 h 3382"/>
              <a:gd name="T60" fmla="*/ 711 w 779"/>
              <a:gd name="T61" fmla="*/ 1130 h 3382"/>
              <a:gd name="T62" fmla="*/ 721 w 779"/>
              <a:gd name="T63" fmla="*/ 1044 h 3382"/>
              <a:gd name="T64" fmla="*/ 730 w 779"/>
              <a:gd name="T65" fmla="*/ 958 h 3382"/>
              <a:gd name="T66" fmla="*/ 739 w 779"/>
              <a:gd name="T67" fmla="*/ 872 h 3382"/>
              <a:gd name="T68" fmla="*/ 746 w 779"/>
              <a:gd name="T69" fmla="*/ 786 h 3382"/>
              <a:gd name="T70" fmla="*/ 753 w 779"/>
              <a:gd name="T71" fmla="*/ 699 h 3382"/>
              <a:gd name="T72" fmla="*/ 759 w 779"/>
              <a:gd name="T73" fmla="*/ 612 h 3382"/>
              <a:gd name="T74" fmla="*/ 764 w 779"/>
              <a:gd name="T75" fmla="*/ 525 h 3382"/>
              <a:gd name="T76" fmla="*/ 769 w 779"/>
              <a:gd name="T77" fmla="*/ 438 h 3382"/>
              <a:gd name="T78" fmla="*/ 772 w 779"/>
              <a:gd name="T79" fmla="*/ 351 h 3382"/>
              <a:gd name="T80" fmla="*/ 775 w 779"/>
              <a:gd name="T81" fmla="*/ 263 h 3382"/>
              <a:gd name="T82" fmla="*/ 777 w 779"/>
              <a:gd name="T83" fmla="*/ 175 h 3382"/>
              <a:gd name="T84" fmla="*/ 778 w 779"/>
              <a:gd name="T85" fmla="*/ 88 h 3382"/>
              <a:gd name="T86" fmla="*/ 779 w 779"/>
              <a:gd name="T87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0" y="3382"/>
                </a:moveTo>
                <a:lnTo>
                  <a:pt x="38" y="3322"/>
                </a:lnTo>
                <a:lnTo>
                  <a:pt x="76" y="3259"/>
                </a:lnTo>
                <a:lnTo>
                  <a:pt x="112" y="3196"/>
                </a:lnTo>
                <a:lnTo>
                  <a:pt x="147" y="3131"/>
                </a:lnTo>
                <a:lnTo>
                  <a:pt x="180" y="3065"/>
                </a:lnTo>
                <a:lnTo>
                  <a:pt x="213" y="2998"/>
                </a:lnTo>
                <a:lnTo>
                  <a:pt x="245" y="2930"/>
                </a:lnTo>
                <a:lnTo>
                  <a:pt x="275" y="2861"/>
                </a:lnTo>
                <a:lnTo>
                  <a:pt x="305" y="2791"/>
                </a:lnTo>
                <a:lnTo>
                  <a:pt x="333" y="2720"/>
                </a:lnTo>
                <a:lnTo>
                  <a:pt x="361" y="2647"/>
                </a:lnTo>
                <a:lnTo>
                  <a:pt x="387" y="2574"/>
                </a:lnTo>
                <a:lnTo>
                  <a:pt x="413" y="2500"/>
                </a:lnTo>
                <a:lnTo>
                  <a:pt x="437" y="2425"/>
                </a:lnTo>
                <a:lnTo>
                  <a:pt x="461" y="2349"/>
                </a:lnTo>
                <a:lnTo>
                  <a:pt x="484" y="2273"/>
                </a:lnTo>
                <a:lnTo>
                  <a:pt x="506" y="2195"/>
                </a:lnTo>
                <a:lnTo>
                  <a:pt x="527" y="2117"/>
                </a:lnTo>
                <a:lnTo>
                  <a:pt x="547" y="2038"/>
                </a:lnTo>
                <a:lnTo>
                  <a:pt x="566" y="1958"/>
                </a:lnTo>
                <a:lnTo>
                  <a:pt x="584" y="1878"/>
                </a:lnTo>
                <a:lnTo>
                  <a:pt x="602" y="1797"/>
                </a:lnTo>
                <a:lnTo>
                  <a:pt x="618" y="1715"/>
                </a:lnTo>
                <a:lnTo>
                  <a:pt x="634" y="1633"/>
                </a:lnTo>
                <a:lnTo>
                  <a:pt x="649" y="1551"/>
                </a:lnTo>
                <a:lnTo>
                  <a:pt x="663" y="1467"/>
                </a:lnTo>
                <a:lnTo>
                  <a:pt x="676" y="1384"/>
                </a:lnTo>
                <a:lnTo>
                  <a:pt x="689" y="1299"/>
                </a:lnTo>
                <a:lnTo>
                  <a:pt x="700" y="1215"/>
                </a:lnTo>
                <a:lnTo>
                  <a:pt x="711" y="1130"/>
                </a:lnTo>
                <a:lnTo>
                  <a:pt x="721" y="1044"/>
                </a:lnTo>
                <a:lnTo>
                  <a:pt x="730" y="958"/>
                </a:lnTo>
                <a:lnTo>
                  <a:pt x="739" y="872"/>
                </a:lnTo>
                <a:lnTo>
                  <a:pt x="746" y="786"/>
                </a:lnTo>
                <a:lnTo>
                  <a:pt x="753" y="699"/>
                </a:lnTo>
                <a:lnTo>
                  <a:pt x="759" y="612"/>
                </a:lnTo>
                <a:lnTo>
                  <a:pt x="764" y="525"/>
                </a:lnTo>
                <a:lnTo>
                  <a:pt x="769" y="438"/>
                </a:lnTo>
                <a:lnTo>
                  <a:pt x="772" y="351"/>
                </a:lnTo>
                <a:lnTo>
                  <a:pt x="775" y="263"/>
                </a:lnTo>
                <a:lnTo>
                  <a:pt x="777" y="175"/>
                </a:lnTo>
                <a:lnTo>
                  <a:pt x="778" y="88"/>
                </a:lnTo>
                <a:lnTo>
                  <a:pt x="779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3" name="Freeform 98"/>
          <p:cNvSpPr>
            <a:spLocks/>
          </p:cNvSpPr>
          <p:nvPr/>
        </p:nvSpPr>
        <p:spPr bwMode="auto">
          <a:xfrm flipV="1">
            <a:off x="5704990" y="1830854"/>
            <a:ext cx="795338" cy="2325688"/>
          </a:xfrm>
          <a:custGeom>
            <a:avLst/>
            <a:gdLst>
              <a:gd name="T0" fmla="*/ 0 w 1162"/>
              <a:gd name="T1" fmla="*/ 3391 h 3391"/>
              <a:gd name="T2" fmla="*/ 56 w 1162"/>
              <a:gd name="T3" fmla="*/ 3333 h 3391"/>
              <a:gd name="T4" fmla="*/ 111 w 1162"/>
              <a:gd name="T5" fmla="*/ 3274 h 3391"/>
              <a:gd name="T6" fmla="*/ 164 w 1162"/>
              <a:gd name="T7" fmla="*/ 3214 h 3391"/>
              <a:gd name="T8" fmla="*/ 216 w 1162"/>
              <a:gd name="T9" fmla="*/ 3152 h 3391"/>
              <a:gd name="T10" fmla="*/ 266 w 1162"/>
              <a:gd name="T11" fmla="*/ 3088 h 3391"/>
              <a:gd name="T12" fmla="*/ 314 w 1162"/>
              <a:gd name="T13" fmla="*/ 3023 h 3391"/>
              <a:gd name="T14" fmla="*/ 361 w 1162"/>
              <a:gd name="T15" fmla="*/ 2957 h 3391"/>
              <a:gd name="T16" fmla="*/ 407 w 1162"/>
              <a:gd name="T17" fmla="*/ 2889 h 3391"/>
              <a:gd name="T18" fmla="*/ 451 w 1162"/>
              <a:gd name="T19" fmla="*/ 2820 h 3391"/>
              <a:gd name="T20" fmla="*/ 493 w 1162"/>
              <a:gd name="T21" fmla="*/ 2750 h 3391"/>
              <a:gd name="T22" fmla="*/ 534 w 1162"/>
              <a:gd name="T23" fmla="*/ 2678 h 3391"/>
              <a:gd name="T24" fmla="*/ 574 w 1162"/>
              <a:gd name="T25" fmla="*/ 2606 h 3391"/>
              <a:gd name="T26" fmla="*/ 612 w 1162"/>
              <a:gd name="T27" fmla="*/ 2532 h 3391"/>
              <a:gd name="T28" fmla="*/ 649 w 1162"/>
              <a:gd name="T29" fmla="*/ 2457 h 3391"/>
              <a:gd name="T30" fmla="*/ 684 w 1162"/>
              <a:gd name="T31" fmla="*/ 2382 h 3391"/>
              <a:gd name="T32" fmla="*/ 718 w 1162"/>
              <a:gd name="T33" fmla="*/ 2305 h 3391"/>
              <a:gd name="T34" fmla="*/ 751 w 1162"/>
              <a:gd name="T35" fmla="*/ 2227 h 3391"/>
              <a:gd name="T36" fmla="*/ 783 w 1162"/>
              <a:gd name="T37" fmla="*/ 2149 h 3391"/>
              <a:gd name="T38" fmla="*/ 813 w 1162"/>
              <a:gd name="T39" fmla="*/ 2070 h 3391"/>
              <a:gd name="T40" fmla="*/ 842 w 1162"/>
              <a:gd name="T41" fmla="*/ 1989 h 3391"/>
              <a:gd name="T42" fmla="*/ 869 w 1162"/>
              <a:gd name="T43" fmla="*/ 1908 h 3391"/>
              <a:gd name="T44" fmla="*/ 895 w 1162"/>
              <a:gd name="T45" fmla="*/ 1827 h 3391"/>
              <a:gd name="T46" fmla="*/ 920 w 1162"/>
              <a:gd name="T47" fmla="*/ 1744 h 3391"/>
              <a:gd name="T48" fmla="*/ 944 w 1162"/>
              <a:gd name="T49" fmla="*/ 1661 h 3391"/>
              <a:gd name="T50" fmla="*/ 967 w 1162"/>
              <a:gd name="T51" fmla="*/ 1578 h 3391"/>
              <a:gd name="T52" fmla="*/ 988 w 1162"/>
              <a:gd name="T53" fmla="*/ 1493 h 3391"/>
              <a:gd name="T54" fmla="*/ 1008 w 1162"/>
              <a:gd name="T55" fmla="*/ 1408 h 3391"/>
              <a:gd name="T56" fmla="*/ 1027 w 1162"/>
              <a:gd name="T57" fmla="*/ 1323 h 3391"/>
              <a:gd name="T58" fmla="*/ 1044 w 1162"/>
              <a:gd name="T59" fmla="*/ 1237 h 3391"/>
              <a:gd name="T60" fmla="*/ 1060 w 1162"/>
              <a:gd name="T61" fmla="*/ 1151 h 3391"/>
              <a:gd name="T62" fmla="*/ 1076 w 1162"/>
              <a:gd name="T63" fmla="*/ 1064 h 3391"/>
              <a:gd name="T64" fmla="*/ 1089 w 1162"/>
              <a:gd name="T65" fmla="*/ 976 h 3391"/>
              <a:gd name="T66" fmla="*/ 1102 w 1162"/>
              <a:gd name="T67" fmla="*/ 889 h 3391"/>
              <a:gd name="T68" fmla="*/ 1113 w 1162"/>
              <a:gd name="T69" fmla="*/ 801 h 3391"/>
              <a:gd name="T70" fmla="*/ 1124 w 1162"/>
              <a:gd name="T71" fmla="*/ 713 h 3391"/>
              <a:gd name="T72" fmla="*/ 1133 w 1162"/>
              <a:gd name="T73" fmla="*/ 624 h 3391"/>
              <a:gd name="T74" fmla="*/ 1140 w 1162"/>
              <a:gd name="T75" fmla="*/ 535 h 3391"/>
              <a:gd name="T76" fmla="*/ 1147 w 1162"/>
              <a:gd name="T77" fmla="*/ 446 h 3391"/>
              <a:gd name="T78" fmla="*/ 1152 w 1162"/>
              <a:gd name="T79" fmla="*/ 357 h 3391"/>
              <a:gd name="T80" fmla="*/ 1157 w 1162"/>
              <a:gd name="T81" fmla="*/ 268 h 3391"/>
              <a:gd name="T82" fmla="*/ 1160 w 1162"/>
              <a:gd name="T83" fmla="*/ 179 h 3391"/>
              <a:gd name="T84" fmla="*/ 1161 w 1162"/>
              <a:gd name="T85" fmla="*/ 89 h 3391"/>
              <a:gd name="T86" fmla="*/ 1162 w 1162"/>
              <a:gd name="T87" fmla="*/ 0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0" y="3391"/>
                </a:moveTo>
                <a:lnTo>
                  <a:pt x="56" y="3333"/>
                </a:lnTo>
                <a:lnTo>
                  <a:pt x="111" y="3274"/>
                </a:lnTo>
                <a:lnTo>
                  <a:pt x="164" y="3214"/>
                </a:lnTo>
                <a:lnTo>
                  <a:pt x="216" y="3152"/>
                </a:lnTo>
                <a:lnTo>
                  <a:pt x="266" y="3088"/>
                </a:lnTo>
                <a:lnTo>
                  <a:pt x="314" y="3023"/>
                </a:lnTo>
                <a:lnTo>
                  <a:pt x="361" y="2957"/>
                </a:lnTo>
                <a:lnTo>
                  <a:pt x="407" y="2889"/>
                </a:lnTo>
                <a:lnTo>
                  <a:pt x="451" y="2820"/>
                </a:lnTo>
                <a:lnTo>
                  <a:pt x="493" y="2750"/>
                </a:lnTo>
                <a:lnTo>
                  <a:pt x="534" y="2678"/>
                </a:lnTo>
                <a:lnTo>
                  <a:pt x="574" y="2606"/>
                </a:lnTo>
                <a:lnTo>
                  <a:pt x="612" y="2532"/>
                </a:lnTo>
                <a:lnTo>
                  <a:pt x="649" y="2457"/>
                </a:lnTo>
                <a:lnTo>
                  <a:pt x="684" y="2382"/>
                </a:lnTo>
                <a:lnTo>
                  <a:pt x="718" y="2305"/>
                </a:lnTo>
                <a:lnTo>
                  <a:pt x="751" y="2227"/>
                </a:lnTo>
                <a:lnTo>
                  <a:pt x="783" y="2149"/>
                </a:lnTo>
                <a:lnTo>
                  <a:pt x="813" y="2070"/>
                </a:lnTo>
                <a:lnTo>
                  <a:pt x="842" y="1989"/>
                </a:lnTo>
                <a:lnTo>
                  <a:pt x="869" y="1908"/>
                </a:lnTo>
                <a:lnTo>
                  <a:pt x="895" y="1827"/>
                </a:lnTo>
                <a:lnTo>
                  <a:pt x="920" y="1744"/>
                </a:lnTo>
                <a:lnTo>
                  <a:pt x="944" y="1661"/>
                </a:lnTo>
                <a:lnTo>
                  <a:pt x="967" y="1578"/>
                </a:lnTo>
                <a:lnTo>
                  <a:pt x="988" y="1493"/>
                </a:lnTo>
                <a:lnTo>
                  <a:pt x="1008" y="1408"/>
                </a:lnTo>
                <a:lnTo>
                  <a:pt x="1027" y="1323"/>
                </a:lnTo>
                <a:lnTo>
                  <a:pt x="1044" y="1237"/>
                </a:lnTo>
                <a:lnTo>
                  <a:pt x="1060" y="1151"/>
                </a:lnTo>
                <a:lnTo>
                  <a:pt x="1076" y="1064"/>
                </a:lnTo>
                <a:lnTo>
                  <a:pt x="1089" y="976"/>
                </a:lnTo>
                <a:lnTo>
                  <a:pt x="1102" y="889"/>
                </a:lnTo>
                <a:lnTo>
                  <a:pt x="1113" y="801"/>
                </a:lnTo>
                <a:lnTo>
                  <a:pt x="1124" y="713"/>
                </a:lnTo>
                <a:lnTo>
                  <a:pt x="1133" y="624"/>
                </a:lnTo>
                <a:lnTo>
                  <a:pt x="1140" y="535"/>
                </a:lnTo>
                <a:lnTo>
                  <a:pt x="1147" y="446"/>
                </a:lnTo>
                <a:lnTo>
                  <a:pt x="1152" y="357"/>
                </a:lnTo>
                <a:lnTo>
                  <a:pt x="1157" y="268"/>
                </a:lnTo>
                <a:lnTo>
                  <a:pt x="1160" y="179"/>
                </a:lnTo>
                <a:lnTo>
                  <a:pt x="1161" y="89"/>
                </a:lnTo>
                <a:lnTo>
                  <a:pt x="1162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4" name="Freeform 99"/>
          <p:cNvSpPr>
            <a:spLocks/>
          </p:cNvSpPr>
          <p:nvPr/>
        </p:nvSpPr>
        <p:spPr bwMode="auto">
          <a:xfrm flipV="1">
            <a:off x="5727215" y="1822916"/>
            <a:ext cx="1055688" cy="2333625"/>
          </a:xfrm>
          <a:custGeom>
            <a:avLst/>
            <a:gdLst>
              <a:gd name="T0" fmla="*/ 0 w 1540"/>
              <a:gd name="T1" fmla="*/ 3402 h 3402"/>
              <a:gd name="T2" fmla="*/ 73 w 1540"/>
              <a:gd name="T3" fmla="*/ 3349 h 3402"/>
              <a:gd name="T4" fmla="*/ 145 w 1540"/>
              <a:gd name="T5" fmla="*/ 3295 h 3402"/>
              <a:gd name="T6" fmla="*/ 214 w 1540"/>
              <a:gd name="T7" fmla="*/ 3238 h 3402"/>
              <a:gd name="T8" fmla="*/ 281 w 1540"/>
              <a:gd name="T9" fmla="*/ 3180 h 3402"/>
              <a:gd name="T10" fmla="*/ 347 w 1540"/>
              <a:gd name="T11" fmla="*/ 3119 h 3402"/>
              <a:gd name="T12" fmla="*/ 410 w 1540"/>
              <a:gd name="T13" fmla="*/ 3057 h 3402"/>
              <a:gd name="T14" fmla="*/ 472 w 1540"/>
              <a:gd name="T15" fmla="*/ 2993 h 3402"/>
              <a:gd name="T16" fmla="*/ 532 w 1540"/>
              <a:gd name="T17" fmla="*/ 2928 h 3402"/>
              <a:gd name="T18" fmla="*/ 590 w 1540"/>
              <a:gd name="T19" fmla="*/ 2861 h 3402"/>
              <a:gd name="T20" fmla="*/ 646 w 1540"/>
              <a:gd name="T21" fmla="*/ 2792 h 3402"/>
              <a:gd name="T22" fmla="*/ 700 w 1540"/>
              <a:gd name="T23" fmla="*/ 2722 h 3402"/>
              <a:gd name="T24" fmla="*/ 753 w 1540"/>
              <a:gd name="T25" fmla="*/ 2650 h 3402"/>
              <a:gd name="T26" fmla="*/ 804 w 1540"/>
              <a:gd name="T27" fmla="*/ 2577 h 3402"/>
              <a:gd name="T28" fmla="*/ 852 w 1540"/>
              <a:gd name="T29" fmla="*/ 2503 h 3402"/>
              <a:gd name="T30" fmla="*/ 900 w 1540"/>
              <a:gd name="T31" fmla="*/ 2428 h 3402"/>
              <a:gd name="T32" fmla="*/ 945 w 1540"/>
              <a:gd name="T33" fmla="*/ 2351 h 3402"/>
              <a:gd name="T34" fmla="*/ 989 w 1540"/>
              <a:gd name="T35" fmla="*/ 2274 h 3402"/>
              <a:gd name="T36" fmla="*/ 1031 w 1540"/>
              <a:gd name="T37" fmla="*/ 2195 h 3402"/>
              <a:gd name="T38" fmla="*/ 1071 w 1540"/>
              <a:gd name="T39" fmla="*/ 2115 h 3402"/>
              <a:gd name="T40" fmla="*/ 1110 w 1540"/>
              <a:gd name="T41" fmla="*/ 2034 h 3402"/>
              <a:gd name="T42" fmla="*/ 1146 w 1540"/>
              <a:gd name="T43" fmla="*/ 1952 h 3402"/>
              <a:gd name="T44" fmla="*/ 1182 w 1540"/>
              <a:gd name="T45" fmla="*/ 1870 h 3402"/>
              <a:gd name="T46" fmla="*/ 1215 w 1540"/>
              <a:gd name="T47" fmla="*/ 1786 h 3402"/>
              <a:gd name="T48" fmla="*/ 1247 w 1540"/>
              <a:gd name="T49" fmla="*/ 1702 h 3402"/>
              <a:gd name="T50" fmla="*/ 1277 w 1540"/>
              <a:gd name="T51" fmla="*/ 1616 h 3402"/>
              <a:gd name="T52" fmla="*/ 1306 w 1540"/>
              <a:gd name="T53" fmla="*/ 1531 h 3402"/>
              <a:gd name="T54" fmla="*/ 1332 w 1540"/>
              <a:gd name="T55" fmla="*/ 1444 h 3402"/>
              <a:gd name="T56" fmla="*/ 1358 w 1540"/>
              <a:gd name="T57" fmla="*/ 1357 h 3402"/>
              <a:gd name="T58" fmla="*/ 1381 w 1540"/>
              <a:gd name="T59" fmla="*/ 1269 h 3402"/>
              <a:gd name="T60" fmla="*/ 1403 w 1540"/>
              <a:gd name="T61" fmla="*/ 1181 h 3402"/>
              <a:gd name="T62" fmla="*/ 1423 w 1540"/>
              <a:gd name="T63" fmla="*/ 1092 h 3402"/>
              <a:gd name="T64" fmla="*/ 1442 w 1540"/>
              <a:gd name="T65" fmla="*/ 1003 h 3402"/>
              <a:gd name="T66" fmla="*/ 1459 w 1540"/>
              <a:gd name="T67" fmla="*/ 913 h 3402"/>
              <a:gd name="T68" fmla="*/ 1474 w 1540"/>
              <a:gd name="T69" fmla="*/ 823 h 3402"/>
              <a:gd name="T70" fmla="*/ 1488 w 1540"/>
              <a:gd name="T71" fmla="*/ 732 h 3402"/>
              <a:gd name="T72" fmla="*/ 1500 w 1540"/>
              <a:gd name="T73" fmla="*/ 641 h 3402"/>
              <a:gd name="T74" fmla="*/ 1511 w 1540"/>
              <a:gd name="T75" fmla="*/ 550 h 3402"/>
              <a:gd name="T76" fmla="*/ 1520 w 1540"/>
              <a:gd name="T77" fmla="*/ 459 h 3402"/>
              <a:gd name="T78" fmla="*/ 1527 w 1540"/>
              <a:gd name="T79" fmla="*/ 367 h 3402"/>
              <a:gd name="T80" fmla="*/ 1533 w 1540"/>
              <a:gd name="T81" fmla="*/ 276 h 3402"/>
              <a:gd name="T82" fmla="*/ 1537 w 1540"/>
              <a:gd name="T83" fmla="*/ 184 h 3402"/>
              <a:gd name="T84" fmla="*/ 1539 w 1540"/>
              <a:gd name="T85" fmla="*/ 92 h 3402"/>
              <a:gd name="T86" fmla="*/ 1540 w 1540"/>
              <a:gd name="T87" fmla="*/ 0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0" y="3402"/>
                </a:moveTo>
                <a:lnTo>
                  <a:pt x="73" y="3349"/>
                </a:lnTo>
                <a:lnTo>
                  <a:pt x="145" y="3295"/>
                </a:lnTo>
                <a:lnTo>
                  <a:pt x="214" y="3238"/>
                </a:lnTo>
                <a:lnTo>
                  <a:pt x="281" y="3180"/>
                </a:lnTo>
                <a:lnTo>
                  <a:pt x="347" y="3119"/>
                </a:lnTo>
                <a:lnTo>
                  <a:pt x="410" y="3057"/>
                </a:lnTo>
                <a:lnTo>
                  <a:pt x="472" y="2993"/>
                </a:lnTo>
                <a:lnTo>
                  <a:pt x="532" y="2928"/>
                </a:lnTo>
                <a:lnTo>
                  <a:pt x="590" y="2861"/>
                </a:lnTo>
                <a:lnTo>
                  <a:pt x="646" y="2792"/>
                </a:lnTo>
                <a:lnTo>
                  <a:pt x="700" y="2722"/>
                </a:lnTo>
                <a:lnTo>
                  <a:pt x="753" y="2650"/>
                </a:lnTo>
                <a:lnTo>
                  <a:pt x="804" y="2577"/>
                </a:lnTo>
                <a:lnTo>
                  <a:pt x="852" y="2503"/>
                </a:lnTo>
                <a:lnTo>
                  <a:pt x="900" y="2428"/>
                </a:lnTo>
                <a:lnTo>
                  <a:pt x="945" y="2351"/>
                </a:lnTo>
                <a:lnTo>
                  <a:pt x="989" y="2274"/>
                </a:lnTo>
                <a:lnTo>
                  <a:pt x="1031" y="2195"/>
                </a:lnTo>
                <a:lnTo>
                  <a:pt x="1071" y="2115"/>
                </a:lnTo>
                <a:lnTo>
                  <a:pt x="1110" y="2034"/>
                </a:lnTo>
                <a:lnTo>
                  <a:pt x="1146" y="1952"/>
                </a:lnTo>
                <a:lnTo>
                  <a:pt x="1182" y="1870"/>
                </a:lnTo>
                <a:lnTo>
                  <a:pt x="1215" y="1786"/>
                </a:lnTo>
                <a:lnTo>
                  <a:pt x="1247" y="1702"/>
                </a:lnTo>
                <a:lnTo>
                  <a:pt x="1277" y="1616"/>
                </a:lnTo>
                <a:lnTo>
                  <a:pt x="1306" y="1531"/>
                </a:lnTo>
                <a:lnTo>
                  <a:pt x="1332" y="1444"/>
                </a:lnTo>
                <a:lnTo>
                  <a:pt x="1358" y="1357"/>
                </a:lnTo>
                <a:lnTo>
                  <a:pt x="1381" y="1269"/>
                </a:lnTo>
                <a:lnTo>
                  <a:pt x="1403" y="1181"/>
                </a:lnTo>
                <a:lnTo>
                  <a:pt x="1423" y="1092"/>
                </a:lnTo>
                <a:lnTo>
                  <a:pt x="1442" y="1003"/>
                </a:lnTo>
                <a:lnTo>
                  <a:pt x="1459" y="913"/>
                </a:lnTo>
                <a:lnTo>
                  <a:pt x="1474" y="823"/>
                </a:lnTo>
                <a:lnTo>
                  <a:pt x="1488" y="732"/>
                </a:lnTo>
                <a:lnTo>
                  <a:pt x="1500" y="641"/>
                </a:lnTo>
                <a:lnTo>
                  <a:pt x="1511" y="550"/>
                </a:lnTo>
                <a:lnTo>
                  <a:pt x="1520" y="459"/>
                </a:lnTo>
                <a:lnTo>
                  <a:pt x="1527" y="367"/>
                </a:lnTo>
                <a:lnTo>
                  <a:pt x="1533" y="276"/>
                </a:lnTo>
                <a:lnTo>
                  <a:pt x="1537" y="184"/>
                </a:lnTo>
                <a:lnTo>
                  <a:pt x="1539" y="92"/>
                </a:lnTo>
                <a:lnTo>
                  <a:pt x="1540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5" name="Freeform 100"/>
          <p:cNvSpPr>
            <a:spLocks/>
          </p:cNvSpPr>
          <p:nvPr/>
        </p:nvSpPr>
        <p:spPr bwMode="auto">
          <a:xfrm flipV="1">
            <a:off x="5747852" y="1813391"/>
            <a:ext cx="1309688" cy="2343150"/>
          </a:xfrm>
          <a:custGeom>
            <a:avLst/>
            <a:gdLst>
              <a:gd name="T0" fmla="*/ 0 w 1909"/>
              <a:gd name="T1" fmla="*/ 3416 h 3416"/>
              <a:gd name="T2" fmla="*/ 88 w 1909"/>
              <a:gd name="T3" fmla="*/ 3369 h 3416"/>
              <a:gd name="T4" fmla="*/ 174 w 1909"/>
              <a:gd name="T5" fmla="*/ 3321 h 3416"/>
              <a:gd name="T6" fmla="*/ 259 w 1909"/>
              <a:gd name="T7" fmla="*/ 3269 h 3416"/>
              <a:gd name="T8" fmla="*/ 341 w 1909"/>
              <a:gd name="T9" fmla="*/ 3215 h 3416"/>
              <a:gd name="T10" fmla="*/ 420 w 1909"/>
              <a:gd name="T11" fmla="*/ 3159 h 3416"/>
              <a:gd name="T12" fmla="*/ 498 w 1909"/>
              <a:gd name="T13" fmla="*/ 3101 h 3416"/>
              <a:gd name="T14" fmla="*/ 574 w 1909"/>
              <a:gd name="T15" fmla="*/ 3040 h 3416"/>
              <a:gd name="T16" fmla="*/ 647 w 1909"/>
              <a:gd name="T17" fmla="*/ 2978 h 3416"/>
              <a:gd name="T18" fmla="*/ 719 w 1909"/>
              <a:gd name="T19" fmla="*/ 2913 h 3416"/>
              <a:gd name="T20" fmla="*/ 788 w 1909"/>
              <a:gd name="T21" fmla="*/ 2847 h 3416"/>
              <a:gd name="T22" fmla="*/ 855 w 1909"/>
              <a:gd name="T23" fmla="*/ 2779 h 3416"/>
              <a:gd name="T24" fmla="*/ 920 w 1909"/>
              <a:gd name="T25" fmla="*/ 2709 h 3416"/>
              <a:gd name="T26" fmla="*/ 983 w 1909"/>
              <a:gd name="T27" fmla="*/ 2637 h 3416"/>
              <a:gd name="T28" fmla="*/ 1044 w 1909"/>
              <a:gd name="T29" fmla="*/ 2564 h 3416"/>
              <a:gd name="T30" fmla="*/ 1103 w 1909"/>
              <a:gd name="T31" fmla="*/ 2489 h 3416"/>
              <a:gd name="T32" fmla="*/ 1160 w 1909"/>
              <a:gd name="T33" fmla="*/ 2412 h 3416"/>
              <a:gd name="T34" fmla="*/ 1214 w 1909"/>
              <a:gd name="T35" fmla="*/ 2335 h 3416"/>
              <a:gd name="T36" fmla="*/ 1267 w 1909"/>
              <a:gd name="T37" fmla="*/ 2255 h 3416"/>
              <a:gd name="T38" fmla="*/ 1317 w 1909"/>
              <a:gd name="T39" fmla="*/ 2175 h 3416"/>
              <a:gd name="T40" fmla="*/ 1366 w 1909"/>
              <a:gd name="T41" fmla="*/ 2093 h 3416"/>
              <a:gd name="T42" fmla="*/ 1412 w 1909"/>
              <a:gd name="T43" fmla="*/ 2011 h 3416"/>
              <a:gd name="T44" fmla="*/ 1456 w 1909"/>
              <a:gd name="T45" fmla="*/ 1927 h 3416"/>
              <a:gd name="T46" fmla="*/ 1498 w 1909"/>
              <a:gd name="T47" fmla="*/ 1842 h 3416"/>
              <a:gd name="T48" fmla="*/ 1538 w 1909"/>
              <a:gd name="T49" fmla="*/ 1756 h 3416"/>
              <a:gd name="T50" fmla="*/ 1576 w 1909"/>
              <a:gd name="T51" fmla="*/ 1669 h 3416"/>
              <a:gd name="T52" fmla="*/ 1612 w 1909"/>
              <a:gd name="T53" fmla="*/ 1581 h 3416"/>
              <a:gd name="T54" fmla="*/ 1646 w 1909"/>
              <a:gd name="T55" fmla="*/ 1492 h 3416"/>
              <a:gd name="T56" fmla="*/ 1678 w 1909"/>
              <a:gd name="T57" fmla="*/ 1403 h 3416"/>
              <a:gd name="T58" fmla="*/ 1708 w 1909"/>
              <a:gd name="T59" fmla="*/ 1312 h 3416"/>
              <a:gd name="T60" fmla="*/ 1736 w 1909"/>
              <a:gd name="T61" fmla="*/ 1221 h 3416"/>
              <a:gd name="T62" fmla="*/ 1761 w 1909"/>
              <a:gd name="T63" fmla="*/ 1130 h 3416"/>
              <a:gd name="T64" fmla="*/ 1785 w 1909"/>
              <a:gd name="T65" fmla="*/ 1038 h 3416"/>
              <a:gd name="T66" fmla="*/ 1806 w 1909"/>
              <a:gd name="T67" fmla="*/ 945 h 3416"/>
              <a:gd name="T68" fmla="*/ 1826 w 1909"/>
              <a:gd name="T69" fmla="*/ 852 h 3416"/>
              <a:gd name="T70" fmla="*/ 1843 w 1909"/>
              <a:gd name="T71" fmla="*/ 758 h 3416"/>
              <a:gd name="T72" fmla="*/ 1859 w 1909"/>
              <a:gd name="T73" fmla="*/ 664 h 3416"/>
              <a:gd name="T74" fmla="*/ 1872 w 1909"/>
              <a:gd name="T75" fmla="*/ 570 h 3416"/>
              <a:gd name="T76" fmla="*/ 1883 w 1909"/>
              <a:gd name="T77" fmla="*/ 476 h 3416"/>
              <a:gd name="T78" fmla="*/ 1892 w 1909"/>
              <a:gd name="T79" fmla="*/ 381 h 3416"/>
              <a:gd name="T80" fmla="*/ 1900 w 1909"/>
              <a:gd name="T81" fmla="*/ 286 h 3416"/>
              <a:gd name="T82" fmla="*/ 1905 w 1909"/>
              <a:gd name="T83" fmla="*/ 191 h 3416"/>
              <a:gd name="T84" fmla="*/ 1908 w 1909"/>
              <a:gd name="T85" fmla="*/ 95 h 3416"/>
              <a:gd name="T86" fmla="*/ 1909 w 1909"/>
              <a:gd name="T87" fmla="*/ 0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0" y="3416"/>
                </a:moveTo>
                <a:lnTo>
                  <a:pt x="88" y="3369"/>
                </a:lnTo>
                <a:lnTo>
                  <a:pt x="174" y="3321"/>
                </a:lnTo>
                <a:lnTo>
                  <a:pt x="259" y="3269"/>
                </a:lnTo>
                <a:lnTo>
                  <a:pt x="341" y="3215"/>
                </a:lnTo>
                <a:lnTo>
                  <a:pt x="420" y="3159"/>
                </a:lnTo>
                <a:lnTo>
                  <a:pt x="498" y="3101"/>
                </a:lnTo>
                <a:lnTo>
                  <a:pt x="574" y="3040"/>
                </a:lnTo>
                <a:lnTo>
                  <a:pt x="647" y="2978"/>
                </a:lnTo>
                <a:lnTo>
                  <a:pt x="719" y="2913"/>
                </a:lnTo>
                <a:lnTo>
                  <a:pt x="788" y="2847"/>
                </a:lnTo>
                <a:lnTo>
                  <a:pt x="855" y="2779"/>
                </a:lnTo>
                <a:lnTo>
                  <a:pt x="920" y="2709"/>
                </a:lnTo>
                <a:lnTo>
                  <a:pt x="983" y="2637"/>
                </a:lnTo>
                <a:lnTo>
                  <a:pt x="1044" y="2564"/>
                </a:lnTo>
                <a:lnTo>
                  <a:pt x="1103" y="2489"/>
                </a:lnTo>
                <a:lnTo>
                  <a:pt x="1160" y="2412"/>
                </a:lnTo>
                <a:lnTo>
                  <a:pt x="1214" y="2335"/>
                </a:lnTo>
                <a:lnTo>
                  <a:pt x="1267" y="2255"/>
                </a:lnTo>
                <a:lnTo>
                  <a:pt x="1317" y="2175"/>
                </a:lnTo>
                <a:lnTo>
                  <a:pt x="1366" y="2093"/>
                </a:lnTo>
                <a:lnTo>
                  <a:pt x="1412" y="2011"/>
                </a:lnTo>
                <a:lnTo>
                  <a:pt x="1456" y="1927"/>
                </a:lnTo>
                <a:lnTo>
                  <a:pt x="1498" y="1842"/>
                </a:lnTo>
                <a:lnTo>
                  <a:pt x="1538" y="1756"/>
                </a:lnTo>
                <a:lnTo>
                  <a:pt x="1576" y="1669"/>
                </a:lnTo>
                <a:lnTo>
                  <a:pt x="1612" y="1581"/>
                </a:lnTo>
                <a:lnTo>
                  <a:pt x="1646" y="1492"/>
                </a:lnTo>
                <a:lnTo>
                  <a:pt x="1678" y="1403"/>
                </a:lnTo>
                <a:lnTo>
                  <a:pt x="1708" y="1312"/>
                </a:lnTo>
                <a:lnTo>
                  <a:pt x="1736" y="1221"/>
                </a:lnTo>
                <a:lnTo>
                  <a:pt x="1761" y="1130"/>
                </a:lnTo>
                <a:lnTo>
                  <a:pt x="1785" y="1038"/>
                </a:lnTo>
                <a:lnTo>
                  <a:pt x="1806" y="945"/>
                </a:lnTo>
                <a:lnTo>
                  <a:pt x="1826" y="852"/>
                </a:lnTo>
                <a:lnTo>
                  <a:pt x="1843" y="758"/>
                </a:lnTo>
                <a:lnTo>
                  <a:pt x="1859" y="664"/>
                </a:lnTo>
                <a:lnTo>
                  <a:pt x="1872" y="570"/>
                </a:lnTo>
                <a:lnTo>
                  <a:pt x="1883" y="476"/>
                </a:lnTo>
                <a:lnTo>
                  <a:pt x="1892" y="381"/>
                </a:lnTo>
                <a:lnTo>
                  <a:pt x="1900" y="286"/>
                </a:lnTo>
                <a:lnTo>
                  <a:pt x="1905" y="191"/>
                </a:lnTo>
                <a:lnTo>
                  <a:pt x="1908" y="95"/>
                </a:lnTo>
                <a:lnTo>
                  <a:pt x="1909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6" name="Freeform 101"/>
          <p:cNvSpPr>
            <a:spLocks/>
          </p:cNvSpPr>
          <p:nvPr/>
        </p:nvSpPr>
        <p:spPr bwMode="auto">
          <a:xfrm flipV="1">
            <a:off x="5765315" y="1802279"/>
            <a:ext cx="1554163" cy="2354263"/>
          </a:xfrm>
          <a:custGeom>
            <a:avLst/>
            <a:gdLst>
              <a:gd name="T0" fmla="*/ 0 w 2267"/>
              <a:gd name="T1" fmla="*/ 3432 h 3432"/>
              <a:gd name="T2" fmla="*/ 101 w 2267"/>
              <a:gd name="T3" fmla="*/ 3393 h 3432"/>
              <a:gd name="T4" fmla="*/ 200 w 2267"/>
              <a:gd name="T5" fmla="*/ 3351 h 3432"/>
              <a:gd name="T6" fmla="*/ 297 w 2267"/>
              <a:gd name="T7" fmla="*/ 3306 h 3432"/>
              <a:gd name="T8" fmla="*/ 392 w 2267"/>
              <a:gd name="T9" fmla="*/ 3258 h 3432"/>
              <a:gd name="T10" fmla="*/ 485 w 2267"/>
              <a:gd name="T11" fmla="*/ 3208 h 3432"/>
              <a:gd name="T12" fmla="*/ 575 w 2267"/>
              <a:gd name="T13" fmla="*/ 3154 h 3432"/>
              <a:gd name="T14" fmla="*/ 664 w 2267"/>
              <a:gd name="T15" fmla="*/ 3098 h 3432"/>
              <a:gd name="T16" fmla="*/ 750 w 2267"/>
              <a:gd name="T17" fmla="*/ 3039 h 3432"/>
              <a:gd name="T18" fmla="*/ 834 w 2267"/>
              <a:gd name="T19" fmla="*/ 2978 h 3432"/>
              <a:gd name="T20" fmla="*/ 916 w 2267"/>
              <a:gd name="T21" fmla="*/ 2915 h 3432"/>
              <a:gd name="T22" fmla="*/ 995 w 2267"/>
              <a:gd name="T23" fmla="*/ 2849 h 3432"/>
              <a:gd name="T24" fmla="*/ 1073 w 2267"/>
              <a:gd name="T25" fmla="*/ 2781 h 3432"/>
              <a:gd name="T26" fmla="*/ 1148 w 2267"/>
              <a:gd name="T27" fmla="*/ 2711 h 3432"/>
              <a:gd name="T28" fmla="*/ 1220 w 2267"/>
              <a:gd name="T29" fmla="*/ 2639 h 3432"/>
              <a:gd name="T30" fmla="*/ 1290 w 2267"/>
              <a:gd name="T31" fmla="*/ 2565 h 3432"/>
              <a:gd name="T32" fmla="*/ 1358 w 2267"/>
              <a:gd name="T33" fmla="*/ 2489 h 3432"/>
              <a:gd name="T34" fmla="*/ 1424 w 2267"/>
              <a:gd name="T35" fmla="*/ 2412 h 3432"/>
              <a:gd name="T36" fmla="*/ 1487 w 2267"/>
              <a:gd name="T37" fmla="*/ 2332 h 3432"/>
              <a:gd name="T38" fmla="*/ 1548 w 2267"/>
              <a:gd name="T39" fmla="*/ 2251 h 3432"/>
              <a:gd name="T40" fmla="*/ 1606 w 2267"/>
              <a:gd name="T41" fmla="*/ 2169 h 3432"/>
              <a:gd name="T42" fmla="*/ 1662 w 2267"/>
              <a:gd name="T43" fmla="*/ 2085 h 3432"/>
              <a:gd name="T44" fmla="*/ 1715 w 2267"/>
              <a:gd name="T45" fmla="*/ 2000 h 3432"/>
              <a:gd name="T46" fmla="*/ 1766 w 2267"/>
              <a:gd name="T47" fmla="*/ 1913 h 3432"/>
              <a:gd name="T48" fmla="*/ 1815 w 2267"/>
              <a:gd name="T49" fmla="*/ 1825 h 3432"/>
              <a:gd name="T50" fmla="*/ 1861 w 2267"/>
              <a:gd name="T51" fmla="*/ 1736 h 3432"/>
              <a:gd name="T52" fmla="*/ 1905 w 2267"/>
              <a:gd name="T53" fmla="*/ 1646 h 3432"/>
              <a:gd name="T54" fmla="*/ 1946 w 2267"/>
              <a:gd name="T55" fmla="*/ 1554 h 3432"/>
              <a:gd name="T56" fmla="*/ 1985 w 2267"/>
              <a:gd name="T57" fmla="*/ 1462 h 3432"/>
              <a:gd name="T58" fmla="*/ 2021 w 2267"/>
              <a:gd name="T59" fmla="*/ 1369 h 3432"/>
              <a:gd name="T60" fmla="*/ 2055 w 2267"/>
              <a:gd name="T61" fmla="*/ 1274 h 3432"/>
              <a:gd name="T62" fmla="*/ 2086 w 2267"/>
              <a:gd name="T63" fmla="*/ 1179 h 3432"/>
              <a:gd name="T64" fmla="*/ 2115 w 2267"/>
              <a:gd name="T65" fmla="*/ 1084 h 3432"/>
              <a:gd name="T66" fmla="*/ 2141 w 2267"/>
              <a:gd name="T67" fmla="*/ 987 h 3432"/>
              <a:gd name="T68" fmla="*/ 2165 w 2267"/>
              <a:gd name="T69" fmla="*/ 890 h 3432"/>
              <a:gd name="T70" fmla="*/ 2187 w 2267"/>
              <a:gd name="T71" fmla="*/ 793 h 3432"/>
              <a:gd name="T72" fmla="*/ 2205 w 2267"/>
              <a:gd name="T73" fmla="*/ 695 h 3432"/>
              <a:gd name="T74" fmla="*/ 2222 w 2267"/>
              <a:gd name="T75" fmla="*/ 596 h 3432"/>
              <a:gd name="T76" fmla="*/ 2235 w 2267"/>
              <a:gd name="T77" fmla="*/ 498 h 3432"/>
              <a:gd name="T78" fmla="*/ 2247 w 2267"/>
              <a:gd name="T79" fmla="*/ 398 h 3432"/>
              <a:gd name="T80" fmla="*/ 2256 w 2267"/>
              <a:gd name="T81" fmla="*/ 299 h 3432"/>
              <a:gd name="T82" fmla="*/ 2262 w 2267"/>
              <a:gd name="T83" fmla="*/ 199 h 3432"/>
              <a:gd name="T84" fmla="*/ 2266 w 2267"/>
              <a:gd name="T85" fmla="*/ 100 h 3432"/>
              <a:gd name="T86" fmla="*/ 2267 w 2267"/>
              <a:gd name="T87" fmla="*/ 0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0" y="3432"/>
                </a:moveTo>
                <a:lnTo>
                  <a:pt x="101" y="3393"/>
                </a:lnTo>
                <a:lnTo>
                  <a:pt x="200" y="3351"/>
                </a:lnTo>
                <a:lnTo>
                  <a:pt x="297" y="3306"/>
                </a:lnTo>
                <a:lnTo>
                  <a:pt x="392" y="3258"/>
                </a:lnTo>
                <a:lnTo>
                  <a:pt x="485" y="3208"/>
                </a:lnTo>
                <a:lnTo>
                  <a:pt x="575" y="3154"/>
                </a:lnTo>
                <a:lnTo>
                  <a:pt x="664" y="3098"/>
                </a:lnTo>
                <a:lnTo>
                  <a:pt x="750" y="3039"/>
                </a:lnTo>
                <a:lnTo>
                  <a:pt x="834" y="2978"/>
                </a:lnTo>
                <a:lnTo>
                  <a:pt x="916" y="2915"/>
                </a:lnTo>
                <a:lnTo>
                  <a:pt x="995" y="2849"/>
                </a:lnTo>
                <a:lnTo>
                  <a:pt x="1073" y="2781"/>
                </a:lnTo>
                <a:lnTo>
                  <a:pt x="1148" y="2711"/>
                </a:lnTo>
                <a:lnTo>
                  <a:pt x="1220" y="2639"/>
                </a:lnTo>
                <a:lnTo>
                  <a:pt x="1290" y="2565"/>
                </a:lnTo>
                <a:lnTo>
                  <a:pt x="1358" y="2489"/>
                </a:lnTo>
                <a:lnTo>
                  <a:pt x="1424" y="2412"/>
                </a:lnTo>
                <a:lnTo>
                  <a:pt x="1487" y="2332"/>
                </a:lnTo>
                <a:lnTo>
                  <a:pt x="1548" y="2251"/>
                </a:lnTo>
                <a:lnTo>
                  <a:pt x="1606" y="2169"/>
                </a:lnTo>
                <a:lnTo>
                  <a:pt x="1662" y="2085"/>
                </a:lnTo>
                <a:lnTo>
                  <a:pt x="1715" y="2000"/>
                </a:lnTo>
                <a:lnTo>
                  <a:pt x="1766" y="1913"/>
                </a:lnTo>
                <a:lnTo>
                  <a:pt x="1815" y="1825"/>
                </a:lnTo>
                <a:lnTo>
                  <a:pt x="1861" y="1736"/>
                </a:lnTo>
                <a:lnTo>
                  <a:pt x="1905" y="1646"/>
                </a:lnTo>
                <a:lnTo>
                  <a:pt x="1946" y="1554"/>
                </a:lnTo>
                <a:lnTo>
                  <a:pt x="1985" y="1462"/>
                </a:lnTo>
                <a:lnTo>
                  <a:pt x="2021" y="1369"/>
                </a:lnTo>
                <a:lnTo>
                  <a:pt x="2055" y="1274"/>
                </a:lnTo>
                <a:lnTo>
                  <a:pt x="2086" y="1179"/>
                </a:lnTo>
                <a:lnTo>
                  <a:pt x="2115" y="1084"/>
                </a:lnTo>
                <a:lnTo>
                  <a:pt x="2141" y="987"/>
                </a:lnTo>
                <a:lnTo>
                  <a:pt x="2165" y="890"/>
                </a:lnTo>
                <a:lnTo>
                  <a:pt x="2187" y="793"/>
                </a:lnTo>
                <a:lnTo>
                  <a:pt x="2205" y="695"/>
                </a:lnTo>
                <a:lnTo>
                  <a:pt x="2222" y="596"/>
                </a:lnTo>
                <a:lnTo>
                  <a:pt x="2235" y="498"/>
                </a:lnTo>
                <a:lnTo>
                  <a:pt x="2247" y="398"/>
                </a:lnTo>
                <a:lnTo>
                  <a:pt x="2256" y="299"/>
                </a:lnTo>
                <a:lnTo>
                  <a:pt x="2262" y="199"/>
                </a:lnTo>
                <a:lnTo>
                  <a:pt x="2266" y="100"/>
                </a:lnTo>
                <a:lnTo>
                  <a:pt x="2267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7" name="Freeform 102"/>
          <p:cNvSpPr>
            <a:spLocks/>
          </p:cNvSpPr>
          <p:nvPr/>
        </p:nvSpPr>
        <p:spPr bwMode="auto">
          <a:xfrm flipV="1">
            <a:off x="5778015" y="1789579"/>
            <a:ext cx="1790700" cy="2366963"/>
          </a:xfrm>
          <a:custGeom>
            <a:avLst/>
            <a:gdLst>
              <a:gd name="T0" fmla="*/ 0 w 2612"/>
              <a:gd name="T1" fmla="*/ 3451 h 3451"/>
              <a:gd name="T2" fmla="*/ 111 w 2612"/>
              <a:gd name="T3" fmla="*/ 3420 h 3451"/>
              <a:gd name="T4" fmla="*/ 220 w 2612"/>
              <a:gd name="T5" fmla="*/ 3386 h 3451"/>
              <a:gd name="T6" fmla="*/ 328 w 2612"/>
              <a:gd name="T7" fmla="*/ 3349 h 3451"/>
              <a:gd name="T8" fmla="*/ 434 w 2612"/>
              <a:gd name="T9" fmla="*/ 3308 h 3451"/>
              <a:gd name="T10" fmla="*/ 538 w 2612"/>
              <a:gd name="T11" fmla="*/ 3264 h 3451"/>
              <a:gd name="T12" fmla="*/ 640 w 2612"/>
              <a:gd name="T13" fmla="*/ 3216 h 3451"/>
              <a:gd name="T14" fmla="*/ 740 w 2612"/>
              <a:gd name="T15" fmla="*/ 3166 h 3451"/>
              <a:gd name="T16" fmla="*/ 837 w 2612"/>
              <a:gd name="T17" fmla="*/ 3112 h 3451"/>
              <a:gd name="T18" fmla="*/ 933 w 2612"/>
              <a:gd name="T19" fmla="*/ 3055 h 3451"/>
              <a:gd name="T20" fmla="*/ 1026 w 2612"/>
              <a:gd name="T21" fmla="*/ 2996 h 3451"/>
              <a:gd name="T22" fmla="*/ 1117 w 2612"/>
              <a:gd name="T23" fmla="*/ 2934 h 3451"/>
              <a:gd name="T24" fmla="*/ 1206 w 2612"/>
              <a:gd name="T25" fmla="*/ 2869 h 3451"/>
              <a:gd name="T26" fmla="*/ 1293 w 2612"/>
              <a:gd name="T27" fmla="*/ 2801 h 3451"/>
              <a:gd name="T28" fmla="*/ 1377 w 2612"/>
              <a:gd name="T29" fmla="*/ 2731 h 3451"/>
              <a:gd name="T30" fmla="*/ 1458 w 2612"/>
              <a:gd name="T31" fmla="*/ 2659 h 3451"/>
              <a:gd name="T32" fmla="*/ 1537 w 2612"/>
              <a:gd name="T33" fmla="*/ 2584 h 3451"/>
              <a:gd name="T34" fmla="*/ 1613 w 2612"/>
              <a:gd name="T35" fmla="*/ 2507 h 3451"/>
              <a:gd name="T36" fmla="*/ 1687 w 2612"/>
              <a:gd name="T37" fmla="*/ 2428 h 3451"/>
              <a:gd name="T38" fmla="*/ 1758 w 2612"/>
              <a:gd name="T39" fmla="*/ 2346 h 3451"/>
              <a:gd name="T40" fmla="*/ 1827 w 2612"/>
              <a:gd name="T41" fmla="*/ 2263 h 3451"/>
              <a:gd name="T42" fmla="*/ 1892 w 2612"/>
              <a:gd name="T43" fmla="*/ 2178 h 3451"/>
              <a:gd name="T44" fmla="*/ 1955 w 2612"/>
              <a:gd name="T45" fmla="*/ 2091 h 3451"/>
              <a:gd name="T46" fmla="*/ 2016 w 2612"/>
              <a:gd name="T47" fmla="*/ 2003 h 3451"/>
              <a:gd name="T48" fmla="*/ 2073 w 2612"/>
              <a:gd name="T49" fmla="*/ 1912 h 3451"/>
              <a:gd name="T50" fmla="*/ 2128 w 2612"/>
              <a:gd name="T51" fmla="*/ 1821 h 3451"/>
              <a:gd name="T52" fmla="*/ 2180 w 2612"/>
              <a:gd name="T53" fmla="*/ 1728 h 3451"/>
              <a:gd name="T54" fmla="*/ 2229 w 2612"/>
              <a:gd name="T55" fmla="*/ 1633 h 3451"/>
              <a:gd name="T56" fmla="*/ 2275 w 2612"/>
              <a:gd name="T57" fmla="*/ 1537 h 3451"/>
              <a:gd name="T58" fmla="*/ 2318 w 2612"/>
              <a:gd name="T59" fmla="*/ 1440 h 3451"/>
              <a:gd name="T60" fmla="*/ 2358 w 2612"/>
              <a:gd name="T61" fmla="*/ 1342 h 3451"/>
              <a:gd name="T62" fmla="*/ 2396 w 2612"/>
              <a:gd name="T63" fmla="*/ 1243 h 3451"/>
              <a:gd name="T64" fmla="*/ 2430 w 2612"/>
              <a:gd name="T65" fmla="*/ 1142 h 3451"/>
              <a:gd name="T66" fmla="*/ 2462 w 2612"/>
              <a:gd name="T67" fmla="*/ 1041 h 3451"/>
              <a:gd name="T68" fmla="*/ 2490 w 2612"/>
              <a:gd name="T69" fmla="*/ 939 h 3451"/>
              <a:gd name="T70" fmla="*/ 2516 w 2612"/>
              <a:gd name="T71" fmla="*/ 837 h 3451"/>
              <a:gd name="T72" fmla="*/ 2538 w 2612"/>
              <a:gd name="T73" fmla="*/ 734 h 3451"/>
              <a:gd name="T74" fmla="*/ 2558 w 2612"/>
              <a:gd name="T75" fmla="*/ 630 h 3451"/>
              <a:gd name="T76" fmla="*/ 2574 w 2612"/>
              <a:gd name="T77" fmla="*/ 526 h 3451"/>
              <a:gd name="T78" fmla="*/ 2588 w 2612"/>
              <a:gd name="T79" fmla="*/ 421 h 3451"/>
              <a:gd name="T80" fmla="*/ 2598 w 2612"/>
              <a:gd name="T81" fmla="*/ 316 h 3451"/>
              <a:gd name="T82" fmla="*/ 2606 w 2612"/>
              <a:gd name="T83" fmla="*/ 211 h 3451"/>
              <a:gd name="T84" fmla="*/ 2611 w 2612"/>
              <a:gd name="T85" fmla="*/ 105 h 3451"/>
              <a:gd name="T86" fmla="*/ 2612 w 2612"/>
              <a:gd name="T87" fmla="*/ 0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0" y="3451"/>
                </a:moveTo>
                <a:lnTo>
                  <a:pt x="111" y="3420"/>
                </a:lnTo>
                <a:lnTo>
                  <a:pt x="220" y="3386"/>
                </a:lnTo>
                <a:lnTo>
                  <a:pt x="328" y="3349"/>
                </a:lnTo>
                <a:lnTo>
                  <a:pt x="434" y="3308"/>
                </a:lnTo>
                <a:lnTo>
                  <a:pt x="538" y="3264"/>
                </a:lnTo>
                <a:lnTo>
                  <a:pt x="640" y="3216"/>
                </a:lnTo>
                <a:lnTo>
                  <a:pt x="740" y="3166"/>
                </a:lnTo>
                <a:lnTo>
                  <a:pt x="837" y="3112"/>
                </a:lnTo>
                <a:lnTo>
                  <a:pt x="933" y="3055"/>
                </a:lnTo>
                <a:lnTo>
                  <a:pt x="1026" y="2996"/>
                </a:lnTo>
                <a:lnTo>
                  <a:pt x="1117" y="2934"/>
                </a:lnTo>
                <a:lnTo>
                  <a:pt x="1206" y="2869"/>
                </a:lnTo>
                <a:lnTo>
                  <a:pt x="1293" y="2801"/>
                </a:lnTo>
                <a:lnTo>
                  <a:pt x="1377" y="2731"/>
                </a:lnTo>
                <a:lnTo>
                  <a:pt x="1458" y="2659"/>
                </a:lnTo>
                <a:lnTo>
                  <a:pt x="1537" y="2584"/>
                </a:lnTo>
                <a:lnTo>
                  <a:pt x="1613" y="2507"/>
                </a:lnTo>
                <a:lnTo>
                  <a:pt x="1687" y="2428"/>
                </a:lnTo>
                <a:lnTo>
                  <a:pt x="1758" y="2346"/>
                </a:lnTo>
                <a:lnTo>
                  <a:pt x="1827" y="2263"/>
                </a:lnTo>
                <a:lnTo>
                  <a:pt x="1892" y="2178"/>
                </a:lnTo>
                <a:lnTo>
                  <a:pt x="1955" y="2091"/>
                </a:lnTo>
                <a:lnTo>
                  <a:pt x="2016" y="2003"/>
                </a:lnTo>
                <a:lnTo>
                  <a:pt x="2073" y="1912"/>
                </a:lnTo>
                <a:lnTo>
                  <a:pt x="2128" y="1821"/>
                </a:lnTo>
                <a:lnTo>
                  <a:pt x="2180" y="1728"/>
                </a:lnTo>
                <a:lnTo>
                  <a:pt x="2229" y="1633"/>
                </a:lnTo>
                <a:lnTo>
                  <a:pt x="2275" y="1537"/>
                </a:lnTo>
                <a:lnTo>
                  <a:pt x="2318" y="1440"/>
                </a:lnTo>
                <a:lnTo>
                  <a:pt x="2358" y="1342"/>
                </a:lnTo>
                <a:lnTo>
                  <a:pt x="2396" y="1243"/>
                </a:lnTo>
                <a:lnTo>
                  <a:pt x="2430" y="1142"/>
                </a:lnTo>
                <a:lnTo>
                  <a:pt x="2462" y="1041"/>
                </a:lnTo>
                <a:lnTo>
                  <a:pt x="2490" y="939"/>
                </a:lnTo>
                <a:lnTo>
                  <a:pt x="2516" y="837"/>
                </a:lnTo>
                <a:lnTo>
                  <a:pt x="2538" y="734"/>
                </a:lnTo>
                <a:lnTo>
                  <a:pt x="2558" y="630"/>
                </a:lnTo>
                <a:lnTo>
                  <a:pt x="2574" y="526"/>
                </a:lnTo>
                <a:lnTo>
                  <a:pt x="2588" y="421"/>
                </a:lnTo>
                <a:lnTo>
                  <a:pt x="2598" y="316"/>
                </a:lnTo>
                <a:lnTo>
                  <a:pt x="2606" y="211"/>
                </a:lnTo>
                <a:lnTo>
                  <a:pt x="2611" y="105"/>
                </a:lnTo>
                <a:lnTo>
                  <a:pt x="2612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8" name="Freeform 103"/>
          <p:cNvSpPr>
            <a:spLocks/>
          </p:cNvSpPr>
          <p:nvPr/>
        </p:nvSpPr>
        <p:spPr bwMode="auto">
          <a:xfrm flipV="1">
            <a:off x="5785952" y="1775291"/>
            <a:ext cx="2017713" cy="2381250"/>
          </a:xfrm>
          <a:custGeom>
            <a:avLst/>
            <a:gdLst>
              <a:gd name="T0" fmla="*/ 0 w 2943"/>
              <a:gd name="T1" fmla="*/ 3471 h 3471"/>
              <a:gd name="T2" fmla="*/ 118 w 2943"/>
              <a:gd name="T3" fmla="*/ 3450 h 3471"/>
              <a:gd name="T4" fmla="*/ 235 w 2943"/>
              <a:gd name="T5" fmla="*/ 3425 h 3471"/>
              <a:gd name="T6" fmla="*/ 351 w 2943"/>
              <a:gd name="T7" fmla="*/ 3396 h 3471"/>
              <a:gd name="T8" fmla="*/ 465 w 2943"/>
              <a:gd name="T9" fmla="*/ 3363 h 3471"/>
              <a:gd name="T10" fmla="*/ 578 w 2943"/>
              <a:gd name="T11" fmla="*/ 3327 h 3471"/>
              <a:gd name="T12" fmla="*/ 689 w 2943"/>
              <a:gd name="T13" fmla="*/ 3287 h 3471"/>
              <a:gd name="T14" fmla="*/ 799 w 2943"/>
              <a:gd name="T15" fmla="*/ 3243 h 3471"/>
              <a:gd name="T16" fmla="*/ 906 w 2943"/>
              <a:gd name="T17" fmla="*/ 3195 h 3471"/>
              <a:gd name="T18" fmla="*/ 1012 w 2943"/>
              <a:gd name="T19" fmla="*/ 3144 h 3471"/>
              <a:gd name="T20" fmla="*/ 1116 w 2943"/>
              <a:gd name="T21" fmla="*/ 3090 h 3471"/>
              <a:gd name="T22" fmla="*/ 1218 w 2943"/>
              <a:gd name="T23" fmla="*/ 3032 h 3471"/>
              <a:gd name="T24" fmla="*/ 1317 w 2943"/>
              <a:gd name="T25" fmla="*/ 2972 h 3471"/>
              <a:gd name="T26" fmla="*/ 1414 w 2943"/>
              <a:gd name="T27" fmla="*/ 2907 h 3471"/>
              <a:gd name="T28" fmla="*/ 1509 w 2943"/>
              <a:gd name="T29" fmla="*/ 2840 h 3471"/>
              <a:gd name="T30" fmla="*/ 1601 w 2943"/>
              <a:gd name="T31" fmla="*/ 2770 h 3471"/>
              <a:gd name="T32" fmla="*/ 1691 w 2943"/>
              <a:gd name="T33" fmla="*/ 2697 h 3471"/>
              <a:gd name="T34" fmla="*/ 1778 w 2943"/>
              <a:gd name="T35" fmla="*/ 2621 h 3471"/>
              <a:gd name="T36" fmla="*/ 1862 w 2943"/>
              <a:gd name="T37" fmla="*/ 2543 h 3471"/>
              <a:gd name="T38" fmla="*/ 1944 w 2943"/>
              <a:gd name="T39" fmla="*/ 2462 h 3471"/>
              <a:gd name="T40" fmla="*/ 2023 w 2943"/>
              <a:gd name="T41" fmla="*/ 2378 h 3471"/>
              <a:gd name="T42" fmla="*/ 2099 w 2943"/>
              <a:gd name="T43" fmla="*/ 2292 h 3471"/>
              <a:gd name="T44" fmla="*/ 2172 w 2943"/>
              <a:gd name="T45" fmla="*/ 2204 h 3471"/>
              <a:gd name="T46" fmla="*/ 2242 w 2943"/>
              <a:gd name="T47" fmla="*/ 2114 h 3471"/>
              <a:gd name="T48" fmla="*/ 2308 w 2943"/>
              <a:gd name="T49" fmla="*/ 2021 h 3471"/>
              <a:gd name="T50" fmla="*/ 2372 w 2943"/>
              <a:gd name="T51" fmla="*/ 1926 h 3471"/>
              <a:gd name="T52" fmla="*/ 2433 w 2943"/>
              <a:gd name="T53" fmla="*/ 1830 h 3471"/>
              <a:gd name="T54" fmla="*/ 2490 w 2943"/>
              <a:gd name="T55" fmla="*/ 1732 h 3471"/>
              <a:gd name="T56" fmla="*/ 2544 w 2943"/>
              <a:gd name="T57" fmla="*/ 1632 h 3471"/>
              <a:gd name="T58" fmla="*/ 2595 w 2943"/>
              <a:gd name="T59" fmla="*/ 1530 h 3471"/>
              <a:gd name="T60" fmla="*/ 2642 w 2943"/>
              <a:gd name="T61" fmla="*/ 1427 h 3471"/>
              <a:gd name="T62" fmla="*/ 2686 w 2943"/>
              <a:gd name="T63" fmla="*/ 1323 h 3471"/>
              <a:gd name="T64" fmla="*/ 2727 w 2943"/>
              <a:gd name="T65" fmla="*/ 1217 h 3471"/>
              <a:gd name="T66" fmla="*/ 2764 w 2943"/>
              <a:gd name="T67" fmla="*/ 1110 h 3471"/>
              <a:gd name="T68" fmla="*/ 2798 w 2943"/>
              <a:gd name="T69" fmla="*/ 1002 h 3471"/>
              <a:gd name="T70" fmla="*/ 2828 w 2943"/>
              <a:gd name="T71" fmla="*/ 893 h 3471"/>
              <a:gd name="T72" fmla="*/ 2855 w 2943"/>
              <a:gd name="T73" fmla="*/ 783 h 3471"/>
              <a:gd name="T74" fmla="*/ 2878 w 2943"/>
              <a:gd name="T75" fmla="*/ 673 h 3471"/>
              <a:gd name="T76" fmla="*/ 2898 w 2943"/>
              <a:gd name="T77" fmla="*/ 562 h 3471"/>
              <a:gd name="T78" fmla="*/ 2914 w 2943"/>
              <a:gd name="T79" fmla="*/ 450 h 3471"/>
              <a:gd name="T80" fmla="*/ 2926 w 2943"/>
              <a:gd name="T81" fmla="*/ 338 h 3471"/>
              <a:gd name="T82" fmla="*/ 2935 w 2943"/>
              <a:gd name="T83" fmla="*/ 225 h 3471"/>
              <a:gd name="T84" fmla="*/ 2941 w 2943"/>
              <a:gd name="T85" fmla="*/ 113 h 3471"/>
              <a:gd name="T86" fmla="*/ 2943 w 2943"/>
              <a:gd name="T87" fmla="*/ 0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0" y="3471"/>
                </a:moveTo>
                <a:lnTo>
                  <a:pt x="118" y="3450"/>
                </a:lnTo>
                <a:lnTo>
                  <a:pt x="235" y="3425"/>
                </a:lnTo>
                <a:lnTo>
                  <a:pt x="351" y="3396"/>
                </a:lnTo>
                <a:lnTo>
                  <a:pt x="465" y="3363"/>
                </a:lnTo>
                <a:lnTo>
                  <a:pt x="578" y="3327"/>
                </a:lnTo>
                <a:lnTo>
                  <a:pt x="689" y="3287"/>
                </a:lnTo>
                <a:lnTo>
                  <a:pt x="799" y="3243"/>
                </a:lnTo>
                <a:lnTo>
                  <a:pt x="906" y="3195"/>
                </a:lnTo>
                <a:lnTo>
                  <a:pt x="1012" y="3144"/>
                </a:lnTo>
                <a:lnTo>
                  <a:pt x="1116" y="3090"/>
                </a:lnTo>
                <a:lnTo>
                  <a:pt x="1218" y="3032"/>
                </a:lnTo>
                <a:lnTo>
                  <a:pt x="1317" y="2972"/>
                </a:lnTo>
                <a:lnTo>
                  <a:pt x="1414" y="2907"/>
                </a:lnTo>
                <a:lnTo>
                  <a:pt x="1509" y="2840"/>
                </a:lnTo>
                <a:lnTo>
                  <a:pt x="1601" y="2770"/>
                </a:lnTo>
                <a:lnTo>
                  <a:pt x="1691" y="2697"/>
                </a:lnTo>
                <a:lnTo>
                  <a:pt x="1778" y="2621"/>
                </a:lnTo>
                <a:lnTo>
                  <a:pt x="1862" y="2543"/>
                </a:lnTo>
                <a:lnTo>
                  <a:pt x="1944" y="2462"/>
                </a:lnTo>
                <a:lnTo>
                  <a:pt x="2023" y="2378"/>
                </a:lnTo>
                <a:lnTo>
                  <a:pt x="2099" y="2292"/>
                </a:lnTo>
                <a:lnTo>
                  <a:pt x="2172" y="2204"/>
                </a:lnTo>
                <a:lnTo>
                  <a:pt x="2242" y="2114"/>
                </a:lnTo>
                <a:lnTo>
                  <a:pt x="2308" y="2021"/>
                </a:lnTo>
                <a:lnTo>
                  <a:pt x="2372" y="1926"/>
                </a:lnTo>
                <a:lnTo>
                  <a:pt x="2433" y="1830"/>
                </a:lnTo>
                <a:lnTo>
                  <a:pt x="2490" y="1732"/>
                </a:lnTo>
                <a:lnTo>
                  <a:pt x="2544" y="1632"/>
                </a:lnTo>
                <a:lnTo>
                  <a:pt x="2595" y="1530"/>
                </a:lnTo>
                <a:lnTo>
                  <a:pt x="2642" y="1427"/>
                </a:lnTo>
                <a:lnTo>
                  <a:pt x="2686" y="1323"/>
                </a:lnTo>
                <a:lnTo>
                  <a:pt x="2727" y="1217"/>
                </a:lnTo>
                <a:lnTo>
                  <a:pt x="2764" y="1110"/>
                </a:lnTo>
                <a:lnTo>
                  <a:pt x="2798" y="1002"/>
                </a:lnTo>
                <a:lnTo>
                  <a:pt x="2828" y="893"/>
                </a:lnTo>
                <a:lnTo>
                  <a:pt x="2855" y="783"/>
                </a:lnTo>
                <a:lnTo>
                  <a:pt x="2878" y="673"/>
                </a:lnTo>
                <a:lnTo>
                  <a:pt x="2898" y="562"/>
                </a:lnTo>
                <a:lnTo>
                  <a:pt x="2914" y="450"/>
                </a:lnTo>
                <a:lnTo>
                  <a:pt x="2926" y="338"/>
                </a:lnTo>
                <a:lnTo>
                  <a:pt x="2935" y="225"/>
                </a:lnTo>
                <a:lnTo>
                  <a:pt x="2941" y="113"/>
                </a:lnTo>
                <a:lnTo>
                  <a:pt x="2943" y="0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9" name="Freeform 104"/>
          <p:cNvSpPr>
            <a:spLocks/>
          </p:cNvSpPr>
          <p:nvPr/>
        </p:nvSpPr>
        <p:spPr bwMode="auto">
          <a:xfrm flipV="1">
            <a:off x="5327165" y="4156541"/>
            <a:ext cx="266700" cy="2314575"/>
          </a:xfrm>
          <a:custGeom>
            <a:avLst/>
            <a:gdLst>
              <a:gd name="T0" fmla="*/ 390 w 390"/>
              <a:gd name="T1" fmla="*/ 0 h 3377"/>
              <a:gd name="T2" fmla="*/ 371 w 390"/>
              <a:gd name="T3" fmla="*/ 63 h 3377"/>
              <a:gd name="T4" fmla="*/ 352 w 390"/>
              <a:gd name="T5" fmla="*/ 127 h 3377"/>
              <a:gd name="T6" fmla="*/ 333 w 390"/>
              <a:gd name="T7" fmla="*/ 192 h 3377"/>
              <a:gd name="T8" fmla="*/ 316 w 390"/>
              <a:gd name="T9" fmla="*/ 258 h 3377"/>
              <a:gd name="T10" fmla="*/ 299 w 390"/>
              <a:gd name="T11" fmla="*/ 325 h 3377"/>
              <a:gd name="T12" fmla="*/ 282 w 390"/>
              <a:gd name="T13" fmla="*/ 393 h 3377"/>
              <a:gd name="T14" fmla="*/ 267 w 390"/>
              <a:gd name="T15" fmla="*/ 462 h 3377"/>
              <a:gd name="T16" fmla="*/ 251 w 390"/>
              <a:gd name="T17" fmla="*/ 532 h 3377"/>
              <a:gd name="T18" fmla="*/ 236 w 390"/>
              <a:gd name="T19" fmla="*/ 603 h 3377"/>
              <a:gd name="T20" fmla="*/ 222 w 390"/>
              <a:gd name="T21" fmla="*/ 675 h 3377"/>
              <a:gd name="T22" fmla="*/ 208 w 390"/>
              <a:gd name="T23" fmla="*/ 748 h 3377"/>
              <a:gd name="T24" fmla="*/ 195 w 390"/>
              <a:gd name="T25" fmla="*/ 821 h 3377"/>
              <a:gd name="T26" fmla="*/ 182 w 390"/>
              <a:gd name="T27" fmla="*/ 896 h 3377"/>
              <a:gd name="T28" fmla="*/ 170 w 390"/>
              <a:gd name="T29" fmla="*/ 971 h 3377"/>
              <a:gd name="T30" fmla="*/ 158 w 390"/>
              <a:gd name="T31" fmla="*/ 1047 h 3377"/>
              <a:gd name="T32" fmla="*/ 147 w 390"/>
              <a:gd name="T33" fmla="*/ 1124 h 3377"/>
              <a:gd name="T34" fmla="*/ 136 w 390"/>
              <a:gd name="T35" fmla="*/ 1201 h 3377"/>
              <a:gd name="T36" fmla="*/ 125 w 390"/>
              <a:gd name="T37" fmla="*/ 1279 h 3377"/>
              <a:gd name="T38" fmla="*/ 115 w 390"/>
              <a:gd name="T39" fmla="*/ 1358 h 3377"/>
              <a:gd name="T40" fmla="*/ 106 w 390"/>
              <a:gd name="T41" fmla="*/ 1437 h 3377"/>
              <a:gd name="T42" fmla="*/ 97 w 390"/>
              <a:gd name="T43" fmla="*/ 1517 h 3377"/>
              <a:gd name="T44" fmla="*/ 88 w 390"/>
              <a:gd name="T45" fmla="*/ 1597 h 3377"/>
              <a:gd name="T46" fmla="*/ 79 w 390"/>
              <a:gd name="T47" fmla="*/ 1678 h 3377"/>
              <a:gd name="T48" fmla="*/ 72 w 390"/>
              <a:gd name="T49" fmla="*/ 1760 h 3377"/>
              <a:gd name="T50" fmla="*/ 64 w 390"/>
              <a:gd name="T51" fmla="*/ 1842 h 3377"/>
              <a:gd name="T52" fmla="*/ 57 w 390"/>
              <a:gd name="T53" fmla="*/ 1925 h 3377"/>
              <a:gd name="T54" fmla="*/ 51 w 390"/>
              <a:gd name="T55" fmla="*/ 2008 h 3377"/>
              <a:gd name="T56" fmla="*/ 44 w 390"/>
              <a:gd name="T57" fmla="*/ 2091 h 3377"/>
              <a:gd name="T58" fmla="*/ 39 w 390"/>
              <a:gd name="T59" fmla="*/ 2175 h 3377"/>
              <a:gd name="T60" fmla="*/ 33 w 390"/>
              <a:gd name="T61" fmla="*/ 2260 h 3377"/>
              <a:gd name="T62" fmla="*/ 28 w 390"/>
              <a:gd name="T63" fmla="*/ 2344 h 3377"/>
              <a:gd name="T64" fmla="*/ 24 w 390"/>
              <a:gd name="T65" fmla="*/ 2429 h 3377"/>
              <a:gd name="T66" fmla="*/ 19 w 390"/>
              <a:gd name="T67" fmla="*/ 2514 h 3377"/>
              <a:gd name="T68" fmla="*/ 16 w 390"/>
              <a:gd name="T69" fmla="*/ 2600 h 3377"/>
              <a:gd name="T70" fmla="*/ 12 w 390"/>
              <a:gd name="T71" fmla="*/ 2686 h 3377"/>
              <a:gd name="T72" fmla="*/ 9 w 390"/>
              <a:gd name="T73" fmla="*/ 2772 h 3377"/>
              <a:gd name="T74" fmla="*/ 7 w 390"/>
              <a:gd name="T75" fmla="*/ 2858 h 3377"/>
              <a:gd name="T76" fmla="*/ 5 w 390"/>
              <a:gd name="T77" fmla="*/ 2944 h 3377"/>
              <a:gd name="T78" fmla="*/ 3 w 390"/>
              <a:gd name="T79" fmla="*/ 3030 h 3377"/>
              <a:gd name="T80" fmla="*/ 1 w 390"/>
              <a:gd name="T81" fmla="*/ 3117 h 3377"/>
              <a:gd name="T82" fmla="*/ 0 w 390"/>
              <a:gd name="T83" fmla="*/ 3204 h 3377"/>
              <a:gd name="T84" fmla="*/ 0 w 390"/>
              <a:gd name="T85" fmla="*/ 3290 h 3377"/>
              <a:gd name="T86" fmla="*/ 0 w 390"/>
              <a:gd name="T87" fmla="*/ 3377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390" y="0"/>
                </a:moveTo>
                <a:lnTo>
                  <a:pt x="371" y="63"/>
                </a:lnTo>
                <a:lnTo>
                  <a:pt x="352" y="127"/>
                </a:lnTo>
                <a:lnTo>
                  <a:pt x="333" y="192"/>
                </a:lnTo>
                <a:lnTo>
                  <a:pt x="316" y="258"/>
                </a:lnTo>
                <a:lnTo>
                  <a:pt x="299" y="325"/>
                </a:lnTo>
                <a:lnTo>
                  <a:pt x="282" y="393"/>
                </a:lnTo>
                <a:lnTo>
                  <a:pt x="267" y="462"/>
                </a:lnTo>
                <a:lnTo>
                  <a:pt x="251" y="532"/>
                </a:lnTo>
                <a:lnTo>
                  <a:pt x="236" y="603"/>
                </a:lnTo>
                <a:lnTo>
                  <a:pt x="222" y="675"/>
                </a:lnTo>
                <a:lnTo>
                  <a:pt x="208" y="748"/>
                </a:lnTo>
                <a:lnTo>
                  <a:pt x="195" y="821"/>
                </a:lnTo>
                <a:lnTo>
                  <a:pt x="182" y="896"/>
                </a:lnTo>
                <a:lnTo>
                  <a:pt x="170" y="971"/>
                </a:lnTo>
                <a:lnTo>
                  <a:pt x="158" y="1047"/>
                </a:lnTo>
                <a:lnTo>
                  <a:pt x="147" y="1124"/>
                </a:lnTo>
                <a:lnTo>
                  <a:pt x="136" y="1201"/>
                </a:lnTo>
                <a:lnTo>
                  <a:pt x="125" y="1279"/>
                </a:lnTo>
                <a:lnTo>
                  <a:pt x="115" y="1358"/>
                </a:lnTo>
                <a:lnTo>
                  <a:pt x="106" y="1437"/>
                </a:lnTo>
                <a:lnTo>
                  <a:pt x="97" y="1517"/>
                </a:lnTo>
                <a:lnTo>
                  <a:pt x="88" y="1597"/>
                </a:lnTo>
                <a:lnTo>
                  <a:pt x="79" y="1678"/>
                </a:lnTo>
                <a:lnTo>
                  <a:pt x="72" y="1760"/>
                </a:lnTo>
                <a:lnTo>
                  <a:pt x="64" y="1842"/>
                </a:lnTo>
                <a:lnTo>
                  <a:pt x="57" y="1925"/>
                </a:lnTo>
                <a:lnTo>
                  <a:pt x="51" y="2008"/>
                </a:lnTo>
                <a:lnTo>
                  <a:pt x="44" y="2091"/>
                </a:lnTo>
                <a:lnTo>
                  <a:pt x="39" y="2175"/>
                </a:lnTo>
                <a:lnTo>
                  <a:pt x="33" y="2260"/>
                </a:lnTo>
                <a:lnTo>
                  <a:pt x="28" y="2344"/>
                </a:lnTo>
                <a:lnTo>
                  <a:pt x="24" y="2429"/>
                </a:lnTo>
                <a:lnTo>
                  <a:pt x="19" y="2514"/>
                </a:lnTo>
                <a:lnTo>
                  <a:pt x="16" y="2600"/>
                </a:lnTo>
                <a:lnTo>
                  <a:pt x="12" y="2686"/>
                </a:lnTo>
                <a:lnTo>
                  <a:pt x="9" y="2772"/>
                </a:lnTo>
                <a:lnTo>
                  <a:pt x="7" y="2858"/>
                </a:lnTo>
                <a:lnTo>
                  <a:pt x="5" y="2944"/>
                </a:lnTo>
                <a:lnTo>
                  <a:pt x="3" y="3030"/>
                </a:lnTo>
                <a:lnTo>
                  <a:pt x="1" y="3117"/>
                </a:lnTo>
                <a:lnTo>
                  <a:pt x="0" y="3204"/>
                </a:lnTo>
                <a:lnTo>
                  <a:pt x="0" y="3290"/>
                </a:lnTo>
                <a:lnTo>
                  <a:pt x="0" y="33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0" name="Freeform 105"/>
          <p:cNvSpPr>
            <a:spLocks/>
          </p:cNvSpPr>
          <p:nvPr/>
        </p:nvSpPr>
        <p:spPr bwMode="auto">
          <a:xfrm flipV="1">
            <a:off x="5033477" y="4156541"/>
            <a:ext cx="533400" cy="2317750"/>
          </a:xfrm>
          <a:custGeom>
            <a:avLst/>
            <a:gdLst>
              <a:gd name="T0" fmla="*/ 779 w 779"/>
              <a:gd name="T1" fmla="*/ 0 h 3382"/>
              <a:gd name="T2" fmla="*/ 741 w 779"/>
              <a:gd name="T3" fmla="*/ 60 h 3382"/>
              <a:gd name="T4" fmla="*/ 703 w 779"/>
              <a:gd name="T5" fmla="*/ 123 h 3382"/>
              <a:gd name="T6" fmla="*/ 667 w 779"/>
              <a:gd name="T7" fmla="*/ 186 h 3382"/>
              <a:gd name="T8" fmla="*/ 632 w 779"/>
              <a:gd name="T9" fmla="*/ 251 h 3382"/>
              <a:gd name="T10" fmla="*/ 599 w 779"/>
              <a:gd name="T11" fmla="*/ 317 h 3382"/>
              <a:gd name="T12" fmla="*/ 566 w 779"/>
              <a:gd name="T13" fmla="*/ 384 h 3382"/>
              <a:gd name="T14" fmla="*/ 534 w 779"/>
              <a:gd name="T15" fmla="*/ 452 h 3382"/>
              <a:gd name="T16" fmla="*/ 504 w 779"/>
              <a:gd name="T17" fmla="*/ 521 h 3382"/>
              <a:gd name="T18" fmla="*/ 474 w 779"/>
              <a:gd name="T19" fmla="*/ 591 h 3382"/>
              <a:gd name="T20" fmla="*/ 446 w 779"/>
              <a:gd name="T21" fmla="*/ 662 h 3382"/>
              <a:gd name="T22" fmla="*/ 418 w 779"/>
              <a:gd name="T23" fmla="*/ 735 h 3382"/>
              <a:gd name="T24" fmla="*/ 392 w 779"/>
              <a:gd name="T25" fmla="*/ 808 h 3382"/>
              <a:gd name="T26" fmla="*/ 366 w 779"/>
              <a:gd name="T27" fmla="*/ 882 h 3382"/>
              <a:gd name="T28" fmla="*/ 342 w 779"/>
              <a:gd name="T29" fmla="*/ 957 h 3382"/>
              <a:gd name="T30" fmla="*/ 318 w 779"/>
              <a:gd name="T31" fmla="*/ 1033 h 3382"/>
              <a:gd name="T32" fmla="*/ 295 w 779"/>
              <a:gd name="T33" fmla="*/ 1109 h 3382"/>
              <a:gd name="T34" fmla="*/ 273 w 779"/>
              <a:gd name="T35" fmla="*/ 1187 h 3382"/>
              <a:gd name="T36" fmla="*/ 252 w 779"/>
              <a:gd name="T37" fmla="*/ 1265 h 3382"/>
              <a:gd name="T38" fmla="*/ 232 w 779"/>
              <a:gd name="T39" fmla="*/ 1344 h 3382"/>
              <a:gd name="T40" fmla="*/ 213 w 779"/>
              <a:gd name="T41" fmla="*/ 1424 h 3382"/>
              <a:gd name="T42" fmla="*/ 195 w 779"/>
              <a:gd name="T43" fmla="*/ 1504 h 3382"/>
              <a:gd name="T44" fmla="*/ 177 w 779"/>
              <a:gd name="T45" fmla="*/ 1585 h 3382"/>
              <a:gd name="T46" fmla="*/ 161 w 779"/>
              <a:gd name="T47" fmla="*/ 1667 h 3382"/>
              <a:gd name="T48" fmla="*/ 145 w 779"/>
              <a:gd name="T49" fmla="*/ 1749 h 3382"/>
              <a:gd name="T50" fmla="*/ 130 w 779"/>
              <a:gd name="T51" fmla="*/ 1831 h 3382"/>
              <a:gd name="T52" fmla="*/ 116 w 779"/>
              <a:gd name="T53" fmla="*/ 1915 h 3382"/>
              <a:gd name="T54" fmla="*/ 103 w 779"/>
              <a:gd name="T55" fmla="*/ 1998 h 3382"/>
              <a:gd name="T56" fmla="*/ 90 w 779"/>
              <a:gd name="T57" fmla="*/ 2083 h 3382"/>
              <a:gd name="T58" fmla="*/ 79 w 779"/>
              <a:gd name="T59" fmla="*/ 2167 h 3382"/>
              <a:gd name="T60" fmla="*/ 68 w 779"/>
              <a:gd name="T61" fmla="*/ 2252 h 3382"/>
              <a:gd name="T62" fmla="*/ 58 w 779"/>
              <a:gd name="T63" fmla="*/ 2338 h 3382"/>
              <a:gd name="T64" fmla="*/ 49 w 779"/>
              <a:gd name="T65" fmla="*/ 2424 h 3382"/>
              <a:gd name="T66" fmla="*/ 40 w 779"/>
              <a:gd name="T67" fmla="*/ 2510 h 3382"/>
              <a:gd name="T68" fmla="*/ 33 w 779"/>
              <a:gd name="T69" fmla="*/ 2596 h 3382"/>
              <a:gd name="T70" fmla="*/ 26 w 779"/>
              <a:gd name="T71" fmla="*/ 2683 h 3382"/>
              <a:gd name="T72" fmla="*/ 20 w 779"/>
              <a:gd name="T73" fmla="*/ 2770 h 3382"/>
              <a:gd name="T74" fmla="*/ 15 w 779"/>
              <a:gd name="T75" fmla="*/ 2857 h 3382"/>
              <a:gd name="T76" fmla="*/ 10 w 779"/>
              <a:gd name="T77" fmla="*/ 2944 h 3382"/>
              <a:gd name="T78" fmla="*/ 7 w 779"/>
              <a:gd name="T79" fmla="*/ 3031 h 3382"/>
              <a:gd name="T80" fmla="*/ 4 w 779"/>
              <a:gd name="T81" fmla="*/ 3119 h 3382"/>
              <a:gd name="T82" fmla="*/ 2 w 779"/>
              <a:gd name="T83" fmla="*/ 3207 h 3382"/>
              <a:gd name="T84" fmla="*/ 1 w 779"/>
              <a:gd name="T85" fmla="*/ 3294 h 3382"/>
              <a:gd name="T86" fmla="*/ 0 w 779"/>
              <a:gd name="T87" fmla="*/ 3382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779" y="0"/>
                </a:moveTo>
                <a:lnTo>
                  <a:pt x="741" y="60"/>
                </a:lnTo>
                <a:lnTo>
                  <a:pt x="703" y="123"/>
                </a:lnTo>
                <a:lnTo>
                  <a:pt x="667" y="186"/>
                </a:lnTo>
                <a:lnTo>
                  <a:pt x="632" y="251"/>
                </a:lnTo>
                <a:lnTo>
                  <a:pt x="599" y="317"/>
                </a:lnTo>
                <a:lnTo>
                  <a:pt x="566" y="384"/>
                </a:lnTo>
                <a:lnTo>
                  <a:pt x="534" y="452"/>
                </a:lnTo>
                <a:lnTo>
                  <a:pt x="504" y="521"/>
                </a:lnTo>
                <a:lnTo>
                  <a:pt x="474" y="591"/>
                </a:lnTo>
                <a:lnTo>
                  <a:pt x="446" y="662"/>
                </a:lnTo>
                <a:lnTo>
                  <a:pt x="418" y="735"/>
                </a:lnTo>
                <a:lnTo>
                  <a:pt x="392" y="808"/>
                </a:lnTo>
                <a:lnTo>
                  <a:pt x="366" y="882"/>
                </a:lnTo>
                <a:lnTo>
                  <a:pt x="342" y="957"/>
                </a:lnTo>
                <a:lnTo>
                  <a:pt x="318" y="1033"/>
                </a:lnTo>
                <a:lnTo>
                  <a:pt x="295" y="1109"/>
                </a:lnTo>
                <a:lnTo>
                  <a:pt x="273" y="1187"/>
                </a:lnTo>
                <a:lnTo>
                  <a:pt x="252" y="1265"/>
                </a:lnTo>
                <a:lnTo>
                  <a:pt x="232" y="1344"/>
                </a:lnTo>
                <a:lnTo>
                  <a:pt x="213" y="1424"/>
                </a:lnTo>
                <a:lnTo>
                  <a:pt x="195" y="1504"/>
                </a:lnTo>
                <a:lnTo>
                  <a:pt x="177" y="1585"/>
                </a:lnTo>
                <a:lnTo>
                  <a:pt x="161" y="1667"/>
                </a:lnTo>
                <a:lnTo>
                  <a:pt x="145" y="1749"/>
                </a:lnTo>
                <a:lnTo>
                  <a:pt x="130" y="1831"/>
                </a:lnTo>
                <a:lnTo>
                  <a:pt x="116" y="1915"/>
                </a:lnTo>
                <a:lnTo>
                  <a:pt x="103" y="1998"/>
                </a:lnTo>
                <a:lnTo>
                  <a:pt x="90" y="2083"/>
                </a:lnTo>
                <a:lnTo>
                  <a:pt x="79" y="2167"/>
                </a:lnTo>
                <a:lnTo>
                  <a:pt x="68" y="2252"/>
                </a:lnTo>
                <a:lnTo>
                  <a:pt x="58" y="2338"/>
                </a:lnTo>
                <a:lnTo>
                  <a:pt x="49" y="2424"/>
                </a:lnTo>
                <a:lnTo>
                  <a:pt x="40" y="2510"/>
                </a:lnTo>
                <a:lnTo>
                  <a:pt x="33" y="2596"/>
                </a:lnTo>
                <a:lnTo>
                  <a:pt x="26" y="2683"/>
                </a:lnTo>
                <a:lnTo>
                  <a:pt x="20" y="2770"/>
                </a:lnTo>
                <a:lnTo>
                  <a:pt x="15" y="2857"/>
                </a:lnTo>
                <a:lnTo>
                  <a:pt x="10" y="2944"/>
                </a:lnTo>
                <a:lnTo>
                  <a:pt x="7" y="3031"/>
                </a:lnTo>
                <a:lnTo>
                  <a:pt x="4" y="3119"/>
                </a:lnTo>
                <a:lnTo>
                  <a:pt x="2" y="3207"/>
                </a:lnTo>
                <a:lnTo>
                  <a:pt x="1" y="3294"/>
                </a:lnTo>
                <a:lnTo>
                  <a:pt x="0" y="338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1" name="Freeform 106"/>
          <p:cNvSpPr>
            <a:spLocks/>
          </p:cNvSpPr>
          <p:nvPr/>
        </p:nvSpPr>
        <p:spPr bwMode="auto">
          <a:xfrm flipV="1">
            <a:off x="4744552" y="4156541"/>
            <a:ext cx="796925" cy="2324100"/>
          </a:xfrm>
          <a:custGeom>
            <a:avLst/>
            <a:gdLst>
              <a:gd name="T0" fmla="*/ 1162 w 1162"/>
              <a:gd name="T1" fmla="*/ 0 h 3391"/>
              <a:gd name="T2" fmla="*/ 1106 w 1162"/>
              <a:gd name="T3" fmla="*/ 58 h 3391"/>
              <a:gd name="T4" fmla="*/ 1051 w 1162"/>
              <a:gd name="T5" fmla="*/ 117 h 3391"/>
              <a:gd name="T6" fmla="*/ 998 w 1162"/>
              <a:gd name="T7" fmla="*/ 177 h 3391"/>
              <a:gd name="T8" fmla="*/ 946 w 1162"/>
              <a:gd name="T9" fmla="*/ 239 h 3391"/>
              <a:gd name="T10" fmla="*/ 896 w 1162"/>
              <a:gd name="T11" fmla="*/ 303 h 3391"/>
              <a:gd name="T12" fmla="*/ 848 w 1162"/>
              <a:gd name="T13" fmla="*/ 368 h 3391"/>
              <a:gd name="T14" fmla="*/ 801 w 1162"/>
              <a:gd name="T15" fmla="*/ 434 h 3391"/>
              <a:gd name="T16" fmla="*/ 755 w 1162"/>
              <a:gd name="T17" fmla="*/ 502 h 3391"/>
              <a:gd name="T18" fmla="*/ 711 w 1162"/>
              <a:gd name="T19" fmla="*/ 571 h 3391"/>
              <a:gd name="T20" fmla="*/ 669 w 1162"/>
              <a:gd name="T21" fmla="*/ 641 h 3391"/>
              <a:gd name="T22" fmla="*/ 628 w 1162"/>
              <a:gd name="T23" fmla="*/ 713 h 3391"/>
              <a:gd name="T24" fmla="*/ 588 w 1162"/>
              <a:gd name="T25" fmla="*/ 785 h 3391"/>
              <a:gd name="T26" fmla="*/ 550 w 1162"/>
              <a:gd name="T27" fmla="*/ 859 h 3391"/>
              <a:gd name="T28" fmla="*/ 513 w 1162"/>
              <a:gd name="T29" fmla="*/ 934 h 3391"/>
              <a:gd name="T30" fmla="*/ 478 w 1162"/>
              <a:gd name="T31" fmla="*/ 1009 h 3391"/>
              <a:gd name="T32" fmla="*/ 444 w 1162"/>
              <a:gd name="T33" fmla="*/ 1086 h 3391"/>
              <a:gd name="T34" fmla="*/ 411 w 1162"/>
              <a:gd name="T35" fmla="*/ 1164 h 3391"/>
              <a:gd name="T36" fmla="*/ 379 w 1162"/>
              <a:gd name="T37" fmla="*/ 1242 h 3391"/>
              <a:gd name="T38" fmla="*/ 349 w 1162"/>
              <a:gd name="T39" fmla="*/ 1321 h 3391"/>
              <a:gd name="T40" fmla="*/ 320 w 1162"/>
              <a:gd name="T41" fmla="*/ 1402 h 3391"/>
              <a:gd name="T42" fmla="*/ 293 w 1162"/>
              <a:gd name="T43" fmla="*/ 1483 h 3391"/>
              <a:gd name="T44" fmla="*/ 267 w 1162"/>
              <a:gd name="T45" fmla="*/ 1564 h 3391"/>
              <a:gd name="T46" fmla="*/ 242 w 1162"/>
              <a:gd name="T47" fmla="*/ 1647 h 3391"/>
              <a:gd name="T48" fmla="*/ 218 w 1162"/>
              <a:gd name="T49" fmla="*/ 1730 h 3391"/>
              <a:gd name="T50" fmla="*/ 195 w 1162"/>
              <a:gd name="T51" fmla="*/ 1813 h 3391"/>
              <a:gd name="T52" fmla="*/ 174 w 1162"/>
              <a:gd name="T53" fmla="*/ 1898 h 3391"/>
              <a:gd name="T54" fmla="*/ 154 w 1162"/>
              <a:gd name="T55" fmla="*/ 1983 h 3391"/>
              <a:gd name="T56" fmla="*/ 135 w 1162"/>
              <a:gd name="T57" fmla="*/ 2068 h 3391"/>
              <a:gd name="T58" fmla="*/ 118 w 1162"/>
              <a:gd name="T59" fmla="*/ 2154 h 3391"/>
              <a:gd name="T60" fmla="*/ 102 w 1162"/>
              <a:gd name="T61" fmla="*/ 2240 h 3391"/>
              <a:gd name="T62" fmla="*/ 86 w 1162"/>
              <a:gd name="T63" fmla="*/ 2327 h 3391"/>
              <a:gd name="T64" fmla="*/ 73 w 1162"/>
              <a:gd name="T65" fmla="*/ 2415 h 3391"/>
              <a:gd name="T66" fmla="*/ 60 w 1162"/>
              <a:gd name="T67" fmla="*/ 2502 h 3391"/>
              <a:gd name="T68" fmla="*/ 49 w 1162"/>
              <a:gd name="T69" fmla="*/ 2590 h 3391"/>
              <a:gd name="T70" fmla="*/ 38 w 1162"/>
              <a:gd name="T71" fmla="*/ 2678 h 3391"/>
              <a:gd name="T72" fmla="*/ 29 w 1162"/>
              <a:gd name="T73" fmla="*/ 2767 h 3391"/>
              <a:gd name="T74" fmla="*/ 22 w 1162"/>
              <a:gd name="T75" fmla="*/ 2856 h 3391"/>
              <a:gd name="T76" fmla="*/ 15 w 1162"/>
              <a:gd name="T77" fmla="*/ 2945 h 3391"/>
              <a:gd name="T78" fmla="*/ 10 w 1162"/>
              <a:gd name="T79" fmla="*/ 3034 h 3391"/>
              <a:gd name="T80" fmla="*/ 5 w 1162"/>
              <a:gd name="T81" fmla="*/ 3123 h 3391"/>
              <a:gd name="T82" fmla="*/ 2 w 1162"/>
              <a:gd name="T83" fmla="*/ 3212 h 3391"/>
              <a:gd name="T84" fmla="*/ 1 w 1162"/>
              <a:gd name="T85" fmla="*/ 3302 h 3391"/>
              <a:gd name="T86" fmla="*/ 0 w 1162"/>
              <a:gd name="T87" fmla="*/ 3391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1162" y="0"/>
                </a:moveTo>
                <a:lnTo>
                  <a:pt x="1106" y="58"/>
                </a:lnTo>
                <a:lnTo>
                  <a:pt x="1051" y="117"/>
                </a:lnTo>
                <a:lnTo>
                  <a:pt x="998" y="177"/>
                </a:lnTo>
                <a:lnTo>
                  <a:pt x="946" y="239"/>
                </a:lnTo>
                <a:lnTo>
                  <a:pt x="896" y="303"/>
                </a:lnTo>
                <a:lnTo>
                  <a:pt x="848" y="368"/>
                </a:lnTo>
                <a:lnTo>
                  <a:pt x="801" y="434"/>
                </a:lnTo>
                <a:lnTo>
                  <a:pt x="755" y="502"/>
                </a:lnTo>
                <a:lnTo>
                  <a:pt x="711" y="571"/>
                </a:lnTo>
                <a:lnTo>
                  <a:pt x="669" y="641"/>
                </a:lnTo>
                <a:lnTo>
                  <a:pt x="628" y="713"/>
                </a:lnTo>
                <a:lnTo>
                  <a:pt x="588" y="785"/>
                </a:lnTo>
                <a:lnTo>
                  <a:pt x="550" y="859"/>
                </a:lnTo>
                <a:lnTo>
                  <a:pt x="513" y="934"/>
                </a:lnTo>
                <a:lnTo>
                  <a:pt x="478" y="1009"/>
                </a:lnTo>
                <a:lnTo>
                  <a:pt x="444" y="1086"/>
                </a:lnTo>
                <a:lnTo>
                  <a:pt x="411" y="1164"/>
                </a:lnTo>
                <a:lnTo>
                  <a:pt x="379" y="1242"/>
                </a:lnTo>
                <a:lnTo>
                  <a:pt x="349" y="1321"/>
                </a:lnTo>
                <a:lnTo>
                  <a:pt x="320" y="1402"/>
                </a:lnTo>
                <a:lnTo>
                  <a:pt x="293" y="1483"/>
                </a:lnTo>
                <a:lnTo>
                  <a:pt x="267" y="1564"/>
                </a:lnTo>
                <a:lnTo>
                  <a:pt x="242" y="1647"/>
                </a:lnTo>
                <a:lnTo>
                  <a:pt x="218" y="1730"/>
                </a:lnTo>
                <a:lnTo>
                  <a:pt x="195" y="1813"/>
                </a:lnTo>
                <a:lnTo>
                  <a:pt x="174" y="1898"/>
                </a:lnTo>
                <a:lnTo>
                  <a:pt x="154" y="1983"/>
                </a:lnTo>
                <a:lnTo>
                  <a:pt x="135" y="2068"/>
                </a:lnTo>
                <a:lnTo>
                  <a:pt x="118" y="2154"/>
                </a:lnTo>
                <a:lnTo>
                  <a:pt x="102" y="2240"/>
                </a:lnTo>
                <a:lnTo>
                  <a:pt x="86" y="2327"/>
                </a:lnTo>
                <a:lnTo>
                  <a:pt x="73" y="2415"/>
                </a:lnTo>
                <a:lnTo>
                  <a:pt x="60" y="2502"/>
                </a:lnTo>
                <a:lnTo>
                  <a:pt x="49" y="2590"/>
                </a:lnTo>
                <a:lnTo>
                  <a:pt x="38" y="2678"/>
                </a:lnTo>
                <a:lnTo>
                  <a:pt x="29" y="2767"/>
                </a:lnTo>
                <a:lnTo>
                  <a:pt x="22" y="2856"/>
                </a:lnTo>
                <a:lnTo>
                  <a:pt x="15" y="2945"/>
                </a:lnTo>
                <a:lnTo>
                  <a:pt x="10" y="3034"/>
                </a:lnTo>
                <a:lnTo>
                  <a:pt x="5" y="3123"/>
                </a:lnTo>
                <a:lnTo>
                  <a:pt x="2" y="3212"/>
                </a:lnTo>
                <a:lnTo>
                  <a:pt x="1" y="3302"/>
                </a:lnTo>
                <a:lnTo>
                  <a:pt x="0" y="339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2" name="Freeform 107"/>
          <p:cNvSpPr>
            <a:spLocks/>
          </p:cNvSpPr>
          <p:nvPr/>
        </p:nvSpPr>
        <p:spPr bwMode="auto">
          <a:xfrm flipV="1">
            <a:off x="4461977" y="4156541"/>
            <a:ext cx="1055688" cy="2332038"/>
          </a:xfrm>
          <a:custGeom>
            <a:avLst/>
            <a:gdLst>
              <a:gd name="T0" fmla="*/ 1540 w 1540"/>
              <a:gd name="T1" fmla="*/ 0 h 3402"/>
              <a:gd name="T2" fmla="*/ 1467 w 1540"/>
              <a:gd name="T3" fmla="*/ 53 h 3402"/>
              <a:gd name="T4" fmla="*/ 1395 w 1540"/>
              <a:gd name="T5" fmla="*/ 107 h 3402"/>
              <a:gd name="T6" fmla="*/ 1326 w 1540"/>
              <a:gd name="T7" fmla="*/ 164 h 3402"/>
              <a:gd name="T8" fmla="*/ 1259 w 1540"/>
              <a:gd name="T9" fmla="*/ 222 h 3402"/>
              <a:gd name="T10" fmla="*/ 1193 w 1540"/>
              <a:gd name="T11" fmla="*/ 283 h 3402"/>
              <a:gd name="T12" fmla="*/ 1130 w 1540"/>
              <a:gd name="T13" fmla="*/ 345 h 3402"/>
              <a:gd name="T14" fmla="*/ 1068 w 1540"/>
              <a:gd name="T15" fmla="*/ 409 h 3402"/>
              <a:gd name="T16" fmla="*/ 1008 w 1540"/>
              <a:gd name="T17" fmla="*/ 474 h 3402"/>
              <a:gd name="T18" fmla="*/ 950 w 1540"/>
              <a:gd name="T19" fmla="*/ 541 h 3402"/>
              <a:gd name="T20" fmla="*/ 894 w 1540"/>
              <a:gd name="T21" fmla="*/ 610 h 3402"/>
              <a:gd name="T22" fmla="*/ 840 w 1540"/>
              <a:gd name="T23" fmla="*/ 680 h 3402"/>
              <a:gd name="T24" fmla="*/ 787 w 1540"/>
              <a:gd name="T25" fmla="*/ 752 h 3402"/>
              <a:gd name="T26" fmla="*/ 736 w 1540"/>
              <a:gd name="T27" fmla="*/ 825 h 3402"/>
              <a:gd name="T28" fmla="*/ 688 w 1540"/>
              <a:gd name="T29" fmla="*/ 899 h 3402"/>
              <a:gd name="T30" fmla="*/ 640 w 1540"/>
              <a:gd name="T31" fmla="*/ 974 h 3402"/>
              <a:gd name="T32" fmla="*/ 595 w 1540"/>
              <a:gd name="T33" fmla="*/ 1051 h 3402"/>
              <a:gd name="T34" fmla="*/ 551 w 1540"/>
              <a:gd name="T35" fmla="*/ 1128 h 3402"/>
              <a:gd name="T36" fmla="*/ 509 w 1540"/>
              <a:gd name="T37" fmla="*/ 1207 h 3402"/>
              <a:gd name="T38" fmla="*/ 469 w 1540"/>
              <a:gd name="T39" fmla="*/ 1287 h 3402"/>
              <a:gd name="T40" fmla="*/ 430 w 1540"/>
              <a:gd name="T41" fmla="*/ 1368 h 3402"/>
              <a:gd name="T42" fmla="*/ 394 w 1540"/>
              <a:gd name="T43" fmla="*/ 1450 h 3402"/>
              <a:gd name="T44" fmla="*/ 358 w 1540"/>
              <a:gd name="T45" fmla="*/ 1532 h 3402"/>
              <a:gd name="T46" fmla="*/ 325 w 1540"/>
              <a:gd name="T47" fmla="*/ 1616 h 3402"/>
              <a:gd name="T48" fmla="*/ 293 w 1540"/>
              <a:gd name="T49" fmla="*/ 1700 h 3402"/>
              <a:gd name="T50" fmla="*/ 263 w 1540"/>
              <a:gd name="T51" fmla="*/ 1786 h 3402"/>
              <a:gd name="T52" fmla="*/ 234 w 1540"/>
              <a:gd name="T53" fmla="*/ 1871 h 3402"/>
              <a:gd name="T54" fmla="*/ 208 w 1540"/>
              <a:gd name="T55" fmla="*/ 1958 h 3402"/>
              <a:gd name="T56" fmla="*/ 182 w 1540"/>
              <a:gd name="T57" fmla="*/ 2045 h 3402"/>
              <a:gd name="T58" fmla="*/ 159 w 1540"/>
              <a:gd name="T59" fmla="*/ 2133 h 3402"/>
              <a:gd name="T60" fmla="*/ 137 w 1540"/>
              <a:gd name="T61" fmla="*/ 2221 h 3402"/>
              <a:gd name="T62" fmla="*/ 117 w 1540"/>
              <a:gd name="T63" fmla="*/ 2310 h 3402"/>
              <a:gd name="T64" fmla="*/ 98 w 1540"/>
              <a:gd name="T65" fmla="*/ 2399 h 3402"/>
              <a:gd name="T66" fmla="*/ 81 w 1540"/>
              <a:gd name="T67" fmla="*/ 2489 h 3402"/>
              <a:gd name="T68" fmla="*/ 66 w 1540"/>
              <a:gd name="T69" fmla="*/ 2579 h 3402"/>
              <a:gd name="T70" fmla="*/ 52 w 1540"/>
              <a:gd name="T71" fmla="*/ 2670 h 3402"/>
              <a:gd name="T72" fmla="*/ 40 w 1540"/>
              <a:gd name="T73" fmla="*/ 2761 h 3402"/>
              <a:gd name="T74" fmla="*/ 29 w 1540"/>
              <a:gd name="T75" fmla="*/ 2852 h 3402"/>
              <a:gd name="T76" fmla="*/ 20 w 1540"/>
              <a:gd name="T77" fmla="*/ 2943 h 3402"/>
              <a:gd name="T78" fmla="*/ 13 w 1540"/>
              <a:gd name="T79" fmla="*/ 3035 h 3402"/>
              <a:gd name="T80" fmla="*/ 7 w 1540"/>
              <a:gd name="T81" fmla="*/ 3126 h 3402"/>
              <a:gd name="T82" fmla="*/ 3 w 1540"/>
              <a:gd name="T83" fmla="*/ 3218 h 3402"/>
              <a:gd name="T84" fmla="*/ 1 w 1540"/>
              <a:gd name="T85" fmla="*/ 3310 h 3402"/>
              <a:gd name="T86" fmla="*/ 0 w 1540"/>
              <a:gd name="T87" fmla="*/ 3402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1540" y="0"/>
                </a:moveTo>
                <a:lnTo>
                  <a:pt x="1467" y="53"/>
                </a:lnTo>
                <a:lnTo>
                  <a:pt x="1395" y="107"/>
                </a:lnTo>
                <a:lnTo>
                  <a:pt x="1326" y="164"/>
                </a:lnTo>
                <a:lnTo>
                  <a:pt x="1259" y="222"/>
                </a:lnTo>
                <a:lnTo>
                  <a:pt x="1193" y="283"/>
                </a:lnTo>
                <a:lnTo>
                  <a:pt x="1130" y="345"/>
                </a:lnTo>
                <a:lnTo>
                  <a:pt x="1068" y="409"/>
                </a:lnTo>
                <a:lnTo>
                  <a:pt x="1008" y="474"/>
                </a:lnTo>
                <a:lnTo>
                  <a:pt x="950" y="541"/>
                </a:lnTo>
                <a:lnTo>
                  <a:pt x="894" y="610"/>
                </a:lnTo>
                <a:lnTo>
                  <a:pt x="840" y="680"/>
                </a:lnTo>
                <a:lnTo>
                  <a:pt x="787" y="752"/>
                </a:lnTo>
                <a:lnTo>
                  <a:pt x="736" y="825"/>
                </a:lnTo>
                <a:lnTo>
                  <a:pt x="688" y="899"/>
                </a:lnTo>
                <a:lnTo>
                  <a:pt x="640" y="974"/>
                </a:lnTo>
                <a:lnTo>
                  <a:pt x="595" y="1051"/>
                </a:lnTo>
                <a:lnTo>
                  <a:pt x="551" y="1128"/>
                </a:lnTo>
                <a:lnTo>
                  <a:pt x="509" y="1207"/>
                </a:lnTo>
                <a:lnTo>
                  <a:pt x="469" y="1287"/>
                </a:lnTo>
                <a:lnTo>
                  <a:pt x="430" y="1368"/>
                </a:lnTo>
                <a:lnTo>
                  <a:pt x="394" y="1450"/>
                </a:lnTo>
                <a:lnTo>
                  <a:pt x="358" y="1532"/>
                </a:lnTo>
                <a:lnTo>
                  <a:pt x="325" y="1616"/>
                </a:lnTo>
                <a:lnTo>
                  <a:pt x="293" y="1700"/>
                </a:lnTo>
                <a:lnTo>
                  <a:pt x="263" y="1786"/>
                </a:lnTo>
                <a:lnTo>
                  <a:pt x="234" y="1871"/>
                </a:lnTo>
                <a:lnTo>
                  <a:pt x="208" y="1958"/>
                </a:lnTo>
                <a:lnTo>
                  <a:pt x="182" y="2045"/>
                </a:lnTo>
                <a:lnTo>
                  <a:pt x="159" y="2133"/>
                </a:lnTo>
                <a:lnTo>
                  <a:pt x="137" y="2221"/>
                </a:lnTo>
                <a:lnTo>
                  <a:pt x="117" y="2310"/>
                </a:lnTo>
                <a:lnTo>
                  <a:pt x="98" y="2399"/>
                </a:lnTo>
                <a:lnTo>
                  <a:pt x="81" y="2489"/>
                </a:lnTo>
                <a:lnTo>
                  <a:pt x="66" y="2579"/>
                </a:lnTo>
                <a:lnTo>
                  <a:pt x="52" y="2670"/>
                </a:lnTo>
                <a:lnTo>
                  <a:pt x="40" y="2761"/>
                </a:lnTo>
                <a:lnTo>
                  <a:pt x="29" y="2852"/>
                </a:lnTo>
                <a:lnTo>
                  <a:pt x="20" y="2943"/>
                </a:lnTo>
                <a:lnTo>
                  <a:pt x="13" y="3035"/>
                </a:lnTo>
                <a:lnTo>
                  <a:pt x="7" y="3126"/>
                </a:lnTo>
                <a:lnTo>
                  <a:pt x="3" y="3218"/>
                </a:lnTo>
                <a:lnTo>
                  <a:pt x="1" y="3310"/>
                </a:lnTo>
                <a:lnTo>
                  <a:pt x="0" y="340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3" name="Freeform 108"/>
          <p:cNvSpPr>
            <a:spLocks/>
          </p:cNvSpPr>
          <p:nvPr/>
        </p:nvSpPr>
        <p:spPr bwMode="auto">
          <a:xfrm flipV="1">
            <a:off x="4188927" y="4156541"/>
            <a:ext cx="1308100" cy="2341563"/>
          </a:xfrm>
          <a:custGeom>
            <a:avLst/>
            <a:gdLst>
              <a:gd name="T0" fmla="*/ 1909 w 1909"/>
              <a:gd name="T1" fmla="*/ 0 h 3416"/>
              <a:gd name="T2" fmla="*/ 1821 w 1909"/>
              <a:gd name="T3" fmla="*/ 47 h 3416"/>
              <a:gd name="T4" fmla="*/ 1735 w 1909"/>
              <a:gd name="T5" fmla="*/ 95 h 3416"/>
              <a:gd name="T6" fmla="*/ 1650 w 1909"/>
              <a:gd name="T7" fmla="*/ 147 h 3416"/>
              <a:gd name="T8" fmla="*/ 1568 w 1909"/>
              <a:gd name="T9" fmla="*/ 201 h 3416"/>
              <a:gd name="T10" fmla="*/ 1489 w 1909"/>
              <a:gd name="T11" fmla="*/ 257 h 3416"/>
              <a:gd name="T12" fmla="*/ 1411 w 1909"/>
              <a:gd name="T13" fmla="*/ 315 h 3416"/>
              <a:gd name="T14" fmla="*/ 1335 w 1909"/>
              <a:gd name="T15" fmla="*/ 376 h 3416"/>
              <a:gd name="T16" fmla="*/ 1262 w 1909"/>
              <a:gd name="T17" fmla="*/ 438 h 3416"/>
              <a:gd name="T18" fmla="*/ 1190 w 1909"/>
              <a:gd name="T19" fmla="*/ 503 h 3416"/>
              <a:gd name="T20" fmla="*/ 1121 w 1909"/>
              <a:gd name="T21" fmla="*/ 569 h 3416"/>
              <a:gd name="T22" fmla="*/ 1054 w 1909"/>
              <a:gd name="T23" fmla="*/ 637 h 3416"/>
              <a:gd name="T24" fmla="*/ 989 w 1909"/>
              <a:gd name="T25" fmla="*/ 707 h 3416"/>
              <a:gd name="T26" fmla="*/ 926 w 1909"/>
              <a:gd name="T27" fmla="*/ 779 h 3416"/>
              <a:gd name="T28" fmla="*/ 865 w 1909"/>
              <a:gd name="T29" fmla="*/ 852 h 3416"/>
              <a:gd name="T30" fmla="*/ 806 w 1909"/>
              <a:gd name="T31" fmla="*/ 927 h 3416"/>
              <a:gd name="T32" fmla="*/ 749 w 1909"/>
              <a:gd name="T33" fmla="*/ 1004 h 3416"/>
              <a:gd name="T34" fmla="*/ 695 w 1909"/>
              <a:gd name="T35" fmla="*/ 1081 h 3416"/>
              <a:gd name="T36" fmla="*/ 642 w 1909"/>
              <a:gd name="T37" fmla="*/ 1161 h 3416"/>
              <a:gd name="T38" fmla="*/ 592 w 1909"/>
              <a:gd name="T39" fmla="*/ 1241 h 3416"/>
              <a:gd name="T40" fmla="*/ 543 w 1909"/>
              <a:gd name="T41" fmla="*/ 1323 h 3416"/>
              <a:gd name="T42" fmla="*/ 497 w 1909"/>
              <a:gd name="T43" fmla="*/ 1405 h 3416"/>
              <a:gd name="T44" fmla="*/ 453 w 1909"/>
              <a:gd name="T45" fmla="*/ 1489 h 3416"/>
              <a:gd name="T46" fmla="*/ 411 w 1909"/>
              <a:gd name="T47" fmla="*/ 1574 h 3416"/>
              <a:gd name="T48" fmla="*/ 371 w 1909"/>
              <a:gd name="T49" fmla="*/ 1660 h 3416"/>
              <a:gd name="T50" fmla="*/ 333 w 1909"/>
              <a:gd name="T51" fmla="*/ 1747 h 3416"/>
              <a:gd name="T52" fmla="*/ 297 w 1909"/>
              <a:gd name="T53" fmla="*/ 1835 h 3416"/>
              <a:gd name="T54" fmla="*/ 263 w 1909"/>
              <a:gd name="T55" fmla="*/ 1924 h 3416"/>
              <a:gd name="T56" fmla="*/ 231 w 1909"/>
              <a:gd name="T57" fmla="*/ 2013 h 3416"/>
              <a:gd name="T58" fmla="*/ 201 w 1909"/>
              <a:gd name="T59" fmla="*/ 2104 h 3416"/>
              <a:gd name="T60" fmla="*/ 173 w 1909"/>
              <a:gd name="T61" fmla="*/ 2195 h 3416"/>
              <a:gd name="T62" fmla="*/ 148 w 1909"/>
              <a:gd name="T63" fmla="*/ 2286 h 3416"/>
              <a:gd name="T64" fmla="*/ 124 w 1909"/>
              <a:gd name="T65" fmla="*/ 2378 h 3416"/>
              <a:gd name="T66" fmla="*/ 103 w 1909"/>
              <a:gd name="T67" fmla="*/ 2471 h 3416"/>
              <a:gd name="T68" fmla="*/ 83 w 1909"/>
              <a:gd name="T69" fmla="*/ 2564 h 3416"/>
              <a:gd name="T70" fmla="*/ 66 w 1909"/>
              <a:gd name="T71" fmla="*/ 2658 h 3416"/>
              <a:gd name="T72" fmla="*/ 50 w 1909"/>
              <a:gd name="T73" fmla="*/ 2752 h 3416"/>
              <a:gd name="T74" fmla="*/ 37 w 1909"/>
              <a:gd name="T75" fmla="*/ 2846 h 3416"/>
              <a:gd name="T76" fmla="*/ 26 w 1909"/>
              <a:gd name="T77" fmla="*/ 2940 h 3416"/>
              <a:gd name="T78" fmla="*/ 17 w 1909"/>
              <a:gd name="T79" fmla="*/ 3035 h 3416"/>
              <a:gd name="T80" fmla="*/ 9 w 1909"/>
              <a:gd name="T81" fmla="*/ 3130 h 3416"/>
              <a:gd name="T82" fmla="*/ 4 w 1909"/>
              <a:gd name="T83" fmla="*/ 3225 h 3416"/>
              <a:gd name="T84" fmla="*/ 1 w 1909"/>
              <a:gd name="T85" fmla="*/ 3321 h 3416"/>
              <a:gd name="T86" fmla="*/ 0 w 1909"/>
              <a:gd name="T87" fmla="*/ 3416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1909" y="0"/>
                </a:moveTo>
                <a:lnTo>
                  <a:pt x="1821" y="47"/>
                </a:lnTo>
                <a:lnTo>
                  <a:pt x="1735" y="95"/>
                </a:lnTo>
                <a:lnTo>
                  <a:pt x="1650" y="147"/>
                </a:lnTo>
                <a:lnTo>
                  <a:pt x="1568" y="201"/>
                </a:lnTo>
                <a:lnTo>
                  <a:pt x="1489" y="257"/>
                </a:lnTo>
                <a:lnTo>
                  <a:pt x="1411" y="315"/>
                </a:lnTo>
                <a:lnTo>
                  <a:pt x="1335" y="376"/>
                </a:lnTo>
                <a:lnTo>
                  <a:pt x="1262" y="438"/>
                </a:lnTo>
                <a:lnTo>
                  <a:pt x="1190" y="503"/>
                </a:lnTo>
                <a:lnTo>
                  <a:pt x="1121" y="569"/>
                </a:lnTo>
                <a:lnTo>
                  <a:pt x="1054" y="637"/>
                </a:lnTo>
                <a:lnTo>
                  <a:pt x="989" y="707"/>
                </a:lnTo>
                <a:lnTo>
                  <a:pt x="926" y="779"/>
                </a:lnTo>
                <a:lnTo>
                  <a:pt x="865" y="852"/>
                </a:lnTo>
                <a:lnTo>
                  <a:pt x="806" y="927"/>
                </a:lnTo>
                <a:lnTo>
                  <a:pt x="749" y="1004"/>
                </a:lnTo>
                <a:lnTo>
                  <a:pt x="695" y="1081"/>
                </a:lnTo>
                <a:lnTo>
                  <a:pt x="642" y="1161"/>
                </a:lnTo>
                <a:lnTo>
                  <a:pt x="592" y="1241"/>
                </a:lnTo>
                <a:lnTo>
                  <a:pt x="543" y="1323"/>
                </a:lnTo>
                <a:lnTo>
                  <a:pt x="497" y="1405"/>
                </a:lnTo>
                <a:lnTo>
                  <a:pt x="453" y="1489"/>
                </a:lnTo>
                <a:lnTo>
                  <a:pt x="411" y="1574"/>
                </a:lnTo>
                <a:lnTo>
                  <a:pt x="371" y="1660"/>
                </a:lnTo>
                <a:lnTo>
                  <a:pt x="333" y="1747"/>
                </a:lnTo>
                <a:lnTo>
                  <a:pt x="297" y="1835"/>
                </a:lnTo>
                <a:lnTo>
                  <a:pt x="263" y="1924"/>
                </a:lnTo>
                <a:lnTo>
                  <a:pt x="231" y="2013"/>
                </a:lnTo>
                <a:lnTo>
                  <a:pt x="201" y="2104"/>
                </a:lnTo>
                <a:lnTo>
                  <a:pt x="173" y="2195"/>
                </a:lnTo>
                <a:lnTo>
                  <a:pt x="148" y="2286"/>
                </a:lnTo>
                <a:lnTo>
                  <a:pt x="124" y="2378"/>
                </a:lnTo>
                <a:lnTo>
                  <a:pt x="103" y="2471"/>
                </a:lnTo>
                <a:lnTo>
                  <a:pt x="83" y="2564"/>
                </a:lnTo>
                <a:lnTo>
                  <a:pt x="66" y="2658"/>
                </a:lnTo>
                <a:lnTo>
                  <a:pt x="50" y="2752"/>
                </a:lnTo>
                <a:lnTo>
                  <a:pt x="37" y="2846"/>
                </a:lnTo>
                <a:lnTo>
                  <a:pt x="26" y="2940"/>
                </a:lnTo>
                <a:lnTo>
                  <a:pt x="17" y="3035"/>
                </a:lnTo>
                <a:lnTo>
                  <a:pt x="9" y="3130"/>
                </a:lnTo>
                <a:lnTo>
                  <a:pt x="4" y="3225"/>
                </a:lnTo>
                <a:lnTo>
                  <a:pt x="1" y="3321"/>
                </a:lnTo>
                <a:lnTo>
                  <a:pt x="0" y="341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4" name="Freeform 109"/>
          <p:cNvSpPr>
            <a:spLocks/>
          </p:cNvSpPr>
          <p:nvPr/>
        </p:nvSpPr>
        <p:spPr bwMode="auto">
          <a:xfrm flipV="1">
            <a:off x="3925402" y="4156541"/>
            <a:ext cx="1554163" cy="2352675"/>
          </a:xfrm>
          <a:custGeom>
            <a:avLst/>
            <a:gdLst>
              <a:gd name="T0" fmla="*/ 2267 w 2267"/>
              <a:gd name="T1" fmla="*/ 0 h 3432"/>
              <a:gd name="T2" fmla="*/ 2166 w 2267"/>
              <a:gd name="T3" fmla="*/ 39 h 3432"/>
              <a:gd name="T4" fmla="*/ 2067 w 2267"/>
              <a:gd name="T5" fmla="*/ 81 h 3432"/>
              <a:gd name="T6" fmla="*/ 1970 w 2267"/>
              <a:gd name="T7" fmla="*/ 126 h 3432"/>
              <a:gd name="T8" fmla="*/ 1875 w 2267"/>
              <a:gd name="T9" fmla="*/ 174 h 3432"/>
              <a:gd name="T10" fmla="*/ 1782 w 2267"/>
              <a:gd name="T11" fmla="*/ 224 h 3432"/>
              <a:gd name="T12" fmla="*/ 1692 w 2267"/>
              <a:gd name="T13" fmla="*/ 278 h 3432"/>
              <a:gd name="T14" fmla="*/ 1603 w 2267"/>
              <a:gd name="T15" fmla="*/ 334 h 3432"/>
              <a:gd name="T16" fmla="*/ 1517 w 2267"/>
              <a:gd name="T17" fmla="*/ 393 h 3432"/>
              <a:gd name="T18" fmla="*/ 1433 w 2267"/>
              <a:gd name="T19" fmla="*/ 454 h 3432"/>
              <a:gd name="T20" fmla="*/ 1351 w 2267"/>
              <a:gd name="T21" fmla="*/ 517 h 3432"/>
              <a:gd name="T22" fmla="*/ 1272 w 2267"/>
              <a:gd name="T23" fmla="*/ 583 h 3432"/>
              <a:gd name="T24" fmla="*/ 1194 w 2267"/>
              <a:gd name="T25" fmla="*/ 651 h 3432"/>
              <a:gd name="T26" fmla="*/ 1119 w 2267"/>
              <a:gd name="T27" fmla="*/ 721 h 3432"/>
              <a:gd name="T28" fmla="*/ 1047 w 2267"/>
              <a:gd name="T29" fmla="*/ 793 h 3432"/>
              <a:gd name="T30" fmla="*/ 977 w 2267"/>
              <a:gd name="T31" fmla="*/ 867 h 3432"/>
              <a:gd name="T32" fmla="*/ 909 w 2267"/>
              <a:gd name="T33" fmla="*/ 943 h 3432"/>
              <a:gd name="T34" fmla="*/ 843 w 2267"/>
              <a:gd name="T35" fmla="*/ 1020 h 3432"/>
              <a:gd name="T36" fmla="*/ 780 w 2267"/>
              <a:gd name="T37" fmla="*/ 1100 h 3432"/>
              <a:gd name="T38" fmla="*/ 719 w 2267"/>
              <a:gd name="T39" fmla="*/ 1181 h 3432"/>
              <a:gd name="T40" fmla="*/ 661 w 2267"/>
              <a:gd name="T41" fmla="*/ 1263 h 3432"/>
              <a:gd name="T42" fmla="*/ 605 w 2267"/>
              <a:gd name="T43" fmla="*/ 1347 h 3432"/>
              <a:gd name="T44" fmla="*/ 552 w 2267"/>
              <a:gd name="T45" fmla="*/ 1432 h 3432"/>
              <a:gd name="T46" fmla="*/ 501 w 2267"/>
              <a:gd name="T47" fmla="*/ 1519 h 3432"/>
              <a:gd name="T48" fmla="*/ 452 w 2267"/>
              <a:gd name="T49" fmla="*/ 1607 h 3432"/>
              <a:gd name="T50" fmla="*/ 406 w 2267"/>
              <a:gd name="T51" fmla="*/ 1696 h 3432"/>
              <a:gd name="T52" fmla="*/ 362 w 2267"/>
              <a:gd name="T53" fmla="*/ 1786 h 3432"/>
              <a:gd name="T54" fmla="*/ 321 w 2267"/>
              <a:gd name="T55" fmla="*/ 1878 h 3432"/>
              <a:gd name="T56" fmla="*/ 282 w 2267"/>
              <a:gd name="T57" fmla="*/ 1970 h 3432"/>
              <a:gd name="T58" fmla="*/ 246 w 2267"/>
              <a:gd name="T59" fmla="*/ 2063 h 3432"/>
              <a:gd name="T60" fmla="*/ 212 w 2267"/>
              <a:gd name="T61" fmla="*/ 2158 h 3432"/>
              <a:gd name="T62" fmla="*/ 181 w 2267"/>
              <a:gd name="T63" fmla="*/ 2253 h 3432"/>
              <a:gd name="T64" fmla="*/ 152 w 2267"/>
              <a:gd name="T65" fmla="*/ 2348 h 3432"/>
              <a:gd name="T66" fmla="*/ 126 w 2267"/>
              <a:gd name="T67" fmla="*/ 2445 h 3432"/>
              <a:gd name="T68" fmla="*/ 102 w 2267"/>
              <a:gd name="T69" fmla="*/ 2542 h 3432"/>
              <a:gd name="T70" fmla="*/ 80 w 2267"/>
              <a:gd name="T71" fmla="*/ 2639 h 3432"/>
              <a:gd name="T72" fmla="*/ 62 w 2267"/>
              <a:gd name="T73" fmla="*/ 2737 h 3432"/>
              <a:gd name="T74" fmla="*/ 45 w 2267"/>
              <a:gd name="T75" fmla="*/ 2836 h 3432"/>
              <a:gd name="T76" fmla="*/ 32 w 2267"/>
              <a:gd name="T77" fmla="*/ 2934 h 3432"/>
              <a:gd name="T78" fmla="*/ 20 w 2267"/>
              <a:gd name="T79" fmla="*/ 3034 h 3432"/>
              <a:gd name="T80" fmla="*/ 11 w 2267"/>
              <a:gd name="T81" fmla="*/ 3133 h 3432"/>
              <a:gd name="T82" fmla="*/ 5 w 2267"/>
              <a:gd name="T83" fmla="*/ 3233 h 3432"/>
              <a:gd name="T84" fmla="*/ 1 w 2267"/>
              <a:gd name="T85" fmla="*/ 3332 h 3432"/>
              <a:gd name="T86" fmla="*/ 0 w 2267"/>
              <a:gd name="T87" fmla="*/ 3432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2267" y="0"/>
                </a:moveTo>
                <a:lnTo>
                  <a:pt x="2166" y="39"/>
                </a:lnTo>
                <a:lnTo>
                  <a:pt x="2067" y="81"/>
                </a:lnTo>
                <a:lnTo>
                  <a:pt x="1970" y="126"/>
                </a:lnTo>
                <a:lnTo>
                  <a:pt x="1875" y="174"/>
                </a:lnTo>
                <a:lnTo>
                  <a:pt x="1782" y="224"/>
                </a:lnTo>
                <a:lnTo>
                  <a:pt x="1692" y="278"/>
                </a:lnTo>
                <a:lnTo>
                  <a:pt x="1603" y="334"/>
                </a:lnTo>
                <a:lnTo>
                  <a:pt x="1517" y="393"/>
                </a:lnTo>
                <a:lnTo>
                  <a:pt x="1433" y="454"/>
                </a:lnTo>
                <a:lnTo>
                  <a:pt x="1351" y="517"/>
                </a:lnTo>
                <a:lnTo>
                  <a:pt x="1272" y="583"/>
                </a:lnTo>
                <a:lnTo>
                  <a:pt x="1194" y="651"/>
                </a:lnTo>
                <a:lnTo>
                  <a:pt x="1119" y="721"/>
                </a:lnTo>
                <a:lnTo>
                  <a:pt x="1047" y="793"/>
                </a:lnTo>
                <a:lnTo>
                  <a:pt x="977" y="867"/>
                </a:lnTo>
                <a:lnTo>
                  <a:pt x="909" y="943"/>
                </a:lnTo>
                <a:lnTo>
                  <a:pt x="843" y="1020"/>
                </a:lnTo>
                <a:lnTo>
                  <a:pt x="780" y="1100"/>
                </a:lnTo>
                <a:lnTo>
                  <a:pt x="719" y="1181"/>
                </a:lnTo>
                <a:lnTo>
                  <a:pt x="661" y="1263"/>
                </a:lnTo>
                <a:lnTo>
                  <a:pt x="605" y="1347"/>
                </a:lnTo>
                <a:lnTo>
                  <a:pt x="552" y="1432"/>
                </a:lnTo>
                <a:lnTo>
                  <a:pt x="501" y="1519"/>
                </a:lnTo>
                <a:lnTo>
                  <a:pt x="452" y="1607"/>
                </a:lnTo>
                <a:lnTo>
                  <a:pt x="406" y="1696"/>
                </a:lnTo>
                <a:lnTo>
                  <a:pt x="362" y="1786"/>
                </a:lnTo>
                <a:lnTo>
                  <a:pt x="321" y="1878"/>
                </a:lnTo>
                <a:lnTo>
                  <a:pt x="282" y="1970"/>
                </a:lnTo>
                <a:lnTo>
                  <a:pt x="246" y="2063"/>
                </a:lnTo>
                <a:lnTo>
                  <a:pt x="212" y="2158"/>
                </a:lnTo>
                <a:lnTo>
                  <a:pt x="181" y="2253"/>
                </a:lnTo>
                <a:lnTo>
                  <a:pt x="152" y="2348"/>
                </a:lnTo>
                <a:lnTo>
                  <a:pt x="126" y="2445"/>
                </a:lnTo>
                <a:lnTo>
                  <a:pt x="102" y="2542"/>
                </a:lnTo>
                <a:lnTo>
                  <a:pt x="80" y="2639"/>
                </a:lnTo>
                <a:lnTo>
                  <a:pt x="62" y="2737"/>
                </a:lnTo>
                <a:lnTo>
                  <a:pt x="45" y="2836"/>
                </a:lnTo>
                <a:lnTo>
                  <a:pt x="32" y="2934"/>
                </a:lnTo>
                <a:lnTo>
                  <a:pt x="20" y="3034"/>
                </a:lnTo>
                <a:lnTo>
                  <a:pt x="11" y="3133"/>
                </a:lnTo>
                <a:lnTo>
                  <a:pt x="5" y="3233"/>
                </a:lnTo>
                <a:lnTo>
                  <a:pt x="1" y="3332"/>
                </a:lnTo>
                <a:lnTo>
                  <a:pt x="0" y="343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5" name="Freeform 110"/>
          <p:cNvSpPr>
            <a:spLocks/>
          </p:cNvSpPr>
          <p:nvPr/>
        </p:nvSpPr>
        <p:spPr bwMode="auto">
          <a:xfrm flipV="1">
            <a:off x="3676165" y="4156541"/>
            <a:ext cx="1790700" cy="2365375"/>
          </a:xfrm>
          <a:custGeom>
            <a:avLst/>
            <a:gdLst>
              <a:gd name="T0" fmla="*/ 2612 w 2612"/>
              <a:gd name="T1" fmla="*/ 0 h 3451"/>
              <a:gd name="T2" fmla="*/ 2501 w 2612"/>
              <a:gd name="T3" fmla="*/ 31 h 3451"/>
              <a:gd name="T4" fmla="*/ 2392 w 2612"/>
              <a:gd name="T5" fmla="*/ 65 h 3451"/>
              <a:gd name="T6" fmla="*/ 2284 w 2612"/>
              <a:gd name="T7" fmla="*/ 102 h 3451"/>
              <a:gd name="T8" fmla="*/ 2178 w 2612"/>
              <a:gd name="T9" fmla="*/ 143 h 3451"/>
              <a:gd name="T10" fmla="*/ 2074 w 2612"/>
              <a:gd name="T11" fmla="*/ 187 h 3451"/>
              <a:gd name="T12" fmla="*/ 1972 w 2612"/>
              <a:gd name="T13" fmla="*/ 235 h 3451"/>
              <a:gd name="T14" fmla="*/ 1872 w 2612"/>
              <a:gd name="T15" fmla="*/ 285 h 3451"/>
              <a:gd name="T16" fmla="*/ 1775 w 2612"/>
              <a:gd name="T17" fmla="*/ 339 h 3451"/>
              <a:gd name="T18" fmla="*/ 1679 w 2612"/>
              <a:gd name="T19" fmla="*/ 396 h 3451"/>
              <a:gd name="T20" fmla="*/ 1586 w 2612"/>
              <a:gd name="T21" fmla="*/ 455 h 3451"/>
              <a:gd name="T22" fmla="*/ 1495 w 2612"/>
              <a:gd name="T23" fmla="*/ 517 h 3451"/>
              <a:gd name="T24" fmla="*/ 1406 w 2612"/>
              <a:gd name="T25" fmla="*/ 582 h 3451"/>
              <a:gd name="T26" fmla="*/ 1319 w 2612"/>
              <a:gd name="T27" fmla="*/ 650 h 3451"/>
              <a:gd name="T28" fmla="*/ 1235 w 2612"/>
              <a:gd name="T29" fmla="*/ 720 h 3451"/>
              <a:gd name="T30" fmla="*/ 1154 w 2612"/>
              <a:gd name="T31" fmla="*/ 792 h 3451"/>
              <a:gd name="T32" fmla="*/ 1075 w 2612"/>
              <a:gd name="T33" fmla="*/ 867 h 3451"/>
              <a:gd name="T34" fmla="*/ 999 w 2612"/>
              <a:gd name="T35" fmla="*/ 944 h 3451"/>
              <a:gd name="T36" fmla="*/ 925 w 2612"/>
              <a:gd name="T37" fmla="*/ 1023 h 3451"/>
              <a:gd name="T38" fmla="*/ 854 w 2612"/>
              <a:gd name="T39" fmla="*/ 1105 h 3451"/>
              <a:gd name="T40" fmla="*/ 785 w 2612"/>
              <a:gd name="T41" fmla="*/ 1188 h 3451"/>
              <a:gd name="T42" fmla="*/ 720 w 2612"/>
              <a:gd name="T43" fmla="*/ 1273 h 3451"/>
              <a:gd name="T44" fmla="*/ 657 w 2612"/>
              <a:gd name="T45" fmla="*/ 1360 h 3451"/>
              <a:gd name="T46" fmla="*/ 596 w 2612"/>
              <a:gd name="T47" fmla="*/ 1448 h 3451"/>
              <a:gd name="T48" fmla="*/ 539 w 2612"/>
              <a:gd name="T49" fmla="*/ 1539 h 3451"/>
              <a:gd name="T50" fmla="*/ 484 w 2612"/>
              <a:gd name="T51" fmla="*/ 1630 h 3451"/>
              <a:gd name="T52" fmla="*/ 432 w 2612"/>
              <a:gd name="T53" fmla="*/ 1723 h 3451"/>
              <a:gd name="T54" fmla="*/ 383 w 2612"/>
              <a:gd name="T55" fmla="*/ 1818 h 3451"/>
              <a:gd name="T56" fmla="*/ 337 w 2612"/>
              <a:gd name="T57" fmla="*/ 1914 h 3451"/>
              <a:gd name="T58" fmla="*/ 294 w 2612"/>
              <a:gd name="T59" fmla="*/ 2011 h 3451"/>
              <a:gd name="T60" fmla="*/ 254 w 2612"/>
              <a:gd name="T61" fmla="*/ 2109 h 3451"/>
              <a:gd name="T62" fmla="*/ 216 w 2612"/>
              <a:gd name="T63" fmla="*/ 2208 h 3451"/>
              <a:gd name="T64" fmla="*/ 182 w 2612"/>
              <a:gd name="T65" fmla="*/ 2309 h 3451"/>
              <a:gd name="T66" fmla="*/ 150 w 2612"/>
              <a:gd name="T67" fmla="*/ 2410 h 3451"/>
              <a:gd name="T68" fmla="*/ 122 w 2612"/>
              <a:gd name="T69" fmla="*/ 2512 h 3451"/>
              <a:gd name="T70" fmla="*/ 96 w 2612"/>
              <a:gd name="T71" fmla="*/ 2614 h 3451"/>
              <a:gd name="T72" fmla="*/ 74 w 2612"/>
              <a:gd name="T73" fmla="*/ 2717 h 3451"/>
              <a:gd name="T74" fmla="*/ 54 w 2612"/>
              <a:gd name="T75" fmla="*/ 2821 h 3451"/>
              <a:gd name="T76" fmla="*/ 38 w 2612"/>
              <a:gd name="T77" fmla="*/ 2925 h 3451"/>
              <a:gd name="T78" fmla="*/ 24 w 2612"/>
              <a:gd name="T79" fmla="*/ 3030 h 3451"/>
              <a:gd name="T80" fmla="*/ 14 w 2612"/>
              <a:gd name="T81" fmla="*/ 3135 h 3451"/>
              <a:gd name="T82" fmla="*/ 6 w 2612"/>
              <a:gd name="T83" fmla="*/ 3240 h 3451"/>
              <a:gd name="T84" fmla="*/ 1 w 2612"/>
              <a:gd name="T85" fmla="*/ 3346 h 3451"/>
              <a:gd name="T86" fmla="*/ 0 w 2612"/>
              <a:gd name="T87" fmla="*/ 3451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2612" y="0"/>
                </a:moveTo>
                <a:lnTo>
                  <a:pt x="2501" y="31"/>
                </a:lnTo>
                <a:lnTo>
                  <a:pt x="2392" y="65"/>
                </a:lnTo>
                <a:lnTo>
                  <a:pt x="2284" y="102"/>
                </a:lnTo>
                <a:lnTo>
                  <a:pt x="2178" y="143"/>
                </a:lnTo>
                <a:lnTo>
                  <a:pt x="2074" y="187"/>
                </a:lnTo>
                <a:lnTo>
                  <a:pt x="1972" y="235"/>
                </a:lnTo>
                <a:lnTo>
                  <a:pt x="1872" y="285"/>
                </a:lnTo>
                <a:lnTo>
                  <a:pt x="1775" y="339"/>
                </a:lnTo>
                <a:lnTo>
                  <a:pt x="1679" y="396"/>
                </a:lnTo>
                <a:lnTo>
                  <a:pt x="1586" y="455"/>
                </a:lnTo>
                <a:lnTo>
                  <a:pt x="1495" y="517"/>
                </a:lnTo>
                <a:lnTo>
                  <a:pt x="1406" y="582"/>
                </a:lnTo>
                <a:lnTo>
                  <a:pt x="1319" y="650"/>
                </a:lnTo>
                <a:lnTo>
                  <a:pt x="1235" y="720"/>
                </a:lnTo>
                <a:lnTo>
                  <a:pt x="1154" y="792"/>
                </a:lnTo>
                <a:lnTo>
                  <a:pt x="1075" y="867"/>
                </a:lnTo>
                <a:lnTo>
                  <a:pt x="999" y="944"/>
                </a:lnTo>
                <a:lnTo>
                  <a:pt x="925" y="1023"/>
                </a:lnTo>
                <a:lnTo>
                  <a:pt x="854" y="1105"/>
                </a:lnTo>
                <a:lnTo>
                  <a:pt x="785" y="1188"/>
                </a:lnTo>
                <a:lnTo>
                  <a:pt x="720" y="1273"/>
                </a:lnTo>
                <a:lnTo>
                  <a:pt x="657" y="1360"/>
                </a:lnTo>
                <a:lnTo>
                  <a:pt x="596" y="1448"/>
                </a:lnTo>
                <a:lnTo>
                  <a:pt x="539" y="1539"/>
                </a:lnTo>
                <a:lnTo>
                  <a:pt x="484" y="1630"/>
                </a:lnTo>
                <a:lnTo>
                  <a:pt x="432" y="1723"/>
                </a:lnTo>
                <a:lnTo>
                  <a:pt x="383" y="1818"/>
                </a:lnTo>
                <a:lnTo>
                  <a:pt x="337" y="1914"/>
                </a:lnTo>
                <a:lnTo>
                  <a:pt x="294" y="2011"/>
                </a:lnTo>
                <a:lnTo>
                  <a:pt x="254" y="2109"/>
                </a:lnTo>
                <a:lnTo>
                  <a:pt x="216" y="2208"/>
                </a:lnTo>
                <a:lnTo>
                  <a:pt x="182" y="2309"/>
                </a:lnTo>
                <a:lnTo>
                  <a:pt x="150" y="2410"/>
                </a:lnTo>
                <a:lnTo>
                  <a:pt x="122" y="2512"/>
                </a:lnTo>
                <a:lnTo>
                  <a:pt x="96" y="2614"/>
                </a:lnTo>
                <a:lnTo>
                  <a:pt x="74" y="2717"/>
                </a:lnTo>
                <a:lnTo>
                  <a:pt x="54" y="2821"/>
                </a:lnTo>
                <a:lnTo>
                  <a:pt x="38" y="2925"/>
                </a:lnTo>
                <a:lnTo>
                  <a:pt x="24" y="3030"/>
                </a:lnTo>
                <a:lnTo>
                  <a:pt x="14" y="3135"/>
                </a:lnTo>
                <a:lnTo>
                  <a:pt x="6" y="3240"/>
                </a:lnTo>
                <a:lnTo>
                  <a:pt x="1" y="3346"/>
                </a:lnTo>
                <a:lnTo>
                  <a:pt x="0" y="345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6" name="Freeform 111"/>
          <p:cNvSpPr>
            <a:spLocks/>
          </p:cNvSpPr>
          <p:nvPr/>
        </p:nvSpPr>
        <p:spPr bwMode="auto">
          <a:xfrm flipV="1">
            <a:off x="3441215" y="4156541"/>
            <a:ext cx="2017713" cy="2379663"/>
          </a:xfrm>
          <a:custGeom>
            <a:avLst/>
            <a:gdLst>
              <a:gd name="T0" fmla="*/ 2943 w 2943"/>
              <a:gd name="T1" fmla="*/ 0 h 3471"/>
              <a:gd name="T2" fmla="*/ 2825 w 2943"/>
              <a:gd name="T3" fmla="*/ 21 h 3471"/>
              <a:gd name="T4" fmla="*/ 2708 w 2943"/>
              <a:gd name="T5" fmla="*/ 46 h 3471"/>
              <a:gd name="T6" fmla="*/ 2592 w 2943"/>
              <a:gd name="T7" fmla="*/ 75 h 3471"/>
              <a:gd name="T8" fmla="*/ 2478 w 2943"/>
              <a:gd name="T9" fmla="*/ 108 h 3471"/>
              <a:gd name="T10" fmla="*/ 2365 w 2943"/>
              <a:gd name="T11" fmla="*/ 144 h 3471"/>
              <a:gd name="T12" fmla="*/ 2254 w 2943"/>
              <a:gd name="T13" fmla="*/ 184 h 3471"/>
              <a:gd name="T14" fmla="*/ 2144 w 2943"/>
              <a:gd name="T15" fmla="*/ 228 h 3471"/>
              <a:gd name="T16" fmla="*/ 2037 w 2943"/>
              <a:gd name="T17" fmla="*/ 276 h 3471"/>
              <a:gd name="T18" fmla="*/ 1931 w 2943"/>
              <a:gd name="T19" fmla="*/ 327 h 3471"/>
              <a:gd name="T20" fmla="*/ 1827 w 2943"/>
              <a:gd name="T21" fmla="*/ 381 h 3471"/>
              <a:gd name="T22" fmla="*/ 1725 w 2943"/>
              <a:gd name="T23" fmla="*/ 439 h 3471"/>
              <a:gd name="T24" fmla="*/ 1626 w 2943"/>
              <a:gd name="T25" fmla="*/ 499 h 3471"/>
              <a:gd name="T26" fmla="*/ 1529 w 2943"/>
              <a:gd name="T27" fmla="*/ 564 h 3471"/>
              <a:gd name="T28" fmla="*/ 1434 w 2943"/>
              <a:gd name="T29" fmla="*/ 631 h 3471"/>
              <a:gd name="T30" fmla="*/ 1342 w 2943"/>
              <a:gd name="T31" fmla="*/ 701 h 3471"/>
              <a:gd name="T32" fmla="*/ 1252 w 2943"/>
              <a:gd name="T33" fmla="*/ 774 h 3471"/>
              <a:gd name="T34" fmla="*/ 1165 w 2943"/>
              <a:gd name="T35" fmla="*/ 850 h 3471"/>
              <a:gd name="T36" fmla="*/ 1081 w 2943"/>
              <a:gd name="T37" fmla="*/ 928 h 3471"/>
              <a:gd name="T38" fmla="*/ 999 w 2943"/>
              <a:gd name="T39" fmla="*/ 1009 h 3471"/>
              <a:gd name="T40" fmla="*/ 920 w 2943"/>
              <a:gd name="T41" fmla="*/ 1093 h 3471"/>
              <a:gd name="T42" fmla="*/ 844 w 2943"/>
              <a:gd name="T43" fmla="*/ 1179 h 3471"/>
              <a:gd name="T44" fmla="*/ 771 w 2943"/>
              <a:gd name="T45" fmla="*/ 1267 h 3471"/>
              <a:gd name="T46" fmla="*/ 701 w 2943"/>
              <a:gd name="T47" fmla="*/ 1357 h 3471"/>
              <a:gd name="T48" fmla="*/ 635 w 2943"/>
              <a:gd name="T49" fmla="*/ 1450 h 3471"/>
              <a:gd name="T50" fmla="*/ 571 w 2943"/>
              <a:gd name="T51" fmla="*/ 1545 h 3471"/>
              <a:gd name="T52" fmla="*/ 510 w 2943"/>
              <a:gd name="T53" fmla="*/ 1641 h 3471"/>
              <a:gd name="T54" fmla="*/ 453 w 2943"/>
              <a:gd name="T55" fmla="*/ 1739 h 3471"/>
              <a:gd name="T56" fmla="*/ 399 w 2943"/>
              <a:gd name="T57" fmla="*/ 1839 h 3471"/>
              <a:gd name="T58" fmla="*/ 348 w 2943"/>
              <a:gd name="T59" fmla="*/ 1941 h 3471"/>
              <a:gd name="T60" fmla="*/ 301 w 2943"/>
              <a:gd name="T61" fmla="*/ 2044 h 3471"/>
              <a:gd name="T62" fmla="*/ 257 w 2943"/>
              <a:gd name="T63" fmla="*/ 2148 h 3471"/>
              <a:gd name="T64" fmla="*/ 216 w 2943"/>
              <a:gd name="T65" fmla="*/ 2254 h 3471"/>
              <a:gd name="T66" fmla="*/ 179 w 2943"/>
              <a:gd name="T67" fmla="*/ 2361 h 3471"/>
              <a:gd name="T68" fmla="*/ 145 w 2943"/>
              <a:gd name="T69" fmla="*/ 2469 h 3471"/>
              <a:gd name="T70" fmla="*/ 115 w 2943"/>
              <a:gd name="T71" fmla="*/ 2578 h 3471"/>
              <a:gd name="T72" fmla="*/ 88 w 2943"/>
              <a:gd name="T73" fmla="*/ 2688 h 3471"/>
              <a:gd name="T74" fmla="*/ 65 w 2943"/>
              <a:gd name="T75" fmla="*/ 2798 h 3471"/>
              <a:gd name="T76" fmla="*/ 45 w 2943"/>
              <a:gd name="T77" fmla="*/ 2909 h 3471"/>
              <a:gd name="T78" fmla="*/ 29 w 2943"/>
              <a:gd name="T79" fmla="*/ 3021 h 3471"/>
              <a:gd name="T80" fmla="*/ 17 w 2943"/>
              <a:gd name="T81" fmla="*/ 3133 h 3471"/>
              <a:gd name="T82" fmla="*/ 8 w 2943"/>
              <a:gd name="T83" fmla="*/ 3246 h 3471"/>
              <a:gd name="T84" fmla="*/ 2 w 2943"/>
              <a:gd name="T85" fmla="*/ 3358 h 3471"/>
              <a:gd name="T86" fmla="*/ 0 w 2943"/>
              <a:gd name="T87" fmla="*/ 3471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2943" y="0"/>
                </a:moveTo>
                <a:lnTo>
                  <a:pt x="2825" y="21"/>
                </a:lnTo>
                <a:lnTo>
                  <a:pt x="2708" y="46"/>
                </a:lnTo>
                <a:lnTo>
                  <a:pt x="2592" y="75"/>
                </a:lnTo>
                <a:lnTo>
                  <a:pt x="2478" y="108"/>
                </a:lnTo>
                <a:lnTo>
                  <a:pt x="2365" y="144"/>
                </a:lnTo>
                <a:lnTo>
                  <a:pt x="2254" y="184"/>
                </a:lnTo>
                <a:lnTo>
                  <a:pt x="2144" y="228"/>
                </a:lnTo>
                <a:lnTo>
                  <a:pt x="2037" y="276"/>
                </a:lnTo>
                <a:lnTo>
                  <a:pt x="1931" y="327"/>
                </a:lnTo>
                <a:lnTo>
                  <a:pt x="1827" y="381"/>
                </a:lnTo>
                <a:lnTo>
                  <a:pt x="1725" y="439"/>
                </a:lnTo>
                <a:lnTo>
                  <a:pt x="1626" y="499"/>
                </a:lnTo>
                <a:lnTo>
                  <a:pt x="1529" y="564"/>
                </a:lnTo>
                <a:lnTo>
                  <a:pt x="1434" y="631"/>
                </a:lnTo>
                <a:lnTo>
                  <a:pt x="1342" y="701"/>
                </a:lnTo>
                <a:lnTo>
                  <a:pt x="1252" y="774"/>
                </a:lnTo>
                <a:lnTo>
                  <a:pt x="1165" y="850"/>
                </a:lnTo>
                <a:lnTo>
                  <a:pt x="1081" y="928"/>
                </a:lnTo>
                <a:lnTo>
                  <a:pt x="999" y="1009"/>
                </a:lnTo>
                <a:lnTo>
                  <a:pt x="920" y="1093"/>
                </a:lnTo>
                <a:lnTo>
                  <a:pt x="844" y="1179"/>
                </a:lnTo>
                <a:lnTo>
                  <a:pt x="771" y="1267"/>
                </a:lnTo>
                <a:lnTo>
                  <a:pt x="701" y="1357"/>
                </a:lnTo>
                <a:lnTo>
                  <a:pt x="635" y="1450"/>
                </a:lnTo>
                <a:lnTo>
                  <a:pt x="571" y="1545"/>
                </a:lnTo>
                <a:lnTo>
                  <a:pt x="510" y="1641"/>
                </a:lnTo>
                <a:lnTo>
                  <a:pt x="453" y="1739"/>
                </a:lnTo>
                <a:lnTo>
                  <a:pt x="399" y="1839"/>
                </a:lnTo>
                <a:lnTo>
                  <a:pt x="348" y="1941"/>
                </a:lnTo>
                <a:lnTo>
                  <a:pt x="301" y="2044"/>
                </a:lnTo>
                <a:lnTo>
                  <a:pt x="257" y="2148"/>
                </a:lnTo>
                <a:lnTo>
                  <a:pt x="216" y="2254"/>
                </a:lnTo>
                <a:lnTo>
                  <a:pt x="179" y="2361"/>
                </a:lnTo>
                <a:lnTo>
                  <a:pt x="145" y="2469"/>
                </a:lnTo>
                <a:lnTo>
                  <a:pt x="115" y="2578"/>
                </a:lnTo>
                <a:lnTo>
                  <a:pt x="88" y="2688"/>
                </a:lnTo>
                <a:lnTo>
                  <a:pt x="65" y="2798"/>
                </a:lnTo>
                <a:lnTo>
                  <a:pt x="45" y="2909"/>
                </a:lnTo>
                <a:lnTo>
                  <a:pt x="29" y="3021"/>
                </a:lnTo>
                <a:lnTo>
                  <a:pt x="17" y="3133"/>
                </a:lnTo>
                <a:lnTo>
                  <a:pt x="8" y="3246"/>
                </a:lnTo>
                <a:lnTo>
                  <a:pt x="2" y="3358"/>
                </a:lnTo>
                <a:lnTo>
                  <a:pt x="0" y="347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7" name="Freeform 112"/>
          <p:cNvSpPr>
            <a:spLocks/>
          </p:cNvSpPr>
          <p:nvPr/>
        </p:nvSpPr>
        <p:spPr bwMode="auto">
          <a:xfrm flipV="1">
            <a:off x="5651015" y="4156541"/>
            <a:ext cx="266700" cy="2314575"/>
          </a:xfrm>
          <a:custGeom>
            <a:avLst/>
            <a:gdLst>
              <a:gd name="T0" fmla="*/ 0 w 390"/>
              <a:gd name="T1" fmla="*/ 0 h 3377"/>
              <a:gd name="T2" fmla="*/ 19 w 390"/>
              <a:gd name="T3" fmla="*/ 63 h 3377"/>
              <a:gd name="T4" fmla="*/ 38 w 390"/>
              <a:gd name="T5" fmla="*/ 127 h 3377"/>
              <a:gd name="T6" fmla="*/ 57 w 390"/>
              <a:gd name="T7" fmla="*/ 192 h 3377"/>
              <a:gd name="T8" fmla="*/ 74 w 390"/>
              <a:gd name="T9" fmla="*/ 258 h 3377"/>
              <a:gd name="T10" fmla="*/ 91 w 390"/>
              <a:gd name="T11" fmla="*/ 325 h 3377"/>
              <a:gd name="T12" fmla="*/ 108 w 390"/>
              <a:gd name="T13" fmla="*/ 393 h 3377"/>
              <a:gd name="T14" fmla="*/ 123 w 390"/>
              <a:gd name="T15" fmla="*/ 462 h 3377"/>
              <a:gd name="T16" fmla="*/ 139 w 390"/>
              <a:gd name="T17" fmla="*/ 532 h 3377"/>
              <a:gd name="T18" fmla="*/ 154 w 390"/>
              <a:gd name="T19" fmla="*/ 603 h 3377"/>
              <a:gd name="T20" fmla="*/ 168 w 390"/>
              <a:gd name="T21" fmla="*/ 675 h 3377"/>
              <a:gd name="T22" fmla="*/ 182 w 390"/>
              <a:gd name="T23" fmla="*/ 748 h 3377"/>
              <a:gd name="T24" fmla="*/ 195 w 390"/>
              <a:gd name="T25" fmla="*/ 821 h 3377"/>
              <a:gd name="T26" fmla="*/ 208 w 390"/>
              <a:gd name="T27" fmla="*/ 896 h 3377"/>
              <a:gd name="T28" fmla="*/ 220 w 390"/>
              <a:gd name="T29" fmla="*/ 971 h 3377"/>
              <a:gd name="T30" fmla="*/ 232 w 390"/>
              <a:gd name="T31" fmla="*/ 1047 h 3377"/>
              <a:gd name="T32" fmla="*/ 243 w 390"/>
              <a:gd name="T33" fmla="*/ 1124 h 3377"/>
              <a:gd name="T34" fmla="*/ 254 w 390"/>
              <a:gd name="T35" fmla="*/ 1201 h 3377"/>
              <a:gd name="T36" fmla="*/ 265 w 390"/>
              <a:gd name="T37" fmla="*/ 1279 h 3377"/>
              <a:gd name="T38" fmla="*/ 275 w 390"/>
              <a:gd name="T39" fmla="*/ 1358 h 3377"/>
              <a:gd name="T40" fmla="*/ 284 w 390"/>
              <a:gd name="T41" fmla="*/ 1437 h 3377"/>
              <a:gd name="T42" fmla="*/ 293 w 390"/>
              <a:gd name="T43" fmla="*/ 1517 h 3377"/>
              <a:gd name="T44" fmla="*/ 302 w 390"/>
              <a:gd name="T45" fmla="*/ 1597 h 3377"/>
              <a:gd name="T46" fmla="*/ 311 w 390"/>
              <a:gd name="T47" fmla="*/ 1678 h 3377"/>
              <a:gd name="T48" fmla="*/ 318 w 390"/>
              <a:gd name="T49" fmla="*/ 1760 h 3377"/>
              <a:gd name="T50" fmla="*/ 326 w 390"/>
              <a:gd name="T51" fmla="*/ 1842 h 3377"/>
              <a:gd name="T52" fmla="*/ 333 w 390"/>
              <a:gd name="T53" fmla="*/ 1925 h 3377"/>
              <a:gd name="T54" fmla="*/ 339 w 390"/>
              <a:gd name="T55" fmla="*/ 2008 h 3377"/>
              <a:gd name="T56" fmla="*/ 346 w 390"/>
              <a:gd name="T57" fmla="*/ 2091 h 3377"/>
              <a:gd name="T58" fmla="*/ 351 w 390"/>
              <a:gd name="T59" fmla="*/ 2175 h 3377"/>
              <a:gd name="T60" fmla="*/ 357 w 390"/>
              <a:gd name="T61" fmla="*/ 2260 h 3377"/>
              <a:gd name="T62" fmla="*/ 362 w 390"/>
              <a:gd name="T63" fmla="*/ 2344 h 3377"/>
              <a:gd name="T64" fmla="*/ 366 w 390"/>
              <a:gd name="T65" fmla="*/ 2429 h 3377"/>
              <a:gd name="T66" fmla="*/ 371 w 390"/>
              <a:gd name="T67" fmla="*/ 2514 h 3377"/>
              <a:gd name="T68" fmla="*/ 374 w 390"/>
              <a:gd name="T69" fmla="*/ 2600 h 3377"/>
              <a:gd name="T70" fmla="*/ 378 w 390"/>
              <a:gd name="T71" fmla="*/ 2686 h 3377"/>
              <a:gd name="T72" fmla="*/ 381 w 390"/>
              <a:gd name="T73" fmla="*/ 2772 h 3377"/>
              <a:gd name="T74" fmla="*/ 383 w 390"/>
              <a:gd name="T75" fmla="*/ 2858 h 3377"/>
              <a:gd name="T76" fmla="*/ 385 w 390"/>
              <a:gd name="T77" fmla="*/ 2944 h 3377"/>
              <a:gd name="T78" fmla="*/ 387 w 390"/>
              <a:gd name="T79" fmla="*/ 3030 h 3377"/>
              <a:gd name="T80" fmla="*/ 389 w 390"/>
              <a:gd name="T81" fmla="*/ 3117 h 3377"/>
              <a:gd name="T82" fmla="*/ 390 w 390"/>
              <a:gd name="T83" fmla="*/ 3204 h 3377"/>
              <a:gd name="T84" fmla="*/ 390 w 390"/>
              <a:gd name="T85" fmla="*/ 3290 h 3377"/>
              <a:gd name="T86" fmla="*/ 390 w 390"/>
              <a:gd name="T87" fmla="*/ 3377 h 3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0" h="3377">
                <a:moveTo>
                  <a:pt x="0" y="0"/>
                </a:moveTo>
                <a:lnTo>
                  <a:pt x="19" y="63"/>
                </a:lnTo>
                <a:lnTo>
                  <a:pt x="38" y="127"/>
                </a:lnTo>
                <a:lnTo>
                  <a:pt x="57" y="192"/>
                </a:lnTo>
                <a:lnTo>
                  <a:pt x="74" y="258"/>
                </a:lnTo>
                <a:lnTo>
                  <a:pt x="91" y="325"/>
                </a:lnTo>
                <a:lnTo>
                  <a:pt x="108" y="393"/>
                </a:lnTo>
                <a:lnTo>
                  <a:pt x="123" y="462"/>
                </a:lnTo>
                <a:lnTo>
                  <a:pt x="139" y="532"/>
                </a:lnTo>
                <a:lnTo>
                  <a:pt x="154" y="603"/>
                </a:lnTo>
                <a:lnTo>
                  <a:pt x="168" y="675"/>
                </a:lnTo>
                <a:lnTo>
                  <a:pt x="182" y="748"/>
                </a:lnTo>
                <a:lnTo>
                  <a:pt x="195" y="821"/>
                </a:lnTo>
                <a:lnTo>
                  <a:pt x="208" y="896"/>
                </a:lnTo>
                <a:lnTo>
                  <a:pt x="220" y="971"/>
                </a:lnTo>
                <a:lnTo>
                  <a:pt x="232" y="1047"/>
                </a:lnTo>
                <a:lnTo>
                  <a:pt x="243" y="1124"/>
                </a:lnTo>
                <a:lnTo>
                  <a:pt x="254" y="1201"/>
                </a:lnTo>
                <a:lnTo>
                  <a:pt x="265" y="1279"/>
                </a:lnTo>
                <a:lnTo>
                  <a:pt x="275" y="1358"/>
                </a:lnTo>
                <a:lnTo>
                  <a:pt x="284" y="1437"/>
                </a:lnTo>
                <a:lnTo>
                  <a:pt x="293" y="1517"/>
                </a:lnTo>
                <a:lnTo>
                  <a:pt x="302" y="1597"/>
                </a:lnTo>
                <a:lnTo>
                  <a:pt x="311" y="1678"/>
                </a:lnTo>
                <a:lnTo>
                  <a:pt x="318" y="1760"/>
                </a:lnTo>
                <a:lnTo>
                  <a:pt x="326" y="1842"/>
                </a:lnTo>
                <a:lnTo>
                  <a:pt x="333" y="1925"/>
                </a:lnTo>
                <a:lnTo>
                  <a:pt x="339" y="2008"/>
                </a:lnTo>
                <a:lnTo>
                  <a:pt x="346" y="2091"/>
                </a:lnTo>
                <a:lnTo>
                  <a:pt x="351" y="2175"/>
                </a:lnTo>
                <a:lnTo>
                  <a:pt x="357" y="2260"/>
                </a:lnTo>
                <a:lnTo>
                  <a:pt x="362" y="2344"/>
                </a:lnTo>
                <a:lnTo>
                  <a:pt x="366" y="2429"/>
                </a:lnTo>
                <a:lnTo>
                  <a:pt x="371" y="2514"/>
                </a:lnTo>
                <a:lnTo>
                  <a:pt x="374" y="2600"/>
                </a:lnTo>
                <a:lnTo>
                  <a:pt x="378" y="2686"/>
                </a:lnTo>
                <a:lnTo>
                  <a:pt x="381" y="2772"/>
                </a:lnTo>
                <a:lnTo>
                  <a:pt x="383" y="2858"/>
                </a:lnTo>
                <a:lnTo>
                  <a:pt x="385" y="2944"/>
                </a:lnTo>
                <a:lnTo>
                  <a:pt x="387" y="3030"/>
                </a:lnTo>
                <a:lnTo>
                  <a:pt x="389" y="3117"/>
                </a:lnTo>
                <a:lnTo>
                  <a:pt x="390" y="3204"/>
                </a:lnTo>
                <a:lnTo>
                  <a:pt x="390" y="3290"/>
                </a:lnTo>
                <a:lnTo>
                  <a:pt x="390" y="3377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8" name="Freeform 113"/>
          <p:cNvSpPr>
            <a:spLocks/>
          </p:cNvSpPr>
          <p:nvPr/>
        </p:nvSpPr>
        <p:spPr bwMode="auto">
          <a:xfrm flipV="1">
            <a:off x="5678002" y="4156541"/>
            <a:ext cx="534988" cy="2317750"/>
          </a:xfrm>
          <a:custGeom>
            <a:avLst/>
            <a:gdLst>
              <a:gd name="T0" fmla="*/ 0 w 779"/>
              <a:gd name="T1" fmla="*/ 0 h 3382"/>
              <a:gd name="T2" fmla="*/ 38 w 779"/>
              <a:gd name="T3" fmla="*/ 60 h 3382"/>
              <a:gd name="T4" fmla="*/ 76 w 779"/>
              <a:gd name="T5" fmla="*/ 123 h 3382"/>
              <a:gd name="T6" fmla="*/ 112 w 779"/>
              <a:gd name="T7" fmla="*/ 186 h 3382"/>
              <a:gd name="T8" fmla="*/ 147 w 779"/>
              <a:gd name="T9" fmla="*/ 251 h 3382"/>
              <a:gd name="T10" fmla="*/ 180 w 779"/>
              <a:gd name="T11" fmla="*/ 317 h 3382"/>
              <a:gd name="T12" fmla="*/ 213 w 779"/>
              <a:gd name="T13" fmla="*/ 384 h 3382"/>
              <a:gd name="T14" fmla="*/ 245 w 779"/>
              <a:gd name="T15" fmla="*/ 452 h 3382"/>
              <a:gd name="T16" fmla="*/ 275 w 779"/>
              <a:gd name="T17" fmla="*/ 521 h 3382"/>
              <a:gd name="T18" fmla="*/ 305 w 779"/>
              <a:gd name="T19" fmla="*/ 591 h 3382"/>
              <a:gd name="T20" fmla="*/ 333 w 779"/>
              <a:gd name="T21" fmla="*/ 662 h 3382"/>
              <a:gd name="T22" fmla="*/ 361 w 779"/>
              <a:gd name="T23" fmla="*/ 735 h 3382"/>
              <a:gd name="T24" fmla="*/ 387 w 779"/>
              <a:gd name="T25" fmla="*/ 808 h 3382"/>
              <a:gd name="T26" fmla="*/ 413 w 779"/>
              <a:gd name="T27" fmla="*/ 882 h 3382"/>
              <a:gd name="T28" fmla="*/ 437 w 779"/>
              <a:gd name="T29" fmla="*/ 957 h 3382"/>
              <a:gd name="T30" fmla="*/ 461 w 779"/>
              <a:gd name="T31" fmla="*/ 1033 h 3382"/>
              <a:gd name="T32" fmla="*/ 484 w 779"/>
              <a:gd name="T33" fmla="*/ 1109 h 3382"/>
              <a:gd name="T34" fmla="*/ 506 w 779"/>
              <a:gd name="T35" fmla="*/ 1187 h 3382"/>
              <a:gd name="T36" fmla="*/ 527 w 779"/>
              <a:gd name="T37" fmla="*/ 1265 h 3382"/>
              <a:gd name="T38" fmla="*/ 547 w 779"/>
              <a:gd name="T39" fmla="*/ 1344 h 3382"/>
              <a:gd name="T40" fmla="*/ 566 w 779"/>
              <a:gd name="T41" fmla="*/ 1424 h 3382"/>
              <a:gd name="T42" fmla="*/ 584 w 779"/>
              <a:gd name="T43" fmla="*/ 1504 h 3382"/>
              <a:gd name="T44" fmla="*/ 602 w 779"/>
              <a:gd name="T45" fmla="*/ 1585 h 3382"/>
              <a:gd name="T46" fmla="*/ 618 w 779"/>
              <a:gd name="T47" fmla="*/ 1667 h 3382"/>
              <a:gd name="T48" fmla="*/ 634 w 779"/>
              <a:gd name="T49" fmla="*/ 1749 h 3382"/>
              <a:gd name="T50" fmla="*/ 649 w 779"/>
              <a:gd name="T51" fmla="*/ 1831 h 3382"/>
              <a:gd name="T52" fmla="*/ 663 w 779"/>
              <a:gd name="T53" fmla="*/ 1915 h 3382"/>
              <a:gd name="T54" fmla="*/ 676 w 779"/>
              <a:gd name="T55" fmla="*/ 1998 h 3382"/>
              <a:gd name="T56" fmla="*/ 689 w 779"/>
              <a:gd name="T57" fmla="*/ 2083 h 3382"/>
              <a:gd name="T58" fmla="*/ 700 w 779"/>
              <a:gd name="T59" fmla="*/ 2167 h 3382"/>
              <a:gd name="T60" fmla="*/ 711 w 779"/>
              <a:gd name="T61" fmla="*/ 2252 h 3382"/>
              <a:gd name="T62" fmla="*/ 721 w 779"/>
              <a:gd name="T63" fmla="*/ 2338 h 3382"/>
              <a:gd name="T64" fmla="*/ 730 w 779"/>
              <a:gd name="T65" fmla="*/ 2424 h 3382"/>
              <a:gd name="T66" fmla="*/ 739 w 779"/>
              <a:gd name="T67" fmla="*/ 2510 h 3382"/>
              <a:gd name="T68" fmla="*/ 746 w 779"/>
              <a:gd name="T69" fmla="*/ 2596 h 3382"/>
              <a:gd name="T70" fmla="*/ 753 w 779"/>
              <a:gd name="T71" fmla="*/ 2683 h 3382"/>
              <a:gd name="T72" fmla="*/ 759 w 779"/>
              <a:gd name="T73" fmla="*/ 2770 h 3382"/>
              <a:gd name="T74" fmla="*/ 764 w 779"/>
              <a:gd name="T75" fmla="*/ 2857 h 3382"/>
              <a:gd name="T76" fmla="*/ 769 w 779"/>
              <a:gd name="T77" fmla="*/ 2944 h 3382"/>
              <a:gd name="T78" fmla="*/ 772 w 779"/>
              <a:gd name="T79" fmla="*/ 3031 h 3382"/>
              <a:gd name="T80" fmla="*/ 775 w 779"/>
              <a:gd name="T81" fmla="*/ 3119 h 3382"/>
              <a:gd name="T82" fmla="*/ 777 w 779"/>
              <a:gd name="T83" fmla="*/ 3207 h 3382"/>
              <a:gd name="T84" fmla="*/ 778 w 779"/>
              <a:gd name="T85" fmla="*/ 3294 h 3382"/>
              <a:gd name="T86" fmla="*/ 779 w 779"/>
              <a:gd name="T87" fmla="*/ 3382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9" h="3382">
                <a:moveTo>
                  <a:pt x="0" y="0"/>
                </a:moveTo>
                <a:lnTo>
                  <a:pt x="38" y="60"/>
                </a:lnTo>
                <a:lnTo>
                  <a:pt x="76" y="123"/>
                </a:lnTo>
                <a:lnTo>
                  <a:pt x="112" y="186"/>
                </a:lnTo>
                <a:lnTo>
                  <a:pt x="147" y="251"/>
                </a:lnTo>
                <a:lnTo>
                  <a:pt x="180" y="317"/>
                </a:lnTo>
                <a:lnTo>
                  <a:pt x="213" y="384"/>
                </a:lnTo>
                <a:lnTo>
                  <a:pt x="245" y="452"/>
                </a:lnTo>
                <a:lnTo>
                  <a:pt x="275" y="521"/>
                </a:lnTo>
                <a:lnTo>
                  <a:pt x="305" y="591"/>
                </a:lnTo>
                <a:lnTo>
                  <a:pt x="333" y="662"/>
                </a:lnTo>
                <a:lnTo>
                  <a:pt x="361" y="735"/>
                </a:lnTo>
                <a:lnTo>
                  <a:pt x="387" y="808"/>
                </a:lnTo>
                <a:lnTo>
                  <a:pt x="413" y="882"/>
                </a:lnTo>
                <a:lnTo>
                  <a:pt x="437" y="957"/>
                </a:lnTo>
                <a:lnTo>
                  <a:pt x="461" y="1033"/>
                </a:lnTo>
                <a:lnTo>
                  <a:pt x="484" y="1109"/>
                </a:lnTo>
                <a:lnTo>
                  <a:pt x="506" y="1187"/>
                </a:lnTo>
                <a:lnTo>
                  <a:pt x="527" y="1265"/>
                </a:lnTo>
                <a:lnTo>
                  <a:pt x="547" y="1344"/>
                </a:lnTo>
                <a:lnTo>
                  <a:pt x="566" y="1424"/>
                </a:lnTo>
                <a:lnTo>
                  <a:pt x="584" y="1504"/>
                </a:lnTo>
                <a:lnTo>
                  <a:pt x="602" y="1585"/>
                </a:lnTo>
                <a:lnTo>
                  <a:pt x="618" y="1667"/>
                </a:lnTo>
                <a:lnTo>
                  <a:pt x="634" y="1749"/>
                </a:lnTo>
                <a:lnTo>
                  <a:pt x="649" y="1831"/>
                </a:lnTo>
                <a:lnTo>
                  <a:pt x="663" y="1915"/>
                </a:lnTo>
                <a:lnTo>
                  <a:pt x="676" y="1998"/>
                </a:lnTo>
                <a:lnTo>
                  <a:pt x="689" y="2083"/>
                </a:lnTo>
                <a:lnTo>
                  <a:pt x="700" y="2167"/>
                </a:lnTo>
                <a:lnTo>
                  <a:pt x="711" y="2252"/>
                </a:lnTo>
                <a:lnTo>
                  <a:pt x="721" y="2338"/>
                </a:lnTo>
                <a:lnTo>
                  <a:pt x="730" y="2424"/>
                </a:lnTo>
                <a:lnTo>
                  <a:pt x="739" y="2510"/>
                </a:lnTo>
                <a:lnTo>
                  <a:pt x="746" y="2596"/>
                </a:lnTo>
                <a:lnTo>
                  <a:pt x="753" y="2683"/>
                </a:lnTo>
                <a:lnTo>
                  <a:pt x="759" y="2770"/>
                </a:lnTo>
                <a:lnTo>
                  <a:pt x="764" y="2857"/>
                </a:lnTo>
                <a:lnTo>
                  <a:pt x="769" y="2944"/>
                </a:lnTo>
                <a:lnTo>
                  <a:pt x="772" y="3031"/>
                </a:lnTo>
                <a:lnTo>
                  <a:pt x="775" y="3119"/>
                </a:lnTo>
                <a:lnTo>
                  <a:pt x="777" y="3207"/>
                </a:lnTo>
                <a:lnTo>
                  <a:pt x="778" y="3294"/>
                </a:lnTo>
                <a:lnTo>
                  <a:pt x="779" y="338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9" name="Freeform 114"/>
          <p:cNvSpPr>
            <a:spLocks/>
          </p:cNvSpPr>
          <p:nvPr/>
        </p:nvSpPr>
        <p:spPr bwMode="auto">
          <a:xfrm flipV="1">
            <a:off x="5704990" y="4156541"/>
            <a:ext cx="795338" cy="2324100"/>
          </a:xfrm>
          <a:custGeom>
            <a:avLst/>
            <a:gdLst>
              <a:gd name="T0" fmla="*/ 0 w 1162"/>
              <a:gd name="T1" fmla="*/ 0 h 3391"/>
              <a:gd name="T2" fmla="*/ 56 w 1162"/>
              <a:gd name="T3" fmla="*/ 58 h 3391"/>
              <a:gd name="T4" fmla="*/ 111 w 1162"/>
              <a:gd name="T5" fmla="*/ 117 h 3391"/>
              <a:gd name="T6" fmla="*/ 164 w 1162"/>
              <a:gd name="T7" fmla="*/ 177 h 3391"/>
              <a:gd name="T8" fmla="*/ 216 w 1162"/>
              <a:gd name="T9" fmla="*/ 239 h 3391"/>
              <a:gd name="T10" fmla="*/ 266 w 1162"/>
              <a:gd name="T11" fmla="*/ 303 h 3391"/>
              <a:gd name="T12" fmla="*/ 314 w 1162"/>
              <a:gd name="T13" fmla="*/ 368 h 3391"/>
              <a:gd name="T14" fmla="*/ 361 w 1162"/>
              <a:gd name="T15" fmla="*/ 434 h 3391"/>
              <a:gd name="T16" fmla="*/ 407 w 1162"/>
              <a:gd name="T17" fmla="*/ 502 h 3391"/>
              <a:gd name="T18" fmla="*/ 451 w 1162"/>
              <a:gd name="T19" fmla="*/ 571 h 3391"/>
              <a:gd name="T20" fmla="*/ 493 w 1162"/>
              <a:gd name="T21" fmla="*/ 641 h 3391"/>
              <a:gd name="T22" fmla="*/ 534 w 1162"/>
              <a:gd name="T23" fmla="*/ 713 h 3391"/>
              <a:gd name="T24" fmla="*/ 574 w 1162"/>
              <a:gd name="T25" fmla="*/ 785 h 3391"/>
              <a:gd name="T26" fmla="*/ 612 w 1162"/>
              <a:gd name="T27" fmla="*/ 859 h 3391"/>
              <a:gd name="T28" fmla="*/ 649 w 1162"/>
              <a:gd name="T29" fmla="*/ 934 h 3391"/>
              <a:gd name="T30" fmla="*/ 684 w 1162"/>
              <a:gd name="T31" fmla="*/ 1009 h 3391"/>
              <a:gd name="T32" fmla="*/ 718 w 1162"/>
              <a:gd name="T33" fmla="*/ 1086 h 3391"/>
              <a:gd name="T34" fmla="*/ 751 w 1162"/>
              <a:gd name="T35" fmla="*/ 1164 h 3391"/>
              <a:gd name="T36" fmla="*/ 783 w 1162"/>
              <a:gd name="T37" fmla="*/ 1242 h 3391"/>
              <a:gd name="T38" fmla="*/ 813 w 1162"/>
              <a:gd name="T39" fmla="*/ 1321 h 3391"/>
              <a:gd name="T40" fmla="*/ 842 w 1162"/>
              <a:gd name="T41" fmla="*/ 1402 h 3391"/>
              <a:gd name="T42" fmla="*/ 869 w 1162"/>
              <a:gd name="T43" fmla="*/ 1483 h 3391"/>
              <a:gd name="T44" fmla="*/ 895 w 1162"/>
              <a:gd name="T45" fmla="*/ 1564 h 3391"/>
              <a:gd name="T46" fmla="*/ 920 w 1162"/>
              <a:gd name="T47" fmla="*/ 1647 h 3391"/>
              <a:gd name="T48" fmla="*/ 944 w 1162"/>
              <a:gd name="T49" fmla="*/ 1730 h 3391"/>
              <a:gd name="T50" fmla="*/ 967 w 1162"/>
              <a:gd name="T51" fmla="*/ 1813 h 3391"/>
              <a:gd name="T52" fmla="*/ 988 w 1162"/>
              <a:gd name="T53" fmla="*/ 1898 h 3391"/>
              <a:gd name="T54" fmla="*/ 1008 w 1162"/>
              <a:gd name="T55" fmla="*/ 1983 h 3391"/>
              <a:gd name="T56" fmla="*/ 1027 w 1162"/>
              <a:gd name="T57" fmla="*/ 2068 h 3391"/>
              <a:gd name="T58" fmla="*/ 1044 w 1162"/>
              <a:gd name="T59" fmla="*/ 2154 h 3391"/>
              <a:gd name="T60" fmla="*/ 1060 w 1162"/>
              <a:gd name="T61" fmla="*/ 2240 h 3391"/>
              <a:gd name="T62" fmla="*/ 1076 w 1162"/>
              <a:gd name="T63" fmla="*/ 2327 h 3391"/>
              <a:gd name="T64" fmla="*/ 1089 w 1162"/>
              <a:gd name="T65" fmla="*/ 2415 h 3391"/>
              <a:gd name="T66" fmla="*/ 1102 w 1162"/>
              <a:gd name="T67" fmla="*/ 2502 h 3391"/>
              <a:gd name="T68" fmla="*/ 1113 w 1162"/>
              <a:gd name="T69" fmla="*/ 2590 h 3391"/>
              <a:gd name="T70" fmla="*/ 1124 w 1162"/>
              <a:gd name="T71" fmla="*/ 2678 h 3391"/>
              <a:gd name="T72" fmla="*/ 1133 w 1162"/>
              <a:gd name="T73" fmla="*/ 2767 h 3391"/>
              <a:gd name="T74" fmla="*/ 1140 w 1162"/>
              <a:gd name="T75" fmla="*/ 2856 h 3391"/>
              <a:gd name="T76" fmla="*/ 1147 w 1162"/>
              <a:gd name="T77" fmla="*/ 2945 h 3391"/>
              <a:gd name="T78" fmla="*/ 1152 w 1162"/>
              <a:gd name="T79" fmla="*/ 3034 h 3391"/>
              <a:gd name="T80" fmla="*/ 1157 w 1162"/>
              <a:gd name="T81" fmla="*/ 3123 h 3391"/>
              <a:gd name="T82" fmla="*/ 1160 w 1162"/>
              <a:gd name="T83" fmla="*/ 3212 h 3391"/>
              <a:gd name="T84" fmla="*/ 1161 w 1162"/>
              <a:gd name="T85" fmla="*/ 3302 h 3391"/>
              <a:gd name="T86" fmla="*/ 1162 w 1162"/>
              <a:gd name="T87" fmla="*/ 3391 h 3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62" h="3391">
                <a:moveTo>
                  <a:pt x="0" y="0"/>
                </a:moveTo>
                <a:lnTo>
                  <a:pt x="56" y="58"/>
                </a:lnTo>
                <a:lnTo>
                  <a:pt x="111" y="117"/>
                </a:lnTo>
                <a:lnTo>
                  <a:pt x="164" y="177"/>
                </a:lnTo>
                <a:lnTo>
                  <a:pt x="216" y="239"/>
                </a:lnTo>
                <a:lnTo>
                  <a:pt x="266" y="303"/>
                </a:lnTo>
                <a:lnTo>
                  <a:pt x="314" y="368"/>
                </a:lnTo>
                <a:lnTo>
                  <a:pt x="361" y="434"/>
                </a:lnTo>
                <a:lnTo>
                  <a:pt x="407" y="502"/>
                </a:lnTo>
                <a:lnTo>
                  <a:pt x="451" y="571"/>
                </a:lnTo>
                <a:lnTo>
                  <a:pt x="493" y="641"/>
                </a:lnTo>
                <a:lnTo>
                  <a:pt x="534" y="713"/>
                </a:lnTo>
                <a:lnTo>
                  <a:pt x="574" y="785"/>
                </a:lnTo>
                <a:lnTo>
                  <a:pt x="612" y="859"/>
                </a:lnTo>
                <a:lnTo>
                  <a:pt x="649" y="934"/>
                </a:lnTo>
                <a:lnTo>
                  <a:pt x="684" y="1009"/>
                </a:lnTo>
                <a:lnTo>
                  <a:pt x="718" y="1086"/>
                </a:lnTo>
                <a:lnTo>
                  <a:pt x="751" y="1164"/>
                </a:lnTo>
                <a:lnTo>
                  <a:pt x="783" y="1242"/>
                </a:lnTo>
                <a:lnTo>
                  <a:pt x="813" y="1321"/>
                </a:lnTo>
                <a:lnTo>
                  <a:pt x="842" y="1402"/>
                </a:lnTo>
                <a:lnTo>
                  <a:pt x="869" y="1483"/>
                </a:lnTo>
                <a:lnTo>
                  <a:pt x="895" y="1564"/>
                </a:lnTo>
                <a:lnTo>
                  <a:pt x="920" y="1647"/>
                </a:lnTo>
                <a:lnTo>
                  <a:pt x="944" y="1730"/>
                </a:lnTo>
                <a:lnTo>
                  <a:pt x="967" y="1813"/>
                </a:lnTo>
                <a:lnTo>
                  <a:pt x="988" y="1898"/>
                </a:lnTo>
                <a:lnTo>
                  <a:pt x="1008" y="1983"/>
                </a:lnTo>
                <a:lnTo>
                  <a:pt x="1027" y="2068"/>
                </a:lnTo>
                <a:lnTo>
                  <a:pt x="1044" y="2154"/>
                </a:lnTo>
                <a:lnTo>
                  <a:pt x="1060" y="2240"/>
                </a:lnTo>
                <a:lnTo>
                  <a:pt x="1076" y="2327"/>
                </a:lnTo>
                <a:lnTo>
                  <a:pt x="1089" y="2415"/>
                </a:lnTo>
                <a:lnTo>
                  <a:pt x="1102" y="2502"/>
                </a:lnTo>
                <a:lnTo>
                  <a:pt x="1113" y="2590"/>
                </a:lnTo>
                <a:lnTo>
                  <a:pt x="1124" y="2678"/>
                </a:lnTo>
                <a:lnTo>
                  <a:pt x="1133" y="2767"/>
                </a:lnTo>
                <a:lnTo>
                  <a:pt x="1140" y="2856"/>
                </a:lnTo>
                <a:lnTo>
                  <a:pt x="1147" y="2945"/>
                </a:lnTo>
                <a:lnTo>
                  <a:pt x="1152" y="3034"/>
                </a:lnTo>
                <a:lnTo>
                  <a:pt x="1157" y="3123"/>
                </a:lnTo>
                <a:lnTo>
                  <a:pt x="1160" y="3212"/>
                </a:lnTo>
                <a:lnTo>
                  <a:pt x="1161" y="3302"/>
                </a:lnTo>
                <a:lnTo>
                  <a:pt x="1162" y="339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0" name="Freeform 115"/>
          <p:cNvSpPr>
            <a:spLocks/>
          </p:cNvSpPr>
          <p:nvPr/>
        </p:nvSpPr>
        <p:spPr bwMode="auto">
          <a:xfrm flipV="1">
            <a:off x="5727215" y="4156541"/>
            <a:ext cx="1055688" cy="2332038"/>
          </a:xfrm>
          <a:custGeom>
            <a:avLst/>
            <a:gdLst>
              <a:gd name="T0" fmla="*/ 0 w 1540"/>
              <a:gd name="T1" fmla="*/ 0 h 3402"/>
              <a:gd name="T2" fmla="*/ 73 w 1540"/>
              <a:gd name="T3" fmla="*/ 53 h 3402"/>
              <a:gd name="T4" fmla="*/ 145 w 1540"/>
              <a:gd name="T5" fmla="*/ 107 h 3402"/>
              <a:gd name="T6" fmla="*/ 214 w 1540"/>
              <a:gd name="T7" fmla="*/ 164 h 3402"/>
              <a:gd name="T8" fmla="*/ 281 w 1540"/>
              <a:gd name="T9" fmla="*/ 222 h 3402"/>
              <a:gd name="T10" fmla="*/ 347 w 1540"/>
              <a:gd name="T11" fmla="*/ 283 h 3402"/>
              <a:gd name="T12" fmla="*/ 410 w 1540"/>
              <a:gd name="T13" fmla="*/ 345 h 3402"/>
              <a:gd name="T14" fmla="*/ 472 w 1540"/>
              <a:gd name="T15" fmla="*/ 409 h 3402"/>
              <a:gd name="T16" fmla="*/ 532 w 1540"/>
              <a:gd name="T17" fmla="*/ 474 h 3402"/>
              <a:gd name="T18" fmla="*/ 590 w 1540"/>
              <a:gd name="T19" fmla="*/ 541 h 3402"/>
              <a:gd name="T20" fmla="*/ 646 w 1540"/>
              <a:gd name="T21" fmla="*/ 610 h 3402"/>
              <a:gd name="T22" fmla="*/ 700 w 1540"/>
              <a:gd name="T23" fmla="*/ 680 h 3402"/>
              <a:gd name="T24" fmla="*/ 753 w 1540"/>
              <a:gd name="T25" fmla="*/ 752 h 3402"/>
              <a:gd name="T26" fmla="*/ 804 w 1540"/>
              <a:gd name="T27" fmla="*/ 825 h 3402"/>
              <a:gd name="T28" fmla="*/ 852 w 1540"/>
              <a:gd name="T29" fmla="*/ 899 h 3402"/>
              <a:gd name="T30" fmla="*/ 900 w 1540"/>
              <a:gd name="T31" fmla="*/ 974 h 3402"/>
              <a:gd name="T32" fmla="*/ 945 w 1540"/>
              <a:gd name="T33" fmla="*/ 1051 h 3402"/>
              <a:gd name="T34" fmla="*/ 989 w 1540"/>
              <a:gd name="T35" fmla="*/ 1128 h 3402"/>
              <a:gd name="T36" fmla="*/ 1031 w 1540"/>
              <a:gd name="T37" fmla="*/ 1207 h 3402"/>
              <a:gd name="T38" fmla="*/ 1071 w 1540"/>
              <a:gd name="T39" fmla="*/ 1287 h 3402"/>
              <a:gd name="T40" fmla="*/ 1110 w 1540"/>
              <a:gd name="T41" fmla="*/ 1368 h 3402"/>
              <a:gd name="T42" fmla="*/ 1146 w 1540"/>
              <a:gd name="T43" fmla="*/ 1450 h 3402"/>
              <a:gd name="T44" fmla="*/ 1182 w 1540"/>
              <a:gd name="T45" fmla="*/ 1532 h 3402"/>
              <a:gd name="T46" fmla="*/ 1215 w 1540"/>
              <a:gd name="T47" fmla="*/ 1616 h 3402"/>
              <a:gd name="T48" fmla="*/ 1247 w 1540"/>
              <a:gd name="T49" fmla="*/ 1700 h 3402"/>
              <a:gd name="T50" fmla="*/ 1277 w 1540"/>
              <a:gd name="T51" fmla="*/ 1786 h 3402"/>
              <a:gd name="T52" fmla="*/ 1306 w 1540"/>
              <a:gd name="T53" fmla="*/ 1871 h 3402"/>
              <a:gd name="T54" fmla="*/ 1332 w 1540"/>
              <a:gd name="T55" fmla="*/ 1958 h 3402"/>
              <a:gd name="T56" fmla="*/ 1358 w 1540"/>
              <a:gd name="T57" fmla="*/ 2045 h 3402"/>
              <a:gd name="T58" fmla="*/ 1381 w 1540"/>
              <a:gd name="T59" fmla="*/ 2133 h 3402"/>
              <a:gd name="T60" fmla="*/ 1403 w 1540"/>
              <a:gd name="T61" fmla="*/ 2221 h 3402"/>
              <a:gd name="T62" fmla="*/ 1423 w 1540"/>
              <a:gd name="T63" fmla="*/ 2310 h 3402"/>
              <a:gd name="T64" fmla="*/ 1442 w 1540"/>
              <a:gd name="T65" fmla="*/ 2399 h 3402"/>
              <a:gd name="T66" fmla="*/ 1459 w 1540"/>
              <a:gd name="T67" fmla="*/ 2489 h 3402"/>
              <a:gd name="T68" fmla="*/ 1474 w 1540"/>
              <a:gd name="T69" fmla="*/ 2579 h 3402"/>
              <a:gd name="T70" fmla="*/ 1488 w 1540"/>
              <a:gd name="T71" fmla="*/ 2670 h 3402"/>
              <a:gd name="T72" fmla="*/ 1500 w 1540"/>
              <a:gd name="T73" fmla="*/ 2761 h 3402"/>
              <a:gd name="T74" fmla="*/ 1511 w 1540"/>
              <a:gd name="T75" fmla="*/ 2852 h 3402"/>
              <a:gd name="T76" fmla="*/ 1520 w 1540"/>
              <a:gd name="T77" fmla="*/ 2943 h 3402"/>
              <a:gd name="T78" fmla="*/ 1527 w 1540"/>
              <a:gd name="T79" fmla="*/ 3035 h 3402"/>
              <a:gd name="T80" fmla="*/ 1533 w 1540"/>
              <a:gd name="T81" fmla="*/ 3126 h 3402"/>
              <a:gd name="T82" fmla="*/ 1537 w 1540"/>
              <a:gd name="T83" fmla="*/ 3218 h 3402"/>
              <a:gd name="T84" fmla="*/ 1539 w 1540"/>
              <a:gd name="T85" fmla="*/ 3310 h 3402"/>
              <a:gd name="T86" fmla="*/ 1540 w 1540"/>
              <a:gd name="T87" fmla="*/ 3402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0" h="3402">
                <a:moveTo>
                  <a:pt x="0" y="0"/>
                </a:moveTo>
                <a:lnTo>
                  <a:pt x="73" y="53"/>
                </a:lnTo>
                <a:lnTo>
                  <a:pt x="145" y="107"/>
                </a:lnTo>
                <a:lnTo>
                  <a:pt x="214" y="164"/>
                </a:lnTo>
                <a:lnTo>
                  <a:pt x="281" y="222"/>
                </a:lnTo>
                <a:lnTo>
                  <a:pt x="347" y="283"/>
                </a:lnTo>
                <a:lnTo>
                  <a:pt x="410" y="345"/>
                </a:lnTo>
                <a:lnTo>
                  <a:pt x="472" y="409"/>
                </a:lnTo>
                <a:lnTo>
                  <a:pt x="532" y="474"/>
                </a:lnTo>
                <a:lnTo>
                  <a:pt x="590" y="541"/>
                </a:lnTo>
                <a:lnTo>
                  <a:pt x="646" y="610"/>
                </a:lnTo>
                <a:lnTo>
                  <a:pt x="700" y="680"/>
                </a:lnTo>
                <a:lnTo>
                  <a:pt x="753" y="752"/>
                </a:lnTo>
                <a:lnTo>
                  <a:pt x="804" y="825"/>
                </a:lnTo>
                <a:lnTo>
                  <a:pt x="852" y="899"/>
                </a:lnTo>
                <a:lnTo>
                  <a:pt x="900" y="974"/>
                </a:lnTo>
                <a:lnTo>
                  <a:pt x="945" y="1051"/>
                </a:lnTo>
                <a:lnTo>
                  <a:pt x="989" y="1128"/>
                </a:lnTo>
                <a:lnTo>
                  <a:pt x="1031" y="1207"/>
                </a:lnTo>
                <a:lnTo>
                  <a:pt x="1071" y="1287"/>
                </a:lnTo>
                <a:lnTo>
                  <a:pt x="1110" y="1368"/>
                </a:lnTo>
                <a:lnTo>
                  <a:pt x="1146" y="1450"/>
                </a:lnTo>
                <a:lnTo>
                  <a:pt x="1182" y="1532"/>
                </a:lnTo>
                <a:lnTo>
                  <a:pt x="1215" y="1616"/>
                </a:lnTo>
                <a:lnTo>
                  <a:pt x="1247" y="1700"/>
                </a:lnTo>
                <a:lnTo>
                  <a:pt x="1277" y="1786"/>
                </a:lnTo>
                <a:lnTo>
                  <a:pt x="1306" y="1871"/>
                </a:lnTo>
                <a:lnTo>
                  <a:pt x="1332" y="1958"/>
                </a:lnTo>
                <a:lnTo>
                  <a:pt x="1358" y="2045"/>
                </a:lnTo>
                <a:lnTo>
                  <a:pt x="1381" y="2133"/>
                </a:lnTo>
                <a:lnTo>
                  <a:pt x="1403" y="2221"/>
                </a:lnTo>
                <a:lnTo>
                  <a:pt x="1423" y="2310"/>
                </a:lnTo>
                <a:lnTo>
                  <a:pt x="1442" y="2399"/>
                </a:lnTo>
                <a:lnTo>
                  <a:pt x="1459" y="2489"/>
                </a:lnTo>
                <a:lnTo>
                  <a:pt x="1474" y="2579"/>
                </a:lnTo>
                <a:lnTo>
                  <a:pt x="1488" y="2670"/>
                </a:lnTo>
                <a:lnTo>
                  <a:pt x="1500" y="2761"/>
                </a:lnTo>
                <a:lnTo>
                  <a:pt x="1511" y="2852"/>
                </a:lnTo>
                <a:lnTo>
                  <a:pt x="1520" y="2943"/>
                </a:lnTo>
                <a:lnTo>
                  <a:pt x="1527" y="3035"/>
                </a:lnTo>
                <a:lnTo>
                  <a:pt x="1533" y="3126"/>
                </a:lnTo>
                <a:lnTo>
                  <a:pt x="1537" y="3218"/>
                </a:lnTo>
                <a:lnTo>
                  <a:pt x="1539" y="3310"/>
                </a:lnTo>
                <a:lnTo>
                  <a:pt x="1540" y="340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1" name="Freeform 116"/>
          <p:cNvSpPr>
            <a:spLocks/>
          </p:cNvSpPr>
          <p:nvPr/>
        </p:nvSpPr>
        <p:spPr bwMode="auto">
          <a:xfrm flipV="1">
            <a:off x="5747852" y="4156541"/>
            <a:ext cx="1309688" cy="2341563"/>
          </a:xfrm>
          <a:custGeom>
            <a:avLst/>
            <a:gdLst>
              <a:gd name="T0" fmla="*/ 0 w 1909"/>
              <a:gd name="T1" fmla="*/ 0 h 3416"/>
              <a:gd name="T2" fmla="*/ 88 w 1909"/>
              <a:gd name="T3" fmla="*/ 47 h 3416"/>
              <a:gd name="T4" fmla="*/ 174 w 1909"/>
              <a:gd name="T5" fmla="*/ 95 h 3416"/>
              <a:gd name="T6" fmla="*/ 259 w 1909"/>
              <a:gd name="T7" fmla="*/ 147 h 3416"/>
              <a:gd name="T8" fmla="*/ 341 w 1909"/>
              <a:gd name="T9" fmla="*/ 201 h 3416"/>
              <a:gd name="T10" fmla="*/ 420 w 1909"/>
              <a:gd name="T11" fmla="*/ 257 h 3416"/>
              <a:gd name="T12" fmla="*/ 498 w 1909"/>
              <a:gd name="T13" fmla="*/ 315 h 3416"/>
              <a:gd name="T14" fmla="*/ 574 w 1909"/>
              <a:gd name="T15" fmla="*/ 376 h 3416"/>
              <a:gd name="T16" fmla="*/ 647 w 1909"/>
              <a:gd name="T17" fmla="*/ 438 h 3416"/>
              <a:gd name="T18" fmla="*/ 719 w 1909"/>
              <a:gd name="T19" fmla="*/ 503 h 3416"/>
              <a:gd name="T20" fmla="*/ 788 w 1909"/>
              <a:gd name="T21" fmla="*/ 569 h 3416"/>
              <a:gd name="T22" fmla="*/ 855 w 1909"/>
              <a:gd name="T23" fmla="*/ 637 h 3416"/>
              <a:gd name="T24" fmla="*/ 920 w 1909"/>
              <a:gd name="T25" fmla="*/ 707 h 3416"/>
              <a:gd name="T26" fmla="*/ 983 w 1909"/>
              <a:gd name="T27" fmla="*/ 779 h 3416"/>
              <a:gd name="T28" fmla="*/ 1044 w 1909"/>
              <a:gd name="T29" fmla="*/ 852 h 3416"/>
              <a:gd name="T30" fmla="*/ 1103 w 1909"/>
              <a:gd name="T31" fmla="*/ 927 h 3416"/>
              <a:gd name="T32" fmla="*/ 1160 w 1909"/>
              <a:gd name="T33" fmla="*/ 1004 h 3416"/>
              <a:gd name="T34" fmla="*/ 1214 w 1909"/>
              <a:gd name="T35" fmla="*/ 1081 h 3416"/>
              <a:gd name="T36" fmla="*/ 1267 w 1909"/>
              <a:gd name="T37" fmla="*/ 1161 h 3416"/>
              <a:gd name="T38" fmla="*/ 1317 w 1909"/>
              <a:gd name="T39" fmla="*/ 1241 h 3416"/>
              <a:gd name="T40" fmla="*/ 1366 w 1909"/>
              <a:gd name="T41" fmla="*/ 1323 h 3416"/>
              <a:gd name="T42" fmla="*/ 1412 w 1909"/>
              <a:gd name="T43" fmla="*/ 1405 h 3416"/>
              <a:gd name="T44" fmla="*/ 1456 w 1909"/>
              <a:gd name="T45" fmla="*/ 1489 h 3416"/>
              <a:gd name="T46" fmla="*/ 1498 w 1909"/>
              <a:gd name="T47" fmla="*/ 1574 h 3416"/>
              <a:gd name="T48" fmla="*/ 1538 w 1909"/>
              <a:gd name="T49" fmla="*/ 1660 h 3416"/>
              <a:gd name="T50" fmla="*/ 1576 w 1909"/>
              <a:gd name="T51" fmla="*/ 1747 h 3416"/>
              <a:gd name="T52" fmla="*/ 1612 w 1909"/>
              <a:gd name="T53" fmla="*/ 1835 h 3416"/>
              <a:gd name="T54" fmla="*/ 1646 w 1909"/>
              <a:gd name="T55" fmla="*/ 1924 h 3416"/>
              <a:gd name="T56" fmla="*/ 1678 w 1909"/>
              <a:gd name="T57" fmla="*/ 2013 h 3416"/>
              <a:gd name="T58" fmla="*/ 1708 w 1909"/>
              <a:gd name="T59" fmla="*/ 2104 h 3416"/>
              <a:gd name="T60" fmla="*/ 1736 w 1909"/>
              <a:gd name="T61" fmla="*/ 2195 h 3416"/>
              <a:gd name="T62" fmla="*/ 1761 w 1909"/>
              <a:gd name="T63" fmla="*/ 2286 h 3416"/>
              <a:gd name="T64" fmla="*/ 1785 w 1909"/>
              <a:gd name="T65" fmla="*/ 2378 h 3416"/>
              <a:gd name="T66" fmla="*/ 1806 w 1909"/>
              <a:gd name="T67" fmla="*/ 2471 h 3416"/>
              <a:gd name="T68" fmla="*/ 1826 w 1909"/>
              <a:gd name="T69" fmla="*/ 2564 h 3416"/>
              <a:gd name="T70" fmla="*/ 1843 w 1909"/>
              <a:gd name="T71" fmla="*/ 2658 h 3416"/>
              <a:gd name="T72" fmla="*/ 1859 w 1909"/>
              <a:gd name="T73" fmla="*/ 2752 h 3416"/>
              <a:gd name="T74" fmla="*/ 1872 w 1909"/>
              <a:gd name="T75" fmla="*/ 2846 h 3416"/>
              <a:gd name="T76" fmla="*/ 1883 w 1909"/>
              <a:gd name="T77" fmla="*/ 2940 h 3416"/>
              <a:gd name="T78" fmla="*/ 1892 w 1909"/>
              <a:gd name="T79" fmla="*/ 3035 h 3416"/>
              <a:gd name="T80" fmla="*/ 1900 w 1909"/>
              <a:gd name="T81" fmla="*/ 3130 h 3416"/>
              <a:gd name="T82" fmla="*/ 1905 w 1909"/>
              <a:gd name="T83" fmla="*/ 3225 h 3416"/>
              <a:gd name="T84" fmla="*/ 1908 w 1909"/>
              <a:gd name="T85" fmla="*/ 3321 h 3416"/>
              <a:gd name="T86" fmla="*/ 1909 w 1909"/>
              <a:gd name="T87" fmla="*/ 3416 h 3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9" h="3416">
                <a:moveTo>
                  <a:pt x="0" y="0"/>
                </a:moveTo>
                <a:lnTo>
                  <a:pt x="88" y="47"/>
                </a:lnTo>
                <a:lnTo>
                  <a:pt x="174" y="95"/>
                </a:lnTo>
                <a:lnTo>
                  <a:pt x="259" y="147"/>
                </a:lnTo>
                <a:lnTo>
                  <a:pt x="341" y="201"/>
                </a:lnTo>
                <a:lnTo>
                  <a:pt x="420" y="257"/>
                </a:lnTo>
                <a:lnTo>
                  <a:pt x="498" y="315"/>
                </a:lnTo>
                <a:lnTo>
                  <a:pt x="574" y="376"/>
                </a:lnTo>
                <a:lnTo>
                  <a:pt x="647" y="438"/>
                </a:lnTo>
                <a:lnTo>
                  <a:pt x="719" y="503"/>
                </a:lnTo>
                <a:lnTo>
                  <a:pt x="788" y="569"/>
                </a:lnTo>
                <a:lnTo>
                  <a:pt x="855" y="637"/>
                </a:lnTo>
                <a:lnTo>
                  <a:pt x="920" y="707"/>
                </a:lnTo>
                <a:lnTo>
                  <a:pt x="983" y="779"/>
                </a:lnTo>
                <a:lnTo>
                  <a:pt x="1044" y="852"/>
                </a:lnTo>
                <a:lnTo>
                  <a:pt x="1103" y="927"/>
                </a:lnTo>
                <a:lnTo>
                  <a:pt x="1160" y="1004"/>
                </a:lnTo>
                <a:lnTo>
                  <a:pt x="1214" y="1081"/>
                </a:lnTo>
                <a:lnTo>
                  <a:pt x="1267" y="1161"/>
                </a:lnTo>
                <a:lnTo>
                  <a:pt x="1317" y="1241"/>
                </a:lnTo>
                <a:lnTo>
                  <a:pt x="1366" y="1323"/>
                </a:lnTo>
                <a:lnTo>
                  <a:pt x="1412" y="1405"/>
                </a:lnTo>
                <a:lnTo>
                  <a:pt x="1456" y="1489"/>
                </a:lnTo>
                <a:lnTo>
                  <a:pt x="1498" y="1574"/>
                </a:lnTo>
                <a:lnTo>
                  <a:pt x="1538" y="1660"/>
                </a:lnTo>
                <a:lnTo>
                  <a:pt x="1576" y="1747"/>
                </a:lnTo>
                <a:lnTo>
                  <a:pt x="1612" y="1835"/>
                </a:lnTo>
                <a:lnTo>
                  <a:pt x="1646" y="1924"/>
                </a:lnTo>
                <a:lnTo>
                  <a:pt x="1678" y="2013"/>
                </a:lnTo>
                <a:lnTo>
                  <a:pt x="1708" y="2104"/>
                </a:lnTo>
                <a:lnTo>
                  <a:pt x="1736" y="2195"/>
                </a:lnTo>
                <a:lnTo>
                  <a:pt x="1761" y="2286"/>
                </a:lnTo>
                <a:lnTo>
                  <a:pt x="1785" y="2378"/>
                </a:lnTo>
                <a:lnTo>
                  <a:pt x="1806" y="2471"/>
                </a:lnTo>
                <a:lnTo>
                  <a:pt x="1826" y="2564"/>
                </a:lnTo>
                <a:lnTo>
                  <a:pt x="1843" y="2658"/>
                </a:lnTo>
                <a:lnTo>
                  <a:pt x="1859" y="2752"/>
                </a:lnTo>
                <a:lnTo>
                  <a:pt x="1872" y="2846"/>
                </a:lnTo>
                <a:lnTo>
                  <a:pt x="1883" y="2940"/>
                </a:lnTo>
                <a:lnTo>
                  <a:pt x="1892" y="3035"/>
                </a:lnTo>
                <a:lnTo>
                  <a:pt x="1900" y="3130"/>
                </a:lnTo>
                <a:lnTo>
                  <a:pt x="1905" y="3225"/>
                </a:lnTo>
                <a:lnTo>
                  <a:pt x="1908" y="3321"/>
                </a:lnTo>
                <a:lnTo>
                  <a:pt x="1909" y="3416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2" name="Freeform 117"/>
          <p:cNvSpPr>
            <a:spLocks/>
          </p:cNvSpPr>
          <p:nvPr/>
        </p:nvSpPr>
        <p:spPr bwMode="auto">
          <a:xfrm flipV="1">
            <a:off x="5765315" y="4156541"/>
            <a:ext cx="1554163" cy="2352675"/>
          </a:xfrm>
          <a:custGeom>
            <a:avLst/>
            <a:gdLst>
              <a:gd name="T0" fmla="*/ 0 w 2267"/>
              <a:gd name="T1" fmla="*/ 0 h 3432"/>
              <a:gd name="T2" fmla="*/ 101 w 2267"/>
              <a:gd name="T3" fmla="*/ 39 h 3432"/>
              <a:gd name="T4" fmla="*/ 200 w 2267"/>
              <a:gd name="T5" fmla="*/ 81 h 3432"/>
              <a:gd name="T6" fmla="*/ 297 w 2267"/>
              <a:gd name="T7" fmla="*/ 126 h 3432"/>
              <a:gd name="T8" fmla="*/ 392 w 2267"/>
              <a:gd name="T9" fmla="*/ 174 h 3432"/>
              <a:gd name="T10" fmla="*/ 485 w 2267"/>
              <a:gd name="T11" fmla="*/ 224 h 3432"/>
              <a:gd name="T12" fmla="*/ 575 w 2267"/>
              <a:gd name="T13" fmla="*/ 278 h 3432"/>
              <a:gd name="T14" fmla="*/ 664 w 2267"/>
              <a:gd name="T15" fmla="*/ 334 h 3432"/>
              <a:gd name="T16" fmla="*/ 750 w 2267"/>
              <a:gd name="T17" fmla="*/ 393 h 3432"/>
              <a:gd name="T18" fmla="*/ 834 w 2267"/>
              <a:gd name="T19" fmla="*/ 454 h 3432"/>
              <a:gd name="T20" fmla="*/ 916 w 2267"/>
              <a:gd name="T21" fmla="*/ 517 h 3432"/>
              <a:gd name="T22" fmla="*/ 995 w 2267"/>
              <a:gd name="T23" fmla="*/ 583 h 3432"/>
              <a:gd name="T24" fmla="*/ 1073 w 2267"/>
              <a:gd name="T25" fmla="*/ 651 h 3432"/>
              <a:gd name="T26" fmla="*/ 1148 w 2267"/>
              <a:gd name="T27" fmla="*/ 721 h 3432"/>
              <a:gd name="T28" fmla="*/ 1220 w 2267"/>
              <a:gd name="T29" fmla="*/ 793 h 3432"/>
              <a:gd name="T30" fmla="*/ 1290 w 2267"/>
              <a:gd name="T31" fmla="*/ 867 h 3432"/>
              <a:gd name="T32" fmla="*/ 1358 w 2267"/>
              <a:gd name="T33" fmla="*/ 943 h 3432"/>
              <a:gd name="T34" fmla="*/ 1424 w 2267"/>
              <a:gd name="T35" fmla="*/ 1020 h 3432"/>
              <a:gd name="T36" fmla="*/ 1487 w 2267"/>
              <a:gd name="T37" fmla="*/ 1100 h 3432"/>
              <a:gd name="T38" fmla="*/ 1548 w 2267"/>
              <a:gd name="T39" fmla="*/ 1181 h 3432"/>
              <a:gd name="T40" fmla="*/ 1606 w 2267"/>
              <a:gd name="T41" fmla="*/ 1263 h 3432"/>
              <a:gd name="T42" fmla="*/ 1662 w 2267"/>
              <a:gd name="T43" fmla="*/ 1347 h 3432"/>
              <a:gd name="T44" fmla="*/ 1715 w 2267"/>
              <a:gd name="T45" fmla="*/ 1432 h 3432"/>
              <a:gd name="T46" fmla="*/ 1766 w 2267"/>
              <a:gd name="T47" fmla="*/ 1519 h 3432"/>
              <a:gd name="T48" fmla="*/ 1815 w 2267"/>
              <a:gd name="T49" fmla="*/ 1607 h 3432"/>
              <a:gd name="T50" fmla="*/ 1861 w 2267"/>
              <a:gd name="T51" fmla="*/ 1696 h 3432"/>
              <a:gd name="T52" fmla="*/ 1905 w 2267"/>
              <a:gd name="T53" fmla="*/ 1786 h 3432"/>
              <a:gd name="T54" fmla="*/ 1946 w 2267"/>
              <a:gd name="T55" fmla="*/ 1878 h 3432"/>
              <a:gd name="T56" fmla="*/ 1985 w 2267"/>
              <a:gd name="T57" fmla="*/ 1970 h 3432"/>
              <a:gd name="T58" fmla="*/ 2021 w 2267"/>
              <a:gd name="T59" fmla="*/ 2063 h 3432"/>
              <a:gd name="T60" fmla="*/ 2055 w 2267"/>
              <a:gd name="T61" fmla="*/ 2158 h 3432"/>
              <a:gd name="T62" fmla="*/ 2086 w 2267"/>
              <a:gd name="T63" fmla="*/ 2253 h 3432"/>
              <a:gd name="T64" fmla="*/ 2115 w 2267"/>
              <a:gd name="T65" fmla="*/ 2348 h 3432"/>
              <a:gd name="T66" fmla="*/ 2141 w 2267"/>
              <a:gd name="T67" fmla="*/ 2445 h 3432"/>
              <a:gd name="T68" fmla="*/ 2165 w 2267"/>
              <a:gd name="T69" fmla="*/ 2542 h 3432"/>
              <a:gd name="T70" fmla="*/ 2187 w 2267"/>
              <a:gd name="T71" fmla="*/ 2639 h 3432"/>
              <a:gd name="T72" fmla="*/ 2205 w 2267"/>
              <a:gd name="T73" fmla="*/ 2737 h 3432"/>
              <a:gd name="T74" fmla="*/ 2222 w 2267"/>
              <a:gd name="T75" fmla="*/ 2836 h 3432"/>
              <a:gd name="T76" fmla="*/ 2235 w 2267"/>
              <a:gd name="T77" fmla="*/ 2934 h 3432"/>
              <a:gd name="T78" fmla="*/ 2247 w 2267"/>
              <a:gd name="T79" fmla="*/ 3034 h 3432"/>
              <a:gd name="T80" fmla="*/ 2256 w 2267"/>
              <a:gd name="T81" fmla="*/ 3133 h 3432"/>
              <a:gd name="T82" fmla="*/ 2262 w 2267"/>
              <a:gd name="T83" fmla="*/ 3233 h 3432"/>
              <a:gd name="T84" fmla="*/ 2266 w 2267"/>
              <a:gd name="T85" fmla="*/ 3332 h 3432"/>
              <a:gd name="T86" fmla="*/ 2267 w 2267"/>
              <a:gd name="T87" fmla="*/ 3432 h 3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7" h="3432">
                <a:moveTo>
                  <a:pt x="0" y="0"/>
                </a:moveTo>
                <a:lnTo>
                  <a:pt x="101" y="39"/>
                </a:lnTo>
                <a:lnTo>
                  <a:pt x="200" y="81"/>
                </a:lnTo>
                <a:lnTo>
                  <a:pt x="297" y="126"/>
                </a:lnTo>
                <a:lnTo>
                  <a:pt x="392" y="174"/>
                </a:lnTo>
                <a:lnTo>
                  <a:pt x="485" y="224"/>
                </a:lnTo>
                <a:lnTo>
                  <a:pt x="575" y="278"/>
                </a:lnTo>
                <a:lnTo>
                  <a:pt x="664" y="334"/>
                </a:lnTo>
                <a:lnTo>
                  <a:pt x="750" y="393"/>
                </a:lnTo>
                <a:lnTo>
                  <a:pt x="834" y="454"/>
                </a:lnTo>
                <a:lnTo>
                  <a:pt x="916" y="517"/>
                </a:lnTo>
                <a:lnTo>
                  <a:pt x="995" y="583"/>
                </a:lnTo>
                <a:lnTo>
                  <a:pt x="1073" y="651"/>
                </a:lnTo>
                <a:lnTo>
                  <a:pt x="1148" y="721"/>
                </a:lnTo>
                <a:lnTo>
                  <a:pt x="1220" y="793"/>
                </a:lnTo>
                <a:lnTo>
                  <a:pt x="1290" y="867"/>
                </a:lnTo>
                <a:lnTo>
                  <a:pt x="1358" y="943"/>
                </a:lnTo>
                <a:lnTo>
                  <a:pt x="1424" y="1020"/>
                </a:lnTo>
                <a:lnTo>
                  <a:pt x="1487" y="1100"/>
                </a:lnTo>
                <a:lnTo>
                  <a:pt x="1548" y="1181"/>
                </a:lnTo>
                <a:lnTo>
                  <a:pt x="1606" y="1263"/>
                </a:lnTo>
                <a:lnTo>
                  <a:pt x="1662" y="1347"/>
                </a:lnTo>
                <a:lnTo>
                  <a:pt x="1715" y="1432"/>
                </a:lnTo>
                <a:lnTo>
                  <a:pt x="1766" y="1519"/>
                </a:lnTo>
                <a:lnTo>
                  <a:pt x="1815" y="1607"/>
                </a:lnTo>
                <a:lnTo>
                  <a:pt x="1861" y="1696"/>
                </a:lnTo>
                <a:lnTo>
                  <a:pt x="1905" y="1786"/>
                </a:lnTo>
                <a:lnTo>
                  <a:pt x="1946" y="1878"/>
                </a:lnTo>
                <a:lnTo>
                  <a:pt x="1985" y="1970"/>
                </a:lnTo>
                <a:lnTo>
                  <a:pt x="2021" y="2063"/>
                </a:lnTo>
                <a:lnTo>
                  <a:pt x="2055" y="2158"/>
                </a:lnTo>
                <a:lnTo>
                  <a:pt x="2086" y="2253"/>
                </a:lnTo>
                <a:lnTo>
                  <a:pt x="2115" y="2348"/>
                </a:lnTo>
                <a:lnTo>
                  <a:pt x="2141" y="2445"/>
                </a:lnTo>
                <a:lnTo>
                  <a:pt x="2165" y="2542"/>
                </a:lnTo>
                <a:lnTo>
                  <a:pt x="2187" y="2639"/>
                </a:lnTo>
                <a:lnTo>
                  <a:pt x="2205" y="2737"/>
                </a:lnTo>
                <a:lnTo>
                  <a:pt x="2222" y="2836"/>
                </a:lnTo>
                <a:lnTo>
                  <a:pt x="2235" y="2934"/>
                </a:lnTo>
                <a:lnTo>
                  <a:pt x="2247" y="3034"/>
                </a:lnTo>
                <a:lnTo>
                  <a:pt x="2256" y="3133"/>
                </a:lnTo>
                <a:lnTo>
                  <a:pt x="2262" y="3233"/>
                </a:lnTo>
                <a:lnTo>
                  <a:pt x="2266" y="3332"/>
                </a:lnTo>
                <a:lnTo>
                  <a:pt x="2267" y="3432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3" name="Freeform 118"/>
          <p:cNvSpPr>
            <a:spLocks/>
          </p:cNvSpPr>
          <p:nvPr/>
        </p:nvSpPr>
        <p:spPr bwMode="auto">
          <a:xfrm flipV="1">
            <a:off x="5778015" y="4156541"/>
            <a:ext cx="1790700" cy="2365375"/>
          </a:xfrm>
          <a:custGeom>
            <a:avLst/>
            <a:gdLst>
              <a:gd name="T0" fmla="*/ 0 w 2612"/>
              <a:gd name="T1" fmla="*/ 0 h 3451"/>
              <a:gd name="T2" fmla="*/ 111 w 2612"/>
              <a:gd name="T3" fmla="*/ 31 h 3451"/>
              <a:gd name="T4" fmla="*/ 220 w 2612"/>
              <a:gd name="T5" fmla="*/ 65 h 3451"/>
              <a:gd name="T6" fmla="*/ 328 w 2612"/>
              <a:gd name="T7" fmla="*/ 102 h 3451"/>
              <a:gd name="T8" fmla="*/ 434 w 2612"/>
              <a:gd name="T9" fmla="*/ 143 h 3451"/>
              <a:gd name="T10" fmla="*/ 538 w 2612"/>
              <a:gd name="T11" fmla="*/ 187 h 3451"/>
              <a:gd name="T12" fmla="*/ 640 w 2612"/>
              <a:gd name="T13" fmla="*/ 235 h 3451"/>
              <a:gd name="T14" fmla="*/ 740 w 2612"/>
              <a:gd name="T15" fmla="*/ 285 h 3451"/>
              <a:gd name="T16" fmla="*/ 837 w 2612"/>
              <a:gd name="T17" fmla="*/ 339 h 3451"/>
              <a:gd name="T18" fmla="*/ 933 w 2612"/>
              <a:gd name="T19" fmla="*/ 396 h 3451"/>
              <a:gd name="T20" fmla="*/ 1026 w 2612"/>
              <a:gd name="T21" fmla="*/ 455 h 3451"/>
              <a:gd name="T22" fmla="*/ 1117 w 2612"/>
              <a:gd name="T23" fmla="*/ 517 h 3451"/>
              <a:gd name="T24" fmla="*/ 1206 w 2612"/>
              <a:gd name="T25" fmla="*/ 582 h 3451"/>
              <a:gd name="T26" fmla="*/ 1293 w 2612"/>
              <a:gd name="T27" fmla="*/ 650 h 3451"/>
              <a:gd name="T28" fmla="*/ 1377 w 2612"/>
              <a:gd name="T29" fmla="*/ 720 h 3451"/>
              <a:gd name="T30" fmla="*/ 1458 w 2612"/>
              <a:gd name="T31" fmla="*/ 792 h 3451"/>
              <a:gd name="T32" fmla="*/ 1537 w 2612"/>
              <a:gd name="T33" fmla="*/ 867 h 3451"/>
              <a:gd name="T34" fmla="*/ 1613 w 2612"/>
              <a:gd name="T35" fmla="*/ 944 h 3451"/>
              <a:gd name="T36" fmla="*/ 1687 w 2612"/>
              <a:gd name="T37" fmla="*/ 1023 h 3451"/>
              <a:gd name="T38" fmla="*/ 1758 w 2612"/>
              <a:gd name="T39" fmla="*/ 1105 h 3451"/>
              <a:gd name="T40" fmla="*/ 1827 w 2612"/>
              <a:gd name="T41" fmla="*/ 1188 h 3451"/>
              <a:gd name="T42" fmla="*/ 1892 w 2612"/>
              <a:gd name="T43" fmla="*/ 1273 h 3451"/>
              <a:gd name="T44" fmla="*/ 1955 w 2612"/>
              <a:gd name="T45" fmla="*/ 1360 h 3451"/>
              <a:gd name="T46" fmla="*/ 2016 w 2612"/>
              <a:gd name="T47" fmla="*/ 1448 h 3451"/>
              <a:gd name="T48" fmla="*/ 2073 w 2612"/>
              <a:gd name="T49" fmla="*/ 1539 h 3451"/>
              <a:gd name="T50" fmla="*/ 2128 w 2612"/>
              <a:gd name="T51" fmla="*/ 1630 h 3451"/>
              <a:gd name="T52" fmla="*/ 2180 w 2612"/>
              <a:gd name="T53" fmla="*/ 1723 h 3451"/>
              <a:gd name="T54" fmla="*/ 2229 w 2612"/>
              <a:gd name="T55" fmla="*/ 1818 h 3451"/>
              <a:gd name="T56" fmla="*/ 2275 w 2612"/>
              <a:gd name="T57" fmla="*/ 1914 h 3451"/>
              <a:gd name="T58" fmla="*/ 2318 w 2612"/>
              <a:gd name="T59" fmla="*/ 2011 h 3451"/>
              <a:gd name="T60" fmla="*/ 2358 w 2612"/>
              <a:gd name="T61" fmla="*/ 2109 h 3451"/>
              <a:gd name="T62" fmla="*/ 2396 w 2612"/>
              <a:gd name="T63" fmla="*/ 2208 h 3451"/>
              <a:gd name="T64" fmla="*/ 2430 w 2612"/>
              <a:gd name="T65" fmla="*/ 2309 h 3451"/>
              <a:gd name="T66" fmla="*/ 2462 w 2612"/>
              <a:gd name="T67" fmla="*/ 2410 h 3451"/>
              <a:gd name="T68" fmla="*/ 2490 w 2612"/>
              <a:gd name="T69" fmla="*/ 2512 h 3451"/>
              <a:gd name="T70" fmla="*/ 2516 w 2612"/>
              <a:gd name="T71" fmla="*/ 2614 h 3451"/>
              <a:gd name="T72" fmla="*/ 2538 w 2612"/>
              <a:gd name="T73" fmla="*/ 2717 h 3451"/>
              <a:gd name="T74" fmla="*/ 2558 w 2612"/>
              <a:gd name="T75" fmla="*/ 2821 h 3451"/>
              <a:gd name="T76" fmla="*/ 2574 w 2612"/>
              <a:gd name="T77" fmla="*/ 2925 h 3451"/>
              <a:gd name="T78" fmla="*/ 2588 w 2612"/>
              <a:gd name="T79" fmla="*/ 3030 h 3451"/>
              <a:gd name="T80" fmla="*/ 2598 w 2612"/>
              <a:gd name="T81" fmla="*/ 3135 h 3451"/>
              <a:gd name="T82" fmla="*/ 2606 w 2612"/>
              <a:gd name="T83" fmla="*/ 3240 h 3451"/>
              <a:gd name="T84" fmla="*/ 2611 w 2612"/>
              <a:gd name="T85" fmla="*/ 3346 h 3451"/>
              <a:gd name="T86" fmla="*/ 2612 w 2612"/>
              <a:gd name="T87" fmla="*/ 3451 h 3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12" h="3451">
                <a:moveTo>
                  <a:pt x="0" y="0"/>
                </a:moveTo>
                <a:lnTo>
                  <a:pt x="111" y="31"/>
                </a:lnTo>
                <a:lnTo>
                  <a:pt x="220" y="65"/>
                </a:lnTo>
                <a:lnTo>
                  <a:pt x="328" y="102"/>
                </a:lnTo>
                <a:lnTo>
                  <a:pt x="434" y="143"/>
                </a:lnTo>
                <a:lnTo>
                  <a:pt x="538" y="187"/>
                </a:lnTo>
                <a:lnTo>
                  <a:pt x="640" y="235"/>
                </a:lnTo>
                <a:lnTo>
                  <a:pt x="740" y="285"/>
                </a:lnTo>
                <a:lnTo>
                  <a:pt x="837" y="339"/>
                </a:lnTo>
                <a:lnTo>
                  <a:pt x="933" y="396"/>
                </a:lnTo>
                <a:lnTo>
                  <a:pt x="1026" y="455"/>
                </a:lnTo>
                <a:lnTo>
                  <a:pt x="1117" y="517"/>
                </a:lnTo>
                <a:lnTo>
                  <a:pt x="1206" y="582"/>
                </a:lnTo>
                <a:lnTo>
                  <a:pt x="1293" y="650"/>
                </a:lnTo>
                <a:lnTo>
                  <a:pt x="1377" y="720"/>
                </a:lnTo>
                <a:lnTo>
                  <a:pt x="1458" y="792"/>
                </a:lnTo>
                <a:lnTo>
                  <a:pt x="1537" y="867"/>
                </a:lnTo>
                <a:lnTo>
                  <a:pt x="1613" y="944"/>
                </a:lnTo>
                <a:lnTo>
                  <a:pt x="1687" y="1023"/>
                </a:lnTo>
                <a:lnTo>
                  <a:pt x="1758" y="1105"/>
                </a:lnTo>
                <a:lnTo>
                  <a:pt x="1827" y="1188"/>
                </a:lnTo>
                <a:lnTo>
                  <a:pt x="1892" y="1273"/>
                </a:lnTo>
                <a:lnTo>
                  <a:pt x="1955" y="1360"/>
                </a:lnTo>
                <a:lnTo>
                  <a:pt x="2016" y="1448"/>
                </a:lnTo>
                <a:lnTo>
                  <a:pt x="2073" y="1539"/>
                </a:lnTo>
                <a:lnTo>
                  <a:pt x="2128" y="1630"/>
                </a:lnTo>
                <a:lnTo>
                  <a:pt x="2180" y="1723"/>
                </a:lnTo>
                <a:lnTo>
                  <a:pt x="2229" y="1818"/>
                </a:lnTo>
                <a:lnTo>
                  <a:pt x="2275" y="1914"/>
                </a:lnTo>
                <a:lnTo>
                  <a:pt x="2318" y="2011"/>
                </a:lnTo>
                <a:lnTo>
                  <a:pt x="2358" y="2109"/>
                </a:lnTo>
                <a:lnTo>
                  <a:pt x="2396" y="2208"/>
                </a:lnTo>
                <a:lnTo>
                  <a:pt x="2430" y="2309"/>
                </a:lnTo>
                <a:lnTo>
                  <a:pt x="2462" y="2410"/>
                </a:lnTo>
                <a:lnTo>
                  <a:pt x="2490" y="2512"/>
                </a:lnTo>
                <a:lnTo>
                  <a:pt x="2516" y="2614"/>
                </a:lnTo>
                <a:lnTo>
                  <a:pt x="2538" y="2717"/>
                </a:lnTo>
                <a:lnTo>
                  <a:pt x="2558" y="2821"/>
                </a:lnTo>
                <a:lnTo>
                  <a:pt x="2574" y="2925"/>
                </a:lnTo>
                <a:lnTo>
                  <a:pt x="2588" y="3030"/>
                </a:lnTo>
                <a:lnTo>
                  <a:pt x="2598" y="3135"/>
                </a:lnTo>
                <a:lnTo>
                  <a:pt x="2606" y="3240"/>
                </a:lnTo>
                <a:lnTo>
                  <a:pt x="2611" y="3346"/>
                </a:lnTo>
                <a:lnTo>
                  <a:pt x="2612" y="345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4" name="Freeform 119"/>
          <p:cNvSpPr>
            <a:spLocks/>
          </p:cNvSpPr>
          <p:nvPr/>
        </p:nvSpPr>
        <p:spPr bwMode="auto">
          <a:xfrm flipV="1">
            <a:off x="5785952" y="4156541"/>
            <a:ext cx="2017713" cy="2379663"/>
          </a:xfrm>
          <a:custGeom>
            <a:avLst/>
            <a:gdLst>
              <a:gd name="T0" fmla="*/ 0 w 2943"/>
              <a:gd name="T1" fmla="*/ 0 h 3471"/>
              <a:gd name="T2" fmla="*/ 118 w 2943"/>
              <a:gd name="T3" fmla="*/ 21 h 3471"/>
              <a:gd name="T4" fmla="*/ 235 w 2943"/>
              <a:gd name="T5" fmla="*/ 46 h 3471"/>
              <a:gd name="T6" fmla="*/ 351 w 2943"/>
              <a:gd name="T7" fmla="*/ 75 h 3471"/>
              <a:gd name="T8" fmla="*/ 465 w 2943"/>
              <a:gd name="T9" fmla="*/ 108 h 3471"/>
              <a:gd name="T10" fmla="*/ 578 w 2943"/>
              <a:gd name="T11" fmla="*/ 144 h 3471"/>
              <a:gd name="T12" fmla="*/ 689 w 2943"/>
              <a:gd name="T13" fmla="*/ 184 h 3471"/>
              <a:gd name="T14" fmla="*/ 799 w 2943"/>
              <a:gd name="T15" fmla="*/ 228 h 3471"/>
              <a:gd name="T16" fmla="*/ 906 w 2943"/>
              <a:gd name="T17" fmla="*/ 276 h 3471"/>
              <a:gd name="T18" fmla="*/ 1012 w 2943"/>
              <a:gd name="T19" fmla="*/ 327 h 3471"/>
              <a:gd name="T20" fmla="*/ 1116 w 2943"/>
              <a:gd name="T21" fmla="*/ 381 h 3471"/>
              <a:gd name="T22" fmla="*/ 1218 w 2943"/>
              <a:gd name="T23" fmla="*/ 439 h 3471"/>
              <a:gd name="T24" fmla="*/ 1317 w 2943"/>
              <a:gd name="T25" fmla="*/ 499 h 3471"/>
              <a:gd name="T26" fmla="*/ 1414 w 2943"/>
              <a:gd name="T27" fmla="*/ 564 h 3471"/>
              <a:gd name="T28" fmla="*/ 1509 w 2943"/>
              <a:gd name="T29" fmla="*/ 631 h 3471"/>
              <a:gd name="T30" fmla="*/ 1601 w 2943"/>
              <a:gd name="T31" fmla="*/ 701 h 3471"/>
              <a:gd name="T32" fmla="*/ 1691 w 2943"/>
              <a:gd name="T33" fmla="*/ 774 h 3471"/>
              <a:gd name="T34" fmla="*/ 1778 w 2943"/>
              <a:gd name="T35" fmla="*/ 850 h 3471"/>
              <a:gd name="T36" fmla="*/ 1862 w 2943"/>
              <a:gd name="T37" fmla="*/ 928 h 3471"/>
              <a:gd name="T38" fmla="*/ 1944 w 2943"/>
              <a:gd name="T39" fmla="*/ 1009 h 3471"/>
              <a:gd name="T40" fmla="*/ 2023 w 2943"/>
              <a:gd name="T41" fmla="*/ 1093 h 3471"/>
              <a:gd name="T42" fmla="*/ 2099 w 2943"/>
              <a:gd name="T43" fmla="*/ 1179 h 3471"/>
              <a:gd name="T44" fmla="*/ 2172 w 2943"/>
              <a:gd name="T45" fmla="*/ 1267 h 3471"/>
              <a:gd name="T46" fmla="*/ 2242 w 2943"/>
              <a:gd name="T47" fmla="*/ 1357 h 3471"/>
              <a:gd name="T48" fmla="*/ 2308 w 2943"/>
              <a:gd name="T49" fmla="*/ 1450 h 3471"/>
              <a:gd name="T50" fmla="*/ 2372 w 2943"/>
              <a:gd name="T51" fmla="*/ 1545 h 3471"/>
              <a:gd name="T52" fmla="*/ 2433 w 2943"/>
              <a:gd name="T53" fmla="*/ 1641 h 3471"/>
              <a:gd name="T54" fmla="*/ 2490 w 2943"/>
              <a:gd name="T55" fmla="*/ 1739 h 3471"/>
              <a:gd name="T56" fmla="*/ 2544 w 2943"/>
              <a:gd name="T57" fmla="*/ 1839 h 3471"/>
              <a:gd name="T58" fmla="*/ 2595 w 2943"/>
              <a:gd name="T59" fmla="*/ 1941 h 3471"/>
              <a:gd name="T60" fmla="*/ 2642 w 2943"/>
              <a:gd name="T61" fmla="*/ 2044 h 3471"/>
              <a:gd name="T62" fmla="*/ 2686 w 2943"/>
              <a:gd name="T63" fmla="*/ 2148 h 3471"/>
              <a:gd name="T64" fmla="*/ 2727 w 2943"/>
              <a:gd name="T65" fmla="*/ 2254 h 3471"/>
              <a:gd name="T66" fmla="*/ 2764 w 2943"/>
              <a:gd name="T67" fmla="*/ 2361 h 3471"/>
              <a:gd name="T68" fmla="*/ 2798 w 2943"/>
              <a:gd name="T69" fmla="*/ 2469 h 3471"/>
              <a:gd name="T70" fmla="*/ 2828 w 2943"/>
              <a:gd name="T71" fmla="*/ 2578 h 3471"/>
              <a:gd name="T72" fmla="*/ 2855 w 2943"/>
              <a:gd name="T73" fmla="*/ 2688 h 3471"/>
              <a:gd name="T74" fmla="*/ 2878 w 2943"/>
              <a:gd name="T75" fmla="*/ 2798 h 3471"/>
              <a:gd name="T76" fmla="*/ 2898 w 2943"/>
              <a:gd name="T77" fmla="*/ 2909 h 3471"/>
              <a:gd name="T78" fmla="*/ 2914 w 2943"/>
              <a:gd name="T79" fmla="*/ 3021 h 3471"/>
              <a:gd name="T80" fmla="*/ 2926 w 2943"/>
              <a:gd name="T81" fmla="*/ 3133 h 3471"/>
              <a:gd name="T82" fmla="*/ 2935 w 2943"/>
              <a:gd name="T83" fmla="*/ 3246 h 3471"/>
              <a:gd name="T84" fmla="*/ 2941 w 2943"/>
              <a:gd name="T85" fmla="*/ 3358 h 3471"/>
              <a:gd name="T86" fmla="*/ 2943 w 2943"/>
              <a:gd name="T87" fmla="*/ 3471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3" h="3471">
                <a:moveTo>
                  <a:pt x="0" y="0"/>
                </a:moveTo>
                <a:lnTo>
                  <a:pt x="118" y="21"/>
                </a:lnTo>
                <a:lnTo>
                  <a:pt x="235" y="46"/>
                </a:lnTo>
                <a:lnTo>
                  <a:pt x="351" y="75"/>
                </a:lnTo>
                <a:lnTo>
                  <a:pt x="465" y="108"/>
                </a:lnTo>
                <a:lnTo>
                  <a:pt x="578" y="144"/>
                </a:lnTo>
                <a:lnTo>
                  <a:pt x="689" y="184"/>
                </a:lnTo>
                <a:lnTo>
                  <a:pt x="799" y="228"/>
                </a:lnTo>
                <a:lnTo>
                  <a:pt x="906" y="276"/>
                </a:lnTo>
                <a:lnTo>
                  <a:pt x="1012" y="327"/>
                </a:lnTo>
                <a:lnTo>
                  <a:pt x="1116" y="381"/>
                </a:lnTo>
                <a:lnTo>
                  <a:pt x="1218" y="439"/>
                </a:lnTo>
                <a:lnTo>
                  <a:pt x="1317" y="499"/>
                </a:lnTo>
                <a:lnTo>
                  <a:pt x="1414" y="564"/>
                </a:lnTo>
                <a:lnTo>
                  <a:pt x="1509" y="631"/>
                </a:lnTo>
                <a:lnTo>
                  <a:pt x="1601" y="701"/>
                </a:lnTo>
                <a:lnTo>
                  <a:pt x="1691" y="774"/>
                </a:lnTo>
                <a:lnTo>
                  <a:pt x="1778" y="850"/>
                </a:lnTo>
                <a:lnTo>
                  <a:pt x="1862" y="928"/>
                </a:lnTo>
                <a:lnTo>
                  <a:pt x="1944" y="1009"/>
                </a:lnTo>
                <a:lnTo>
                  <a:pt x="2023" y="1093"/>
                </a:lnTo>
                <a:lnTo>
                  <a:pt x="2099" y="1179"/>
                </a:lnTo>
                <a:lnTo>
                  <a:pt x="2172" y="1267"/>
                </a:lnTo>
                <a:lnTo>
                  <a:pt x="2242" y="1357"/>
                </a:lnTo>
                <a:lnTo>
                  <a:pt x="2308" y="1450"/>
                </a:lnTo>
                <a:lnTo>
                  <a:pt x="2372" y="1545"/>
                </a:lnTo>
                <a:lnTo>
                  <a:pt x="2433" y="1641"/>
                </a:lnTo>
                <a:lnTo>
                  <a:pt x="2490" y="1739"/>
                </a:lnTo>
                <a:lnTo>
                  <a:pt x="2544" y="1839"/>
                </a:lnTo>
                <a:lnTo>
                  <a:pt x="2595" y="1941"/>
                </a:lnTo>
                <a:lnTo>
                  <a:pt x="2642" y="2044"/>
                </a:lnTo>
                <a:lnTo>
                  <a:pt x="2686" y="2148"/>
                </a:lnTo>
                <a:lnTo>
                  <a:pt x="2727" y="2254"/>
                </a:lnTo>
                <a:lnTo>
                  <a:pt x="2764" y="2361"/>
                </a:lnTo>
                <a:lnTo>
                  <a:pt x="2798" y="2469"/>
                </a:lnTo>
                <a:lnTo>
                  <a:pt x="2828" y="2578"/>
                </a:lnTo>
                <a:lnTo>
                  <a:pt x="2855" y="2688"/>
                </a:lnTo>
                <a:lnTo>
                  <a:pt x="2878" y="2798"/>
                </a:lnTo>
                <a:lnTo>
                  <a:pt x="2898" y="2909"/>
                </a:lnTo>
                <a:lnTo>
                  <a:pt x="2914" y="3021"/>
                </a:lnTo>
                <a:lnTo>
                  <a:pt x="2926" y="3133"/>
                </a:lnTo>
                <a:lnTo>
                  <a:pt x="2935" y="3246"/>
                </a:lnTo>
                <a:lnTo>
                  <a:pt x="2941" y="3358"/>
                </a:lnTo>
                <a:lnTo>
                  <a:pt x="2943" y="3471"/>
                </a:lnTo>
              </a:path>
            </a:pathLst>
          </a:custGeom>
          <a:noFill/>
          <a:ln w="6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5" name="Oval 120"/>
          <p:cNvSpPr>
            <a:spLocks noChangeArrowheads="1"/>
          </p:cNvSpPr>
          <p:nvPr/>
        </p:nvSpPr>
        <p:spPr bwMode="auto">
          <a:xfrm>
            <a:off x="6762265" y="2016591"/>
            <a:ext cx="111125" cy="111125"/>
          </a:xfrm>
          <a:prstGeom prst="ellipse">
            <a:avLst/>
          </a:prstGeom>
          <a:solidFill>
            <a:srgbClr val="0000FF"/>
          </a:solidFill>
          <a:ln w="4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6" name="Rectangle 121"/>
          <p:cNvSpPr>
            <a:spLocks noChangeArrowheads="1"/>
          </p:cNvSpPr>
          <p:nvPr/>
        </p:nvSpPr>
        <p:spPr bwMode="auto">
          <a:xfrm>
            <a:off x="6873390" y="1780081"/>
            <a:ext cx="3794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S Sans Serif"/>
                <a:cs typeface="Arial" pitchFamily="34" charset="0"/>
              </a:rPr>
              <a:t>start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7" name="Oval 122"/>
          <p:cNvSpPr>
            <a:spLocks noChangeArrowheads="1"/>
          </p:cNvSpPr>
          <p:nvPr/>
        </p:nvSpPr>
        <p:spPr bwMode="auto">
          <a:xfrm>
            <a:off x="5562115" y="1695916"/>
            <a:ext cx="111125" cy="111125"/>
          </a:xfrm>
          <a:prstGeom prst="ellipse">
            <a:avLst/>
          </a:prstGeom>
          <a:solidFill>
            <a:srgbClr val="FF0000"/>
          </a:solidFill>
          <a:ln w="4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8" name="Rectangle 123"/>
          <p:cNvSpPr>
            <a:spLocks noChangeArrowheads="1"/>
          </p:cNvSpPr>
          <p:nvPr/>
        </p:nvSpPr>
        <p:spPr bwMode="auto">
          <a:xfrm>
            <a:off x="5541477" y="1435567"/>
            <a:ext cx="184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Arial" pitchFamily="34" charset="0"/>
              </a:rPr>
              <a:t>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9" name="Oval 124"/>
          <p:cNvSpPr>
            <a:spLocks noChangeArrowheads="1"/>
          </p:cNvSpPr>
          <p:nvPr/>
        </p:nvSpPr>
        <p:spPr bwMode="auto">
          <a:xfrm>
            <a:off x="6309827" y="2327741"/>
            <a:ext cx="74613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0" name="Rectangle 125"/>
          <p:cNvSpPr>
            <a:spLocks noChangeArrowheads="1"/>
          </p:cNvSpPr>
          <p:nvPr/>
        </p:nvSpPr>
        <p:spPr bwMode="auto">
          <a:xfrm>
            <a:off x="6224257" y="2167404"/>
            <a:ext cx="215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-45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1" name="Oval 126"/>
          <p:cNvSpPr>
            <a:spLocks noChangeArrowheads="1"/>
          </p:cNvSpPr>
          <p:nvPr/>
        </p:nvSpPr>
        <p:spPr bwMode="auto">
          <a:xfrm>
            <a:off x="5581165" y="2416641"/>
            <a:ext cx="73025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2" name="Rectangle 127"/>
          <p:cNvSpPr>
            <a:spLocks noChangeArrowheads="1"/>
          </p:cNvSpPr>
          <p:nvPr/>
        </p:nvSpPr>
        <p:spPr bwMode="auto">
          <a:xfrm>
            <a:off x="5633552" y="2265828"/>
            <a:ext cx="215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3" name="Oval 128"/>
          <p:cNvSpPr>
            <a:spLocks noChangeArrowheads="1"/>
          </p:cNvSpPr>
          <p:nvPr/>
        </p:nvSpPr>
        <p:spPr bwMode="auto">
          <a:xfrm>
            <a:off x="4850915" y="2327741"/>
            <a:ext cx="74613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4" name="Rectangle 129"/>
          <p:cNvSpPr>
            <a:spLocks noChangeArrowheads="1"/>
          </p:cNvSpPr>
          <p:nvPr/>
        </p:nvSpPr>
        <p:spPr bwMode="auto">
          <a:xfrm>
            <a:off x="4781065" y="2167404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-135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5" name="Oval 130"/>
          <p:cNvSpPr>
            <a:spLocks noChangeArrowheads="1"/>
          </p:cNvSpPr>
          <p:nvPr/>
        </p:nvSpPr>
        <p:spPr bwMode="auto">
          <a:xfrm>
            <a:off x="4381015" y="2035641"/>
            <a:ext cx="74613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6" name="Rectangle 131"/>
          <p:cNvSpPr>
            <a:spLocks noChangeArrowheads="1"/>
          </p:cNvSpPr>
          <p:nvPr/>
        </p:nvSpPr>
        <p:spPr bwMode="auto">
          <a:xfrm>
            <a:off x="4242902" y="1875303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-180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7" name="Oval 132"/>
          <p:cNvSpPr>
            <a:spLocks noChangeArrowheads="1"/>
          </p:cNvSpPr>
          <p:nvPr/>
        </p:nvSpPr>
        <p:spPr bwMode="auto">
          <a:xfrm>
            <a:off x="6309827" y="5899616"/>
            <a:ext cx="74613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8" name="Rectangle 133"/>
          <p:cNvSpPr>
            <a:spLocks noChangeArrowheads="1"/>
          </p:cNvSpPr>
          <p:nvPr/>
        </p:nvSpPr>
        <p:spPr bwMode="auto">
          <a:xfrm>
            <a:off x="6209020" y="5719463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-225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9" name="Oval 134"/>
          <p:cNvSpPr>
            <a:spLocks noChangeArrowheads="1"/>
          </p:cNvSpPr>
          <p:nvPr/>
        </p:nvSpPr>
        <p:spPr bwMode="auto">
          <a:xfrm>
            <a:off x="5581165" y="5810716"/>
            <a:ext cx="73025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" name="Rectangle 135"/>
          <p:cNvSpPr>
            <a:spLocks noChangeArrowheads="1"/>
          </p:cNvSpPr>
          <p:nvPr/>
        </p:nvSpPr>
        <p:spPr bwMode="auto">
          <a:xfrm>
            <a:off x="5494007" y="5641647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-270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" name="Oval 136"/>
          <p:cNvSpPr>
            <a:spLocks noChangeArrowheads="1"/>
          </p:cNvSpPr>
          <p:nvPr/>
        </p:nvSpPr>
        <p:spPr bwMode="auto">
          <a:xfrm>
            <a:off x="4850915" y="5899616"/>
            <a:ext cx="74613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" name="Rectangle 137"/>
          <p:cNvSpPr>
            <a:spLocks noChangeArrowheads="1"/>
          </p:cNvSpPr>
          <p:nvPr/>
        </p:nvSpPr>
        <p:spPr bwMode="auto">
          <a:xfrm>
            <a:off x="4734388" y="5729015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-315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3" name="Oval 138"/>
          <p:cNvSpPr>
            <a:spLocks noChangeArrowheads="1"/>
          </p:cNvSpPr>
          <p:nvPr/>
        </p:nvSpPr>
        <p:spPr bwMode="auto">
          <a:xfrm>
            <a:off x="6781315" y="6191716"/>
            <a:ext cx="73025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" name="Rectangle 139"/>
          <p:cNvSpPr>
            <a:spLocks noChangeArrowheads="1"/>
          </p:cNvSpPr>
          <p:nvPr/>
        </p:nvSpPr>
        <p:spPr bwMode="auto">
          <a:xfrm>
            <a:off x="6684477" y="6040903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-180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5" name="Oval 140"/>
          <p:cNvSpPr>
            <a:spLocks noChangeArrowheads="1"/>
          </p:cNvSpPr>
          <p:nvPr/>
        </p:nvSpPr>
        <p:spPr bwMode="auto">
          <a:xfrm>
            <a:off x="4381015" y="6191716"/>
            <a:ext cx="74613" cy="74613"/>
          </a:xfrm>
          <a:prstGeom prst="ellipse">
            <a:avLst/>
          </a:prstGeom>
          <a:solidFill>
            <a:srgbClr val="000000"/>
          </a:solidFill>
          <a:ln w="4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" name="Rectangle 141"/>
          <p:cNvSpPr>
            <a:spLocks noChangeArrowheads="1"/>
          </p:cNvSpPr>
          <p:nvPr/>
        </p:nvSpPr>
        <p:spPr bwMode="auto">
          <a:xfrm>
            <a:off x="4269095" y="6017091"/>
            <a:ext cx="2762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S Sans Serif"/>
                <a:cs typeface="Arial" pitchFamily="34" charset="0"/>
              </a:rPr>
              <a:t>-360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417" y="121452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Rotational path generated by a horizontal rotation axis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9417" y="1900704"/>
            <a:ext cx="24461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Rotation of a vector (030, 0=“start”) about an axis (000, 0=“R”) through 360 degrees clockwise as viewed from the center of the net toward the trend of the rotation axis (R)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Note: rotation angles are “mathematical” therefore clockwise angles are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4372</TotalTime>
  <Words>1535</Words>
  <Application>Microsoft Office PowerPoint</Application>
  <PresentationFormat>On-screen Show (4:3)</PresentationFormat>
  <Paragraphs>262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Apex</vt:lpstr>
      <vt:lpstr>Drawing</vt:lpstr>
      <vt:lpstr>Equation</vt:lpstr>
      <vt:lpstr>USING TABLET/SMART-PHONE SPREADSHEETS FOR SOLVING COMMON STRUCTURAL GEOLOGY LAB/FIELD PROBLEMS BY CROSS-PRODUCT OF 3D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TABLET/SMART-PHONE SPREADSHEETS FOR SOLVING COMMON STRUCTURAL GEOLOGY LAB/FIELD PROBLEMS BY CROSS-PRODUCT OF 3D VECTORS</dc:title>
  <dc:creator>David Allison</dc:creator>
  <cp:lastModifiedBy>David Allison</cp:lastModifiedBy>
  <cp:revision>139</cp:revision>
  <dcterms:created xsi:type="dcterms:W3CDTF">2013-01-23T21:34:11Z</dcterms:created>
  <dcterms:modified xsi:type="dcterms:W3CDTF">2013-03-19T21:08:47Z</dcterms:modified>
</cp:coreProperties>
</file>