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79" r:id="rId1"/>
  </p:sldMasterIdLst>
  <p:notesMasterIdLst>
    <p:notesMasterId r:id="rId19"/>
  </p:notesMasterIdLst>
  <p:sldIdLst>
    <p:sldId id="256" r:id="rId2"/>
    <p:sldId id="282" r:id="rId3"/>
    <p:sldId id="280" r:id="rId4"/>
    <p:sldId id="279" r:id="rId5"/>
    <p:sldId id="284" r:id="rId6"/>
    <p:sldId id="273" r:id="rId7"/>
    <p:sldId id="285" r:id="rId8"/>
    <p:sldId id="295" r:id="rId9"/>
    <p:sldId id="283" r:id="rId10"/>
    <p:sldId id="287" r:id="rId11"/>
    <p:sldId id="292" r:id="rId12"/>
    <p:sldId id="290" r:id="rId13"/>
    <p:sldId id="291" r:id="rId14"/>
    <p:sldId id="293" r:id="rId15"/>
    <p:sldId id="277" r:id="rId16"/>
    <p:sldId id="297" r:id="rId17"/>
    <p:sldId id="294" r:id="rId18"/>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3300"/>
    <a:srgbClr val="FFFF00"/>
    <a:srgbClr val="CCFFFF"/>
    <a:srgbClr val="33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78" autoAdjust="0"/>
    <p:restoredTop sz="86491" autoAdjust="0"/>
  </p:normalViewPr>
  <p:slideViewPr>
    <p:cSldViewPr>
      <p:cViewPr varScale="1">
        <p:scale>
          <a:sx n="50" d="100"/>
          <a:sy n="50" d="100"/>
        </p:scale>
        <p:origin x="-156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4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pitchFamily="34" charset="0"/>
                <a:cs typeface="Arial" pitchFamily="34" charset="0"/>
              </a:defRPr>
            </a:lvl1pPr>
          </a:lstStyle>
          <a:p>
            <a:pPr>
              <a:defRPr/>
            </a:pPr>
            <a:endParaRPr lang="fr-FR"/>
          </a:p>
        </p:txBody>
      </p:sp>
      <p:sp>
        <p:nvSpPr>
          <p:cNvPr id="18739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Arial" pitchFamily="34" charset="0"/>
              </a:defRPr>
            </a:lvl1pPr>
          </a:lstStyle>
          <a:p>
            <a:pPr>
              <a:defRPr/>
            </a:pPr>
            <a:endParaRPr lang="fr-FR"/>
          </a:p>
        </p:txBody>
      </p:sp>
      <p:sp>
        <p:nvSpPr>
          <p:cNvPr id="1126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8739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Arial" pitchFamily="34" charset="0"/>
              </a:defRPr>
            </a:lvl1pPr>
          </a:lstStyle>
          <a:p>
            <a:pPr>
              <a:defRPr/>
            </a:pPr>
            <a:endParaRPr lang="fr-FR"/>
          </a:p>
        </p:txBody>
      </p:sp>
      <p:sp>
        <p:nvSpPr>
          <p:cNvPr id="18739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Arial" pitchFamily="34" charset="0"/>
              </a:defRPr>
            </a:lvl1pPr>
          </a:lstStyle>
          <a:p>
            <a:pPr>
              <a:defRPr/>
            </a:pPr>
            <a:fld id="{2F8B4E49-54E9-4A7E-96D9-82E470F553F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pPr eaLnBrk="1" hangingPunct="1"/>
            <a:endParaRPr lang="fr-FR" smtClean="0"/>
          </a:p>
        </p:txBody>
      </p:sp>
      <p:sp>
        <p:nvSpPr>
          <p:cNvPr id="12292" name="Espace réservé du numéro de diapositive 3"/>
          <p:cNvSpPr>
            <a:spLocks noGrp="1"/>
          </p:cNvSpPr>
          <p:nvPr>
            <p:ph type="sldNum" sz="quarter" idx="5"/>
          </p:nvPr>
        </p:nvSpPr>
        <p:spPr>
          <a:noFill/>
        </p:spPr>
        <p:txBody>
          <a:bodyPr/>
          <a:lstStyle/>
          <a:p>
            <a:fld id="{4AE8024A-FE5B-425E-BE34-F18883768B9B}" type="slidenum">
              <a:rPr lang="fr-FR" smtClean="0"/>
              <a:pPr/>
              <a:t>0</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p:spPr>
        <p:txBody>
          <a:bodyPr/>
          <a:lstStyle/>
          <a:p>
            <a:pPr eaLnBrk="1" hangingPunct="1"/>
            <a:endParaRPr lang="fr-FR" smtClean="0"/>
          </a:p>
        </p:txBody>
      </p:sp>
      <p:sp>
        <p:nvSpPr>
          <p:cNvPr id="15364" name="Espace réservé du numéro de diapositive 3"/>
          <p:cNvSpPr>
            <a:spLocks noGrp="1"/>
          </p:cNvSpPr>
          <p:nvPr>
            <p:ph type="sldNum" sz="quarter" idx="5"/>
          </p:nvPr>
        </p:nvSpPr>
        <p:spPr>
          <a:noFill/>
        </p:spPr>
        <p:txBody>
          <a:bodyPr/>
          <a:lstStyle/>
          <a:p>
            <a:fld id="{A24BAF2D-04B1-4254-9AB4-1E46190A04B8}" type="slidenum">
              <a:rPr lang="en-US" smtClean="0"/>
              <a:pPr/>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1ABFCDA-E4B5-4E75-839F-4A702B1AA276}" type="slidenum">
              <a:rPr lang="fr-FR" smtClean="0"/>
              <a:pPr/>
              <a:t>10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1ABFCDA-E4B5-4E75-839F-4A702B1AA276}" type="slidenum">
              <a:rPr lang="fr-FR" smtClean="0"/>
              <a:pPr/>
              <a:t>11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1ABFCDA-E4B5-4E75-839F-4A702B1AA276}" type="slidenum">
              <a:rPr lang="fr-FR" smtClean="0"/>
              <a:pPr/>
              <a:t>12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1ABFCDA-E4B5-4E75-839F-4A702B1AA276}" type="slidenum">
              <a:rPr lang="fr-FR" smtClean="0"/>
              <a:pPr/>
              <a:t>13</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p:spPr>
        <p:txBody>
          <a:bodyPr/>
          <a:lstStyle/>
          <a:p>
            <a:pPr eaLnBrk="1" hangingPunct="1"/>
            <a:endParaRPr lang="fr-FR" smtClean="0"/>
          </a:p>
        </p:txBody>
      </p:sp>
      <p:sp>
        <p:nvSpPr>
          <p:cNvPr id="19460" name="Espace réservé du numéro de diapositive 3"/>
          <p:cNvSpPr>
            <a:spLocks noGrp="1"/>
          </p:cNvSpPr>
          <p:nvPr>
            <p:ph type="sldNum" sz="quarter" idx="5"/>
          </p:nvPr>
        </p:nvSpPr>
        <p:spPr>
          <a:noFill/>
        </p:spPr>
        <p:txBody>
          <a:bodyPr/>
          <a:lstStyle/>
          <a:p>
            <a:fld id="{DA465DD3-A75D-4992-A558-C6C392E65554}" type="slidenum">
              <a:rPr lang="en-US" smtClean="0"/>
              <a:pPr/>
              <a:t>14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96260" name="Espace réservé du numéro de diapositive 3"/>
          <p:cNvSpPr>
            <a:spLocks noGrp="1"/>
          </p:cNvSpPr>
          <p:nvPr>
            <p:ph type="sldNum" sz="quarter" idx="5"/>
          </p:nvPr>
        </p:nvSpPr>
        <p:spPr/>
        <p:txBody>
          <a:bodyPr/>
          <a:lstStyle/>
          <a:p>
            <a:pPr>
              <a:defRPr/>
            </a:pPr>
            <a:fld id="{1C7E3B71-327E-4977-8266-FB261DF85449}" type="slidenum">
              <a:rPr lang="fr-FR" smtClean="0"/>
              <a:pPr>
                <a:defRPr/>
              </a:pPr>
              <a:t>15</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p:spPr>
        <p:txBody>
          <a:bodyPr/>
          <a:lstStyle/>
          <a:p>
            <a:pPr eaLnBrk="1" hangingPunct="1"/>
            <a:endParaRPr lang="fr-FR" smtClean="0"/>
          </a:p>
        </p:txBody>
      </p:sp>
      <p:sp>
        <p:nvSpPr>
          <p:cNvPr id="19460" name="Espace réservé du numéro de diapositive 3"/>
          <p:cNvSpPr>
            <a:spLocks noGrp="1"/>
          </p:cNvSpPr>
          <p:nvPr>
            <p:ph type="sldNum" sz="quarter" idx="5"/>
          </p:nvPr>
        </p:nvSpPr>
        <p:spPr>
          <a:noFill/>
        </p:spPr>
        <p:txBody>
          <a:bodyPr/>
          <a:lstStyle/>
          <a:p>
            <a:fld id="{DA465DD3-A75D-4992-A558-C6C392E65554}"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p:spPr>
        <p:txBody>
          <a:bodyPr/>
          <a:lstStyle/>
          <a:p>
            <a:pPr eaLnBrk="1" hangingPunct="1"/>
            <a:endParaRPr lang="fr-FR" smtClean="0"/>
          </a:p>
        </p:txBody>
      </p:sp>
      <p:sp>
        <p:nvSpPr>
          <p:cNvPr id="62468" name="Espace réservé du numéro de diapositive 3"/>
          <p:cNvSpPr>
            <a:spLocks noGrp="1"/>
          </p:cNvSpPr>
          <p:nvPr>
            <p:ph type="sldNum" sz="quarter" idx="5"/>
          </p:nvPr>
        </p:nvSpPr>
        <p:spPr>
          <a:noFill/>
        </p:spPr>
        <p:txBody>
          <a:bodyPr/>
          <a:lstStyle/>
          <a:p>
            <a:fld id="{5589106F-A956-4E61-AB7E-E19D6C2BF151}" type="slidenum">
              <a:rPr lang="fr-FR" smtClean="0"/>
              <a:pPr/>
              <a:t>1</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1E4C02-BC3C-4AD8-B4CA-6F401EB4D6F7}" type="slidenum">
              <a:rPr lang="fr-FR" smtClean="0"/>
              <a:pPr/>
              <a:t>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1E4C02-BC3C-4AD8-B4CA-6F401EB4D6F7}" type="slidenum">
              <a:rPr lang="fr-FR" smtClean="0"/>
              <a:pPr/>
              <a:t>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7B44114-7E0C-4041-ADA6-1936A963AC48}" type="slidenum">
              <a:rPr lang="fr-FR" smtClean="0"/>
              <a:pPr>
                <a:defRPr/>
              </a:pPr>
              <a:t>4</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p:spPr>
        <p:txBody>
          <a:bodyPr/>
          <a:lstStyle/>
          <a:p>
            <a:pPr eaLnBrk="1" hangingPunct="1"/>
            <a:endParaRPr lang="fr-FR" smtClean="0"/>
          </a:p>
        </p:txBody>
      </p:sp>
      <p:sp>
        <p:nvSpPr>
          <p:cNvPr id="15364" name="Espace réservé du numéro de diapositive 3"/>
          <p:cNvSpPr>
            <a:spLocks noGrp="1"/>
          </p:cNvSpPr>
          <p:nvPr>
            <p:ph type="sldNum" sz="quarter" idx="5"/>
          </p:nvPr>
        </p:nvSpPr>
        <p:spPr>
          <a:noFill/>
        </p:spPr>
        <p:txBody>
          <a:bodyPr/>
          <a:lstStyle/>
          <a:p>
            <a:fld id="{A24BAF2D-04B1-4254-9AB4-1E46190A04B8}" type="slidenum">
              <a:rPr lang="en-US" smtClean="0"/>
              <a:pPr/>
              <a:t>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p:spPr>
        <p:txBody>
          <a:bodyPr/>
          <a:lstStyle/>
          <a:p>
            <a:pPr eaLnBrk="1" hangingPunct="1"/>
            <a:endParaRPr lang="fr-FR" smtClean="0"/>
          </a:p>
        </p:txBody>
      </p:sp>
      <p:sp>
        <p:nvSpPr>
          <p:cNvPr id="15364" name="Espace réservé du numéro de diapositive 3"/>
          <p:cNvSpPr>
            <a:spLocks noGrp="1"/>
          </p:cNvSpPr>
          <p:nvPr>
            <p:ph type="sldNum" sz="quarter" idx="5"/>
          </p:nvPr>
        </p:nvSpPr>
        <p:spPr>
          <a:noFill/>
        </p:spPr>
        <p:txBody>
          <a:bodyPr/>
          <a:lstStyle/>
          <a:p>
            <a:fld id="{A24BAF2D-04B1-4254-9AB4-1E46190A04B8}" type="slidenum">
              <a:rPr lang="en-US" smtClean="0"/>
              <a:pPr/>
              <a:t>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p:spPr>
        <p:txBody>
          <a:bodyPr/>
          <a:lstStyle/>
          <a:p>
            <a:pPr eaLnBrk="1" hangingPunct="1"/>
            <a:endParaRPr lang="fr-FR" smtClean="0"/>
          </a:p>
        </p:txBody>
      </p:sp>
      <p:sp>
        <p:nvSpPr>
          <p:cNvPr id="15364" name="Espace réservé du numéro de diapositive 3"/>
          <p:cNvSpPr>
            <a:spLocks noGrp="1"/>
          </p:cNvSpPr>
          <p:nvPr>
            <p:ph type="sldNum" sz="quarter" idx="5"/>
          </p:nvPr>
        </p:nvSpPr>
        <p:spPr>
          <a:noFill/>
        </p:spPr>
        <p:txBody>
          <a:bodyPr/>
          <a:lstStyle/>
          <a:p>
            <a:fld id="{A24BAF2D-04B1-4254-9AB4-1E46190A04B8}" type="slidenum">
              <a:rPr lang="en-US" smtClean="0"/>
              <a:pPr/>
              <a:t>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p:spPr>
        <p:txBody>
          <a:bodyPr/>
          <a:lstStyle/>
          <a:p>
            <a:pPr eaLnBrk="1" hangingPunct="1"/>
            <a:endParaRPr lang="fr-FR" smtClean="0"/>
          </a:p>
        </p:txBody>
      </p:sp>
      <p:sp>
        <p:nvSpPr>
          <p:cNvPr id="15364" name="Espace réservé du numéro de diapositive 3"/>
          <p:cNvSpPr>
            <a:spLocks noGrp="1"/>
          </p:cNvSpPr>
          <p:nvPr>
            <p:ph type="sldNum" sz="quarter" idx="5"/>
          </p:nvPr>
        </p:nvSpPr>
        <p:spPr>
          <a:noFill/>
        </p:spPr>
        <p:txBody>
          <a:bodyPr/>
          <a:lstStyle/>
          <a:p>
            <a:fld id="{A24BAF2D-04B1-4254-9AB4-1E46190A04B8}"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r-F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fr-F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fr-F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fr-F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fr-F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fr-F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fr-F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fr-F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fr-F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fr-F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fr-F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fr-F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fr-F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fr-F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fr-F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fr-F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fr-F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fr-F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fr-F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fr-F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fr-F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fr-F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fr-F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fr-F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fr-F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fr-F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fr-F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fr-F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fr-F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fr-F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fr-F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r-F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r-F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fr-F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fr-F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fr-F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fr-FR"/>
                </a:p>
              </p:txBody>
            </p:sp>
          </p:grpSp>
        </p:grpSp>
      </p:grpSp>
      <p:sp>
        <p:nvSpPr>
          <p:cNvPr id="1669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fr-FR"/>
              <a:t>Cliquez pour modifier le style du titre</a:t>
            </a:r>
          </a:p>
        </p:txBody>
      </p:sp>
      <p:sp>
        <p:nvSpPr>
          <p:cNvPr id="1669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fr-F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fr-F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B6F3DF82-37C7-4A48-97F1-02CA14028AF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9"/>
          <p:cNvSpPr>
            <a:spLocks noGrp="1" noChangeArrowheads="1"/>
          </p:cNvSpPr>
          <p:nvPr>
            <p:ph type="dt" sz="half" idx="10"/>
          </p:nvPr>
        </p:nvSpPr>
        <p:spPr>
          <a:ln/>
        </p:spPr>
        <p:txBody>
          <a:bodyPr/>
          <a:lstStyle>
            <a:lvl1pPr>
              <a:defRPr/>
            </a:lvl1pPr>
          </a:lstStyle>
          <a:p>
            <a:pPr>
              <a:defRPr/>
            </a:pPr>
            <a:endParaRPr lang="fr-FR"/>
          </a:p>
        </p:txBody>
      </p:sp>
      <p:sp>
        <p:nvSpPr>
          <p:cNvPr id="5" name="Rectangle 70"/>
          <p:cNvSpPr>
            <a:spLocks noGrp="1" noChangeArrowheads="1"/>
          </p:cNvSpPr>
          <p:nvPr>
            <p:ph type="ftr" sz="quarter" idx="11"/>
          </p:nvPr>
        </p:nvSpPr>
        <p:spPr>
          <a:ln/>
        </p:spPr>
        <p:txBody>
          <a:bodyPr/>
          <a:lstStyle>
            <a:lvl1pPr>
              <a:defRPr/>
            </a:lvl1pPr>
          </a:lstStyle>
          <a:p>
            <a:pPr>
              <a:defRPr/>
            </a:pPr>
            <a:endParaRPr lang="fr-FR"/>
          </a:p>
        </p:txBody>
      </p:sp>
      <p:sp>
        <p:nvSpPr>
          <p:cNvPr id="6" name="Rectangle 71"/>
          <p:cNvSpPr>
            <a:spLocks noGrp="1" noChangeArrowheads="1"/>
          </p:cNvSpPr>
          <p:nvPr>
            <p:ph type="sldNum" sz="quarter" idx="12"/>
          </p:nvPr>
        </p:nvSpPr>
        <p:spPr>
          <a:ln/>
        </p:spPr>
        <p:txBody>
          <a:bodyPr/>
          <a:lstStyle>
            <a:lvl1pPr>
              <a:defRPr/>
            </a:lvl1pPr>
          </a:lstStyle>
          <a:p>
            <a:pPr>
              <a:defRPr/>
            </a:pPr>
            <a:fld id="{98885352-DAC3-488D-B3C9-24D7848EB4A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483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483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9"/>
          <p:cNvSpPr>
            <a:spLocks noGrp="1" noChangeArrowheads="1"/>
          </p:cNvSpPr>
          <p:nvPr>
            <p:ph type="dt" sz="half" idx="10"/>
          </p:nvPr>
        </p:nvSpPr>
        <p:spPr>
          <a:ln/>
        </p:spPr>
        <p:txBody>
          <a:bodyPr/>
          <a:lstStyle>
            <a:lvl1pPr>
              <a:defRPr/>
            </a:lvl1pPr>
          </a:lstStyle>
          <a:p>
            <a:pPr>
              <a:defRPr/>
            </a:pPr>
            <a:endParaRPr lang="fr-FR"/>
          </a:p>
        </p:txBody>
      </p:sp>
      <p:sp>
        <p:nvSpPr>
          <p:cNvPr id="5" name="Rectangle 70"/>
          <p:cNvSpPr>
            <a:spLocks noGrp="1" noChangeArrowheads="1"/>
          </p:cNvSpPr>
          <p:nvPr>
            <p:ph type="ftr" sz="quarter" idx="11"/>
          </p:nvPr>
        </p:nvSpPr>
        <p:spPr>
          <a:ln/>
        </p:spPr>
        <p:txBody>
          <a:bodyPr/>
          <a:lstStyle>
            <a:lvl1pPr>
              <a:defRPr/>
            </a:lvl1pPr>
          </a:lstStyle>
          <a:p>
            <a:pPr>
              <a:defRPr/>
            </a:pPr>
            <a:endParaRPr lang="fr-FR"/>
          </a:p>
        </p:txBody>
      </p:sp>
      <p:sp>
        <p:nvSpPr>
          <p:cNvPr id="6" name="Rectangle 71"/>
          <p:cNvSpPr>
            <a:spLocks noGrp="1" noChangeArrowheads="1"/>
          </p:cNvSpPr>
          <p:nvPr>
            <p:ph type="sldNum" sz="quarter" idx="12"/>
          </p:nvPr>
        </p:nvSpPr>
        <p:spPr>
          <a:ln/>
        </p:spPr>
        <p:txBody>
          <a:bodyPr/>
          <a:lstStyle>
            <a:lvl1pPr>
              <a:defRPr/>
            </a:lvl1pPr>
          </a:lstStyle>
          <a:p>
            <a:pPr>
              <a:defRPr/>
            </a:pPr>
            <a:fld id="{FCE14839-FF1A-4C5F-8198-A8E3623A309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9"/>
          <p:cNvSpPr>
            <a:spLocks noGrp="1" noChangeArrowheads="1"/>
          </p:cNvSpPr>
          <p:nvPr>
            <p:ph type="dt" sz="half" idx="10"/>
          </p:nvPr>
        </p:nvSpPr>
        <p:spPr>
          <a:ln/>
        </p:spPr>
        <p:txBody>
          <a:bodyPr/>
          <a:lstStyle>
            <a:lvl1pPr>
              <a:defRPr/>
            </a:lvl1pPr>
          </a:lstStyle>
          <a:p>
            <a:pPr>
              <a:defRPr/>
            </a:pPr>
            <a:endParaRPr lang="fr-FR"/>
          </a:p>
        </p:txBody>
      </p:sp>
      <p:sp>
        <p:nvSpPr>
          <p:cNvPr id="5" name="Rectangle 70"/>
          <p:cNvSpPr>
            <a:spLocks noGrp="1" noChangeArrowheads="1"/>
          </p:cNvSpPr>
          <p:nvPr>
            <p:ph type="ftr" sz="quarter" idx="11"/>
          </p:nvPr>
        </p:nvSpPr>
        <p:spPr>
          <a:ln/>
        </p:spPr>
        <p:txBody>
          <a:bodyPr/>
          <a:lstStyle>
            <a:lvl1pPr>
              <a:defRPr/>
            </a:lvl1pPr>
          </a:lstStyle>
          <a:p>
            <a:pPr>
              <a:defRPr/>
            </a:pPr>
            <a:endParaRPr lang="fr-FR"/>
          </a:p>
        </p:txBody>
      </p:sp>
      <p:sp>
        <p:nvSpPr>
          <p:cNvPr id="6" name="Rectangle 71"/>
          <p:cNvSpPr>
            <a:spLocks noGrp="1" noChangeArrowheads="1"/>
          </p:cNvSpPr>
          <p:nvPr>
            <p:ph type="sldNum" sz="quarter" idx="12"/>
          </p:nvPr>
        </p:nvSpPr>
        <p:spPr>
          <a:ln/>
        </p:spPr>
        <p:txBody>
          <a:bodyPr/>
          <a:lstStyle>
            <a:lvl1pPr>
              <a:defRPr/>
            </a:lvl1pPr>
          </a:lstStyle>
          <a:p>
            <a:pPr>
              <a:defRPr/>
            </a:pPr>
            <a:fld id="{B76F76CC-B843-4CD3-BB21-160071A0C9E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9"/>
          <p:cNvSpPr>
            <a:spLocks noGrp="1" noChangeArrowheads="1"/>
          </p:cNvSpPr>
          <p:nvPr>
            <p:ph type="dt" sz="half" idx="10"/>
          </p:nvPr>
        </p:nvSpPr>
        <p:spPr>
          <a:ln/>
        </p:spPr>
        <p:txBody>
          <a:bodyPr/>
          <a:lstStyle>
            <a:lvl1pPr>
              <a:defRPr/>
            </a:lvl1pPr>
          </a:lstStyle>
          <a:p>
            <a:pPr>
              <a:defRPr/>
            </a:pPr>
            <a:endParaRPr lang="fr-FR"/>
          </a:p>
        </p:txBody>
      </p:sp>
      <p:sp>
        <p:nvSpPr>
          <p:cNvPr id="5" name="Rectangle 70"/>
          <p:cNvSpPr>
            <a:spLocks noGrp="1" noChangeArrowheads="1"/>
          </p:cNvSpPr>
          <p:nvPr>
            <p:ph type="ftr" sz="quarter" idx="11"/>
          </p:nvPr>
        </p:nvSpPr>
        <p:spPr>
          <a:ln/>
        </p:spPr>
        <p:txBody>
          <a:bodyPr/>
          <a:lstStyle>
            <a:lvl1pPr>
              <a:defRPr/>
            </a:lvl1pPr>
          </a:lstStyle>
          <a:p>
            <a:pPr>
              <a:defRPr/>
            </a:pPr>
            <a:endParaRPr lang="fr-FR"/>
          </a:p>
        </p:txBody>
      </p:sp>
      <p:sp>
        <p:nvSpPr>
          <p:cNvPr id="6" name="Rectangle 71"/>
          <p:cNvSpPr>
            <a:spLocks noGrp="1" noChangeArrowheads="1"/>
          </p:cNvSpPr>
          <p:nvPr>
            <p:ph type="sldNum" sz="quarter" idx="12"/>
          </p:nvPr>
        </p:nvSpPr>
        <p:spPr>
          <a:ln/>
        </p:spPr>
        <p:txBody>
          <a:bodyPr/>
          <a:lstStyle>
            <a:lvl1pPr>
              <a:defRPr/>
            </a:lvl1pPr>
          </a:lstStyle>
          <a:p>
            <a:pPr>
              <a:defRPr/>
            </a:pPr>
            <a:fld id="{134D42B8-13CB-49BE-9469-D18E0801CFE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9"/>
          <p:cNvSpPr>
            <a:spLocks noGrp="1" noChangeArrowheads="1"/>
          </p:cNvSpPr>
          <p:nvPr>
            <p:ph type="dt" sz="half" idx="10"/>
          </p:nvPr>
        </p:nvSpPr>
        <p:spPr>
          <a:ln/>
        </p:spPr>
        <p:txBody>
          <a:bodyPr/>
          <a:lstStyle>
            <a:lvl1pPr>
              <a:defRPr/>
            </a:lvl1pPr>
          </a:lstStyle>
          <a:p>
            <a:pPr>
              <a:defRPr/>
            </a:pPr>
            <a:endParaRPr lang="fr-FR"/>
          </a:p>
        </p:txBody>
      </p:sp>
      <p:sp>
        <p:nvSpPr>
          <p:cNvPr id="6" name="Rectangle 70"/>
          <p:cNvSpPr>
            <a:spLocks noGrp="1" noChangeArrowheads="1"/>
          </p:cNvSpPr>
          <p:nvPr>
            <p:ph type="ftr" sz="quarter" idx="11"/>
          </p:nvPr>
        </p:nvSpPr>
        <p:spPr>
          <a:ln/>
        </p:spPr>
        <p:txBody>
          <a:bodyPr/>
          <a:lstStyle>
            <a:lvl1pPr>
              <a:defRPr/>
            </a:lvl1pPr>
          </a:lstStyle>
          <a:p>
            <a:pPr>
              <a:defRPr/>
            </a:pPr>
            <a:endParaRPr lang="fr-FR"/>
          </a:p>
        </p:txBody>
      </p:sp>
      <p:sp>
        <p:nvSpPr>
          <p:cNvPr id="7" name="Rectangle 71"/>
          <p:cNvSpPr>
            <a:spLocks noGrp="1" noChangeArrowheads="1"/>
          </p:cNvSpPr>
          <p:nvPr>
            <p:ph type="sldNum" sz="quarter" idx="12"/>
          </p:nvPr>
        </p:nvSpPr>
        <p:spPr>
          <a:ln/>
        </p:spPr>
        <p:txBody>
          <a:bodyPr/>
          <a:lstStyle>
            <a:lvl1pPr>
              <a:defRPr/>
            </a:lvl1pPr>
          </a:lstStyle>
          <a:p>
            <a:pPr>
              <a:defRPr/>
            </a:pPr>
            <a:fld id="{2238EAD0-29CD-4314-BB64-3169FC6B374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9"/>
          <p:cNvSpPr>
            <a:spLocks noGrp="1" noChangeArrowheads="1"/>
          </p:cNvSpPr>
          <p:nvPr>
            <p:ph type="dt" sz="half" idx="10"/>
          </p:nvPr>
        </p:nvSpPr>
        <p:spPr>
          <a:ln/>
        </p:spPr>
        <p:txBody>
          <a:bodyPr/>
          <a:lstStyle>
            <a:lvl1pPr>
              <a:defRPr/>
            </a:lvl1pPr>
          </a:lstStyle>
          <a:p>
            <a:pPr>
              <a:defRPr/>
            </a:pPr>
            <a:endParaRPr lang="fr-FR"/>
          </a:p>
        </p:txBody>
      </p:sp>
      <p:sp>
        <p:nvSpPr>
          <p:cNvPr id="8" name="Rectangle 70"/>
          <p:cNvSpPr>
            <a:spLocks noGrp="1" noChangeArrowheads="1"/>
          </p:cNvSpPr>
          <p:nvPr>
            <p:ph type="ftr" sz="quarter" idx="11"/>
          </p:nvPr>
        </p:nvSpPr>
        <p:spPr>
          <a:ln/>
        </p:spPr>
        <p:txBody>
          <a:bodyPr/>
          <a:lstStyle>
            <a:lvl1pPr>
              <a:defRPr/>
            </a:lvl1pPr>
          </a:lstStyle>
          <a:p>
            <a:pPr>
              <a:defRPr/>
            </a:pPr>
            <a:endParaRPr lang="fr-FR"/>
          </a:p>
        </p:txBody>
      </p:sp>
      <p:sp>
        <p:nvSpPr>
          <p:cNvPr id="9" name="Rectangle 71"/>
          <p:cNvSpPr>
            <a:spLocks noGrp="1" noChangeArrowheads="1"/>
          </p:cNvSpPr>
          <p:nvPr>
            <p:ph type="sldNum" sz="quarter" idx="12"/>
          </p:nvPr>
        </p:nvSpPr>
        <p:spPr>
          <a:ln/>
        </p:spPr>
        <p:txBody>
          <a:bodyPr/>
          <a:lstStyle>
            <a:lvl1pPr>
              <a:defRPr/>
            </a:lvl1pPr>
          </a:lstStyle>
          <a:p>
            <a:pPr>
              <a:defRPr/>
            </a:pPr>
            <a:fld id="{34695D50-CEED-4BD5-9759-12FD8D0051E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9"/>
          <p:cNvSpPr>
            <a:spLocks noGrp="1" noChangeArrowheads="1"/>
          </p:cNvSpPr>
          <p:nvPr>
            <p:ph type="dt" sz="half" idx="10"/>
          </p:nvPr>
        </p:nvSpPr>
        <p:spPr>
          <a:ln/>
        </p:spPr>
        <p:txBody>
          <a:bodyPr/>
          <a:lstStyle>
            <a:lvl1pPr>
              <a:defRPr/>
            </a:lvl1pPr>
          </a:lstStyle>
          <a:p>
            <a:pPr>
              <a:defRPr/>
            </a:pPr>
            <a:endParaRPr lang="fr-FR"/>
          </a:p>
        </p:txBody>
      </p:sp>
      <p:sp>
        <p:nvSpPr>
          <p:cNvPr id="4" name="Rectangle 70"/>
          <p:cNvSpPr>
            <a:spLocks noGrp="1" noChangeArrowheads="1"/>
          </p:cNvSpPr>
          <p:nvPr>
            <p:ph type="ftr" sz="quarter" idx="11"/>
          </p:nvPr>
        </p:nvSpPr>
        <p:spPr>
          <a:ln/>
        </p:spPr>
        <p:txBody>
          <a:bodyPr/>
          <a:lstStyle>
            <a:lvl1pPr>
              <a:defRPr/>
            </a:lvl1pPr>
          </a:lstStyle>
          <a:p>
            <a:pPr>
              <a:defRPr/>
            </a:pPr>
            <a:endParaRPr lang="fr-FR"/>
          </a:p>
        </p:txBody>
      </p:sp>
      <p:sp>
        <p:nvSpPr>
          <p:cNvPr id="5" name="Rectangle 71"/>
          <p:cNvSpPr>
            <a:spLocks noGrp="1" noChangeArrowheads="1"/>
          </p:cNvSpPr>
          <p:nvPr>
            <p:ph type="sldNum" sz="quarter" idx="12"/>
          </p:nvPr>
        </p:nvSpPr>
        <p:spPr>
          <a:ln/>
        </p:spPr>
        <p:txBody>
          <a:bodyPr/>
          <a:lstStyle>
            <a:lvl1pPr>
              <a:defRPr/>
            </a:lvl1pPr>
          </a:lstStyle>
          <a:p>
            <a:pPr>
              <a:defRPr/>
            </a:pPr>
            <a:fld id="{5815C341-353F-4908-9BF4-ED70280F213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fr-FR"/>
          </a:p>
        </p:txBody>
      </p:sp>
      <p:sp>
        <p:nvSpPr>
          <p:cNvPr id="3" name="Rectangle 70"/>
          <p:cNvSpPr>
            <a:spLocks noGrp="1" noChangeArrowheads="1"/>
          </p:cNvSpPr>
          <p:nvPr>
            <p:ph type="ftr" sz="quarter" idx="11"/>
          </p:nvPr>
        </p:nvSpPr>
        <p:spPr>
          <a:ln/>
        </p:spPr>
        <p:txBody>
          <a:bodyPr/>
          <a:lstStyle>
            <a:lvl1pPr>
              <a:defRPr/>
            </a:lvl1pPr>
          </a:lstStyle>
          <a:p>
            <a:pPr>
              <a:defRPr/>
            </a:pPr>
            <a:endParaRPr lang="fr-FR"/>
          </a:p>
        </p:txBody>
      </p:sp>
      <p:sp>
        <p:nvSpPr>
          <p:cNvPr id="4" name="Rectangle 71"/>
          <p:cNvSpPr>
            <a:spLocks noGrp="1" noChangeArrowheads="1"/>
          </p:cNvSpPr>
          <p:nvPr>
            <p:ph type="sldNum" sz="quarter" idx="12"/>
          </p:nvPr>
        </p:nvSpPr>
        <p:spPr>
          <a:ln/>
        </p:spPr>
        <p:txBody>
          <a:bodyPr/>
          <a:lstStyle>
            <a:lvl1pPr>
              <a:defRPr/>
            </a:lvl1pPr>
          </a:lstStyle>
          <a:p>
            <a:pPr>
              <a:defRPr/>
            </a:pPr>
            <a:fld id="{9D0D94FE-70EF-4498-884B-9CE826597B4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9"/>
          <p:cNvSpPr>
            <a:spLocks noGrp="1" noChangeArrowheads="1"/>
          </p:cNvSpPr>
          <p:nvPr>
            <p:ph type="dt" sz="half" idx="10"/>
          </p:nvPr>
        </p:nvSpPr>
        <p:spPr>
          <a:ln/>
        </p:spPr>
        <p:txBody>
          <a:bodyPr/>
          <a:lstStyle>
            <a:lvl1pPr>
              <a:defRPr/>
            </a:lvl1pPr>
          </a:lstStyle>
          <a:p>
            <a:pPr>
              <a:defRPr/>
            </a:pPr>
            <a:endParaRPr lang="fr-FR"/>
          </a:p>
        </p:txBody>
      </p:sp>
      <p:sp>
        <p:nvSpPr>
          <p:cNvPr id="6" name="Rectangle 70"/>
          <p:cNvSpPr>
            <a:spLocks noGrp="1" noChangeArrowheads="1"/>
          </p:cNvSpPr>
          <p:nvPr>
            <p:ph type="ftr" sz="quarter" idx="11"/>
          </p:nvPr>
        </p:nvSpPr>
        <p:spPr>
          <a:ln/>
        </p:spPr>
        <p:txBody>
          <a:bodyPr/>
          <a:lstStyle>
            <a:lvl1pPr>
              <a:defRPr/>
            </a:lvl1pPr>
          </a:lstStyle>
          <a:p>
            <a:pPr>
              <a:defRPr/>
            </a:pPr>
            <a:endParaRPr lang="fr-FR"/>
          </a:p>
        </p:txBody>
      </p:sp>
      <p:sp>
        <p:nvSpPr>
          <p:cNvPr id="7" name="Rectangle 71"/>
          <p:cNvSpPr>
            <a:spLocks noGrp="1" noChangeArrowheads="1"/>
          </p:cNvSpPr>
          <p:nvPr>
            <p:ph type="sldNum" sz="quarter" idx="12"/>
          </p:nvPr>
        </p:nvSpPr>
        <p:spPr>
          <a:ln/>
        </p:spPr>
        <p:txBody>
          <a:bodyPr/>
          <a:lstStyle>
            <a:lvl1pPr>
              <a:defRPr/>
            </a:lvl1pPr>
          </a:lstStyle>
          <a:p>
            <a:pPr>
              <a:defRPr/>
            </a:pPr>
            <a:fld id="{D38E3873-E824-45EF-A79C-5ADB95600AB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9"/>
          <p:cNvSpPr>
            <a:spLocks noGrp="1" noChangeArrowheads="1"/>
          </p:cNvSpPr>
          <p:nvPr>
            <p:ph type="dt" sz="half" idx="10"/>
          </p:nvPr>
        </p:nvSpPr>
        <p:spPr>
          <a:ln/>
        </p:spPr>
        <p:txBody>
          <a:bodyPr/>
          <a:lstStyle>
            <a:lvl1pPr>
              <a:defRPr/>
            </a:lvl1pPr>
          </a:lstStyle>
          <a:p>
            <a:pPr>
              <a:defRPr/>
            </a:pPr>
            <a:endParaRPr lang="fr-FR"/>
          </a:p>
        </p:txBody>
      </p:sp>
      <p:sp>
        <p:nvSpPr>
          <p:cNvPr id="6" name="Rectangle 70"/>
          <p:cNvSpPr>
            <a:spLocks noGrp="1" noChangeArrowheads="1"/>
          </p:cNvSpPr>
          <p:nvPr>
            <p:ph type="ftr" sz="quarter" idx="11"/>
          </p:nvPr>
        </p:nvSpPr>
        <p:spPr>
          <a:ln/>
        </p:spPr>
        <p:txBody>
          <a:bodyPr/>
          <a:lstStyle>
            <a:lvl1pPr>
              <a:defRPr/>
            </a:lvl1pPr>
          </a:lstStyle>
          <a:p>
            <a:pPr>
              <a:defRPr/>
            </a:pPr>
            <a:endParaRPr lang="fr-FR"/>
          </a:p>
        </p:txBody>
      </p:sp>
      <p:sp>
        <p:nvSpPr>
          <p:cNvPr id="7" name="Rectangle 71"/>
          <p:cNvSpPr>
            <a:spLocks noGrp="1" noChangeArrowheads="1"/>
          </p:cNvSpPr>
          <p:nvPr>
            <p:ph type="sldNum" sz="quarter" idx="12"/>
          </p:nvPr>
        </p:nvSpPr>
        <p:spPr>
          <a:ln/>
        </p:spPr>
        <p:txBody>
          <a:bodyPr/>
          <a:lstStyle>
            <a:lvl1pPr>
              <a:defRPr/>
            </a:lvl1pPr>
          </a:lstStyle>
          <a:p>
            <a:pPr>
              <a:defRPr/>
            </a:pPr>
            <a:fld id="{3EB607D7-06CC-4803-9548-C71132426E6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fr-FR"/>
          </a:p>
        </p:txBody>
      </p:sp>
      <p:grpSp>
        <p:nvGrpSpPr>
          <p:cNvPr id="2051" name="Group 3"/>
          <p:cNvGrpSpPr>
            <a:grpSpLocks/>
          </p:cNvGrpSpPr>
          <p:nvPr/>
        </p:nvGrpSpPr>
        <p:grpSpPr bwMode="auto">
          <a:xfrm>
            <a:off x="3175" y="4267200"/>
            <a:ext cx="9140825" cy="2590800"/>
            <a:chOff x="2" y="2688"/>
            <a:chExt cx="5758" cy="1632"/>
          </a:xfrm>
        </p:grpSpPr>
        <p:sp>
          <p:nvSpPr>
            <p:cNvPr id="1658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r-FR"/>
            </a:p>
          </p:txBody>
        </p:sp>
        <p:grpSp>
          <p:nvGrpSpPr>
            <p:cNvPr id="2058" name="Group 5"/>
            <p:cNvGrpSpPr>
              <a:grpSpLocks/>
            </p:cNvGrpSpPr>
            <p:nvPr userDrawn="1"/>
          </p:nvGrpSpPr>
          <p:grpSpPr bwMode="auto">
            <a:xfrm>
              <a:off x="3528" y="3715"/>
              <a:ext cx="792" cy="521"/>
              <a:chOff x="3527" y="3715"/>
              <a:chExt cx="792" cy="521"/>
            </a:xfrm>
          </p:grpSpPr>
          <p:sp>
            <p:nvSpPr>
              <p:cNvPr id="1658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fr-FR"/>
              </a:p>
            </p:txBody>
          </p:sp>
          <p:sp>
            <p:nvSpPr>
              <p:cNvPr id="1658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fr-FR"/>
              </a:p>
            </p:txBody>
          </p:sp>
          <p:sp>
            <p:nvSpPr>
              <p:cNvPr id="1658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1658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fr-FR"/>
              </a:p>
            </p:txBody>
          </p:sp>
          <p:sp>
            <p:nvSpPr>
              <p:cNvPr id="1658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1658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fr-FR"/>
              </a:p>
            </p:txBody>
          </p:sp>
          <p:sp>
            <p:nvSpPr>
              <p:cNvPr id="1659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fr-FR"/>
              </a:p>
            </p:txBody>
          </p:sp>
          <p:sp>
            <p:nvSpPr>
              <p:cNvPr id="1659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1659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fr-FR"/>
              </a:p>
            </p:txBody>
          </p:sp>
          <p:sp>
            <p:nvSpPr>
              <p:cNvPr id="1659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fr-FR"/>
              </a:p>
            </p:txBody>
          </p:sp>
          <p:sp>
            <p:nvSpPr>
              <p:cNvPr id="1659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fr-FR"/>
              </a:p>
            </p:txBody>
          </p:sp>
        </p:grpSp>
        <p:grpSp>
          <p:nvGrpSpPr>
            <p:cNvPr id="2059" name="Group 17"/>
            <p:cNvGrpSpPr>
              <a:grpSpLocks/>
            </p:cNvGrpSpPr>
            <p:nvPr userDrawn="1"/>
          </p:nvGrpSpPr>
          <p:grpSpPr bwMode="auto">
            <a:xfrm>
              <a:off x="1776" y="3631"/>
              <a:ext cx="1626" cy="683"/>
              <a:chOff x="1776" y="3631"/>
              <a:chExt cx="1626" cy="683"/>
            </a:xfrm>
          </p:grpSpPr>
          <p:sp>
            <p:nvSpPr>
              <p:cNvPr id="1659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fr-FR"/>
              </a:p>
            </p:txBody>
          </p:sp>
          <p:sp>
            <p:nvSpPr>
              <p:cNvPr id="1659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fr-FR"/>
              </a:p>
            </p:txBody>
          </p:sp>
          <p:sp>
            <p:nvSpPr>
              <p:cNvPr id="1659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fr-FR"/>
              </a:p>
            </p:txBody>
          </p:sp>
          <p:sp>
            <p:nvSpPr>
              <p:cNvPr id="1659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fr-FR"/>
              </a:p>
            </p:txBody>
          </p:sp>
          <p:sp>
            <p:nvSpPr>
              <p:cNvPr id="1659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fr-FR"/>
              </a:p>
            </p:txBody>
          </p:sp>
          <p:sp>
            <p:nvSpPr>
              <p:cNvPr id="1659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fr-FR"/>
              </a:p>
            </p:txBody>
          </p:sp>
          <p:sp>
            <p:nvSpPr>
              <p:cNvPr id="1659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fr-FR"/>
              </a:p>
            </p:txBody>
          </p:sp>
          <p:sp>
            <p:nvSpPr>
              <p:cNvPr id="1659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fr-FR"/>
              </a:p>
            </p:txBody>
          </p:sp>
          <p:sp>
            <p:nvSpPr>
              <p:cNvPr id="1659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fr-FR"/>
              </a:p>
            </p:txBody>
          </p:sp>
          <p:sp>
            <p:nvSpPr>
              <p:cNvPr id="1659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fr-FR"/>
              </a:p>
            </p:txBody>
          </p:sp>
          <p:sp>
            <p:nvSpPr>
              <p:cNvPr id="1659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fr-FR"/>
              </a:p>
            </p:txBody>
          </p:sp>
          <p:sp>
            <p:nvSpPr>
              <p:cNvPr id="1659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fr-FR"/>
              </a:p>
            </p:txBody>
          </p:sp>
          <p:sp>
            <p:nvSpPr>
              <p:cNvPr id="1659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fr-FR"/>
              </a:p>
            </p:txBody>
          </p:sp>
          <p:sp>
            <p:nvSpPr>
              <p:cNvPr id="1659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fr-FR"/>
              </a:p>
            </p:txBody>
          </p:sp>
          <p:sp>
            <p:nvSpPr>
              <p:cNvPr id="1659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1659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1659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fr-FR"/>
              </a:p>
            </p:txBody>
          </p:sp>
          <p:sp>
            <p:nvSpPr>
              <p:cNvPr id="1659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fr-FR"/>
              </a:p>
            </p:txBody>
          </p:sp>
        </p:grpSp>
        <p:grpSp>
          <p:nvGrpSpPr>
            <p:cNvPr id="2060" name="Group 36"/>
            <p:cNvGrpSpPr>
              <a:grpSpLocks/>
            </p:cNvGrpSpPr>
            <p:nvPr userDrawn="1"/>
          </p:nvGrpSpPr>
          <p:grpSpPr bwMode="auto">
            <a:xfrm>
              <a:off x="4128" y="3360"/>
              <a:ext cx="1351" cy="821"/>
              <a:chOff x="4128" y="3360"/>
              <a:chExt cx="1351" cy="821"/>
            </a:xfrm>
          </p:grpSpPr>
          <p:sp>
            <p:nvSpPr>
              <p:cNvPr id="1659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1659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1659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fr-FR"/>
              </a:p>
            </p:txBody>
          </p:sp>
          <p:sp>
            <p:nvSpPr>
              <p:cNvPr id="1659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1659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1659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1659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fr-FR"/>
              </a:p>
            </p:txBody>
          </p:sp>
          <p:sp>
            <p:nvSpPr>
              <p:cNvPr id="1659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fr-FR"/>
              </a:p>
            </p:txBody>
          </p:sp>
          <p:sp>
            <p:nvSpPr>
              <p:cNvPr id="1659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fr-FR"/>
              </a:p>
            </p:txBody>
          </p:sp>
          <p:sp>
            <p:nvSpPr>
              <p:cNvPr id="1659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1659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fr-FR"/>
              </a:p>
            </p:txBody>
          </p:sp>
          <p:sp>
            <p:nvSpPr>
              <p:cNvPr id="1659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fr-FR"/>
              </a:p>
            </p:txBody>
          </p:sp>
          <p:sp>
            <p:nvSpPr>
              <p:cNvPr id="1659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fr-FR"/>
              </a:p>
            </p:txBody>
          </p:sp>
          <p:sp>
            <p:nvSpPr>
              <p:cNvPr id="1659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1659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fr-FR"/>
              </a:p>
            </p:txBody>
          </p:sp>
          <p:sp>
            <p:nvSpPr>
              <p:cNvPr id="1659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fr-FR"/>
              </a:p>
            </p:txBody>
          </p:sp>
          <p:sp>
            <p:nvSpPr>
              <p:cNvPr id="1659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fr-FR"/>
              </a:p>
            </p:txBody>
          </p:sp>
        </p:grpSp>
        <p:grpSp>
          <p:nvGrpSpPr>
            <p:cNvPr id="2061" name="Group 54"/>
            <p:cNvGrpSpPr>
              <a:grpSpLocks/>
            </p:cNvGrpSpPr>
            <p:nvPr userDrawn="1"/>
          </p:nvGrpSpPr>
          <p:grpSpPr bwMode="auto">
            <a:xfrm>
              <a:off x="5280" y="3024"/>
              <a:ext cx="425" cy="258"/>
              <a:chOff x="5280" y="3024"/>
              <a:chExt cx="425" cy="258"/>
            </a:xfrm>
          </p:grpSpPr>
          <p:sp>
            <p:nvSpPr>
              <p:cNvPr id="1659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659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659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659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sp>
            <p:nvSpPr>
              <p:cNvPr id="1659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r-FR"/>
              </a:p>
            </p:txBody>
          </p:sp>
          <p:sp>
            <p:nvSpPr>
              <p:cNvPr id="1659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r-FR"/>
              </a:p>
            </p:txBody>
          </p:sp>
          <p:sp>
            <p:nvSpPr>
              <p:cNvPr id="1659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fr-FR"/>
              </a:p>
            </p:txBody>
          </p:sp>
          <p:grpSp>
            <p:nvGrpSpPr>
              <p:cNvPr id="2069" name="Group 62"/>
              <p:cNvGrpSpPr>
                <a:grpSpLocks/>
              </p:cNvGrpSpPr>
              <p:nvPr/>
            </p:nvGrpSpPr>
            <p:grpSpPr bwMode="auto">
              <a:xfrm>
                <a:off x="5381" y="3085"/>
                <a:ext cx="227" cy="132"/>
                <a:chOff x="5381" y="3085"/>
                <a:chExt cx="227" cy="132"/>
              </a:xfrm>
            </p:grpSpPr>
            <p:sp>
              <p:nvSpPr>
                <p:cNvPr id="1659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fr-FR"/>
                </a:p>
              </p:txBody>
            </p:sp>
            <p:sp>
              <p:nvSpPr>
                <p:cNvPr id="1659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fr-FR"/>
                </a:p>
              </p:txBody>
            </p:sp>
            <p:sp>
              <p:nvSpPr>
                <p:cNvPr id="1659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fr-FR"/>
                </a:p>
              </p:txBody>
            </p:sp>
            <p:sp>
              <p:nvSpPr>
                <p:cNvPr id="1659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fr-FR"/>
                </a:p>
              </p:txBody>
            </p:sp>
          </p:grpSp>
        </p:grpSp>
      </p:grpSp>
      <p:sp>
        <p:nvSpPr>
          <p:cNvPr id="1659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fr-FR" smtClean="0"/>
              <a:t>Cliquez pour modifier le style du titre</a:t>
            </a:r>
          </a:p>
        </p:txBody>
      </p:sp>
      <p:sp>
        <p:nvSpPr>
          <p:cNvPr id="1659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659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cs typeface="Arial" pitchFamily="34" charset="0"/>
              </a:defRPr>
            </a:lvl1pPr>
          </a:lstStyle>
          <a:p>
            <a:pPr>
              <a:defRPr/>
            </a:pPr>
            <a:endParaRPr lang="fr-FR"/>
          </a:p>
        </p:txBody>
      </p:sp>
      <p:sp>
        <p:nvSpPr>
          <p:cNvPr id="1659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cs typeface="Arial" pitchFamily="34" charset="0"/>
              </a:defRPr>
            </a:lvl1pPr>
          </a:lstStyle>
          <a:p>
            <a:pPr>
              <a:defRPr/>
            </a:pPr>
            <a:endParaRPr lang="fr-FR"/>
          </a:p>
        </p:txBody>
      </p:sp>
      <p:sp>
        <p:nvSpPr>
          <p:cNvPr id="1659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cs typeface="Arial" pitchFamily="34" charset="0"/>
              </a:defRPr>
            </a:lvl1pPr>
          </a:lstStyle>
          <a:p>
            <a:pPr>
              <a:defRPr/>
            </a:pPr>
            <a:fld id="{398C7666-7066-4BB5-92FA-8EE56298F045}"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3838"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wmf"/><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142852"/>
            <a:ext cx="7056784" cy="1071570"/>
          </a:xfrm>
        </p:spPr>
        <p:txBody>
          <a:bodyPr/>
          <a:lstStyle/>
          <a:p>
            <a:pPr>
              <a:defRPr/>
            </a:pPr>
            <a:r>
              <a:rPr lang="fr-FR" sz="6000" dirty="0" smtClean="0"/>
              <a:t/>
            </a:r>
            <a:br>
              <a:rPr lang="fr-FR" sz="6000" dirty="0" smtClean="0"/>
            </a:br>
            <a:endParaRPr lang="fr-FR" sz="4200" i="1" dirty="0" smtClean="0"/>
          </a:p>
        </p:txBody>
      </p:sp>
      <p:sp>
        <p:nvSpPr>
          <p:cNvPr id="2051" name="Rectangle 3"/>
          <p:cNvSpPr>
            <a:spLocks noGrp="1" noChangeArrowheads="1"/>
          </p:cNvSpPr>
          <p:nvPr>
            <p:ph type="subTitle" idx="1"/>
          </p:nvPr>
        </p:nvSpPr>
        <p:spPr>
          <a:xfrm>
            <a:off x="428596" y="5072074"/>
            <a:ext cx="8280400" cy="1628775"/>
          </a:xfrm>
        </p:spPr>
        <p:txBody>
          <a:bodyPr/>
          <a:lstStyle/>
          <a:p>
            <a:pPr eaLnBrk="1" hangingPunct="1">
              <a:lnSpc>
                <a:spcPct val="85000"/>
              </a:lnSpc>
              <a:defRPr/>
            </a:pPr>
            <a:r>
              <a:rPr lang="fr-FR" sz="2000" i="1" dirty="0" smtClean="0">
                <a:effectLst/>
              </a:rPr>
              <a:t> </a:t>
            </a:r>
            <a:r>
              <a:rPr lang="fr-FR" sz="1900" i="1" dirty="0" smtClean="0">
                <a:effectLst/>
                <a:latin typeface="+mj-lt"/>
              </a:rPr>
              <a:t>Evens</a:t>
            </a:r>
            <a:r>
              <a:rPr lang="fr-FR" sz="1900" i="1" dirty="0" smtClean="0">
                <a:effectLst/>
              </a:rPr>
              <a:t> </a:t>
            </a:r>
            <a:r>
              <a:rPr lang="fr-FR" sz="1900" i="1" dirty="0" smtClean="0">
                <a:effectLst/>
              </a:rPr>
              <a:t>E</a:t>
            </a:r>
            <a:r>
              <a:rPr lang="fr-FR" sz="1900" i="1" dirty="0" smtClean="0">
                <a:effectLst/>
              </a:rPr>
              <a:t>mmanuel, Martine E Mathieu, Pierre M. Samson, Elmyre Clervil</a:t>
            </a:r>
            <a:endParaRPr lang="fr-FR" sz="1900" i="1" dirty="0" smtClean="0">
              <a:effectLst/>
            </a:endParaRPr>
          </a:p>
          <a:p>
            <a:pPr eaLnBrk="1" hangingPunct="1">
              <a:lnSpc>
                <a:spcPct val="85000"/>
              </a:lnSpc>
              <a:defRPr/>
            </a:pPr>
            <a:r>
              <a:rPr lang="fr-FR" sz="1900" i="1" dirty="0" smtClean="0">
                <a:effectLst/>
              </a:rPr>
              <a:t> Université </a:t>
            </a:r>
            <a:r>
              <a:rPr lang="fr-FR" sz="1900" i="1" dirty="0" err="1" smtClean="0">
                <a:effectLst/>
              </a:rPr>
              <a:t>Quisqueya</a:t>
            </a:r>
            <a:endParaRPr lang="fr-FR" sz="1900" i="1" dirty="0" smtClean="0">
              <a:effectLst/>
            </a:endParaRPr>
          </a:p>
          <a:p>
            <a:pPr eaLnBrk="1" hangingPunct="1">
              <a:lnSpc>
                <a:spcPct val="85000"/>
              </a:lnSpc>
              <a:defRPr/>
            </a:pPr>
            <a:r>
              <a:rPr lang="fr-FR" sz="1900" i="1" dirty="0" smtClean="0">
                <a:effectLst/>
              </a:rPr>
              <a:t>BP 796, Port-au-Prince, HAITI</a:t>
            </a:r>
          </a:p>
          <a:p>
            <a:pPr eaLnBrk="1" hangingPunct="1">
              <a:lnSpc>
                <a:spcPct val="85000"/>
              </a:lnSpc>
              <a:defRPr/>
            </a:pPr>
            <a:r>
              <a:rPr lang="fr-FR" sz="1900" i="1" dirty="0" smtClean="0">
                <a:effectLst/>
              </a:rPr>
              <a:t>e-mail: </a:t>
            </a:r>
            <a:r>
              <a:rPr lang="fr-FR" sz="1900" i="1" dirty="0" smtClean="0">
                <a:solidFill>
                  <a:schemeClr val="accent1">
                    <a:lumMod val="40000"/>
                    <a:lumOff val="60000"/>
                  </a:schemeClr>
                </a:solidFill>
                <a:effectLst/>
              </a:rPr>
              <a:t> </a:t>
            </a:r>
            <a:r>
              <a:rPr lang="fr-FR" sz="1900" i="1" dirty="0" smtClean="0">
                <a:effectLst/>
              </a:rPr>
              <a:t>evens.emmanuel@gmail.com</a:t>
            </a:r>
            <a:endParaRPr lang="fr-FR" sz="1900" i="1" dirty="0" smtClean="0">
              <a:effectLst/>
            </a:endParaRPr>
          </a:p>
          <a:p>
            <a:pPr eaLnBrk="1" hangingPunct="1">
              <a:lnSpc>
                <a:spcPct val="90000"/>
              </a:lnSpc>
              <a:defRPr/>
            </a:pPr>
            <a:endParaRPr lang="fr-FR" sz="2000" dirty="0" smtClean="0"/>
          </a:p>
        </p:txBody>
      </p:sp>
      <p:sp>
        <p:nvSpPr>
          <p:cNvPr id="3079" name="Rectangle 7"/>
          <p:cNvSpPr>
            <a:spLocks noChangeArrowheads="1"/>
          </p:cNvSpPr>
          <p:nvPr/>
        </p:nvSpPr>
        <p:spPr bwMode="auto">
          <a:xfrm>
            <a:off x="971600" y="292006"/>
            <a:ext cx="7632848" cy="1200329"/>
          </a:xfrm>
          <a:prstGeom prst="rect">
            <a:avLst/>
          </a:prstGeom>
          <a:noFill/>
          <a:ln w="9525">
            <a:noFill/>
            <a:miter lim="800000"/>
            <a:headEnd/>
            <a:tailEnd/>
          </a:ln>
          <a:effectLst/>
        </p:spPr>
        <p:txBody>
          <a:bodyPr wrap="square" anchor="ctr">
            <a:spAutoFit/>
          </a:bodyPr>
          <a:lstStyle/>
          <a:p>
            <a:pPr algn="ctr"/>
            <a:r>
              <a:rPr lang="es-UY" sz="2400" b="1" dirty="0" smtClean="0">
                <a:solidFill>
                  <a:srgbClr val="000000"/>
                </a:solidFill>
              </a:rPr>
              <a:t>62th </a:t>
            </a:r>
            <a:r>
              <a:rPr lang="es-UY" sz="2400" b="1" dirty="0" err="1" smtClean="0">
                <a:solidFill>
                  <a:srgbClr val="000000"/>
                </a:solidFill>
              </a:rPr>
              <a:t>Annual</a:t>
            </a:r>
            <a:r>
              <a:rPr lang="es-UY" sz="2400" b="1" dirty="0" smtClean="0">
                <a:solidFill>
                  <a:srgbClr val="000000"/>
                </a:solidFill>
              </a:rPr>
              <a:t> Meeting of </a:t>
            </a:r>
            <a:r>
              <a:rPr lang="es-UY" sz="2400" b="1" dirty="0" err="1" smtClean="0">
                <a:solidFill>
                  <a:srgbClr val="000000"/>
                </a:solidFill>
              </a:rPr>
              <a:t>the</a:t>
            </a:r>
            <a:r>
              <a:rPr lang="es-UY" sz="2400" b="1" dirty="0" smtClean="0">
                <a:solidFill>
                  <a:srgbClr val="000000"/>
                </a:solidFill>
              </a:rPr>
              <a:t> </a:t>
            </a:r>
            <a:r>
              <a:rPr lang="es-UY" sz="2400" b="1" dirty="0" err="1" smtClean="0">
                <a:solidFill>
                  <a:srgbClr val="000000"/>
                </a:solidFill>
              </a:rPr>
              <a:t>Southeastern</a:t>
            </a:r>
            <a:r>
              <a:rPr lang="es-UY" sz="2400" b="1" dirty="0" smtClean="0">
                <a:solidFill>
                  <a:srgbClr val="000000"/>
                </a:solidFill>
              </a:rPr>
              <a:t> GSA</a:t>
            </a:r>
          </a:p>
          <a:p>
            <a:pPr algn="ctr"/>
            <a:r>
              <a:rPr lang="es-UY" sz="2400" b="1" dirty="0" smtClean="0">
                <a:solidFill>
                  <a:srgbClr val="000000"/>
                </a:solidFill>
              </a:rPr>
              <a:t>20 – 21 </a:t>
            </a:r>
            <a:r>
              <a:rPr lang="es-UY" sz="2400" b="1" dirty="0" err="1" smtClean="0">
                <a:solidFill>
                  <a:srgbClr val="000000"/>
                </a:solidFill>
              </a:rPr>
              <a:t>March</a:t>
            </a:r>
            <a:r>
              <a:rPr lang="es-UY" sz="2400" b="1" dirty="0" smtClean="0">
                <a:solidFill>
                  <a:srgbClr val="000000"/>
                </a:solidFill>
              </a:rPr>
              <a:t> 2013 – San Juan, Puerto Rico</a:t>
            </a:r>
            <a:endParaRPr lang="es-UY" sz="2400" b="1" dirty="0" smtClean="0">
              <a:solidFill>
                <a:srgbClr val="000000"/>
              </a:solidFill>
            </a:endParaRPr>
          </a:p>
          <a:p>
            <a:pPr algn="ctr"/>
            <a:endParaRPr lang="es-UY" sz="2400" b="1" dirty="0" smtClean="0">
              <a:solidFill>
                <a:srgbClr val="000000"/>
              </a:solidFill>
            </a:endParaRPr>
          </a:p>
        </p:txBody>
      </p:sp>
      <p:sp>
        <p:nvSpPr>
          <p:cNvPr id="8" name="Rectangle 7"/>
          <p:cNvSpPr/>
          <p:nvPr/>
        </p:nvSpPr>
        <p:spPr>
          <a:xfrm>
            <a:off x="500034" y="2214554"/>
            <a:ext cx="8286780" cy="2057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smtClean="0">
                <a:solidFill>
                  <a:srgbClr val="FFFFCC"/>
                </a:solidFill>
              </a:rPr>
              <a:t>Efficiency </a:t>
            </a:r>
            <a:r>
              <a:rPr lang="en-US" sz="3200" b="1" dirty="0" smtClean="0">
                <a:solidFill>
                  <a:srgbClr val="FFFFCC"/>
                </a:solidFill>
              </a:rPr>
              <a:t>of </a:t>
            </a:r>
            <a:r>
              <a:rPr lang="en-US" sz="3200" b="1" dirty="0" err="1" smtClean="0">
                <a:solidFill>
                  <a:srgbClr val="FFFFCC"/>
                </a:solidFill>
              </a:rPr>
              <a:t>Zea</a:t>
            </a:r>
            <a:r>
              <a:rPr lang="en-US" sz="3200" b="1" dirty="0" smtClean="0">
                <a:solidFill>
                  <a:srgbClr val="FFFFCC"/>
                </a:solidFill>
              </a:rPr>
              <a:t> </a:t>
            </a:r>
            <a:r>
              <a:rPr lang="en-US" sz="3200" b="1" dirty="0" err="1" smtClean="0">
                <a:solidFill>
                  <a:srgbClr val="FFFFCC"/>
                </a:solidFill>
              </a:rPr>
              <a:t>mays</a:t>
            </a:r>
            <a:r>
              <a:rPr lang="en-US" sz="3200" b="1" dirty="0" smtClean="0">
                <a:solidFill>
                  <a:srgbClr val="FFFFCC"/>
                </a:solidFill>
              </a:rPr>
              <a:t> L</a:t>
            </a:r>
            <a:r>
              <a:rPr lang="en-US" sz="3200" b="1" dirty="0" smtClean="0">
                <a:solidFill>
                  <a:srgbClr val="FFFFCC"/>
                </a:solidFill>
              </a:rPr>
              <a:t>. </a:t>
            </a:r>
            <a:r>
              <a:rPr lang="en-US" sz="3200" b="1" dirty="0" smtClean="0">
                <a:solidFill>
                  <a:srgbClr val="FFFFCC"/>
                </a:solidFill>
              </a:rPr>
              <a:t>in the retention of </a:t>
            </a:r>
            <a:r>
              <a:rPr lang="en-US" sz="3200" b="1" dirty="0" smtClean="0">
                <a:solidFill>
                  <a:srgbClr val="FFFFCC"/>
                </a:solidFill>
              </a:rPr>
              <a:t>nutrients in </a:t>
            </a:r>
            <a:r>
              <a:rPr lang="en-US" sz="3200" b="1" dirty="0" smtClean="0">
                <a:solidFill>
                  <a:srgbClr val="FFFFCC"/>
                </a:solidFill>
              </a:rPr>
              <a:t>the interstitial </a:t>
            </a:r>
            <a:r>
              <a:rPr lang="en-US" sz="3200" b="1" dirty="0" smtClean="0">
                <a:solidFill>
                  <a:srgbClr val="FFFFCC"/>
                </a:solidFill>
              </a:rPr>
              <a:t>water</a:t>
            </a:r>
            <a:endParaRPr lang="en-US" sz="3200" dirty="0" smtClean="0">
              <a:solidFill>
                <a:srgbClr val="FFFFCC"/>
              </a:solidFill>
            </a:endParaRPr>
          </a:p>
          <a:p>
            <a:pPr algn="ctr"/>
            <a:r>
              <a:rPr lang="en-US" sz="3200" b="1" dirty="0" smtClean="0">
                <a:solidFill>
                  <a:srgbClr val="FFFFCC"/>
                </a:solidFill>
              </a:rPr>
              <a:t>from Port-au-Prince </a:t>
            </a:r>
            <a:r>
              <a:rPr lang="en-US" sz="3200" b="1" dirty="0" smtClean="0">
                <a:solidFill>
                  <a:srgbClr val="FFFFCC"/>
                </a:solidFill>
              </a:rPr>
              <a:t>dredged sediments</a:t>
            </a:r>
            <a:r>
              <a:rPr lang="en-US" sz="3200" dirty="0" smtClean="0">
                <a:solidFill>
                  <a:srgbClr val="FFFFCC"/>
                </a:solidFill>
              </a:rPr>
              <a:t> </a:t>
            </a:r>
            <a:endParaRPr lang="fr-FR" sz="3200" dirty="0">
              <a:solidFill>
                <a:srgbClr val="FFFFC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63" y="0"/>
            <a:ext cx="7851775" cy="857250"/>
          </a:xfrm>
        </p:spPr>
        <p:txBody>
          <a:bodyPr>
            <a:noAutofit/>
          </a:bodyPr>
          <a:lstStyle/>
          <a:p>
            <a:r>
              <a:rPr lang="fr-FR" sz="3600" dirty="0" err="1" smtClean="0"/>
              <a:t>Experimental</a:t>
            </a:r>
            <a:r>
              <a:rPr lang="fr-FR" sz="3600" dirty="0" smtClean="0"/>
              <a:t> </a:t>
            </a:r>
            <a:r>
              <a:rPr lang="fr-FR" sz="3600" dirty="0" err="1" smtClean="0"/>
              <a:t>implementation</a:t>
            </a:r>
            <a:endParaRPr lang="fr-FR" sz="3600" dirty="0"/>
          </a:p>
        </p:txBody>
      </p:sp>
      <p:sp>
        <p:nvSpPr>
          <p:cNvPr id="3" name="Subtitle 2"/>
          <p:cNvSpPr>
            <a:spLocks noGrp="1"/>
          </p:cNvSpPr>
          <p:nvPr>
            <p:ph type="subTitle" idx="1"/>
          </p:nvPr>
        </p:nvSpPr>
        <p:spPr>
          <a:xfrm>
            <a:off x="4214810" y="1214422"/>
            <a:ext cx="4643470" cy="4857784"/>
          </a:xfrm>
        </p:spPr>
        <p:txBody>
          <a:bodyPr/>
          <a:lstStyle/>
          <a:p>
            <a:pPr algn="just" eaLnBrk="1" hangingPunct="1">
              <a:buFont typeface="Arial" pitchFamily="34" charset="0"/>
              <a:buChar char="•"/>
              <a:defRPr/>
            </a:pPr>
            <a:r>
              <a:rPr lang="fr-CA" sz="2800" dirty="0" smtClean="0">
                <a:effectLst/>
              </a:rPr>
              <a:t> </a:t>
            </a:r>
            <a:r>
              <a:rPr lang="fr-CA" sz="2800" dirty="0" err="1" smtClean="0">
                <a:effectLst/>
              </a:rPr>
              <a:t>Chemical</a:t>
            </a:r>
            <a:r>
              <a:rPr lang="fr-CA" sz="2800" dirty="0" smtClean="0">
                <a:effectLst/>
              </a:rPr>
              <a:t> </a:t>
            </a:r>
            <a:r>
              <a:rPr lang="fr-CA" sz="2800" dirty="0" err="1" smtClean="0">
                <a:effectLst/>
              </a:rPr>
              <a:t>characterization</a:t>
            </a:r>
            <a:r>
              <a:rPr lang="fr-CA" sz="2800" dirty="0" smtClean="0">
                <a:effectLst/>
              </a:rPr>
              <a:t> of </a:t>
            </a:r>
            <a:r>
              <a:rPr lang="en-US" sz="2800" dirty="0" smtClean="0">
                <a:effectLst/>
              </a:rPr>
              <a:t>the interstitial water of dredged sediments (Nitrates, phosphate, NH</a:t>
            </a:r>
            <a:r>
              <a:rPr lang="en-US" sz="2800" baseline="-25000" dirty="0" smtClean="0">
                <a:effectLst/>
              </a:rPr>
              <a:t>3</a:t>
            </a:r>
            <a:r>
              <a:rPr lang="en-US" sz="2800" dirty="0" smtClean="0">
                <a:effectLst/>
              </a:rPr>
              <a:t>..</a:t>
            </a:r>
            <a:endParaRPr lang="en-US" sz="2800" dirty="0" smtClean="0">
              <a:effectLst/>
            </a:endParaRPr>
          </a:p>
          <a:p>
            <a:pPr algn="just" eaLnBrk="1" hangingPunct="1">
              <a:buFont typeface="Arial" pitchFamily="34" charset="0"/>
              <a:buChar char="•"/>
              <a:defRPr/>
            </a:pPr>
            <a:r>
              <a:rPr lang="en-US" sz="2800" dirty="0" smtClean="0">
                <a:effectLst/>
              </a:rPr>
              <a:t> Chemical analysis of pilot soil,</a:t>
            </a:r>
          </a:p>
          <a:p>
            <a:pPr algn="just" eaLnBrk="1" hangingPunct="1">
              <a:buFont typeface="Arial" pitchFamily="34" charset="0"/>
              <a:buChar char="•"/>
              <a:defRPr/>
            </a:pPr>
            <a:r>
              <a:rPr lang="en-US" sz="2800" dirty="0" smtClean="0">
                <a:effectLst/>
              </a:rPr>
              <a:t>Physical characterization of plants (diameter and </a:t>
            </a:r>
            <a:r>
              <a:rPr lang="en-US" sz="2800" dirty="0" smtClean="0">
                <a:effectLst/>
              </a:rPr>
              <a:t>H cm</a:t>
            </a:r>
            <a:r>
              <a:rPr lang="en-US" sz="2800" dirty="0" smtClean="0">
                <a:effectLst/>
              </a:rPr>
              <a:t>)</a:t>
            </a:r>
          </a:p>
          <a:p>
            <a:pPr algn="just" eaLnBrk="1" hangingPunct="1">
              <a:buFont typeface="Arial" pitchFamily="34" charset="0"/>
              <a:buChar char="•"/>
              <a:defRPr/>
            </a:pPr>
            <a:r>
              <a:rPr lang="en-US" sz="2800" dirty="0" smtClean="0">
                <a:effectLst/>
              </a:rPr>
              <a:t> Chemical characterization of plants (N and P)</a:t>
            </a:r>
          </a:p>
          <a:p>
            <a:pPr algn="just" eaLnBrk="1" hangingPunct="1">
              <a:buFont typeface="Arial" pitchFamily="34" charset="0"/>
              <a:buChar char="•"/>
              <a:defRPr/>
            </a:pPr>
            <a:endParaRPr lang="en-US" sz="2800" dirty="0" smtClean="0">
              <a:effectLst/>
            </a:endParaRPr>
          </a:p>
          <a:p>
            <a:pPr algn="just" eaLnBrk="1" hangingPunct="1">
              <a:buFont typeface="Arial" pitchFamily="34" charset="0"/>
              <a:buChar char="•"/>
              <a:defRPr/>
            </a:pPr>
            <a:endParaRPr lang="en-US" sz="2800" dirty="0" smtClean="0">
              <a:effectLst/>
            </a:endParaRPr>
          </a:p>
          <a:p>
            <a:pPr algn="just" eaLnBrk="1" hangingPunct="1">
              <a:defRPr/>
            </a:pPr>
            <a:endParaRPr lang="fr-CA" sz="2800" dirty="0" smtClean="0">
              <a:effectLst/>
            </a:endParaRPr>
          </a:p>
        </p:txBody>
      </p:sp>
      <p:pic>
        <p:nvPicPr>
          <p:cNvPr id="33" name="Picture 5" descr="C:\Dr Evens EMMANUEL\Coopération scientifique et technique\UNESCO\Ecohydrology\Ecohydrology\Ecohydrology\memoire\Picture_Memoire\Photos_mais_Elisabeth\uvs060929-015.JPG"/>
          <p:cNvPicPr>
            <a:picLocks noChangeAspect="1" noChangeArrowheads="1"/>
          </p:cNvPicPr>
          <p:nvPr/>
        </p:nvPicPr>
        <p:blipFill>
          <a:blip r:embed="rId3" cstate="print"/>
          <a:srcRect/>
          <a:stretch>
            <a:fillRect/>
          </a:stretch>
        </p:blipFill>
        <p:spPr bwMode="auto">
          <a:xfrm>
            <a:off x="214282" y="1214422"/>
            <a:ext cx="4000528" cy="49292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214282" y="1187434"/>
            <a:ext cx="8643998" cy="5384838"/>
          </a:xfrm>
          <a:prstGeom prst="rect">
            <a:avLst/>
          </a:prstGeom>
          <a:solidFill>
            <a:srgbClr val="FFFFFF"/>
          </a:solidFill>
          <a:ln w="9525">
            <a:noFill/>
            <a:miter lim="800000"/>
            <a:headEnd/>
            <a:tailEnd/>
          </a:ln>
        </p:spPr>
      </p:pic>
      <p:sp>
        <p:nvSpPr>
          <p:cNvPr id="17413" name="Rectangle 5"/>
          <p:cNvSpPr>
            <a:spLocks noChangeArrowheads="1"/>
          </p:cNvSpPr>
          <p:nvPr/>
        </p:nvSpPr>
        <p:spPr bwMode="auto">
          <a:xfrm>
            <a:off x="214282" y="397827"/>
            <a:ext cx="8316700" cy="461665"/>
          </a:xfrm>
          <a:prstGeom prst="rect">
            <a:avLst/>
          </a:prstGeom>
          <a:solidFill>
            <a:srgbClr val="CCD1D2"/>
          </a:solidFill>
          <a:ln w="9525">
            <a:solidFill>
              <a:srgbClr val="009900"/>
            </a:solidFill>
            <a:miter lim="800000"/>
            <a:headEnd/>
            <a:tailEnd/>
          </a:ln>
          <a:effectLst/>
        </p:spPr>
        <p:txBody>
          <a:bodyPr wrap="none" anchor="ctr">
            <a:spAutoFit/>
          </a:bodyPr>
          <a:lstStyle/>
          <a:p>
            <a:r>
              <a:rPr lang="fr-FR" sz="2400" dirty="0" smtClean="0">
                <a:solidFill>
                  <a:srgbClr val="000000"/>
                </a:solidFill>
              </a:rPr>
              <a:t>Phosphate values in </a:t>
            </a:r>
            <a:r>
              <a:rPr lang="en-US" sz="2400" dirty="0">
                <a:solidFill>
                  <a:srgbClr val="000000"/>
                </a:solidFill>
              </a:rPr>
              <a:t>interstitial water of dredged sediments</a:t>
            </a:r>
            <a:r>
              <a:rPr lang="en-US" sz="2400" dirty="0" smtClean="0">
                <a:solidFill>
                  <a:srgbClr val="000000"/>
                </a:solidFill>
              </a:rPr>
              <a:t> </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57158" y="214290"/>
            <a:ext cx="5072222" cy="523220"/>
          </a:xfrm>
          <a:prstGeom prst="rect">
            <a:avLst/>
          </a:prstGeom>
          <a:noFill/>
          <a:ln w="9525">
            <a:noFill/>
            <a:miter lim="800000"/>
            <a:headEnd/>
            <a:tailEnd/>
          </a:ln>
          <a:effectLst/>
        </p:spPr>
        <p:txBody>
          <a:bodyPr wrap="none" anchor="ctr">
            <a:spAutoFit/>
          </a:bodyPr>
          <a:lstStyle/>
          <a:p>
            <a:r>
              <a:rPr lang="fr-CA" sz="2000" dirty="0" smtClean="0"/>
              <a:t> </a:t>
            </a:r>
            <a:r>
              <a:rPr lang="fr-CA" sz="2800" dirty="0" err="1" smtClean="0">
                <a:solidFill>
                  <a:srgbClr val="000000"/>
                </a:solidFill>
              </a:rPr>
              <a:t>Physical</a:t>
            </a:r>
            <a:r>
              <a:rPr lang="fr-CA" sz="2800" dirty="0" smtClean="0">
                <a:solidFill>
                  <a:srgbClr val="000000"/>
                </a:solidFill>
              </a:rPr>
              <a:t> </a:t>
            </a:r>
            <a:r>
              <a:rPr lang="fr-CA" sz="2800" dirty="0" err="1" smtClean="0">
                <a:solidFill>
                  <a:srgbClr val="000000"/>
                </a:solidFill>
              </a:rPr>
              <a:t>parameters</a:t>
            </a:r>
            <a:r>
              <a:rPr lang="fr-CA" sz="2800" dirty="0" smtClean="0">
                <a:solidFill>
                  <a:srgbClr val="000000"/>
                </a:solidFill>
              </a:rPr>
              <a:t> of plants</a:t>
            </a:r>
            <a:r>
              <a:rPr lang="en-US" sz="2800" dirty="0" smtClean="0">
                <a:solidFill>
                  <a:srgbClr val="000000"/>
                </a:solidFill>
              </a:rPr>
              <a:t> </a:t>
            </a:r>
            <a:endParaRPr lang="en-US" sz="2800" dirty="0">
              <a:solidFill>
                <a:srgbClr val="000000"/>
              </a:solidFill>
            </a:endParaRPr>
          </a:p>
        </p:txBody>
      </p:sp>
      <p:graphicFrame>
        <p:nvGraphicFramePr>
          <p:cNvPr id="19581" name="Group 125"/>
          <p:cNvGraphicFramePr>
            <a:graphicFrameLocks noGrp="1"/>
          </p:cNvGraphicFramePr>
          <p:nvPr/>
        </p:nvGraphicFramePr>
        <p:xfrm>
          <a:off x="250825" y="1643047"/>
          <a:ext cx="8642350" cy="5033472"/>
        </p:xfrm>
        <a:graphic>
          <a:graphicData uri="http://schemas.openxmlformats.org/drawingml/2006/table">
            <a:tbl>
              <a:tblPr/>
              <a:tblGrid>
                <a:gridCol w="2382838"/>
                <a:gridCol w="1401762"/>
                <a:gridCol w="1752600"/>
                <a:gridCol w="1579563"/>
                <a:gridCol w="1525587"/>
              </a:tblGrid>
              <a:tr h="1145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Stations</a:t>
                      </a:r>
                      <a:endParaRPr kumimoji="0" lang="en-US"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Parameters</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a:t>
                      </a:r>
                      <a:r>
                        <a:rPr kumimoji="0" lang="fr-FR" sz="2400" b="1" i="0" u="none" strike="noStrike" cap="none" normalizeH="0" baseline="-30000" dirty="0" smtClean="0">
                          <a:ln>
                            <a:noFill/>
                          </a:ln>
                          <a:solidFill>
                            <a:srgbClr val="000000"/>
                          </a:solidFill>
                          <a:effectLst/>
                          <a:latin typeface="Times New Roman" pitchFamily="18" charset="0"/>
                          <a:ea typeface="MS Mincho" pitchFamily="49" charset="-128"/>
                          <a:cs typeface="Times New Roman" pitchFamily="18" charset="0"/>
                        </a:rPr>
                        <a:t>1</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a:t>
                      </a:r>
                      <a:r>
                        <a:rPr kumimoji="0" lang="fr-FR" sz="2400" b="1" i="0" u="none" strike="noStrike" cap="none" normalizeH="0" baseline="-30000" dirty="0" smtClean="0">
                          <a:ln>
                            <a:noFill/>
                          </a:ln>
                          <a:solidFill>
                            <a:srgbClr val="000000"/>
                          </a:solidFill>
                          <a:effectLst/>
                          <a:latin typeface="Times New Roman" pitchFamily="18" charset="0"/>
                          <a:ea typeface="MS Mincho" pitchFamily="49" charset="-128"/>
                          <a:cs typeface="Times New Roman" pitchFamily="18" charset="0"/>
                        </a:rPr>
                        <a:t>2</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A</a:t>
                      </a:r>
                      <a:r>
                        <a:rPr kumimoji="0" lang="fr-FR" sz="2400" b="1" i="0" u="none" strike="noStrike" cap="none" normalizeH="0" baseline="-30000" smtClean="0">
                          <a:ln>
                            <a:noFill/>
                          </a:ln>
                          <a:solidFill>
                            <a:srgbClr val="000000"/>
                          </a:solidFill>
                          <a:effectLst/>
                          <a:latin typeface="Times New Roman" pitchFamily="18" charset="0"/>
                          <a:ea typeface="MS Mincho" pitchFamily="49" charset="-128"/>
                          <a:cs typeface="Times New Roman" pitchFamily="18" charset="0"/>
                        </a:rPr>
                        <a:t>3</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A</a:t>
                      </a:r>
                      <a:r>
                        <a:rPr kumimoji="0" lang="fr-FR" sz="2400" b="1" i="0" u="none" strike="noStrike" cap="none" normalizeH="0" baseline="-30000" smtClean="0">
                          <a:ln>
                            <a:noFill/>
                          </a:ln>
                          <a:solidFill>
                            <a:srgbClr val="000000"/>
                          </a:solidFill>
                          <a:effectLst/>
                          <a:latin typeface="Times New Roman" pitchFamily="18" charset="0"/>
                          <a:ea typeface="MS Mincho" pitchFamily="49" charset="-128"/>
                          <a:cs typeface="Times New Roman" pitchFamily="18" charset="0"/>
                        </a:rPr>
                        <a:t>4</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Body </a:t>
                      </a:r>
                      <a:r>
                        <a:rPr kumimoji="0" lang="fr-FR" sz="24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diameter</a:t>
                      </a: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(cm)</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0.3</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0.4</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0.6</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0.5</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H of the body (cm)</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11.5</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15.7</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19.6</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16.0</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Roots</a:t>
                      </a: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diameter</a:t>
                      </a: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(mm)</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0.2</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0.2</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1.5</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2.0</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0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H of </a:t>
                      </a:r>
                      <a:r>
                        <a:rPr kumimoji="0" lang="fr-FR" sz="24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roots</a:t>
                      </a: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pr</a:t>
                      </a: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(cm)</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4.8</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5.9</a:t>
                      </a:r>
                      <a:endParaRPr kumimoji="0" lang="fr-FR" sz="24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5.9</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5.1</a:t>
                      </a:r>
                      <a:endParaRPr kumimoji="0" lang="fr-FR" sz="24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82" name="Rectangle 126"/>
          <p:cNvSpPr>
            <a:spLocks noChangeArrowheads="1"/>
          </p:cNvSpPr>
          <p:nvPr/>
        </p:nvSpPr>
        <p:spPr bwMode="auto">
          <a:xfrm>
            <a:off x="500034" y="928670"/>
            <a:ext cx="2920030" cy="461665"/>
          </a:xfrm>
          <a:prstGeom prst="rect">
            <a:avLst/>
          </a:prstGeom>
          <a:solidFill>
            <a:srgbClr val="CCD1D2"/>
          </a:solidFill>
          <a:ln w="9525">
            <a:solidFill>
              <a:srgbClr val="009900"/>
            </a:solidFill>
            <a:miter lim="800000"/>
            <a:headEnd/>
            <a:tailEnd/>
          </a:ln>
          <a:effectLst/>
        </p:spPr>
        <p:txBody>
          <a:bodyPr wrap="none" anchor="ctr">
            <a:spAutoFit/>
          </a:bodyPr>
          <a:lstStyle/>
          <a:p>
            <a:r>
              <a:rPr lang="fr-FR" sz="2400" dirty="0">
                <a:solidFill>
                  <a:srgbClr val="000000"/>
                </a:solidFill>
              </a:rPr>
              <a:t>A.- </a:t>
            </a:r>
            <a:r>
              <a:rPr lang="fr-FR" sz="2400" dirty="0" err="1" smtClean="0">
                <a:solidFill>
                  <a:srgbClr val="000000"/>
                </a:solidFill>
              </a:rPr>
              <a:t>After</a:t>
            </a:r>
            <a:r>
              <a:rPr lang="fr-FR" sz="2400" dirty="0" smtClean="0">
                <a:solidFill>
                  <a:srgbClr val="000000"/>
                </a:solidFill>
              </a:rPr>
              <a:t> one </a:t>
            </a:r>
            <a:r>
              <a:rPr lang="fr-FR" sz="2400" dirty="0" err="1" smtClean="0">
                <a:solidFill>
                  <a:srgbClr val="000000"/>
                </a:solidFill>
              </a:rPr>
              <a:t>month</a:t>
            </a:r>
            <a:r>
              <a:rPr lang="en-US" sz="2400" dirty="0" smtClean="0">
                <a:solidFill>
                  <a:srgbClr val="000000"/>
                </a:solidFill>
              </a:rPr>
              <a:t> </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05" name="Group 125"/>
          <p:cNvGraphicFramePr>
            <a:graphicFrameLocks noGrp="1"/>
          </p:cNvGraphicFramePr>
          <p:nvPr/>
        </p:nvGraphicFramePr>
        <p:xfrm>
          <a:off x="357158" y="1571612"/>
          <a:ext cx="8501121" cy="4511458"/>
        </p:xfrm>
        <a:graphic>
          <a:graphicData uri="http://schemas.openxmlformats.org/drawingml/2006/table">
            <a:tbl>
              <a:tblPr/>
              <a:tblGrid>
                <a:gridCol w="2446905"/>
                <a:gridCol w="1676709"/>
                <a:gridCol w="1509720"/>
                <a:gridCol w="1341027"/>
                <a:gridCol w="1526760"/>
              </a:tblGrid>
              <a:tr h="2355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Stations</a:t>
                      </a:r>
                      <a:endParaRPr kumimoji="0" lang="en-US" sz="2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Parameters</a:t>
                      </a:r>
                      <a:r>
                        <a:rPr kumimoji="0" lang="fr-FR" sz="2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a:t>
                      </a:r>
                      <a:r>
                        <a:rPr kumimoji="0" lang="fr-FR" sz="2800" b="1" i="0" u="none" strike="noStrike" cap="none" normalizeH="0" baseline="-30000" dirty="0" smtClean="0">
                          <a:ln>
                            <a:noFill/>
                          </a:ln>
                          <a:solidFill>
                            <a:srgbClr val="000000"/>
                          </a:solidFill>
                          <a:effectLst/>
                          <a:latin typeface="Times New Roman" pitchFamily="18" charset="0"/>
                          <a:ea typeface="MS Mincho" pitchFamily="49" charset="-128"/>
                          <a:cs typeface="Times New Roman" pitchFamily="18" charset="0"/>
                        </a:rPr>
                        <a:t>1</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a:t>
                      </a:r>
                      <a:r>
                        <a:rPr kumimoji="0" lang="fr-FR" sz="2800" b="1" i="0" u="none" strike="noStrike" cap="none" normalizeH="0" baseline="-30000" dirty="0" smtClean="0">
                          <a:ln>
                            <a:noFill/>
                          </a:ln>
                          <a:solidFill>
                            <a:srgbClr val="000000"/>
                          </a:solidFill>
                          <a:effectLst/>
                          <a:latin typeface="Times New Roman" pitchFamily="18" charset="0"/>
                          <a:ea typeface="MS Mincho" pitchFamily="49" charset="-128"/>
                          <a:cs typeface="Times New Roman" pitchFamily="18" charset="0"/>
                        </a:rPr>
                        <a:t>2</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A</a:t>
                      </a:r>
                      <a:r>
                        <a:rPr kumimoji="0" lang="fr-FR" sz="2800" b="1" i="0" u="none" strike="noStrike" cap="none" normalizeH="0" baseline="-30000" dirty="0" smtClean="0">
                          <a:ln>
                            <a:noFill/>
                          </a:ln>
                          <a:solidFill>
                            <a:srgbClr val="000000"/>
                          </a:solidFill>
                          <a:effectLst/>
                          <a:latin typeface="Times New Roman" pitchFamily="18" charset="0"/>
                          <a:ea typeface="MS Mincho" pitchFamily="49" charset="-128"/>
                          <a:cs typeface="Times New Roman" pitchFamily="18" charset="0"/>
                        </a:rPr>
                        <a:t>3</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A</a:t>
                      </a:r>
                      <a:r>
                        <a:rPr kumimoji="0" lang="fr-FR" sz="2800" b="1" i="0" u="none" strike="noStrike" cap="none" normalizeH="0" baseline="-30000" smtClean="0">
                          <a:ln>
                            <a:noFill/>
                          </a:ln>
                          <a:solidFill>
                            <a:srgbClr val="000000"/>
                          </a:solidFill>
                          <a:effectLst/>
                          <a:latin typeface="Times New Roman" pitchFamily="18" charset="0"/>
                          <a:ea typeface="MS Mincho" pitchFamily="49" charset="-128"/>
                          <a:cs typeface="Times New Roman" pitchFamily="18" charset="0"/>
                        </a:rPr>
                        <a:t>4</a:t>
                      </a:r>
                      <a:endParaRPr kumimoji="0" lang="fr-FR" sz="28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5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H (cm)</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42.75</a:t>
                      </a:r>
                      <a:endParaRPr kumimoji="0" lang="fr-FR" sz="28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rgbClr val="000000"/>
                          </a:solidFill>
                          <a:effectLst/>
                          <a:latin typeface="Times New Roman" pitchFamily="18" charset="0"/>
                          <a:ea typeface="MS Mincho" pitchFamily="49" charset="-128"/>
                          <a:cs typeface="Times New Roman" pitchFamily="18" charset="0"/>
                        </a:rPr>
                        <a:t>53.65</a:t>
                      </a:r>
                      <a:endParaRPr kumimoji="0" lang="fr-FR" sz="28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55.60</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55.00</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0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Presence</a:t>
                      </a:r>
                      <a:r>
                        <a:rPr kumimoji="0" lang="fr-FR" sz="28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of fruits</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yes</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yes</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yes</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yes</a:t>
                      </a:r>
                      <a:endParaRPr kumimoji="0" lang="fr-FR" sz="28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02" name="Rectangle 122"/>
          <p:cNvSpPr>
            <a:spLocks noChangeArrowheads="1"/>
          </p:cNvSpPr>
          <p:nvPr/>
        </p:nvSpPr>
        <p:spPr bwMode="auto">
          <a:xfrm>
            <a:off x="428596" y="500042"/>
            <a:ext cx="7929618" cy="523220"/>
          </a:xfrm>
          <a:prstGeom prst="rect">
            <a:avLst/>
          </a:prstGeom>
          <a:solidFill>
            <a:srgbClr val="CCD1D2"/>
          </a:solidFill>
          <a:ln w="9525">
            <a:solidFill>
              <a:srgbClr val="009900"/>
            </a:solidFill>
            <a:miter lim="800000"/>
            <a:headEnd/>
            <a:tailEnd/>
          </a:ln>
          <a:effectLst/>
        </p:spPr>
        <p:txBody>
          <a:bodyPr wrap="square" anchor="ctr">
            <a:spAutoFit/>
          </a:bodyPr>
          <a:lstStyle/>
          <a:p>
            <a:r>
              <a:rPr lang="fr-FR" sz="2800" dirty="0">
                <a:solidFill>
                  <a:srgbClr val="000000"/>
                </a:solidFill>
              </a:rPr>
              <a:t>B.- Observations </a:t>
            </a:r>
            <a:r>
              <a:rPr lang="fr-FR" sz="2800" dirty="0" err="1" smtClean="0">
                <a:solidFill>
                  <a:srgbClr val="000000"/>
                </a:solidFill>
              </a:rPr>
              <a:t>at</a:t>
            </a:r>
            <a:r>
              <a:rPr lang="fr-FR" sz="2800" dirty="0" smtClean="0">
                <a:solidFill>
                  <a:srgbClr val="000000"/>
                </a:solidFill>
              </a:rPr>
              <a:t> the end of </a:t>
            </a:r>
            <a:r>
              <a:rPr lang="fr-FR" sz="2800" dirty="0" err="1" smtClean="0">
                <a:solidFill>
                  <a:srgbClr val="000000"/>
                </a:solidFill>
              </a:rPr>
              <a:t>experimentation</a:t>
            </a:r>
            <a:r>
              <a:rPr lang="en-US" sz="2800" dirty="0" smtClean="0">
                <a:solidFill>
                  <a:srgbClr val="000000"/>
                </a:solidFill>
              </a:rPr>
              <a:t> </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 name="Rectangle 122"/>
          <p:cNvSpPr>
            <a:spLocks noChangeArrowheads="1"/>
          </p:cNvSpPr>
          <p:nvPr/>
        </p:nvSpPr>
        <p:spPr bwMode="auto">
          <a:xfrm>
            <a:off x="428596" y="500042"/>
            <a:ext cx="7929618" cy="523220"/>
          </a:xfrm>
          <a:prstGeom prst="rect">
            <a:avLst/>
          </a:prstGeom>
          <a:solidFill>
            <a:srgbClr val="CCD1D2"/>
          </a:solidFill>
          <a:ln w="9525">
            <a:solidFill>
              <a:srgbClr val="009900"/>
            </a:solidFill>
            <a:miter lim="800000"/>
            <a:headEnd/>
            <a:tailEnd/>
          </a:ln>
          <a:effectLst/>
        </p:spPr>
        <p:txBody>
          <a:bodyPr wrap="square" anchor="ctr">
            <a:spAutoFit/>
          </a:bodyPr>
          <a:lstStyle/>
          <a:p>
            <a:r>
              <a:rPr lang="fr-FR" sz="2800" dirty="0" smtClean="0">
                <a:solidFill>
                  <a:srgbClr val="000000"/>
                </a:solidFill>
              </a:rPr>
              <a:t>N and P in </a:t>
            </a:r>
            <a:r>
              <a:rPr lang="en-US" sz="2800" dirty="0" err="1" smtClean="0">
                <a:solidFill>
                  <a:srgbClr val="000000"/>
                </a:solidFill>
              </a:rPr>
              <a:t>Zea</a:t>
            </a:r>
            <a:r>
              <a:rPr lang="en-US" sz="2800" dirty="0" smtClean="0">
                <a:solidFill>
                  <a:srgbClr val="000000"/>
                </a:solidFill>
              </a:rPr>
              <a:t> </a:t>
            </a:r>
            <a:r>
              <a:rPr lang="en-US" sz="2800" dirty="0" err="1" smtClean="0">
                <a:solidFill>
                  <a:srgbClr val="000000"/>
                </a:solidFill>
              </a:rPr>
              <a:t>mays</a:t>
            </a:r>
            <a:r>
              <a:rPr lang="en-US" sz="2800" dirty="0" smtClean="0">
                <a:solidFill>
                  <a:srgbClr val="000000"/>
                </a:solidFill>
              </a:rPr>
              <a:t> L. </a:t>
            </a:r>
          </a:p>
        </p:txBody>
      </p:sp>
      <p:graphicFrame>
        <p:nvGraphicFramePr>
          <p:cNvPr id="4" name="Tableau 3"/>
          <p:cNvGraphicFramePr>
            <a:graphicFrameLocks noGrp="1"/>
          </p:cNvGraphicFramePr>
          <p:nvPr/>
        </p:nvGraphicFramePr>
        <p:xfrm>
          <a:off x="357157" y="1285860"/>
          <a:ext cx="8429686" cy="5346690"/>
        </p:xfrm>
        <a:graphic>
          <a:graphicData uri="http://schemas.openxmlformats.org/drawingml/2006/table">
            <a:tbl>
              <a:tblPr/>
              <a:tblGrid>
                <a:gridCol w="2022738"/>
                <a:gridCol w="1635755"/>
                <a:gridCol w="1635755"/>
                <a:gridCol w="1635755"/>
                <a:gridCol w="1499683"/>
              </a:tblGrid>
              <a:tr h="663682">
                <a:tc>
                  <a:txBody>
                    <a:bodyPr/>
                    <a:lstStyle/>
                    <a:p>
                      <a:pPr>
                        <a:lnSpc>
                          <a:spcPct val="150000"/>
                        </a:lnSpc>
                        <a:spcAft>
                          <a:spcPts val="0"/>
                        </a:spcAft>
                        <a:tabLst>
                          <a:tab pos="1247775" algn="l"/>
                        </a:tabLst>
                      </a:pPr>
                      <a:r>
                        <a:rPr lang="fr-FR" sz="2400" b="1" dirty="0" smtClean="0">
                          <a:solidFill>
                            <a:srgbClr val="000000"/>
                          </a:solidFill>
                          <a:latin typeface="Times New Roman"/>
                          <a:ea typeface="MS Mincho"/>
                        </a:rPr>
                        <a:t>Parts</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1247775" algn="l"/>
                        </a:tabLst>
                      </a:pPr>
                      <a:r>
                        <a:rPr lang="fr-FR" sz="2400" b="1" dirty="0">
                          <a:solidFill>
                            <a:srgbClr val="000000"/>
                          </a:solidFill>
                          <a:latin typeface="Times New Roman"/>
                          <a:ea typeface="MS Mincho"/>
                        </a:rPr>
                        <a:t>Body</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50000"/>
                        </a:lnSpc>
                        <a:spcAft>
                          <a:spcPts val="0"/>
                        </a:spcAft>
                        <a:tabLst>
                          <a:tab pos="1247775" algn="l"/>
                        </a:tabLst>
                      </a:pPr>
                      <a:r>
                        <a:rPr lang="fr-CA" sz="2400" b="1">
                          <a:solidFill>
                            <a:srgbClr val="000000"/>
                          </a:solidFill>
                          <a:latin typeface="Times New Roman"/>
                          <a:ea typeface="MS Mincho"/>
                        </a:rPr>
                        <a:t>Roots</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94128">
                <a:tc>
                  <a:txBody>
                    <a:bodyPr/>
                    <a:lstStyle/>
                    <a:p>
                      <a:pPr>
                        <a:spcAft>
                          <a:spcPts val="0"/>
                        </a:spcAft>
                        <a:tabLst>
                          <a:tab pos="1247775" algn="l"/>
                        </a:tabLst>
                      </a:pPr>
                      <a:r>
                        <a:rPr lang="fr-FR" sz="2400" b="1">
                          <a:solidFill>
                            <a:srgbClr val="000000"/>
                          </a:solidFill>
                          <a:latin typeface="Times New Roman"/>
                          <a:ea typeface="MS Mincho"/>
                        </a:rPr>
                        <a:t>           </a:t>
                      </a:r>
                      <a:r>
                        <a:rPr lang="fr-CA" sz="2400" b="1">
                          <a:solidFill>
                            <a:srgbClr val="000000"/>
                          </a:solidFill>
                          <a:latin typeface="Times New Roman"/>
                          <a:ea typeface="MS Mincho"/>
                        </a:rPr>
                        <a:t>Parameters</a:t>
                      </a:r>
                      <a:r>
                        <a:rPr lang="fr-FR" sz="2400" b="1">
                          <a:solidFill>
                            <a:srgbClr val="000000"/>
                          </a:solidFill>
                          <a:latin typeface="Times New Roman"/>
                          <a:ea typeface="MS Mincho"/>
                        </a:rPr>
                        <a:t>      </a:t>
                      </a:r>
                      <a:endParaRPr lang="fr-FR" sz="2400">
                        <a:solidFill>
                          <a:srgbClr val="000000"/>
                        </a:solidFill>
                        <a:latin typeface="Times New Roman"/>
                        <a:ea typeface="MS Mincho"/>
                      </a:endParaRPr>
                    </a:p>
                    <a:p>
                      <a:pPr>
                        <a:spcAft>
                          <a:spcPts val="0"/>
                        </a:spcAft>
                        <a:tabLst>
                          <a:tab pos="1247775" algn="l"/>
                        </a:tabLst>
                      </a:pPr>
                      <a:r>
                        <a:rPr lang="fr-FR" sz="2400" b="1">
                          <a:solidFill>
                            <a:srgbClr val="000000"/>
                          </a:solidFill>
                          <a:latin typeface="Times New Roman"/>
                          <a:ea typeface="MS Mincho"/>
                        </a:rPr>
                        <a:t> Stations</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47775" algn="l"/>
                        </a:tabLst>
                      </a:pPr>
                      <a:r>
                        <a:rPr lang="fr-FR" sz="2400" b="1">
                          <a:solidFill>
                            <a:srgbClr val="000000"/>
                          </a:solidFill>
                          <a:latin typeface="Times New Roman"/>
                          <a:ea typeface="MS Mincho"/>
                        </a:rPr>
                        <a:t>N</a:t>
                      </a:r>
                      <a:endParaRPr lang="fr-FR" sz="2400">
                        <a:solidFill>
                          <a:srgbClr val="000000"/>
                        </a:solidFill>
                        <a:latin typeface="Times New Roman"/>
                        <a:ea typeface="MS Mincho"/>
                      </a:endParaRPr>
                    </a:p>
                    <a:p>
                      <a:pPr algn="ctr">
                        <a:spcAft>
                          <a:spcPts val="0"/>
                        </a:spcAft>
                        <a:tabLst>
                          <a:tab pos="1247775" algn="l"/>
                        </a:tabLst>
                      </a:pPr>
                      <a:r>
                        <a:rPr lang="fr-FR" sz="2400" b="1">
                          <a:solidFill>
                            <a:srgbClr val="000000"/>
                          </a:solidFill>
                          <a:latin typeface="Times New Roman"/>
                          <a:ea typeface="MS Mincho"/>
                        </a:rPr>
                        <a:t>(g/100g)</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47775" algn="l"/>
                        </a:tabLst>
                      </a:pPr>
                      <a:r>
                        <a:rPr lang="fr-FR" sz="2400" b="1" dirty="0">
                          <a:solidFill>
                            <a:srgbClr val="000000"/>
                          </a:solidFill>
                          <a:latin typeface="Times New Roman"/>
                          <a:ea typeface="MS Mincho"/>
                        </a:rPr>
                        <a:t>P</a:t>
                      </a:r>
                      <a:endParaRPr lang="fr-FR" sz="2400" dirty="0">
                        <a:solidFill>
                          <a:srgbClr val="000000"/>
                        </a:solidFill>
                        <a:latin typeface="Times New Roman"/>
                        <a:ea typeface="MS Mincho"/>
                      </a:endParaRPr>
                    </a:p>
                    <a:p>
                      <a:pPr algn="ctr">
                        <a:spcAft>
                          <a:spcPts val="0"/>
                        </a:spcAft>
                        <a:tabLst>
                          <a:tab pos="1247775" algn="l"/>
                        </a:tabLst>
                      </a:pPr>
                      <a:r>
                        <a:rPr lang="fr-FR" sz="2400" b="1" dirty="0">
                          <a:solidFill>
                            <a:srgbClr val="000000"/>
                          </a:solidFill>
                          <a:latin typeface="Times New Roman"/>
                          <a:ea typeface="MS Mincho"/>
                        </a:rPr>
                        <a:t> (g/100g)</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47775" algn="l"/>
                        </a:tabLst>
                      </a:pPr>
                      <a:r>
                        <a:rPr lang="fr-FR" sz="2400" b="1" dirty="0">
                          <a:solidFill>
                            <a:srgbClr val="000000"/>
                          </a:solidFill>
                          <a:latin typeface="Times New Roman"/>
                          <a:ea typeface="MS Mincho"/>
                        </a:rPr>
                        <a:t>N</a:t>
                      </a:r>
                      <a:endParaRPr lang="fr-FR" sz="2400" dirty="0">
                        <a:solidFill>
                          <a:srgbClr val="000000"/>
                        </a:solidFill>
                        <a:latin typeface="Times New Roman"/>
                        <a:ea typeface="MS Mincho"/>
                      </a:endParaRPr>
                    </a:p>
                    <a:p>
                      <a:pPr algn="ctr">
                        <a:spcAft>
                          <a:spcPts val="0"/>
                        </a:spcAft>
                        <a:tabLst>
                          <a:tab pos="1247775" algn="l"/>
                        </a:tabLst>
                      </a:pPr>
                      <a:r>
                        <a:rPr lang="fr-FR" sz="2400" b="1" dirty="0">
                          <a:solidFill>
                            <a:srgbClr val="000000"/>
                          </a:solidFill>
                          <a:latin typeface="Times New Roman"/>
                          <a:ea typeface="MS Mincho"/>
                        </a:rPr>
                        <a:t>(g/1</a:t>
                      </a:r>
                      <a:r>
                        <a:rPr lang="en-CA" sz="2400" b="1" dirty="0">
                          <a:solidFill>
                            <a:srgbClr val="000000"/>
                          </a:solidFill>
                          <a:latin typeface="Times New Roman"/>
                          <a:ea typeface="MS Mincho"/>
                        </a:rPr>
                        <a:t>00g)</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247775" algn="l"/>
                        </a:tabLst>
                      </a:pPr>
                      <a:r>
                        <a:rPr lang="en-CA" sz="2400" b="1">
                          <a:solidFill>
                            <a:srgbClr val="000000"/>
                          </a:solidFill>
                          <a:latin typeface="Times New Roman"/>
                          <a:ea typeface="MS Mincho"/>
                        </a:rPr>
                        <a:t>P</a:t>
                      </a:r>
                      <a:endParaRPr lang="fr-FR" sz="2400">
                        <a:solidFill>
                          <a:srgbClr val="000000"/>
                        </a:solidFill>
                        <a:latin typeface="Times New Roman"/>
                        <a:ea typeface="MS Mincho"/>
                      </a:endParaRPr>
                    </a:p>
                    <a:p>
                      <a:pPr algn="ctr">
                        <a:spcAft>
                          <a:spcPts val="0"/>
                        </a:spcAft>
                        <a:tabLst>
                          <a:tab pos="1247775" algn="l"/>
                        </a:tabLst>
                      </a:pPr>
                      <a:r>
                        <a:rPr lang="en-CA" sz="2400" b="1">
                          <a:solidFill>
                            <a:srgbClr val="000000"/>
                          </a:solidFill>
                          <a:latin typeface="Times New Roman"/>
                          <a:ea typeface="MS Mincho"/>
                        </a:rPr>
                        <a:t> (g/100g)</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910">
                <a:tc>
                  <a:txBody>
                    <a:bodyPr/>
                    <a:lstStyle/>
                    <a:p>
                      <a:pPr algn="ctr">
                        <a:lnSpc>
                          <a:spcPct val="150000"/>
                        </a:lnSpc>
                        <a:spcAft>
                          <a:spcPts val="0"/>
                        </a:spcAft>
                        <a:tabLst>
                          <a:tab pos="1247775" algn="l"/>
                        </a:tabLst>
                      </a:pPr>
                      <a:r>
                        <a:rPr lang="en-CA" sz="2400" b="1">
                          <a:solidFill>
                            <a:srgbClr val="000000"/>
                          </a:solidFill>
                          <a:latin typeface="Times New Roman"/>
                          <a:ea typeface="MS Mincho"/>
                        </a:rPr>
                        <a:t>A</a:t>
                      </a:r>
                      <a:r>
                        <a:rPr lang="en-CA" sz="2400" b="1" baseline="-25000">
                          <a:solidFill>
                            <a:srgbClr val="000000"/>
                          </a:solidFill>
                          <a:latin typeface="Times New Roman"/>
                          <a:ea typeface="MS Mincho"/>
                        </a:rPr>
                        <a:t>0</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1.36</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0.013</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dirty="0">
                          <a:solidFill>
                            <a:srgbClr val="000000"/>
                          </a:solidFill>
                          <a:latin typeface="Times New Roman"/>
                          <a:ea typeface="MS Mincho"/>
                        </a:rPr>
                        <a:t>1.32</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0.020</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910">
                <a:tc>
                  <a:txBody>
                    <a:bodyPr/>
                    <a:lstStyle/>
                    <a:p>
                      <a:pPr algn="ctr">
                        <a:lnSpc>
                          <a:spcPct val="150000"/>
                        </a:lnSpc>
                        <a:spcAft>
                          <a:spcPts val="0"/>
                        </a:spcAft>
                        <a:tabLst>
                          <a:tab pos="1247775" algn="l"/>
                        </a:tabLst>
                      </a:pPr>
                      <a:r>
                        <a:rPr lang="en-CA" sz="2400" b="1">
                          <a:solidFill>
                            <a:srgbClr val="000000"/>
                          </a:solidFill>
                          <a:latin typeface="Times New Roman"/>
                          <a:ea typeface="MS Mincho"/>
                        </a:rPr>
                        <a:t>A</a:t>
                      </a:r>
                      <a:r>
                        <a:rPr lang="en-CA" sz="2400" b="1" baseline="-25000">
                          <a:solidFill>
                            <a:srgbClr val="000000"/>
                          </a:solidFill>
                          <a:latin typeface="Times New Roman"/>
                          <a:ea typeface="MS Mincho"/>
                        </a:rPr>
                        <a:t>1</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0.67</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0.023</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dirty="0">
                          <a:solidFill>
                            <a:srgbClr val="000000"/>
                          </a:solidFill>
                          <a:latin typeface="Times New Roman"/>
                          <a:ea typeface="MS Mincho"/>
                        </a:rPr>
                        <a:t>0.14</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dirty="0">
                          <a:solidFill>
                            <a:srgbClr val="000000"/>
                          </a:solidFill>
                          <a:latin typeface="Times New Roman"/>
                          <a:ea typeface="MS Mincho"/>
                        </a:rPr>
                        <a:t>0.016</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954">
                <a:tc>
                  <a:txBody>
                    <a:bodyPr/>
                    <a:lstStyle/>
                    <a:p>
                      <a:pPr algn="ctr">
                        <a:lnSpc>
                          <a:spcPct val="150000"/>
                        </a:lnSpc>
                        <a:spcAft>
                          <a:spcPts val="0"/>
                        </a:spcAft>
                        <a:tabLst>
                          <a:tab pos="1247775" algn="l"/>
                        </a:tabLst>
                      </a:pPr>
                      <a:r>
                        <a:rPr lang="en-CA" sz="2400" b="1">
                          <a:solidFill>
                            <a:srgbClr val="000000"/>
                          </a:solidFill>
                          <a:latin typeface="Times New Roman"/>
                          <a:ea typeface="MS Mincho"/>
                        </a:rPr>
                        <a:t>A</a:t>
                      </a:r>
                      <a:r>
                        <a:rPr lang="en-CA" sz="2400" b="1" baseline="-25000">
                          <a:solidFill>
                            <a:srgbClr val="000000"/>
                          </a:solidFill>
                          <a:latin typeface="Times New Roman"/>
                          <a:ea typeface="MS Mincho"/>
                        </a:rPr>
                        <a:t>2</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0.97</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0.0357</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0.68</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dirty="0">
                          <a:solidFill>
                            <a:srgbClr val="000000"/>
                          </a:solidFill>
                          <a:latin typeface="Times New Roman"/>
                          <a:ea typeface="MS Mincho"/>
                        </a:rPr>
                        <a:t>0.023</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954">
                <a:tc>
                  <a:txBody>
                    <a:bodyPr/>
                    <a:lstStyle/>
                    <a:p>
                      <a:pPr algn="ctr">
                        <a:lnSpc>
                          <a:spcPct val="150000"/>
                        </a:lnSpc>
                        <a:spcAft>
                          <a:spcPts val="0"/>
                        </a:spcAft>
                        <a:tabLst>
                          <a:tab pos="1247775" algn="l"/>
                        </a:tabLst>
                      </a:pPr>
                      <a:r>
                        <a:rPr lang="en-CA" sz="2400" b="1">
                          <a:solidFill>
                            <a:srgbClr val="000000"/>
                          </a:solidFill>
                          <a:latin typeface="Times New Roman"/>
                          <a:ea typeface="MS Mincho"/>
                        </a:rPr>
                        <a:t>A</a:t>
                      </a:r>
                      <a:r>
                        <a:rPr lang="en-CA" sz="2400" b="1" baseline="-25000">
                          <a:solidFill>
                            <a:srgbClr val="000000"/>
                          </a:solidFill>
                          <a:latin typeface="Times New Roman"/>
                          <a:ea typeface="MS Mincho"/>
                        </a:rPr>
                        <a:t>3</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0.95</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0.0244</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a:solidFill>
                            <a:srgbClr val="000000"/>
                          </a:solidFill>
                          <a:latin typeface="Times New Roman"/>
                          <a:ea typeface="MS Mincho"/>
                        </a:rPr>
                        <a:t>0.80</a:t>
                      </a:r>
                      <a:endParaRPr lang="fr-FR" sz="240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7775" algn="l"/>
                        </a:tabLst>
                      </a:pPr>
                      <a:r>
                        <a:rPr lang="en-CA" sz="2400" dirty="0">
                          <a:solidFill>
                            <a:srgbClr val="000000"/>
                          </a:solidFill>
                          <a:latin typeface="Times New Roman"/>
                          <a:ea typeface="MS Mincho"/>
                        </a:rPr>
                        <a:t>0.0154</a:t>
                      </a:r>
                      <a:endParaRPr lang="fr-FR" sz="2400" dirty="0">
                        <a:solidFill>
                          <a:srgbClr val="000000"/>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ubtitle 2"/>
          <p:cNvSpPr>
            <a:spLocks noGrp="1"/>
          </p:cNvSpPr>
          <p:nvPr>
            <p:ph type="subTitle" sz="quarter" idx="1"/>
          </p:nvPr>
        </p:nvSpPr>
        <p:spPr>
          <a:xfrm>
            <a:off x="428596" y="500042"/>
            <a:ext cx="7786742" cy="714380"/>
          </a:xfrm>
        </p:spPr>
        <p:txBody>
          <a:bodyPr/>
          <a:lstStyle/>
          <a:p>
            <a:pPr eaLnBrk="1" hangingPunct="1">
              <a:defRPr/>
            </a:pPr>
            <a:r>
              <a:rPr lang="es-ES" sz="4800" dirty="0" err="1" smtClean="0">
                <a:solidFill>
                  <a:srgbClr val="FFFF00"/>
                </a:solidFill>
              </a:rPr>
              <a:t>Conclusion</a:t>
            </a:r>
            <a:endParaRPr lang="es-ES" sz="4800" dirty="0" smtClean="0">
              <a:solidFill>
                <a:srgbClr val="FFFF00"/>
              </a:solidFill>
            </a:endParaRPr>
          </a:p>
          <a:p>
            <a:pPr algn="just" eaLnBrk="1" hangingPunct="1">
              <a:defRPr/>
            </a:pPr>
            <a:endParaRPr lang="es-ES" sz="2800" dirty="0" smtClean="0"/>
          </a:p>
          <a:p>
            <a:pPr algn="just" eaLnBrk="1" hangingPunct="1">
              <a:defRPr/>
            </a:pPr>
            <a:r>
              <a:rPr lang="en-CA" sz="2800" dirty="0" smtClean="0"/>
              <a:t>The measured physical parameters reveal that corn samples raised in the sediments had a better growth than those in the pilot soil from agricultural farm. </a:t>
            </a:r>
          </a:p>
          <a:p>
            <a:pPr algn="just" eaLnBrk="1" hangingPunct="1">
              <a:defRPr/>
            </a:pPr>
            <a:endParaRPr lang="en-CA" sz="2800" dirty="0" smtClean="0"/>
          </a:p>
          <a:p>
            <a:pPr algn="just" eaLnBrk="1" hangingPunct="1">
              <a:defRPr/>
            </a:pPr>
            <a:r>
              <a:rPr lang="en-CA" sz="2800" dirty="0" smtClean="0"/>
              <a:t>The analysis of collected plants samples shows the potentialities of </a:t>
            </a:r>
            <a:r>
              <a:rPr lang="en-CA" sz="2800" dirty="0" err="1" smtClean="0"/>
              <a:t>Zea</a:t>
            </a:r>
            <a:r>
              <a:rPr lang="en-CA" sz="2800" dirty="0" smtClean="0"/>
              <a:t> </a:t>
            </a:r>
            <a:r>
              <a:rPr lang="en-CA" sz="2800" dirty="0" err="1" smtClean="0"/>
              <a:t>mays</a:t>
            </a:r>
            <a:r>
              <a:rPr lang="en-CA" sz="2800" dirty="0" smtClean="0"/>
              <a:t> L in the </a:t>
            </a:r>
            <a:r>
              <a:rPr lang="en-CA" sz="2800" dirty="0" err="1" smtClean="0"/>
              <a:t>phytoremediation</a:t>
            </a:r>
            <a:r>
              <a:rPr lang="en-CA" sz="2800" dirty="0" smtClean="0"/>
              <a:t> of nitrogen and phosphorus</a:t>
            </a:r>
            <a:endParaRPr lang="es-ES" sz="3000" dirty="0" err="1" smtClean="0"/>
          </a:p>
          <a:p>
            <a:pPr algn="just" eaLnBrk="1" hangingPunct="1">
              <a:defRPr/>
            </a:pPr>
            <a:endParaRPr lang="fr-CA" dirty="0" smtClean="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06400" y="1208088"/>
            <a:ext cx="2878138" cy="655637"/>
            <a:chOff x="256" y="761"/>
            <a:chExt cx="1813" cy="413"/>
          </a:xfrm>
        </p:grpSpPr>
        <p:sp>
          <p:nvSpPr>
            <p:cNvPr id="19464" name="AutoShape 4"/>
            <p:cNvSpPr>
              <a:spLocks noChangeArrowheads="1"/>
            </p:cNvSpPr>
            <p:nvPr/>
          </p:nvSpPr>
          <p:spPr bwMode="white">
            <a:xfrm rot="5400000">
              <a:off x="958" y="64"/>
              <a:ext cx="413" cy="1808"/>
            </a:xfrm>
            <a:prstGeom prst="moon">
              <a:avLst>
                <a:gd name="adj" fmla="val 61796"/>
              </a:avLst>
            </a:prstGeom>
            <a:solidFill>
              <a:schemeClr val="bg1"/>
            </a:solidFill>
            <a:ln w="9525">
              <a:solidFill>
                <a:schemeClr val="bg1"/>
              </a:solidFill>
              <a:miter lim="800000"/>
              <a:headEnd/>
              <a:tailEnd/>
            </a:ln>
          </p:spPr>
          <p:txBody>
            <a:bodyPr wrap="none" anchor="ctr"/>
            <a:lstStyle/>
            <a:p>
              <a:endParaRPr lang="fr-FR"/>
            </a:p>
          </p:txBody>
        </p:sp>
        <p:sp>
          <p:nvSpPr>
            <p:cNvPr id="19465" name="Freeform 5"/>
            <p:cNvSpPr>
              <a:spLocks/>
            </p:cNvSpPr>
            <p:nvPr/>
          </p:nvSpPr>
          <p:spPr bwMode="white">
            <a:xfrm>
              <a:off x="256" y="806"/>
              <a:ext cx="1813" cy="340"/>
            </a:xfrm>
            <a:custGeom>
              <a:avLst/>
              <a:gdLst>
                <a:gd name="T0" fmla="*/ 0 w 782"/>
                <a:gd name="T1" fmla="*/ 118892859 h 153"/>
                <a:gd name="T2" fmla="*/ 0 w 782"/>
                <a:gd name="T3" fmla="*/ 0 h 153"/>
                <a:gd name="T4" fmla="*/ 1263034931 w 782"/>
                <a:gd name="T5" fmla="*/ 0 h 153"/>
                <a:gd name="T6" fmla="*/ 1263034931 w 782"/>
                <a:gd name="T7" fmla="*/ 120317641 h 153"/>
                <a:gd name="T8" fmla="*/ 1157868129 w 782"/>
                <a:gd name="T9" fmla="*/ 90524231 h 153"/>
                <a:gd name="T10" fmla="*/ 897910829 w 782"/>
                <a:gd name="T11" fmla="*/ 56659017 h 153"/>
                <a:gd name="T12" fmla="*/ 397007815 w 782"/>
                <a:gd name="T13" fmla="*/ 56659017 h 153"/>
                <a:gd name="T14" fmla="*/ 43843297 w 782"/>
                <a:gd name="T15" fmla="*/ 106770411 h 153"/>
                <a:gd name="T16" fmla="*/ 0 w 782"/>
                <a:gd name="T17" fmla="*/ 118892859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2"/>
                <a:gd name="T28" fmla="*/ 0 h 153"/>
                <a:gd name="T29" fmla="*/ 782 w 782"/>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2" h="153">
                  <a:moveTo>
                    <a:pt x="0" y="151"/>
                  </a:moveTo>
                  <a:lnTo>
                    <a:pt x="0" y="0"/>
                  </a:lnTo>
                  <a:lnTo>
                    <a:pt x="782" y="0"/>
                  </a:lnTo>
                  <a:lnTo>
                    <a:pt x="782" y="153"/>
                  </a:lnTo>
                  <a:lnTo>
                    <a:pt x="717" y="115"/>
                  </a:lnTo>
                  <a:lnTo>
                    <a:pt x="556" y="72"/>
                  </a:lnTo>
                  <a:lnTo>
                    <a:pt x="246" y="72"/>
                  </a:lnTo>
                  <a:lnTo>
                    <a:pt x="27" y="136"/>
                  </a:lnTo>
                  <a:lnTo>
                    <a:pt x="0" y="151"/>
                  </a:lnTo>
                  <a:close/>
                </a:path>
              </a:pathLst>
            </a:custGeom>
            <a:solidFill>
              <a:schemeClr val="bg1"/>
            </a:solidFill>
            <a:ln w="9525">
              <a:solidFill>
                <a:schemeClr val="bg1"/>
              </a:solidFill>
              <a:round/>
              <a:headEnd/>
              <a:tailEnd/>
            </a:ln>
          </p:spPr>
          <p:txBody>
            <a:bodyPr/>
            <a:lstStyle/>
            <a:p>
              <a:endParaRPr lang="fr-FR"/>
            </a:p>
          </p:txBody>
        </p:sp>
      </p:grpSp>
      <p:sp>
        <p:nvSpPr>
          <p:cNvPr id="19459"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r-FR"/>
          </a:p>
        </p:txBody>
      </p:sp>
      <p:sp>
        <p:nvSpPr>
          <p:cNvPr id="8" name="ZoneTexte 7"/>
          <p:cNvSpPr txBox="1"/>
          <p:nvPr/>
        </p:nvSpPr>
        <p:spPr>
          <a:xfrm>
            <a:off x="251520" y="1268760"/>
            <a:ext cx="8568952" cy="646331"/>
          </a:xfrm>
          <a:prstGeom prst="rect">
            <a:avLst/>
          </a:prstGeom>
          <a:solidFill>
            <a:schemeClr val="accent2"/>
          </a:solidFill>
        </p:spPr>
        <p:txBody>
          <a:bodyPr wrap="square">
            <a:spAutoFit/>
          </a:bodyPr>
          <a:lstStyle/>
          <a:p>
            <a:pPr algn="ctr">
              <a:defRPr/>
            </a:pPr>
            <a:r>
              <a:rPr lang="fr-CA" sz="3600" dirty="0" smtClean="0">
                <a:solidFill>
                  <a:srgbClr val="FFFF00"/>
                </a:solidFill>
              </a:rPr>
              <a:t>UNESCO Chair on </a:t>
            </a:r>
            <a:r>
              <a:rPr lang="fr-CA" sz="3600" dirty="0" err="1" smtClean="0">
                <a:solidFill>
                  <a:srgbClr val="FFFF00"/>
                </a:solidFill>
              </a:rPr>
              <a:t>Ecohydrology</a:t>
            </a:r>
            <a:endParaRPr lang="fr-FR" sz="3600" dirty="0">
              <a:solidFill>
                <a:srgbClr val="FFFF00"/>
              </a:solidFill>
            </a:endParaRPr>
          </a:p>
        </p:txBody>
      </p:sp>
      <p:sp>
        <p:nvSpPr>
          <p:cNvPr id="9" name="ZoneTexte 8"/>
          <p:cNvSpPr txBox="1"/>
          <p:nvPr/>
        </p:nvSpPr>
        <p:spPr>
          <a:xfrm>
            <a:off x="251520" y="2060848"/>
            <a:ext cx="8568878" cy="954107"/>
          </a:xfrm>
          <a:prstGeom prst="rect">
            <a:avLst/>
          </a:prstGeom>
          <a:solidFill>
            <a:schemeClr val="tx2">
              <a:lumMod val="40000"/>
              <a:lumOff val="60000"/>
            </a:schemeClr>
          </a:solidFill>
        </p:spPr>
        <p:txBody>
          <a:bodyPr wrap="square">
            <a:spAutoFit/>
          </a:bodyPr>
          <a:lstStyle/>
          <a:p>
            <a:pPr algn="just">
              <a:defRPr/>
            </a:pPr>
            <a:r>
              <a:rPr lang="en-US" sz="2800" i="1" dirty="0" smtClean="0">
                <a:solidFill>
                  <a:srgbClr val="000000"/>
                </a:solidFill>
              </a:rPr>
              <a:t>Humanities: Social Representation of Water in the population - Assessment of behavioral risk</a:t>
            </a:r>
            <a:endParaRPr lang="fr-FR" sz="2800" i="1" dirty="0">
              <a:solidFill>
                <a:srgbClr val="000000"/>
              </a:solidFill>
            </a:endParaRPr>
          </a:p>
        </p:txBody>
      </p:sp>
      <p:sp>
        <p:nvSpPr>
          <p:cNvPr id="19462" name="ZoneTexte 9"/>
          <p:cNvSpPr txBox="1">
            <a:spLocks noChangeArrowheads="1"/>
          </p:cNvSpPr>
          <p:nvPr/>
        </p:nvSpPr>
        <p:spPr bwMode="auto">
          <a:xfrm>
            <a:off x="251520" y="3212976"/>
            <a:ext cx="8640960" cy="2062103"/>
          </a:xfrm>
          <a:prstGeom prst="rect">
            <a:avLst/>
          </a:prstGeom>
          <a:solidFill>
            <a:srgbClr val="00B0F0"/>
          </a:solidFill>
          <a:ln w="9525">
            <a:noFill/>
            <a:miter lim="800000"/>
            <a:headEnd/>
            <a:tailEnd/>
          </a:ln>
        </p:spPr>
        <p:txBody>
          <a:bodyPr wrap="square">
            <a:spAutoFit/>
          </a:bodyPr>
          <a:lstStyle/>
          <a:p>
            <a:pPr algn="just"/>
            <a:r>
              <a:rPr lang="en-US" sz="3200" i="1" dirty="0" smtClean="0">
                <a:solidFill>
                  <a:srgbClr val="000000"/>
                </a:solidFill>
              </a:rPr>
              <a:t>Social sciences (economics):</a:t>
            </a:r>
          </a:p>
          <a:p>
            <a:pPr algn="just"/>
            <a:r>
              <a:rPr lang="en-US" sz="3200" i="1" dirty="0" smtClean="0">
                <a:solidFill>
                  <a:srgbClr val="000000"/>
                </a:solidFill>
              </a:rPr>
              <a:t>(</a:t>
            </a:r>
            <a:r>
              <a:rPr lang="en-US" sz="3200" i="1" dirty="0" err="1" smtClean="0">
                <a:solidFill>
                  <a:srgbClr val="000000"/>
                </a:solidFill>
              </a:rPr>
              <a:t>i</a:t>
            </a:r>
            <a:r>
              <a:rPr lang="en-US" sz="3200" i="1" dirty="0" smtClean="0">
                <a:solidFill>
                  <a:srgbClr val="000000"/>
                </a:solidFill>
              </a:rPr>
              <a:t>) Management of shared water resources</a:t>
            </a:r>
          </a:p>
          <a:p>
            <a:pPr algn="just"/>
            <a:r>
              <a:rPr lang="en-US" sz="3200" i="1" dirty="0" smtClean="0">
                <a:solidFill>
                  <a:srgbClr val="000000"/>
                </a:solidFill>
              </a:rPr>
              <a:t>(ii) Environmental accounting of water resources</a:t>
            </a:r>
            <a:endParaRPr lang="fr-FR" sz="3200" i="1" dirty="0">
              <a:solidFill>
                <a:srgbClr val="000000"/>
              </a:solidFill>
            </a:endParaRPr>
          </a:p>
        </p:txBody>
      </p:sp>
      <p:sp>
        <p:nvSpPr>
          <p:cNvPr id="24584" name="ZoneTexte 12"/>
          <p:cNvSpPr txBox="1">
            <a:spLocks noChangeArrowheads="1"/>
          </p:cNvSpPr>
          <p:nvPr/>
        </p:nvSpPr>
        <p:spPr bwMode="auto">
          <a:xfrm>
            <a:off x="251520" y="5373216"/>
            <a:ext cx="8568952" cy="1077218"/>
          </a:xfrm>
          <a:prstGeom prst="rect">
            <a:avLst/>
          </a:prstGeom>
          <a:solidFill>
            <a:schemeClr val="tx2"/>
          </a:solidFill>
          <a:ln w="9525">
            <a:noFill/>
            <a:miter lim="800000"/>
            <a:headEnd/>
            <a:tailEnd/>
          </a:ln>
        </p:spPr>
        <p:txBody>
          <a:bodyPr wrap="square">
            <a:spAutoFit/>
          </a:bodyPr>
          <a:lstStyle/>
          <a:p>
            <a:pPr algn="just">
              <a:defRPr/>
            </a:pPr>
            <a:r>
              <a:rPr lang="en-US" sz="3200" i="1" dirty="0" smtClean="0">
                <a:solidFill>
                  <a:srgbClr val="000000"/>
                </a:solidFill>
              </a:rPr>
              <a:t>Environmental Sciences: </a:t>
            </a:r>
            <a:r>
              <a:rPr lang="en-US" sz="3200" i="1" dirty="0" err="1" smtClean="0">
                <a:solidFill>
                  <a:srgbClr val="000000"/>
                </a:solidFill>
              </a:rPr>
              <a:t>Ecotoxicology</a:t>
            </a:r>
            <a:r>
              <a:rPr lang="en-US" sz="3200" i="1" dirty="0" smtClean="0">
                <a:solidFill>
                  <a:srgbClr val="000000"/>
                </a:solidFill>
              </a:rPr>
              <a:t> tropical and process engineering.</a:t>
            </a:r>
            <a:endParaRPr lang="fr-FR" sz="3200" dirty="0">
              <a:solidFill>
                <a:srgbClr val="000000"/>
              </a:solidFill>
            </a:endParaRPr>
          </a:p>
        </p:txBody>
      </p:sp>
      <p:pic>
        <p:nvPicPr>
          <p:cNvPr id="10" name="Picture 3"/>
          <p:cNvPicPr>
            <a:picLocks noChangeAspect="1" noChangeArrowheads="1"/>
          </p:cNvPicPr>
          <p:nvPr/>
        </p:nvPicPr>
        <p:blipFill>
          <a:blip r:embed="rId3" cstate="print"/>
          <a:srcRect/>
          <a:stretch>
            <a:fillRect/>
          </a:stretch>
        </p:blipFill>
        <p:spPr bwMode="auto">
          <a:xfrm>
            <a:off x="323528" y="260647"/>
            <a:ext cx="4789810" cy="100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214563" y="1714500"/>
            <a:ext cx="4572000" cy="3571875"/>
          </a:xfrm>
        </p:spPr>
        <p:txBody>
          <a:bodyPr/>
          <a:lstStyle/>
          <a:p>
            <a:pPr eaLnBrk="1" hangingPunct="1">
              <a:defRPr/>
            </a:pPr>
            <a:r>
              <a:rPr lang="es-ES" sz="4800" dirty="0" smtClean="0">
                <a:solidFill>
                  <a:srgbClr val="FFFF00"/>
                </a:solidFill>
              </a:rPr>
              <a:t>Muchas gracias</a:t>
            </a:r>
          </a:p>
          <a:p>
            <a:pPr eaLnBrk="1" hangingPunct="1">
              <a:defRPr/>
            </a:pPr>
            <a:r>
              <a:rPr lang="es-ES" sz="4800" dirty="0" err="1" smtClean="0">
                <a:solidFill>
                  <a:srgbClr val="FFFF00"/>
                </a:solidFill>
              </a:rPr>
              <a:t>Thank</a:t>
            </a:r>
            <a:r>
              <a:rPr lang="es-ES" sz="4800" dirty="0" smtClean="0">
                <a:solidFill>
                  <a:srgbClr val="FFFF00"/>
                </a:solidFill>
              </a:rPr>
              <a:t> </a:t>
            </a:r>
            <a:r>
              <a:rPr lang="es-ES" sz="4800" dirty="0" err="1" smtClean="0">
                <a:solidFill>
                  <a:srgbClr val="FFFF00"/>
                </a:solidFill>
              </a:rPr>
              <a:t>you</a:t>
            </a:r>
            <a:endParaRPr lang="es-ES" sz="4800" dirty="0" smtClean="0">
              <a:solidFill>
                <a:srgbClr val="FFFF00"/>
              </a:solidFill>
            </a:endParaRPr>
          </a:p>
          <a:p>
            <a:pPr eaLnBrk="1" hangingPunct="1">
              <a:defRPr/>
            </a:pPr>
            <a:r>
              <a:rPr lang="es-ES" sz="4800" dirty="0" err="1" smtClean="0">
                <a:solidFill>
                  <a:srgbClr val="FFFF00"/>
                </a:solidFill>
              </a:rPr>
              <a:t>Merci</a:t>
            </a:r>
            <a:r>
              <a:rPr lang="es-ES" sz="4800" dirty="0" smtClean="0">
                <a:solidFill>
                  <a:srgbClr val="FFFF00"/>
                </a:solidFill>
              </a:rPr>
              <a:t> </a:t>
            </a:r>
            <a:r>
              <a:rPr lang="es-ES" sz="4800" dirty="0" err="1" smtClean="0">
                <a:solidFill>
                  <a:srgbClr val="FFFF00"/>
                </a:solidFill>
              </a:rPr>
              <a:t>beaucoup</a:t>
            </a:r>
            <a:endParaRPr lang="es-ES" sz="4800" dirty="0" smtClean="0">
              <a:solidFill>
                <a:srgbClr val="FFFF00"/>
              </a:solidFill>
            </a:endParaRPr>
          </a:p>
          <a:p>
            <a:pPr algn="just" eaLnBrk="1" hangingPunct="1">
              <a:defRPr/>
            </a:pPr>
            <a:endParaRPr lang="es-ES" sz="2800" dirty="0" smtClean="0"/>
          </a:p>
          <a:p>
            <a:pPr algn="just" eaLnBrk="1" hangingPunct="1">
              <a:buFont typeface="Arial" pitchFamily="34" charset="0"/>
              <a:buChar char="•"/>
              <a:defRPr/>
            </a:pPr>
            <a:endParaRPr lang="fr-FR" sz="2400" dirty="0" smtClean="0"/>
          </a:p>
          <a:p>
            <a:pPr algn="just" eaLnBrk="1" hangingPunct="1">
              <a:buFont typeface="Arial" pitchFamily="34" charset="0"/>
              <a:buChar char="•"/>
              <a:defRPr/>
            </a:pPr>
            <a:endParaRPr lang="fr-FR" sz="2400" dirty="0" smtClean="0"/>
          </a:p>
          <a:p>
            <a:pPr algn="just" eaLnBrk="1" hangingPunct="1">
              <a:defRPr/>
            </a:pPr>
            <a:endParaRPr lang="es-ES" sz="3000" dirty="0" err="1" smtClean="0"/>
          </a:p>
          <a:p>
            <a:pPr algn="just" eaLnBrk="1" hangingPunct="1">
              <a:defRPr/>
            </a:pPr>
            <a:endParaRPr lang="fr-CA"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white">
          <a:xfrm rot="5400000">
            <a:off x="1521619" y="100807"/>
            <a:ext cx="655637" cy="2870200"/>
          </a:xfrm>
          <a:prstGeom prst="moon">
            <a:avLst>
              <a:gd name="adj" fmla="val 61796"/>
            </a:avLst>
          </a:prstGeom>
          <a:solidFill>
            <a:schemeClr val="bg1"/>
          </a:solidFill>
          <a:ln w="9525">
            <a:solidFill>
              <a:schemeClr val="bg1"/>
            </a:solidFill>
            <a:miter lim="800000"/>
            <a:headEnd/>
            <a:tailEnd/>
          </a:ln>
        </p:spPr>
        <p:txBody>
          <a:bodyPr wrap="none" anchor="ctr"/>
          <a:lstStyle/>
          <a:p>
            <a:endParaRPr lang="fr-FR"/>
          </a:p>
        </p:txBody>
      </p:sp>
      <p:sp>
        <p:nvSpPr>
          <p:cNvPr id="27651" name="Titre 8"/>
          <p:cNvSpPr>
            <a:spLocks noGrp="1"/>
          </p:cNvSpPr>
          <p:nvPr>
            <p:ph type="title"/>
          </p:nvPr>
        </p:nvSpPr>
        <p:spPr>
          <a:xfrm>
            <a:off x="0" y="214290"/>
            <a:ext cx="8586788" cy="628651"/>
          </a:xfrm>
        </p:spPr>
        <p:txBody>
          <a:bodyPr/>
          <a:lstStyle/>
          <a:p>
            <a:pPr eaLnBrk="1" hangingPunct="1"/>
            <a:r>
              <a:rPr lang="fr-FR" sz="3600" dirty="0" err="1" smtClean="0"/>
              <a:t>Wastewater</a:t>
            </a:r>
            <a:r>
              <a:rPr lang="fr-FR" sz="3600" dirty="0" smtClean="0"/>
              <a:t> management in </a:t>
            </a:r>
            <a:r>
              <a:rPr lang="fr-FR" sz="3600" dirty="0" err="1" smtClean="0"/>
              <a:t>Haiti</a:t>
            </a:r>
            <a:endParaRPr lang="fr-FR" sz="3600" dirty="0" smtClean="0"/>
          </a:p>
        </p:txBody>
      </p:sp>
      <p:sp>
        <p:nvSpPr>
          <p:cNvPr id="27653" name="AutoShape 3"/>
          <p:cNvSpPr>
            <a:spLocks noChangeArrowheads="1"/>
          </p:cNvSpPr>
          <p:nvPr/>
        </p:nvSpPr>
        <p:spPr bwMode="auto">
          <a:xfrm>
            <a:off x="1524000" y="3905250"/>
            <a:ext cx="1833563" cy="428625"/>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fr-BE" dirty="0" err="1">
                <a:solidFill>
                  <a:srgbClr val="000000"/>
                </a:solidFill>
              </a:rPr>
              <a:t>Human</a:t>
            </a:r>
            <a:r>
              <a:rPr lang="fr-BE" dirty="0">
                <a:solidFill>
                  <a:srgbClr val="000000"/>
                </a:solidFill>
              </a:rPr>
              <a:t> </a:t>
            </a:r>
            <a:r>
              <a:rPr lang="fr-BE" dirty="0" err="1">
                <a:solidFill>
                  <a:srgbClr val="000000"/>
                </a:solidFill>
              </a:rPr>
              <a:t>health</a:t>
            </a:r>
            <a:endParaRPr lang="fr-FR" dirty="0">
              <a:solidFill>
                <a:srgbClr val="000000"/>
              </a:solidFill>
            </a:endParaRPr>
          </a:p>
        </p:txBody>
      </p:sp>
      <p:sp>
        <p:nvSpPr>
          <p:cNvPr id="11" name="AutoShape 4"/>
          <p:cNvSpPr>
            <a:spLocks noChangeArrowheads="1"/>
          </p:cNvSpPr>
          <p:nvPr/>
        </p:nvSpPr>
        <p:spPr bwMode="auto">
          <a:xfrm>
            <a:off x="428625" y="2114550"/>
            <a:ext cx="4214813" cy="1460500"/>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a:defRPr/>
            </a:pPr>
            <a:r>
              <a:rPr lang="fr-BE" dirty="0" err="1">
                <a:solidFill>
                  <a:srgbClr val="000000"/>
                </a:solidFill>
              </a:rPr>
              <a:t>Jeopardise</a:t>
            </a:r>
            <a:r>
              <a:rPr lang="fr-BE" dirty="0">
                <a:solidFill>
                  <a:srgbClr val="000000"/>
                </a:solidFill>
              </a:rPr>
              <a:t> the </a:t>
            </a:r>
            <a:r>
              <a:rPr lang="fr-BE" dirty="0" err="1">
                <a:solidFill>
                  <a:srgbClr val="000000"/>
                </a:solidFill>
              </a:rPr>
              <a:t>bilogical</a:t>
            </a:r>
            <a:r>
              <a:rPr lang="fr-BE" dirty="0">
                <a:solidFill>
                  <a:srgbClr val="000000"/>
                </a:solidFill>
              </a:rPr>
              <a:t> </a:t>
            </a:r>
          </a:p>
          <a:p>
            <a:pPr algn="ctr">
              <a:defRPr/>
            </a:pPr>
            <a:r>
              <a:rPr lang="fr-BE" dirty="0" err="1">
                <a:solidFill>
                  <a:srgbClr val="000000"/>
                </a:solidFill>
              </a:rPr>
              <a:t>equilibrium</a:t>
            </a:r>
            <a:r>
              <a:rPr lang="fr-BE" dirty="0">
                <a:solidFill>
                  <a:srgbClr val="000000"/>
                </a:solidFill>
              </a:rPr>
              <a:t> of </a:t>
            </a:r>
            <a:r>
              <a:rPr lang="fr-BE" dirty="0" err="1">
                <a:solidFill>
                  <a:srgbClr val="000000"/>
                </a:solidFill>
              </a:rPr>
              <a:t>ecosystems</a:t>
            </a:r>
            <a:r>
              <a:rPr lang="fr-BE" dirty="0">
                <a:solidFill>
                  <a:srgbClr val="000000"/>
                </a:solidFill>
              </a:rPr>
              <a:t> : </a:t>
            </a:r>
            <a:r>
              <a:rPr lang="fr-BE" dirty="0" err="1">
                <a:solidFill>
                  <a:srgbClr val="000000"/>
                </a:solidFill>
              </a:rPr>
              <a:t>loss</a:t>
            </a:r>
            <a:r>
              <a:rPr lang="fr-BE" dirty="0">
                <a:solidFill>
                  <a:srgbClr val="000000"/>
                </a:solidFill>
              </a:rPr>
              <a:t> </a:t>
            </a:r>
          </a:p>
          <a:p>
            <a:pPr algn="ctr">
              <a:defRPr/>
            </a:pPr>
            <a:r>
              <a:rPr lang="fr-BE" dirty="0">
                <a:solidFill>
                  <a:srgbClr val="000000"/>
                </a:solidFill>
              </a:rPr>
              <a:t>of </a:t>
            </a:r>
            <a:r>
              <a:rPr lang="fr-BE" dirty="0" err="1">
                <a:solidFill>
                  <a:srgbClr val="000000"/>
                </a:solidFill>
              </a:rPr>
              <a:t>aquatic</a:t>
            </a:r>
            <a:r>
              <a:rPr lang="fr-BE" dirty="0">
                <a:solidFill>
                  <a:srgbClr val="000000"/>
                </a:solidFill>
              </a:rPr>
              <a:t> </a:t>
            </a:r>
            <a:r>
              <a:rPr lang="fr-BE" dirty="0" err="1">
                <a:solidFill>
                  <a:srgbClr val="000000"/>
                </a:solidFill>
              </a:rPr>
              <a:t>biodiversity</a:t>
            </a:r>
            <a:endParaRPr lang="fr-FR" dirty="0">
              <a:solidFill>
                <a:srgbClr val="000000"/>
              </a:solidFill>
            </a:endParaRPr>
          </a:p>
        </p:txBody>
      </p:sp>
      <p:sp>
        <p:nvSpPr>
          <p:cNvPr id="12" name="AutoShape 5"/>
          <p:cNvSpPr>
            <a:spLocks noChangeArrowheads="1"/>
          </p:cNvSpPr>
          <p:nvPr/>
        </p:nvSpPr>
        <p:spPr bwMode="auto">
          <a:xfrm>
            <a:off x="1428750" y="4786313"/>
            <a:ext cx="2286000" cy="447675"/>
          </a:xfrm>
          <a:prstGeom prst="roundRect">
            <a:avLst>
              <a:gd name="adj" fmla="val 16667"/>
            </a:avLst>
          </a:prstGeom>
          <a:solidFill>
            <a:schemeClr val="accent6">
              <a:lumMod val="20000"/>
              <a:lumOff val="80000"/>
            </a:schemeClr>
          </a:solidFill>
          <a:ln w="9525">
            <a:solidFill>
              <a:schemeClr val="tx1"/>
            </a:solidFill>
            <a:round/>
            <a:headEnd/>
            <a:tailEnd/>
          </a:ln>
          <a:effectLst/>
        </p:spPr>
        <p:txBody>
          <a:bodyPr wrap="none" anchor="ctr"/>
          <a:lstStyle/>
          <a:p>
            <a:pPr algn="ctr">
              <a:defRPr/>
            </a:pPr>
            <a:r>
              <a:rPr lang="fr-BE" dirty="0" err="1">
                <a:solidFill>
                  <a:srgbClr val="000000"/>
                </a:solidFill>
              </a:rPr>
              <a:t>ecological</a:t>
            </a:r>
            <a:endParaRPr lang="fr-FR" dirty="0">
              <a:solidFill>
                <a:srgbClr val="000000"/>
              </a:solidFill>
            </a:endParaRPr>
          </a:p>
        </p:txBody>
      </p:sp>
      <p:sp>
        <p:nvSpPr>
          <p:cNvPr id="27656" name="AutoShape 6"/>
          <p:cNvSpPr>
            <a:spLocks noChangeArrowheads="1"/>
          </p:cNvSpPr>
          <p:nvPr/>
        </p:nvSpPr>
        <p:spPr bwMode="auto">
          <a:xfrm>
            <a:off x="1333500" y="5743575"/>
            <a:ext cx="3457575" cy="438150"/>
          </a:xfrm>
          <a:prstGeom prst="roundRect">
            <a:avLst>
              <a:gd name="adj" fmla="val 16667"/>
            </a:avLst>
          </a:prstGeom>
          <a:solidFill>
            <a:srgbClr val="FFCC66"/>
          </a:solidFill>
          <a:ln w="9525">
            <a:solidFill>
              <a:schemeClr val="tx1"/>
            </a:solidFill>
            <a:round/>
            <a:headEnd/>
            <a:tailEnd/>
          </a:ln>
        </p:spPr>
        <p:txBody>
          <a:bodyPr wrap="none" anchor="ctr"/>
          <a:lstStyle/>
          <a:p>
            <a:pPr algn="ctr"/>
            <a:r>
              <a:rPr lang="fr-BE" dirty="0" err="1">
                <a:solidFill>
                  <a:srgbClr val="000000"/>
                </a:solidFill>
              </a:rPr>
              <a:t>Economical</a:t>
            </a:r>
            <a:r>
              <a:rPr lang="fr-BE" dirty="0">
                <a:solidFill>
                  <a:srgbClr val="000000"/>
                </a:solidFill>
              </a:rPr>
              <a:t> </a:t>
            </a:r>
            <a:r>
              <a:rPr lang="fr-BE" dirty="0" err="1">
                <a:solidFill>
                  <a:srgbClr val="000000"/>
                </a:solidFill>
              </a:rPr>
              <a:t>umbalance</a:t>
            </a:r>
            <a:endParaRPr lang="fr-FR" dirty="0">
              <a:solidFill>
                <a:srgbClr val="000000"/>
              </a:solidFill>
            </a:endParaRPr>
          </a:p>
        </p:txBody>
      </p:sp>
      <p:sp>
        <p:nvSpPr>
          <p:cNvPr id="27657" name="AutoShape 8"/>
          <p:cNvSpPr>
            <a:spLocks noChangeArrowheads="1"/>
          </p:cNvSpPr>
          <p:nvPr/>
        </p:nvSpPr>
        <p:spPr bwMode="auto">
          <a:xfrm>
            <a:off x="714375" y="1089025"/>
            <a:ext cx="3476625" cy="830263"/>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fr-BE" dirty="0">
                <a:solidFill>
                  <a:srgbClr val="000000"/>
                </a:solidFill>
              </a:rPr>
              <a:t>Direct </a:t>
            </a:r>
            <a:r>
              <a:rPr lang="fr-BE" dirty="0" err="1">
                <a:solidFill>
                  <a:srgbClr val="000000"/>
                </a:solidFill>
              </a:rPr>
              <a:t>discharge</a:t>
            </a:r>
            <a:r>
              <a:rPr lang="fr-BE" dirty="0">
                <a:solidFill>
                  <a:srgbClr val="000000"/>
                </a:solidFill>
              </a:rPr>
              <a:t> in </a:t>
            </a:r>
          </a:p>
          <a:p>
            <a:pPr algn="ctr"/>
            <a:r>
              <a:rPr lang="fr-BE" dirty="0" err="1">
                <a:solidFill>
                  <a:srgbClr val="000000"/>
                </a:solidFill>
              </a:rPr>
              <a:t>Aquatic</a:t>
            </a:r>
            <a:r>
              <a:rPr lang="fr-BE" dirty="0">
                <a:solidFill>
                  <a:srgbClr val="000000"/>
                </a:solidFill>
              </a:rPr>
              <a:t> </a:t>
            </a:r>
            <a:r>
              <a:rPr lang="fr-BE" dirty="0" err="1">
                <a:solidFill>
                  <a:srgbClr val="000000"/>
                </a:solidFill>
              </a:rPr>
              <a:t>ecosystems</a:t>
            </a:r>
            <a:endParaRPr lang="fr-FR" dirty="0">
              <a:solidFill>
                <a:srgbClr val="000000"/>
              </a:solidFill>
            </a:endParaRPr>
          </a:p>
        </p:txBody>
      </p:sp>
      <p:sp>
        <p:nvSpPr>
          <p:cNvPr id="17" name="Flèche vers le bas 16"/>
          <p:cNvSpPr/>
          <p:nvPr/>
        </p:nvSpPr>
        <p:spPr bwMode="auto">
          <a:xfrm>
            <a:off x="2352675" y="1933575"/>
            <a:ext cx="484188" cy="200025"/>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wrap="none" anchor="ctr"/>
          <a:lstStyle/>
          <a:p>
            <a:pPr>
              <a:defRPr/>
            </a:pPr>
            <a:endParaRPr lang="fr-FR"/>
          </a:p>
        </p:txBody>
      </p:sp>
      <p:sp>
        <p:nvSpPr>
          <p:cNvPr id="27659" name="AutoShape 3"/>
          <p:cNvSpPr>
            <a:spLocks noChangeArrowheads="1"/>
          </p:cNvSpPr>
          <p:nvPr/>
        </p:nvSpPr>
        <p:spPr bwMode="auto">
          <a:xfrm>
            <a:off x="723900" y="3838575"/>
            <a:ext cx="428625" cy="2519363"/>
          </a:xfrm>
          <a:prstGeom prst="roundRect">
            <a:avLst>
              <a:gd name="adj" fmla="val 16667"/>
            </a:avLst>
          </a:prstGeom>
          <a:solidFill>
            <a:srgbClr val="66FFFF"/>
          </a:solidFill>
          <a:ln w="9525">
            <a:solidFill>
              <a:schemeClr val="tx1"/>
            </a:solidFill>
            <a:round/>
            <a:headEnd/>
            <a:tailEnd/>
          </a:ln>
        </p:spPr>
        <p:txBody>
          <a:bodyPr wrap="none" anchor="ctr"/>
          <a:lstStyle/>
          <a:p>
            <a:r>
              <a:rPr lang="fr-FR" dirty="0">
                <a:solidFill>
                  <a:srgbClr val="000000"/>
                </a:solidFill>
              </a:rPr>
              <a:t>R</a:t>
            </a:r>
          </a:p>
          <a:p>
            <a:r>
              <a:rPr lang="fr-FR" dirty="0">
                <a:solidFill>
                  <a:srgbClr val="000000"/>
                </a:solidFill>
              </a:rPr>
              <a:t>I</a:t>
            </a:r>
          </a:p>
          <a:p>
            <a:r>
              <a:rPr lang="fr-FR" dirty="0">
                <a:solidFill>
                  <a:srgbClr val="000000"/>
                </a:solidFill>
              </a:rPr>
              <a:t>S</a:t>
            </a:r>
          </a:p>
          <a:p>
            <a:r>
              <a:rPr lang="fr-FR" dirty="0">
                <a:solidFill>
                  <a:srgbClr val="000000"/>
                </a:solidFill>
              </a:rPr>
              <a:t>K</a:t>
            </a:r>
          </a:p>
          <a:p>
            <a:r>
              <a:rPr lang="fr-FR" dirty="0">
                <a:solidFill>
                  <a:srgbClr val="000000"/>
                </a:solidFill>
              </a:rPr>
              <a:t>S</a:t>
            </a:r>
          </a:p>
        </p:txBody>
      </p:sp>
      <p:sp>
        <p:nvSpPr>
          <p:cNvPr id="19" name="Flèche vers le bas 18"/>
          <p:cNvSpPr/>
          <p:nvPr/>
        </p:nvSpPr>
        <p:spPr bwMode="auto">
          <a:xfrm>
            <a:off x="695325" y="3562350"/>
            <a:ext cx="484188" cy="295275"/>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wrap="none" anchor="ctr"/>
          <a:lstStyle/>
          <a:p>
            <a:pPr>
              <a:defRPr/>
            </a:pPr>
            <a:endParaRPr lang="fr-FR"/>
          </a:p>
        </p:txBody>
      </p:sp>
      <p:pic>
        <p:nvPicPr>
          <p:cNvPr id="14" name="Picture 2"/>
          <p:cNvPicPr>
            <a:picLocks noChangeAspect="1" noChangeArrowheads="1"/>
          </p:cNvPicPr>
          <p:nvPr/>
        </p:nvPicPr>
        <p:blipFill>
          <a:blip r:embed="rId3" cstate="print"/>
          <a:srcRect/>
          <a:stretch>
            <a:fillRect/>
          </a:stretch>
        </p:blipFill>
        <p:spPr bwMode="auto">
          <a:xfrm>
            <a:off x="5000628" y="1714488"/>
            <a:ext cx="4000528"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EC29A60-5AF4-4068-9C2D-59F2C2E18383}" type="slidenum">
              <a:rPr lang="fr-FR"/>
              <a:pPr/>
              <a:t>2</a:t>
            </a:fld>
            <a:endParaRPr lang="fr-FR"/>
          </a:p>
        </p:txBody>
      </p:sp>
      <p:sp>
        <p:nvSpPr>
          <p:cNvPr id="256002" name="Rectangle 2"/>
          <p:cNvSpPr>
            <a:spLocks noGrp="1" noChangeArrowheads="1"/>
          </p:cNvSpPr>
          <p:nvPr>
            <p:ph type="title"/>
          </p:nvPr>
        </p:nvSpPr>
        <p:spPr>
          <a:xfrm>
            <a:off x="228600" y="0"/>
            <a:ext cx="8610600" cy="714356"/>
          </a:xfrm>
        </p:spPr>
        <p:txBody>
          <a:bodyPr/>
          <a:lstStyle/>
          <a:p>
            <a:r>
              <a:rPr lang="fr-FR" sz="3600" dirty="0" smtClean="0"/>
              <a:t> Port-au-Prince </a:t>
            </a:r>
            <a:r>
              <a:rPr lang="fr-FR" sz="3600" dirty="0" err="1" smtClean="0"/>
              <a:t>Urban</a:t>
            </a:r>
            <a:r>
              <a:rPr lang="fr-FR" sz="3600" dirty="0" smtClean="0"/>
              <a:t> </a:t>
            </a:r>
            <a:r>
              <a:rPr lang="fr-FR" sz="3600" dirty="0" err="1" smtClean="0"/>
              <a:t>wastewater</a:t>
            </a:r>
            <a:endParaRPr lang="fr-FR" sz="3600" dirty="0"/>
          </a:p>
        </p:txBody>
      </p:sp>
      <p:sp>
        <p:nvSpPr>
          <p:cNvPr id="256003" name="Text Box 3"/>
          <p:cNvSpPr txBox="1">
            <a:spLocks noChangeArrowheads="1"/>
          </p:cNvSpPr>
          <p:nvPr/>
        </p:nvSpPr>
        <p:spPr bwMode="auto">
          <a:xfrm>
            <a:off x="2422525" y="1412875"/>
            <a:ext cx="184150" cy="457200"/>
          </a:xfrm>
          <a:prstGeom prst="rect">
            <a:avLst/>
          </a:prstGeom>
          <a:noFill/>
          <a:ln w="9525">
            <a:noFill/>
            <a:miter lim="800000"/>
            <a:headEnd/>
            <a:tailEnd/>
          </a:ln>
          <a:effectLst/>
        </p:spPr>
        <p:txBody>
          <a:bodyPr wrap="none">
            <a:spAutoFit/>
          </a:bodyPr>
          <a:lstStyle/>
          <a:p>
            <a:endParaRPr lang="fr-FR" sz="2400">
              <a:latin typeface="Times New Roman" pitchFamily="18" charset="0"/>
            </a:endParaRPr>
          </a:p>
        </p:txBody>
      </p:sp>
      <p:pic>
        <p:nvPicPr>
          <p:cNvPr id="1030" name="Picture 6" descr="C:\Dr Evens EMMANUEL\Coopération scientifique et technique\UNESCO\ISARM\Doc_Article_Salinité\PhotosHaiti 2008\IMG_0023.jpg"/>
          <p:cNvPicPr>
            <a:picLocks noChangeAspect="1" noChangeArrowheads="1"/>
          </p:cNvPicPr>
          <p:nvPr/>
        </p:nvPicPr>
        <p:blipFill>
          <a:blip r:embed="rId3" cstate="print"/>
          <a:srcRect/>
          <a:stretch>
            <a:fillRect/>
          </a:stretch>
        </p:blipFill>
        <p:spPr bwMode="auto">
          <a:xfrm>
            <a:off x="142844" y="857232"/>
            <a:ext cx="2857520" cy="2643206"/>
          </a:xfrm>
          <a:prstGeom prst="rect">
            <a:avLst/>
          </a:prstGeom>
          <a:noFill/>
        </p:spPr>
      </p:pic>
      <p:pic>
        <p:nvPicPr>
          <p:cNvPr id="1031" name="Picture 7" descr="C:\Dr Evens EMMANUEL\Coopération scientifique et technique\UNESCO\ISARM\Doc_Article_Salinité\PhotosHaiti 2008\IMG_0027.jpg"/>
          <p:cNvPicPr>
            <a:picLocks noChangeAspect="1" noChangeArrowheads="1"/>
          </p:cNvPicPr>
          <p:nvPr/>
        </p:nvPicPr>
        <p:blipFill>
          <a:blip r:embed="rId4" cstate="print"/>
          <a:srcRect/>
          <a:stretch>
            <a:fillRect/>
          </a:stretch>
        </p:blipFill>
        <p:spPr bwMode="auto">
          <a:xfrm>
            <a:off x="3143240" y="785794"/>
            <a:ext cx="2714644" cy="2643182"/>
          </a:xfrm>
          <a:prstGeom prst="rect">
            <a:avLst/>
          </a:prstGeom>
          <a:noFill/>
        </p:spPr>
      </p:pic>
      <p:pic>
        <p:nvPicPr>
          <p:cNvPr id="1033" name="Picture 9"/>
          <p:cNvPicPr>
            <a:picLocks noChangeAspect="1" noChangeArrowheads="1"/>
          </p:cNvPicPr>
          <p:nvPr/>
        </p:nvPicPr>
        <p:blipFill>
          <a:blip r:embed="rId5" cstate="print"/>
          <a:srcRect/>
          <a:stretch>
            <a:fillRect/>
          </a:stretch>
        </p:blipFill>
        <p:spPr bwMode="auto">
          <a:xfrm>
            <a:off x="6000760" y="785794"/>
            <a:ext cx="2928958" cy="2643206"/>
          </a:xfrm>
          <a:prstGeom prst="rect">
            <a:avLst/>
          </a:prstGeom>
          <a:noFill/>
          <a:ln w="9525">
            <a:noFill/>
            <a:miter lim="800000"/>
            <a:headEnd/>
            <a:tailEnd/>
          </a:ln>
        </p:spPr>
      </p:pic>
      <p:pic>
        <p:nvPicPr>
          <p:cNvPr id="17" name="Picture 7"/>
          <p:cNvPicPr>
            <a:picLocks noChangeAspect="1" noChangeArrowheads="1"/>
          </p:cNvPicPr>
          <p:nvPr/>
        </p:nvPicPr>
        <p:blipFill>
          <a:blip r:embed="rId6" cstate="print"/>
          <a:srcRect/>
          <a:stretch>
            <a:fillRect/>
          </a:stretch>
        </p:blipFill>
        <p:spPr bwMode="auto">
          <a:xfrm>
            <a:off x="857224" y="3786190"/>
            <a:ext cx="3571900" cy="2857520"/>
          </a:xfrm>
          <a:prstGeom prst="rect">
            <a:avLst/>
          </a:prstGeom>
          <a:noFill/>
          <a:ln w="9525" algn="ctr">
            <a:noFill/>
            <a:miter lim="800000"/>
            <a:headEnd/>
            <a:tailEnd/>
          </a:ln>
        </p:spPr>
      </p:pic>
      <p:pic>
        <p:nvPicPr>
          <p:cNvPr id="19" name="Picture 3" descr="F:\touti haiti\Bois-de-Chene\Picture 023.jpg"/>
          <p:cNvPicPr>
            <a:picLocks noChangeAspect="1" noChangeArrowheads="1"/>
          </p:cNvPicPr>
          <p:nvPr/>
        </p:nvPicPr>
        <p:blipFill>
          <a:blip r:embed="rId7" cstate="print"/>
          <a:srcRect/>
          <a:stretch>
            <a:fillRect/>
          </a:stretch>
        </p:blipFill>
        <p:spPr bwMode="auto">
          <a:xfrm>
            <a:off x="4786314" y="3714752"/>
            <a:ext cx="3500462" cy="2857520"/>
          </a:xfrm>
          <a:prstGeom prst="rect">
            <a:avLst/>
          </a:prstGeom>
          <a:noFill/>
          <a:ln w="9525">
            <a:noFill/>
            <a:miter lim="800000"/>
            <a:headEnd/>
            <a:tailEnd/>
          </a:ln>
        </p:spPr>
      </p:pic>
      <p:sp>
        <p:nvSpPr>
          <p:cNvPr id="20" name="Ellipse 19"/>
          <p:cNvSpPr/>
          <p:nvPr/>
        </p:nvSpPr>
        <p:spPr>
          <a:xfrm>
            <a:off x="142844" y="928670"/>
            <a:ext cx="357190" cy="50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0000"/>
                </a:solidFill>
              </a:rPr>
              <a:t>1</a:t>
            </a:r>
            <a:endParaRPr lang="fr-FR" sz="2400" dirty="0">
              <a:solidFill>
                <a:srgbClr val="000000"/>
              </a:solidFill>
            </a:endParaRPr>
          </a:p>
        </p:txBody>
      </p:sp>
      <p:sp>
        <p:nvSpPr>
          <p:cNvPr id="21" name="Ellipse 20"/>
          <p:cNvSpPr/>
          <p:nvPr/>
        </p:nvSpPr>
        <p:spPr>
          <a:xfrm>
            <a:off x="3143240" y="857232"/>
            <a:ext cx="357190" cy="50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0000"/>
                </a:solidFill>
              </a:rPr>
              <a:t>2</a:t>
            </a:r>
            <a:endParaRPr lang="fr-FR" sz="2400" dirty="0">
              <a:solidFill>
                <a:srgbClr val="000000"/>
              </a:solidFill>
            </a:endParaRPr>
          </a:p>
        </p:txBody>
      </p:sp>
      <p:sp>
        <p:nvSpPr>
          <p:cNvPr id="22" name="Ellipse 21"/>
          <p:cNvSpPr/>
          <p:nvPr/>
        </p:nvSpPr>
        <p:spPr>
          <a:xfrm>
            <a:off x="6000760" y="785794"/>
            <a:ext cx="357190" cy="50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0000"/>
                </a:solidFill>
              </a:rPr>
              <a:t>3</a:t>
            </a:r>
            <a:endParaRPr lang="fr-FR" sz="2400" dirty="0">
              <a:solidFill>
                <a:srgbClr val="000000"/>
              </a:solidFill>
            </a:endParaRPr>
          </a:p>
        </p:txBody>
      </p:sp>
      <p:sp>
        <p:nvSpPr>
          <p:cNvPr id="23" name="Ellipse 22"/>
          <p:cNvSpPr/>
          <p:nvPr/>
        </p:nvSpPr>
        <p:spPr>
          <a:xfrm>
            <a:off x="928662" y="3857628"/>
            <a:ext cx="357190" cy="50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0000"/>
                </a:solidFill>
              </a:rPr>
              <a:t>4</a:t>
            </a:r>
            <a:endParaRPr lang="fr-FR" sz="2400" dirty="0">
              <a:solidFill>
                <a:srgbClr val="000000"/>
              </a:solidFill>
            </a:endParaRPr>
          </a:p>
        </p:txBody>
      </p:sp>
      <p:sp>
        <p:nvSpPr>
          <p:cNvPr id="24" name="Ellipse 23"/>
          <p:cNvSpPr/>
          <p:nvPr/>
        </p:nvSpPr>
        <p:spPr>
          <a:xfrm>
            <a:off x="4786314" y="3786190"/>
            <a:ext cx="357190" cy="50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0000"/>
                </a:solidFill>
              </a:rPr>
              <a:t>5</a:t>
            </a:r>
            <a:endParaRPr lang="fr-FR" sz="2400" dirty="0">
              <a:solidFill>
                <a:srgbClr val="0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8CC16C86-B3AB-44EA-AB54-733AC631B4BE}" type="slidenum">
              <a:rPr lang="fr-FR"/>
              <a:pPr/>
              <a:t>3</a:t>
            </a:fld>
            <a:endParaRPr lang="fr-FR"/>
          </a:p>
        </p:txBody>
      </p:sp>
      <p:sp>
        <p:nvSpPr>
          <p:cNvPr id="263170" name="Rectangle 2"/>
          <p:cNvSpPr>
            <a:spLocks noChangeArrowheads="1"/>
          </p:cNvSpPr>
          <p:nvPr/>
        </p:nvSpPr>
        <p:spPr bwMode="auto">
          <a:xfrm>
            <a:off x="428596" y="0"/>
            <a:ext cx="8382000" cy="584775"/>
          </a:xfrm>
          <a:prstGeom prst="rect">
            <a:avLst/>
          </a:prstGeom>
          <a:noFill/>
          <a:ln w="9525">
            <a:noFill/>
            <a:miter lim="800000"/>
            <a:headEnd/>
            <a:tailEnd/>
          </a:ln>
          <a:effectLst/>
        </p:spPr>
        <p:txBody>
          <a:bodyPr wrap="square">
            <a:spAutoFit/>
          </a:bodyPr>
          <a:lstStyle/>
          <a:p>
            <a:r>
              <a:rPr lang="fr-FR" sz="3200" b="1" dirty="0" err="1" smtClean="0">
                <a:solidFill>
                  <a:srgbClr val="FF9933"/>
                </a:solidFill>
                <a:effectLst>
                  <a:outerShdw blurRad="38100" dist="38100" dir="2700000" algn="tl">
                    <a:srgbClr val="000000"/>
                  </a:outerShdw>
                </a:effectLst>
              </a:rPr>
              <a:t>Urban</a:t>
            </a:r>
            <a:r>
              <a:rPr lang="fr-FR" sz="3200" b="1" dirty="0" smtClean="0">
                <a:solidFill>
                  <a:srgbClr val="FF9933"/>
                </a:solidFill>
                <a:effectLst>
                  <a:outerShdw blurRad="38100" dist="38100" dir="2700000" algn="tl">
                    <a:srgbClr val="000000"/>
                  </a:outerShdw>
                </a:effectLst>
              </a:rPr>
              <a:t> </a:t>
            </a:r>
            <a:r>
              <a:rPr lang="fr-FR" sz="3200" b="1" dirty="0" err="1" smtClean="0">
                <a:solidFill>
                  <a:srgbClr val="FF9933"/>
                </a:solidFill>
                <a:effectLst>
                  <a:outerShdw blurRad="38100" dist="38100" dir="2700000" algn="tl">
                    <a:srgbClr val="000000"/>
                  </a:outerShdw>
                </a:effectLst>
              </a:rPr>
              <a:t>Wastewater</a:t>
            </a:r>
            <a:r>
              <a:rPr lang="fr-FR" sz="3200" b="1" dirty="0" smtClean="0">
                <a:solidFill>
                  <a:srgbClr val="FF9933"/>
                </a:solidFill>
                <a:effectLst>
                  <a:outerShdw blurRad="38100" dist="38100" dir="2700000" algn="tl">
                    <a:srgbClr val="000000"/>
                  </a:outerShdw>
                </a:effectLst>
              </a:rPr>
              <a:t> </a:t>
            </a:r>
            <a:r>
              <a:rPr lang="fr-FR" sz="3200" b="1" dirty="0" err="1" smtClean="0">
                <a:solidFill>
                  <a:srgbClr val="FF9933"/>
                </a:solidFill>
                <a:effectLst>
                  <a:outerShdw blurRad="38100" dist="38100" dir="2700000" algn="tl">
                    <a:srgbClr val="000000"/>
                  </a:outerShdw>
                </a:effectLst>
              </a:rPr>
              <a:t>characterization</a:t>
            </a:r>
            <a:endParaRPr lang="fr-FR" sz="3200" b="1" dirty="0">
              <a:solidFill>
                <a:srgbClr val="FF9933"/>
              </a:solidFill>
              <a:effectLst>
                <a:outerShdw blurRad="38100" dist="38100" dir="2700000" algn="tl">
                  <a:srgbClr val="000000"/>
                </a:outerShdw>
              </a:effectLst>
            </a:endParaRPr>
          </a:p>
        </p:txBody>
      </p:sp>
      <p:pic>
        <p:nvPicPr>
          <p:cNvPr id="263171" name="Picture 3"/>
          <p:cNvPicPr>
            <a:picLocks noChangeAspect="1" noChangeArrowheads="1"/>
          </p:cNvPicPr>
          <p:nvPr/>
        </p:nvPicPr>
        <p:blipFill>
          <a:blip r:embed="rId3" cstate="print"/>
          <a:srcRect/>
          <a:stretch>
            <a:fillRect/>
          </a:stretch>
        </p:blipFill>
        <p:spPr bwMode="auto">
          <a:xfrm>
            <a:off x="285720" y="642918"/>
            <a:ext cx="3857652" cy="2867028"/>
          </a:xfrm>
          <a:prstGeom prst="rect">
            <a:avLst/>
          </a:prstGeom>
          <a:noFill/>
          <a:ln w="9525">
            <a:noFill/>
            <a:miter lim="800000"/>
            <a:headEnd/>
            <a:tailEnd/>
          </a:ln>
          <a:effectLst/>
        </p:spPr>
      </p:pic>
      <p:pic>
        <p:nvPicPr>
          <p:cNvPr id="27650" name="Graphique 5"/>
          <p:cNvPicPr>
            <a:picLocks noChangeArrowheads="1"/>
          </p:cNvPicPr>
          <p:nvPr/>
        </p:nvPicPr>
        <p:blipFill>
          <a:blip r:embed="rId4" cstate="print"/>
          <a:srcRect/>
          <a:stretch>
            <a:fillRect/>
          </a:stretch>
        </p:blipFill>
        <p:spPr bwMode="auto">
          <a:xfrm>
            <a:off x="4429124" y="642918"/>
            <a:ext cx="4286280" cy="2786082"/>
          </a:xfrm>
          <a:prstGeom prst="rect">
            <a:avLst/>
          </a:prstGeom>
          <a:noFill/>
          <a:ln w="9525">
            <a:noFill/>
            <a:miter lim="800000"/>
            <a:headEnd/>
            <a:tailEnd/>
          </a:ln>
        </p:spPr>
      </p:pic>
      <p:pic>
        <p:nvPicPr>
          <p:cNvPr id="27652" name="Graphique 1"/>
          <p:cNvPicPr>
            <a:picLocks noChangeArrowheads="1"/>
          </p:cNvPicPr>
          <p:nvPr/>
        </p:nvPicPr>
        <p:blipFill>
          <a:blip r:embed="rId5" cstate="print"/>
          <a:srcRect/>
          <a:stretch>
            <a:fillRect/>
          </a:stretch>
        </p:blipFill>
        <p:spPr bwMode="auto">
          <a:xfrm>
            <a:off x="285720" y="3643314"/>
            <a:ext cx="3929090" cy="2928958"/>
          </a:xfrm>
          <a:prstGeom prst="rect">
            <a:avLst/>
          </a:prstGeom>
          <a:noFill/>
          <a:ln w="9525">
            <a:noFill/>
            <a:miter lim="800000"/>
            <a:headEnd/>
            <a:tailEnd/>
          </a:ln>
        </p:spPr>
      </p:pic>
      <p:grpSp>
        <p:nvGrpSpPr>
          <p:cNvPr id="11" name="Groupe 10"/>
          <p:cNvGrpSpPr/>
          <p:nvPr/>
        </p:nvGrpSpPr>
        <p:grpSpPr>
          <a:xfrm>
            <a:off x="4429124" y="3571876"/>
            <a:ext cx="4214842" cy="2928958"/>
            <a:chOff x="5072066" y="3714752"/>
            <a:chExt cx="3714776" cy="2786082"/>
          </a:xfrm>
        </p:grpSpPr>
        <p:sp>
          <p:nvSpPr>
            <p:cNvPr id="9" name="Rectangle 8"/>
            <p:cNvSpPr/>
            <p:nvPr/>
          </p:nvSpPr>
          <p:spPr>
            <a:xfrm>
              <a:off x="5072066" y="3714752"/>
              <a:ext cx="3714776" cy="27860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4"/>
            <p:cNvPicPr>
              <a:picLocks noChangeAspect="1" noChangeArrowheads="1"/>
            </p:cNvPicPr>
            <p:nvPr/>
          </p:nvPicPr>
          <p:blipFill>
            <a:blip r:embed="rId6" cstate="print"/>
            <a:srcRect/>
            <a:stretch>
              <a:fillRect/>
            </a:stretch>
          </p:blipFill>
          <p:spPr bwMode="auto">
            <a:xfrm>
              <a:off x="5072066" y="3714752"/>
              <a:ext cx="3714776" cy="27146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0"/>
          <p:cNvGrpSpPr>
            <a:grpSpLocks/>
          </p:cNvGrpSpPr>
          <p:nvPr/>
        </p:nvGrpSpPr>
        <p:grpSpPr bwMode="auto">
          <a:xfrm>
            <a:off x="0" y="357165"/>
            <a:ext cx="9144000" cy="6500835"/>
            <a:chOff x="0" y="4577"/>
            <a:chExt cx="9144000" cy="7168498"/>
          </a:xfrm>
        </p:grpSpPr>
        <p:cxnSp>
          <p:nvCxnSpPr>
            <p:cNvPr id="102" name="Straight Arrow Connector 101"/>
            <p:cNvCxnSpPr>
              <a:endCxn id="174" idx="14"/>
            </p:cNvCxnSpPr>
            <p:nvPr/>
          </p:nvCxnSpPr>
          <p:spPr>
            <a:xfrm>
              <a:off x="1357290" y="3234352"/>
              <a:ext cx="628465" cy="341925"/>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36"/>
            <p:cNvGrpSpPr>
              <a:grpSpLocks/>
            </p:cNvGrpSpPr>
            <p:nvPr/>
          </p:nvGrpSpPr>
          <p:grpSpPr bwMode="auto">
            <a:xfrm>
              <a:off x="0" y="4577"/>
              <a:ext cx="9144000" cy="7168498"/>
              <a:chOff x="0" y="4577"/>
              <a:chExt cx="9144000" cy="7168498"/>
            </a:xfrm>
          </p:grpSpPr>
          <p:cxnSp>
            <p:nvCxnSpPr>
              <p:cNvPr id="106" name="Straight Arrow Connector 105"/>
              <p:cNvCxnSpPr/>
              <p:nvPr/>
            </p:nvCxnSpPr>
            <p:spPr>
              <a:xfrm rot="5400000">
                <a:off x="6248206" y="3885703"/>
                <a:ext cx="1067187"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 name="Group 133"/>
              <p:cNvGrpSpPr>
                <a:grpSpLocks/>
              </p:cNvGrpSpPr>
              <p:nvPr/>
            </p:nvGrpSpPr>
            <p:grpSpPr bwMode="auto">
              <a:xfrm>
                <a:off x="0" y="4577"/>
                <a:ext cx="9144000" cy="7168498"/>
                <a:chOff x="0" y="4577"/>
                <a:chExt cx="9144000" cy="7168498"/>
              </a:xfrm>
            </p:grpSpPr>
            <p:grpSp>
              <p:nvGrpSpPr>
                <p:cNvPr id="12" name="Group 127"/>
                <p:cNvGrpSpPr>
                  <a:grpSpLocks/>
                </p:cNvGrpSpPr>
                <p:nvPr/>
              </p:nvGrpSpPr>
              <p:grpSpPr bwMode="auto">
                <a:xfrm>
                  <a:off x="0" y="4577"/>
                  <a:ext cx="9144000" cy="7168498"/>
                  <a:chOff x="0" y="4577"/>
                  <a:chExt cx="9144000" cy="7168498"/>
                </a:xfrm>
              </p:grpSpPr>
              <p:sp>
                <p:nvSpPr>
                  <p:cNvPr id="12313" name="TextBox 115"/>
                  <p:cNvSpPr txBox="1">
                    <a:spLocks noChangeArrowheads="1"/>
                  </p:cNvSpPr>
                  <p:nvPr/>
                </p:nvSpPr>
                <p:spPr bwMode="auto">
                  <a:xfrm>
                    <a:off x="500034" y="2289053"/>
                    <a:ext cx="3929090" cy="1119976"/>
                  </a:xfrm>
                  <a:prstGeom prst="rect">
                    <a:avLst/>
                  </a:prstGeom>
                  <a:noFill/>
                  <a:ln w="9525">
                    <a:noFill/>
                    <a:miter lim="800000"/>
                    <a:headEnd/>
                    <a:tailEnd/>
                  </a:ln>
                </p:spPr>
                <p:txBody>
                  <a:bodyPr wrap="square">
                    <a:spAutoFit/>
                  </a:bodyPr>
                  <a:lstStyle/>
                  <a:p>
                    <a:r>
                      <a:rPr lang="en-US" sz="2000" dirty="0" smtClean="0">
                        <a:solidFill>
                          <a:srgbClr val="000000"/>
                        </a:solidFill>
                      </a:rPr>
                      <a:t>Dredged sediments from drainage channel of Port-au-Prince</a:t>
                    </a:r>
                    <a:endParaRPr lang="fr-FR" sz="2000" dirty="0">
                      <a:solidFill>
                        <a:srgbClr val="000000"/>
                      </a:solidFill>
                      <a:latin typeface="Times New Roman" pitchFamily="18" charset="0"/>
                      <a:cs typeface="Times New Roman" pitchFamily="18" charset="0"/>
                    </a:endParaRPr>
                  </a:p>
                </p:txBody>
              </p:sp>
              <p:grpSp>
                <p:nvGrpSpPr>
                  <p:cNvPr id="13" name="Group 216"/>
                  <p:cNvGrpSpPr>
                    <a:grpSpLocks/>
                  </p:cNvGrpSpPr>
                  <p:nvPr/>
                </p:nvGrpSpPr>
                <p:grpSpPr bwMode="auto">
                  <a:xfrm>
                    <a:off x="0" y="4577"/>
                    <a:ext cx="9144000" cy="7168498"/>
                    <a:chOff x="0" y="4577"/>
                    <a:chExt cx="9144000" cy="7168498"/>
                  </a:xfrm>
                </p:grpSpPr>
                <p:grpSp>
                  <p:nvGrpSpPr>
                    <p:cNvPr id="14" name="Group 106"/>
                    <p:cNvGrpSpPr>
                      <a:grpSpLocks/>
                    </p:cNvGrpSpPr>
                    <p:nvPr/>
                  </p:nvGrpSpPr>
                  <p:grpSpPr bwMode="auto">
                    <a:xfrm>
                      <a:off x="3286115" y="4648575"/>
                      <a:ext cx="5857884" cy="2524497"/>
                      <a:chOff x="5634244" y="3429401"/>
                      <a:chExt cx="3652284" cy="2698600"/>
                    </a:xfrm>
                  </p:grpSpPr>
                  <p:sp>
                    <p:nvSpPr>
                      <p:cNvPr id="206" name="Right Triangle 205"/>
                      <p:cNvSpPr/>
                      <p:nvPr/>
                    </p:nvSpPr>
                    <p:spPr>
                      <a:xfrm rot="10800000">
                        <a:off x="5634244" y="3429401"/>
                        <a:ext cx="3652284" cy="26986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nvGrpSpPr>
                      <p:cNvPr id="15" name="Group 22"/>
                      <p:cNvGrpSpPr>
                        <a:grpSpLocks/>
                      </p:cNvGrpSpPr>
                      <p:nvPr/>
                    </p:nvGrpSpPr>
                    <p:grpSpPr bwMode="auto">
                      <a:xfrm>
                        <a:off x="8505823" y="4114800"/>
                        <a:ext cx="638175" cy="376237"/>
                        <a:chOff x="4047" y="2840"/>
                        <a:chExt cx="409" cy="245"/>
                      </a:xfrm>
                    </p:grpSpPr>
                    <p:sp>
                      <p:nvSpPr>
                        <p:cNvPr id="12398" name="AutoShape 23"/>
                        <p:cNvSpPr>
                          <a:spLocks noChangeArrowheads="1"/>
                        </p:cNvSpPr>
                        <p:nvPr/>
                      </p:nvSpPr>
                      <p:spPr bwMode="auto">
                        <a:xfrm>
                          <a:off x="4365" y="2903"/>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399" name="AutoShape 24"/>
                        <p:cNvSpPr>
                          <a:spLocks noChangeArrowheads="1"/>
                        </p:cNvSpPr>
                        <p:nvPr/>
                      </p:nvSpPr>
                      <p:spPr bwMode="auto">
                        <a:xfrm>
                          <a:off x="4104" y="2840"/>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400" name="AutoShape 25"/>
                        <p:cNvSpPr>
                          <a:spLocks noChangeArrowheads="1"/>
                        </p:cNvSpPr>
                        <p:nvPr/>
                      </p:nvSpPr>
                      <p:spPr bwMode="auto">
                        <a:xfrm>
                          <a:off x="4047" y="2994"/>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grpSp>
                  <p:sp>
                    <p:nvSpPr>
                      <p:cNvPr id="208" name="Explosion 1 88"/>
                      <p:cNvSpPr/>
                      <p:nvPr/>
                    </p:nvSpPr>
                    <p:spPr>
                      <a:xfrm flipH="1" flipV="1">
                        <a:off x="8981677" y="5482033"/>
                        <a:ext cx="304851" cy="309167"/>
                      </a:xfrm>
                      <a:prstGeom prst="irregularSeal1">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119" name="Cloud"/>
                    <p:cNvSpPr>
                      <a:spLocks noChangeAspect="1" noEditPoints="1" noChangeArrowheads="1"/>
                    </p:cNvSpPr>
                    <p:nvPr/>
                  </p:nvSpPr>
                  <p:spPr bwMode="auto">
                    <a:xfrm>
                      <a:off x="3786182" y="871103"/>
                      <a:ext cx="1084263" cy="62969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accent1"/>
                        </a:gs>
                        <a:gs pos="100000">
                          <a:srgbClr val="FFFF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fr-FR" dirty="0">
                        <a:latin typeface="+mn-lt"/>
                      </a:endParaRPr>
                    </a:p>
                  </p:txBody>
                </p:sp>
                <p:sp>
                  <p:nvSpPr>
                    <p:cNvPr id="120" name="Cloud 119"/>
                    <p:cNvSpPr/>
                    <p:nvPr/>
                  </p:nvSpPr>
                  <p:spPr>
                    <a:xfrm>
                      <a:off x="571472" y="634778"/>
                      <a:ext cx="2133600" cy="913424"/>
                    </a:xfrm>
                    <a:prstGeom prst="cloud">
                      <a:avLst/>
                    </a:prstGeom>
                    <a:gradFill rotWithShape="1">
                      <a:gsLst>
                        <a:gs pos="0">
                          <a:schemeClr val="accent1"/>
                        </a:gs>
                        <a:gs pos="100000">
                          <a:srgbClr val="FFFF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fr-FR" dirty="0">
                        <a:latin typeface="+mn-lt"/>
                      </a:endParaRPr>
                    </a:p>
                  </p:txBody>
                </p:sp>
                <p:sp>
                  <p:nvSpPr>
                    <p:cNvPr id="121" name="Flowchart: Connector 120"/>
                    <p:cNvSpPr/>
                    <p:nvPr/>
                  </p:nvSpPr>
                  <p:spPr>
                    <a:xfrm>
                      <a:off x="6143636" y="398453"/>
                      <a:ext cx="642942" cy="6302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lowchart: Merge 121"/>
                    <p:cNvSpPr/>
                    <p:nvPr/>
                  </p:nvSpPr>
                  <p:spPr>
                    <a:xfrm rot="20393094" flipH="1">
                      <a:off x="6562725" y="1141323"/>
                      <a:ext cx="123825" cy="378915"/>
                    </a:xfrm>
                    <a:prstGeom prst="flowChartMer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lowchart: Merge 122"/>
                    <p:cNvSpPr/>
                    <p:nvPr/>
                  </p:nvSpPr>
                  <p:spPr>
                    <a:xfrm rot="10352727" flipH="1">
                      <a:off x="6330950" y="4577"/>
                      <a:ext cx="95250" cy="380746"/>
                    </a:xfrm>
                    <a:prstGeom prst="flowChartMer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lowchart: Merge 123"/>
                    <p:cNvSpPr/>
                    <p:nvPr/>
                  </p:nvSpPr>
                  <p:spPr>
                    <a:xfrm rot="6031022" flipH="1">
                      <a:off x="5827315" y="390113"/>
                      <a:ext cx="89694" cy="457200"/>
                    </a:xfrm>
                    <a:prstGeom prst="flowChartMer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5" name="Flowchart: Merge 124"/>
                    <p:cNvSpPr/>
                    <p:nvPr/>
                  </p:nvSpPr>
                  <p:spPr>
                    <a:xfrm rot="2080956" flipH="1">
                      <a:off x="6111875" y="1075425"/>
                      <a:ext cx="66675" cy="345965"/>
                    </a:xfrm>
                    <a:prstGeom prst="flowChartMer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lowchart: Merge 125"/>
                    <p:cNvSpPr/>
                    <p:nvPr/>
                  </p:nvSpPr>
                  <p:spPr>
                    <a:xfrm rot="3792234" flipH="1" flipV="1">
                      <a:off x="6942599" y="396867"/>
                      <a:ext cx="100677" cy="330200"/>
                    </a:xfrm>
                    <a:prstGeom prst="flowChartMer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cxnSp>
                  <p:nvCxnSpPr>
                    <p:cNvPr id="127" name="Straight Connector 126"/>
                    <p:cNvCxnSpPr>
                      <a:endCxn id="175" idx="3"/>
                    </p:cNvCxnSpPr>
                    <p:nvPr/>
                  </p:nvCxnSpPr>
                  <p:spPr>
                    <a:xfrm>
                      <a:off x="1066800" y="4401458"/>
                      <a:ext cx="2573338" cy="247119"/>
                    </a:xfrm>
                    <a:prstGeom prst="line">
                      <a:avLst/>
                    </a:prstGeom>
                    <a:ln w="28575">
                      <a:noFill/>
                    </a:ln>
                  </p:spPr>
                  <p:style>
                    <a:lnRef idx="1">
                      <a:schemeClr val="accent1"/>
                    </a:lnRef>
                    <a:fillRef idx="0">
                      <a:schemeClr val="accent1"/>
                    </a:fillRef>
                    <a:effectRef idx="0">
                      <a:schemeClr val="accent1"/>
                    </a:effectRef>
                    <a:fontRef idx="minor">
                      <a:schemeClr val="tx1"/>
                    </a:fontRef>
                  </p:style>
                </p:cxnSp>
                <p:sp>
                  <p:nvSpPr>
                    <p:cNvPr id="128" name="Freeform 127"/>
                    <p:cNvSpPr/>
                    <p:nvPr/>
                  </p:nvSpPr>
                  <p:spPr>
                    <a:xfrm>
                      <a:off x="3786182" y="4888626"/>
                      <a:ext cx="5029200" cy="2057492"/>
                    </a:xfrm>
                    <a:custGeom>
                      <a:avLst/>
                      <a:gdLst>
                        <a:gd name="connsiteX0" fmla="*/ 0 w 335071"/>
                        <a:gd name="connsiteY0" fmla="*/ 0 h 443346"/>
                        <a:gd name="connsiteX1" fmla="*/ 83127 w 335071"/>
                        <a:gd name="connsiteY1" fmla="*/ 27709 h 443346"/>
                        <a:gd name="connsiteX2" fmla="*/ 124691 w 335071"/>
                        <a:gd name="connsiteY2" fmla="*/ 41564 h 443346"/>
                        <a:gd name="connsiteX3" fmla="*/ 152400 w 335071"/>
                        <a:gd name="connsiteY3" fmla="*/ 166255 h 443346"/>
                        <a:gd name="connsiteX4" fmla="*/ 166254 w 335071"/>
                        <a:gd name="connsiteY4" fmla="*/ 221673 h 443346"/>
                        <a:gd name="connsiteX5" fmla="*/ 207818 w 335071"/>
                        <a:gd name="connsiteY5" fmla="*/ 235527 h 443346"/>
                        <a:gd name="connsiteX6" fmla="*/ 221672 w 335071"/>
                        <a:gd name="connsiteY6" fmla="*/ 277091 h 443346"/>
                        <a:gd name="connsiteX7" fmla="*/ 249382 w 335071"/>
                        <a:gd name="connsiteY7" fmla="*/ 304800 h 443346"/>
                        <a:gd name="connsiteX8" fmla="*/ 304800 w 335071"/>
                        <a:gd name="connsiteY8" fmla="*/ 387927 h 443346"/>
                        <a:gd name="connsiteX9" fmla="*/ 332509 w 335071"/>
                        <a:gd name="connsiteY9" fmla="*/ 443346 h 44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71" h="443346">
                          <a:moveTo>
                            <a:pt x="0" y="0"/>
                          </a:moveTo>
                          <a:lnTo>
                            <a:pt x="83127" y="27709"/>
                          </a:lnTo>
                          <a:lnTo>
                            <a:pt x="124691" y="41564"/>
                          </a:lnTo>
                          <a:cubicBezTo>
                            <a:pt x="149694" y="191589"/>
                            <a:pt x="125113" y="70752"/>
                            <a:pt x="152400" y="166255"/>
                          </a:cubicBezTo>
                          <a:cubicBezTo>
                            <a:pt x="157631" y="184564"/>
                            <a:pt x="154359" y="206804"/>
                            <a:pt x="166254" y="221673"/>
                          </a:cubicBezTo>
                          <a:cubicBezTo>
                            <a:pt x="175377" y="233077"/>
                            <a:pt x="193963" y="230909"/>
                            <a:pt x="207818" y="235527"/>
                          </a:cubicBezTo>
                          <a:cubicBezTo>
                            <a:pt x="212436" y="249382"/>
                            <a:pt x="214158" y="264568"/>
                            <a:pt x="221672" y="277091"/>
                          </a:cubicBezTo>
                          <a:cubicBezTo>
                            <a:pt x="228393" y="288292"/>
                            <a:pt x="241545" y="294350"/>
                            <a:pt x="249382" y="304800"/>
                          </a:cubicBezTo>
                          <a:cubicBezTo>
                            <a:pt x="269363" y="331442"/>
                            <a:pt x="286327" y="360218"/>
                            <a:pt x="304800" y="387927"/>
                          </a:cubicBezTo>
                          <a:cubicBezTo>
                            <a:pt x="335071" y="433333"/>
                            <a:pt x="332509" y="412840"/>
                            <a:pt x="332509" y="443346"/>
                          </a:cubicBezTo>
                        </a:path>
                      </a:pathLst>
                    </a:custGeom>
                    <a:blipFill>
                      <a:blip r:embed="rId5"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grpSp>
                  <p:nvGrpSpPr>
                    <p:cNvPr id="16" name="Group 17"/>
                    <p:cNvGrpSpPr>
                      <a:grpSpLocks/>
                    </p:cNvGrpSpPr>
                    <p:nvPr/>
                  </p:nvGrpSpPr>
                  <p:grpSpPr bwMode="auto">
                    <a:xfrm rot="-7864863">
                      <a:off x="8428032" y="6170431"/>
                      <a:ext cx="561885" cy="169334"/>
                      <a:chOff x="2974" y="2114"/>
                      <a:chExt cx="405" cy="137"/>
                    </a:xfrm>
                  </p:grpSpPr>
                  <p:grpSp>
                    <p:nvGrpSpPr>
                      <p:cNvPr id="17" name="Group 18"/>
                      <p:cNvGrpSpPr>
                        <a:grpSpLocks/>
                      </p:cNvGrpSpPr>
                      <p:nvPr/>
                    </p:nvGrpSpPr>
                    <p:grpSpPr bwMode="auto">
                      <a:xfrm>
                        <a:off x="2974" y="2114"/>
                        <a:ext cx="405" cy="137"/>
                        <a:chOff x="2974" y="2114"/>
                        <a:chExt cx="405" cy="137"/>
                      </a:xfrm>
                    </p:grpSpPr>
                    <p:sp>
                      <p:nvSpPr>
                        <p:cNvPr id="12393" name="AutoShape 19" descr="Tuiles"/>
                        <p:cNvSpPr>
                          <a:spLocks noChangeArrowheads="1"/>
                        </p:cNvSpPr>
                        <p:nvPr/>
                      </p:nvSpPr>
                      <p:spPr bwMode="auto">
                        <a:xfrm rot="-5555943">
                          <a:off x="3245" y="2112"/>
                          <a:ext cx="132" cy="136"/>
                        </a:xfrm>
                        <a:prstGeom prst="triangle">
                          <a:avLst>
                            <a:gd name="adj" fmla="val 50000"/>
                          </a:avLst>
                        </a:prstGeom>
                        <a:pattFill prst="shingle">
                          <a:fgClr>
                            <a:srgbClr val="FF9999"/>
                          </a:fgClr>
                          <a:bgClr>
                            <a:srgbClr val="C0C0C0"/>
                          </a:bgClr>
                        </a:pattFill>
                        <a:ln w="9525">
                          <a:solidFill>
                            <a:schemeClr val="tx1"/>
                          </a:solidFill>
                          <a:miter lim="800000"/>
                          <a:headEnd/>
                          <a:tailEnd/>
                        </a:ln>
                      </p:spPr>
                      <p:txBody>
                        <a:bodyPr wrap="none" anchor="ctr"/>
                        <a:lstStyle/>
                        <a:p>
                          <a:endParaRPr lang="en-US">
                            <a:latin typeface="Calibri" pitchFamily="34" charset="0"/>
                          </a:endParaRPr>
                        </a:p>
                      </p:txBody>
                    </p:sp>
                    <p:sp>
                      <p:nvSpPr>
                        <p:cNvPr id="12394" name="Oval 20"/>
                        <p:cNvSpPr>
                          <a:spLocks noChangeArrowheads="1"/>
                        </p:cNvSpPr>
                        <p:nvPr/>
                      </p:nvSpPr>
                      <p:spPr bwMode="auto">
                        <a:xfrm>
                          <a:off x="2974" y="2115"/>
                          <a:ext cx="317" cy="136"/>
                        </a:xfrm>
                        <a:prstGeom prst="ellipse">
                          <a:avLst/>
                        </a:prstGeom>
                        <a:gradFill rotWithShape="0">
                          <a:gsLst>
                            <a:gs pos="0">
                              <a:schemeClr val="bg1"/>
                            </a:gs>
                            <a:gs pos="100000">
                              <a:srgbClr val="FF9999"/>
                            </a:gs>
                          </a:gsLst>
                          <a:lin ang="18900000" scaled="1"/>
                        </a:gradFill>
                        <a:ln w="9525">
                          <a:solidFill>
                            <a:schemeClr val="tx1"/>
                          </a:solidFill>
                          <a:round/>
                          <a:headEnd/>
                          <a:tailEnd/>
                        </a:ln>
                      </p:spPr>
                      <p:txBody>
                        <a:bodyPr wrap="none" anchor="ctr"/>
                        <a:lstStyle/>
                        <a:p>
                          <a:endParaRPr lang="en-US">
                            <a:latin typeface="Calibri" pitchFamily="34" charset="0"/>
                          </a:endParaRPr>
                        </a:p>
                      </p:txBody>
                    </p:sp>
                  </p:grpSp>
                  <p:sp>
                    <p:nvSpPr>
                      <p:cNvPr id="12392" name="AutoShape 21"/>
                      <p:cNvSpPr>
                        <a:spLocks noChangeArrowheads="1"/>
                      </p:cNvSpPr>
                      <p:nvPr/>
                    </p:nvSpPr>
                    <p:spPr bwMode="auto">
                      <a:xfrm>
                        <a:off x="3016" y="2160"/>
                        <a:ext cx="46" cy="45"/>
                      </a:xfrm>
                      <a:prstGeom prst="flowChartConnector">
                        <a:avLst/>
                      </a:prstGeom>
                      <a:gradFill rotWithShape="1">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latin typeface="Calibri" pitchFamily="34" charset="0"/>
                        </a:endParaRPr>
                      </a:p>
                    </p:txBody>
                  </p:sp>
                </p:grpSp>
                <p:grpSp>
                  <p:nvGrpSpPr>
                    <p:cNvPr id="18" name="Group 17"/>
                    <p:cNvGrpSpPr>
                      <a:grpSpLocks/>
                    </p:cNvGrpSpPr>
                    <p:nvPr/>
                  </p:nvGrpSpPr>
                  <p:grpSpPr bwMode="auto">
                    <a:xfrm rot="9468159">
                      <a:off x="7134445" y="5672799"/>
                      <a:ext cx="601749" cy="93713"/>
                      <a:chOff x="2974" y="2114"/>
                      <a:chExt cx="405" cy="137"/>
                    </a:xfrm>
                  </p:grpSpPr>
                  <p:grpSp>
                    <p:nvGrpSpPr>
                      <p:cNvPr id="19" name="Group 18"/>
                      <p:cNvGrpSpPr>
                        <a:grpSpLocks/>
                      </p:cNvGrpSpPr>
                      <p:nvPr/>
                    </p:nvGrpSpPr>
                    <p:grpSpPr bwMode="auto">
                      <a:xfrm>
                        <a:off x="2974" y="2114"/>
                        <a:ext cx="405" cy="137"/>
                        <a:chOff x="2974" y="2114"/>
                        <a:chExt cx="405" cy="137"/>
                      </a:xfrm>
                    </p:grpSpPr>
                    <p:sp>
                      <p:nvSpPr>
                        <p:cNvPr id="12389" name="AutoShape 19" descr="Tuiles"/>
                        <p:cNvSpPr>
                          <a:spLocks noChangeArrowheads="1"/>
                        </p:cNvSpPr>
                        <p:nvPr/>
                      </p:nvSpPr>
                      <p:spPr bwMode="auto">
                        <a:xfrm rot="-5555943">
                          <a:off x="3245" y="2112"/>
                          <a:ext cx="132" cy="136"/>
                        </a:xfrm>
                        <a:prstGeom prst="triangle">
                          <a:avLst>
                            <a:gd name="adj" fmla="val 50000"/>
                          </a:avLst>
                        </a:prstGeom>
                        <a:pattFill prst="shingle">
                          <a:fgClr>
                            <a:srgbClr val="FF9999"/>
                          </a:fgClr>
                          <a:bgClr>
                            <a:srgbClr val="C0C0C0"/>
                          </a:bgClr>
                        </a:pattFill>
                        <a:ln w="9525">
                          <a:solidFill>
                            <a:schemeClr val="tx1"/>
                          </a:solidFill>
                          <a:miter lim="800000"/>
                          <a:headEnd/>
                          <a:tailEnd/>
                        </a:ln>
                      </p:spPr>
                      <p:txBody>
                        <a:bodyPr wrap="none" anchor="ctr"/>
                        <a:lstStyle/>
                        <a:p>
                          <a:endParaRPr lang="en-US">
                            <a:latin typeface="Calibri" pitchFamily="34" charset="0"/>
                          </a:endParaRPr>
                        </a:p>
                      </p:txBody>
                    </p:sp>
                    <p:sp>
                      <p:nvSpPr>
                        <p:cNvPr id="12390" name="Oval 20"/>
                        <p:cNvSpPr>
                          <a:spLocks noChangeArrowheads="1"/>
                        </p:cNvSpPr>
                        <p:nvPr/>
                      </p:nvSpPr>
                      <p:spPr bwMode="auto">
                        <a:xfrm>
                          <a:off x="2974" y="2115"/>
                          <a:ext cx="317" cy="136"/>
                        </a:xfrm>
                        <a:prstGeom prst="ellipse">
                          <a:avLst/>
                        </a:prstGeom>
                        <a:gradFill rotWithShape="0">
                          <a:gsLst>
                            <a:gs pos="0">
                              <a:schemeClr val="bg1"/>
                            </a:gs>
                            <a:gs pos="100000">
                              <a:srgbClr val="FF9999"/>
                            </a:gs>
                          </a:gsLst>
                          <a:lin ang="18900000" scaled="1"/>
                        </a:gradFill>
                        <a:ln w="9525">
                          <a:solidFill>
                            <a:schemeClr val="tx1"/>
                          </a:solidFill>
                          <a:round/>
                          <a:headEnd/>
                          <a:tailEnd/>
                        </a:ln>
                      </p:spPr>
                      <p:txBody>
                        <a:bodyPr wrap="none" anchor="ctr"/>
                        <a:lstStyle/>
                        <a:p>
                          <a:endParaRPr lang="en-US">
                            <a:latin typeface="Calibri" pitchFamily="34" charset="0"/>
                          </a:endParaRPr>
                        </a:p>
                      </p:txBody>
                    </p:sp>
                  </p:grpSp>
                  <p:sp>
                    <p:nvSpPr>
                      <p:cNvPr id="12388" name="AutoShape 21"/>
                      <p:cNvSpPr>
                        <a:spLocks noChangeArrowheads="1"/>
                      </p:cNvSpPr>
                      <p:nvPr/>
                    </p:nvSpPr>
                    <p:spPr bwMode="auto">
                      <a:xfrm>
                        <a:off x="3016" y="2160"/>
                        <a:ext cx="46" cy="45"/>
                      </a:xfrm>
                      <a:prstGeom prst="flowChartConnector">
                        <a:avLst/>
                      </a:prstGeom>
                      <a:gradFill rotWithShape="1">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latin typeface="Calibri" pitchFamily="34" charset="0"/>
                        </a:endParaRPr>
                      </a:p>
                    </p:txBody>
                  </p:sp>
                </p:grpSp>
                <p:grpSp>
                  <p:nvGrpSpPr>
                    <p:cNvPr id="20" name="Group 22"/>
                    <p:cNvGrpSpPr>
                      <a:grpSpLocks/>
                    </p:cNvGrpSpPr>
                    <p:nvPr/>
                  </p:nvGrpSpPr>
                  <p:grpSpPr bwMode="auto">
                    <a:xfrm rot="-8513430">
                      <a:off x="6141433" y="5164666"/>
                      <a:ext cx="491649" cy="254000"/>
                      <a:chOff x="4047" y="2840"/>
                      <a:chExt cx="409" cy="245"/>
                    </a:xfrm>
                  </p:grpSpPr>
                  <p:sp>
                    <p:nvSpPr>
                      <p:cNvPr id="12384" name="AutoShape 23"/>
                      <p:cNvSpPr>
                        <a:spLocks noChangeArrowheads="1"/>
                      </p:cNvSpPr>
                      <p:nvPr/>
                    </p:nvSpPr>
                    <p:spPr bwMode="auto">
                      <a:xfrm>
                        <a:off x="4365" y="2903"/>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385" name="AutoShape 24"/>
                      <p:cNvSpPr>
                        <a:spLocks noChangeArrowheads="1"/>
                      </p:cNvSpPr>
                      <p:nvPr/>
                    </p:nvSpPr>
                    <p:spPr bwMode="auto">
                      <a:xfrm>
                        <a:off x="4104" y="2840"/>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386" name="AutoShape 25"/>
                      <p:cNvSpPr>
                        <a:spLocks noChangeArrowheads="1"/>
                      </p:cNvSpPr>
                      <p:nvPr/>
                    </p:nvSpPr>
                    <p:spPr bwMode="auto">
                      <a:xfrm>
                        <a:off x="4047" y="2994"/>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grpSp>
                <p:grpSp>
                  <p:nvGrpSpPr>
                    <p:cNvPr id="21" name="Group 22"/>
                    <p:cNvGrpSpPr>
                      <a:grpSpLocks/>
                    </p:cNvGrpSpPr>
                    <p:nvPr/>
                  </p:nvGrpSpPr>
                  <p:grpSpPr bwMode="auto">
                    <a:xfrm rot="-8513430">
                      <a:off x="6676264" y="4974317"/>
                      <a:ext cx="941159" cy="333375"/>
                      <a:chOff x="4047" y="2840"/>
                      <a:chExt cx="409" cy="245"/>
                    </a:xfrm>
                  </p:grpSpPr>
                  <p:sp>
                    <p:nvSpPr>
                      <p:cNvPr id="12381" name="AutoShape 23"/>
                      <p:cNvSpPr>
                        <a:spLocks noChangeArrowheads="1"/>
                      </p:cNvSpPr>
                      <p:nvPr/>
                    </p:nvSpPr>
                    <p:spPr bwMode="auto">
                      <a:xfrm>
                        <a:off x="4365" y="2903"/>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382" name="AutoShape 24"/>
                      <p:cNvSpPr>
                        <a:spLocks noChangeArrowheads="1"/>
                      </p:cNvSpPr>
                      <p:nvPr/>
                    </p:nvSpPr>
                    <p:spPr bwMode="auto">
                      <a:xfrm>
                        <a:off x="4104" y="2840"/>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12383" name="AutoShape 25"/>
                      <p:cNvSpPr>
                        <a:spLocks noChangeArrowheads="1"/>
                      </p:cNvSpPr>
                      <p:nvPr/>
                    </p:nvSpPr>
                    <p:spPr bwMode="auto">
                      <a:xfrm>
                        <a:off x="4047" y="2994"/>
                        <a:ext cx="91" cy="91"/>
                      </a:xfrm>
                      <a:prstGeom prst="irregularSeal2">
                        <a:avLst/>
                      </a:prstGeom>
                      <a:gradFill rotWithShape="1">
                        <a:gsLst>
                          <a:gs pos="0">
                            <a:srgbClr val="66FF99"/>
                          </a:gs>
                          <a:gs pos="100000">
                            <a:schemeClr val="bg1"/>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grpSp>
                <p:sp>
                  <p:nvSpPr>
                    <p:cNvPr id="133" name="Explosion 1 132"/>
                    <p:cNvSpPr/>
                    <p:nvPr/>
                  </p:nvSpPr>
                  <p:spPr>
                    <a:xfrm rot="13086570" flipH="1" flipV="1">
                      <a:off x="6530975" y="5501594"/>
                      <a:ext cx="449263" cy="254440"/>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4" name="Explosion 1 133"/>
                    <p:cNvSpPr/>
                    <p:nvPr/>
                  </p:nvSpPr>
                  <p:spPr>
                    <a:xfrm rot="13086570" flipH="1" flipV="1">
                      <a:off x="8335963" y="6360102"/>
                      <a:ext cx="449262" cy="254441"/>
                    </a:xfrm>
                    <a:prstGeom prst="irregularSeal1">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5" name="Explosion 1 134"/>
                    <p:cNvSpPr/>
                    <p:nvPr/>
                  </p:nvSpPr>
                  <p:spPr>
                    <a:xfrm rot="13086570" flipH="1" flipV="1">
                      <a:off x="4754563" y="4740102"/>
                      <a:ext cx="449262" cy="254440"/>
                    </a:xfrm>
                    <a:prstGeom prst="irregularSeal1">
                      <a:avLst/>
                    </a:prstGeom>
                    <a:solidFill>
                      <a:srgbClr val="0567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nvGrpSpPr>
                    <p:cNvPr id="22" name="Group 140"/>
                    <p:cNvGrpSpPr>
                      <a:grpSpLocks/>
                    </p:cNvGrpSpPr>
                    <p:nvPr/>
                  </p:nvGrpSpPr>
                  <p:grpSpPr bwMode="auto">
                    <a:xfrm rot="-4194899">
                      <a:off x="8382003" y="4876794"/>
                      <a:ext cx="493713" cy="141287"/>
                      <a:chOff x="8382007" y="4876802"/>
                      <a:chExt cx="493713" cy="141287"/>
                    </a:xfrm>
                  </p:grpSpPr>
                  <p:grpSp>
                    <p:nvGrpSpPr>
                      <p:cNvPr id="23" name="Group 18"/>
                      <p:cNvGrpSpPr>
                        <a:grpSpLocks/>
                      </p:cNvGrpSpPr>
                      <p:nvPr/>
                    </p:nvGrpSpPr>
                    <p:grpSpPr bwMode="auto">
                      <a:xfrm rot="765204">
                        <a:off x="8382007" y="4876802"/>
                        <a:ext cx="493713" cy="141287"/>
                        <a:chOff x="2974" y="2114"/>
                        <a:chExt cx="405" cy="137"/>
                      </a:xfrm>
                    </p:grpSpPr>
                    <p:sp>
                      <p:nvSpPr>
                        <p:cNvPr id="12379" name="AutoShape 19" descr="Tuiles"/>
                        <p:cNvSpPr>
                          <a:spLocks noChangeArrowheads="1"/>
                        </p:cNvSpPr>
                        <p:nvPr/>
                      </p:nvSpPr>
                      <p:spPr bwMode="auto">
                        <a:xfrm rot="-5555943">
                          <a:off x="3245" y="2112"/>
                          <a:ext cx="132" cy="136"/>
                        </a:xfrm>
                        <a:prstGeom prst="triangle">
                          <a:avLst>
                            <a:gd name="adj" fmla="val 50000"/>
                          </a:avLst>
                        </a:prstGeom>
                        <a:pattFill prst="shingle">
                          <a:fgClr>
                            <a:srgbClr val="FF9999"/>
                          </a:fgClr>
                          <a:bgClr>
                            <a:srgbClr val="C0C0C0"/>
                          </a:bgClr>
                        </a:pattFill>
                        <a:ln w="9525">
                          <a:solidFill>
                            <a:schemeClr val="tx1"/>
                          </a:solidFill>
                          <a:miter lim="800000"/>
                          <a:headEnd/>
                          <a:tailEnd/>
                        </a:ln>
                      </p:spPr>
                      <p:txBody>
                        <a:bodyPr wrap="none" anchor="ctr"/>
                        <a:lstStyle/>
                        <a:p>
                          <a:endParaRPr lang="en-US">
                            <a:latin typeface="Calibri" pitchFamily="34" charset="0"/>
                          </a:endParaRPr>
                        </a:p>
                      </p:txBody>
                    </p:sp>
                    <p:sp>
                      <p:nvSpPr>
                        <p:cNvPr id="12380" name="Oval 20"/>
                        <p:cNvSpPr>
                          <a:spLocks noChangeArrowheads="1"/>
                        </p:cNvSpPr>
                        <p:nvPr/>
                      </p:nvSpPr>
                      <p:spPr bwMode="auto">
                        <a:xfrm>
                          <a:off x="2974" y="2115"/>
                          <a:ext cx="317" cy="136"/>
                        </a:xfrm>
                        <a:prstGeom prst="ellipse">
                          <a:avLst/>
                        </a:prstGeom>
                        <a:gradFill rotWithShape="0">
                          <a:gsLst>
                            <a:gs pos="0">
                              <a:schemeClr val="bg1"/>
                            </a:gs>
                            <a:gs pos="100000">
                              <a:srgbClr val="FF9999"/>
                            </a:gs>
                          </a:gsLst>
                          <a:lin ang="18900000" scaled="1"/>
                        </a:gradFill>
                        <a:ln w="9525">
                          <a:solidFill>
                            <a:schemeClr val="tx1"/>
                          </a:solidFill>
                          <a:round/>
                          <a:headEnd/>
                          <a:tailEnd/>
                        </a:ln>
                      </p:spPr>
                      <p:txBody>
                        <a:bodyPr wrap="none" anchor="ctr"/>
                        <a:lstStyle/>
                        <a:p>
                          <a:endParaRPr lang="en-US">
                            <a:latin typeface="Calibri" pitchFamily="34" charset="0"/>
                          </a:endParaRPr>
                        </a:p>
                      </p:txBody>
                    </p:sp>
                  </p:grpSp>
                  <p:sp>
                    <p:nvSpPr>
                      <p:cNvPr id="12378" name="AutoShape 21"/>
                      <p:cNvSpPr>
                        <a:spLocks noChangeArrowheads="1"/>
                      </p:cNvSpPr>
                      <p:nvPr/>
                    </p:nvSpPr>
                    <p:spPr bwMode="auto">
                      <a:xfrm rot="765204">
                        <a:off x="8437335" y="4887237"/>
                        <a:ext cx="56076" cy="46408"/>
                      </a:xfrm>
                      <a:prstGeom prst="flowChartConnector">
                        <a:avLst/>
                      </a:prstGeom>
                      <a:gradFill rotWithShape="1">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latin typeface="Calibri" pitchFamily="34" charset="0"/>
                        </a:endParaRPr>
                      </a:p>
                    </p:txBody>
                  </p:sp>
                </p:grpSp>
                <p:grpSp>
                  <p:nvGrpSpPr>
                    <p:cNvPr id="24" name="Group 141"/>
                    <p:cNvGrpSpPr>
                      <a:grpSpLocks/>
                    </p:cNvGrpSpPr>
                    <p:nvPr/>
                  </p:nvGrpSpPr>
                  <p:grpSpPr bwMode="auto">
                    <a:xfrm>
                      <a:off x="8077194" y="5816985"/>
                      <a:ext cx="493713" cy="191707"/>
                      <a:chOff x="8077194" y="5816985"/>
                      <a:chExt cx="493713" cy="191707"/>
                    </a:xfrm>
                  </p:grpSpPr>
                  <p:grpSp>
                    <p:nvGrpSpPr>
                      <p:cNvPr id="25" name="Group 18"/>
                      <p:cNvGrpSpPr>
                        <a:grpSpLocks/>
                      </p:cNvGrpSpPr>
                      <p:nvPr/>
                    </p:nvGrpSpPr>
                    <p:grpSpPr bwMode="auto">
                      <a:xfrm rot="8656929">
                        <a:off x="8077194" y="5867405"/>
                        <a:ext cx="493713" cy="141287"/>
                        <a:chOff x="2974" y="2114"/>
                        <a:chExt cx="405" cy="137"/>
                      </a:xfrm>
                    </p:grpSpPr>
                    <p:sp>
                      <p:nvSpPr>
                        <p:cNvPr id="12375" name="AutoShape 19" descr="Tuiles"/>
                        <p:cNvSpPr>
                          <a:spLocks noChangeArrowheads="1"/>
                        </p:cNvSpPr>
                        <p:nvPr/>
                      </p:nvSpPr>
                      <p:spPr bwMode="auto">
                        <a:xfrm rot="-5555943">
                          <a:off x="3245" y="2112"/>
                          <a:ext cx="132" cy="136"/>
                        </a:xfrm>
                        <a:prstGeom prst="triangle">
                          <a:avLst>
                            <a:gd name="adj" fmla="val 50000"/>
                          </a:avLst>
                        </a:prstGeom>
                        <a:pattFill prst="shingle">
                          <a:fgClr>
                            <a:srgbClr val="FF9999"/>
                          </a:fgClr>
                          <a:bgClr>
                            <a:srgbClr val="C0C0C0"/>
                          </a:bgClr>
                        </a:pattFill>
                        <a:ln w="9525">
                          <a:solidFill>
                            <a:schemeClr val="tx1"/>
                          </a:solidFill>
                          <a:miter lim="800000"/>
                          <a:headEnd/>
                          <a:tailEnd/>
                        </a:ln>
                      </p:spPr>
                      <p:txBody>
                        <a:bodyPr wrap="none" anchor="ctr"/>
                        <a:lstStyle/>
                        <a:p>
                          <a:endParaRPr lang="en-US">
                            <a:latin typeface="Calibri" pitchFamily="34" charset="0"/>
                          </a:endParaRPr>
                        </a:p>
                      </p:txBody>
                    </p:sp>
                    <p:sp>
                      <p:nvSpPr>
                        <p:cNvPr id="12376" name="Oval 20"/>
                        <p:cNvSpPr>
                          <a:spLocks noChangeArrowheads="1"/>
                        </p:cNvSpPr>
                        <p:nvPr/>
                      </p:nvSpPr>
                      <p:spPr bwMode="auto">
                        <a:xfrm>
                          <a:off x="2974" y="2115"/>
                          <a:ext cx="317" cy="136"/>
                        </a:xfrm>
                        <a:prstGeom prst="ellipse">
                          <a:avLst/>
                        </a:prstGeom>
                        <a:gradFill rotWithShape="0">
                          <a:gsLst>
                            <a:gs pos="0">
                              <a:schemeClr val="bg1"/>
                            </a:gs>
                            <a:gs pos="100000">
                              <a:srgbClr val="FF9999"/>
                            </a:gs>
                          </a:gsLst>
                          <a:lin ang="18900000" scaled="1"/>
                        </a:gradFill>
                        <a:ln w="9525">
                          <a:solidFill>
                            <a:schemeClr val="tx1"/>
                          </a:solidFill>
                          <a:round/>
                          <a:headEnd/>
                          <a:tailEnd/>
                        </a:ln>
                      </p:spPr>
                      <p:txBody>
                        <a:bodyPr wrap="none" anchor="ctr"/>
                        <a:lstStyle/>
                        <a:p>
                          <a:endParaRPr lang="en-US">
                            <a:latin typeface="Calibri" pitchFamily="34" charset="0"/>
                          </a:endParaRPr>
                        </a:p>
                      </p:txBody>
                    </p:sp>
                  </p:grpSp>
                  <p:sp>
                    <p:nvSpPr>
                      <p:cNvPr id="12374" name="AutoShape 21"/>
                      <p:cNvSpPr>
                        <a:spLocks noChangeArrowheads="1"/>
                      </p:cNvSpPr>
                      <p:nvPr/>
                    </p:nvSpPr>
                    <p:spPr bwMode="auto">
                      <a:xfrm rot="8656929">
                        <a:off x="8432108" y="5816985"/>
                        <a:ext cx="56076" cy="46408"/>
                      </a:xfrm>
                      <a:prstGeom prst="flowChartConnector">
                        <a:avLst/>
                      </a:prstGeom>
                      <a:gradFill rotWithShape="1">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latin typeface="Calibri" pitchFamily="34" charset="0"/>
                        </a:endParaRPr>
                      </a:p>
                    </p:txBody>
                  </p:sp>
                </p:grpSp>
                <p:grpSp>
                  <p:nvGrpSpPr>
                    <p:cNvPr id="26" name="Group 142"/>
                    <p:cNvGrpSpPr>
                      <a:grpSpLocks/>
                    </p:cNvGrpSpPr>
                    <p:nvPr/>
                  </p:nvGrpSpPr>
                  <p:grpSpPr bwMode="auto">
                    <a:xfrm rot="8997904">
                      <a:off x="7391393" y="5060304"/>
                      <a:ext cx="493713" cy="186387"/>
                      <a:chOff x="7391406" y="5060305"/>
                      <a:chExt cx="493713" cy="186387"/>
                    </a:xfrm>
                  </p:grpSpPr>
                  <p:grpSp>
                    <p:nvGrpSpPr>
                      <p:cNvPr id="27" name="Group 18"/>
                      <p:cNvGrpSpPr>
                        <a:grpSpLocks/>
                      </p:cNvGrpSpPr>
                      <p:nvPr/>
                    </p:nvGrpSpPr>
                    <p:grpSpPr bwMode="auto">
                      <a:xfrm rot="2010474">
                        <a:off x="7391406" y="5105405"/>
                        <a:ext cx="493713" cy="141287"/>
                        <a:chOff x="2974" y="2114"/>
                        <a:chExt cx="405" cy="137"/>
                      </a:xfrm>
                    </p:grpSpPr>
                    <p:sp>
                      <p:nvSpPr>
                        <p:cNvPr id="12371" name="AutoShape 19" descr="Tuiles"/>
                        <p:cNvSpPr>
                          <a:spLocks noChangeArrowheads="1"/>
                        </p:cNvSpPr>
                        <p:nvPr/>
                      </p:nvSpPr>
                      <p:spPr bwMode="auto">
                        <a:xfrm rot="-5555943">
                          <a:off x="3245" y="2112"/>
                          <a:ext cx="132" cy="136"/>
                        </a:xfrm>
                        <a:prstGeom prst="triangle">
                          <a:avLst>
                            <a:gd name="adj" fmla="val 50000"/>
                          </a:avLst>
                        </a:prstGeom>
                        <a:pattFill prst="shingle">
                          <a:fgClr>
                            <a:srgbClr val="FF9999"/>
                          </a:fgClr>
                          <a:bgClr>
                            <a:srgbClr val="C0C0C0"/>
                          </a:bgClr>
                        </a:pattFill>
                        <a:ln w="9525">
                          <a:solidFill>
                            <a:schemeClr val="tx1"/>
                          </a:solidFill>
                          <a:miter lim="800000"/>
                          <a:headEnd/>
                          <a:tailEnd/>
                        </a:ln>
                      </p:spPr>
                      <p:txBody>
                        <a:bodyPr wrap="none" anchor="ctr"/>
                        <a:lstStyle/>
                        <a:p>
                          <a:endParaRPr lang="en-US">
                            <a:latin typeface="Calibri" pitchFamily="34" charset="0"/>
                          </a:endParaRPr>
                        </a:p>
                      </p:txBody>
                    </p:sp>
                    <p:sp>
                      <p:nvSpPr>
                        <p:cNvPr id="12372" name="Oval 20"/>
                        <p:cNvSpPr>
                          <a:spLocks noChangeArrowheads="1"/>
                        </p:cNvSpPr>
                        <p:nvPr/>
                      </p:nvSpPr>
                      <p:spPr bwMode="auto">
                        <a:xfrm>
                          <a:off x="2974" y="2115"/>
                          <a:ext cx="317" cy="136"/>
                        </a:xfrm>
                        <a:prstGeom prst="ellipse">
                          <a:avLst/>
                        </a:prstGeom>
                        <a:gradFill rotWithShape="0">
                          <a:gsLst>
                            <a:gs pos="0">
                              <a:schemeClr val="bg1"/>
                            </a:gs>
                            <a:gs pos="100000">
                              <a:srgbClr val="FF9999"/>
                            </a:gs>
                          </a:gsLst>
                          <a:lin ang="18900000" scaled="1"/>
                        </a:gradFill>
                        <a:ln w="9525">
                          <a:solidFill>
                            <a:schemeClr val="tx1"/>
                          </a:solidFill>
                          <a:round/>
                          <a:headEnd/>
                          <a:tailEnd/>
                        </a:ln>
                      </p:spPr>
                      <p:txBody>
                        <a:bodyPr wrap="none" anchor="ctr"/>
                        <a:lstStyle/>
                        <a:p>
                          <a:endParaRPr lang="en-US">
                            <a:latin typeface="Calibri" pitchFamily="34" charset="0"/>
                          </a:endParaRPr>
                        </a:p>
                      </p:txBody>
                    </p:sp>
                  </p:grpSp>
                  <p:sp>
                    <p:nvSpPr>
                      <p:cNvPr id="12370" name="AutoShape 21"/>
                      <p:cNvSpPr>
                        <a:spLocks noChangeArrowheads="1"/>
                      </p:cNvSpPr>
                      <p:nvPr/>
                    </p:nvSpPr>
                    <p:spPr bwMode="auto">
                      <a:xfrm rot="2010474">
                        <a:off x="7470456" y="5060305"/>
                        <a:ext cx="56076" cy="46408"/>
                      </a:xfrm>
                      <a:prstGeom prst="flowChartConnector">
                        <a:avLst/>
                      </a:prstGeom>
                      <a:gradFill rotWithShape="1">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latin typeface="Calibri" pitchFamily="34" charset="0"/>
                        </a:endParaRPr>
                      </a:p>
                    </p:txBody>
                  </p:sp>
                </p:grpSp>
                <p:grpSp>
                  <p:nvGrpSpPr>
                    <p:cNvPr id="28" name="Group 143"/>
                    <p:cNvGrpSpPr>
                      <a:grpSpLocks/>
                    </p:cNvGrpSpPr>
                    <p:nvPr/>
                  </p:nvGrpSpPr>
                  <p:grpSpPr bwMode="auto">
                    <a:xfrm rot="-2330033">
                      <a:off x="6553192" y="5105401"/>
                      <a:ext cx="493713" cy="179320"/>
                      <a:chOff x="6553192" y="5105396"/>
                      <a:chExt cx="493713" cy="179320"/>
                    </a:xfrm>
                  </p:grpSpPr>
                  <p:grpSp>
                    <p:nvGrpSpPr>
                      <p:cNvPr id="29" name="Group 18"/>
                      <p:cNvGrpSpPr>
                        <a:grpSpLocks/>
                      </p:cNvGrpSpPr>
                      <p:nvPr/>
                    </p:nvGrpSpPr>
                    <p:grpSpPr bwMode="auto">
                      <a:xfrm rot="-8960567">
                        <a:off x="6553192" y="5105396"/>
                        <a:ext cx="493713" cy="141287"/>
                        <a:chOff x="2974" y="2114"/>
                        <a:chExt cx="405" cy="137"/>
                      </a:xfrm>
                    </p:grpSpPr>
                    <p:sp>
                      <p:nvSpPr>
                        <p:cNvPr id="12367" name="AutoShape 19" descr="Tuiles"/>
                        <p:cNvSpPr>
                          <a:spLocks noChangeArrowheads="1"/>
                        </p:cNvSpPr>
                        <p:nvPr/>
                      </p:nvSpPr>
                      <p:spPr bwMode="auto">
                        <a:xfrm rot="-5555943">
                          <a:off x="3245" y="2112"/>
                          <a:ext cx="132" cy="136"/>
                        </a:xfrm>
                        <a:prstGeom prst="triangle">
                          <a:avLst>
                            <a:gd name="adj" fmla="val 50000"/>
                          </a:avLst>
                        </a:prstGeom>
                        <a:pattFill prst="shingle">
                          <a:fgClr>
                            <a:srgbClr val="FF9999"/>
                          </a:fgClr>
                          <a:bgClr>
                            <a:srgbClr val="C0C0C0"/>
                          </a:bgClr>
                        </a:pattFill>
                        <a:ln w="9525">
                          <a:solidFill>
                            <a:schemeClr val="tx1"/>
                          </a:solidFill>
                          <a:miter lim="800000"/>
                          <a:headEnd/>
                          <a:tailEnd/>
                        </a:ln>
                      </p:spPr>
                      <p:txBody>
                        <a:bodyPr wrap="none" anchor="ctr"/>
                        <a:lstStyle/>
                        <a:p>
                          <a:endParaRPr lang="en-US">
                            <a:latin typeface="Calibri" pitchFamily="34" charset="0"/>
                          </a:endParaRPr>
                        </a:p>
                      </p:txBody>
                    </p:sp>
                    <p:sp>
                      <p:nvSpPr>
                        <p:cNvPr id="12368" name="Oval 20"/>
                        <p:cNvSpPr>
                          <a:spLocks noChangeArrowheads="1"/>
                        </p:cNvSpPr>
                        <p:nvPr/>
                      </p:nvSpPr>
                      <p:spPr bwMode="auto">
                        <a:xfrm>
                          <a:off x="2974" y="2115"/>
                          <a:ext cx="317" cy="136"/>
                        </a:xfrm>
                        <a:prstGeom prst="ellipse">
                          <a:avLst/>
                        </a:prstGeom>
                        <a:gradFill rotWithShape="0">
                          <a:gsLst>
                            <a:gs pos="0">
                              <a:schemeClr val="bg1"/>
                            </a:gs>
                            <a:gs pos="100000">
                              <a:srgbClr val="FF9999"/>
                            </a:gs>
                          </a:gsLst>
                          <a:lin ang="18900000" scaled="1"/>
                        </a:gradFill>
                        <a:ln w="9525">
                          <a:solidFill>
                            <a:schemeClr val="tx1"/>
                          </a:solidFill>
                          <a:round/>
                          <a:headEnd/>
                          <a:tailEnd/>
                        </a:ln>
                      </p:spPr>
                      <p:txBody>
                        <a:bodyPr wrap="none" anchor="ctr"/>
                        <a:lstStyle/>
                        <a:p>
                          <a:endParaRPr lang="en-US">
                            <a:latin typeface="Calibri" pitchFamily="34" charset="0"/>
                          </a:endParaRPr>
                        </a:p>
                      </p:txBody>
                    </p:sp>
                  </p:grpSp>
                  <p:sp>
                    <p:nvSpPr>
                      <p:cNvPr id="12366" name="AutoShape 21"/>
                      <p:cNvSpPr>
                        <a:spLocks noChangeArrowheads="1"/>
                      </p:cNvSpPr>
                      <p:nvPr/>
                    </p:nvSpPr>
                    <p:spPr bwMode="auto">
                      <a:xfrm rot="-8960567">
                        <a:off x="6916209" y="5238308"/>
                        <a:ext cx="56076" cy="46408"/>
                      </a:xfrm>
                      <a:prstGeom prst="flowChartConnector">
                        <a:avLst/>
                      </a:prstGeom>
                      <a:gradFill rotWithShape="1">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latin typeface="Calibri" pitchFamily="34" charset="0"/>
                        </a:endParaRPr>
                      </a:p>
                    </p:txBody>
                  </p:sp>
                </p:grpSp>
                <p:sp>
                  <p:nvSpPr>
                    <p:cNvPr id="140" name="Cloud 139"/>
                    <p:cNvSpPr/>
                    <p:nvPr/>
                  </p:nvSpPr>
                  <p:spPr>
                    <a:xfrm>
                      <a:off x="6600836" y="717340"/>
                      <a:ext cx="2133600" cy="915254"/>
                    </a:xfrm>
                    <a:prstGeom prst="cloud">
                      <a:avLst/>
                    </a:prstGeom>
                    <a:gradFill rotWithShape="1">
                      <a:gsLst>
                        <a:gs pos="0">
                          <a:schemeClr val="accent1"/>
                        </a:gs>
                        <a:gs pos="100000">
                          <a:srgbClr val="FFFF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fr-FR" dirty="0">
                        <a:latin typeface="+mn-lt"/>
                      </a:endParaRPr>
                    </a:p>
                  </p:txBody>
                </p:sp>
                <p:grpSp>
                  <p:nvGrpSpPr>
                    <p:cNvPr id="30" name="Group 145"/>
                    <p:cNvGrpSpPr>
                      <a:grpSpLocks/>
                    </p:cNvGrpSpPr>
                    <p:nvPr/>
                  </p:nvGrpSpPr>
                  <p:grpSpPr bwMode="auto">
                    <a:xfrm>
                      <a:off x="142845" y="3470675"/>
                      <a:ext cx="3514754" cy="1329834"/>
                      <a:chOff x="4986827" y="1726579"/>
                      <a:chExt cx="3761885" cy="1002265"/>
                    </a:xfrm>
                  </p:grpSpPr>
                  <p:sp>
                    <p:nvSpPr>
                      <p:cNvPr id="174" name="Freeform 173"/>
                      <p:cNvSpPr/>
                      <p:nvPr/>
                    </p:nvSpPr>
                    <p:spPr>
                      <a:xfrm>
                        <a:off x="4986827" y="1726579"/>
                        <a:ext cx="3272540" cy="864302"/>
                      </a:xfrm>
                      <a:custGeom>
                        <a:avLst/>
                        <a:gdLst>
                          <a:gd name="connsiteX0" fmla="*/ 0 w 1011382"/>
                          <a:gd name="connsiteY0" fmla="*/ 503572 h 503572"/>
                          <a:gd name="connsiteX1" fmla="*/ 13855 w 1011382"/>
                          <a:gd name="connsiteY1" fmla="*/ 448154 h 503572"/>
                          <a:gd name="connsiteX2" fmla="*/ 96982 w 1011382"/>
                          <a:gd name="connsiteY2" fmla="*/ 406590 h 503572"/>
                          <a:gd name="connsiteX3" fmla="*/ 83128 w 1011382"/>
                          <a:gd name="connsiteY3" fmla="*/ 365027 h 503572"/>
                          <a:gd name="connsiteX4" fmla="*/ 124691 w 1011382"/>
                          <a:gd name="connsiteY4" fmla="*/ 337318 h 503572"/>
                          <a:gd name="connsiteX5" fmla="*/ 193964 w 1011382"/>
                          <a:gd name="connsiteY5" fmla="*/ 268045 h 503572"/>
                          <a:gd name="connsiteX6" fmla="*/ 221673 w 1011382"/>
                          <a:gd name="connsiteY6" fmla="*/ 226481 h 503572"/>
                          <a:gd name="connsiteX7" fmla="*/ 235528 w 1011382"/>
                          <a:gd name="connsiteY7" fmla="*/ 171063 h 503572"/>
                          <a:gd name="connsiteX8" fmla="*/ 277091 w 1011382"/>
                          <a:gd name="connsiteY8" fmla="*/ 157209 h 503572"/>
                          <a:gd name="connsiteX9" fmla="*/ 290946 w 1011382"/>
                          <a:gd name="connsiteY9" fmla="*/ 87936 h 503572"/>
                          <a:gd name="connsiteX10" fmla="*/ 332509 w 1011382"/>
                          <a:gd name="connsiteY10" fmla="*/ 74081 h 503572"/>
                          <a:gd name="connsiteX11" fmla="*/ 429491 w 1011382"/>
                          <a:gd name="connsiteY11" fmla="*/ 60227 h 503572"/>
                          <a:gd name="connsiteX12" fmla="*/ 526473 w 1011382"/>
                          <a:gd name="connsiteY12" fmla="*/ 4809 h 503572"/>
                          <a:gd name="connsiteX13" fmla="*/ 568037 w 1011382"/>
                          <a:gd name="connsiteY13" fmla="*/ 32518 h 503572"/>
                          <a:gd name="connsiteX14" fmla="*/ 609600 w 1011382"/>
                          <a:gd name="connsiteY14" fmla="*/ 46372 h 503572"/>
                          <a:gd name="connsiteX15" fmla="*/ 665018 w 1011382"/>
                          <a:gd name="connsiteY15" fmla="*/ 87936 h 503572"/>
                          <a:gd name="connsiteX16" fmla="*/ 706582 w 1011382"/>
                          <a:gd name="connsiteY16" fmla="*/ 101790 h 503572"/>
                          <a:gd name="connsiteX17" fmla="*/ 720437 w 1011382"/>
                          <a:gd name="connsiteY17" fmla="*/ 143354 h 503572"/>
                          <a:gd name="connsiteX18" fmla="*/ 817418 w 1011382"/>
                          <a:gd name="connsiteY18" fmla="*/ 157209 h 503572"/>
                          <a:gd name="connsiteX19" fmla="*/ 789709 w 1011382"/>
                          <a:gd name="connsiteY19" fmla="*/ 240336 h 503572"/>
                          <a:gd name="connsiteX20" fmla="*/ 831273 w 1011382"/>
                          <a:gd name="connsiteY20" fmla="*/ 268045 h 503572"/>
                          <a:gd name="connsiteX21" fmla="*/ 803564 w 1011382"/>
                          <a:gd name="connsiteY21" fmla="*/ 226481 h 503572"/>
                          <a:gd name="connsiteX22" fmla="*/ 858982 w 1011382"/>
                          <a:gd name="connsiteY22" fmla="*/ 309609 h 503572"/>
                          <a:gd name="connsiteX23" fmla="*/ 872837 w 1011382"/>
                          <a:gd name="connsiteY23" fmla="*/ 378881 h 503572"/>
                          <a:gd name="connsiteX24" fmla="*/ 886691 w 1011382"/>
                          <a:gd name="connsiteY24" fmla="*/ 420445 h 503572"/>
                          <a:gd name="connsiteX25" fmla="*/ 942109 w 1011382"/>
                          <a:gd name="connsiteY25" fmla="*/ 434299 h 503572"/>
                          <a:gd name="connsiteX26" fmla="*/ 1011382 w 1011382"/>
                          <a:gd name="connsiteY26" fmla="*/ 503572 h 50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382" h="503572">
                            <a:moveTo>
                              <a:pt x="0" y="503572"/>
                            </a:moveTo>
                            <a:cubicBezTo>
                              <a:pt x="4618" y="485099"/>
                              <a:pt x="3293" y="463997"/>
                              <a:pt x="13855" y="448154"/>
                            </a:cubicBezTo>
                            <a:cubicBezTo>
                              <a:pt x="29202" y="425133"/>
                              <a:pt x="73273" y="414493"/>
                              <a:pt x="96982" y="406590"/>
                            </a:cubicBezTo>
                            <a:cubicBezTo>
                              <a:pt x="92364" y="392736"/>
                              <a:pt x="77704" y="378586"/>
                              <a:pt x="83128" y="365027"/>
                            </a:cubicBezTo>
                            <a:cubicBezTo>
                              <a:pt x="89312" y="349567"/>
                              <a:pt x="112917" y="349092"/>
                              <a:pt x="124691" y="337318"/>
                            </a:cubicBezTo>
                            <a:cubicBezTo>
                              <a:pt x="217051" y="244957"/>
                              <a:pt x="83131" y="341933"/>
                              <a:pt x="193964" y="268045"/>
                            </a:cubicBezTo>
                            <a:cubicBezTo>
                              <a:pt x="203200" y="254190"/>
                              <a:pt x="215114" y="241786"/>
                              <a:pt x="221673" y="226481"/>
                            </a:cubicBezTo>
                            <a:cubicBezTo>
                              <a:pt x="229174" y="208979"/>
                              <a:pt x="223633" y="185932"/>
                              <a:pt x="235528" y="171063"/>
                            </a:cubicBezTo>
                            <a:cubicBezTo>
                              <a:pt x="244651" y="159659"/>
                              <a:pt x="263237" y="161827"/>
                              <a:pt x="277091" y="157209"/>
                            </a:cubicBezTo>
                            <a:cubicBezTo>
                              <a:pt x="281709" y="134118"/>
                              <a:pt x="277884" y="107529"/>
                              <a:pt x="290946" y="87936"/>
                            </a:cubicBezTo>
                            <a:cubicBezTo>
                              <a:pt x="299047" y="75785"/>
                              <a:pt x="318189" y="76945"/>
                              <a:pt x="332509" y="74081"/>
                            </a:cubicBezTo>
                            <a:cubicBezTo>
                              <a:pt x="364530" y="67677"/>
                              <a:pt x="397164" y="64845"/>
                              <a:pt x="429491" y="60227"/>
                            </a:cubicBezTo>
                            <a:cubicBezTo>
                              <a:pt x="441855" y="50954"/>
                              <a:pt x="497622" y="0"/>
                              <a:pt x="526473" y="4809"/>
                            </a:cubicBezTo>
                            <a:cubicBezTo>
                              <a:pt x="542898" y="7547"/>
                              <a:pt x="553144" y="25071"/>
                              <a:pt x="568037" y="32518"/>
                            </a:cubicBezTo>
                            <a:cubicBezTo>
                              <a:pt x="581099" y="39049"/>
                              <a:pt x="595746" y="41754"/>
                              <a:pt x="609600" y="46372"/>
                            </a:cubicBezTo>
                            <a:cubicBezTo>
                              <a:pt x="692403" y="18772"/>
                              <a:pt x="617406" y="28422"/>
                              <a:pt x="665018" y="87936"/>
                            </a:cubicBezTo>
                            <a:cubicBezTo>
                              <a:pt x="674141" y="99340"/>
                              <a:pt x="692727" y="97172"/>
                              <a:pt x="706582" y="101790"/>
                            </a:cubicBezTo>
                            <a:cubicBezTo>
                              <a:pt x="711200" y="115645"/>
                              <a:pt x="707375" y="136823"/>
                              <a:pt x="720437" y="143354"/>
                            </a:cubicBezTo>
                            <a:cubicBezTo>
                              <a:pt x="749645" y="157958"/>
                              <a:pt x="798438" y="130636"/>
                              <a:pt x="817418" y="157209"/>
                            </a:cubicBezTo>
                            <a:cubicBezTo>
                              <a:pt x="834395" y="180977"/>
                              <a:pt x="789709" y="240336"/>
                              <a:pt x="789709" y="240336"/>
                            </a:cubicBezTo>
                            <a:lnTo>
                              <a:pt x="831273" y="268045"/>
                            </a:lnTo>
                            <a:cubicBezTo>
                              <a:pt x="822037" y="254190"/>
                              <a:pt x="786913" y="226481"/>
                              <a:pt x="803564" y="226481"/>
                            </a:cubicBezTo>
                            <a:cubicBezTo>
                              <a:pt x="835758" y="226481"/>
                              <a:pt x="853613" y="288134"/>
                              <a:pt x="858982" y="309609"/>
                            </a:cubicBezTo>
                            <a:cubicBezTo>
                              <a:pt x="864693" y="332454"/>
                              <a:pt x="867126" y="356036"/>
                              <a:pt x="872837" y="378881"/>
                            </a:cubicBezTo>
                            <a:cubicBezTo>
                              <a:pt x="876379" y="393049"/>
                              <a:pt x="875287" y="411322"/>
                              <a:pt x="886691" y="420445"/>
                            </a:cubicBezTo>
                            <a:cubicBezTo>
                              <a:pt x="901560" y="432340"/>
                              <a:pt x="923636" y="429681"/>
                              <a:pt x="942109" y="434299"/>
                            </a:cubicBezTo>
                            <a:lnTo>
                              <a:pt x="1011382" y="503572"/>
                            </a:lnTo>
                          </a:path>
                        </a:pathLst>
                      </a:custGeom>
                      <a:blipFill>
                        <a:blip r:embed="rId6" cstate="print"/>
                        <a:tile tx="0" ty="0" sx="100000" sy="100000" flip="none" algn="tl"/>
                      </a:blip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75" name="Freeform 174"/>
                      <p:cNvSpPr/>
                      <p:nvPr/>
                    </p:nvSpPr>
                    <p:spPr>
                      <a:xfrm>
                        <a:off x="6857591" y="1814162"/>
                        <a:ext cx="1891121" cy="914682"/>
                      </a:xfrm>
                      <a:custGeom>
                        <a:avLst/>
                        <a:gdLst>
                          <a:gd name="connsiteX0" fmla="*/ 0 w 1890712"/>
                          <a:gd name="connsiteY0" fmla="*/ 614362 h 719137"/>
                          <a:gd name="connsiteX1" fmla="*/ 300037 w 1890712"/>
                          <a:gd name="connsiteY1" fmla="*/ 0 h 719137"/>
                          <a:gd name="connsiteX2" fmla="*/ 1628775 w 1890712"/>
                          <a:gd name="connsiteY2" fmla="*/ 614362 h 719137"/>
                          <a:gd name="connsiteX3" fmla="*/ 1871662 w 1890712"/>
                          <a:gd name="connsiteY3" fmla="*/ 628650 h 719137"/>
                          <a:gd name="connsiteX4" fmla="*/ 1871662 w 1890712"/>
                          <a:gd name="connsiteY4" fmla="*/ 62865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712" h="719137">
                            <a:moveTo>
                              <a:pt x="0" y="614362"/>
                            </a:moveTo>
                            <a:cubicBezTo>
                              <a:pt x="14287" y="307181"/>
                              <a:pt x="28575" y="0"/>
                              <a:pt x="300037" y="0"/>
                            </a:cubicBezTo>
                            <a:cubicBezTo>
                              <a:pt x="571499" y="0"/>
                              <a:pt x="1366838" y="509587"/>
                              <a:pt x="1628775" y="614362"/>
                            </a:cubicBezTo>
                            <a:cubicBezTo>
                              <a:pt x="1890712" y="719137"/>
                              <a:pt x="1871662" y="628650"/>
                              <a:pt x="1871662" y="628650"/>
                            </a:cubicBezTo>
                            <a:lnTo>
                              <a:pt x="1871662" y="628650"/>
                            </a:lnTo>
                          </a:path>
                        </a:pathLst>
                      </a:custGeom>
                      <a:blipFill>
                        <a:blip r:embed="rId6" cstate="print"/>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grpSp>
                <p:grpSp>
                  <p:nvGrpSpPr>
                    <p:cNvPr id="31" name="Group 160"/>
                    <p:cNvGrpSpPr/>
                    <p:nvPr/>
                  </p:nvGrpSpPr>
                  <p:grpSpPr>
                    <a:xfrm>
                      <a:off x="0" y="4572000"/>
                      <a:ext cx="9144000" cy="2601075"/>
                      <a:chOff x="0" y="4419600"/>
                      <a:chExt cx="8787742" cy="2817831"/>
                    </a:xfrm>
                    <a:solidFill>
                      <a:srgbClr val="997C41"/>
                    </a:solidFill>
                  </p:grpSpPr>
                  <p:sp>
                    <p:nvSpPr>
                      <p:cNvPr id="172" name="Right Triangle 171"/>
                      <p:cNvSpPr/>
                      <p:nvPr/>
                    </p:nvSpPr>
                    <p:spPr>
                      <a:xfrm>
                        <a:off x="3428999" y="4677272"/>
                        <a:ext cx="5358743" cy="2560158"/>
                      </a:xfrm>
                      <a:prstGeom prst="rtTriangle">
                        <a:avLst/>
                      </a:prstGeom>
                      <a:grpFill/>
                      <a:ln>
                        <a:solidFill>
                          <a:srgbClr val="997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3" name="Rectangle 172"/>
                      <p:cNvSpPr/>
                      <p:nvPr/>
                    </p:nvSpPr>
                    <p:spPr>
                      <a:xfrm>
                        <a:off x="0" y="4419600"/>
                        <a:ext cx="3429000" cy="2817831"/>
                      </a:xfrm>
                      <a:prstGeom prst="rect">
                        <a:avLst/>
                      </a:prstGeom>
                      <a:grpFill/>
                      <a:ln>
                        <a:solidFill>
                          <a:srgbClr val="997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171" name="Right Triangle 170"/>
                    <p:cNvSpPr/>
                    <p:nvPr/>
                  </p:nvSpPr>
                  <p:spPr>
                    <a:xfrm>
                      <a:off x="5916706" y="5833926"/>
                      <a:ext cx="3227294" cy="1339147"/>
                    </a:xfrm>
                    <a:prstGeom prst="rtTriangle">
                      <a:avLst/>
                    </a:pr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4" name="Freeform 143"/>
                    <p:cNvSpPr/>
                    <p:nvPr/>
                  </p:nvSpPr>
                  <p:spPr>
                    <a:xfrm>
                      <a:off x="2971800" y="4419763"/>
                      <a:ext cx="2209800" cy="761491"/>
                    </a:xfrm>
                    <a:custGeom>
                      <a:avLst/>
                      <a:gdLst>
                        <a:gd name="connsiteX0" fmla="*/ 42862 w 842962"/>
                        <a:gd name="connsiteY0" fmla="*/ 29368 h 257968"/>
                        <a:gd name="connsiteX1" fmla="*/ 114300 w 842962"/>
                        <a:gd name="connsiteY1" fmla="*/ 43655 h 257968"/>
                        <a:gd name="connsiteX2" fmla="*/ 200025 w 842962"/>
                        <a:gd name="connsiteY2" fmla="*/ 72230 h 257968"/>
                        <a:gd name="connsiteX3" fmla="*/ 214312 w 842962"/>
                        <a:gd name="connsiteY3" fmla="*/ 115093 h 257968"/>
                        <a:gd name="connsiteX4" fmla="*/ 471487 w 842962"/>
                        <a:gd name="connsiteY4" fmla="*/ 157955 h 257968"/>
                        <a:gd name="connsiteX5" fmla="*/ 528637 w 842962"/>
                        <a:gd name="connsiteY5" fmla="*/ 172243 h 257968"/>
                        <a:gd name="connsiteX6" fmla="*/ 571500 w 842962"/>
                        <a:gd name="connsiteY6" fmla="*/ 200818 h 257968"/>
                        <a:gd name="connsiteX7" fmla="*/ 685800 w 842962"/>
                        <a:gd name="connsiteY7" fmla="*/ 215105 h 257968"/>
                        <a:gd name="connsiteX8" fmla="*/ 800100 w 842962"/>
                        <a:gd name="connsiteY8" fmla="*/ 243680 h 257968"/>
                        <a:gd name="connsiteX9" fmla="*/ 842962 w 842962"/>
                        <a:gd name="connsiteY9" fmla="*/ 257968 h 257968"/>
                        <a:gd name="connsiteX10" fmla="*/ 828675 w 842962"/>
                        <a:gd name="connsiteY10" fmla="*/ 215105 h 257968"/>
                        <a:gd name="connsiteX11" fmla="*/ 671512 w 842962"/>
                        <a:gd name="connsiteY11" fmla="*/ 143668 h 257968"/>
                        <a:gd name="connsiteX12" fmla="*/ 571500 w 842962"/>
                        <a:gd name="connsiteY12" fmla="*/ 115093 h 257968"/>
                        <a:gd name="connsiteX13" fmla="*/ 528637 w 842962"/>
                        <a:gd name="connsiteY13" fmla="*/ 86518 h 257968"/>
                        <a:gd name="connsiteX14" fmla="*/ 400050 w 842962"/>
                        <a:gd name="connsiteY14" fmla="*/ 57943 h 257968"/>
                        <a:gd name="connsiteX15" fmla="*/ 371475 w 842962"/>
                        <a:gd name="connsiteY15" fmla="*/ 15080 h 257968"/>
                        <a:gd name="connsiteX16" fmla="*/ 42862 w 842962"/>
                        <a:gd name="connsiteY16" fmla="*/ 29368 h 2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2962" h="257968">
                          <a:moveTo>
                            <a:pt x="42862" y="29368"/>
                          </a:moveTo>
                          <a:cubicBezTo>
                            <a:pt x="0" y="34131"/>
                            <a:pt x="90871" y="37265"/>
                            <a:pt x="114300" y="43655"/>
                          </a:cubicBezTo>
                          <a:cubicBezTo>
                            <a:pt x="143359" y="51580"/>
                            <a:pt x="200025" y="72230"/>
                            <a:pt x="200025" y="72230"/>
                          </a:cubicBezTo>
                          <a:cubicBezTo>
                            <a:pt x="204787" y="86518"/>
                            <a:pt x="204904" y="103333"/>
                            <a:pt x="214312" y="115093"/>
                          </a:cubicBezTo>
                          <a:cubicBezTo>
                            <a:pt x="266250" y="180016"/>
                            <a:pt x="450585" y="156562"/>
                            <a:pt x="471487" y="157955"/>
                          </a:cubicBezTo>
                          <a:cubicBezTo>
                            <a:pt x="490537" y="162718"/>
                            <a:pt x="510588" y="164508"/>
                            <a:pt x="528637" y="172243"/>
                          </a:cubicBezTo>
                          <a:cubicBezTo>
                            <a:pt x="544420" y="179007"/>
                            <a:pt x="554933" y="196300"/>
                            <a:pt x="571500" y="200818"/>
                          </a:cubicBezTo>
                          <a:cubicBezTo>
                            <a:pt x="608544" y="210921"/>
                            <a:pt x="647700" y="210343"/>
                            <a:pt x="685800" y="215105"/>
                          </a:cubicBezTo>
                          <a:cubicBezTo>
                            <a:pt x="783776" y="247765"/>
                            <a:pt x="662172" y="209198"/>
                            <a:pt x="800100" y="243680"/>
                          </a:cubicBezTo>
                          <a:cubicBezTo>
                            <a:pt x="814711" y="247333"/>
                            <a:pt x="828675" y="253205"/>
                            <a:pt x="842962" y="257968"/>
                          </a:cubicBezTo>
                          <a:cubicBezTo>
                            <a:pt x="838200" y="243680"/>
                            <a:pt x="839324" y="225754"/>
                            <a:pt x="828675" y="215105"/>
                          </a:cubicBezTo>
                          <a:cubicBezTo>
                            <a:pt x="763895" y="150325"/>
                            <a:pt x="747528" y="160560"/>
                            <a:pt x="671512" y="143668"/>
                          </a:cubicBezTo>
                          <a:cubicBezTo>
                            <a:pt x="617699" y="131710"/>
                            <a:pt x="619226" y="131001"/>
                            <a:pt x="571500" y="115093"/>
                          </a:cubicBezTo>
                          <a:cubicBezTo>
                            <a:pt x="557212" y="105568"/>
                            <a:pt x="543996" y="94197"/>
                            <a:pt x="528637" y="86518"/>
                          </a:cubicBezTo>
                          <a:cubicBezTo>
                            <a:pt x="493462" y="68930"/>
                            <a:pt x="432981" y="63431"/>
                            <a:pt x="400050" y="57943"/>
                          </a:cubicBezTo>
                          <a:cubicBezTo>
                            <a:pt x="390525" y="43655"/>
                            <a:pt x="388313" y="18448"/>
                            <a:pt x="371475" y="15080"/>
                          </a:cubicBezTo>
                          <a:cubicBezTo>
                            <a:pt x="296077" y="0"/>
                            <a:pt x="85725" y="24606"/>
                            <a:pt x="42862" y="29368"/>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0" name="Freeform 149"/>
                    <p:cNvSpPr/>
                    <p:nvPr/>
                  </p:nvSpPr>
                  <p:spPr>
                    <a:xfrm>
                      <a:off x="2357423" y="4557050"/>
                      <a:ext cx="110701" cy="1929564"/>
                    </a:xfrm>
                    <a:custGeom>
                      <a:avLst/>
                      <a:gdLst>
                        <a:gd name="connsiteX0" fmla="*/ 57150 w 166728"/>
                        <a:gd name="connsiteY0" fmla="*/ 0 h 828675"/>
                        <a:gd name="connsiteX1" fmla="*/ 85725 w 166728"/>
                        <a:gd name="connsiteY1" fmla="*/ 100012 h 828675"/>
                        <a:gd name="connsiteX2" fmla="*/ 71437 w 166728"/>
                        <a:gd name="connsiteY2" fmla="*/ 157162 h 828675"/>
                        <a:gd name="connsiteX3" fmla="*/ 85725 w 166728"/>
                        <a:gd name="connsiteY3" fmla="*/ 214312 h 828675"/>
                        <a:gd name="connsiteX4" fmla="*/ 128587 w 166728"/>
                        <a:gd name="connsiteY4" fmla="*/ 228600 h 828675"/>
                        <a:gd name="connsiteX5" fmla="*/ 114300 w 166728"/>
                        <a:gd name="connsiteY5" fmla="*/ 271462 h 828675"/>
                        <a:gd name="connsiteX6" fmla="*/ 71437 w 166728"/>
                        <a:gd name="connsiteY6" fmla="*/ 314325 h 828675"/>
                        <a:gd name="connsiteX7" fmla="*/ 0 w 166728"/>
                        <a:gd name="connsiteY7" fmla="*/ 371475 h 828675"/>
                        <a:gd name="connsiteX8" fmla="*/ 85725 w 166728"/>
                        <a:gd name="connsiteY8" fmla="*/ 400050 h 828675"/>
                        <a:gd name="connsiteX9" fmla="*/ 71437 w 166728"/>
                        <a:gd name="connsiteY9" fmla="*/ 557212 h 828675"/>
                        <a:gd name="connsiteX10" fmla="*/ 57150 w 166728"/>
                        <a:gd name="connsiteY10" fmla="*/ 600075 h 828675"/>
                        <a:gd name="connsiteX11" fmla="*/ 14287 w 166728"/>
                        <a:gd name="connsiteY11" fmla="*/ 628650 h 828675"/>
                        <a:gd name="connsiteX12" fmla="*/ 85725 w 166728"/>
                        <a:gd name="connsiteY12" fmla="*/ 642937 h 828675"/>
                        <a:gd name="connsiteX13" fmla="*/ 157162 w 166728"/>
                        <a:gd name="connsiteY13" fmla="*/ 628650 h 828675"/>
                        <a:gd name="connsiteX14" fmla="*/ 42862 w 166728"/>
                        <a:gd name="connsiteY14" fmla="*/ 742950 h 828675"/>
                        <a:gd name="connsiteX15" fmla="*/ 14287 w 166728"/>
                        <a:gd name="connsiteY15" fmla="*/ 785812 h 828675"/>
                        <a:gd name="connsiteX16" fmla="*/ 0 w 166728"/>
                        <a:gd name="connsiteY16" fmla="*/ 82867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728" h="828675">
                          <a:moveTo>
                            <a:pt x="57150" y="0"/>
                          </a:moveTo>
                          <a:cubicBezTo>
                            <a:pt x="63887" y="20211"/>
                            <a:pt x="85725" y="82075"/>
                            <a:pt x="85725" y="100012"/>
                          </a:cubicBezTo>
                          <a:cubicBezTo>
                            <a:pt x="85725" y="119648"/>
                            <a:pt x="76200" y="138112"/>
                            <a:pt x="71437" y="157162"/>
                          </a:cubicBezTo>
                          <a:cubicBezTo>
                            <a:pt x="76200" y="176212"/>
                            <a:pt x="73458" y="198979"/>
                            <a:pt x="85725" y="214312"/>
                          </a:cubicBezTo>
                          <a:cubicBezTo>
                            <a:pt x="95133" y="226072"/>
                            <a:pt x="121852" y="215130"/>
                            <a:pt x="128587" y="228600"/>
                          </a:cubicBezTo>
                          <a:cubicBezTo>
                            <a:pt x="135322" y="242070"/>
                            <a:pt x="122654" y="258931"/>
                            <a:pt x="114300" y="271462"/>
                          </a:cubicBezTo>
                          <a:cubicBezTo>
                            <a:pt x="103092" y="288274"/>
                            <a:pt x="84372" y="298803"/>
                            <a:pt x="71437" y="314325"/>
                          </a:cubicBezTo>
                          <a:cubicBezTo>
                            <a:pt x="21725" y="373979"/>
                            <a:pt x="70364" y="348019"/>
                            <a:pt x="0" y="371475"/>
                          </a:cubicBezTo>
                          <a:cubicBezTo>
                            <a:pt x="28575" y="381000"/>
                            <a:pt x="88452" y="370053"/>
                            <a:pt x="85725" y="400050"/>
                          </a:cubicBezTo>
                          <a:cubicBezTo>
                            <a:pt x="80962" y="452437"/>
                            <a:pt x="78876" y="505137"/>
                            <a:pt x="71437" y="557212"/>
                          </a:cubicBezTo>
                          <a:cubicBezTo>
                            <a:pt x="69307" y="572121"/>
                            <a:pt x="66558" y="588315"/>
                            <a:pt x="57150" y="600075"/>
                          </a:cubicBezTo>
                          <a:cubicBezTo>
                            <a:pt x="46423" y="613484"/>
                            <a:pt x="28575" y="619125"/>
                            <a:pt x="14287" y="628650"/>
                          </a:cubicBezTo>
                          <a:cubicBezTo>
                            <a:pt x="38100" y="633412"/>
                            <a:pt x="61441" y="642937"/>
                            <a:pt x="85725" y="642937"/>
                          </a:cubicBezTo>
                          <a:cubicBezTo>
                            <a:pt x="110009" y="642937"/>
                            <a:pt x="166728" y="606330"/>
                            <a:pt x="157162" y="628650"/>
                          </a:cubicBezTo>
                          <a:cubicBezTo>
                            <a:pt x="135937" y="678175"/>
                            <a:pt x="72750" y="698118"/>
                            <a:pt x="42862" y="742950"/>
                          </a:cubicBezTo>
                          <a:lnTo>
                            <a:pt x="14287" y="785812"/>
                          </a:lnTo>
                          <a:lnTo>
                            <a:pt x="0" y="828675"/>
                          </a:lnTo>
                        </a:path>
                      </a:pathLst>
                    </a:custGeom>
                    <a:ln>
                      <a:solidFill>
                        <a:srgbClr val="3333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51" name="Freeform 150"/>
                    <p:cNvSpPr/>
                    <p:nvPr/>
                  </p:nvSpPr>
                  <p:spPr>
                    <a:xfrm>
                      <a:off x="1593850" y="4544237"/>
                      <a:ext cx="137761" cy="910469"/>
                    </a:xfrm>
                    <a:custGeom>
                      <a:avLst/>
                      <a:gdLst>
                        <a:gd name="connsiteX0" fmla="*/ 178377 w 178377"/>
                        <a:gd name="connsiteY0" fmla="*/ 0 h 342900"/>
                        <a:gd name="connsiteX1" fmla="*/ 121227 w 178377"/>
                        <a:gd name="connsiteY1" fmla="*/ 42863 h 342900"/>
                        <a:gd name="connsiteX2" fmla="*/ 21215 w 178377"/>
                        <a:gd name="connsiteY2" fmla="*/ 157163 h 342900"/>
                        <a:gd name="connsiteX3" fmla="*/ 35502 w 178377"/>
                        <a:gd name="connsiteY3" fmla="*/ 228600 h 342900"/>
                        <a:gd name="connsiteX4" fmla="*/ 64077 w 178377"/>
                        <a:gd name="connsiteY4" fmla="*/ 271463 h 342900"/>
                        <a:gd name="connsiteX5" fmla="*/ 6927 w 178377"/>
                        <a:gd name="connsiteY5" fmla="*/ 328613 h 342900"/>
                        <a:gd name="connsiteX6" fmla="*/ 6927 w 178377"/>
                        <a:gd name="connsiteY6"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77" h="342900">
                          <a:moveTo>
                            <a:pt x="178377" y="0"/>
                          </a:moveTo>
                          <a:cubicBezTo>
                            <a:pt x="159327" y="14288"/>
                            <a:pt x="137047" y="25065"/>
                            <a:pt x="121227" y="42863"/>
                          </a:cubicBezTo>
                          <a:cubicBezTo>
                            <a:pt x="0" y="179244"/>
                            <a:pt x="119928" y="91354"/>
                            <a:pt x="21215" y="157163"/>
                          </a:cubicBezTo>
                          <a:cubicBezTo>
                            <a:pt x="25977" y="180975"/>
                            <a:pt x="26975" y="205862"/>
                            <a:pt x="35502" y="228600"/>
                          </a:cubicBezTo>
                          <a:cubicBezTo>
                            <a:pt x="41531" y="244678"/>
                            <a:pt x="61254" y="254525"/>
                            <a:pt x="64077" y="271463"/>
                          </a:cubicBezTo>
                          <a:cubicBezTo>
                            <a:pt x="73602" y="328612"/>
                            <a:pt x="35502" y="309563"/>
                            <a:pt x="6927" y="328613"/>
                          </a:cubicBezTo>
                          <a:cubicBezTo>
                            <a:pt x="2964" y="331255"/>
                            <a:pt x="6927" y="338138"/>
                            <a:pt x="6927" y="342900"/>
                          </a:cubicBezTo>
                        </a:path>
                      </a:pathLst>
                    </a:custGeom>
                    <a:ln>
                      <a:solidFill>
                        <a:srgbClr val="3333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52" name="Freeform 151"/>
                    <p:cNvSpPr/>
                    <p:nvPr/>
                  </p:nvSpPr>
                  <p:spPr>
                    <a:xfrm>
                      <a:off x="3086100" y="4529592"/>
                      <a:ext cx="55351" cy="871519"/>
                    </a:xfrm>
                    <a:custGeom>
                      <a:avLst/>
                      <a:gdLst>
                        <a:gd name="connsiteX0" fmla="*/ 71438 w 71438"/>
                        <a:gd name="connsiteY0" fmla="*/ 0 h 328612"/>
                        <a:gd name="connsiteX1" fmla="*/ 57150 w 71438"/>
                        <a:gd name="connsiteY1" fmla="*/ 42862 h 328612"/>
                        <a:gd name="connsiteX2" fmla="*/ 71438 w 71438"/>
                        <a:gd name="connsiteY2" fmla="*/ 214312 h 328612"/>
                        <a:gd name="connsiteX3" fmla="*/ 57150 w 71438"/>
                        <a:gd name="connsiteY3" fmla="*/ 257175 h 328612"/>
                        <a:gd name="connsiteX4" fmla="*/ 14288 w 71438"/>
                        <a:gd name="connsiteY4" fmla="*/ 285750 h 328612"/>
                        <a:gd name="connsiteX5" fmla="*/ 0 w 71438"/>
                        <a:gd name="connsiteY5" fmla="*/ 328612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328612">
                          <a:moveTo>
                            <a:pt x="71438" y="0"/>
                          </a:moveTo>
                          <a:cubicBezTo>
                            <a:pt x="66675" y="14287"/>
                            <a:pt x="57150" y="27802"/>
                            <a:pt x="57150" y="42862"/>
                          </a:cubicBezTo>
                          <a:cubicBezTo>
                            <a:pt x="57150" y="100210"/>
                            <a:pt x="71438" y="156964"/>
                            <a:pt x="71438" y="214312"/>
                          </a:cubicBezTo>
                          <a:cubicBezTo>
                            <a:pt x="71438" y="229373"/>
                            <a:pt x="66558" y="245415"/>
                            <a:pt x="57150" y="257175"/>
                          </a:cubicBezTo>
                          <a:cubicBezTo>
                            <a:pt x="46423" y="270584"/>
                            <a:pt x="28575" y="276225"/>
                            <a:pt x="14288" y="285750"/>
                          </a:cubicBezTo>
                          <a:lnTo>
                            <a:pt x="0" y="328612"/>
                          </a:lnTo>
                        </a:path>
                      </a:pathLst>
                    </a:custGeom>
                    <a:ln>
                      <a:solidFill>
                        <a:srgbClr val="3333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53" name="Freeform 152"/>
                    <p:cNvSpPr/>
                    <p:nvPr/>
                  </p:nvSpPr>
                  <p:spPr>
                    <a:xfrm>
                      <a:off x="1044575" y="4557050"/>
                      <a:ext cx="98401" cy="725450"/>
                    </a:xfrm>
                    <a:custGeom>
                      <a:avLst/>
                      <a:gdLst>
                        <a:gd name="connsiteX0" fmla="*/ 126831 w 126831"/>
                        <a:gd name="connsiteY0" fmla="*/ 0 h 271462"/>
                        <a:gd name="connsiteX1" fmla="*/ 69681 w 126831"/>
                        <a:gd name="connsiteY1" fmla="*/ 71437 h 271462"/>
                        <a:gd name="connsiteX2" fmla="*/ 98256 w 126831"/>
                        <a:gd name="connsiteY2" fmla="*/ 114300 h 271462"/>
                        <a:gd name="connsiteX3" fmla="*/ 26819 w 126831"/>
                        <a:gd name="connsiteY3" fmla="*/ 214312 h 271462"/>
                        <a:gd name="connsiteX4" fmla="*/ 12531 w 126831"/>
                        <a:gd name="connsiteY4" fmla="*/ 271462 h 27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1" h="271462">
                          <a:moveTo>
                            <a:pt x="126831" y="0"/>
                          </a:moveTo>
                          <a:cubicBezTo>
                            <a:pt x="101788" y="16695"/>
                            <a:pt x="62780" y="30031"/>
                            <a:pt x="69681" y="71437"/>
                          </a:cubicBezTo>
                          <a:cubicBezTo>
                            <a:pt x="72504" y="88375"/>
                            <a:pt x="88731" y="100012"/>
                            <a:pt x="98256" y="114300"/>
                          </a:cubicBezTo>
                          <a:cubicBezTo>
                            <a:pt x="0" y="179804"/>
                            <a:pt x="1670" y="138870"/>
                            <a:pt x="26819" y="214312"/>
                          </a:cubicBezTo>
                          <a:cubicBezTo>
                            <a:pt x="11025" y="261693"/>
                            <a:pt x="12531" y="242114"/>
                            <a:pt x="12531" y="271462"/>
                          </a:cubicBezTo>
                        </a:path>
                      </a:pathLst>
                    </a:custGeom>
                    <a:ln w="12700">
                      <a:solidFill>
                        <a:srgbClr val="3333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54" name="Freeform 153"/>
                    <p:cNvSpPr/>
                    <p:nvPr/>
                  </p:nvSpPr>
                  <p:spPr>
                    <a:xfrm>
                      <a:off x="4003675" y="4901187"/>
                      <a:ext cx="108241" cy="871513"/>
                    </a:xfrm>
                    <a:custGeom>
                      <a:avLst/>
                      <a:gdLst>
                        <a:gd name="connsiteX0" fmla="*/ 110403 w 138978"/>
                        <a:gd name="connsiteY0" fmla="*/ 0 h 328612"/>
                        <a:gd name="connsiteX1" fmla="*/ 81828 w 138978"/>
                        <a:gd name="connsiteY1" fmla="*/ 114300 h 328612"/>
                        <a:gd name="connsiteX2" fmla="*/ 96116 w 138978"/>
                        <a:gd name="connsiteY2" fmla="*/ 157162 h 328612"/>
                        <a:gd name="connsiteX3" fmla="*/ 138978 w 138978"/>
                        <a:gd name="connsiteY3" fmla="*/ 185737 h 328612"/>
                        <a:gd name="connsiteX4" fmla="*/ 81828 w 138978"/>
                        <a:gd name="connsiteY4" fmla="*/ 285750 h 328612"/>
                        <a:gd name="connsiteX5" fmla="*/ 81828 w 138978"/>
                        <a:gd name="connsiteY5" fmla="*/ 328612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78" h="328612">
                          <a:moveTo>
                            <a:pt x="110403" y="0"/>
                          </a:moveTo>
                          <a:cubicBezTo>
                            <a:pt x="99129" y="33822"/>
                            <a:pt x="81828" y="79820"/>
                            <a:pt x="81828" y="114300"/>
                          </a:cubicBezTo>
                          <a:cubicBezTo>
                            <a:pt x="81828" y="129360"/>
                            <a:pt x="86708" y="145402"/>
                            <a:pt x="96116" y="157162"/>
                          </a:cubicBezTo>
                          <a:cubicBezTo>
                            <a:pt x="106843" y="170570"/>
                            <a:pt x="124691" y="176212"/>
                            <a:pt x="138978" y="185737"/>
                          </a:cubicBezTo>
                          <a:cubicBezTo>
                            <a:pt x="0" y="278389"/>
                            <a:pt x="53686" y="201323"/>
                            <a:pt x="81828" y="285750"/>
                          </a:cubicBezTo>
                          <a:cubicBezTo>
                            <a:pt x="86346" y="299304"/>
                            <a:pt x="81828" y="314325"/>
                            <a:pt x="81828" y="328612"/>
                          </a:cubicBez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55" name="Freeform 154"/>
                    <p:cNvSpPr/>
                    <p:nvPr/>
                  </p:nvSpPr>
                  <p:spPr>
                    <a:xfrm>
                      <a:off x="4768850" y="5098882"/>
                      <a:ext cx="68881" cy="462535"/>
                    </a:xfrm>
                    <a:custGeom>
                      <a:avLst/>
                      <a:gdLst>
                        <a:gd name="connsiteX0" fmla="*/ 89262 w 89262"/>
                        <a:gd name="connsiteY0" fmla="*/ 1422 h 172872"/>
                        <a:gd name="connsiteX1" fmla="*/ 32112 w 89262"/>
                        <a:gd name="connsiteY1" fmla="*/ 15709 h 172872"/>
                        <a:gd name="connsiteX2" fmla="*/ 46400 w 89262"/>
                        <a:gd name="connsiteY2" fmla="*/ 58572 h 172872"/>
                        <a:gd name="connsiteX3" fmla="*/ 3537 w 89262"/>
                        <a:gd name="connsiteY3" fmla="*/ 144297 h 172872"/>
                        <a:gd name="connsiteX4" fmla="*/ 3537 w 89262"/>
                        <a:gd name="connsiteY4" fmla="*/ 172872 h 17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2" h="172872">
                          <a:moveTo>
                            <a:pt x="89262" y="1422"/>
                          </a:moveTo>
                          <a:cubicBezTo>
                            <a:pt x="70212" y="6184"/>
                            <a:pt x="43894" y="0"/>
                            <a:pt x="32112" y="15709"/>
                          </a:cubicBezTo>
                          <a:cubicBezTo>
                            <a:pt x="23076" y="27757"/>
                            <a:pt x="46400" y="43511"/>
                            <a:pt x="46400" y="58572"/>
                          </a:cubicBezTo>
                          <a:cubicBezTo>
                            <a:pt x="46400" y="100816"/>
                            <a:pt x="17983" y="108181"/>
                            <a:pt x="3537" y="144297"/>
                          </a:cubicBezTo>
                          <a:cubicBezTo>
                            <a:pt x="0" y="153141"/>
                            <a:pt x="3537" y="163347"/>
                            <a:pt x="3537" y="172872"/>
                          </a:cubicBez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156" name="Freeform 155"/>
                    <p:cNvSpPr/>
                    <p:nvPr/>
                  </p:nvSpPr>
                  <p:spPr>
                    <a:xfrm>
                      <a:off x="3586163" y="4857254"/>
                      <a:ext cx="115621" cy="1256151"/>
                    </a:xfrm>
                    <a:custGeom>
                      <a:avLst/>
                      <a:gdLst>
                        <a:gd name="connsiteX0" fmla="*/ 114300 w 149598"/>
                        <a:gd name="connsiteY0" fmla="*/ 15389 h 472589"/>
                        <a:gd name="connsiteX1" fmla="*/ 100012 w 149598"/>
                        <a:gd name="connsiteY1" fmla="*/ 72539 h 472589"/>
                        <a:gd name="connsiteX2" fmla="*/ 57150 w 149598"/>
                        <a:gd name="connsiteY2" fmla="*/ 101114 h 472589"/>
                        <a:gd name="connsiteX3" fmla="*/ 28575 w 149598"/>
                        <a:gd name="connsiteY3" fmla="*/ 143976 h 472589"/>
                        <a:gd name="connsiteX4" fmla="*/ 71437 w 149598"/>
                        <a:gd name="connsiteY4" fmla="*/ 172551 h 472589"/>
                        <a:gd name="connsiteX5" fmla="*/ 0 w 149598"/>
                        <a:gd name="connsiteY5" fmla="*/ 243989 h 472589"/>
                        <a:gd name="connsiteX6" fmla="*/ 42862 w 149598"/>
                        <a:gd name="connsiteY6" fmla="*/ 301139 h 472589"/>
                        <a:gd name="connsiteX7" fmla="*/ 14287 w 149598"/>
                        <a:gd name="connsiteY7" fmla="*/ 344001 h 472589"/>
                        <a:gd name="connsiteX8" fmla="*/ 0 w 149598"/>
                        <a:gd name="connsiteY8" fmla="*/ 401151 h 472589"/>
                        <a:gd name="connsiteX9" fmla="*/ 14287 w 149598"/>
                        <a:gd name="connsiteY9" fmla="*/ 444014 h 472589"/>
                        <a:gd name="connsiteX10" fmla="*/ 14287 w 149598"/>
                        <a:gd name="connsiteY10" fmla="*/ 472589 h 47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98" h="472589">
                          <a:moveTo>
                            <a:pt x="114300" y="15389"/>
                          </a:moveTo>
                          <a:cubicBezTo>
                            <a:pt x="10034" y="50143"/>
                            <a:pt x="114519" y="0"/>
                            <a:pt x="100012" y="72539"/>
                          </a:cubicBezTo>
                          <a:cubicBezTo>
                            <a:pt x="96645" y="89377"/>
                            <a:pt x="71437" y="91589"/>
                            <a:pt x="57150" y="101114"/>
                          </a:cubicBezTo>
                          <a:cubicBezTo>
                            <a:pt x="47625" y="115401"/>
                            <a:pt x="25208" y="127138"/>
                            <a:pt x="28575" y="143976"/>
                          </a:cubicBezTo>
                          <a:cubicBezTo>
                            <a:pt x="31942" y="160814"/>
                            <a:pt x="68614" y="155613"/>
                            <a:pt x="71437" y="172551"/>
                          </a:cubicBezTo>
                          <a:cubicBezTo>
                            <a:pt x="80729" y="228303"/>
                            <a:pt x="31529" y="233479"/>
                            <a:pt x="0" y="243989"/>
                          </a:cubicBezTo>
                          <a:cubicBezTo>
                            <a:pt x="149598" y="265360"/>
                            <a:pt x="108558" y="235443"/>
                            <a:pt x="42862" y="301139"/>
                          </a:cubicBezTo>
                          <a:cubicBezTo>
                            <a:pt x="30720" y="313281"/>
                            <a:pt x="23812" y="329714"/>
                            <a:pt x="14287" y="344001"/>
                          </a:cubicBezTo>
                          <a:cubicBezTo>
                            <a:pt x="9525" y="363051"/>
                            <a:pt x="0" y="381515"/>
                            <a:pt x="0" y="401151"/>
                          </a:cubicBezTo>
                          <a:cubicBezTo>
                            <a:pt x="0" y="416211"/>
                            <a:pt x="11334" y="429246"/>
                            <a:pt x="14287" y="444014"/>
                          </a:cubicBezTo>
                          <a:cubicBezTo>
                            <a:pt x="16155" y="453354"/>
                            <a:pt x="14287" y="463064"/>
                            <a:pt x="14287" y="472589"/>
                          </a:cubicBez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cxnSp>
                  <p:nvCxnSpPr>
                    <p:cNvPr id="159" name="Straight Arrow Connector 158"/>
                    <p:cNvCxnSpPr/>
                    <p:nvPr/>
                  </p:nvCxnSpPr>
                  <p:spPr>
                    <a:xfrm>
                      <a:off x="3429000" y="4496644"/>
                      <a:ext cx="685800" cy="226983"/>
                    </a:xfrm>
                    <a:prstGeom prst="straightConnector1">
                      <a:avLst/>
                    </a:prstGeom>
                    <a:ln w="28575">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0" name="Lightning Bolt 159"/>
                    <p:cNvSpPr/>
                    <p:nvPr/>
                  </p:nvSpPr>
                  <p:spPr>
                    <a:xfrm rot="19961246" flipH="1">
                      <a:off x="1057275" y="1399424"/>
                      <a:ext cx="196850" cy="325830"/>
                    </a:xfrm>
                    <a:prstGeom prst="lightningBol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1" name="Lightning Bolt 160"/>
                    <p:cNvSpPr/>
                    <p:nvPr/>
                  </p:nvSpPr>
                  <p:spPr>
                    <a:xfrm rot="19961246" flipH="1">
                      <a:off x="1268413" y="1479967"/>
                      <a:ext cx="239712" cy="391729"/>
                    </a:xfrm>
                    <a:prstGeom prst="lightningBol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2" name="Lightning Bolt 161"/>
                    <p:cNvSpPr/>
                    <p:nvPr/>
                  </p:nvSpPr>
                  <p:spPr>
                    <a:xfrm rot="19961246" flipH="1">
                      <a:off x="639763" y="1384780"/>
                      <a:ext cx="182562" cy="507051"/>
                    </a:xfrm>
                    <a:prstGeom prst="lightningBol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3" name="Lightning Bolt 162"/>
                    <p:cNvSpPr/>
                    <p:nvPr/>
                  </p:nvSpPr>
                  <p:spPr>
                    <a:xfrm rot="19961246" flipH="1">
                      <a:off x="1522413" y="1840577"/>
                      <a:ext cx="138112" cy="358780"/>
                    </a:xfrm>
                    <a:prstGeom prst="lightningBol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4" name="Lightning Bolt 163"/>
                    <p:cNvSpPr/>
                    <p:nvPr/>
                  </p:nvSpPr>
                  <p:spPr>
                    <a:xfrm rot="19961246" flipH="1">
                      <a:off x="1841500" y="1540374"/>
                      <a:ext cx="171450" cy="426508"/>
                    </a:xfrm>
                    <a:prstGeom prst="lightningBol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5" name="Lightning Bolt 164"/>
                    <p:cNvSpPr/>
                    <p:nvPr/>
                  </p:nvSpPr>
                  <p:spPr>
                    <a:xfrm rot="19961246" flipH="1">
                      <a:off x="2111375" y="1271289"/>
                      <a:ext cx="138113" cy="395390"/>
                    </a:xfrm>
                    <a:prstGeom prst="lightningBol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grpSp>
            <p:sp>
              <p:nvSpPr>
                <p:cNvPr id="12308" name="TextBox 110"/>
                <p:cNvSpPr txBox="1">
                  <a:spLocks noChangeArrowheads="1"/>
                </p:cNvSpPr>
                <p:nvPr/>
              </p:nvSpPr>
              <p:spPr bwMode="auto">
                <a:xfrm>
                  <a:off x="6215074" y="2761701"/>
                  <a:ext cx="2643206" cy="780589"/>
                </a:xfrm>
                <a:prstGeom prst="rect">
                  <a:avLst/>
                </a:prstGeom>
                <a:noFill/>
                <a:ln w="9525">
                  <a:noFill/>
                  <a:miter lim="800000"/>
                  <a:headEnd/>
                  <a:tailEnd/>
                </a:ln>
              </p:spPr>
              <p:txBody>
                <a:bodyPr wrap="square">
                  <a:spAutoFit/>
                </a:bodyPr>
                <a:lstStyle/>
                <a:p>
                  <a:r>
                    <a:rPr lang="en-US" sz="2000" dirty="0" smtClean="0">
                      <a:solidFill>
                        <a:srgbClr val="000000"/>
                      </a:solidFill>
                    </a:rPr>
                    <a:t>The bay ecosystems of Port-au-Prince</a:t>
                  </a:r>
                  <a:endParaRPr lang="fr-FR" sz="2000" dirty="0">
                    <a:solidFill>
                      <a:srgbClr val="000000"/>
                    </a:solidFill>
                    <a:latin typeface="Times New Roman" pitchFamily="18" charset="0"/>
                    <a:cs typeface="Times New Roman" pitchFamily="18" charset="0"/>
                  </a:endParaRPr>
                </a:p>
              </p:txBody>
            </p:sp>
          </p:grpSp>
        </p:grpSp>
      </p:grpSp>
      <p:sp>
        <p:nvSpPr>
          <p:cNvPr id="139" name="Rectangle 138"/>
          <p:cNvSpPr/>
          <p:nvPr/>
        </p:nvSpPr>
        <p:spPr>
          <a:xfrm>
            <a:off x="214282" y="214290"/>
            <a:ext cx="6072230" cy="5000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Dredged sediments disposal</a:t>
            </a: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1775" cy="857250"/>
          </a:xfrm>
        </p:spPr>
        <p:txBody>
          <a:bodyPr>
            <a:noAutofit/>
          </a:bodyPr>
          <a:lstStyle/>
          <a:p>
            <a:pPr eaLnBrk="1" hangingPunct="1">
              <a:defRPr/>
            </a:pPr>
            <a:r>
              <a:rPr lang="en-US" sz="2800" dirty="0" err="1" smtClean="0"/>
              <a:t>Ecotoxicological</a:t>
            </a:r>
            <a:r>
              <a:rPr lang="en-US" sz="2800" dirty="0" smtClean="0"/>
              <a:t> approach for management of dredging sediments</a:t>
            </a:r>
            <a:endParaRPr lang="fr-CA" sz="2800" dirty="0"/>
          </a:p>
        </p:txBody>
      </p:sp>
      <p:grpSp>
        <p:nvGrpSpPr>
          <p:cNvPr id="26" name="Groupe 25"/>
          <p:cNvGrpSpPr/>
          <p:nvPr/>
        </p:nvGrpSpPr>
        <p:grpSpPr>
          <a:xfrm>
            <a:off x="357158" y="1285860"/>
            <a:ext cx="8572560" cy="2571768"/>
            <a:chOff x="357158" y="928670"/>
            <a:chExt cx="8572560" cy="2928958"/>
          </a:xfrm>
        </p:grpSpPr>
        <p:pic>
          <p:nvPicPr>
            <p:cNvPr id="10" name="Picture 1139"/>
            <p:cNvPicPr>
              <a:picLocks noChangeAspect="1" noChangeArrowheads="1"/>
            </p:cNvPicPr>
            <p:nvPr/>
          </p:nvPicPr>
          <p:blipFill>
            <a:blip r:embed="rId4" cstate="print"/>
            <a:srcRect/>
            <a:stretch>
              <a:fillRect/>
            </a:stretch>
          </p:blipFill>
          <p:spPr bwMode="auto">
            <a:xfrm>
              <a:off x="357158" y="928670"/>
              <a:ext cx="4071966" cy="2928958"/>
            </a:xfrm>
            <a:prstGeom prst="rect">
              <a:avLst/>
            </a:prstGeom>
            <a:noFill/>
            <a:ln w="9525">
              <a:noFill/>
              <a:miter lim="800000"/>
              <a:headEnd/>
              <a:tailEnd/>
            </a:ln>
            <a:effectLst/>
          </p:spPr>
        </p:pic>
        <p:sp>
          <p:nvSpPr>
            <p:cNvPr id="12" name="Rectangle 11"/>
            <p:cNvSpPr/>
            <p:nvPr/>
          </p:nvSpPr>
          <p:spPr>
            <a:xfrm>
              <a:off x="4572000" y="928670"/>
              <a:ext cx="4357718" cy="28575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5" cstate="print"/>
            <a:srcRect/>
            <a:stretch>
              <a:fillRect/>
            </a:stretch>
          </p:blipFill>
          <p:spPr bwMode="auto">
            <a:xfrm>
              <a:off x="4643438" y="1000108"/>
              <a:ext cx="4214842" cy="2714644"/>
            </a:xfrm>
            <a:prstGeom prst="rect">
              <a:avLst/>
            </a:prstGeom>
            <a:noFill/>
            <a:ln w="9525">
              <a:noFill/>
              <a:miter lim="800000"/>
              <a:headEnd/>
              <a:tailEnd/>
            </a:ln>
            <a:effectLst/>
          </p:spPr>
        </p:pic>
      </p:grpSp>
      <p:grpSp>
        <p:nvGrpSpPr>
          <p:cNvPr id="25" name="Groupe 24"/>
          <p:cNvGrpSpPr/>
          <p:nvPr/>
        </p:nvGrpSpPr>
        <p:grpSpPr>
          <a:xfrm>
            <a:off x="214282" y="4143380"/>
            <a:ext cx="8715436" cy="2714620"/>
            <a:chOff x="214282" y="4000480"/>
            <a:chExt cx="8715436" cy="2857520"/>
          </a:xfrm>
        </p:grpSpPr>
        <p:sp>
          <p:nvSpPr>
            <p:cNvPr id="13" name="Rectangle 12"/>
            <p:cNvSpPr/>
            <p:nvPr/>
          </p:nvSpPr>
          <p:spPr>
            <a:xfrm>
              <a:off x="214282" y="4000480"/>
              <a:ext cx="8715436" cy="28575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1032"/>
            <p:cNvPicPr>
              <a:picLocks noChangeAspect="1" noChangeArrowheads="1"/>
            </p:cNvPicPr>
            <p:nvPr/>
          </p:nvPicPr>
          <p:blipFill>
            <a:blip r:embed="rId6" cstate="print"/>
            <a:srcRect/>
            <a:stretch>
              <a:fillRect/>
            </a:stretch>
          </p:blipFill>
          <p:spPr bwMode="auto">
            <a:xfrm>
              <a:off x="285720" y="4071942"/>
              <a:ext cx="1143008" cy="1143008"/>
            </a:xfrm>
            <a:prstGeom prst="rect">
              <a:avLst/>
            </a:prstGeom>
            <a:noFill/>
            <a:ln w="9525">
              <a:noFill/>
              <a:miter lim="800000"/>
              <a:headEnd/>
              <a:tailEnd/>
            </a:ln>
            <a:effectLst/>
          </p:spPr>
        </p:pic>
        <p:sp>
          <p:nvSpPr>
            <p:cNvPr id="16" name="Rectangle 1031"/>
            <p:cNvSpPr>
              <a:spLocks noChangeArrowheads="1"/>
            </p:cNvSpPr>
            <p:nvPr/>
          </p:nvSpPr>
          <p:spPr bwMode="auto">
            <a:xfrm>
              <a:off x="285720" y="5357826"/>
              <a:ext cx="1399422" cy="246221"/>
            </a:xfrm>
            <a:prstGeom prst="rect">
              <a:avLst/>
            </a:prstGeom>
            <a:noFill/>
            <a:ln w="9525">
              <a:noFill/>
              <a:miter lim="800000"/>
              <a:headEnd/>
              <a:tailEnd/>
            </a:ln>
            <a:effectLst/>
          </p:spPr>
          <p:txBody>
            <a:bodyPr wrap="none" lIns="0" tIns="0" rIns="0" bIns="0">
              <a:spAutoFit/>
            </a:bodyPr>
            <a:lstStyle/>
            <a:p>
              <a:pPr algn="ctr"/>
              <a:r>
                <a:rPr lang="fr-FR" sz="1600" i="1" dirty="0" err="1" smtClean="0">
                  <a:solidFill>
                    <a:srgbClr val="000000"/>
                  </a:solidFill>
                  <a:latin typeface="Comic Sans MS" pitchFamily="66" charset="0"/>
                </a:rPr>
                <a:t>Daphnia</a:t>
              </a:r>
              <a:r>
                <a:rPr lang="fr-FR" sz="1600" i="1" dirty="0" smtClean="0">
                  <a:solidFill>
                    <a:srgbClr val="000000"/>
                  </a:solidFill>
                  <a:latin typeface="Comic Sans MS" pitchFamily="66" charset="0"/>
                </a:rPr>
                <a:t> </a:t>
              </a:r>
              <a:r>
                <a:rPr lang="fr-FR" sz="1600" i="1" dirty="0">
                  <a:solidFill>
                    <a:srgbClr val="000000"/>
                  </a:solidFill>
                  <a:latin typeface="Comic Sans MS" pitchFamily="66" charset="0"/>
                </a:rPr>
                <a:t>magna</a:t>
              </a:r>
              <a:endParaRPr lang="fr-FR" sz="2700" dirty="0">
                <a:solidFill>
                  <a:srgbClr val="000000"/>
                </a:solidFill>
                <a:latin typeface="Comic Sans MS" pitchFamily="66" charset="0"/>
              </a:endParaRPr>
            </a:p>
          </p:txBody>
        </p:sp>
        <p:graphicFrame>
          <p:nvGraphicFramePr>
            <p:cNvPr id="3075" name="Object 3"/>
            <p:cNvGraphicFramePr>
              <a:graphicFrameLocks noChangeAspect="1"/>
            </p:cNvGraphicFramePr>
            <p:nvPr/>
          </p:nvGraphicFramePr>
          <p:xfrm>
            <a:off x="2143108" y="4143380"/>
            <a:ext cx="1214446" cy="1071570"/>
          </p:xfrm>
          <a:graphic>
            <a:graphicData uri="http://schemas.openxmlformats.org/presentationml/2006/ole">
              <p:oleObj spid="_x0000_s3075" name="Image Bitmap" r:id="rId7" imgW="2238687" imgH="3600000" progId="PBrush">
                <p:embed/>
              </p:oleObj>
            </a:graphicData>
          </a:graphic>
        </p:graphicFrame>
        <p:sp>
          <p:nvSpPr>
            <p:cNvPr id="18" name="Rectangle 1036"/>
            <p:cNvSpPr>
              <a:spLocks noChangeArrowheads="1"/>
            </p:cNvSpPr>
            <p:nvPr/>
          </p:nvSpPr>
          <p:spPr bwMode="auto">
            <a:xfrm>
              <a:off x="1928794" y="5357826"/>
              <a:ext cx="2193861" cy="492443"/>
            </a:xfrm>
            <a:prstGeom prst="rect">
              <a:avLst/>
            </a:prstGeom>
            <a:noFill/>
            <a:ln w="9525">
              <a:noFill/>
              <a:miter lim="800000"/>
              <a:headEnd/>
              <a:tailEnd/>
            </a:ln>
            <a:effectLst/>
          </p:spPr>
          <p:txBody>
            <a:bodyPr wrap="square" lIns="0" tIns="0" rIns="0" bIns="0">
              <a:spAutoFit/>
            </a:bodyPr>
            <a:lstStyle/>
            <a:p>
              <a:pPr algn="ctr"/>
              <a:r>
                <a:rPr lang="en-US" sz="1600" i="1" dirty="0" err="1" smtClean="0">
                  <a:solidFill>
                    <a:srgbClr val="000000"/>
                  </a:solidFill>
                  <a:latin typeface="Comic Sans MS" pitchFamily="66" charset="0"/>
                </a:rPr>
                <a:t>Pseudokirchneriella</a:t>
              </a:r>
              <a:r>
                <a:rPr lang="en-US" sz="1600" i="1" dirty="0" smtClean="0">
                  <a:solidFill>
                    <a:srgbClr val="000000"/>
                  </a:solidFill>
                  <a:latin typeface="Comic Sans MS" pitchFamily="66" charset="0"/>
                </a:rPr>
                <a:t> </a:t>
              </a:r>
              <a:r>
                <a:rPr lang="en-US" sz="1600" i="1" dirty="0" err="1" smtClean="0">
                  <a:solidFill>
                    <a:srgbClr val="000000"/>
                  </a:solidFill>
                  <a:latin typeface="Comic Sans MS" pitchFamily="66" charset="0"/>
                </a:rPr>
                <a:t>subcapitata</a:t>
              </a:r>
              <a:endParaRPr lang="fr-FR" i="1" dirty="0">
                <a:solidFill>
                  <a:srgbClr val="000000"/>
                </a:solidFill>
              </a:endParaRPr>
            </a:p>
          </p:txBody>
        </p:sp>
        <p:graphicFrame>
          <p:nvGraphicFramePr>
            <p:cNvPr id="3076" name="Object 4"/>
            <p:cNvGraphicFramePr>
              <a:graphicFrameLocks noChangeAspect="1"/>
            </p:cNvGraphicFramePr>
            <p:nvPr/>
          </p:nvGraphicFramePr>
          <p:xfrm>
            <a:off x="4429124" y="4143380"/>
            <a:ext cx="1928826" cy="1714512"/>
          </p:xfrm>
          <a:graphic>
            <a:graphicData uri="http://schemas.openxmlformats.org/presentationml/2006/ole">
              <p:oleObj spid="_x0000_s3076" name="QuickTime Picture" r:id="rId8" imgW="4595339" imgH="3309139" progId="">
                <p:embed/>
              </p:oleObj>
            </a:graphicData>
          </a:graphic>
        </p:graphicFrame>
        <p:graphicFrame>
          <p:nvGraphicFramePr>
            <p:cNvPr id="3078" name="Object 6"/>
            <p:cNvGraphicFramePr>
              <a:graphicFrameLocks noChangeAspect="1"/>
            </p:cNvGraphicFramePr>
            <p:nvPr/>
          </p:nvGraphicFramePr>
          <p:xfrm>
            <a:off x="6572264" y="4143380"/>
            <a:ext cx="2178051" cy="1643074"/>
          </p:xfrm>
          <a:graphic>
            <a:graphicData uri="http://schemas.openxmlformats.org/presentationml/2006/ole">
              <p:oleObj spid="_x0000_s3078" name="QuickTime Picture" r:id="rId9" imgW="4300927" imgH="2844115" progId="">
                <p:embed/>
              </p:oleObj>
            </a:graphicData>
          </a:graphic>
        </p:graphicFrame>
        <p:sp>
          <p:nvSpPr>
            <p:cNvPr id="22" name="Rectangle 1036"/>
            <p:cNvSpPr>
              <a:spLocks noChangeArrowheads="1"/>
            </p:cNvSpPr>
            <p:nvPr/>
          </p:nvSpPr>
          <p:spPr bwMode="auto">
            <a:xfrm>
              <a:off x="6643702" y="6000768"/>
              <a:ext cx="2193861" cy="246221"/>
            </a:xfrm>
            <a:prstGeom prst="rect">
              <a:avLst/>
            </a:prstGeom>
            <a:noFill/>
            <a:ln w="9525">
              <a:noFill/>
              <a:miter lim="800000"/>
              <a:headEnd/>
              <a:tailEnd/>
            </a:ln>
            <a:effectLst/>
          </p:spPr>
          <p:txBody>
            <a:bodyPr wrap="square" lIns="0" tIns="0" rIns="0" bIns="0">
              <a:spAutoFit/>
            </a:bodyPr>
            <a:lstStyle/>
            <a:p>
              <a:pPr algn="ctr"/>
              <a:r>
                <a:rPr lang="en-US" sz="1600" i="1" dirty="0" err="1" smtClean="0">
                  <a:solidFill>
                    <a:srgbClr val="000000"/>
                  </a:solidFill>
                  <a:latin typeface="Comic Sans MS" pitchFamily="66" charset="0"/>
                </a:rPr>
                <a:t>Phyto</a:t>
              </a:r>
              <a:r>
                <a:rPr lang="en-US" sz="1600" i="1" dirty="0" smtClean="0">
                  <a:solidFill>
                    <a:srgbClr val="000000"/>
                  </a:solidFill>
                  <a:latin typeface="Comic Sans MS" pitchFamily="66" charset="0"/>
                </a:rPr>
                <a:t> toxicity test</a:t>
              </a:r>
              <a:endParaRPr lang="fr-FR" i="1" dirty="0">
                <a:solidFill>
                  <a:srgbClr val="000000"/>
                </a:solidFill>
              </a:endParaRPr>
            </a:p>
          </p:txBody>
        </p:sp>
        <p:sp>
          <p:nvSpPr>
            <p:cNvPr id="23" name="Rectangle 1037"/>
            <p:cNvSpPr>
              <a:spLocks noChangeArrowheads="1"/>
            </p:cNvSpPr>
            <p:nvPr/>
          </p:nvSpPr>
          <p:spPr bwMode="auto">
            <a:xfrm>
              <a:off x="4495503" y="6072206"/>
              <a:ext cx="1702389" cy="246221"/>
            </a:xfrm>
            <a:prstGeom prst="rect">
              <a:avLst/>
            </a:prstGeom>
            <a:noFill/>
            <a:ln w="9525">
              <a:noFill/>
              <a:miter lim="800000"/>
              <a:headEnd/>
              <a:tailEnd/>
            </a:ln>
            <a:effectLst/>
          </p:spPr>
          <p:txBody>
            <a:bodyPr wrap="none" lIns="0" tIns="0" rIns="0" bIns="0">
              <a:spAutoFit/>
            </a:bodyPr>
            <a:lstStyle/>
            <a:p>
              <a:pPr algn="ctr"/>
              <a:r>
                <a:rPr lang="fr-FR" sz="1600" i="1" dirty="0" err="1" smtClean="0">
                  <a:solidFill>
                    <a:srgbClr val="000000"/>
                  </a:solidFill>
                  <a:latin typeface="Comic Sans MS" pitchFamily="66" charset="0"/>
                </a:rPr>
                <a:t>Brachydanio</a:t>
              </a:r>
              <a:r>
                <a:rPr lang="fr-FR" sz="1600" i="1" dirty="0" smtClean="0">
                  <a:solidFill>
                    <a:srgbClr val="000000"/>
                  </a:solidFill>
                  <a:latin typeface="Comic Sans MS" pitchFamily="66" charset="0"/>
                </a:rPr>
                <a:t> </a:t>
              </a:r>
              <a:r>
                <a:rPr lang="fr-FR" sz="1600" i="1" dirty="0" err="1" smtClean="0">
                  <a:solidFill>
                    <a:srgbClr val="000000"/>
                  </a:solidFill>
                  <a:latin typeface="Comic Sans MS" pitchFamily="66" charset="0"/>
                </a:rPr>
                <a:t>rerio</a:t>
              </a:r>
              <a:endParaRPr lang="fr-FR" sz="2700" dirty="0">
                <a:solidFill>
                  <a:schemeClr val="folHlink"/>
                </a:solidFill>
                <a:latin typeface="Comic Sans MS" pitchFamily="66" charset="0"/>
              </a:endParaRPr>
            </a:p>
          </p:txBody>
        </p:sp>
        <p:sp>
          <p:nvSpPr>
            <p:cNvPr id="24" name="Rectangle 23"/>
            <p:cNvSpPr/>
            <p:nvPr/>
          </p:nvSpPr>
          <p:spPr>
            <a:xfrm>
              <a:off x="417482" y="6000768"/>
              <a:ext cx="3429024" cy="5572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rgbClr val="000000"/>
                  </a:solidFill>
                </a:rPr>
                <a:t>Ecotoxicity</a:t>
              </a:r>
              <a:r>
                <a:rPr lang="fr-FR" dirty="0" smtClean="0">
                  <a:solidFill>
                    <a:srgbClr val="000000"/>
                  </a:solidFill>
                </a:rPr>
                <a:t> tests</a:t>
              </a:r>
              <a:endParaRPr lang="fr-FR" dirty="0">
                <a:solidFill>
                  <a:srgbClr val="000000"/>
                </a:solidFill>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1775" cy="642942"/>
          </a:xfrm>
        </p:spPr>
        <p:txBody>
          <a:bodyPr>
            <a:noAutofit/>
          </a:bodyPr>
          <a:lstStyle/>
          <a:p>
            <a:pPr eaLnBrk="1" hangingPunct="1">
              <a:defRPr/>
            </a:pPr>
            <a:r>
              <a:rPr lang="en-US" sz="4000" dirty="0" err="1" smtClean="0"/>
              <a:t>Ecohydrological</a:t>
            </a:r>
            <a:r>
              <a:rPr lang="en-US" sz="4000" dirty="0" smtClean="0"/>
              <a:t> approach</a:t>
            </a:r>
            <a:endParaRPr lang="fr-CA" sz="4000" dirty="0"/>
          </a:p>
        </p:txBody>
      </p:sp>
      <p:sp>
        <p:nvSpPr>
          <p:cNvPr id="20" name="Subtitle 2"/>
          <p:cNvSpPr>
            <a:spLocks noGrp="1"/>
          </p:cNvSpPr>
          <p:nvPr>
            <p:ph type="subTitle" idx="1"/>
          </p:nvPr>
        </p:nvSpPr>
        <p:spPr>
          <a:xfrm>
            <a:off x="285720" y="1214422"/>
            <a:ext cx="8643968" cy="5143536"/>
          </a:xfrm>
        </p:spPr>
        <p:txBody>
          <a:bodyPr/>
          <a:lstStyle/>
          <a:p>
            <a:pPr algn="just" eaLnBrk="1" hangingPunct="1">
              <a:defRPr/>
            </a:pPr>
            <a:r>
              <a:rPr lang="en-US" sz="2600" dirty="0" smtClean="0"/>
              <a:t>The </a:t>
            </a:r>
            <a:r>
              <a:rPr lang="en-US" sz="2600" dirty="0" err="1" smtClean="0"/>
              <a:t>ecohydrology</a:t>
            </a:r>
            <a:r>
              <a:rPr lang="en-US" sz="2600" dirty="0" smtClean="0"/>
              <a:t> of an area or region is determined by climate, geomorphology, plant cover/biota dynamics and anthropogenic modifications. By understanding these factors, the potential exists for the application of </a:t>
            </a:r>
            <a:r>
              <a:rPr lang="en-US" sz="2600" dirty="0" err="1" smtClean="0"/>
              <a:t>Phytotechnologies</a:t>
            </a:r>
            <a:r>
              <a:rPr lang="en-US" sz="2600" dirty="0" smtClean="0"/>
              <a:t> to increase plant biomass and to regulate nutrients and water dynamics, thereby increasing ecosystem carrying capacity, resilience and functionality. This can lead to significant improvements in water quality, enhanced biodiversity, improved agricultural production, potential </a:t>
            </a:r>
            <a:r>
              <a:rPr lang="en-US" sz="2600" dirty="0" err="1" smtClean="0"/>
              <a:t>bioenergy</a:t>
            </a:r>
            <a:r>
              <a:rPr lang="en-US" sz="2600" dirty="0" smtClean="0"/>
              <a:t> generation, and remediation of degraded ecosystems (SANTIAGO-FANDINO and NEATE, 2002) </a:t>
            </a:r>
            <a:endParaRPr lang="fr-FR" sz="2600" dirty="0" smtClean="0"/>
          </a:p>
          <a:p>
            <a:pPr algn="just" eaLnBrk="1" hangingPunct="1">
              <a:defRPr/>
            </a:pPr>
            <a:endParaRPr lang="es-ES" sz="3000" dirty="0" err="1" smtClean="0"/>
          </a:p>
          <a:p>
            <a:pPr algn="just" eaLnBrk="1" hangingPunct="1">
              <a:defRPr/>
            </a:pPr>
            <a:endParaRPr lang="fr-CA"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851775" cy="857250"/>
          </a:xfrm>
        </p:spPr>
        <p:txBody>
          <a:bodyPr>
            <a:noAutofit/>
          </a:bodyPr>
          <a:lstStyle/>
          <a:p>
            <a:pPr eaLnBrk="1" hangingPunct="1">
              <a:defRPr/>
            </a:pPr>
            <a:r>
              <a:rPr lang="en-US" sz="2800" dirty="0" err="1" smtClean="0"/>
              <a:t>Ecohydrological</a:t>
            </a:r>
            <a:r>
              <a:rPr lang="en-US" sz="2800" dirty="0" smtClean="0"/>
              <a:t> approach for management of dredging sediments</a:t>
            </a:r>
            <a:endParaRPr lang="fr-CA" sz="2800" dirty="0"/>
          </a:p>
        </p:txBody>
      </p:sp>
      <p:graphicFrame>
        <p:nvGraphicFramePr>
          <p:cNvPr id="3078" name="Object 6"/>
          <p:cNvGraphicFramePr>
            <a:graphicFrameLocks noChangeAspect="1"/>
          </p:cNvGraphicFramePr>
          <p:nvPr/>
        </p:nvGraphicFramePr>
        <p:xfrm>
          <a:off x="395536" y="1412776"/>
          <a:ext cx="3672408" cy="2592288"/>
        </p:xfrm>
        <a:graphic>
          <a:graphicData uri="http://schemas.openxmlformats.org/presentationml/2006/ole">
            <p:oleObj spid="_x0000_s32770" name="QuickTime Picture" r:id="rId4" imgW="4300927" imgH="2844115" progId="">
              <p:embed/>
            </p:oleObj>
          </a:graphicData>
        </a:graphic>
      </p:graphicFrame>
      <p:sp>
        <p:nvSpPr>
          <p:cNvPr id="22" name="Rectangle 1036"/>
          <p:cNvSpPr>
            <a:spLocks noChangeArrowheads="1"/>
          </p:cNvSpPr>
          <p:nvPr/>
        </p:nvSpPr>
        <p:spPr bwMode="auto">
          <a:xfrm>
            <a:off x="1259632" y="4077072"/>
            <a:ext cx="2193861" cy="246221"/>
          </a:xfrm>
          <a:prstGeom prst="rect">
            <a:avLst/>
          </a:prstGeom>
          <a:noFill/>
          <a:ln w="9525">
            <a:noFill/>
            <a:miter lim="800000"/>
            <a:headEnd/>
            <a:tailEnd/>
          </a:ln>
          <a:effectLst/>
        </p:spPr>
        <p:txBody>
          <a:bodyPr wrap="square" lIns="0" tIns="0" rIns="0" bIns="0">
            <a:spAutoFit/>
          </a:bodyPr>
          <a:lstStyle/>
          <a:p>
            <a:pPr algn="ctr"/>
            <a:r>
              <a:rPr lang="en-US" sz="1600" i="1" dirty="0" err="1" smtClean="0">
                <a:solidFill>
                  <a:srgbClr val="000000"/>
                </a:solidFill>
                <a:latin typeface="Comic Sans MS" pitchFamily="66" charset="0"/>
              </a:rPr>
              <a:t>Phytotechnology</a:t>
            </a:r>
            <a:endParaRPr lang="fr-FR" i="1" dirty="0">
              <a:solidFill>
                <a:srgbClr val="000000"/>
              </a:solidFill>
            </a:endParaRPr>
          </a:p>
        </p:txBody>
      </p:sp>
      <p:pic>
        <p:nvPicPr>
          <p:cNvPr id="19" name="Picture 3" descr="F:\touti haiti\Bois-de-Chene\Picture 023.jpg"/>
          <p:cNvPicPr>
            <a:picLocks noChangeAspect="1" noChangeArrowheads="1"/>
          </p:cNvPicPr>
          <p:nvPr/>
        </p:nvPicPr>
        <p:blipFill>
          <a:blip r:embed="rId5" cstate="print"/>
          <a:srcRect/>
          <a:stretch>
            <a:fillRect/>
          </a:stretch>
        </p:blipFill>
        <p:spPr bwMode="auto">
          <a:xfrm>
            <a:off x="4499992" y="1412776"/>
            <a:ext cx="3865062" cy="2643206"/>
          </a:xfrm>
          <a:prstGeom prst="rect">
            <a:avLst/>
          </a:prstGeom>
          <a:noFill/>
          <a:ln w="9525">
            <a:noFill/>
            <a:miter lim="800000"/>
            <a:headEnd/>
            <a:tailEnd/>
          </a:ln>
        </p:spPr>
      </p:pic>
      <p:sp>
        <p:nvSpPr>
          <p:cNvPr id="7" name="Sous-titre 6"/>
          <p:cNvSpPr>
            <a:spLocks noGrp="1"/>
          </p:cNvSpPr>
          <p:nvPr>
            <p:ph type="subTitle" sz="quarter" idx="1"/>
          </p:nvPr>
        </p:nvSpPr>
        <p:spPr>
          <a:xfrm>
            <a:off x="755576" y="4581128"/>
            <a:ext cx="7488832" cy="1783670"/>
          </a:xfrm>
        </p:spPr>
        <p:txBody>
          <a:bodyPr/>
          <a:lstStyle/>
          <a:p>
            <a:pPr algn="just"/>
            <a:r>
              <a:rPr lang="en-US" sz="2400" dirty="0" smtClean="0"/>
              <a:t>Terrestrial </a:t>
            </a:r>
            <a:r>
              <a:rPr lang="en-US" sz="2400" dirty="0" err="1" smtClean="0"/>
              <a:t>ecohydrology</a:t>
            </a:r>
            <a:r>
              <a:rPr lang="en-US" sz="2400" dirty="0" smtClean="0"/>
              <a:t> approaches, based on </a:t>
            </a:r>
            <a:r>
              <a:rPr lang="en-US" sz="2400" dirty="0" err="1" smtClean="0"/>
              <a:t>phytotechnology</a:t>
            </a:r>
            <a:r>
              <a:rPr lang="en-US" sz="2400" dirty="0" smtClean="0"/>
              <a:t>, are mostly used to reduce and manage hazards or risks linked to contaminated sediments. </a:t>
            </a:r>
          </a:p>
          <a:p>
            <a:pPr algn="just"/>
            <a:endParaRPr lang="fr-FR"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63" y="0"/>
            <a:ext cx="7851775" cy="857250"/>
          </a:xfrm>
        </p:spPr>
        <p:txBody>
          <a:bodyPr>
            <a:noAutofit/>
          </a:bodyPr>
          <a:lstStyle/>
          <a:p>
            <a:r>
              <a:rPr lang="en-US" sz="3600" b="1" dirty="0" smtClean="0"/>
              <a:t>Materials and methods</a:t>
            </a:r>
            <a:endParaRPr lang="fr-FR" sz="3600" dirty="0"/>
          </a:p>
        </p:txBody>
      </p:sp>
      <p:sp>
        <p:nvSpPr>
          <p:cNvPr id="3" name="Subtitle 2"/>
          <p:cNvSpPr>
            <a:spLocks noGrp="1"/>
          </p:cNvSpPr>
          <p:nvPr>
            <p:ph type="subTitle" idx="1"/>
          </p:nvPr>
        </p:nvSpPr>
        <p:spPr>
          <a:xfrm>
            <a:off x="4643438" y="1714488"/>
            <a:ext cx="4286280" cy="3929090"/>
          </a:xfrm>
        </p:spPr>
        <p:txBody>
          <a:bodyPr/>
          <a:lstStyle/>
          <a:p>
            <a:pPr algn="just" eaLnBrk="1" hangingPunct="1">
              <a:buFont typeface="Arial" pitchFamily="34" charset="0"/>
              <a:buChar char="•"/>
              <a:defRPr/>
            </a:pPr>
            <a:r>
              <a:rPr lang="fr-CA" dirty="0" smtClean="0"/>
              <a:t> </a:t>
            </a:r>
            <a:r>
              <a:rPr lang="fr-CA" dirty="0" smtClean="0">
                <a:solidFill>
                  <a:srgbClr val="000000"/>
                </a:solidFill>
                <a:effectLst/>
              </a:rPr>
              <a:t>3 </a:t>
            </a:r>
            <a:r>
              <a:rPr lang="fr-CA" dirty="0" err="1" smtClean="0">
                <a:solidFill>
                  <a:srgbClr val="000000"/>
                </a:solidFill>
                <a:effectLst/>
              </a:rPr>
              <a:t>samples</a:t>
            </a:r>
            <a:r>
              <a:rPr lang="fr-CA" dirty="0" smtClean="0">
                <a:solidFill>
                  <a:srgbClr val="000000"/>
                </a:solidFill>
                <a:effectLst/>
              </a:rPr>
              <a:t> of </a:t>
            </a:r>
            <a:r>
              <a:rPr lang="en-US" dirty="0" smtClean="0">
                <a:solidFill>
                  <a:srgbClr val="000000"/>
                </a:solidFill>
                <a:effectLst/>
              </a:rPr>
              <a:t>sediments from the drainage channel</a:t>
            </a:r>
          </a:p>
          <a:p>
            <a:pPr algn="just" eaLnBrk="1" hangingPunct="1">
              <a:buFont typeface="Arial" pitchFamily="34" charset="0"/>
              <a:buChar char="•"/>
              <a:defRPr/>
            </a:pPr>
            <a:r>
              <a:rPr lang="en-US" dirty="0" smtClean="0">
                <a:solidFill>
                  <a:srgbClr val="000000"/>
                </a:solidFill>
                <a:effectLst/>
              </a:rPr>
              <a:t> 1 sample of </a:t>
            </a:r>
            <a:r>
              <a:rPr lang="en-CA" dirty="0" smtClean="0">
                <a:solidFill>
                  <a:srgbClr val="000000"/>
                </a:solidFill>
                <a:effectLst/>
              </a:rPr>
              <a:t>pilot soil from an </a:t>
            </a:r>
            <a:r>
              <a:rPr lang="en-CA" dirty="0" err="1" smtClean="0">
                <a:solidFill>
                  <a:srgbClr val="000000"/>
                </a:solidFill>
                <a:effectLst/>
              </a:rPr>
              <a:t>agricutural</a:t>
            </a:r>
            <a:r>
              <a:rPr lang="en-CA" dirty="0" smtClean="0">
                <a:solidFill>
                  <a:srgbClr val="000000"/>
                </a:solidFill>
                <a:effectLst/>
              </a:rPr>
              <a:t> farm</a:t>
            </a:r>
          </a:p>
          <a:p>
            <a:pPr algn="just" eaLnBrk="1" hangingPunct="1">
              <a:buFont typeface="Arial" pitchFamily="34" charset="0"/>
              <a:buChar char="•"/>
              <a:defRPr/>
            </a:pPr>
            <a:r>
              <a:rPr lang="en-CA" dirty="0" smtClean="0">
                <a:solidFill>
                  <a:srgbClr val="000000"/>
                </a:solidFill>
                <a:effectLst/>
              </a:rPr>
              <a:t> Use of </a:t>
            </a:r>
            <a:r>
              <a:rPr lang="fr-FR" i="1" dirty="0" err="1" smtClean="0">
                <a:solidFill>
                  <a:srgbClr val="000000"/>
                </a:solidFill>
                <a:effectLst/>
              </a:rPr>
              <a:t>Zea</a:t>
            </a:r>
            <a:r>
              <a:rPr lang="fr-FR" i="1" dirty="0" smtClean="0">
                <a:solidFill>
                  <a:srgbClr val="000000"/>
                </a:solidFill>
                <a:effectLst/>
              </a:rPr>
              <a:t> </a:t>
            </a:r>
            <a:r>
              <a:rPr lang="fr-FR" i="1" dirty="0" err="1" smtClean="0">
                <a:solidFill>
                  <a:srgbClr val="000000"/>
                </a:solidFill>
                <a:effectLst/>
              </a:rPr>
              <a:t>mays</a:t>
            </a:r>
            <a:r>
              <a:rPr lang="fr-FR" dirty="0" smtClean="0">
                <a:solidFill>
                  <a:srgbClr val="000000"/>
                </a:solidFill>
                <a:effectLst/>
              </a:rPr>
              <a:t> L., (</a:t>
            </a:r>
            <a:r>
              <a:rPr lang="fr-FR" i="1" dirty="0" err="1" smtClean="0">
                <a:solidFill>
                  <a:srgbClr val="000000"/>
                </a:solidFill>
                <a:effectLst/>
              </a:rPr>
              <a:t>gramineae</a:t>
            </a:r>
            <a:r>
              <a:rPr lang="fr-FR" dirty="0" smtClean="0">
                <a:solidFill>
                  <a:srgbClr val="000000"/>
                </a:solidFill>
                <a:effectLst/>
              </a:rPr>
              <a:t> </a:t>
            </a:r>
            <a:r>
              <a:rPr lang="fr-FR" dirty="0" err="1" smtClean="0">
                <a:solidFill>
                  <a:srgbClr val="000000"/>
                </a:solidFill>
                <a:effectLst/>
              </a:rPr>
              <a:t>family</a:t>
            </a:r>
            <a:r>
              <a:rPr lang="fr-FR" dirty="0" smtClean="0">
                <a:solidFill>
                  <a:srgbClr val="000000"/>
                </a:solidFill>
                <a:effectLst/>
              </a:rPr>
              <a:t>)</a:t>
            </a:r>
          </a:p>
          <a:p>
            <a:pPr algn="just" eaLnBrk="1" hangingPunct="1">
              <a:buFont typeface="Arial" pitchFamily="34" charset="0"/>
              <a:buChar char="•"/>
              <a:defRPr/>
            </a:pPr>
            <a:endParaRPr lang="fr-CA" sz="2800" dirty="0" smtClean="0">
              <a:solidFill>
                <a:srgbClr val="000000"/>
              </a:solidFill>
              <a:effectLst/>
            </a:endParaRPr>
          </a:p>
        </p:txBody>
      </p:sp>
      <p:grpSp>
        <p:nvGrpSpPr>
          <p:cNvPr id="4" name="Groupe 10"/>
          <p:cNvGrpSpPr>
            <a:grpSpLocks/>
          </p:cNvGrpSpPr>
          <p:nvPr/>
        </p:nvGrpSpPr>
        <p:grpSpPr bwMode="auto">
          <a:xfrm>
            <a:off x="214282" y="1785926"/>
            <a:ext cx="4286280" cy="4071966"/>
            <a:chOff x="214282" y="2000240"/>
            <a:chExt cx="5000660" cy="4500594"/>
          </a:xfrm>
        </p:grpSpPr>
        <p:pic>
          <p:nvPicPr>
            <p:cNvPr id="7174" name="Picture 2"/>
            <p:cNvPicPr>
              <a:picLocks noChangeAspect="1" noChangeArrowheads="1"/>
            </p:cNvPicPr>
            <p:nvPr/>
          </p:nvPicPr>
          <p:blipFill>
            <a:blip r:embed="rId3" cstate="print"/>
            <a:srcRect/>
            <a:stretch>
              <a:fillRect/>
            </a:stretch>
          </p:blipFill>
          <p:spPr bwMode="auto">
            <a:xfrm>
              <a:off x="214282" y="2000240"/>
              <a:ext cx="5000660" cy="4500594"/>
            </a:xfrm>
            <a:prstGeom prst="rect">
              <a:avLst/>
            </a:prstGeom>
            <a:solidFill>
              <a:schemeClr val="bg1"/>
            </a:solidFill>
            <a:ln w="9525">
              <a:noFill/>
              <a:miter lim="800000"/>
              <a:headEnd/>
              <a:tailEnd/>
            </a:ln>
          </p:spPr>
        </p:pic>
        <p:sp>
          <p:nvSpPr>
            <p:cNvPr id="7175" name="Text Box 11"/>
            <p:cNvSpPr txBox="1">
              <a:spLocks noChangeArrowheads="1"/>
            </p:cNvSpPr>
            <p:nvPr/>
          </p:nvSpPr>
          <p:spPr bwMode="auto">
            <a:xfrm>
              <a:off x="4429124" y="4357694"/>
              <a:ext cx="571504" cy="341311"/>
            </a:xfrm>
            <a:prstGeom prst="rect">
              <a:avLst/>
            </a:prstGeom>
            <a:noFill/>
            <a:ln w="9525">
              <a:noFill/>
              <a:round/>
              <a:headEnd/>
              <a:tailEnd/>
            </a:ln>
          </p:spPr>
          <p:txBody>
            <a:bodyPr anchor="ctr"/>
            <a:lstStyle/>
            <a:p>
              <a:r>
                <a:rPr lang="en-CA" sz="2000" b="1">
                  <a:solidFill>
                    <a:srgbClr val="0000FF"/>
                  </a:solidFill>
                </a:rPr>
                <a:t>A</a:t>
              </a:r>
              <a:r>
                <a:rPr lang="en-CA" sz="2000" b="1" baseline="-25000">
                  <a:solidFill>
                    <a:srgbClr val="0000FF"/>
                  </a:solidFill>
                </a:rPr>
                <a:t>3</a:t>
              </a:r>
              <a:endParaRPr lang="en-CA" sz="2000"/>
            </a:p>
          </p:txBody>
        </p:sp>
        <p:sp>
          <p:nvSpPr>
            <p:cNvPr id="7176" name="Text Box 11"/>
            <p:cNvSpPr txBox="1">
              <a:spLocks noChangeArrowheads="1"/>
            </p:cNvSpPr>
            <p:nvPr/>
          </p:nvSpPr>
          <p:spPr bwMode="auto">
            <a:xfrm>
              <a:off x="1857356" y="4572008"/>
              <a:ext cx="571504" cy="341311"/>
            </a:xfrm>
            <a:prstGeom prst="rect">
              <a:avLst/>
            </a:prstGeom>
            <a:noFill/>
            <a:ln w="9525">
              <a:noFill/>
              <a:round/>
              <a:headEnd/>
              <a:tailEnd/>
            </a:ln>
          </p:spPr>
          <p:txBody>
            <a:bodyPr anchor="ctr"/>
            <a:lstStyle/>
            <a:p>
              <a:r>
                <a:rPr lang="en-CA" sz="2000" b="1">
                  <a:solidFill>
                    <a:srgbClr val="0000FF"/>
                  </a:solidFill>
                </a:rPr>
                <a:t>A</a:t>
              </a:r>
              <a:r>
                <a:rPr lang="en-CA" sz="2000" b="1" baseline="-25000">
                  <a:solidFill>
                    <a:srgbClr val="0000FF"/>
                  </a:solidFill>
                </a:rPr>
                <a:t>1</a:t>
              </a:r>
              <a:endParaRPr lang="en-CA" sz="2000"/>
            </a:p>
          </p:txBody>
        </p:sp>
        <p:sp>
          <p:nvSpPr>
            <p:cNvPr id="7177" name="Text Box 11"/>
            <p:cNvSpPr txBox="1">
              <a:spLocks noChangeArrowheads="1"/>
            </p:cNvSpPr>
            <p:nvPr/>
          </p:nvSpPr>
          <p:spPr bwMode="auto">
            <a:xfrm>
              <a:off x="3500430" y="4357694"/>
              <a:ext cx="571504" cy="341311"/>
            </a:xfrm>
            <a:prstGeom prst="rect">
              <a:avLst/>
            </a:prstGeom>
            <a:noFill/>
            <a:ln w="9525">
              <a:noFill/>
              <a:round/>
              <a:headEnd/>
              <a:tailEnd/>
            </a:ln>
          </p:spPr>
          <p:txBody>
            <a:bodyPr anchor="ctr"/>
            <a:lstStyle/>
            <a:p>
              <a:r>
                <a:rPr lang="en-CA" sz="2000" b="1">
                  <a:solidFill>
                    <a:srgbClr val="0000FF"/>
                  </a:solidFill>
                </a:rPr>
                <a:t>A</a:t>
              </a:r>
              <a:r>
                <a:rPr lang="en-CA" sz="2000" b="1" baseline="-25000">
                  <a:solidFill>
                    <a:srgbClr val="0000FF"/>
                  </a:solidFill>
                </a:rPr>
                <a:t>2</a:t>
              </a:r>
              <a:endParaRPr lang="en-CA" sz="2000"/>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ndulation">
  <a:themeElements>
    <a:clrScheme name="Ondulation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ul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dulation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ulation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ulation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ulation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ulation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ulation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ulation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ulation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ulation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ndulation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docProps/app.xml><?xml version="1.0" encoding="utf-8"?>
<Properties xmlns="http://schemas.openxmlformats.org/officeDocument/2006/extended-properties" xmlns:vt="http://schemas.openxmlformats.org/officeDocument/2006/docPropsVTypes">
  <Template/>
  <TotalTime>0</TotalTime>
  <Words>614</Words>
  <Application>Microsoft Office PowerPoint</Application>
  <PresentationFormat>Affichage à l'écran (4:3)</PresentationFormat>
  <Paragraphs>175</Paragraphs>
  <Slides>17</Slides>
  <Notes>17</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17</vt:i4>
      </vt:variant>
    </vt:vector>
  </HeadingPairs>
  <TitlesOfParts>
    <vt:vector size="20" baseType="lpstr">
      <vt:lpstr>Ondulation</vt:lpstr>
      <vt:lpstr>Image Bitmap</vt:lpstr>
      <vt:lpstr>QuickTime Picture</vt:lpstr>
      <vt:lpstr> </vt:lpstr>
      <vt:lpstr>Wastewater management in Haiti</vt:lpstr>
      <vt:lpstr> Port-au-Prince Urban wastewater</vt:lpstr>
      <vt:lpstr>Diapositive 3</vt:lpstr>
      <vt:lpstr>Diapositive 4</vt:lpstr>
      <vt:lpstr>Ecotoxicological approach for management of dredging sediments</vt:lpstr>
      <vt:lpstr>Ecohydrological approach</vt:lpstr>
      <vt:lpstr>Ecohydrological approach for management of dredging sediments</vt:lpstr>
      <vt:lpstr>Materials and methods</vt:lpstr>
      <vt:lpstr>Experimental implementation</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HUMAN EXPOSURES TO LEAD IN DRINKING WATER</dc:title>
  <dc:creator>Pierre Naider FANFAN</dc:creator>
  <cp:lastModifiedBy>Windows User</cp:lastModifiedBy>
  <cp:revision>157</cp:revision>
  <dcterms:created xsi:type="dcterms:W3CDTF">2004-08-07T21:20:13Z</dcterms:created>
  <dcterms:modified xsi:type="dcterms:W3CDTF">2013-03-20T15:47:29Z</dcterms:modified>
</cp:coreProperties>
</file>