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80" r:id="rId3"/>
    <p:sldId id="264" r:id="rId4"/>
    <p:sldId id="258" r:id="rId5"/>
    <p:sldId id="271" r:id="rId6"/>
    <p:sldId id="259" r:id="rId7"/>
    <p:sldId id="260" r:id="rId8"/>
    <p:sldId id="261" r:id="rId9"/>
    <p:sldId id="262" r:id="rId10"/>
    <p:sldId id="270" r:id="rId11"/>
    <p:sldId id="265" r:id="rId12"/>
    <p:sldId id="266" r:id="rId13"/>
    <p:sldId id="272" r:id="rId14"/>
    <p:sldId id="273" r:id="rId15"/>
    <p:sldId id="267" r:id="rId16"/>
    <p:sldId id="274" r:id="rId17"/>
    <p:sldId id="268" r:id="rId18"/>
    <p:sldId id="275" r:id="rId19"/>
    <p:sldId id="276" r:id="rId20"/>
    <p:sldId id="269" r:id="rId21"/>
    <p:sldId id="279" r:id="rId22"/>
    <p:sldId id="278" r:id="rId23"/>
    <p:sldId id="281" r:id="rId24"/>
    <p:sldId id="283" r:id="rId25"/>
    <p:sldId id="284" r:id="rId26"/>
    <p:sldId id="285" r:id="rId27"/>
    <p:sldId id="282" r:id="rId28"/>
    <p:sldId id="257" r:id="rId29"/>
    <p:sldId id="27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3538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816" y="-8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2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5526C-5270-F444-8853-9A85ED638557}" type="datetimeFigureOut">
              <a:rPr lang="en-US" smtClean="0"/>
              <a:pPr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D68DE-E68A-2349-B71A-EE6D8F308F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ANCOUVER ARC GROWTH INTRO 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9344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EUTIAN-IBM compared G#12BEC1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03200"/>
            <a:ext cx="8890000" cy="647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COUVER IBM INDE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03200"/>
            <a:ext cx="8826500" cy="636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BM-Bonin Isl Basement-age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" y="127000"/>
            <a:ext cx="8937626" cy="651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543300" y="6527800"/>
            <a:ext cx="2895600" cy="31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5800" y="6475968"/>
            <a:ext cx="296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Pearce and Reagan (2013)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KAHASI IBM X-S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1" y="135468"/>
            <a:ext cx="8864600" cy="6587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KAHASHI IBM PRODUCTIV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03200"/>
            <a:ext cx="8890000" cy="651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GLE TONGA-LAU-SO#12D088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"/>
            <a:ext cx="8778875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RTIMORE:CRAWFORD S FIJI LAU-TONGA RIDG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7" y="139700"/>
            <a:ext cx="8734426" cy="664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GA, AGE OF SZ INITI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8" y="317500"/>
            <a:ext cx="8874125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GA ARC PRODUCTIV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" y="114300"/>
            <a:ext cx="8829675" cy="664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UTIAN-IBM-TONG MAGMATIS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27000"/>
            <a:ext cx="8864600" cy="664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9 at 11.57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0738"/>
            <a:ext cx="8343900" cy="4403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512" y="482600"/>
            <a:ext cx="7394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The Why is Because </a:t>
            </a:r>
            <a:r>
              <a:rPr lang="en-US" sz="2000" dirty="0" smtClean="0">
                <a:latin typeface="Comic Sans MS"/>
                <a:cs typeface="Comic Sans MS"/>
              </a:rPr>
              <a:t>at Newly Established Subduction Zones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Suprasubduction Zone Magmatism 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is Volumetrically Prodigious 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ANCOUVER NEW ARC SPREADING, SUMMA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165100"/>
            <a:ext cx="8896350" cy="654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0-19 at 11.30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490663"/>
            <a:ext cx="8864600" cy="5189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" y="235634"/>
            <a:ext cx="894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A Significant Contributor to the Record of Continental Growth and Preservation Is,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During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Supercontinent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Brackup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,  Rapid Crustal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Growth at Newly Established Subduction Zones</a:t>
            </a:r>
            <a:endParaRPr lang="en-US" sz="2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5700" y="2551668"/>
            <a:ext cx="2679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Condie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and Aster, 2009)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38100"/>
            <a:ext cx="8797290" cy="679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UTIAN BLOCKS-TEC SET.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3767909"/>
            <a:ext cx="8610600" cy="306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8790"/>
            <a:ext cx="89527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:</a:t>
            </a:r>
          </a:p>
          <a:p>
            <a:pPr marL="457200" indent="-457200" algn="ctr">
              <a:buAutoNum type="arabicParenR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To the west, rate of oblique convergence increases</a:t>
            </a:r>
          </a:p>
          <a:p>
            <a:pPr marL="457200" indent="-457200" algn="ctr">
              <a:buAutoNum type="arabicParenR"/>
            </a:pPr>
            <a:endParaRPr lang="en-US" sz="24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  <a:p>
            <a:pPr algn="ctr"/>
            <a:endParaRPr lang="en-US" sz="24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algn="ctr"/>
            <a:endParaRPr lang="en-US" sz="24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endParaRPr lang="en-US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98369"/>
            <a:ext cx="9131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) To the west,  blocks of arc basemen move with increasing speed toward the Kamchatka SZ—tearing the arc massif apart</a:t>
            </a:r>
          </a:p>
        </p:txBody>
      </p:sp>
      <p:sp>
        <p:nvSpPr>
          <p:cNvPr id="5" name="Rectangle 4"/>
          <p:cNvSpPr/>
          <p:nvPr/>
        </p:nvSpPr>
        <p:spPr>
          <a:xfrm>
            <a:off x="977899" y="2310368"/>
            <a:ext cx="7760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3) High arc volcanic activity, but with decreasing vigor to the far west </a:t>
            </a:r>
          </a:p>
        </p:txBody>
      </p:sp>
      <p:sp>
        <p:nvSpPr>
          <p:cNvPr id="6" name="Rectangle 5"/>
          <p:cNvSpPr/>
          <p:nvPr/>
        </p:nvSpPr>
        <p:spPr>
          <a:xfrm>
            <a:off x="543509" y="3076446"/>
            <a:ext cx="7829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4) Rupture area of 4 of the largest recorded megathrust Earthquakes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314277" y="112524"/>
            <a:ext cx="4392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CCFFCC"/>
                </a:solidFill>
                <a:latin typeface="Comic Sans MS"/>
                <a:cs typeface="Comic Sans MS"/>
              </a:rPr>
              <a:t>Modern Tectonic Setting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 descr="Purple mesh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1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LEUTIAN:IBM compar#12BE69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114300"/>
            <a:ext cx="8959850" cy="66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NCOUVER ALEUTIAN INDE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63500"/>
            <a:ext cx="87312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est Aleut Rocks at 46M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3" y="228600"/>
            <a:ext cx="8969375" cy="628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VERT ALONG ALEUTIAN AR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42159"/>
            <a:ext cx="8832850" cy="6558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-SECTS ACROSS ALEUTIAN AR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27000"/>
            <a:ext cx="8813800" cy="6659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EUTIAN X-SECTION &amp; MAGMATISM CARTO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39700"/>
            <a:ext cx="8816976" cy="657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eutian INITIAL &amp; Long-term magmatis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8" y="139700"/>
            <a:ext cx="8785225" cy="657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9888</TotalTime>
  <Words>118</Words>
  <Application>Microsoft Macintosh PowerPoint</Application>
  <PresentationFormat>On-screen Show (4:3)</PresentationFormat>
  <Paragraphs>18</Paragraphs>
  <Slides>29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USGS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Scholl</dc:creator>
  <cp:lastModifiedBy>Dave Scholl</cp:lastModifiedBy>
  <cp:revision>41</cp:revision>
  <dcterms:created xsi:type="dcterms:W3CDTF">2014-10-19T18:14:02Z</dcterms:created>
  <dcterms:modified xsi:type="dcterms:W3CDTF">2014-10-19T19:02:50Z</dcterms:modified>
</cp:coreProperties>
</file>