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5" r:id="rId5"/>
    <p:sldId id="260" r:id="rId6"/>
    <p:sldId id="259" r:id="rId7"/>
    <p:sldId id="269" r:id="rId8"/>
    <p:sldId id="268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54" autoAdjust="0"/>
  </p:normalViewPr>
  <p:slideViewPr>
    <p:cSldViewPr snapToGrid="0" snapToObjects="1">
      <p:cViewPr varScale="1">
        <p:scale>
          <a:sx n="126" d="100"/>
          <a:sy n="126" d="100"/>
        </p:scale>
        <p:origin x="-3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9D4CF-288D-1543-B598-F2AC14083053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050A6-C122-9346-9741-C8EE7C0E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7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050A6-C122-9346-9741-C8EE7C0EA6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apparent ages in minerals of the same rock can be attributed to </a:t>
            </a:r>
            <a:r>
              <a:rPr lang="en-US" baseline="0" dirty="0" err="1" smtClean="0"/>
              <a:t>Ar-retentivity</a:t>
            </a:r>
            <a:r>
              <a:rPr lang="en-US" baseline="0" dirty="0" smtClean="0"/>
              <a:t> of phase (ex. Hornblende &gt; </a:t>
            </a:r>
            <a:r>
              <a:rPr lang="en-US" baseline="0" dirty="0" err="1" smtClean="0"/>
              <a:t>biotite</a:t>
            </a:r>
            <a:r>
              <a:rPr lang="en-US" baseline="0" dirty="0" smtClean="0"/>
              <a:t> &gt; plagioclase) due to post </a:t>
            </a:r>
            <a:r>
              <a:rPr lang="en-US" baseline="0" dirty="0" err="1" smtClean="0"/>
              <a:t>crystalization</a:t>
            </a:r>
            <a:r>
              <a:rPr lang="en-US" baseline="0" dirty="0" smtClean="0"/>
              <a:t> reheating.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050A6-C122-9346-9741-C8EE7C0EA6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1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7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5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8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5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796D-1D3C-C14D-A07A-996ADE217958}" type="datetimeFigureOut">
              <a:rPr lang="en-US" smtClean="0"/>
              <a:t>5/14/14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93EF-74F1-DF44-8F64-6723C2FB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9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zeman int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8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2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6999" y="4403397"/>
            <a:ext cx="2582335" cy="1574445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9820" y="1020728"/>
            <a:ext cx="2529604" cy="830997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Mid-Late </a:t>
            </a:r>
            <a:r>
              <a:rPr lang="en-US" sz="2400" b="1" dirty="0" smtClean="0"/>
              <a:t>Miocene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&lt; 16 Ma</a:t>
            </a:r>
            <a:endParaRPr lang="en-US" sz="2400" b="1" dirty="0"/>
          </a:p>
        </p:txBody>
      </p:sp>
      <p:pic>
        <p:nvPicPr>
          <p:cNvPr id="7" name="Picture 6" descr="Reynolds_197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930" y="710585"/>
            <a:ext cx="4990033" cy="5544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5344" y="2705000"/>
            <a:ext cx="180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Reynolds (1979)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5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2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6999" y="4403397"/>
            <a:ext cx="2582335" cy="1574445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9820" y="1020728"/>
            <a:ext cx="2529604" cy="830997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Mid-Late </a:t>
            </a:r>
            <a:r>
              <a:rPr lang="en-US" sz="2400" b="1" dirty="0" smtClean="0"/>
              <a:t>Miocene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&lt; 16 Ma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 rot="20197078">
            <a:off x="2758412" y="2855579"/>
            <a:ext cx="120347" cy="108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197078">
            <a:off x="2551661" y="3597901"/>
            <a:ext cx="120347" cy="108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92277" y="3017653"/>
            <a:ext cx="120347" cy="108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18397" y="3896115"/>
            <a:ext cx="120347" cy="108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9092230">
            <a:off x="1896389" y="2840283"/>
            <a:ext cx="1447584" cy="956120"/>
          </a:xfrm>
          <a:custGeom>
            <a:avLst/>
            <a:gdLst>
              <a:gd name="connsiteX0" fmla="*/ 0 w 979714"/>
              <a:gd name="connsiteY0" fmla="*/ 647095 h 647095"/>
              <a:gd name="connsiteX1" fmla="*/ 181429 w 979714"/>
              <a:gd name="connsiteY1" fmla="*/ 520095 h 647095"/>
              <a:gd name="connsiteX2" fmla="*/ 247952 w 979714"/>
              <a:gd name="connsiteY2" fmla="*/ 471714 h 647095"/>
              <a:gd name="connsiteX3" fmla="*/ 362857 w 979714"/>
              <a:gd name="connsiteY3" fmla="*/ 429381 h 647095"/>
              <a:gd name="connsiteX4" fmla="*/ 508000 w 979714"/>
              <a:gd name="connsiteY4" fmla="*/ 350762 h 647095"/>
              <a:gd name="connsiteX5" fmla="*/ 592667 w 979714"/>
              <a:gd name="connsiteY5" fmla="*/ 272143 h 647095"/>
              <a:gd name="connsiteX6" fmla="*/ 719667 w 979714"/>
              <a:gd name="connsiteY6" fmla="*/ 181429 h 647095"/>
              <a:gd name="connsiteX7" fmla="*/ 810381 w 979714"/>
              <a:gd name="connsiteY7" fmla="*/ 133048 h 647095"/>
              <a:gd name="connsiteX8" fmla="*/ 913190 w 979714"/>
              <a:gd name="connsiteY8" fmla="*/ 60476 h 647095"/>
              <a:gd name="connsiteX9" fmla="*/ 979714 w 979714"/>
              <a:gd name="connsiteY9" fmla="*/ 0 h 64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714" h="647095">
                <a:moveTo>
                  <a:pt x="0" y="647095"/>
                </a:moveTo>
                <a:lnTo>
                  <a:pt x="181429" y="520095"/>
                </a:lnTo>
                <a:lnTo>
                  <a:pt x="247952" y="471714"/>
                </a:lnTo>
                <a:lnTo>
                  <a:pt x="362857" y="429381"/>
                </a:lnTo>
                <a:lnTo>
                  <a:pt x="508000" y="350762"/>
                </a:lnTo>
                <a:lnTo>
                  <a:pt x="592667" y="272143"/>
                </a:lnTo>
                <a:lnTo>
                  <a:pt x="719667" y="181429"/>
                </a:lnTo>
                <a:lnTo>
                  <a:pt x="810381" y="133048"/>
                </a:lnTo>
                <a:lnTo>
                  <a:pt x="913190" y="60476"/>
                </a:lnTo>
                <a:lnTo>
                  <a:pt x="979714" y="0"/>
                </a:lnTo>
              </a:path>
            </a:pathLst>
          </a:cu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8990282">
            <a:off x="2741603" y="3042779"/>
            <a:ext cx="1494092" cy="986485"/>
          </a:xfrm>
          <a:custGeom>
            <a:avLst/>
            <a:gdLst>
              <a:gd name="connsiteX0" fmla="*/ 0 w 943428"/>
              <a:gd name="connsiteY0" fmla="*/ 622905 h 622905"/>
              <a:gd name="connsiteX1" fmla="*/ 151190 w 943428"/>
              <a:gd name="connsiteY1" fmla="*/ 477762 h 622905"/>
              <a:gd name="connsiteX2" fmla="*/ 326571 w 943428"/>
              <a:gd name="connsiteY2" fmla="*/ 417286 h 622905"/>
              <a:gd name="connsiteX3" fmla="*/ 508000 w 943428"/>
              <a:gd name="connsiteY3" fmla="*/ 296333 h 622905"/>
              <a:gd name="connsiteX4" fmla="*/ 635000 w 943428"/>
              <a:gd name="connsiteY4" fmla="*/ 193524 h 622905"/>
              <a:gd name="connsiteX5" fmla="*/ 822476 w 943428"/>
              <a:gd name="connsiteY5" fmla="*/ 96762 h 622905"/>
              <a:gd name="connsiteX6" fmla="*/ 943428 w 943428"/>
              <a:gd name="connsiteY6" fmla="*/ 0 h 62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428" h="622905">
                <a:moveTo>
                  <a:pt x="0" y="622905"/>
                </a:moveTo>
                <a:lnTo>
                  <a:pt x="151190" y="477762"/>
                </a:lnTo>
                <a:lnTo>
                  <a:pt x="326571" y="417286"/>
                </a:lnTo>
                <a:lnTo>
                  <a:pt x="508000" y="296333"/>
                </a:lnTo>
                <a:lnTo>
                  <a:pt x="635000" y="193524"/>
                </a:lnTo>
                <a:lnTo>
                  <a:pt x="822476" y="96762"/>
                </a:lnTo>
                <a:lnTo>
                  <a:pt x="943428" y="0"/>
                </a:lnTo>
              </a:path>
            </a:pathLst>
          </a:cu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3287850">
            <a:off x="856257" y="1051793"/>
            <a:ext cx="2232466" cy="1474530"/>
          </a:xfrm>
          <a:custGeom>
            <a:avLst/>
            <a:gdLst>
              <a:gd name="connsiteX0" fmla="*/ 0 w 979714"/>
              <a:gd name="connsiteY0" fmla="*/ 647095 h 647095"/>
              <a:gd name="connsiteX1" fmla="*/ 181429 w 979714"/>
              <a:gd name="connsiteY1" fmla="*/ 520095 h 647095"/>
              <a:gd name="connsiteX2" fmla="*/ 247952 w 979714"/>
              <a:gd name="connsiteY2" fmla="*/ 471714 h 647095"/>
              <a:gd name="connsiteX3" fmla="*/ 362857 w 979714"/>
              <a:gd name="connsiteY3" fmla="*/ 429381 h 647095"/>
              <a:gd name="connsiteX4" fmla="*/ 508000 w 979714"/>
              <a:gd name="connsiteY4" fmla="*/ 350762 h 647095"/>
              <a:gd name="connsiteX5" fmla="*/ 592667 w 979714"/>
              <a:gd name="connsiteY5" fmla="*/ 272143 h 647095"/>
              <a:gd name="connsiteX6" fmla="*/ 719667 w 979714"/>
              <a:gd name="connsiteY6" fmla="*/ 181429 h 647095"/>
              <a:gd name="connsiteX7" fmla="*/ 810381 w 979714"/>
              <a:gd name="connsiteY7" fmla="*/ 133048 h 647095"/>
              <a:gd name="connsiteX8" fmla="*/ 913190 w 979714"/>
              <a:gd name="connsiteY8" fmla="*/ 60476 h 647095"/>
              <a:gd name="connsiteX9" fmla="*/ 979714 w 979714"/>
              <a:gd name="connsiteY9" fmla="*/ 0 h 64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714" h="647095">
                <a:moveTo>
                  <a:pt x="0" y="647095"/>
                </a:moveTo>
                <a:lnTo>
                  <a:pt x="181429" y="520095"/>
                </a:lnTo>
                <a:lnTo>
                  <a:pt x="247952" y="471714"/>
                </a:lnTo>
                <a:lnTo>
                  <a:pt x="362857" y="429381"/>
                </a:lnTo>
                <a:lnTo>
                  <a:pt x="508000" y="350762"/>
                </a:lnTo>
                <a:lnTo>
                  <a:pt x="592667" y="272143"/>
                </a:lnTo>
                <a:lnTo>
                  <a:pt x="719667" y="181429"/>
                </a:lnTo>
                <a:lnTo>
                  <a:pt x="810381" y="133048"/>
                </a:lnTo>
                <a:lnTo>
                  <a:pt x="913190" y="60476"/>
                </a:lnTo>
                <a:lnTo>
                  <a:pt x="979714" y="0"/>
                </a:lnTo>
              </a:path>
            </a:pathLst>
          </a:cu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3571768">
            <a:off x="2956027" y="4432000"/>
            <a:ext cx="1593365" cy="1052030"/>
          </a:xfrm>
          <a:custGeom>
            <a:avLst/>
            <a:gdLst>
              <a:gd name="connsiteX0" fmla="*/ 0 w 943428"/>
              <a:gd name="connsiteY0" fmla="*/ 622905 h 622905"/>
              <a:gd name="connsiteX1" fmla="*/ 151190 w 943428"/>
              <a:gd name="connsiteY1" fmla="*/ 477762 h 622905"/>
              <a:gd name="connsiteX2" fmla="*/ 326571 w 943428"/>
              <a:gd name="connsiteY2" fmla="*/ 417286 h 622905"/>
              <a:gd name="connsiteX3" fmla="*/ 508000 w 943428"/>
              <a:gd name="connsiteY3" fmla="*/ 296333 h 622905"/>
              <a:gd name="connsiteX4" fmla="*/ 635000 w 943428"/>
              <a:gd name="connsiteY4" fmla="*/ 193524 h 622905"/>
              <a:gd name="connsiteX5" fmla="*/ 822476 w 943428"/>
              <a:gd name="connsiteY5" fmla="*/ 96762 h 622905"/>
              <a:gd name="connsiteX6" fmla="*/ 943428 w 943428"/>
              <a:gd name="connsiteY6" fmla="*/ 0 h 62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428" h="622905">
                <a:moveTo>
                  <a:pt x="0" y="622905"/>
                </a:moveTo>
                <a:lnTo>
                  <a:pt x="151190" y="477762"/>
                </a:lnTo>
                <a:lnTo>
                  <a:pt x="326571" y="417286"/>
                </a:lnTo>
                <a:lnTo>
                  <a:pt x="508000" y="296333"/>
                </a:lnTo>
                <a:lnTo>
                  <a:pt x="635000" y="193524"/>
                </a:lnTo>
                <a:lnTo>
                  <a:pt x="822476" y="96762"/>
                </a:lnTo>
                <a:lnTo>
                  <a:pt x="943428" y="0"/>
                </a:lnTo>
              </a:path>
            </a:pathLst>
          </a:cu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895350" y="4935470"/>
            <a:ext cx="908592" cy="31573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95024" y="1565918"/>
            <a:ext cx="880091" cy="31652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70076" y="4777208"/>
            <a:ext cx="880091" cy="31652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40068" y="1649836"/>
            <a:ext cx="908592" cy="31573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7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tion-previous-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6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vious 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ck 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2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AFM Diagram goes here</a:t>
            </a:r>
            <a:endParaRPr lang="en-US" dirty="0"/>
          </a:p>
        </p:txBody>
      </p:sp>
      <p:pic>
        <p:nvPicPr>
          <p:cNvPr id="4" name="Picture 3" descr="AF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" y="-1"/>
            <a:ext cx="9145879" cy="68655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9231" y="1069880"/>
            <a:ext cx="44547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Tholeiitic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 series: </a:t>
            </a:r>
            <a:r>
              <a:rPr lang="en-US" dirty="0" smtClean="0">
                <a:latin typeface="Cambria"/>
                <a:cs typeface="Cambria"/>
              </a:rPr>
              <a:t>Mg-rich olivine, followed by pyroxene, steers the crystallization path.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Cambria"/>
                <a:cs typeface="Cambria"/>
              </a:rPr>
              <a:t>Calc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-alkaline series: </a:t>
            </a:r>
            <a:r>
              <a:rPr lang="en-US" dirty="0" smtClean="0">
                <a:latin typeface="Cambria"/>
                <a:cs typeface="Cambria"/>
              </a:rPr>
              <a:t>addition of magnetite balances Fe/Mg ratios to produce a straight crystallization path towards alkalis.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9277" y="3100855"/>
            <a:ext cx="3160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Lowland Creek Volcanic Field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an evolved component</a:t>
            </a:r>
          </a:p>
          <a:p>
            <a:r>
              <a:rPr lang="en-US" dirty="0" smtClean="0">
                <a:latin typeface="Cambria"/>
                <a:cs typeface="Cambria"/>
              </a:rPr>
              <a:t>of a </a:t>
            </a:r>
            <a:r>
              <a:rPr lang="en-US" dirty="0" err="1">
                <a:latin typeface="Cambria"/>
                <a:cs typeface="Cambria"/>
              </a:rPr>
              <a:t>c</a:t>
            </a:r>
            <a:r>
              <a:rPr lang="en-US" dirty="0" err="1" smtClean="0">
                <a:latin typeface="Cambria"/>
                <a:cs typeface="Cambria"/>
              </a:rPr>
              <a:t>alc</a:t>
            </a:r>
            <a:r>
              <a:rPr lang="en-US" dirty="0" smtClean="0">
                <a:latin typeface="Cambria"/>
                <a:cs typeface="Cambria"/>
              </a:rPr>
              <a:t>-alkaline </a:t>
            </a:r>
            <a:r>
              <a:rPr lang="en-US" dirty="0">
                <a:latin typeface="Cambria"/>
                <a:cs typeface="Cambria"/>
              </a:rPr>
              <a:t>magma </a:t>
            </a:r>
            <a:r>
              <a:rPr lang="en-US" dirty="0" smtClean="0">
                <a:latin typeface="Cambria"/>
                <a:cs typeface="Cambria"/>
              </a:rPr>
              <a:t>series.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Tectonic setting:  </a:t>
            </a:r>
            <a:r>
              <a:rPr lang="en-US" dirty="0">
                <a:latin typeface="Cambria"/>
                <a:cs typeface="Cambria"/>
              </a:rPr>
              <a:t>B</a:t>
            </a:r>
            <a:r>
              <a:rPr lang="en-US" dirty="0" smtClean="0">
                <a:latin typeface="Cambria"/>
                <a:cs typeface="Cambria"/>
              </a:rPr>
              <a:t>ack-arc </a:t>
            </a:r>
          </a:p>
          <a:p>
            <a:r>
              <a:rPr lang="en-US" dirty="0">
                <a:latin typeface="Cambria"/>
                <a:cs typeface="Cambria"/>
              </a:rPr>
              <a:t>b</a:t>
            </a:r>
            <a:r>
              <a:rPr lang="en-US" dirty="0" smtClean="0">
                <a:latin typeface="Cambria"/>
                <a:cs typeface="Cambria"/>
              </a:rPr>
              <a:t>asin caldera complex.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49311" y="298737"/>
            <a:ext cx="1243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Cambria"/>
                <a:cs typeface="Cambria"/>
              </a:rPr>
              <a:t>petrology</a:t>
            </a:r>
            <a:endParaRPr lang="en-US" sz="2000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0045" y="1320096"/>
            <a:ext cx="580016" cy="2801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90048" y="1330097"/>
            <a:ext cx="68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K</a:t>
            </a:r>
            <a:r>
              <a:rPr lang="en-US" sz="1400" baseline="-25000" dirty="0" smtClean="0">
                <a:latin typeface="Times"/>
                <a:cs typeface="Times"/>
              </a:rPr>
              <a:t>2</a:t>
            </a:r>
            <a:r>
              <a:rPr lang="en-US" sz="1400" dirty="0" smtClean="0">
                <a:latin typeface="Times"/>
                <a:cs typeface="Times"/>
              </a:rPr>
              <a:t>O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39231" y="1885250"/>
            <a:ext cx="4361146" cy="1037873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9277" y="3100855"/>
            <a:ext cx="3081100" cy="1203192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9277" y="4485822"/>
            <a:ext cx="3081100" cy="675003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9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66" y="0"/>
            <a:ext cx="9191644" cy="68983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53998" y="3131271"/>
            <a:ext cx="459894" cy="22779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86538" y="2540297"/>
            <a:ext cx="1084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52.50 +/- </a:t>
            </a:r>
            <a:r>
              <a:rPr lang="en-US" sz="1200" dirty="0" smtClean="0">
                <a:solidFill>
                  <a:srgbClr val="FFFFFF"/>
                </a:solidFill>
              </a:rPr>
              <a:t>0.16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(plagioclase)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52.95 +/- 0.22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     </a:t>
            </a:r>
            <a:r>
              <a:rPr lang="en-US" sz="1200" dirty="0">
                <a:solidFill>
                  <a:srgbClr val="FFFFFF"/>
                </a:solidFill>
              </a:rPr>
              <a:t>(</a:t>
            </a:r>
            <a:r>
              <a:rPr lang="en-US" sz="1200" dirty="0" err="1">
                <a:solidFill>
                  <a:srgbClr val="FFFFFF"/>
                </a:solidFill>
              </a:rPr>
              <a:t>biotite</a:t>
            </a:r>
            <a:r>
              <a:rPr lang="en-US" sz="1200" dirty="0">
                <a:solidFill>
                  <a:srgbClr val="FFFFFF"/>
                </a:solidFill>
              </a:rPr>
              <a:t>)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Feeder dike: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52.64 +/- 0.20</a:t>
            </a:r>
          </a:p>
          <a:p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    (</a:t>
            </a:r>
            <a:r>
              <a:rPr lang="en-US" sz="1200" dirty="0" err="1" smtClean="0">
                <a:solidFill>
                  <a:srgbClr val="FFFFFF"/>
                </a:solidFill>
              </a:rPr>
              <a:t>biotite</a:t>
            </a:r>
            <a:r>
              <a:rPr lang="en-US" sz="1200" dirty="0" smtClean="0">
                <a:solidFill>
                  <a:srgbClr val="FFFFFF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1309" y="254000"/>
            <a:ext cx="650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w</a:t>
            </a:r>
            <a:r>
              <a:rPr lang="en-US" dirty="0" smtClean="0"/>
              <a:t>t.%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44253" y="942108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48.6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6538" y="2536641"/>
            <a:ext cx="1032544" cy="13319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47260" y="2994305"/>
            <a:ext cx="1121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 52.8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9400" y="3591951"/>
            <a:ext cx="10843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1600" dirty="0" err="1" smtClean="0">
                <a:solidFill>
                  <a:srgbClr val="FFFFFF"/>
                </a:solidFill>
              </a:rPr>
              <a:t>Tlcp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Feeder dike: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51.79 +/- 0.25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 (plagioclase)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9173" y="5891796"/>
            <a:ext cx="95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53.0 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7620" y="2549771"/>
            <a:ext cx="4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Tat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0800000">
            <a:off x="8412049" y="4269912"/>
            <a:ext cx="459894" cy="22779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59400" y="2249625"/>
            <a:ext cx="1084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Ts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~ 50 Ma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-Lacustrine</a:t>
            </a:r>
          </a:p>
          <a:p>
            <a:r>
              <a:rPr lang="en-US" sz="1200" dirty="0" smtClean="0">
                <a:solidFill>
                  <a:srgbClr val="FFFFFF"/>
                </a:solidFill>
              </a:rPr>
              <a:t>-Green River    </a:t>
            </a:r>
          </a:p>
          <a:p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Formation.</a:t>
            </a:r>
          </a:p>
        </p:txBody>
      </p:sp>
      <p:sp>
        <p:nvSpPr>
          <p:cNvPr id="26" name="Right Arrow 25"/>
          <p:cNvSpPr/>
          <p:nvPr/>
        </p:nvSpPr>
        <p:spPr>
          <a:xfrm rot="10800000">
            <a:off x="8411309" y="2841065"/>
            <a:ext cx="459894" cy="22779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099173" y="3878695"/>
            <a:ext cx="443519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79015" y="4723159"/>
            <a:ext cx="885096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43967" y="2013482"/>
            <a:ext cx="510223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23385" y="1052119"/>
            <a:ext cx="738200" cy="5632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Tlca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dirty="0" smtClean="0"/>
              <a:t>62.6 - 65.2</a:t>
            </a:r>
          </a:p>
          <a:p>
            <a:r>
              <a:rPr lang="en-US" sz="1000" dirty="0">
                <a:solidFill>
                  <a:srgbClr val="FF0000"/>
                </a:solidFill>
              </a:rPr>
              <a:t>a</a:t>
            </a:r>
            <a:r>
              <a:rPr lang="en-US" sz="1000" dirty="0" smtClean="0">
                <a:solidFill>
                  <a:srgbClr val="FF0000"/>
                </a:solidFill>
              </a:rPr>
              <a:t>ndesite - dacite</a:t>
            </a:r>
            <a:endParaRPr lang="en-US" sz="10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000" dirty="0" err="1" smtClean="0">
                <a:solidFill>
                  <a:srgbClr val="FF0000"/>
                </a:solidFill>
              </a:rPr>
              <a:t>Tlcp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dirty="0" smtClean="0"/>
              <a:t>67.0 - 69.8</a:t>
            </a:r>
          </a:p>
          <a:p>
            <a:r>
              <a:rPr lang="en-US" sz="1000" dirty="0" err="1" smtClean="0">
                <a:solidFill>
                  <a:srgbClr val="FF0000"/>
                </a:solidFill>
              </a:rPr>
              <a:t>rhyodacite</a:t>
            </a:r>
            <a:endParaRPr lang="en-US" sz="10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 smtClean="0">
                <a:solidFill>
                  <a:srgbClr val="FF0000"/>
                </a:solidFill>
              </a:rPr>
              <a:t>Tat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 smtClean="0"/>
              <a:t>70.4 - 75.1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rhyolite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6862" y="5304692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ir fall/</a:t>
            </a:r>
          </a:p>
          <a:p>
            <a:r>
              <a:rPr lang="en-US" sz="1200" dirty="0" smtClean="0"/>
              <a:t>surge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925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7" grpId="0" animBg="1"/>
      <p:bldP spid="19" grpId="0"/>
      <p:bldP spid="20" grpId="0"/>
      <p:bldP spid="22" grpId="0"/>
      <p:bldP spid="23" grpId="0" animBg="1"/>
      <p:bldP spid="25" grpId="0"/>
      <p:bldP spid="2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1112" y="972935"/>
            <a:ext cx="2919612" cy="1143572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1112" y="4301165"/>
            <a:ext cx="2919612" cy="1501162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430" y="3114638"/>
            <a:ext cx="715596" cy="369332"/>
          </a:xfrm>
          <a:prstGeom prst="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5140’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8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4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6" y="-1"/>
            <a:ext cx="9150606" cy="6867521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598845" y="2560458"/>
            <a:ext cx="2178556" cy="2952786"/>
          </a:xfrm>
          <a:custGeom>
            <a:avLst/>
            <a:gdLst>
              <a:gd name="connsiteX0" fmla="*/ 0 w 2178556"/>
              <a:gd name="connsiteY0" fmla="*/ 2952786 h 2952786"/>
              <a:gd name="connsiteX1" fmla="*/ 629820 w 2178556"/>
              <a:gd name="connsiteY1" fmla="*/ 2622404 h 2952786"/>
              <a:gd name="connsiteX2" fmla="*/ 918917 w 2178556"/>
              <a:gd name="connsiteY2" fmla="*/ 2488186 h 2952786"/>
              <a:gd name="connsiteX3" fmla="*/ 1115090 w 2178556"/>
              <a:gd name="connsiteY3" fmla="*/ 2343644 h 2952786"/>
              <a:gd name="connsiteX4" fmla="*/ 1404188 w 2178556"/>
              <a:gd name="connsiteY4" fmla="*/ 2219751 h 2952786"/>
              <a:gd name="connsiteX5" fmla="*/ 1559062 w 2178556"/>
              <a:gd name="connsiteY5" fmla="*/ 2095858 h 2952786"/>
              <a:gd name="connsiteX6" fmla="*/ 1775885 w 2178556"/>
              <a:gd name="connsiteY6" fmla="*/ 1858396 h 2952786"/>
              <a:gd name="connsiteX7" fmla="*/ 1796535 w 2178556"/>
              <a:gd name="connsiteY7" fmla="*/ 1724179 h 2952786"/>
              <a:gd name="connsiteX8" fmla="*/ 1662311 w 2178556"/>
              <a:gd name="connsiteY8" fmla="*/ 1600286 h 2952786"/>
              <a:gd name="connsiteX9" fmla="*/ 1548737 w 2178556"/>
              <a:gd name="connsiteY9" fmla="*/ 1558988 h 2952786"/>
              <a:gd name="connsiteX10" fmla="*/ 1682961 w 2178556"/>
              <a:gd name="connsiteY10" fmla="*/ 1404122 h 2952786"/>
              <a:gd name="connsiteX11" fmla="*/ 1848159 w 2178556"/>
              <a:gd name="connsiteY11" fmla="*/ 1300877 h 2952786"/>
              <a:gd name="connsiteX12" fmla="*/ 1972058 w 2178556"/>
              <a:gd name="connsiteY12" fmla="*/ 1115038 h 2952786"/>
              <a:gd name="connsiteX13" fmla="*/ 2023683 w 2178556"/>
              <a:gd name="connsiteY13" fmla="*/ 887900 h 2952786"/>
              <a:gd name="connsiteX14" fmla="*/ 2157906 w 2178556"/>
              <a:gd name="connsiteY14" fmla="*/ 671087 h 2952786"/>
              <a:gd name="connsiteX15" fmla="*/ 2168231 w 2178556"/>
              <a:gd name="connsiteY15" fmla="*/ 443950 h 2952786"/>
              <a:gd name="connsiteX16" fmla="*/ 2178556 w 2178556"/>
              <a:gd name="connsiteY16" fmla="*/ 196164 h 2952786"/>
              <a:gd name="connsiteX17" fmla="*/ 2116607 w 2178556"/>
              <a:gd name="connsiteY17" fmla="*/ 0 h 295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78556" h="2952786">
                <a:moveTo>
                  <a:pt x="0" y="2952786"/>
                </a:moveTo>
                <a:lnTo>
                  <a:pt x="629820" y="2622404"/>
                </a:lnTo>
                <a:lnTo>
                  <a:pt x="918917" y="2488186"/>
                </a:lnTo>
                <a:lnTo>
                  <a:pt x="1115090" y="2343644"/>
                </a:lnTo>
                <a:lnTo>
                  <a:pt x="1404188" y="2219751"/>
                </a:lnTo>
                <a:lnTo>
                  <a:pt x="1559062" y="2095858"/>
                </a:lnTo>
                <a:lnTo>
                  <a:pt x="1775885" y="1858396"/>
                </a:lnTo>
                <a:lnTo>
                  <a:pt x="1796535" y="1724179"/>
                </a:lnTo>
                <a:lnTo>
                  <a:pt x="1662311" y="1600286"/>
                </a:lnTo>
                <a:lnTo>
                  <a:pt x="1548737" y="1558988"/>
                </a:lnTo>
                <a:lnTo>
                  <a:pt x="1682961" y="1404122"/>
                </a:lnTo>
                <a:lnTo>
                  <a:pt x="1848159" y="1300877"/>
                </a:lnTo>
                <a:lnTo>
                  <a:pt x="1972058" y="1115038"/>
                </a:lnTo>
                <a:lnTo>
                  <a:pt x="2023683" y="887900"/>
                </a:lnTo>
                <a:lnTo>
                  <a:pt x="2157906" y="671087"/>
                </a:lnTo>
                <a:lnTo>
                  <a:pt x="2168231" y="443950"/>
                </a:lnTo>
                <a:lnTo>
                  <a:pt x="2178556" y="196164"/>
                </a:lnTo>
                <a:lnTo>
                  <a:pt x="2116607" y="0"/>
                </a:lnTo>
              </a:path>
            </a:pathLst>
          </a:custGeom>
          <a:noFill/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03034" y="2058579"/>
            <a:ext cx="774368" cy="369332"/>
          </a:xfrm>
          <a:prstGeom prst="rect">
            <a:avLst/>
          </a:prstGeom>
          <a:solidFill>
            <a:srgbClr val="FFFFFF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AMCC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777401" y="2887133"/>
            <a:ext cx="126666" cy="8467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14068" y="3344333"/>
            <a:ext cx="189999" cy="7620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14934" y="3750733"/>
            <a:ext cx="199134" cy="7620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67801" y="4682066"/>
            <a:ext cx="126666" cy="67734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98934" y="5054599"/>
            <a:ext cx="126666" cy="93134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4735" y="5359400"/>
            <a:ext cx="126666" cy="153844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118533" y="3793067"/>
            <a:ext cx="5012267" cy="2286000"/>
          </a:xfrm>
          <a:custGeom>
            <a:avLst/>
            <a:gdLst>
              <a:gd name="connsiteX0" fmla="*/ 609600 w 5012267"/>
              <a:gd name="connsiteY0" fmla="*/ 1896533 h 2286000"/>
              <a:gd name="connsiteX1" fmla="*/ 1159934 w 5012267"/>
              <a:gd name="connsiteY1" fmla="*/ 1701800 h 2286000"/>
              <a:gd name="connsiteX2" fmla="*/ 1473200 w 5012267"/>
              <a:gd name="connsiteY2" fmla="*/ 1515533 h 2286000"/>
              <a:gd name="connsiteX3" fmla="*/ 1701800 w 5012267"/>
              <a:gd name="connsiteY3" fmla="*/ 1380066 h 2286000"/>
              <a:gd name="connsiteX4" fmla="*/ 1854200 w 5012267"/>
              <a:gd name="connsiteY4" fmla="*/ 1278466 h 2286000"/>
              <a:gd name="connsiteX5" fmla="*/ 2082800 w 5012267"/>
              <a:gd name="connsiteY5" fmla="*/ 1143000 h 2286000"/>
              <a:gd name="connsiteX6" fmla="*/ 2294467 w 5012267"/>
              <a:gd name="connsiteY6" fmla="*/ 999066 h 2286000"/>
              <a:gd name="connsiteX7" fmla="*/ 2489200 w 5012267"/>
              <a:gd name="connsiteY7" fmla="*/ 855133 h 2286000"/>
              <a:gd name="connsiteX8" fmla="*/ 2675467 w 5012267"/>
              <a:gd name="connsiteY8" fmla="*/ 728133 h 2286000"/>
              <a:gd name="connsiteX9" fmla="*/ 2904067 w 5012267"/>
              <a:gd name="connsiteY9" fmla="*/ 609600 h 2286000"/>
              <a:gd name="connsiteX10" fmla="*/ 3090334 w 5012267"/>
              <a:gd name="connsiteY10" fmla="*/ 474133 h 2286000"/>
              <a:gd name="connsiteX11" fmla="*/ 3285067 w 5012267"/>
              <a:gd name="connsiteY11" fmla="*/ 347133 h 2286000"/>
              <a:gd name="connsiteX12" fmla="*/ 3479800 w 5012267"/>
              <a:gd name="connsiteY12" fmla="*/ 203200 h 2286000"/>
              <a:gd name="connsiteX13" fmla="*/ 3598334 w 5012267"/>
              <a:gd name="connsiteY13" fmla="*/ 59266 h 2286000"/>
              <a:gd name="connsiteX14" fmla="*/ 3716867 w 5012267"/>
              <a:gd name="connsiteY14" fmla="*/ 0 h 2286000"/>
              <a:gd name="connsiteX15" fmla="*/ 3945467 w 5012267"/>
              <a:gd name="connsiteY15" fmla="*/ 110066 h 2286000"/>
              <a:gd name="connsiteX16" fmla="*/ 4131734 w 5012267"/>
              <a:gd name="connsiteY16" fmla="*/ 203200 h 2286000"/>
              <a:gd name="connsiteX17" fmla="*/ 4326467 w 5012267"/>
              <a:gd name="connsiteY17" fmla="*/ 135466 h 2286000"/>
              <a:gd name="connsiteX18" fmla="*/ 4538134 w 5012267"/>
              <a:gd name="connsiteY18" fmla="*/ 25400 h 2286000"/>
              <a:gd name="connsiteX19" fmla="*/ 4842934 w 5012267"/>
              <a:gd name="connsiteY19" fmla="*/ 110066 h 2286000"/>
              <a:gd name="connsiteX20" fmla="*/ 5012267 w 5012267"/>
              <a:gd name="connsiteY20" fmla="*/ 203200 h 2286000"/>
              <a:gd name="connsiteX21" fmla="*/ 4859867 w 5012267"/>
              <a:gd name="connsiteY21" fmla="*/ 389466 h 2286000"/>
              <a:gd name="connsiteX22" fmla="*/ 4512734 w 5012267"/>
              <a:gd name="connsiteY22" fmla="*/ 651933 h 2286000"/>
              <a:gd name="connsiteX23" fmla="*/ 4275667 w 5012267"/>
              <a:gd name="connsiteY23" fmla="*/ 855133 h 2286000"/>
              <a:gd name="connsiteX24" fmla="*/ 3911600 w 5012267"/>
              <a:gd name="connsiteY24" fmla="*/ 1117600 h 2286000"/>
              <a:gd name="connsiteX25" fmla="*/ 3412067 w 5012267"/>
              <a:gd name="connsiteY25" fmla="*/ 1456266 h 2286000"/>
              <a:gd name="connsiteX26" fmla="*/ 3242734 w 5012267"/>
              <a:gd name="connsiteY26" fmla="*/ 1591733 h 2286000"/>
              <a:gd name="connsiteX27" fmla="*/ 2929467 w 5012267"/>
              <a:gd name="connsiteY27" fmla="*/ 1845733 h 2286000"/>
              <a:gd name="connsiteX28" fmla="*/ 2573867 w 5012267"/>
              <a:gd name="connsiteY28" fmla="*/ 2040466 h 2286000"/>
              <a:gd name="connsiteX29" fmla="*/ 2328334 w 5012267"/>
              <a:gd name="connsiteY29" fmla="*/ 2201333 h 2286000"/>
              <a:gd name="connsiteX30" fmla="*/ 2192867 w 5012267"/>
              <a:gd name="connsiteY30" fmla="*/ 2252133 h 2286000"/>
              <a:gd name="connsiteX31" fmla="*/ 1693334 w 5012267"/>
              <a:gd name="connsiteY31" fmla="*/ 2269066 h 2286000"/>
              <a:gd name="connsiteX32" fmla="*/ 1092200 w 5012267"/>
              <a:gd name="connsiteY32" fmla="*/ 2243666 h 2286000"/>
              <a:gd name="connsiteX33" fmla="*/ 880534 w 5012267"/>
              <a:gd name="connsiteY33" fmla="*/ 2286000 h 2286000"/>
              <a:gd name="connsiteX34" fmla="*/ 457200 w 5012267"/>
              <a:gd name="connsiteY34" fmla="*/ 2260600 h 2286000"/>
              <a:gd name="connsiteX35" fmla="*/ 118534 w 5012267"/>
              <a:gd name="connsiteY35" fmla="*/ 2252133 h 2286000"/>
              <a:gd name="connsiteX36" fmla="*/ 0 w 5012267"/>
              <a:gd name="connsiteY36" fmla="*/ 2235200 h 2286000"/>
              <a:gd name="connsiteX37" fmla="*/ 42334 w 5012267"/>
              <a:gd name="connsiteY37" fmla="*/ 2142066 h 2286000"/>
              <a:gd name="connsiteX38" fmla="*/ 609600 w 5012267"/>
              <a:gd name="connsiteY38" fmla="*/ 1896533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12267" h="2286000">
                <a:moveTo>
                  <a:pt x="609600" y="1896533"/>
                </a:moveTo>
                <a:lnTo>
                  <a:pt x="1159934" y="1701800"/>
                </a:lnTo>
                <a:lnTo>
                  <a:pt x="1473200" y="1515533"/>
                </a:lnTo>
                <a:lnTo>
                  <a:pt x="1701800" y="1380066"/>
                </a:lnTo>
                <a:lnTo>
                  <a:pt x="1854200" y="1278466"/>
                </a:lnTo>
                <a:lnTo>
                  <a:pt x="2082800" y="1143000"/>
                </a:lnTo>
                <a:lnTo>
                  <a:pt x="2294467" y="999066"/>
                </a:lnTo>
                <a:lnTo>
                  <a:pt x="2489200" y="855133"/>
                </a:lnTo>
                <a:lnTo>
                  <a:pt x="2675467" y="728133"/>
                </a:lnTo>
                <a:lnTo>
                  <a:pt x="2904067" y="609600"/>
                </a:lnTo>
                <a:lnTo>
                  <a:pt x="3090334" y="474133"/>
                </a:lnTo>
                <a:lnTo>
                  <a:pt x="3285067" y="347133"/>
                </a:lnTo>
                <a:lnTo>
                  <a:pt x="3479800" y="203200"/>
                </a:lnTo>
                <a:lnTo>
                  <a:pt x="3598334" y="59266"/>
                </a:lnTo>
                <a:lnTo>
                  <a:pt x="3716867" y="0"/>
                </a:lnTo>
                <a:lnTo>
                  <a:pt x="3945467" y="110066"/>
                </a:lnTo>
                <a:lnTo>
                  <a:pt x="4131734" y="203200"/>
                </a:lnTo>
                <a:lnTo>
                  <a:pt x="4326467" y="135466"/>
                </a:lnTo>
                <a:lnTo>
                  <a:pt x="4538134" y="25400"/>
                </a:lnTo>
                <a:lnTo>
                  <a:pt x="4842934" y="110066"/>
                </a:lnTo>
                <a:lnTo>
                  <a:pt x="5012267" y="203200"/>
                </a:lnTo>
                <a:lnTo>
                  <a:pt x="4859867" y="389466"/>
                </a:lnTo>
                <a:lnTo>
                  <a:pt x="4512734" y="651933"/>
                </a:lnTo>
                <a:lnTo>
                  <a:pt x="4275667" y="855133"/>
                </a:lnTo>
                <a:lnTo>
                  <a:pt x="3911600" y="1117600"/>
                </a:lnTo>
                <a:lnTo>
                  <a:pt x="3412067" y="1456266"/>
                </a:lnTo>
                <a:lnTo>
                  <a:pt x="3242734" y="1591733"/>
                </a:lnTo>
                <a:lnTo>
                  <a:pt x="2929467" y="1845733"/>
                </a:lnTo>
                <a:lnTo>
                  <a:pt x="2573867" y="2040466"/>
                </a:lnTo>
                <a:lnTo>
                  <a:pt x="2328334" y="2201333"/>
                </a:lnTo>
                <a:lnTo>
                  <a:pt x="2192867" y="2252133"/>
                </a:lnTo>
                <a:lnTo>
                  <a:pt x="1693334" y="2269066"/>
                </a:lnTo>
                <a:lnTo>
                  <a:pt x="1092200" y="2243666"/>
                </a:lnTo>
                <a:lnTo>
                  <a:pt x="880534" y="2286000"/>
                </a:lnTo>
                <a:lnTo>
                  <a:pt x="457200" y="2260600"/>
                </a:lnTo>
                <a:lnTo>
                  <a:pt x="118534" y="2252133"/>
                </a:lnTo>
                <a:lnTo>
                  <a:pt x="0" y="2235200"/>
                </a:lnTo>
                <a:lnTo>
                  <a:pt x="42334" y="2142066"/>
                </a:lnTo>
                <a:lnTo>
                  <a:pt x="609600" y="189653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1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9680445">
            <a:off x="1280172" y="5112605"/>
            <a:ext cx="1775258" cy="52322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Great Falls </a:t>
            </a:r>
          </a:p>
          <a:p>
            <a:r>
              <a:rPr lang="en-US" sz="1400" b="1" dirty="0" smtClean="0"/>
              <a:t>Tectonic Zone</a:t>
            </a:r>
            <a:endParaRPr lang="en-US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709700" y="374687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0224" y="385168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535305" y="477840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167801" y="5709735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3276600" y="4445000"/>
            <a:ext cx="474133" cy="313267"/>
          </a:xfrm>
          <a:custGeom>
            <a:avLst/>
            <a:gdLst>
              <a:gd name="connsiteX0" fmla="*/ 0 w 474133"/>
              <a:gd name="connsiteY0" fmla="*/ 313267 h 313267"/>
              <a:gd name="connsiteX1" fmla="*/ 177800 w 474133"/>
              <a:gd name="connsiteY1" fmla="*/ 296333 h 313267"/>
              <a:gd name="connsiteX2" fmla="*/ 330200 w 474133"/>
              <a:gd name="connsiteY2" fmla="*/ 228600 h 313267"/>
              <a:gd name="connsiteX3" fmla="*/ 431800 w 474133"/>
              <a:gd name="connsiteY3" fmla="*/ 110067 h 313267"/>
              <a:gd name="connsiteX4" fmla="*/ 474133 w 474133"/>
              <a:gd name="connsiteY4" fmla="*/ 0 h 3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33" h="313267">
                <a:moveTo>
                  <a:pt x="0" y="313267"/>
                </a:moveTo>
                <a:lnTo>
                  <a:pt x="177800" y="296333"/>
                </a:lnTo>
                <a:lnTo>
                  <a:pt x="330200" y="228600"/>
                </a:lnTo>
                <a:lnTo>
                  <a:pt x="431800" y="110067"/>
                </a:lnTo>
                <a:lnTo>
                  <a:pt x="474133" y="0"/>
                </a:lnTo>
              </a:path>
            </a:pathLst>
          </a:custGeom>
          <a:ln w="38100" cmpd="dbl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cxnSp>
        <p:nvCxnSpPr>
          <p:cNvPr id="57" name="Straight Connector 56"/>
          <p:cNvCxnSpPr>
            <a:stCxn id="45" idx="3"/>
          </p:cNvCxnSpPr>
          <p:nvPr/>
        </p:nvCxnSpPr>
        <p:spPr>
          <a:xfrm flipH="1" flipV="1">
            <a:off x="3588564" y="4493846"/>
            <a:ext cx="119836" cy="61221"/>
          </a:xfrm>
          <a:prstGeom prst="line">
            <a:avLst/>
          </a:prstGeom>
          <a:ln w="38100" cmpd="dbl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449201" y="4611077"/>
            <a:ext cx="40369" cy="96392"/>
          </a:xfrm>
          <a:prstGeom prst="line">
            <a:avLst/>
          </a:prstGeom>
          <a:ln w="38100" cmpd="dbl"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9468383">
            <a:off x="3854830" y="4136499"/>
            <a:ext cx="861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Cauldron 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wall</a:t>
            </a:r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001329" y="1020728"/>
            <a:ext cx="1854201" cy="830997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Eocene </a:t>
            </a:r>
            <a:r>
              <a:rPr lang="en-US" sz="2400" b="1" dirty="0" smtClean="0"/>
              <a:t>Time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53-49 Ma</a:t>
            </a:r>
            <a:endParaRPr lang="en-US" sz="2400" b="1" dirty="0"/>
          </a:p>
        </p:txBody>
      </p:sp>
      <p:sp>
        <p:nvSpPr>
          <p:cNvPr id="65" name="Rectangle 64"/>
          <p:cNvSpPr/>
          <p:nvPr/>
        </p:nvSpPr>
        <p:spPr>
          <a:xfrm>
            <a:off x="6476999" y="957914"/>
            <a:ext cx="2582335" cy="2095500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76999" y="3205814"/>
            <a:ext cx="2582335" cy="1239186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193143" y="4092368"/>
            <a:ext cx="120347" cy="108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714068" y="4390745"/>
            <a:ext cx="120347" cy="108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89027" y="4390745"/>
            <a:ext cx="120347" cy="108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898325" y="4701421"/>
            <a:ext cx="120347" cy="108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588381" y="4015619"/>
            <a:ext cx="979714" cy="647095"/>
          </a:xfrm>
          <a:custGeom>
            <a:avLst/>
            <a:gdLst>
              <a:gd name="connsiteX0" fmla="*/ 0 w 979714"/>
              <a:gd name="connsiteY0" fmla="*/ 647095 h 647095"/>
              <a:gd name="connsiteX1" fmla="*/ 181429 w 979714"/>
              <a:gd name="connsiteY1" fmla="*/ 520095 h 647095"/>
              <a:gd name="connsiteX2" fmla="*/ 247952 w 979714"/>
              <a:gd name="connsiteY2" fmla="*/ 471714 h 647095"/>
              <a:gd name="connsiteX3" fmla="*/ 362857 w 979714"/>
              <a:gd name="connsiteY3" fmla="*/ 429381 h 647095"/>
              <a:gd name="connsiteX4" fmla="*/ 508000 w 979714"/>
              <a:gd name="connsiteY4" fmla="*/ 350762 h 647095"/>
              <a:gd name="connsiteX5" fmla="*/ 592667 w 979714"/>
              <a:gd name="connsiteY5" fmla="*/ 272143 h 647095"/>
              <a:gd name="connsiteX6" fmla="*/ 719667 w 979714"/>
              <a:gd name="connsiteY6" fmla="*/ 181429 h 647095"/>
              <a:gd name="connsiteX7" fmla="*/ 810381 w 979714"/>
              <a:gd name="connsiteY7" fmla="*/ 133048 h 647095"/>
              <a:gd name="connsiteX8" fmla="*/ 913190 w 979714"/>
              <a:gd name="connsiteY8" fmla="*/ 60476 h 647095"/>
              <a:gd name="connsiteX9" fmla="*/ 979714 w 979714"/>
              <a:gd name="connsiteY9" fmla="*/ 0 h 64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714" h="647095">
                <a:moveTo>
                  <a:pt x="0" y="647095"/>
                </a:moveTo>
                <a:lnTo>
                  <a:pt x="181429" y="520095"/>
                </a:lnTo>
                <a:lnTo>
                  <a:pt x="247952" y="471714"/>
                </a:lnTo>
                <a:lnTo>
                  <a:pt x="362857" y="429381"/>
                </a:lnTo>
                <a:lnTo>
                  <a:pt x="508000" y="350762"/>
                </a:lnTo>
                <a:lnTo>
                  <a:pt x="592667" y="272143"/>
                </a:lnTo>
                <a:lnTo>
                  <a:pt x="719667" y="181429"/>
                </a:lnTo>
                <a:lnTo>
                  <a:pt x="810381" y="133048"/>
                </a:lnTo>
                <a:lnTo>
                  <a:pt x="913190" y="60476"/>
                </a:lnTo>
                <a:lnTo>
                  <a:pt x="979714" y="0"/>
                </a:lnTo>
              </a:path>
            </a:pathLst>
          </a:cu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642810" y="4215190"/>
            <a:ext cx="1064380" cy="702764"/>
          </a:xfrm>
          <a:custGeom>
            <a:avLst/>
            <a:gdLst>
              <a:gd name="connsiteX0" fmla="*/ 0 w 943428"/>
              <a:gd name="connsiteY0" fmla="*/ 622905 h 622905"/>
              <a:gd name="connsiteX1" fmla="*/ 151190 w 943428"/>
              <a:gd name="connsiteY1" fmla="*/ 477762 h 622905"/>
              <a:gd name="connsiteX2" fmla="*/ 326571 w 943428"/>
              <a:gd name="connsiteY2" fmla="*/ 417286 h 622905"/>
              <a:gd name="connsiteX3" fmla="*/ 508000 w 943428"/>
              <a:gd name="connsiteY3" fmla="*/ 296333 h 622905"/>
              <a:gd name="connsiteX4" fmla="*/ 635000 w 943428"/>
              <a:gd name="connsiteY4" fmla="*/ 193524 h 622905"/>
              <a:gd name="connsiteX5" fmla="*/ 822476 w 943428"/>
              <a:gd name="connsiteY5" fmla="*/ 96762 h 622905"/>
              <a:gd name="connsiteX6" fmla="*/ 943428 w 943428"/>
              <a:gd name="connsiteY6" fmla="*/ 0 h 62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428" h="622905">
                <a:moveTo>
                  <a:pt x="0" y="622905"/>
                </a:moveTo>
                <a:lnTo>
                  <a:pt x="151190" y="477762"/>
                </a:lnTo>
                <a:lnTo>
                  <a:pt x="326571" y="417286"/>
                </a:lnTo>
                <a:lnTo>
                  <a:pt x="508000" y="296333"/>
                </a:lnTo>
                <a:lnTo>
                  <a:pt x="635000" y="193524"/>
                </a:lnTo>
                <a:lnTo>
                  <a:pt x="822476" y="96762"/>
                </a:lnTo>
                <a:lnTo>
                  <a:pt x="943428" y="0"/>
                </a:lnTo>
              </a:path>
            </a:pathLst>
          </a:custGeom>
          <a:noFill/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2898325" y="3419209"/>
            <a:ext cx="490702" cy="6970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351984" y="2772878"/>
            <a:ext cx="1511494" cy="64633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&gt;</a:t>
            </a:r>
            <a:r>
              <a:rPr lang="en-US" b="1" dirty="0" smtClean="0"/>
              <a:t> </a:t>
            </a:r>
            <a:r>
              <a:rPr lang="en-US" b="1" dirty="0" smtClean="0"/>
              <a:t>1 km </a:t>
            </a:r>
            <a:r>
              <a:rPr lang="en-US" b="1" dirty="0" smtClean="0"/>
              <a:t>normal offset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910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5" grpId="0" animBg="1"/>
      <p:bldP spid="63" grpId="0"/>
      <p:bldP spid="64" grpId="0" animBg="1"/>
      <p:bldP spid="65" grpId="0" animBg="1"/>
      <p:bldP spid="65" grpId="1" animBg="1"/>
      <p:bldP spid="67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</TotalTime>
  <Words>240</Words>
  <Application>Microsoft Macintosh PowerPoint</Application>
  <PresentationFormat>On-screen Show (4:3)</PresentationFormat>
  <Paragraphs>76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Montana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Administrator</dc:creator>
  <cp:lastModifiedBy>System Administrator</cp:lastModifiedBy>
  <cp:revision>100</cp:revision>
  <dcterms:created xsi:type="dcterms:W3CDTF">2014-03-03T21:40:28Z</dcterms:created>
  <dcterms:modified xsi:type="dcterms:W3CDTF">2014-05-14T19:57:35Z</dcterms:modified>
</cp:coreProperties>
</file>