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7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789C58C-ABD7-46C6-B513-4553D20E0D86}" type="datetimeFigureOut">
              <a:rPr lang="en-US" smtClean="0"/>
              <a:t>3/16/2014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7CEFD0E-6696-4BC1-B58D-18851B23E0C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013430"/>
            <a:ext cx="838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Stratigraphic </a:t>
            </a:r>
            <a:r>
              <a:rPr lang="en-US" sz="3200" b="1" dirty="0"/>
              <a:t>Variations within Morrowan </a:t>
            </a:r>
            <a:r>
              <a:rPr lang="en-US" sz="3200" b="1" dirty="0" smtClean="0"/>
              <a:t>and Lower </a:t>
            </a:r>
            <a:r>
              <a:rPr lang="en-US" sz="3200" b="1" dirty="0"/>
              <a:t>Atoka Strata on the Arkoma Shelf, </a:t>
            </a:r>
            <a:r>
              <a:rPr lang="en-US" sz="3200" b="1" dirty="0" smtClean="0"/>
              <a:t>in </a:t>
            </a:r>
            <a:r>
              <a:rPr lang="en-US" sz="3200" b="1" dirty="0"/>
              <a:t>Early Pennsylvanian </a:t>
            </a:r>
            <a:r>
              <a:rPr lang="en-US" sz="3200" b="1" dirty="0" smtClean="0"/>
              <a:t>Time, </a:t>
            </a:r>
            <a:r>
              <a:rPr lang="en-US" sz="3200" b="1" dirty="0"/>
              <a:t>Northwest Arkansas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3365718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Elizabeth Studebaker 	University of Arkansas</a:t>
            </a:r>
          </a:p>
          <a:p>
            <a:pPr algn="ctr"/>
            <a:r>
              <a:rPr lang="en-US" sz="2800" dirty="0" err="1" smtClean="0"/>
              <a:t>Doy</a:t>
            </a:r>
            <a:r>
              <a:rPr lang="en-US" sz="2800" dirty="0" smtClean="0"/>
              <a:t> L. Zachry		University of Arkansas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65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83587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Google earth image of study area which includes Franklin and Johnson Counties in northwest Arkansas.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2" y="457200"/>
            <a:ext cx="7953968" cy="549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37744" y="219456"/>
            <a:ext cx="2004075" cy="1752600"/>
            <a:chOff x="192024" y="228600"/>
            <a:chExt cx="2719050" cy="234354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24" y="228600"/>
              <a:ext cx="2719050" cy="2343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86739" y="697310"/>
              <a:ext cx="484595" cy="3515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6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7912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Petra generated map of study area including well locations that were utilized for the construction of cross sections, isopach maps, and structural contour maps.  Approximately 342 were selected for use.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6" y="457200"/>
            <a:ext cx="7799734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4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943708" cy="5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96842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Google Earth image of study area depicting cross section lines A, B, C, D, E in Franklin and Johnson Counties.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51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09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North-South </a:t>
            </a:r>
            <a:r>
              <a:rPr lang="en-US" sz="1600" dirty="0"/>
              <a:t>c</a:t>
            </a:r>
            <a:r>
              <a:rPr lang="en-US" sz="1600" dirty="0" smtClean="0"/>
              <a:t>ross </a:t>
            </a:r>
            <a:r>
              <a:rPr lang="en-US" sz="1600" dirty="0"/>
              <a:t>s</a:t>
            </a:r>
            <a:r>
              <a:rPr lang="en-US" sz="1600" dirty="0" smtClean="0"/>
              <a:t>ection </a:t>
            </a:r>
            <a:r>
              <a:rPr lang="en-US" sz="1600" dirty="0"/>
              <a:t>E</a:t>
            </a:r>
            <a:r>
              <a:rPr lang="en-US" sz="1600" dirty="0" smtClean="0"/>
              <a:t> – </a:t>
            </a:r>
            <a:r>
              <a:rPr lang="en-US" sz="1600" dirty="0"/>
              <a:t>E</a:t>
            </a:r>
            <a:r>
              <a:rPr lang="en-US" sz="1600" dirty="0" smtClean="0"/>
              <a:t>’ located in Johnson County in  Township 9N-12N, Range 24W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" y="3124200"/>
            <a:ext cx="3733800" cy="233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6" y="0"/>
            <a:ext cx="3814144" cy="6858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562600" y="11430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91400" y="38862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77000" y="20574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953000" y="4572000"/>
            <a:ext cx="2276628" cy="248009"/>
            <a:chOff x="1898130" y="5176358"/>
            <a:chExt cx="2276628" cy="2480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130" y="5181600"/>
              <a:ext cx="217109" cy="2064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181600"/>
              <a:ext cx="217108" cy="2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57400" y="5176358"/>
              <a:ext cx="9477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ysClr val="windowText" lastClr="000000"/>
                  </a:solidFill>
                </a:rPr>
                <a:t>Lower Atoka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4200" y="5178146"/>
              <a:ext cx="1050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ysClr val="windowText" lastClr="000000"/>
                  </a:solidFill>
                </a:rPr>
                <a:t>Morrowan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27003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Structural contour map, generated in Petra, of the top of the Pitkin (Mississippian).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3" b="14000"/>
          <a:stretch/>
        </p:blipFill>
        <p:spPr>
          <a:xfrm>
            <a:off x="13774" y="914400"/>
            <a:ext cx="9116452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27003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Structural contour map of the top of the Morrowan.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3" b="13866"/>
          <a:stretch/>
        </p:blipFill>
        <p:spPr>
          <a:xfrm>
            <a:off x="13774" y="914400"/>
            <a:ext cx="9116452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27003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Structural contour map of the top of the Lower Atoka.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3" b="13866"/>
          <a:stretch/>
        </p:blipFill>
        <p:spPr>
          <a:xfrm>
            <a:off x="13774" y="908304"/>
            <a:ext cx="9116452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27003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Isopach map of the Morrowan illustrating thickening to the southeast.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 b="13867"/>
          <a:stretch/>
        </p:blipFill>
        <p:spPr>
          <a:xfrm>
            <a:off x="13774" y="914400"/>
            <a:ext cx="9116452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27003"/>
            <a:ext cx="82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Isopach map of the lower Atoka displaying thickening to the south.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3" b="13866"/>
          <a:stretch/>
        </p:blipFill>
        <p:spPr>
          <a:xfrm>
            <a:off x="13774" y="908304"/>
            <a:ext cx="9116452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57222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West to East stratigraphic cross </a:t>
            </a:r>
            <a:r>
              <a:rPr lang="en-US" sz="1600" dirty="0"/>
              <a:t>s</a:t>
            </a:r>
            <a:r>
              <a:rPr lang="en-US" sz="1600" dirty="0" smtClean="0"/>
              <a:t>ection C – C’ hung on the Sells.  Located in Franklin and Johnson Counties in Township 12N, Range 28W-23W.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" y="-23674"/>
            <a:ext cx="9144000" cy="55834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4879223"/>
            <a:ext cx="2276628" cy="248009"/>
            <a:chOff x="1898130" y="5176358"/>
            <a:chExt cx="2276628" cy="24800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130" y="5181600"/>
              <a:ext cx="217109" cy="2064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181600"/>
              <a:ext cx="217108" cy="2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057400" y="5176358"/>
              <a:ext cx="9477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ysClr val="windowText" lastClr="000000"/>
                  </a:solidFill>
                </a:rPr>
                <a:t>Lower Atoka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24200" y="5178146"/>
              <a:ext cx="1050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ysClr val="windowText" lastClr="000000"/>
                  </a:solidFill>
                </a:rPr>
                <a:t>Morrowan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52400" y="122238"/>
            <a:ext cx="815340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 Arkoma Shelf and Basin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249658" cy="567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439084"/>
            <a:ext cx="6249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Haley and others, 1993, Geologic Map of Arkansas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1981200" y="2133600"/>
            <a:ext cx="914400" cy="533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791200"/>
            <a:ext cx="534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West to East stratigraphic cross </a:t>
            </a:r>
            <a:r>
              <a:rPr lang="en-US" sz="1600" dirty="0"/>
              <a:t>s</a:t>
            </a:r>
            <a:r>
              <a:rPr lang="en-US" sz="1600" dirty="0" smtClean="0"/>
              <a:t>ection D – </a:t>
            </a:r>
            <a:r>
              <a:rPr lang="en-US" sz="1600" dirty="0"/>
              <a:t>D</a:t>
            </a:r>
            <a:r>
              <a:rPr lang="en-US" sz="1600" dirty="0" smtClean="0"/>
              <a:t>’ hung on the Sells.  Located in southern Franklin and Johnson Counties in Township 10N, Range 29W-24W.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501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90849"/>
            <a:ext cx="3204091" cy="20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06700" y="4800600"/>
            <a:ext cx="2276628" cy="248009"/>
            <a:chOff x="1898130" y="5176358"/>
            <a:chExt cx="2276628" cy="2480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130" y="5181600"/>
              <a:ext cx="217109" cy="2064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181600"/>
              <a:ext cx="217108" cy="2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57400" y="5176358"/>
              <a:ext cx="9477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ysClr val="windowText" lastClr="000000"/>
                  </a:solidFill>
                </a:rPr>
                <a:t>Lower Atoka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4200" y="5178146"/>
              <a:ext cx="1050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ysClr val="windowText" lastClr="000000"/>
                  </a:solidFill>
                </a:rPr>
                <a:t>Morrowan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3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09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North-South </a:t>
            </a:r>
            <a:r>
              <a:rPr lang="en-US" sz="1600" dirty="0"/>
              <a:t>c</a:t>
            </a:r>
            <a:r>
              <a:rPr lang="en-US" sz="1600" dirty="0" smtClean="0"/>
              <a:t>ross </a:t>
            </a:r>
            <a:r>
              <a:rPr lang="en-US" sz="1600" dirty="0"/>
              <a:t>s</a:t>
            </a:r>
            <a:r>
              <a:rPr lang="en-US" sz="1600" dirty="0" smtClean="0"/>
              <a:t>ection </a:t>
            </a:r>
            <a:r>
              <a:rPr lang="en-US" sz="1600" dirty="0"/>
              <a:t>E</a:t>
            </a:r>
            <a:r>
              <a:rPr lang="en-US" sz="1600" dirty="0" smtClean="0"/>
              <a:t> – </a:t>
            </a:r>
            <a:r>
              <a:rPr lang="en-US" sz="1600" dirty="0"/>
              <a:t>E</a:t>
            </a:r>
            <a:r>
              <a:rPr lang="en-US" sz="1600" dirty="0" smtClean="0"/>
              <a:t>’ located in Johnson County in  Township 9N-12N, Range 24W</a:t>
            </a:r>
            <a:endParaRPr 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4" y="3124200"/>
            <a:ext cx="3733800" cy="233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6" y="0"/>
            <a:ext cx="3814144" cy="6858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562600" y="11430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91400" y="38862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77000" y="2057400"/>
            <a:ext cx="0" cy="262631"/>
          </a:xfrm>
          <a:prstGeom prst="straightConnector1">
            <a:avLst/>
          </a:prstGeom>
          <a:ln w="15875">
            <a:tailEnd type="stealth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953000" y="4572000"/>
            <a:ext cx="2276628" cy="248009"/>
            <a:chOff x="1898130" y="5176358"/>
            <a:chExt cx="2276628" cy="2480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130" y="5181600"/>
              <a:ext cx="217109" cy="2064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181600"/>
              <a:ext cx="217108" cy="2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57400" y="5176358"/>
              <a:ext cx="9477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ysClr val="windowText" lastClr="000000"/>
                  </a:solidFill>
                </a:rPr>
                <a:t>Lower Atoka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4200" y="5178146"/>
              <a:ext cx="1050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ysClr val="windowText" lastClr="000000"/>
                  </a:solidFill>
                </a:rPr>
                <a:t>Morrowan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72220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 to South stratigraphic cross </a:t>
            </a:r>
            <a:r>
              <a:rPr lang="en-US" sz="1600" dirty="0"/>
              <a:t>s</a:t>
            </a:r>
            <a:r>
              <a:rPr lang="en-US" sz="1600" dirty="0" smtClean="0"/>
              <a:t>ection </a:t>
            </a:r>
            <a:r>
              <a:rPr lang="en-US" sz="1600" dirty="0"/>
              <a:t>E</a:t>
            </a:r>
            <a:r>
              <a:rPr lang="en-US" sz="1600" dirty="0" smtClean="0"/>
              <a:t> – </a:t>
            </a:r>
            <a:r>
              <a:rPr lang="en-US" sz="1600" dirty="0"/>
              <a:t>E</a:t>
            </a:r>
            <a:r>
              <a:rPr lang="en-US" sz="1600" dirty="0" smtClean="0"/>
              <a:t>’ hung on the Sells in Johnson County in Township 9N-12N, Range 24W.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715"/>
            <a:ext cx="8153400" cy="561108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17615"/>
            <a:ext cx="2819400" cy="17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14400" y="5011478"/>
            <a:ext cx="2276628" cy="248009"/>
            <a:chOff x="1898130" y="5176358"/>
            <a:chExt cx="2276628" cy="24800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130" y="5181600"/>
              <a:ext cx="217109" cy="2064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5181600"/>
              <a:ext cx="217108" cy="2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57400" y="5176358"/>
              <a:ext cx="9477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ysClr val="windowText" lastClr="000000"/>
                  </a:solidFill>
                </a:rPr>
                <a:t>Lower Atoka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4200" y="5178146"/>
              <a:ext cx="105055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ysClr val="windowText" lastClr="000000"/>
                  </a:solidFill>
                </a:rPr>
                <a:t>Morrowan</a:t>
              </a:r>
              <a:endParaRPr lang="en-US" sz="1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9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914400" y="1676401"/>
            <a:ext cx="7772400" cy="3657599"/>
          </a:xfrm>
          <a:prstGeom prst="rect">
            <a:avLst/>
          </a:prstGeom>
        </p:spPr>
        <p:txBody>
          <a:bodyPr/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Deposition occurred on stable shelf</a:t>
            </a:r>
          </a:p>
          <a:p>
            <a:r>
              <a:rPr lang="en-US" dirty="0" smtClean="0"/>
              <a:t>Influx of </a:t>
            </a:r>
            <a:r>
              <a:rPr lang="en-US" dirty="0" err="1" smtClean="0"/>
              <a:t>terrigenous</a:t>
            </a:r>
            <a:r>
              <a:rPr lang="en-US" dirty="0" smtClean="0"/>
              <a:t> sediments from the east</a:t>
            </a:r>
          </a:p>
          <a:p>
            <a:r>
              <a:rPr lang="en-US" dirty="0" smtClean="0"/>
              <a:t>Initial subsidence in northern part of basin provided accommodation space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609600" y="762000"/>
            <a:ext cx="75438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/>
              <a:t>Conclusions: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662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52400" y="350838"/>
            <a:ext cx="815340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 Arkoma Shelf and Basin</a:t>
            </a:r>
            <a:endParaRPr 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48462" cy="495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9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249936" y="350838"/>
            <a:ext cx="86868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400" b="1" smtClean="0"/>
              <a:t>Morrowan and Lower Atokan Stratigraphy</a:t>
            </a:r>
            <a:endParaRPr lang="en-US" sz="3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6952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5730" y="2209800"/>
            <a:ext cx="4547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Pennsylvanian       	Section</a:t>
            </a:r>
            <a:endParaRPr lang="en-US" sz="4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68808" y="152400"/>
            <a:ext cx="3505200" cy="6512147"/>
            <a:chOff x="3429000" y="0"/>
            <a:chExt cx="3352800" cy="616629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2133601" cy="616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86400" y="12954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Lower Atoka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86400" y="34290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Morrowan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5410200"/>
              <a:ext cx="1295400" cy="43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Pitkin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(Mississippian)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9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533400"/>
            <a:ext cx="75438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Hale, Cane Hill Member</a:t>
            </a:r>
            <a:endParaRPr 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895110" y="140208"/>
            <a:ext cx="3430731" cy="6512147"/>
            <a:chOff x="3381588" y="0"/>
            <a:chExt cx="3354493" cy="616629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588" y="0"/>
              <a:ext cx="2133601" cy="616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486400" y="12954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Lower Atoka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34290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Morrowan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0681" y="5410200"/>
              <a:ext cx="1295400" cy="43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Pitkin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(Mississippian)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r="21888" b="26209"/>
          <a:stretch/>
        </p:blipFill>
        <p:spPr>
          <a:xfrm>
            <a:off x="161266" y="1447800"/>
            <a:ext cx="5629934" cy="37673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23360" y="5211772"/>
            <a:ext cx="1724398" cy="8729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381000"/>
            <a:ext cx="75438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Prairie Grove Member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15000" y="193453"/>
            <a:ext cx="3505200" cy="6512147"/>
            <a:chOff x="3429000" y="0"/>
            <a:chExt cx="3352800" cy="616629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2133601" cy="616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86400" y="12954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Lower Atoka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86400" y="34290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Morrowan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5410200"/>
              <a:ext cx="1295400" cy="43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Pitkin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(Mississippian)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3909"/>
            <a:ext cx="5029988" cy="37724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00402" y="4431483"/>
            <a:ext cx="1724398" cy="9787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11222"/>
            <a:ext cx="5943600" cy="1517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smtClean="0"/>
              <a:t>Kessler and Dye Shale     Members</a:t>
            </a:r>
            <a:endParaRPr lang="en-US" sz="4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15000" y="193453"/>
            <a:ext cx="3505200" cy="6512147"/>
            <a:chOff x="3429000" y="0"/>
            <a:chExt cx="3352800" cy="616629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2133601" cy="616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86400" y="12954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Lower Atoka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86400" y="34290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Morrowan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5410200"/>
              <a:ext cx="1295400" cy="43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Pitkin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(Mississippian)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172199" y="3810001"/>
            <a:ext cx="1773383" cy="4893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1" b="26250"/>
          <a:stretch/>
        </p:blipFill>
        <p:spPr>
          <a:xfrm>
            <a:off x="201168" y="1828800"/>
            <a:ext cx="530397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52400"/>
            <a:ext cx="5668523" cy="1517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 smtClean="0"/>
              <a:t>   Lower Atoka                Sandstone Units</a:t>
            </a:r>
            <a:endParaRPr lang="en-US" sz="4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15000" y="193453"/>
            <a:ext cx="3505200" cy="6512147"/>
            <a:chOff x="3429000" y="0"/>
            <a:chExt cx="3352800" cy="616629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2133601" cy="616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86400" y="12954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Lower Atoka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86400" y="3429000"/>
              <a:ext cx="1143000" cy="26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Morrowan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6400" y="5410200"/>
              <a:ext cx="1295400" cy="43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Pitkin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(Mississippian)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172198" y="1703507"/>
            <a:ext cx="1773383" cy="22497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 b="25656"/>
          <a:stretch/>
        </p:blipFill>
        <p:spPr>
          <a:xfrm>
            <a:off x="119200" y="2057400"/>
            <a:ext cx="5443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84</TotalTime>
  <Words>399</Words>
  <Application>Microsoft Office PowerPoint</Application>
  <PresentationFormat>On-screen Show (4:3)</PresentationFormat>
  <Paragraphs>62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UAEX</dc:creator>
  <cp:lastModifiedBy>UAEX</cp:lastModifiedBy>
  <cp:revision>11</cp:revision>
  <dcterms:created xsi:type="dcterms:W3CDTF">2014-03-16T19:50:32Z</dcterms:created>
  <dcterms:modified xsi:type="dcterms:W3CDTF">2014-03-17T03:41:49Z</dcterms:modified>
</cp:coreProperties>
</file>