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69" r:id="rId3"/>
    <p:sldId id="256" r:id="rId4"/>
    <p:sldId id="258" r:id="rId5"/>
    <p:sldId id="259" r:id="rId6"/>
    <p:sldId id="260" r:id="rId7"/>
    <p:sldId id="274" r:id="rId8"/>
    <p:sldId id="261" r:id="rId9"/>
    <p:sldId id="262" r:id="rId10"/>
    <p:sldId id="273" r:id="rId11"/>
    <p:sldId id="272" r:id="rId12"/>
    <p:sldId id="264" r:id="rId13"/>
    <p:sldId id="263" r:id="rId14"/>
    <p:sldId id="265" r:id="rId15"/>
    <p:sldId id="266" r:id="rId16"/>
    <p:sldId id="268" r:id="rId17"/>
    <p:sldId id="267" r:id="rId18"/>
    <p:sldId id="270" r:id="rId19"/>
    <p:sldId id="271" r:id="rId20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F4778"/>
    <a:srgbClr val="CC0099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601" autoAdjust="0"/>
  </p:normalViewPr>
  <p:slideViewPr>
    <p:cSldViewPr>
      <p:cViewPr>
        <p:scale>
          <a:sx n="98" d="100"/>
          <a:sy n="98" d="100"/>
        </p:scale>
        <p:origin x="-1416" y="294"/>
      </p:cViewPr>
      <p:guideLst>
        <p:guide orient="horz" pos="799"/>
        <p:guide pos="224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9" d="100"/>
          <a:sy n="79" d="100"/>
        </p:scale>
        <p:origin x="-3228" y="-8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54183406-B591-47EE-94B7-0442009836CC}" type="datetimeFigureOut">
              <a:rPr lang="de-DE" smtClean="0"/>
              <a:t>16.11.2015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AE40501E-1734-4471-80D0-42F1C5045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9170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A6F16A-55E9-45CF-9071-D1AC65F14019}" type="slidenum">
              <a:rPr lang="en-GB" altLang="de-DE"/>
              <a:pPr/>
              <a:t>1</a:t>
            </a:fld>
            <a:endParaRPr lang="en-GB" altLang="de-DE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noProof="0" dirty="0" smtClean="0"/>
              <a:t>Good morning.</a:t>
            </a:r>
          </a:p>
          <a:p>
            <a:endParaRPr lang="en-US" altLang="de-DE" noProof="0" dirty="0" smtClean="0"/>
          </a:p>
          <a:p>
            <a:r>
              <a:rPr lang="en-US" altLang="de-DE" noProof="0" dirty="0" smtClean="0"/>
              <a:t>I would like to take you </a:t>
            </a:r>
            <a:r>
              <a:rPr lang="en-US" altLang="de-DE" baseline="0" noProof="0" dirty="0" smtClean="0"/>
              <a:t>to the southwestern part of Africa, </a:t>
            </a:r>
          </a:p>
          <a:p>
            <a:r>
              <a:rPr lang="en-US" altLang="de-DE" baseline="0" noProof="0" dirty="0" smtClean="0"/>
              <a:t>to a period between 10 and 3 Ma,</a:t>
            </a:r>
          </a:p>
          <a:p>
            <a:r>
              <a:rPr lang="en-US" altLang="de-DE" noProof="0" dirty="0" smtClean="0"/>
              <a:t>when</a:t>
            </a:r>
            <a:r>
              <a:rPr lang="en-US" altLang="de-DE" baseline="0" noProof="0" dirty="0" smtClean="0"/>
              <a:t> </a:t>
            </a:r>
            <a:r>
              <a:rPr lang="en-US" altLang="de-DE" noProof="0" dirty="0" err="1" smtClean="0"/>
              <a:t>Benguela</a:t>
            </a:r>
            <a:r>
              <a:rPr lang="en-US" altLang="de-DE" noProof="0" dirty="0" smtClean="0"/>
              <a:t> Upwelling was increasing but had not yet reached its modern strength.</a:t>
            </a:r>
          </a:p>
          <a:p>
            <a:endParaRPr lang="en-US" altLang="de-DE" noProof="0" dirty="0" smtClean="0"/>
          </a:p>
          <a:p>
            <a:r>
              <a:rPr lang="en-US" altLang="de-DE" noProof="0" dirty="0" smtClean="0"/>
              <a:t>I</a:t>
            </a:r>
            <a:r>
              <a:rPr lang="en-US" altLang="de-DE" baseline="0" noProof="0" dirty="0" smtClean="0"/>
              <a:t> acknowledge my </a:t>
            </a:r>
            <a:r>
              <a:rPr lang="en-US" altLang="de-DE" baseline="0" noProof="0" dirty="0" smtClean="0"/>
              <a:t>colleagues </a:t>
            </a:r>
            <a:r>
              <a:rPr lang="en-US" altLang="de-DE" baseline="0" noProof="0" dirty="0" smtClean="0"/>
              <a:t>Enno, Florian, and </a:t>
            </a:r>
            <a:r>
              <a:rPr lang="en-US" altLang="de-DE" baseline="0" noProof="0" dirty="0" err="1" smtClean="0"/>
              <a:t>Gesine</a:t>
            </a:r>
            <a:r>
              <a:rPr lang="en-US" altLang="de-DE" baseline="0" noProof="0" dirty="0" smtClean="0"/>
              <a:t>, who did the geochemistry,</a:t>
            </a:r>
          </a:p>
          <a:p>
            <a:r>
              <a:rPr lang="en-US" altLang="de-DE" baseline="0" noProof="0" dirty="0" smtClean="0"/>
              <a:t>Sebastian who did </a:t>
            </a:r>
            <a:r>
              <a:rPr lang="en-US" altLang="de-DE" baseline="0" noProof="0" dirty="0" smtClean="0"/>
              <a:t>pollen and charcoal, and </a:t>
            </a:r>
            <a:r>
              <a:rPr lang="en-US" altLang="de-DE" baseline="0" noProof="0" dirty="0" err="1" smtClean="0"/>
              <a:t>Gerlinde</a:t>
            </a:r>
            <a:r>
              <a:rPr lang="en-US" altLang="de-DE" baseline="0" noProof="0" dirty="0" smtClean="0"/>
              <a:t> who did the numerical modelling.</a:t>
            </a:r>
          </a:p>
          <a:p>
            <a:endParaRPr lang="en-US" altLang="de-DE" baseline="0" noProof="0" dirty="0" smtClean="0"/>
          </a:p>
          <a:p>
            <a:r>
              <a:rPr lang="en-US" altLang="de-DE" baseline="0" noProof="0" dirty="0" smtClean="0"/>
              <a:t>I’ll show results of several sites of the Ocean Drilling Program.</a:t>
            </a:r>
          </a:p>
          <a:p>
            <a:r>
              <a:rPr lang="en-US" altLang="de-DE" baseline="0" noProof="0" dirty="0" smtClean="0"/>
              <a:t>Our projects have been financially supported by the DFG.</a:t>
            </a:r>
            <a:endParaRPr lang="en-US" altLang="de-DE" noProof="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far about the ocean.</a:t>
            </a:r>
          </a:p>
          <a:p>
            <a:r>
              <a:rPr lang="en-US" dirty="0" smtClean="0"/>
              <a:t>I now switch to the development of precipitation and vegetation</a:t>
            </a:r>
            <a:r>
              <a:rPr lang="en-US" baseline="0" dirty="0" smtClean="0"/>
              <a:t> on </a:t>
            </a:r>
            <a:r>
              <a:rPr lang="en-US" dirty="0" smtClean="0"/>
              <a:t>the continent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501E-1734-4471-80D0-42F1C504522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001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estimated continental </a:t>
            </a:r>
            <a:r>
              <a:rPr lang="en-US" dirty="0" err="1" smtClean="0"/>
              <a:t>paleoprecipitation</a:t>
            </a:r>
            <a:r>
              <a:rPr lang="en-US" dirty="0" smtClean="0"/>
              <a:t> using </a:t>
            </a:r>
            <a:r>
              <a:rPr lang="en-US" baseline="0" dirty="0" smtClean="0"/>
              <a:t>Deuterium from higher plant wax,</a:t>
            </a:r>
          </a:p>
          <a:p>
            <a:r>
              <a:rPr lang="en-US" baseline="0" dirty="0" smtClean="0"/>
              <a:t>which depends on evapotranspiration and on the isotopic composition of the rain.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is a global map of the Deuterium in precipitation </a:t>
            </a:r>
          </a:p>
          <a:p>
            <a:r>
              <a:rPr lang="en-US" baseline="0" dirty="0" smtClean="0"/>
              <a:t>expressed relative to mean ocean water.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Rain has its ultimate source as vapor from the ocean but is altered in mainly four ways.</a:t>
            </a:r>
          </a:p>
          <a:p>
            <a:pPr marL="171450" indent="-171450" algn="l">
              <a:buFont typeface="Wingdings"/>
              <a:buChar char="à"/>
            </a:pPr>
            <a:r>
              <a:rPr lang="en-US" baseline="0" dirty="0" smtClean="0">
                <a:sym typeface="Wingdings" panose="05000000000000000000" pitchFamily="2" charset="2"/>
              </a:rPr>
              <a:t>The Temperature effect is</a:t>
            </a:r>
            <a:br>
              <a:rPr lang="en-US" baseline="0" dirty="0" smtClean="0">
                <a:sym typeface="Wingdings" panose="05000000000000000000" pitchFamily="2" charset="2"/>
              </a:rPr>
            </a:br>
            <a:r>
              <a:rPr lang="en-US" baseline="0" dirty="0" smtClean="0">
                <a:sym typeface="Wingdings" panose="05000000000000000000" pitchFamily="2" charset="2"/>
              </a:rPr>
              <a:t>the strong depletion in Deuterium of rain at low temperatures (blue at high latitudes).</a:t>
            </a:r>
          </a:p>
          <a:p>
            <a:pPr marL="171450" indent="-171450" algn="l">
              <a:buFont typeface="Wingdings"/>
              <a:buChar char="à"/>
            </a:pPr>
            <a:r>
              <a:rPr lang="en-US" baseline="0" dirty="0" smtClean="0">
                <a:sym typeface="Wingdings" panose="05000000000000000000" pitchFamily="2" charset="2"/>
              </a:rPr>
              <a:t>The Altitude effect is </a:t>
            </a:r>
            <a:br>
              <a:rPr lang="en-US" baseline="0" dirty="0" smtClean="0">
                <a:sym typeface="Wingdings" panose="05000000000000000000" pitchFamily="2" charset="2"/>
              </a:rPr>
            </a:br>
            <a:r>
              <a:rPr lang="en-US" baseline="0" dirty="0" smtClean="0">
                <a:sym typeface="Wingdings" panose="05000000000000000000" pitchFamily="2" charset="2"/>
              </a:rPr>
              <a:t>the depletion in Deuterium of rain in the mountains </a:t>
            </a:r>
            <a:r>
              <a:rPr lang="en-US" baseline="0" dirty="0" smtClean="0">
                <a:sym typeface="Wingdings" panose="05000000000000000000" pitchFamily="2" charset="2"/>
              </a:rPr>
              <a:t>(for instance yellow </a:t>
            </a:r>
            <a:r>
              <a:rPr lang="en-US" baseline="0" dirty="0" smtClean="0">
                <a:sym typeface="Wingdings" panose="05000000000000000000" pitchFamily="2" charset="2"/>
              </a:rPr>
              <a:t>along the Andes).</a:t>
            </a:r>
          </a:p>
          <a:p>
            <a:pPr marL="171450" indent="-171450" algn="l">
              <a:buFont typeface="Wingdings"/>
              <a:buChar char="à"/>
            </a:pPr>
            <a:r>
              <a:rPr lang="en-US" baseline="0" dirty="0" smtClean="0">
                <a:sym typeface="Wingdings" panose="05000000000000000000" pitchFamily="2" charset="2"/>
              </a:rPr>
              <a:t>The Continent effect is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baseline="0" dirty="0" smtClean="0">
                <a:sym typeface="Wingdings" panose="05000000000000000000" pitchFamily="2" charset="2"/>
              </a:rPr>
              <a:t>the depletion in Deuterium of rain that has traveled far into the continent; </a:t>
            </a:r>
            <a:br>
              <a:rPr lang="en-US" baseline="0" dirty="0" smtClean="0">
                <a:sym typeface="Wingdings" panose="05000000000000000000" pitchFamily="2" charset="2"/>
              </a:rPr>
            </a:br>
            <a:r>
              <a:rPr lang="en-US" baseline="0" dirty="0" smtClean="0">
                <a:sym typeface="Wingdings" panose="05000000000000000000" pitchFamily="2" charset="2"/>
              </a:rPr>
              <a:t>see the gradient in North America. This effect also takes place in southern Africa.</a:t>
            </a:r>
          </a:p>
          <a:p>
            <a:pPr algn="l"/>
            <a:endParaRPr lang="en-US" baseline="0" dirty="0" smtClean="0"/>
          </a:p>
          <a:p>
            <a:r>
              <a:rPr lang="en-US" baseline="0" dirty="0" smtClean="0"/>
              <a:t>Thus, almost everywhere the Deuterium value of rain is negative relative to ocean water.</a:t>
            </a:r>
          </a:p>
          <a:p>
            <a:endParaRPr lang="en-US" baseline="0" dirty="0" smtClean="0"/>
          </a:p>
          <a:p>
            <a:pPr marL="171450" indent="-171450">
              <a:buFont typeface="SymbolPS" pitchFamily="82" charset="2"/>
              <a:buChar char=""/>
            </a:pPr>
            <a:r>
              <a:rPr lang="en-US" baseline="0" dirty="0" smtClean="0">
                <a:sym typeface="Wingdings" panose="05000000000000000000" pitchFamily="2" charset="2"/>
              </a:rPr>
              <a:t>Only the </a:t>
            </a:r>
            <a:r>
              <a:rPr lang="en-US" dirty="0" smtClean="0">
                <a:sym typeface="Wingdings" panose="05000000000000000000" pitchFamily="2" charset="2"/>
              </a:rPr>
              <a:t>A</a:t>
            </a:r>
            <a:r>
              <a:rPr lang="en-US" baseline="0" dirty="0" smtClean="0">
                <a:sym typeface="Wingdings" panose="05000000000000000000" pitchFamily="2" charset="2"/>
              </a:rPr>
              <a:t>mount effect enriches rain in Deuterium when aridity increases. </a:t>
            </a:r>
            <a:br>
              <a:rPr lang="en-US" baseline="0" dirty="0" smtClean="0">
                <a:sym typeface="Wingdings" panose="05000000000000000000" pitchFamily="2" charset="2"/>
              </a:rPr>
            </a:br>
            <a:r>
              <a:rPr lang="en-US" baseline="0" noProof="0" dirty="0" smtClean="0">
                <a:sym typeface="Wingdings" panose="05000000000000000000" pitchFamily="2" charset="2"/>
              </a:rPr>
              <a:t>The last two effects are important for our study.</a:t>
            </a:r>
            <a:endParaRPr lang="en-US" baseline="0" noProof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501E-1734-4471-80D0-42F1C504522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4020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 to the </a:t>
            </a:r>
            <a:r>
              <a:rPr lang="en-US" dirty="0" err="1" smtClean="0"/>
              <a:t>Benguela</a:t>
            </a:r>
            <a:r>
              <a:rPr lang="en-US" dirty="0" smtClean="0"/>
              <a:t> System and west</a:t>
            </a:r>
            <a:r>
              <a:rPr lang="en-US" baseline="0" dirty="0" smtClean="0"/>
              <a:t> southern Africa.</a:t>
            </a:r>
          </a:p>
          <a:p>
            <a:endParaRPr lang="en-US" baseline="0" dirty="0" smtClean="0"/>
          </a:p>
          <a:p>
            <a:r>
              <a:rPr lang="en-US" dirty="0" smtClean="0"/>
              <a:t>We estimated continental </a:t>
            </a:r>
            <a:r>
              <a:rPr lang="en-US" dirty="0" err="1" smtClean="0"/>
              <a:t>paleoprecipitation</a:t>
            </a:r>
            <a:r>
              <a:rPr lang="en-US" dirty="0" smtClean="0"/>
              <a:t> by</a:t>
            </a:r>
            <a:r>
              <a:rPr lang="en-US" baseline="0" dirty="0" smtClean="0"/>
              <a:t> Deuterium from higher plant wax measured on sediments of ODP Site 1085, under the southern BUS.</a:t>
            </a:r>
          </a:p>
          <a:p>
            <a:pPr marL="171450" indent="-171450">
              <a:buFont typeface="SymbolPS" pitchFamily="82" charset="2"/>
              <a:buChar char="à"/>
            </a:pPr>
            <a:r>
              <a:rPr lang="en-US" baseline="0" dirty="0" smtClean="0">
                <a:sym typeface="Wingdings" panose="05000000000000000000" pitchFamily="2" charset="2"/>
              </a:rPr>
              <a:t>Upward, to more negative values, you see the Continent effect.</a:t>
            </a:r>
            <a:br>
              <a:rPr lang="en-US" baseline="0" dirty="0" smtClean="0">
                <a:sym typeface="Wingdings" panose="05000000000000000000" pitchFamily="2" charset="2"/>
              </a:rPr>
            </a:br>
            <a:r>
              <a:rPr lang="en-US" baseline="0" dirty="0" smtClean="0">
                <a:sym typeface="Wingdings" panose="05000000000000000000" pitchFamily="2" charset="2"/>
              </a:rPr>
              <a:t>We surmise that before 7 Ma most rain came from the Atlantic Ocean, </a:t>
            </a:r>
            <a:br>
              <a:rPr lang="en-US" baseline="0" dirty="0" smtClean="0">
                <a:sym typeface="Wingdings" panose="05000000000000000000" pitchFamily="2" charset="2"/>
              </a:rPr>
            </a:br>
            <a:r>
              <a:rPr lang="en-US" baseline="0" dirty="0" smtClean="0">
                <a:sym typeface="Wingdings" panose="05000000000000000000" pitchFamily="2" charset="2"/>
              </a:rPr>
              <a:t>but then the source shifted and after 4.5 Ma most rain came from the Indian Ocean.</a:t>
            </a:r>
            <a:endParaRPr lang="en-US" baseline="0" dirty="0" smtClean="0"/>
          </a:p>
          <a:p>
            <a:pPr marL="171450" indent="-171450">
              <a:buFont typeface="SymbolPS" pitchFamily="82" charset="2"/>
              <a:buChar char="à"/>
            </a:pPr>
            <a:r>
              <a:rPr lang="en-US" baseline="0" dirty="0" smtClean="0"/>
              <a:t>On the other hand, </a:t>
            </a:r>
            <a:br>
              <a:rPr lang="en-US" baseline="0" dirty="0" smtClean="0"/>
            </a:br>
            <a:r>
              <a:rPr lang="en-US" baseline="0" dirty="0" smtClean="0"/>
              <a:t>if aridity increases, Deuterium values become less negative by the Amount effect,</a:t>
            </a:r>
            <a:br>
              <a:rPr lang="en-US" baseline="0" dirty="0" smtClean="0"/>
            </a:br>
            <a:r>
              <a:rPr lang="en-US" baseline="0" dirty="0" smtClean="0"/>
              <a:t>whereby</a:t>
            </a:r>
            <a:r>
              <a:rPr lang="en-US" dirty="0" smtClean="0"/>
              <a:t> t</a:t>
            </a:r>
            <a:r>
              <a:rPr lang="en-US" baseline="0" dirty="0" smtClean="0"/>
              <a:t>he effect of increased evapotranspiration enhances the effect of aridity.  </a:t>
            </a:r>
            <a:br>
              <a:rPr lang="en-US" baseline="0" dirty="0" smtClean="0"/>
            </a:br>
            <a:r>
              <a:rPr lang="en-US" baseline="0" dirty="0" smtClean="0">
                <a:sym typeface="Wingdings" panose="05000000000000000000" pitchFamily="2" charset="2"/>
              </a:rPr>
              <a:t>The brown arrow indicates increasing aridity.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/>
            </a:r>
            <a:br>
              <a:rPr lang="en-US" baseline="0" dirty="0" smtClean="0">
                <a:sym typeface="Wingdings" panose="05000000000000000000" pitchFamily="2" charset="2"/>
              </a:rPr>
            </a:br>
            <a:r>
              <a:rPr lang="en-US" baseline="0" dirty="0" smtClean="0">
                <a:sym typeface="Wingdings" panose="05000000000000000000" pitchFamily="2" charset="2"/>
              </a:rPr>
              <a:t>Until the beginning of the Pleistocene, I recognize three periods.</a:t>
            </a:r>
          </a:p>
          <a:p>
            <a:pPr marL="171450" indent="-171450">
              <a:buFont typeface="SymbolPS" pitchFamily="82" charset="2"/>
              <a:buChar char="à"/>
            </a:pPr>
            <a:r>
              <a:rPr lang="en-US" baseline="0" dirty="0" smtClean="0">
                <a:sym typeface="Wingdings" panose="05000000000000000000" pitchFamily="2" charset="2"/>
              </a:rPr>
              <a:t>Between 8 and 7 Ma the region became drier.</a:t>
            </a:r>
          </a:p>
          <a:p>
            <a:pPr marL="171450" indent="-171450">
              <a:buFont typeface="SymbolPS" pitchFamily="82" charset="2"/>
              <a:buChar char="à"/>
            </a:pPr>
            <a:r>
              <a:rPr lang="en-US" baseline="0" dirty="0" smtClean="0">
                <a:sym typeface="Wingdings" panose="05000000000000000000" pitchFamily="2" charset="2"/>
              </a:rPr>
              <a:t>Between 7 and 4.5 Ma the region still became drier</a:t>
            </a:r>
            <a:br>
              <a:rPr lang="en-US" baseline="0" dirty="0" smtClean="0">
                <a:sym typeface="Wingdings" panose="05000000000000000000" pitchFamily="2" charset="2"/>
              </a:rPr>
            </a:br>
            <a:r>
              <a:rPr lang="en-US" baseline="0" dirty="0" smtClean="0">
                <a:sym typeface="Wingdings" panose="05000000000000000000" pitchFamily="2" charset="2"/>
              </a:rPr>
              <a:t>as the source of the rain shifted from the Atlantic to the Indian Ocean.</a:t>
            </a:r>
            <a:br>
              <a:rPr lang="en-US" baseline="0" dirty="0" smtClean="0">
                <a:sym typeface="Wingdings" panose="05000000000000000000" pitchFamily="2" charset="2"/>
              </a:rPr>
            </a:br>
            <a:r>
              <a:rPr lang="en-US" baseline="0" dirty="0" smtClean="0">
                <a:sym typeface="Wingdings" panose="05000000000000000000" pitchFamily="2" charset="2"/>
              </a:rPr>
              <a:t>However,</a:t>
            </a:r>
            <a:r>
              <a:rPr lang="en-US" dirty="0" smtClean="0">
                <a:sym typeface="Wingdings" panose="05000000000000000000" pitchFamily="2" charset="2"/>
              </a:rPr>
              <a:t>  </a:t>
            </a:r>
            <a:r>
              <a:rPr lang="en-US" baseline="0" dirty="0" smtClean="0">
                <a:sym typeface="Wingdings" panose="05000000000000000000" pitchFamily="2" charset="2"/>
              </a:rPr>
              <a:t>rain became more depleted in Deuterium </a:t>
            </a:r>
            <a:br>
              <a:rPr lang="en-US" baseline="0" dirty="0" smtClean="0">
                <a:sym typeface="Wingdings" panose="05000000000000000000" pitchFamily="2" charset="2"/>
              </a:rPr>
            </a:br>
            <a:r>
              <a:rPr lang="en-US" baseline="0" dirty="0" smtClean="0">
                <a:sym typeface="Wingdings" panose="05000000000000000000" pitchFamily="2" charset="2"/>
              </a:rPr>
              <a:t>because of its longer path over the continent.</a:t>
            </a:r>
          </a:p>
          <a:p>
            <a:pPr marL="171450" indent="-171450">
              <a:buFont typeface="SymbolPS" pitchFamily="82" charset="2"/>
              <a:buChar char="à"/>
            </a:pPr>
            <a:r>
              <a:rPr lang="en-US" baseline="0" dirty="0" smtClean="0">
                <a:sym typeface="Wingdings" panose="05000000000000000000" pitchFamily="2" charset="2"/>
              </a:rPr>
              <a:t>After 4.5 Ma the aridity trend continued, </a:t>
            </a:r>
            <a:br>
              <a:rPr lang="en-US" baseline="0" dirty="0" smtClean="0">
                <a:sym typeface="Wingdings" panose="05000000000000000000" pitchFamily="2" charset="2"/>
              </a:rPr>
            </a:br>
            <a:r>
              <a:rPr lang="en-US" baseline="0" dirty="0" smtClean="0">
                <a:sym typeface="Wingdings" panose="05000000000000000000" pitchFamily="2" charset="2"/>
              </a:rPr>
              <a:t>while the rain originated</a:t>
            </a:r>
            <a:r>
              <a:rPr lang="en-US" dirty="0" smtClean="0">
                <a:sym typeface="Wingdings" panose="05000000000000000000" pitchFamily="2" charset="2"/>
              </a:rPr>
              <a:t> in  </a:t>
            </a:r>
            <a:r>
              <a:rPr lang="en-US" baseline="0" dirty="0" smtClean="0">
                <a:sym typeface="Wingdings" panose="05000000000000000000" pitchFamily="2" charset="2"/>
              </a:rPr>
              <a:t>the Indian Ocean.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501E-1734-4471-80D0-42F1C5045227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757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Changes in the vegetation are indicated by </a:t>
            </a:r>
            <a:br>
              <a:rPr lang="en-US" dirty="0" smtClean="0"/>
            </a:br>
            <a:r>
              <a:rPr lang="en-US" dirty="0" smtClean="0"/>
              <a:t>changes in the pollen abundance of specific plants.</a:t>
            </a:r>
          </a:p>
          <a:p>
            <a:endParaRPr lang="en-US" dirty="0" smtClean="0"/>
          </a:p>
          <a:p>
            <a:r>
              <a:rPr lang="en-US" dirty="0" smtClean="0"/>
              <a:t>During the period between</a:t>
            </a:r>
            <a:r>
              <a:rPr lang="en-US" baseline="0" dirty="0" smtClean="0"/>
              <a:t> 7 and 4.5 Ma, </a:t>
            </a:r>
            <a:br>
              <a:rPr lang="en-US" baseline="0" dirty="0" smtClean="0"/>
            </a:br>
            <a:r>
              <a:rPr lang="en-US" baseline="0" dirty="0" smtClean="0"/>
              <a:t>when the source of rain shifted to the Indian Ocean, </a:t>
            </a:r>
            <a:br>
              <a:rPr lang="en-US" baseline="0" dirty="0" smtClean="0"/>
            </a:br>
            <a:r>
              <a:rPr lang="en-US" baseline="0" dirty="0" smtClean="0"/>
              <a:t>pollen from </a:t>
            </a:r>
            <a:r>
              <a:rPr lang="en-US" i="1" baseline="0" dirty="0" err="1" smtClean="0"/>
              <a:t>Petalidium</a:t>
            </a:r>
            <a:r>
              <a:rPr lang="en-US" baseline="0" dirty="0" smtClean="0"/>
              <a:t> indicates that the tropical vegetation declined </a:t>
            </a:r>
            <a:br>
              <a:rPr lang="en-US" baseline="0" dirty="0" smtClean="0"/>
            </a:br>
            <a:r>
              <a:rPr lang="en-US" baseline="0" dirty="0" smtClean="0"/>
              <a:t>in Namibia and the Western Cape (upper curves),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while an extra-tropical fynbos related vegetation developed in west South Africa, </a:t>
            </a:r>
            <a:br>
              <a:rPr lang="en-US" baseline="0" dirty="0" smtClean="0"/>
            </a:br>
            <a:r>
              <a:rPr lang="en-US" baseline="0" dirty="0" smtClean="0"/>
              <a:t>which is here illustrated by the pollen percentages of </a:t>
            </a:r>
            <a:r>
              <a:rPr lang="en-US" baseline="0" dirty="0" err="1" smtClean="0"/>
              <a:t>renosterbos</a:t>
            </a:r>
            <a:r>
              <a:rPr lang="en-US" baseline="0" dirty="0" smtClean="0"/>
              <a:t> (lower curve).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501E-1734-4471-80D0-42F1C5045227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109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Somewhat earlier, since 8.5 Ma, open grass</a:t>
            </a:r>
            <a:r>
              <a:rPr lang="en-US" baseline="0" dirty="0" smtClean="0"/>
              <a:t>-rich vegetation, </a:t>
            </a:r>
            <a:br>
              <a:rPr lang="en-US" baseline="0" dirty="0" smtClean="0"/>
            </a:br>
            <a:r>
              <a:rPr lang="en-US" baseline="0" dirty="0" smtClean="0"/>
              <a:t>as indicated by the high percentages of grass pollen, </a:t>
            </a:r>
            <a:br>
              <a:rPr lang="en-US" baseline="0" dirty="0" smtClean="0"/>
            </a:br>
            <a:r>
              <a:rPr lang="en-US" baseline="0" dirty="0" smtClean="0"/>
              <a:t>became more and more important in both Namibia and South Africa.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501E-1734-4471-80D0-42F1C5045227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627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we compare pollen percentages with the stable carbon isotope </a:t>
            </a:r>
            <a:r>
              <a:rPr lang="en-US" dirty="0" smtClean="0"/>
              <a:t>signature of plant wax,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here from the core under the southern BUS, </a:t>
            </a:r>
            <a:br>
              <a:rPr lang="en-US" dirty="0" smtClean="0"/>
            </a:br>
            <a:r>
              <a:rPr lang="en-US" dirty="0" smtClean="0"/>
              <a:t>we see not only an increase in grasses but also an increase in C4 plants, </a:t>
            </a:r>
          </a:p>
          <a:p>
            <a:r>
              <a:rPr lang="en-US" dirty="0" smtClean="0"/>
              <a:t>which we interpret as the increase in C4 grasses.</a:t>
            </a:r>
          </a:p>
          <a:p>
            <a:r>
              <a:rPr lang="en-US" dirty="0" smtClean="0"/>
              <a:t>We might see here the earliest C4 savanna in west southern Africa.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501E-1734-4471-80D0-42F1C5045227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026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see this development in Namibia, too, as shown by records from the northern BUS.</a:t>
            </a:r>
          </a:p>
          <a:p>
            <a:pPr marL="171450" indent="-171450">
              <a:buFont typeface="SymbolPS" pitchFamily="82" charset="2"/>
              <a:buChar char="à"/>
            </a:pPr>
            <a:r>
              <a:rPr lang="en-US" dirty="0" smtClean="0"/>
              <a:t>Development</a:t>
            </a:r>
            <a:r>
              <a:rPr lang="en-US" baseline="0" dirty="0" smtClean="0"/>
              <a:t> of grasslands since 8.5 Ma and </a:t>
            </a:r>
            <a:br>
              <a:rPr lang="en-US" baseline="0" dirty="0" smtClean="0"/>
            </a:br>
            <a:r>
              <a:rPr lang="en-US" baseline="0" dirty="0" smtClean="0"/>
              <a:t>somewhat later </a:t>
            </a:r>
            <a:r>
              <a:rPr lang="en-US" baseline="0" dirty="0" smtClean="0"/>
              <a:t>the development of </a:t>
            </a:r>
            <a:r>
              <a:rPr lang="en-US" dirty="0" smtClean="0"/>
              <a:t>C4 savanna, since 7.5 Ma.</a:t>
            </a:r>
          </a:p>
          <a:p>
            <a:endParaRPr lang="en-US" dirty="0" smtClean="0"/>
          </a:p>
          <a:p>
            <a:pPr marL="171450" indent="-171450">
              <a:buFont typeface="SymbolPS" pitchFamily="82" charset="2"/>
              <a:buChar char="à"/>
            </a:pPr>
            <a:r>
              <a:rPr lang="en-US" dirty="0" smtClean="0"/>
              <a:t>However, after 4.5 Ma grasses became less abundant </a:t>
            </a:r>
            <a:br>
              <a:rPr lang="en-US" dirty="0" smtClean="0"/>
            </a:br>
            <a:r>
              <a:rPr lang="en-US" dirty="0" smtClean="0"/>
              <a:t>while the amount of C4 plants in the vegetation further rose, </a:t>
            </a:r>
            <a:br>
              <a:rPr lang="en-US" dirty="0" smtClean="0"/>
            </a:br>
            <a:r>
              <a:rPr lang="en-US" dirty="0" smtClean="0"/>
              <a:t>which we attribute to an increase in desert vegetation </a:t>
            </a:r>
            <a:br>
              <a:rPr lang="en-US" dirty="0" smtClean="0"/>
            </a:br>
            <a:r>
              <a:rPr lang="en-US" dirty="0" smtClean="0"/>
              <a:t>when aridity further increased.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501E-1734-4471-80D0-42F1C5045227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5479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also</a:t>
            </a:r>
            <a:r>
              <a:rPr lang="en-US" baseline="0" dirty="0" smtClean="0"/>
              <a:t> could show that the development of C4 savanna in Namibia </a:t>
            </a:r>
            <a:br>
              <a:rPr lang="en-US" baseline="0" dirty="0" smtClean="0"/>
            </a:br>
            <a:r>
              <a:rPr lang="en-US" baseline="0" dirty="0" smtClean="0"/>
              <a:t>was accompanied by increased amounts of charcoal (lower curve).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Grasses and especially C4 grasses would have promoted the spread of fire, </a:t>
            </a:r>
            <a:br>
              <a:rPr lang="en-US" baseline="0" dirty="0" smtClean="0"/>
            </a:br>
            <a:r>
              <a:rPr lang="en-US" baseline="0" dirty="0" smtClean="0"/>
              <a:t>which in turn would have promoted C4 grasses.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Fire activity got less after 5.5 Ma, </a:t>
            </a:r>
            <a:br>
              <a:rPr lang="en-US" baseline="0" dirty="0" smtClean="0"/>
            </a:br>
            <a:r>
              <a:rPr lang="en-US" baseline="0" dirty="0" smtClean="0"/>
              <a:t>when the spread of C4 savanna halted and desert vegetation increased.</a:t>
            </a:r>
          </a:p>
          <a:p>
            <a:r>
              <a:rPr lang="en-US" baseline="0" dirty="0" smtClean="0"/>
              <a:t>Then the amount of fuel decreased and so did the fire activity.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501E-1734-4471-80D0-42F1C5045227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9081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summary, </a:t>
            </a:r>
            <a:br>
              <a:rPr lang="en-US" dirty="0" smtClean="0"/>
            </a:br>
            <a:r>
              <a:rPr lang="en-US" dirty="0" smtClean="0"/>
              <a:t>three large changes in west</a:t>
            </a:r>
            <a:r>
              <a:rPr lang="en-US" baseline="0" dirty="0" smtClean="0"/>
              <a:t> southern Africa </a:t>
            </a:r>
            <a:r>
              <a:rPr lang="en-US" dirty="0" smtClean="0"/>
              <a:t>can be</a:t>
            </a:r>
            <a:r>
              <a:rPr lang="en-US" baseline="0" dirty="0" smtClean="0"/>
              <a:t> recognized </a:t>
            </a:r>
            <a:br>
              <a:rPr lang="en-US" baseline="0" dirty="0" smtClean="0"/>
            </a:br>
            <a:r>
              <a:rPr lang="en-US" baseline="0" dirty="0" smtClean="0"/>
              <a:t>during the </a:t>
            </a:r>
            <a:r>
              <a:rPr lang="en-US" baseline="0" dirty="0" smtClean="0"/>
              <a:t>late Miocene </a:t>
            </a:r>
            <a:r>
              <a:rPr lang="en-US" baseline="0" dirty="0" smtClean="0"/>
              <a:t>and Pliocene stages of the BUS.</a:t>
            </a:r>
          </a:p>
          <a:p>
            <a:endParaRPr lang="en-US" baseline="0" dirty="0" smtClean="0"/>
          </a:p>
          <a:p>
            <a:pPr marL="177691" indent="-177691">
              <a:buFont typeface="Wingdings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R</a:t>
            </a:r>
            <a:r>
              <a:rPr lang="en-US" baseline="0" dirty="0" smtClean="0">
                <a:sym typeface="Wingdings" panose="05000000000000000000" pitchFamily="2" charset="2"/>
              </a:rPr>
              <a:t>etreat of the tropical vegetation and expansion of C3 grasses </a:t>
            </a:r>
            <a:br>
              <a:rPr lang="en-US" baseline="0" dirty="0" smtClean="0">
                <a:sym typeface="Wingdings" panose="05000000000000000000" pitchFamily="2" charset="2"/>
              </a:rPr>
            </a:br>
            <a:r>
              <a:rPr lang="en-US" baseline="0" dirty="0" smtClean="0">
                <a:sym typeface="Wingdings" panose="05000000000000000000" pitchFamily="2" charset="2"/>
              </a:rPr>
              <a:t>between 8.5 and 7 Ma.</a:t>
            </a:r>
          </a:p>
          <a:p>
            <a:pPr marL="177691" indent="-177691">
              <a:buFont typeface="Wingdings"/>
              <a:buChar char="à"/>
            </a:pPr>
            <a:r>
              <a:rPr lang="en-US" dirty="0">
                <a:sym typeface="Wingdings" panose="05000000000000000000" pitchFamily="2" charset="2"/>
              </a:rPr>
              <a:t>E</a:t>
            </a:r>
            <a:r>
              <a:rPr lang="en-US" baseline="0" dirty="0" smtClean="0">
                <a:sym typeface="Wingdings" panose="05000000000000000000" pitchFamily="2" charset="2"/>
              </a:rPr>
              <a:t>xpansion of C4 savannas and increased fires, </a:t>
            </a:r>
            <a:br>
              <a:rPr lang="en-US" baseline="0" dirty="0" smtClean="0">
                <a:sym typeface="Wingdings" panose="05000000000000000000" pitchFamily="2" charset="2"/>
              </a:rPr>
            </a:br>
            <a:r>
              <a:rPr lang="en-US" baseline="0" dirty="0" smtClean="0">
                <a:sym typeface="Wingdings" panose="05000000000000000000" pitchFamily="2" charset="2"/>
              </a:rPr>
              <a:t>when the source pf precipitation shifted from the Atlantic to the Indian Ocean.</a:t>
            </a:r>
          </a:p>
          <a:p>
            <a:pPr marL="177691" indent="-177691">
              <a:buFont typeface="Wingdings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Retreat </a:t>
            </a:r>
            <a:r>
              <a:rPr lang="en-US" dirty="0">
                <a:sym typeface="Wingdings" panose="05000000000000000000" pitchFamily="2" charset="2"/>
              </a:rPr>
              <a:t>of </a:t>
            </a:r>
            <a:r>
              <a:rPr lang="en-US" dirty="0" smtClean="0">
                <a:sym typeface="Wingdings" panose="05000000000000000000" pitchFamily="2" charset="2"/>
              </a:rPr>
              <a:t>savanna, the development </a:t>
            </a:r>
            <a:r>
              <a:rPr lang="en-US" baseline="0" dirty="0" smtClean="0">
                <a:sym typeface="Wingdings" panose="05000000000000000000" pitchFamily="2" charset="2"/>
              </a:rPr>
              <a:t>of extra-tropical vegetation (fynbos),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expansion of the desert </a:t>
            </a:r>
            <a:r>
              <a:rPr lang="en-US" baseline="0" dirty="0" smtClean="0">
                <a:sym typeface="Wingdings" panose="05000000000000000000" pitchFamily="2" charset="2"/>
              </a:rPr>
              <a:t>since 4.5 Ma.</a:t>
            </a: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pPr marL="177691" indent="-177691" defTabSz="947684">
              <a:buFont typeface="Wingdings"/>
              <a:buChar char="à"/>
              <a:defRPr/>
            </a:pPr>
            <a:r>
              <a:rPr lang="en-US" baseline="0" dirty="0" smtClean="0">
                <a:sym typeface="Wingdings" panose="05000000000000000000" pitchFamily="2" charset="2"/>
              </a:rPr>
              <a:t>It is remarkable </a:t>
            </a:r>
            <a:br>
              <a:rPr lang="en-US" baseline="0" dirty="0" smtClean="0">
                <a:sym typeface="Wingdings" panose="05000000000000000000" pitchFamily="2" charset="2"/>
              </a:rPr>
            </a:br>
            <a:r>
              <a:rPr lang="en-US" baseline="0" dirty="0" smtClean="0">
                <a:sym typeface="Wingdings" panose="05000000000000000000" pitchFamily="2" charset="2"/>
              </a:rPr>
              <a:t>that these developments took already place in the earliest stages of the BUS </a:t>
            </a:r>
            <a:br>
              <a:rPr lang="en-US" baseline="0" dirty="0" smtClean="0">
                <a:sym typeface="Wingdings" panose="05000000000000000000" pitchFamily="2" charset="2"/>
              </a:rPr>
            </a:br>
            <a:r>
              <a:rPr lang="en-US" baseline="0" dirty="0" smtClean="0">
                <a:sym typeface="Wingdings" panose="05000000000000000000" pitchFamily="2" charset="2"/>
              </a:rPr>
              <a:t>and that only thereafter, during the Pleistocene, SSTs strongly declined. </a:t>
            </a:r>
          </a:p>
          <a:p>
            <a:pPr defTabSz="947684">
              <a:defRPr/>
            </a:pPr>
            <a:endParaRPr lang="en-US" baseline="0" dirty="0" smtClean="0">
              <a:sym typeface="Wingdings" panose="05000000000000000000" pitchFamily="2" charset="2"/>
            </a:endParaRPr>
          </a:p>
          <a:p>
            <a:pPr marL="177691" indent="-177691" defTabSz="947684">
              <a:buFont typeface="Wingdings"/>
              <a:buChar char="à"/>
              <a:defRPr/>
            </a:pPr>
            <a:r>
              <a:rPr lang="en-US" baseline="0" dirty="0" smtClean="0">
                <a:sym typeface="Wingdings" panose="05000000000000000000" pitchFamily="2" charset="2"/>
              </a:rPr>
              <a:t>Thank you for your attention.</a:t>
            </a:r>
            <a:endParaRPr lang="en-US" dirty="0" smtClean="0"/>
          </a:p>
          <a:p>
            <a:pPr marL="177691" indent="-177691">
              <a:buFont typeface="Wingdings"/>
              <a:buChar char="à"/>
            </a:pPr>
            <a:endParaRPr lang="en-US" baseline="0" dirty="0" smtClean="0">
              <a:sym typeface="Wingdings" panose="05000000000000000000" pitchFamily="2" charset="2"/>
            </a:endParaRPr>
          </a:p>
          <a:p>
            <a:pPr marL="177691" indent="-177691">
              <a:buFont typeface="Wingdings"/>
              <a:buChar char="à"/>
            </a:pPr>
            <a:endParaRPr lang="en-US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501E-1734-4471-80D0-42F1C5045227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4769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References mentioned in the presentation.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501E-1734-4471-80D0-42F1C5045227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6419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talk is in two parts.</a:t>
            </a:r>
          </a:p>
          <a:p>
            <a:endParaRPr lang="en-US" dirty="0" smtClean="0"/>
          </a:p>
          <a:p>
            <a:r>
              <a:rPr lang="en-US" dirty="0" smtClean="0"/>
              <a:t>I’ll start </a:t>
            </a:r>
            <a:r>
              <a:rPr lang="en-US" baseline="0" dirty="0" smtClean="0"/>
              <a:t>by way of introduction </a:t>
            </a:r>
            <a:r>
              <a:rPr lang="en-US" dirty="0" smtClean="0"/>
              <a:t>with the importance of Eastern </a:t>
            </a:r>
            <a:r>
              <a:rPr lang="en-US" dirty="0"/>
              <a:t>B</a:t>
            </a:r>
            <a:r>
              <a:rPr lang="en-US" dirty="0" smtClean="0"/>
              <a:t>oundary </a:t>
            </a:r>
            <a:r>
              <a:rPr lang="en-US" dirty="0"/>
              <a:t>C</a:t>
            </a:r>
            <a:r>
              <a:rPr lang="en-US" dirty="0" smtClean="0"/>
              <a:t>urrents in general</a:t>
            </a:r>
            <a:r>
              <a:rPr lang="en-US" baseline="0" dirty="0" smtClean="0"/>
              <a:t> and the </a:t>
            </a:r>
            <a:r>
              <a:rPr lang="en-US" baseline="0" dirty="0" err="1" smtClean="0"/>
              <a:t>Benguela</a:t>
            </a:r>
            <a:r>
              <a:rPr lang="en-US" baseline="0" dirty="0" smtClean="0"/>
              <a:t> system in particular,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before I continue with the </a:t>
            </a:r>
            <a:r>
              <a:rPr lang="en-US" dirty="0" smtClean="0"/>
              <a:t>Late Miocene development </a:t>
            </a:r>
            <a:r>
              <a:rPr lang="en-US" baseline="0" dirty="0" smtClean="0"/>
              <a:t>of this  ocean system</a:t>
            </a:r>
          </a:p>
          <a:p>
            <a:r>
              <a:rPr lang="en-US" baseline="0" dirty="0" smtClean="0"/>
              <a:t>and the related developments on the continent.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501E-1734-4471-80D0-42F1C504522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001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Eastern Boundary Currents bring cold surface water</a:t>
            </a:r>
            <a:r>
              <a:rPr lang="en-US" baseline="0" dirty="0" smtClean="0"/>
              <a:t> from high latitudes to low latitudes and redistribute heat in the ocean.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Moreover, in combination with wind stress, upwelling of cold nutrient-rich sub-surface waters occur in these regions.</a:t>
            </a:r>
          </a:p>
          <a:p>
            <a:endParaRPr lang="en-US" baseline="0" dirty="0" smtClean="0"/>
          </a:p>
          <a:p>
            <a:pPr marL="171450" indent="-171450">
              <a:buFont typeface="SymbolPS" pitchFamily="82" charset="2"/>
              <a:buChar char=""/>
            </a:pPr>
            <a:r>
              <a:rPr lang="en-US" baseline="0" dirty="0" smtClean="0">
                <a:sym typeface="Wingdings" panose="05000000000000000000" pitchFamily="2" charset="2"/>
              </a:rPr>
              <a:t>I will talk about o</a:t>
            </a:r>
            <a:r>
              <a:rPr lang="en-US" baseline="0" dirty="0" smtClean="0"/>
              <a:t>ne of the bigger upwelling systems, </a:t>
            </a:r>
            <a:br>
              <a:rPr lang="en-US" baseline="0" dirty="0" smtClean="0"/>
            </a:br>
            <a:r>
              <a:rPr lang="en-US" baseline="0" dirty="0" smtClean="0"/>
              <a:t>the </a:t>
            </a:r>
            <a:r>
              <a:rPr lang="en-US" baseline="0" dirty="0" err="1" smtClean="0"/>
              <a:t>Benguela</a:t>
            </a:r>
            <a:r>
              <a:rPr lang="en-US" baseline="0" dirty="0" smtClean="0"/>
              <a:t> Upwelling System or BUS.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501E-1734-4471-80D0-42F1C504522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1292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09930" y="4861442"/>
            <a:ext cx="5936063" cy="4605576"/>
          </a:xfrm>
        </p:spPr>
        <p:txBody>
          <a:bodyPr/>
          <a:lstStyle/>
          <a:p>
            <a:r>
              <a:rPr lang="en-US" noProof="0" dirty="0" smtClean="0"/>
              <a:t>The cold nutrient-rich waters of the </a:t>
            </a:r>
            <a:r>
              <a:rPr lang="en-US" noProof="0" dirty="0" err="1" smtClean="0"/>
              <a:t>Benguela</a:t>
            </a:r>
            <a:r>
              <a:rPr lang="en-US" noProof="0" dirty="0" smtClean="0"/>
              <a:t> Upwelling System, BUS, are very productive, which is of course important for</a:t>
            </a:r>
            <a:r>
              <a:rPr lang="en-US" baseline="0" noProof="0" dirty="0" smtClean="0"/>
              <a:t> fisheries.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But it is also important in the uptake and storage of CO2 by the ocean.</a:t>
            </a:r>
          </a:p>
          <a:p>
            <a:r>
              <a:rPr lang="en-US" baseline="0" noProof="0" dirty="0" smtClean="0"/>
              <a:t>High productivity areas capture a lot of carbon,</a:t>
            </a:r>
          </a:p>
          <a:p>
            <a:r>
              <a:rPr lang="en-US" baseline="0" noProof="0" dirty="0" smtClean="0"/>
              <a:t>which </a:t>
            </a:r>
            <a:r>
              <a:rPr lang="en-US" dirty="0" smtClean="0"/>
              <a:t>is </a:t>
            </a:r>
            <a:r>
              <a:rPr lang="en-US" dirty="0"/>
              <a:t>partly stored </a:t>
            </a:r>
            <a:r>
              <a:rPr lang="en-US" baseline="0" noProof="0" dirty="0" smtClean="0"/>
              <a:t>in organic-rich sediments under the upwelling system.</a:t>
            </a:r>
          </a:p>
          <a:p>
            <a:r>
              <a:rPr lang="en-US" baseline="0" noProof="0" dirty="0" smtClean="0"/>
              <a:t>Therefore, important upwelling areas such as the BUS play a role in global climate</a:t>
            </a:r>
          </a:p>
          <a:p>
            <a:r>
              <a:rPr lang="en-US" baseline="0" noProof="0" dirty="0" smtClean="0"/>
              <a:t>and the development of Pleistocene glaciations.</a:t>
            </a:r>
          </a:p>
          <a:p>
            <a:endParaRPr lang="en-US" baseline="0" noProof="0" dirty="0" smtClean="0"/>
          </a:p>
          <a:p>
            <a:pPr marL="171450" indent="-171450">
              <a:buFont typeface="Wingdings"/>
              <a:buChar char="à"/>
            </a:pPr>
            <a:r>
              <a:rPr lang="en-US" baseline="0" noProof="0" dirty="0" smtClean="0">
                <a:sym typeface="Wingdings" panose="05000000000000000000" pitchFamily="2" charset="2"/>
              </a:rPr>
              <a:t>On the other hand, the cold surface waters cause intense aridity along the coast,</a:t>
            </a:r>
            <a:br>
              <a:rPr lang="en-US" baseline="0" noProof="0" dirty="0" smtClean="0">
                <a:sym typeface="Wingdings" panose="05000000000000000000" pitchFamily="2" charset="2"/>
              </a:rPr>
            </a:br>
            <a:r>
              <a:rPr lang="en-US" baseline="0" noProof="0" dirty="0" smtClean="0">
                <a:sym typeface="Wingdings" panose="05000000000000000000" pitchFamily="2" charset="2"/>
              </a:rPr>
              <a:t>as illustrated by this photo of the Namibian coast.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501E-1734-4471-80D0-42F1C504522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2608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 is thought that the Eastern Boundary Currents are driven by </a:t>
            </a:r>
          </a:p>
          <a:p>
            <a:r>
              <a:rPr lang="en-GB" dirty="0" smtClean="0"/>
              <a:t>the global sea</a:t>
            </a:r>
            <a:r>
              <a:rPr lang="en-GB" baseline="0" dirty="0" smtClean="0"/>
              <a:t> surface temperature gradient between poles and equator.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SST gradient influences the atmospheric circulation patterns, </a:t>
            </a:r>
          </a:p>
          <a:p>
            <a:r>
              <a:rPr lang="en-GB" baseline="0" dirty="0" smtClean="0"/>
              <a:t>in particular the strength</a:t>
            </a:r>
            <a:r>
              <a:rPr lang="en-GB" dirty="0" smtClean="0"/>
              <a:t> and </a:t>
            </a:r>
            <a:r>
              <a:rPr lang="en-GB" baseline="0" dirty="0" smtClean="0"/>
              <a:t>position of the Hadley Cell.</a:t>
            </a:r>
          </a:p>
          <a:p>
            <a:endParaRPr lang="en-GB" baseline="0" dirty="0" smtClean="0"/>
          </a:p>
          <a:p>
            <a:r>
              <a:rPr lang="en-GB" dirty="0"/>
              <a:t>M</a:t>
            </a:r>
            <a:r>
              <a:rPr lang="en-GB" dirty="0" smtClean="0"/>
              <a:t>odelling compares a Pliocene situation</a:t>
            </a:r>
            <a:r>
              <a:rPr lang="en-GB" baseline="0" dirty="0" smtClean="0"/>
              <a:t> with a weaker SST gradient </a:t>
            </a:r>
          </a:p>
          <a:p>
            <a:r>
              <a:rPr lang="en-GB" baseline="0" dirty="0" smtClean="0"/>
              <a:t>and weaker atmospheric circulation cells (right)</a:t>
            </a:r>
          </a:p>
          <a:p>
            <a:r>
              <a:rPr lang="en-GB" baseline="0" dirty="0" smtClean="0"/>
              <a:t>to</a:t>
            </a:r>
            <a:r>
              <a:rPr lang="en-GB" dirty="0" smtClean="0"/>
              <a:t> </a:t>
            </a:r>
            <a:r>
              <a:rPr lang="en-GB" baseline="0" dirty="0" smtClean="0"/>
              <a:t>the modern situation with strong Hadley circulation (left)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A strong Hadley circulation results in</a:t>
            </a:r>
            <a:r>
              <a:rPr lang="en-GB" baseline="0" dirty="0" smtClean="0"/>
              <a:t> strong trade winds </a:t>
            </a:r>
          </a:p>
          <a:p>
            <a:r>
              <a:rPr lang="en-GB" baseline="0" dirty="0" smtClean="0"/>
              <a:t>and strong trade winds drive the boundary currents and the upwelling.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23AF8-04D8-4F77-9360-C196C5664F3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601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in Southern</a:t>
            </a:r>
            <a:r>
              <a:rPr lang="en-US" baseline="0" dirty="0" smtClean="0"/>
              <a:t> Africa another mechanism is also important: </a:t>
            </a:r>
          </a:p>
          <a:p>
            <a:r>
              <a:rPr lang="en-US" baseline="0" dirty="0" smtClean="0"/>
              <a:t>the formation of the mountains in Southern and Eastern Africa,</a:t>
            </a:r>
          </a:p>
          <a:p>
            <a:r>
              <a:rPr lang="en-US" dirty="0"/>
              <a:t>which occurred for a large part as recently as the </a:t>
            </a:r>
            <a:r>
              <a:rPr lang="en-US" dirty="0" smtClean="0"/>
              <a:t>Pliocene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501E-1734-4471-80D0-42F1C504522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8421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Modelling </a:t>
            </a:r>
            <a:r>
              <a:rPr lang="en-US" baseline="0" dirty="0" smtClean="0"/>
              <a:t>showed that the uplift of Southern and Eastern Africa,</a:t>
            </a:r>
          </a:p>
          <a:p>
            <a:r>
              <a:rPr lang="en-US" baseline="0" dirty="0" smtClean="0"/>
              <a:t>strengthened the trade winds along the southwest African coast</a:t>
            </a:r>
          </a:p>
          <a:p>
            <a:r>
              <a:rPr lang="en-US" baseline="0" dirty="0" smtClean="0"/>
              <a:t>and the </a:t>
            </a:r>
            <a:r>
              <a:rPr lang="en-US" baseline="0" dirty="0" err="1" smtClean="0"/>
              <a:t>Benguela</a:t>
            </a:r>
            <a:r>
              <a:rPr lang="en-US" baseline="0" dirty="0" smtClean="0"/>
              <a:t> Jet could develop.</a:t>
            </a:r>
          </a:p>
          <a:p>
            <a:r>
              <a:rPr lang="en-US" baseline="0" dirty="0" smtClean="0"/>
              <a:t>This also strengthened the </a:t>
            </a:r>
            <a:r>
              <a:rPr lang="en-US" u="none" baseline="0" dirty="0" smtClean="0"/>
              <a:t>upwelling</a:t>
            </a:r>
            <a:r>
              <a:rPr lang="en-US" baseline="0" dirty="0" smtClean="0"/>
              <a:t> of the BUS.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501E-1734-4471-80D0-42F1C504522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8421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aseline="0" dirty="0" err="1" smtClean="0"/>
              <a:t>Benguela</a:t>
            </a:r>
            <a:r>
              <a:rPr lang="en-US" baseline="0" dirty="0" smtClean="0"/>
              <a:t> Upwelling System </a:t>
            </a:r>
            <a:r>
              <a:rPr lang="en-US" dirty="0" smtClean="0"/>
              <a:t>is very clear</a:t>
            </a:r>
            <a:r>
              <a:rPr lang="en-US" baseline="0" dirty="0" smtClean="0"/>
              <a:t> in the map of modern SSTs</a:t>
            </a:r>
          </a:p>
          <a:p>
            <a:r>
              <a:rPr lang="en-US" baseline="0" dirty="0" smtClean="0"/>
              <a:t>as the blue colored anomaly along the coast.</a:t>
            </a:r>
          </a:p>
          <a:p>
            <a:endParaRPr lang="en-US" baseline="0" dirty="0" smtClean="0"/>
          </a:p>
          <a:p>
            <a:r>
              <a:rPr lang="en-US" dirty="0" smtClean="0"/>
              <a:t>Thus the development</a:t>
            </a:r>
            <a:r>
              <a:rPr lang="en-US" baseline="0" dirty="0" smtClean="0"/>
              <a:t> of the BUS since the Miocene can be followed </a:t>
            </a:r>
            <a:r>
              <a:rPr lang="en-US" baseline="0" dirty="0" smtClean="0"/>
              <a:t>with</a:t>
            </a:r>
            <a:endParaRPr lang="en-US" baseline="0" dirty="0" smtClean="0"/>
          </a:p>
          <a:p>
            <a:r>
              <a:rPr lang="en-US" baseline="0" dirty="0" smtClean="0"/>
              <a:t>the </a:t>
            </a:r>
            <a:r>
              <a:rPr lang="en-US" baseline="0" dirty="0" err="1" smtClean="0"/>
              <a:t>paleotemperature</a:t>
            </a:r>
            <a:r>
              <a:rPr lang="en-US" dirty="0" smtClean="0"/>
              <a:t> record,</a:t>
            </a:r>
            <a:r>
              <a:rPr lang="en-US" baseline="0" dirty="0" smtClean="0"/>
              <a:t> </a:t>
            </a:r>
            <a:r>
              <a:rPr lang="en-US" baseline="0" dirty="0" smtClean="0"/>
              <a:t>estimated at three different sites along the African coast:</a:t>
            </a:r>
          </a:p>
          <a:p>
            <a:r>
              <a:rPr lang="en-US" baseline="0" dirty="0" smtClean="0"/>
              <a:t>ODP Site 1081 at the northern end of the BUS, ca 20°S, in red;</a:t>
            </a:r>
          </a:p>
          <a:p>
            <a:r>
              <a:rPr lang="en-US" baseline="0" dirty="0" smtClean="0"/>
              <a:t>ODP Site 1085 at the southern end of the BUS, ca 30°S, in blue;</a:t>
            </a:r>
          </a:p>
          <a:p>
            <a:r>
              <a:rPr lang="en-US" baseline="0" dirty="0" smtClean="0"/>
              <a:t>and ODP Site 1084 (green) in the middle,</a:t>
            </a:r>
          </a:p>
          <a:p>
            <a:r>
              <a:rPr lang="en-US" baseline="0" dirty="0" smtClean="0"/>
              <a:t>where in modern times upwelling is strongest and SSTs are lowest.</a:t>
            </a:r>
          </a:p>
          <a:p>
            <a:endParaRPr lang="en-US" baseline="0" dirty="0" smtClean="0"/>
          </a:p>
          <a:p>
            <a:r>
              <a:rPr lang="en-US" dirty="0" smtClean="0"/>
              <a:t>I will keep this color coding throughout the talk.</a:t>
            </a:r>
          </a:p>
          <a:p>
            <a:endParaRPr lang="en-US" baseline="0" dirty="0"/>
          </a:p>
          <a:p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Site	Latitude	Longitude</a:t>
            </a:r>
          </a:p>
          <a:p>
            <a:r>
              <a:rPr lang="en-US" dirty="0" smtClean="0"/>
              <a:t>ODP 1081	 -19,62	 +11,32</a:t>
            </a:r>
          </a:p>
          <a:p>
            <a:r>
              <a:rPr lang="en-US" dirty="0" smtClean="0"/>
              <a:t>ODP 1082	 -21,10	 +11,82</a:t>
            </a:r>
          </a:p>
          <a:p>
            <a:r>
              <a:rPr lang="en-US" dirty="0" smtClean="0"/>
              <a:t>ODP 1084	 -25,51	 +13,03</a:t>
            </a:r>
          </a:p>
          <a:p>
            <a:r>
              <a:rPr lang="en-US" dirty="0" smtClean="0"/>
              <a:t>ODP 1085	 -29,37	 +13,98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501E-1734-4471-80D0-42F1C504522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493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This a compilation of sea surface temperatures from several locations.</a:t>
            </a:r>
          </a:p>
          <a:p>
            <a:r>
              <a:rPr lang="en-US" noProof="0" dirty="0" smtClean="0"/>
              <a:t>Time</a:t>
            </a:r>
            <a:r>
              <a:rPr lang="en-US" baseline="0" noProof="0" dirty="0" smtClean="0"/>
              <a:t> is on the X-Axis running from 10 Ma ago (left) to modern (right).</a:t>
            </a:r>
          </a:p>
          <a:p>
            <a:endParaRPr lang="en-US" noProof="0" dirty="0" smtClean="0"/>
          </a:p>
          <a:p>
            <a:r>
              <a:rPr lang="en-US" noProof="0" dirty="0" smtClean="0"/>
              <a:t>SST decline was moderate from 10 to 4 </a:t>
            </a:r>
            <a:r>
              <a:rPr lang="en-US" dirty="0"/>
              <a:t>Ma </a:t>
            </a:r>
            <a:r>
              <a:rPr lang="en-US" dirty="0" smtClean="0"/>
              <a:t>in the northern </a:t>
            </a:r>
            <a:r>
              <a:rPr lang="en-US" dirty="0"/>
              <a:t>BUS </a:t>
            </a:r>
            <a:r>
              <a:rPr lang="en-US" dirty="0" smtClean="0"/>
              <a:t>(ODP Site 1081 in red).</a:t>
            </a:r>
            <a:endParaRPr lang="en-US" noProof="0" dirty="0" smtClean="0"/>
          </a:p>
          <a:p>
            <a:r>
              <a:rPr lang="en-US" dirty="0" smtClean="0"/>
              <a:t>After 4 Ma temperature decline accelerated in the northern and middle BUS.</a:t>
            </a:r>
          </a:p>
          <a:p>
            <a:endParaRPr lang="en-US" dirty="0" smtClean="0"/>
          </a:p>
          <a:p>
            <a:pPr marL="171450" indent="-171450">
              <a:buFont typeface="SymbolPS" pitchFamily="82" charset="2"/>
              <a:buChar char="à"/>
            </a:pPr>
            <a:r>
              <a:rPr lang="en-US" baseline="0" dirty="0" smtClean="0"/>
              <a:t>in the southern BUS (blue curve) SSTs were lower during the Miocene and Pliocene.</a:t>
            </a:r>
            <a:br>
              <a:rPr lang="en-US" baseline="0" dirty="0" smtClean="0"/>
            </a:br>
            <a:r>
              <a:rPr lang="en-US" baseline="0" dirty="0" smtClean="0"/>
              <a:t>The youngest – late Pleistocene – blue samples, however, show that </a:t>
            </a:r>
            <a:br>
              <a:rPr lang="en-US" baseline="0" dirty="0" smtClean="0"/>
            </a:br>
            <a:r>
              <a:rPr lang="en-US" baseline="0" dirty="0" smtClean="0"/>
              <a:t>the SST decline in the southern BUS is </a:t>
            </a:r>
            <a:r>
              <a:rPr lang="en-US" baseline="0" dirty="0" smtClean="0"/>
              <a:t>less strong than </a:t>
            </a:r>
            <a:r>
              <a:rPr lang="en-US" baseline="0" dirty="0" smtClean="0"/>
              <a:t>further north, </a:t>
            </a:r>
            <a:br>
              <a:rPr lang="en-US" baseline="0" dirty="0" smtClean="0"/>
            </a:br>
            <a:r>
              <a:rPr lang="en-US" baseline="0" dirty="0" smtClean="0"/>
              <a:t>indicating that </a:t>
            </a:r>
            <a:r>
              <a:rPr lang="en-US" dirty="0"/>
              <a:t>during the Pleistocene the </a:t>
            </a:r>
            <a:r>
              <a:rPr lang="en-US" baseline="0" dirty="0" smtClean="0"/>
              <a:t>upwelling became much stronger </a:t>
            </a:r>
            <a:br>
              <a:rPr lang="en-US" baseline="0" dirty="0" smtClean="0"/>
            </a:br>
            <a:r>
              <a:rPr lang="en-US" baseline="0" dirty="0" smtClean="0"/>
              <a:t>in the middle and northern BUS but not so much in the southern BUS.</a:t>
            </a:r>
          </a:p>
          <a:p>
            <a:r>
              <a:rPr lang="en-US" baseline="0" dirty="0" smtClean="0"/>
              <a:t>A shift of upwelling intensity from south to north in the BUS took place.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501E-1734-4471-80D0-42F1C504522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316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8233530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288091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349256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8094546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2441234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5851516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04464306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2188992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3368243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1948017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700394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46051707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6658477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47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-4763" y="6381750"/>
            <a:ext cx="9158288" cy="488950"/>
          </a:xfrm>
          <a:prstGeom prst="rect">
            <a:avLst/>
          </a:prstGeom>
          <a:gradFill rotWithShape="1">
            <a:gsLst>
              <a:gs pos="0">
                <a:srgbClr val="0F4778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032" name="Picture 8" descr="gitte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5" b="67435"/>
          <a:stretch>
            <a:fillRect/>
          </a:stretch>
        </p:blipFill>
        <p:spPr bwMode="auto">
          <a:xfrm>
            <a:off x="0" y="5373688"/>
            <a:ext cx="4857750" cy="149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marum-logo_weis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453188"/>
            <a:ext cx="687387" cy="2159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" name="Picture 10" descr="Uni_Logo_schwarz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548438"/>
            <a:ext cx="1116013" cy="19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gr.de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3068449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altLang="de-DE" sz="2800" dirty="0" err="1">
                <a:solidFill>
                  <a:schemeClr val="bg1"/>
                </a:solidFill>
              </a:rPr>
              <a:t>Lydie</a:t>
            </a:r>
            <a:r>
              <a:rPr lang="en-GB" altLang="de-DE" sz="2800" dirty="0">
                <a:solidFill>
                  <a:schemeClr val="bg1"/>
                </a:solidFill>
              </a:rPr>
              <a:t> </a:t>
            </a:r>
            <a:r>
              <a:rPr lang="en-GB" altLang="de-DE" sz="2800" dirty="0" err="1" smtClean="0">
                <a:solidFill>
                  <a:schemeClr val="bg1"/>
                </a:solidFill>
              </a:rPr>
              <a:t>Dupont</a:t>
            </a:r>
            <a:endParaRPr lang="en-GB" altLang="de-DE" sz="2800" dirty="0" smtClean="0">
              <a:solidFill>
                <a:schemeClr val="bg1"/>
              </a:solidFill>
            </a:endParaRPr>
          </a:p>
          <a:p>
            <a:pPr algn="ctr"/>
            <a:r>
              <a:rPr lang="en-GB" altLang="de-DE" sz="2400" dirty="0" smtClean="0">
                <a:solidFill>
                  <a:schemeClr val="bg1"/>
                </a:solidFill>
              </a:rPr>
              <a:t>Enno </a:t>
            </a:r>
            <a:r>
              <a:rPr lang="en-GB" altLang="de-DE" sz="2400" dirty="0" err="1" smtClean="0">
                <a:solidFill>
                  <a:schemeClr val="bg1"/>
                </a:solidFill>
              </a:rPr>
              <a:t>Schefuß</a:t>
            </a:r>
            <a:r>
              <a:rPr lang="en-GB" altLang="de-DE" sz="2400" dirty="0" smtClean="0">
                <a:solidFill>
                  <a:schemeClr val="bg1"/>
                </a:solidFill>
              </a:rPr>
              <a:t>, Florian </a:t>
            </a:r>
            <a:r>
              <a:rPr lang="en-GB" altLang="de-DE" sz="2400" dirty="0" err="1" smtClean="0">
                <a:solidFill>
                  <a:schemeClr val="bg1"/>
                </a:solidFill>
              </a:rPr>
              <a:t>Rommerskirchen</a:t>
            </a:r>
            <a:r>
              <a:rPr lang="en-GB" altLang="de-DE" sz="2400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en-GB" altLang="de-DE" sz="2400" dirty="0" smtClean="0">
                <a:solidFill>
                  <a:schemeClr val="bg1"/>
                </a:solidFill>
              </a:rPr>
              <a:t>Sebastian </a:t>
            </a:r>
            <a:r>
              <a:rPr lang="en-GB" altLang="de-DE" sz="2400" dirty="0" err="1" smtClean="0">
                <a:solidFill>
                  <a:schemeClr val="bg1"/>
                </a:solidFill>
              </a:rPr>
              <a:t>Hoetzel</a:t>
            </a:r>
            <a:r>
              <a:rPr lang="en-GB" altLang="de-DE" sz="2400" dirty="0" smtClean="0">
                <a:solidFill>
                  <a:schemeClr val="bg1"/>
                </a:solidFill>
              </a:rPr>
              <a:t>, </a:t>
            </a:r>
            <a:r>
              <a:rPr lang="en-GB" altLang="de-DE" sz="2400" dirty="0" err="1" smtClean="0">
                <a:solidFill>
                  <a:schemeClr val="bg1"/>
                </a:solidFill>
              </a:rPr>
              <a:t>Gerlinde</a:t>
            </a:r>
            <a:r>
              <a:rPr lang="en-GB" altLang="de-DE" sz="2400" dirty="0" smtClean="0">
                <a:solidFill>
                  <a:schemeClr val="bg1"/>
                </a:solidFill>
              </a:rPr>
              <a:t> Jung, </a:t>
            </a:r>
            <a:r>
              <a:rPr lang="en-GB" altLang="de-DE" sz="2400" dirty="0" err="1" smtClean="0">
                <a:solidFill>
                  <a:schemeClr val="bg1"/>
                </a:solidFill>
              </a:rPr>
              <a:t>Gesine</a:t>
            </a:r>
            <a:r>
              <a:rPr lang="en-GB" altLang="de-DE" sz="2400" dirty="0" smtClean="0">
                <a:solidFill>
                  <a:schemeClr val="bg1"/>
                </a:solidFill>
              </a:rPr>
              <a:t> </a:t>
            </a:r>
            <a:r>
              <a:rPr lang="en-GB" altLang="de-DE" sz="2400" dirty="0" err="1" smtClean="0">
                <a:solidFill>
                  <a:schemeClr val="bg1"/>
                </a:solidFill>
              </a:rPr>
              <a:t>Mollenhauer</a:t>
            </a:r>
            <a:endParaRPr lang="en-GB" altLang="de-DE" sz="2400" dirty="0">
              <a:solidFill>
                <a:schemeClr val="bg1"/>
              </a:solidFill>
            </a:endParaRPr>
          </a:p>
        </p:txBody>
      </p:sp>
      <p:sp>
        <p:nvSpPr>
          <p:cNvPr id="13316" name="AutoShape 4" descr="BGR Logo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457825" y="2209800"/>
            <a:ext cx="4762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17" name="AutoShape 5" descr="logokl"/>
          <p:cNvSpPr>
            <a:spLocks noChangeAspect="1" noChangeArrowheads="1"/>
          </p:cNvSpPr>
          <p:nvPr/>
        </p:nvSpPr>
        <p:spPr bwMode="auto">
          <a:xfrm>
            <a:off x="3241675" y="2576513"/>
            <a:ext cx="19050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3318" name="Picture 6" descr="dfg_t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913313"/>
            <a:ext cx="3511550" cy="14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logokl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05325"/>
            <a:ext cx="19050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marum-logo_wei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125"/>
            <a:ext cx="3168650" cy="92868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068" y="692696"/>
            <a:ext cx="914399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de-DE" sz="3200" b="1" dirty="0" smtClean="0">
                <a:solidFill>
                  <a:schemeClr val="bg1"/>
                </a:solidFill>
              </a:rPr>
              <a:t>Climate and Vegetation Change in</a:t>
            </a:r>
          </a:p>
          <a:p>
            <a:pPr algn="ctr"/>
            <a:r>
              <a:rPr lang="en-US" altLang="de-DE" sz="3200" b="1" dirty="0" smtClean="0">
                <a:solidFill>
                  <a:schemeClr val="bg1"/>
                </a:solidFill>
              </a:rPr>
              <a:t>South Africa and Namibia</a:t>
            </a:r>
          </a:p>
          <a:p>
            <a:pPr algn="ctr"/>
            <a:r>
              <a:rPr lang="en-US" altLang="de-DE" sz="2800" b="1" dirty="0" smtClean="0">
                <a:solidFill>
                  <a:schemeClr val="bg1"/>
                </a:solidFill>
              </a:rPr>
              <a:t>in relation to the</a:t>
            </a:r>
          </a:p>
          <a:p>
            <a:pPr algn="ctr"/>
            <a:r>
              <a:rPr lang="en-US" altLang="de-DE" sz="3200" b="1" dirty="0" err="1" smtClean="0">
                <a:solidFill>
                  <a:schemeClr val="bg1"/>
                </a:solidFill>
              </a:rPr>
              <a:t>Benguela</a:t>
            </a:r>
            <a:r>
              <a:rPr lang="en-US" altLang="de-DE" sz="3200" b="1" dirty="0" smtClean="0">
                <a:solidFill>
                  <a:schemeClr val="bg1"/>
                </a:solidFill>
              </a:rPr>
              <a:t> Upwelling System</a:t>
            </a:r>
            <a:endParaRPr lang="en-GB" altLang="de-DE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6160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19672" y="1844824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Benguela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 Upwelling System (BUS)</a:t>
            </a:r>
            <a:b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geography, importance,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West South Africa &amp; Namibia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precipitation and vegetation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4175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ma_global_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8699"/>
            <a:ext cx="9144000" cy="575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5" descr="hma_global_l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59025" y="3517900"/>
            <a:ext cx="56991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5005387" y="1326728"/>
            <a:ext cx="21240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Temperature effect</a:t>
            </a:r>
            <a:endParaRPr lang="de-DE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62000" y="1802978"/>
            <a:ext cx="1796326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Continent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1482431" y="4437112"/>
            <a:ext cx="15779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Altitude effect</a:t>
            </a: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4035425" y="3031703"/>
            <a:ext cx="16033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Amount effect</a:t>
            </a: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6729789" y="6525344"/>
            <a:ext cx="236475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Bowen &amp; </a:t>
            </a:r>
            <a:r>
              <a:rPr lang="de-DE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Revenaugh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2003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52400" y="4850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Deuterium 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precipitation</a:t>
            </a:r>
          </a:p>
        </p:txBody>
      </p:sp>
    </p:spTree>
    <p:extLst>
      <p:ext uri="{BB962C8B-B14F-4D97-AF65-F5344CB8AC3E}">
        <p14:creationId xmlns:p14="http://schemas.microsoft.com/office/powerpoint/2010/main" val="193992039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allAtOnce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60"/>
          <p:cNvSpPr>
            <a:spLocks noChangeArrowheads="1"/>
          </p:cNvSpPr>
          <p:nvPr/>
        </p:nvSpPr>
        <p:spPr bwMode="auto">
          <a:xfrm>
            <a:off x="0" y="5805844"/>
            <a:ext cx="914241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Marlow et al. 2000,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Rommerskirchen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et al. 2011,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Dupont</a:t>
            </a:r>
            <a:r>
              <a:rPr kumimoji="0" lang="en-US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et al. 2013,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Hoetzel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et al.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2013,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Rosell-Melé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>
                <a:solidFill>
                  <a:schemeClr val="bg1"/>
                </a:solidFill>
              </a:rPr>
              <a:t>et al. </a:t>
            </a:r>
            <a:r>
              <a:rPr lang="en-US" altLang="en-US" sz="1400" dirty="0" smtClean="0">
                <a:solidFill>
                  <a:schemeClr val="bg1"/>
                </a:solidFill>
              </a:rPr>
              <a:t>2014</a:t>
            </a:r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0" y="3326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Development of continental precipitation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0" name="AutoShape 63"/>
          <p:cNvSpPr>
            <a:spLocks noChangeAspect="1" noChangeArrowheads="1" noTextEdit="1"/>
          </p:cNvSpPr>
          <p:nvPr/>
        </p:nvSpPr>
        <p:spPr bwMode="auto">
          <a:xfrm>
            <a:off x="853562" y="885907"/>
            <a:ext cx="7641433" cy="4831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" name="Freeform 65"/>
          <p:cNvSpPr>
            <a:spLocks noEditPoints="1"/>
          </p:cNvSpPr>
          <p:nvPr/>
        </p:nvSpPr>
        <p:spPr bwMode="auto">
          <a:xfrm>
            <a:off x="1332653" y="5089474"/>
            <a:ext cx="6473120" cy="134046"/>
          </a:xfrm>
          <a:custGeom>
            <a:avLst/>
            <a:gdLst>
              <a:gd name="T0" fmla="*/ 20142 w 20549"/>
              <a:gd name="T1" fmla="*/ 228 h 456"/>
              <a:gd name="T2" fmla="*/ 19737 w 20549"/>
              <a:gd name="T3" fmla="*/ 228 h 456"/>
              <a:gd name="T4" fmla="*/ 19124 w 20549"/>
              <a:gd name="T5" fmla="*/ 228 h 456"/>
              <a:gd name="T6" fmla="*/ 18718 w 20549"/>
              <a:gd name="T7" fmla="*/ 228 h 456"/>
              <a:gd name="T8" fmla="*/ 18109 w 20549"/>
              <a:gd name="T9" fmla="*/ 228 h 456"/>
              <a:gd name="T10" fmla="*/ 17702 w 20549"/>
              <a:gd name="T11" fmla="*/ 228 h 456"/>
              <a:gd name="T12" fmla="*/ 17091 w 20549"/>
              <a:gd name="T13" fmla="*/ 228 h 456"/>
              <a:gd name="T14" fmla="*/ 16684 w 20549"/>
              <a:gd name="T15" fmla="*/ 228 h 456"/>
              <a:gd name="T16" fmla="*/ 16074 w 20549"/>
              <a:gd name="T17" fmla="*/ 228 h 456"/>
              <a:gd name="T18" fmla="*/ 15668 w 20549"/>
              <a:gd name="T19" fmla="*/ 228 h 456"/>
              <a:gd name="T20" fmla="*/ 15056 w 20549"/>
              <a:gd name="T21" fmla="*/ 228 h 456"/>
              <a:gd name="T22" fmla="*/ 14650 w 20549"/>
              <a:gd name="T23" fmla="*/ 228 h 456"/>
              <a:gd name="T24" fmla="*/ 14040 w 20549"/>
              <a:gd name="T25" fmla="*/ 228 h 456"/>
              <a:gd name="T26" fmla="*/ 13634 w 20549"/>
              <a:gd name="T27" fmla="*/ 228 h 456"/>
              <a:gd name="T28" fmla="*/ 13022 w 20549"/>
              <a:gd name="T29" fmla="*/ 228 h 456"/>
              <a:gd name="T30" fmla="*/ 12616 w 20549"/>
              <a:gd name="T31" fmla="*/ 228 h 456"/>
              <a:gd name="T32" fmla="*/ 12007 w 20549"/>
              <a:gd name="T33" fmla="*/ 228 h 456"/>
              <a:gd name="T34" fmla="*/ 11600 w 20549"/>
              <a:gd name="T35" fmla="*/ 228 h 456"/>
              <a:gd name="T36" fmla="*/ 10989 w 20549"/>
              <a:gd name="T37" fmla="*/ 228 h 456"/>
              <a:gd name="T38" fmla="*/ 10582 w 20549"/>
              <a:gd name="T39" fmla="*/ 228 h 456"/>
              <a:gd name="T40" fmla="*/ 9972 w 20549"/>
              <a:gd name="T41" fmla="*/ 228 h 456"/>
              <a:gd name="T42" fmla="*/ 9566 w 20549"/>
              <a:gd name="T43" fmla="*/ 228 h 456"/>
              <a:gd name="T44" fmla="*/ 8954 w 20549"/>
              <a:gd name="T45" fmla="*/ 228 h 456"/>
              <a:gd name="T46" fmla="*/ 8548 w 20549"/>
              <a:gd name="T47" fmla="*/ 228 h 456"/>
              <a:gd name="T48" fmla="*/ 7938 w 20549"/>
              <a:gd name="T49" fmla="*/ 228 h 456"/>
              <a:gd name="T50" fmla="*/ 7532 w 20549"/>
              <a:gd name="T51" fmla="*/ 228 h 456"/>
              <a:gd name="T52" fmla="*/ 6920 w 20549"/>
              <a:gd name="T53" fmla="*/ 228 h 456"/>
              <a:gd name="T54" fmla="*/ 6514 w 20549"/>
              <a:gd name="T55" fmla="*/ 228 h 456"/>
              <a:gd name="T56" fmla="*/ 5904 w 20549"/>
              <a:gd name="T57" fmla="*/ 228 h 456"/>
              <a:gd name="T58" fmla="*/ 5498 w 20549"/>
              <a:gd name="T59" fmla="*/ 228 h 456"/>
              <a:gd name="T60" fmla="*/ 4886 w 20549"/>
              <a:gd name="T61" fmla="*/ 228 h 456"/>
              <a:gd name="T62" fmla="*/ 4480 w 20549"/>
              <a:gd name="T63" fmla="*/ 228 h 456"/>
              <a:gd name="T64" fmla="*/ 3865 w 20549"/>
              <a:gd name="T65" fmla="*/ 228 h 456"/>
              <a:gd name="T66" fmla="*/ 3460 w 20549"/>
              <a:gd name="T67" fmla="*/ 228 h 456"/>
              <a:gd name="T68" fmla="*/ 2850 w 20549"/>
              <a:gd name="T69" fmla="*/ 228 h 456"/>
              <a:gd name="T70" fmla="*/ 2443 w 20549"/>
              <a:gd name="T71" fmla="*/ 228 h 456"/>
              <a:gd name="T72" fmla="*/ 1832 w 20549"/>
              <a:gd name="T73" fmla="*/ 228 h 456"/>
              <a:gd name="T74" fmla="*/ 1425 w 20549"/>
              <a:gd name="T75" fmla="*/ 228 h 456"/>
              <a:gd name="T76" fmla="*/ 816 w 20549"/>
              <a:gd name="T77" fmla="*/ 228 h 456"/>
              <a:gd name="T78" fmla="*/ 409 w 20549"/>
              <a:gd name="T79" fmla="*/ 228 h 456"/>
              <a:gd name="T80" fmla="*/ 20549 w 20549"/>
              <a:gd name="T81" fmla="*/ 456 h 456"/>
              <a:gd name="T82" fmla="*/ 18515 w 20549"/>
              <a:gd name="T83" fmla="*/ 456 h 456"/>
              <a:gd name="T84" fmla="*/ 16481 w 20549"/>
              <a:gd name="T85" fmla="*/ 456 h 456"/>
              <a:gd name="T86" fmla="*/ 14447 w 20549"/>
              <a:gd name="T87" fmla="*/ 456 h 456"/>
              <a:gd name="T88" fmla="*/ 12412 w 20549"/>
              <a:gd name="T89" fmla="*/ 456 h 456"/>
              <a:gd name="T90" fmla="*/ 10379 w 20549"/>
              <a:gd name="T91" fmla="*/ 456 h 456"/>
              <a:gd name="T92" fmla="*/ 8345 w 20549"/>
              <a:gd name="T93" fmla="*/ 456 h 456"/>
              <a:gd name="T94" fmla="*/ 6311 w 20549"/>
              <a:gd name="T95" fmla="*/ 456 h 456"/>
              <a:gd name="T96" fmla="*/ 4277 w 20549"/>
              <a:gd name="T97" fmla="*/ 456 h 456"/>
              <a:gd name="T98" fmla="*/ 2238 w 20549"/>
              <a:gd name="T99" fmla="*/ 456 h 456"/>
              <a:gd name="T100" fmla="*/ 204 w 20549"/>
              <a:gd name="T101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0549" h="456">
                <a:moveTo>
                  <a:pt x="20346" y="0"/>
                </a:moveTo>
                <a:lnTo>
                  <a:pt x="20346" y="228"/>
                </a:lnTo>
                <a:moveTo>
                  <a:pt x="20142" y="0"/>
                </a:moveTo>
                <a:lnTo>
                  <a:pt x="20142" y="228"/>
                </a:lnTo>
                <a:moveTo>
                  <a:pt x="19939" y="0"/>
                </a:moveTo>
                <a:lnTo>
                  <a:pt x="19939" y="228"/>
                </a:lnTo>
                <a:moveTo>
                  <a:pt x="19737" y="0"/>
                </a:moveTo>
                <a:lnTo>
                  <a:pt x="19737" y="228"/>
                </a:lnTo>
                <a:moveTo>
                  <a:pt x="19328" y="0"/>
                </a:moveTo>
                <a:lnTo>
                  <a:pt x="19328" y="228"/>
                </a:lnTo>
                <a:moveTo>
                  <a:pt x="19124" y="0"/>
                </a:moveTo>
                <a:lnTo>
                  <a:pt x="19124" y="228"/>
                </a:lnTo>
                <a:moveTo>
                  <a:pt x="18921" y="0"/>
                </a:moveTo>
                <a:lnTo>
                  <a:pt x="18921" y="228"/>
                </a:lnTo>
                <a:moveTo>
                  <a:pt x="18718" y="0"/>
                </a:moveTo>
                <a:lnTo>
                  <a:pt x="18718" y="228"/>
                </a:lnTo>
                <a:moveTo>
                  <a:pt x="18312" y="0"/>
                </a:moveTo>
                <a:lnTo>
                  <a:pt x="18312" y="228"/>
                </a:lnTo>
                <a:moveTo>
                  <a:pt x="18109" y="0"/>
                </a:moveTo>
                <a:lnTo>
                  <a:pt x="18109" y="228"/>
                </a:lnTo>
                <a:moveTo>
                  <a:pt x="17905" y="0"/>
                </a:moveTo>
                <a:lnTo>
                  <a:pt x="17905" y="228"/>
                </a:lnTo>
                <a:moveTo>
                  <a:pt x="17702" y="0"/>
                </a:moveTo>
                <a:lnTo>
                  <a:pt x="17702" y="228"/>
                </a:lnTo>
                <a:moveTo>
                  <a:pt x="17294" y="0"/>
                </a:moveTo>
                <a:lnTo>
                  <a:pt x="17294" y="228"/>
                </a:lnTo>
                <a:moveTo>
                  <a:pt x="17091" y="0"/>
                </a:moveTo>
                <a:lnTo>
                  <a:pt x="17091" y="228"/>
                </a:lnTo>
                <a:moveTo>
                  <a:pt x="16887" y="0"/>
                </a:moveTo>
                <a:lnTo>
                  <a:pt x="16887" y="228"/>
                </a:lnTo>
                <a:moveTo>
                  <a:pt x="16684" y="0"/>
                </a:moveTo>
                <a:lnTo>
                  <a:pt x="16684" y="228"/>
                </a:lnTo>
                <a:moveTo>
                  <a:pt x="16277" y="0"/>
                </a:moveTo>
                <a:lnTo>
                  <a:pt x="16277" y="228"/>
                </a:lnTo>
                <a:moveTo>
                  <a:pt x="16074" y="0"/>
                </a:moveTo>
                <a:lnTo>
                  <a:pt x="16074" y="228"/>
                </a:lnTo>
                <a:moveTo>
                  <a:pt x="15872" y="0"/>
                </a:moveTo>
                <a:lnTo>
                  <a:pt x="15872" y="228"/>
                </a:lnTo>
                <a:moveTo>
                  <a:pt x="15668" y="0"/>
                </a:moveTo>
                <a:lnTo>
                  <a:pt x="15668" y="228"/>
                </a:lnTo>
                <a:moveTo>
                  <a:pt x="15259" y="0"/>
                </a:moveTo>
                <a:lnTo>
                  <a:pt x="15259" y="228"/>
                </a:lnTo>
                <a:moveTo>
                  <a:pt x="15056" y="0"/>
                </a:moveTo>
                <a:lnTo>
                  <a:pt x="15056" y="228"/>
                </a:lnTo>
                <a:moveTo>
                  <a:pt x="14854" y="0"/>
                </a:moveTo>
                <a:lnTo>
                  <a:pt x="14854" y="228"/>
                </a:lnTo>
                <a:moveTo>
                  <a:pt x="14650" y="0"/>
                </a:moveTo>
                <a:lnTo>
                  <a:pt x="14650" y="228"/>
                </a:lnTo>
                <a:moveTo>
                  <a:pt x="14244" y="0"/>
                </a:moveTo>
                <a:lnTo>
                  <a:pt x="14244" y="228"/>
                </a:lnTo>
                <a:moveTo>
                  <a:pt x="14040" y="0"/>
                </a:moveTo>
                <a:lnTo>
                  <a:pt x="14040" y="228"/>
                </a:lnTo>
                <a:moveTo>
                  <a:pt x="13837" y="0"/>
                </a:moveTo>
                <a:lnTo>
                  <a:pt x="13837" y="228"/>
                </a:lnTo>
                <a:moveTo>
                  <a:pt x="13634" y="0"/>
                </a:moveTo>
                <a:lnTo>
                  <a:pt x="13634" y="228"/>
                </a:lnTo>
                <a:moveTo>
                  <a:pt x="13226" y="0"/>
                </a:moveTo>
                <a:lnTo>
                  <a:pt x="13226" y="228"/>
                </a:lnTo>
                <a:moveTo>
                  <a:pt x="13022" y="0"/>
                </a:moveTo>
                <a:lnTo>
                  <a:pt x="13022" y="228"/>
                </a:lnTo>
                <a:moveTo>
                  <a:pt x="12819" y="0"/>
                </a:moveTo>
                <a:lnTo>
                  <a:pt x="12819" y="228"/>
                </a:lnTo>
                <a:moveTo>
                  <a:pt x="12616" y="0"/>
                </a:moveTo>
                <a:lnTo>
                  <a:pt x="12616" y="228"/>
                </a:lnTo>
                <a:moveTo>
                  <a:pt x="12210" y="0"/>
                </a:moveTo>
                <a:lnTo>
                  <a:pt x="12210" y="228"/>
                </a:lnTo>
                <a:moveTo>
                  <a:pt x="12007" y="0"/>
                </a:moveTo>
                <a:lnTo>
                  <a:pt x="12007" y="228"/>
                </a:lnTo>
                <a:moveTo>
                  <a:pt x="11803" y="0"/>
                </a:moveTo>
                <a:lnTo>
                  <a:pt x="11803" y="228"/>
                </a:lnTo>
                <a:moveTo>
                  <a:pt x="11600" y="0"/>
                </a:moveTo>
                <a:lnTo>
                  <a:pt x="11600" y="228"/>
                </a:lnTo>
                <a:moveTo>
                  <a:pt x="11191" y="0"/>
                </a:moveTo>
                <a:lnTo>
                  <a:pt x="11191" y="228"/>
                </a:lnTo>
                <a:moveTo>
                  <a:pt x="10989" y="0"/>
                </a:moveTo>
                <a:lnTo>
                  <a:pt x="10989" y="228"/>
                </a:lnTo>
                <a:moveTo>
                  <a:pt x="10785" y="0"/>
                </a:moveTo>
                <a:lnTo>
                  <a:pt x="10785" y="228"/>
                </a:lnTo>
                <a:moveTo>
                  <a:pt x="10582" y="0"/>
                </a:moveTo>
                <a:lnTo>
                  <a:pt x="10582" y="228"/>
                </a:lnTo>
                <a:moveTo>
                  <a:pt x="10175" y="0"/>
                </a:moveTo>
                <a:lnTo>
                  <a:pt x="10175" y="228"/>
                </a:lnTo>
                <a:moveTo>
                  <a:pt x="9972" y="0"/>
                </a:moveTo>
                <a:lnTo>
                  <a:pt x="9972" y="228"/>
                </a:lnTo>
                <a:moveTo>
                  <a:pt x="9769" y="0"/>
                </a:moveTo>
                <a:lnTo>
                  <a:pt x="9769" y="228"/>
                </a:lnTo>
                <a:moveTo>
                  <a:pt x="9566" y="0"/>
                </a:moveTo>
                <a:lnTo>
                  <a:pt x="9566" y="228"/>
                </a:lnTo>
                <a:moveTo>
                  <a:pt x="9157" y="0"/>
                </a:moveTo>
                <a:lnTo>
                  <a:pt x="9157" y="228"/>
                </a:lnTo>
                <a:moveTo>
                  <a:pt x="8954" y="0"/>
                </a:moveTo>
                <a:lnTo>
                  <a:pt x="8954" y="228"/>
                </a:lnTo>
                <a:moveTo>
                  <a:pt x="8751" y="0"/>
                </a:moveTo>
                <a:lnTo>
                  <a:pt x="8751" y="228"/>
                </a:lnTo>
                <a:moveTo>
                  <a:pt x="8548" y="0"/>
                </a:moveTo>
                <a:lnTo>
                  <a:pt x="8548" y="228"/>
                </a:lnTo>
                <a:moveTo>
                  <a:pt x="8142" y="0"/>
                </a:moveTo>
                <a:lnTo>
                  <a:pt x="8142" y="228"/>
                </a:lnTo>
                <a:moveTo>
                  <a:pt x="7938" y="0"/>
                </a:moveTo>
                <a:lnTo>
                  <a:pt x="7938" y="228"/>
                </a:lnTo>
                <a:moveTo>
                  <a:pt x="7735" y="0"/>
                </a:moveTo>
                <a:lnTo>
                  <a:pt x="7735" y="228"/>
                </a:lnTo>
                <a:moveTo>
                  <a:pt x="7532" y="0"/>
                </a:moveTo>
                <a:lnTo>
                  <a:pt x="7532" y="228"/>
                </a:lnTo>
                <a:moveTo>
                  <a:pt x="7124" y="0"/>
                </a:moveTo>
                <a:lnTo>
                  <a:pt x="7124" y="228"/>
                </a:lnTo>
                <a:moveTo>
                  <a:pt x="6920" y="0"/>
                </a:moveTo>
                <a:lnTo>
                  <a:pt x="6920" y="228"/>
                </a:lnTo>
                <a:moveTo>
                  <a:pt x="6717" y="0"/>
                </a:moveTo>
                <a:lnTo>
                  <a:pt x="6717" y="228"/>
                </a:lnTo>
                <a:moveTo>
                  <a:pt x="6514" y="0"/>
                </a:moveTo>
                <a:lnTo>
                  <a:pt x="6514" y="228"/>
                </a:lnTo>
                <a:moveTo>
                  <a:pt x="6107" y="0"/>
                </a:moveTo>
                <a:lnTo>
                  <a:pt x="6107" y="228"/>
                </a:lnTo>
                <a:moveTo>
                  <a:pt x="5904" y="0"/>
                </a:moveTo>
                <a:lnTo>
                  <a:pt x="5904" y="228"/>
                </a:lnTo>
                <a:moveTo>
                  <a:pt x="5701" y="0"/>
                </a:moveTo>
                <a:lnTo>
                  <a:pt x="5701" y="228"/>
                </a:lnTo>
                <a:moveTo>
                  <a:pt x="5498" y="0"/>
                </a:moveTo>
                <a:lnTo>
                  <a:pt x="5498" y="228"/>
                </a:lnTo>
                <a:moveTo>
                  <a:pt x="5089" y="0"/>
                </a:moveTo>
                <a:lnTo>
                  <a:pt x="5089" y="228"/>
                </a:lnTo>
                <a:moveTo>
                  <a:pt x="4886" y="0"/>
                </a:moveTo>
                <a:lnTo>
                  <a:pt x="4886" y="228"/>
                </a:lnTo>
                <a:moveTo>
                  <a:pt x="4683" y="0"/>
                </a:moveTo>
                <a:lnTo>
                  <a:pt x="4683" y="228"/>
                </a:lnTo>
                <a:moveTo>
                  <a:pt x="4480" y="0"/>
                </a:moveTo>
                <a:lnTo>
                  <a:pt x="4480" y="228"/>
                </a:lnTo>
                <a:moveTo>
                  <a:pt x="4069" y="0"/>
                </a:moveTo>
                <a:lnTo>
                  <a:pt x="4069" y="228"/>
                </a:lnTo>
                <a:moveTo>
                  <a:pt x="3865" y="0"/>
                </a:moveTo>
                <a:lnTo>
                  <a:pt x="3865" y="228"/>
                </a:lnTo>
                <a:moveTo>
                  <a:pt x="3663" y="0"/>
                </a:moveTo>
                <a:lnTo>
                  <a:pt x="3663" y="228"/>
                </a:lnTo>
                <a:moveTo>
                  <a:pt x="3460" y="0"/>
                </a:moveTo>
                <a:lnTo>
                  <a:pt x="3460" y="228"/>
                </a:lnTo>
                <a:moveTo>
                  <a:pt x="3053" y="0"/>
                </a:moveTo>
                <a:lnTo>
                  <a:pt x="3053" y="228"/>
                </a:lnTo>
                <a:moveTo>
                  <a:pt x="2850" y="0"/>
                </a:moveTo>
                <a:lnTo>
                  <a:pt x="2850" y="228"/>
                </a:lnTo>
                <a:moveTo>
                  <a:pt x="2646" y="0"/>
                </a:moveTo>
                <a:lnTo>
                  <a:pt x="2646" y="228"/>
                </a:lnTo>
                <a:moveTo>
                  <a:pt x="2443" y="0"/>
                </a:moveTo>
                <a:lnTo>
                  <a:pt x="2443" y="228"/>
                </a:lnTo>
                <a:moveTo>
                  <a:pt x="2035" y="0"/>
                </a:moveTo>
                <a:lnTo>
                  <a:pt x="2035" y="228"/>
                </a:lnTo>
                <a:moveTo>
                  <a:pt x="1832" y="0"/>
                </a:moveTo>
                <a:lnTo>
                  <a:pt x="1832" y="228"/>
                </a:lnTo>
                <a:moveTo>
                  <a:pt x="1628" y="0"/>
                </a:moveTo>
                <a:lnTo>
                  <a:pt x="1628" y="228"/>
                </a:lnTo>
                <a:moveTo>
                  <a:pt x="1425" y="0"/>
                </a:moveTo>
                <a:lnTo>
                  <a:pt x="1425" y="228"/>
                </a:lnTo>
                <a:moveTo>
                  <a:pt x="1019" y="0"/>
                </a:moveTo>
                <a:lnTo>
                  <a:pt x="1019" y="228"/>
                </a:lnTo>
                <a:moveTo>
                  <a:pt x="816" y="0"/>
                </a:moveTo>
                <a:lnTo>
                  <a:pt x="816" y="228"/>
                </a:lnTo>
                <a:moveTo>
                  <a:pt x="613" y="0"/>
                </a:moveTo>
                <a:lnTo>
                  <a:pt x="613" y="228"/>
                </a:lnTo>
                <a:moveTo>
                  <a:pt x="409" y="0"/>
                </a:moveTo>
                <a:lnTo>
                  <a:pt x="409" y="228"/>
                </a:lnTo>
                <a:moveTo>
                  <a:pt x="0" y="0"/>
                </a:moveTo>
                <a:lnTo>
                  <a:pt x="0" y="228"/>
                </a:lnTo>
                <a:moveTo>
                  <a:pt x="20549" y="0"/>
                </a:moveTo>
                <a:lnTo>
                  <a:pt x="20549" y="456"/>
                </a:lnTo>
                <a:moveTo>
                  <a:pt x="19533" y="0"/>
                </a:moveTo>
                <a:lnTo>
                  <a:pt x="19533" y="456"/>
                </a:lnTo>
                <a:moveTo>
                  <a:pt x="18515" y="0"/>
                </a:moveTo>
                <a:lnTo>
                  <a:pt x="18515" y="456"/>
                </a:lnTo>
                <a:moveTo>
                  <a:pt x="17499" y="0"/>
                </a:moveTo>
                <a:lnTo>
                  <a:pt x="17499" y="456"/>
                </a:lnTo>
                <a:moveTo>
                  <a:pt x="16481" y="0"/>
                </a:moveTo>
                <a:lnTo>
                  <a:pt x="16481" y="456"/>
                </a:lnTo>
                <a:moveTo>
                  <a:pt x="15465" y="0"/>
                </a:moveTo>
                <a:lnTo>
                  <a:pt x="15465" y="456"/>
                </a:lnTo>
                <a:moveTo>
                  <a:pt x="14447" y="0"/>
                </a:moveTo>
                <a:lnTo>
                  <a:pt x="14447" y="456"/>
                </a:lnTo>
                <a:moveTo>
                  <a:pt x="13431" y="0"/>
                </a:moveTo>
                <a:lnTo>
                  <a:pt x="13431" y="456"/>
                </a:lnTo>
                <a:moveTo>
                  <a:pt x="12412" y="0"/>
                </a:moveTo>
                <a:lnTo>
                  <a:pt x="12412" y="456"/>
                </a:lnTo>
                <a:moveTo>
                  <a:pt x="11397" y="0"/>
                </a:moveTo>
                <a:lnTo>
                  <a:pt x="11397" y="456"/>
                </a:lnTo>
                <a:moveTo>
                  <a:pt x="10379" y="0"/>
                </a:moveTo>
                <a:lnTo>
                  <a:pt x="10379" y="456"/>
                </a:lnTo>
                <a:moveTo>
                  <a:pt x="9361" y="0"/>
                </a:moveTo>
                <a:lnTo>
                  <a:pt x="9361" y="456"/>
                </a:lnTo>
                <a:moveTo>
                  <a:pt x="8345" y="0"/>
                </a:moveTo>
                <a:lnTo>
                  <a:pt x="8345" y="456"/>
                </a:lnTo>
                <a:moveTo>
                  <a:pt x="7326" y="0"/>
                </a:moveTo>
                <a:lnTo>
                  <a:pt x="7326" y="456"/>
                </a:lnTo>
                <a:moveTo>
                  <a:pt x="6311" y="0"/>
                </a:moveTo>
                <a:lnTo>
                  <a:pt x="6311" y="456"/>
                </a:lnTo>
                <a:moveTo>
                  <a:pt x="5292" y="0"/>
                </a:moveTo>
                <a:lnTo>
                  <a:pt x="5292" y="456"/>
                </a:lnTo>
                <a:moveTo>
                  <a:pt x="4277" y="0"/>
                </a:moveTo>
                <a:lnTo>
                  <a:pt x="4277" y="456"/>
                </a:lnTo>
                <a:moveTo>
                  <a:pt x="3256" y="0"/>
                </a:moveTo>
                <a:lnTo>
                  <a:pt x="3256" y="456"/>
                </a:lnTo>
                <a:moveTo>
                  <a:pt x="2238" y="0"/>
                </a:moveTo>
                <a:lnTo>
                  <a:pt x="2238" y="456"/>
                </a:lnTo>
                <a:moveTo>
                  <a:pt x="1222" y="0"/>
                </a:moveTo>
                <a:lnTo>
                  <a:pt x="1222" y="456"/>
                </a:lnTo>
                <a:moveTo>
                  <a:pt x="204" y="0"/>
                </a:moveTo>
                <a:lnTo>
                  <a:pt x="204" y="456"/>
                </a:lnTo>
                <a:moveTo>
                  <a:pt x="3" y="0"/>
                </a:moveTo>
                <a:lnTo>
                  <a:pt x="20549" y="0"/>
                </a:lnTo>
              </a:path>
            </a:pathLst>
          </a:custGeom>
          <a:noFill/>
          <a:ln w="9525" cap="rnd">
            <a:solidFill>
              <a:srgbClr val="14151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Rectangle 66"/>
          <p:cNvSpPr>
            <a:spLocks noChangeArrowheads="1"/>
          </p:cNvSpPr>
          <p:nvPr/>
        </p:nvSpPr>
        <p:spPr bwMode="auto">
          <a:xfrm>
            <a:off x="1328493" y="5261261"/>
            <a:ext cx="232916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67"/>
          <p:cNvSpPr>
            <a:spLocks noChangeArrowheads="1"/>
          </p:cNvSpPr>
          <p:nvPr/>
        </p:nvSpPr>
        <p:spPr bwMode="auto">
          <a:xfrm>
            <a:off x="2006445" y="5261261"/>
            <a:ext cx="155277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9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68"/>
          <p:cNvSpPr>
            <a:spLocks noChangeArrowheads="1"/>
          </p:cNvSpPr>
          <p:nvPr/>
        </p:nvSpPr>
        <p:spPr bwMode="auto">
          <a:xfrm>
            <a:off x="2640031" y="5261261"/>
            <a:ext cx="155277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69"/>
          <p:cNvSpPr>
            <a:spLocks noChangeArrowheads="1"/>
          </p:cNvSpPr>
          <p:nvPr/>
        </p:nvSpPr>
        <p:spPr bwMode="auto">
          <a:xfrm>
            <a:off x="3283322" y="5261261"/>
            <a:ext cx="155277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7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70"/>
          <p:cNvSpPr>
            <a:spLocks noChangeArrowheads="1"/>
          </p:cNvSpPr>
          <p:nvPr/>
        </p:nvSpPr>
        <p:spPr bwMode="auto">
          <a:xfrm>
            <a:off x="3928000" y="5261261"/>
            <a:ext cx="155277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71"/>
          <p:cNvSpPr>
            <a:spLocks noChangeArrowheads="1"/>
          </p:cNvSpPr>
          <p:nvPr/>
        </p:nvSpPr>
        <p:spPr bwMode="auto">
          <a:xfrm>
            <a:off x="4561587" y="5261261"/>
            <a:ext cx="155277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72"/>
          <p:cNvSpPr>
            <a:spLocks noChangeArrowheads="1"/>
          </p:cNvSpPr>
          <p:nvPr/>
        </p:nvSpPr>
        <p:spPr bwMode="auto">
          <a:xfrm>
            <a:off x="5204878" y="5261261"/>
            <a:ext cx="155277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73"/>
          <p:cNvSpPr>
            <a:spLocks noChangeArrowheads="1"/>
          </p:cNvSpPr>
          <p:nvPr/>
        </p:nvSpPr>
        <p:spPr bwMode="auto">
          <a:xfrm>
            <a:off x="5838465" y="5261261"/>
            <a:ext cx="155277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74"/>
          <p:cNvSpPr>
            <a:spLocks noChangeArrowheads="1"/>
          </p:cNvSpPr>
          <p:nvPr/>
        </p:nvSpPr>
        <p:spPr bwMode="auto">
          <a:xfrm>
            <a:off x="6483142" y="5261261"/>
            <a:ext cx="155277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tangle 75"/>
          <p:cNvSpPr>
            <a:spLocks noChangeArrowheads="1"/>
          </p:cNvSpPr>
          <p:nvPr/>
        </p:nvSpPr>
        <p:spPr bwMode="auto">
          <a:xfrm>
            <a:off x="7126433" y="5261261"/>
            <a:ext cx="155277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76"/>
          <p:cNvSpPr>
            <a:spLocks noChangeArrowheads="1"/>
          </p:cNvSpPr>
          <p:nvPr/>
        </p:nvSpPr>
        <p:spPr bwMode="auto">
          <a:xfrm>
            <a:off x="7760020" y="5261261"/>
            <a:ext cx="155277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Freeform 77"/>
          <p:cNvSpPr>
            <a:spLocks noEditPoints="1"/>
          </p:cNvSpPr>
          <p:nvPr/>
        </p:nvSpPr>
        <p:spPr bwMode="auto">
          <a:xfrm>
            <a:off x="1101123" y="1288043"/>
            <a:ext cx="144186" cy="3537244"/>
          </a:xfrm>
          <a:custGeom>
            <a:avLst/>
            <a:gdLst>
              <a:gd name="T0" fmla="*/ 456 w 456"/>
              <a:gd name="T1" fmla="*/ 0 h 11965"/>
              <a:gd name="T2" fmla="*/ 228 w 456"/>
              <a:gd name="T3" fmla="*/ 0 h 11965"/>
              <a:gd name="T4" fmla="*/ 456 w 456"/>
              <a:gd name="T5" fmla="*/ 1258 h 11965"/>
              <a:gd name="T6" fmla="*/ 228 w 456"/>
              <a:gd name="T7" fmla="*/ 1258 h 11965"/>
              <a:gd name="T8" fmla="*/ 456 w 456"/>
              <a:gd name="T9" fmla="*/ 2518 h 11965"/>
              <a:gd name="T10" fmla="*/ 228 w 456"/>
              <a:gd name="T11" fmla="*/ 2518 h 11965"/>
              <a:gd name="T12" fmla="*/ 456 w 456"/>
              <a:gd name="T13" fmla="*/ 3779 h 11965"/>
              <a:gd name="T14" fmla="*/ 228 w 456"/>
              <a:gd name="T15" fmla="*/ 3779 h 11965"/>
              <a:gd name="T16" fmla="*/ 456 w 456"/>
              <a:gd name="T17" fmla="*/ 5037 h 11965"/>
              <a:gd name="T18" fmla="*/ 228 w 456"/>
              <a:gd name="T19" fmla="*/ 5037 h 11965"/>
              <a:gd name="T20" fmla="*/ 456 w 456"/>
              <a:gd name="T21" fmla="*/ 6299 h 11965"/>
              <a:gd name="T22" fmla="*/ 228 w 456"/>
              <a:gd name="T23" fmla="*/ 6299 h 11965"/>
              <a:gd name="T24" fmla="*/ 456 w 456"/>
              <a:gd name="T25" fmla="*/ 7557 h 11965"/>
              <a:gd name="T26" fmla="*/ 228 w 456"/>
              <a:gd name="T27" fmla="*/ 7557 h 11965"/>
              <a:gd name="T28" fmla="*/ 456 w 456"/>
              <a:gd name="T29" fmla="*/ 8817 h 11965"/>
              <a:gd name="T30" fmla="*/ 228 w 456"/>
              <a:gd name="T31" fmla="*/ 8817 h 11965"/>
              <a:gd name="T32" fmla="*/ 456 w 456"/>
              <a:gd name="T33" fmla="*/ 10075 h 11965"/>
              <a:gd name="T34" fmla="*/ 228 w 456"/>
              <a:gd name="T35" fmla="*/ 10075 h 11965"/>
              <a:gd name="T36" fmla="*/ 456 w 456"/>
              <a:gd name="T37" fmla="*/ 11335 h 11965"/>
              <a:gd name="T38" fmla="*/ 228 w 456"/>
              <a:gd name="T39" fmla="*/ 11335 h 11965"/>
              <a:gd name="T40" fmla="*/ 456 w 456"/>
              <a:gd name="T41" fmla="*/ 631 h 11965"/>
              <a:gd name="T42" fmla="*/ 0 w 456"/>
              <a:gd name="T43" fmla="*/ 631 h 11965"/>
              <a:gd name="T44" fmla="*/ 456 w 456"/>
              <a:gd name="T45" fmla="*/ 1888 h 11965"/>
              <a:gd name="T46" fmla="*/ 0 w 456"/>
              <a:gd name="T47" fmla="*/ 1888 h 11965"/>
              <a:gd name="T48" fmla="*/ 456 w 456"/>
              <a:gd name="T49" fmla="*/ 3149 h 11965"/>
              <a:gd name="T50" fmla="*/ 0 w 456"/>
              <a:gd name="T51" fmla="*/ 3149 h 11965"/>
              <a:gd name="T52" fmla="*/ 456 w 456"/>
              <a:gd name="T53" fmla="*/ 4408 h 11965"/>
              <a:gd name="T54" fmla="*/ 0 w 456"/>
              <a:gd name="T55" fmla="*/ 4408 h 11965"/>
              <a:gd name="T56" fmla="*/ 456 w 456"/>
              <a:gd name="T57" fmla="*/ 5667 h 11965"/>
              <a:gd name="T58" fmla="*/ 0 w 456"/>
              <a:gd name="T59" fmla="*/ 5667 h 11965"/>
              <a:gd name="T60" fmla="*/ 456 w 456"/>
              <a:gd name="T61" fmla="*/ 6929 h 11965"/>
              <a:gd name="T62" fmla="*/ 0 w 456"/>
              <a:gd name="T63" fmla="*/ 6929 h 11965"/>
              <a:gd name="T64" fmla="*/ 456 w 456"/>
              <a:gd name="T65" fmla="*/ 8187 h 11965"/>
              <a:gd name="T66" fmla="*/ 0 w 456"/>
              <a:gd name="T67" fmla="*/ 8187 h 11965"/>
              <a:gd name="T68" fmla="*/ 456 w 456"/>
              <a:gd name="T69" fmla="*/ 9447 h 11965"/>
              <a:gd name="T70" fmla="*/ 0 w 456"/>
              <a:gd name="T71" fmla="*/ 9447 h 11965"/>
              <a:gd name="T72" fmla="*/ 456 w 456"/>
              <a:gd name="T73" fmla="*/ 10705 h 11965"/>
              <a:gd name="T74" fmla="*/ 0 w 456"/>
              <a:gd name="T75" fmla="*/ 10705 h 11965"/>
              <a:gd name="T76" fmla="*/ 456 w 456"/>
              <a:gd name="T77" fmla="*/ 11965 h 11965"/>
              <a:gd name="T78" fmla="*/ 0 w 456"/>
              <a:gd name="T79" fmla="*/ 11965 h 11965"/>
              <a:gd name="T80" fmla="*/ 456 w 456"/>
              <a:gd name="T81" fmla="*/ 11965 h 11965"/>
              <a:gd name="T82" fmla="*/ 456 w 456"/>
              <a:gd name="T83" fmla="*/ 0 h 11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" h="11965">
                <a:moveTo>
                  <a:pt x="456" y="0"/>
                </a:moveTo>
                <a:lnTo>
                  <a:pt x="228" y="0"/>
                </a:lnTo>
                <a:moveTo>
                  <a:pt x="456" y="1258"/>
                </a:moveTo>
                <a:lnTo>
                  <a:pt x="228" y="1258"/>
                </a:lnTo>
                <a:moveTo>
                  <a:pt x="456" y="2518"/>
                </a:moveTo>
                <a:lnTo>
                  <a:pt x="228" y="2518"/>
                </a:lnTo>
                <a:moveTo>
                  <a:pt x="456" y="3779"/>
                </a:moveTo>
                <a:lnTo>
                  <a:pt x="228" y="3779"/>
                </a:lnTo>
                <a:moveTo>
                  <a:pt x="456" y="5037"/>
                </a:moveTo>
                <a:lnTo>
                  <a:pt x="228" y="5037"/>
                </a:lnTo>
                <a:moveTo>
                  <a:pt x="456" y="6299"/>
                </a:moveTo>
                <a:lnTo>
                  <a:pt x="228" y="6299"/>
                </a:lnTo>
                <a:moveTo>
                  <a:pt x="456" y="7557"/>
                </a:moveTo>
                <a:lnTo>
                  <a:pt x="228" y="7557"/>
                </a:lnTo>
                <a:moveTo>
                  <a:pt x="456" y="8817"/>
                </a:moveTo>
                <a:lnTo>
                  <a:pt x="228" y="8817"/>
                </a:lnTo>
                <a:moveTo>
                  <a:pt x="456" y="10075"/>
                </a:moveTo>
                <a:lnTo>
                  <a:pt x="228" y="10075"/>
                </a:lnTo>
                <a:moveTo>
                  <a:pt x="456" y="11335"/>
                </a:moveTo>
                <a:lnTo>
                  <a:pt x="228" y="11335"/>
                </a:lnTo>
                <a:moveTo>
                  <a:pt x="456" y="631"/>
                </a:moveTo>
                <a:lnTo>
                  <a:pt x="0" y="631"/>
                </a:lnTo>
                <a:moveTo>
                  <a:pt x="456" y="1888"/>
                </a:moveTo>
                <a:lnTo>
                  <a:pt x="0" y="1888"/>
                </a:lnTo>
                <a:moveTo>
                  <a:pt x="456" y="3149"/>
                </a:moveTo>
                <a:lnTo>
                  <a:pt x="0" y="3149"/>
                </a:lnTo>
                <a:moveTo>
                  <a:pt x="456" y="4408"/>
                </a:moveTo>
                <a:lnTo>
                  <a:pt x="0" y="4408"/>
                </a:lnTo>
                <a:moveTo>
                  <a:pt x="456" y="5667"/>
                </a:moveTo>
                <a:lnTo>
                  <a:pt x="0" y="5667"/>
                </a:lnTo>
                <a:moveTo>
                  <a:pt x="456" y="6929"/>
                </a:moveTo>
                <a:lnTo>
                  <a:pt x="0" y="6929"/>
                </a:lnTo>
                <a:moveTo>
                  <a:pt x="456" y="8187"/>
                </a:moveTo>
                <a:lnTo>
                  <a:pt x="0" y="8187"/>
                </a:lnTo>
                <a:moveTo>
                  <a:pt x="456" y="9447"/>
                </a:moveTo>
                <a:lnTo>
                  <a:pt x="0" y="9447"/>
                </a:lnTo>
                <a:moveTo>
                  <a:pt x="456" y="10705"/>
                </a:moveTo>
                <a:lnTo>
                  <a:pt x="0" y="10705"/>
                </a:lnTo>
                <a:moveTo>
                  <a:pt x="456" y="11965"/>
                </a:moveTo>
                <a:lnTo>
                  <a:pt x="0" y="11965"/>
                </a:lnTo>
                <a:moveTo>
                  <a:pt x="456" y="11965"/>
                </a:moveTo>
                <a:lnTo>
                  <a:pt x="456" y="0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78"/>
          <p:cNvSpPr>
            <a:spLocks noChangeArrowheads="1"/>
          </p:cNvSpPr>
          <p:nvPr/>
        </p:nvSpPr>
        <p:spPr bwMode="auto">
          <a:xfrm>
            <a:off x="962482" y="4739394"/>
            <a:ext cx="155277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tangle 79"/>
          <p:cNvSpPr>
            <a:spLocks noChangeArrowheads="1"/>
          </p:cNvSpPr>
          <p:nvPr/>
        </p:nvSpPr>
        <p:spPr bwMode="auto">
          <a:xfrm>
            <a:off x="895935" y="4364587"/>
            <a:ext cx="232916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ectangle 80"/>
          <p:cNvSpPr>
            <a:spLocks noChangeArrowheads="1"/>
          </p:cNvSpPr>
          <p:nvPr/>
        </p:nvSpPr>
        <p:spPr bwMode="auto">
          <a:xfrm>
            <a:off x="895935" y="3988477"/>
            <a:ext cx="232916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Rectangle 81"/>
          <p:cNvSpPr>
            <a:spLocks noChangeArrowheads="1"/>
          </p:cNvSpPr>
          <p:nvPr/>
        </p:nvSpPr>
        <p:spPr bwMode="auto">
          <a:xfrm>
            <a:off x="895935" y="3622781"/>
            <a:ext cx="232916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ectangle 82"/>
          <p:cNvSpPr>
            <a:spLocks noChangeArrowheads="1"/>
          </p:cNvSpPr>
          <p:nvPr/>
        </p:nvSpPr>
        <p:spPr bwMode="auto">
          <a:xfrm>
            <a:off x="895935" y="3247973"/>
            <a:ext cx="232916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16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83"/>
          <p:cNvSpPr>
            <a:spLocks noChangeArrowheads="1"/>
          </p:cNvSpPr>
          <p:nvPr/>
        </p:nvSpPr>
        <p:spPr bwMode="auto">
          <a:xfrm>
            <a:off x="895935" y="2871864"/>
            <a:ext cx="232916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Rectangle 84"/>
          <p:cNvSpPr>
            <a:spLocks noChangeArrowheads="1"/>
          </p:cNvSpPr>
          <p:nvPr/>
        </p:nvSpPr>
        <p:spPr bwMode="auto">
          <a:xfrm>
            <a:off x="895935" y="2507468"/>
            <a:ext cx="232916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Rectangle 85"/>
          <p:cNvSpPr>
            <a:spLocks noChangeArrowheads="1"/>
          </p:cNvSpPr>
          <p:nvPr/>
        </p:nvSpPr>
        <p:spPr bwMode="auto">
          <a:xfrm>
            <a:off x="895935" y="2131360"/>
            <a:ext cx="232916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Rectangle 86"/>
          <p:cNvSpPr>
            <a:spLocks noChangeArrowheads="1"/>
          </p:cNvSpPr>
          <p:nvPr/>
        </p:nvSpPr>
        <p:spPr bwMode="auto">
          <a:xfrm>
            <a:off x="895935" y="1756553"/>
            <a:ext cx="232916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87"/>
          <p:cNvSpPr>
            <a:spLocks noChangeArrowheads="1"/>
          </p:cNvSpPr>
          <p:nvPr/>
        </p:nvSpPr>
        <p:spPr bwMode="auto">
          <a:xfrm>
            <a:off x="895935" y="1390855"/>
            <a:ext cx="232916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Freeform 88"/>
          <p:cNvSpPr>
            <a:spLocks/>
          </p:cNvSpPr>
          <p:nvPr/>
        </p:nvSpPr>
        <p:spPr bwMode="auto">
          <a:xfrm>
            <a:off x="5091193" y="1496270"/>
            <a:ext cx="2710420" cy="3563272"/>
          </a:xfrm>
          <a:custGeom>
            <a:avLst/>
            <a:gdLst>
              <a:gd name="T0" fmla="*/ 8536 w 8605"/>
              <a:gd name="T1" fmla="*/ 9768 h 12053"/>
              <a:gd name="T2" fmla="*/ 8459 w 8605"/>
              <a:gd name="T3" fmla="*/ 7551 h 12053"/>
              <a:gd name="T4" fmla="*/ 8340 w 8605"/>
              <a:gd name="T5" fmla="*/ 8873 h 12053"/>
              <a:gd name="T6" fmla="*/ 8231 w 8605"/>
              <a:gd name="T7" fmla="*/ 7713 h 12053"/>
              <a:gd name="T8" fmla="*/ 8119 w 8605"/>
              <a:gd name="T9" fmla="*/ 7821 h 12053"/>
              <a:gd name="T10" fmla="*/ 8039 w 8605"/>
              <a:gd name="T11" fmla="*/ 9264 h 12053"/>
              <a:gd name="T12" fmla="*/ 7995 w 8605"/>
              <a:gd name="T13" fmla="*/ 8777 h 12053"/>
              <a:gd name="T14" fmla="*/ 7952 w 8605"/>
              <a:gd name="T15" fmla="*/ 6298 h 12053"/>
              <a:gd name="T16" fmla="*/ 7906 w 8605"/>
              <a:gd name="T17" fmla="*/ 10031 h 12053"/>
              <a:gd name="T18" fmla="*/ 7856 w 8605"/>
              <a:gd name="T19" fmla="*/ 8199 h 12053"/>
              <a:gd name="T20" fmla="*/ 7810 w 8605"/>
              <a:gd name="T21" fmla="*/ 5937 h 12053"/>
              <a:gd name="T22" fmla="*/ 7762 w 8605"/>
              <a:gd name="T23" fmla="*/ 8884 h 12053"/>
              <a:gd name="T24" fmla="*/ 7703 w 8605"/>
              <a:gd name="T25" fmla="*/ 11184 h 12053"/>
              <a:gd name="T26" fmla="*/ 7644 w 8605"/>
              <a:gd name="T27" fmla="*/ 9560 h 12053"/>
              <a:gd name="T28" fmla="*/ 7585 w 8605"/>
              <a:gd name="T29" fmla="*/ 8848 h 12053"/>
              <a:gd name="T30" fmla="*/ 7527 w 8605"/>
              <a:gd name="T31" fmla="*/ 9478 h 12053"/>
              <a:gd name="T32" fmla="*/ 7468 w 8605"/>
              <a:gd name="T33" fmla="*/ 6134 h 12053"/>
              <a:gd name="T34" fmla="*/ 7406 w 8605"/>
              <a:gd name="T35" fmla="*/ 7910 h 12053"/>
              <a:gd name="T36" fmla="*/ 7347 w 8605"/>
              <a:gd name="T37" fmla="*/ 7709 h 12053"/>
              <a:gd name="T38" fmla="*/ 7301 w 8605"/>
              <a:gd name="T39" fmla="*/ 8615 h 12053"/>
              <a:gd name="T40" fmla="*/ 7251 w 8605"/>
              <a:gd name="T41" fmla="*/ 8651 h 12053"/>
              <a:gd name="T42" fmla="*/ 7205 w 8605"/>
              <a:gd name="T43" fmla="*/ 6417 h 12053"/>
              <a:gd name="T44" fmla="*/ 7160 w 8605"/>
              <a:gd name="T45" fmla="*/ 7304 h 12053"/>
              <a:gd name="T46" fmla="*/ 7114 w 8605"/>
              <a:gd name="T47" fmla="*/ 7191 h 12053"/>
              <a:gd name="T48" fmla="*/ 7036 w 8605"/>
              <a:gd name="T49" fmla="*/ 5472 h 12053"/>
              <a:gd name="T50" fmla="*/ 6916 w 8605"/>
              <a:gd name="T51" fmla="*/ 5339 h 12053"/>
              <a:gd name="T52" fmla="*/ 6769 w 8605"/>
              <a:gd name="T53" fmla="*/ 6015 h 12053"/>
              <a:gd name="T54" fmla="*/ 6519 w 8605"/>
              <a:gd name="T55" fmla="*/ 5787 h 12053"/>
              <a:gd name="T56" fmla="*/ 6347 w 8605"/>
              <a:gd name="T57" fmla="*/ 5504 h 12053"/>
              <a:gd name="T58" fmla="*/ 6249 w 8605"/>
              <a:gd name="T59" fmla="*/ 5321 h 12053"/>
              <a:gd name="T60" fmla="*/ 6195 w 8605"/>
              <a:gd name="T61" fmla="*/ 4472 h 12053"/>
              <a:gd name="T62" fmla="*/ 6149 w 8605"/>
              <a:gd name="T63" fmla="*/ 5152 h 12053"/>
              <a:gd name="T64" fmla="*/ 6030 w 8605"/>
              <a:gd name="T65" fmla="*/ 4583 h 12053"/>
              <a:gd name="T66" fmla="*/ 5957 w 8605"/>
              <a:gd name="T67" fmla="*/ 3495 h 12053"/>
              <a:gd name="T68" fmla="*/ 5911 w 8605"/>
              <a:gd name="T69" fmla="*/ 4658 h 12053"/>
              <a:gd name="T70" fmla="*/ 5858 w 8605"/>
              <a:gd name="T71" fmla="*/ 4787 h 12053"/>
              <a:gd name="T72" fmla="*/ 5806 w 8605"/>
              <a:gd name="T73" fmla="*/ 4143 h 12053"/>
              <a:gd name="T74" fmla="*/ 5692 w 8605"/>
              <a:gd name="T75" fmla="*/ 3728 h 12053"/>
              <a:gd name="T76" fmla="*/ 5635 w 8605"/>
              <a:gd name="T77" fmla="*/ 5725 h 12053"/>
              <a:gd name="T78" fmla="*/ 5571 w 8605"/>
              <a:gd name="T79" fmla="*/ 3659 h 12053"/>
              <a:gd name="T80" fmla="*/ 5473 w 8605"/>
              <a:gd name="T81" fmla="*/ 3104 h 12053"/>
              <a:gd name="T82" fmla="*/ 5263 w 8605"/>
              <a:gd name="T83" fmla="*/ 3412 h 12053"/>
              <a:gd name="T84" fmla="*/ 5044 w 8605"/>
              <a:gd name="T85" fmla="*/ 3860 h 12053"/>
              <a:gd name="T86" fmla="*/ 4966 w 8605"/>
              <a:gd name="T87" fmla="*/ 3043 h 12053"/>
              <a:gd name="T88" fmla="*/ 4856 w 8605"/>
              <a:gd name="T89" fmla="*/ 3734 h 12053"/>
              <a:gd name="T90" fmla="*/ 4797 w 8605"/>
              <a:gd name="T91" fmla="*/ 2922 h 12053"/>
              <a:gd name="T92" fmla="*/ 4715 w 8605"/>
              <a:gd name="T93" fmla="*/ 3043 h 12053"/>
              <a:gd name="T94" fmla="*/ 4667 w 8605"/>
              <a:gd name="T95" fmla="*/ 4314 h 12053"/>
              <a:gd name="T96" fmla="*/ 4573 w 8605"/>
              <a:gd name="T97" fmla="*/ 4143 h 12053"/>
              <a:gd name="T98" fmla="*/ 4448 w 8605"/>
              <a:gd name="T99" fmla="*/ 3444 h 12053"/>
              <a:gd name="T100" fmla="*/ 4382 w 8605"/>
              <a:gd name="T101" fmla="*/ 4289 h 12053"/>
              <a:gd name="T102" fmla="*/ 4310 w 8605"/>
              <a:gd name="T103" fmla="*/ 2198 h 12053"/>
              <a:gd name="T104" fmla="*/ 4254 w 8605"/>
              <a:gd name="T105" fmla="*/ 2349 h 12053"/>
              <a:gd name="T106" fmla="*/ 3551 w 8605"/>
              <a:gd name="T107" fmla="*/ 2015 h 12053"/>
              <a:gd name="T108" fmla="*/ 2957 w 8605"/>
              <a:gd name="T109" fmla="*/ 2015 h 12053"/>
              <a:gd name="T110" fmla="*/ 2114 w 8605"/>
              <a:gd name="T111" fmla="*/ 1575 h 12053"/>
              <a:gd name="T112" fmla="*/ 1544 w 8605"/>
              <a:gd name="T113" fmla="*/ 755 h 12053"/>
              <a:gd name="T114" fmla="*/ 1256 w 8605"/>
              <a:gd name="T115" fmla="*/ 2079 h 12053"/>
              <a:gd name="T116" fmla="*/ 473 w 8605"/>
              <a:gd name="T117" fmla="*/ 440 h 12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605" h="12053">
                <a:moveTo>
                  <a:pt x="8605" y="6643"/>
                </a:moveTo>
                <a:lnTo>
                  <a:pt x="8596" y="7008"/>
                </a:lnTo>
                <a:lnTo>
                  <a:pt x="8589" y="7896"/>
                </a:lnTo>
                <a:lnTo>
                  <a:pt x="8582" y="7727"/>
                </a:lnTo>
                <a:lnTo>
                  <a:pt x="8576" y="8186"/>
                </a:lnTo>
                <a:lnTo>
                  <a:pt x="8566" y="8458"/>
                </a:lnTo>
                <a:lnTo>
                  <a:pt x="8560" y="8935"/>
                </a:lnTo>
                <a:lnTo>
                  <a:pt x="8552" y="9163"/>
                </a:lnTo>
                <a:lnTo>
                  <a:pt x="8545" y="9754"/>
                </a:lnTo>
                <a:lnTo>
                  <a:pt x="8536" y="9768"/>
                </a:lnTo>
                <a:lnTo>
                  <a:pt x="8529" y="8633"/>
                </a:lnTo>
                <a:lnTo>
                  <a:pt x="8523" y="8483"/>
                </a:lnTo>
                <a:lnTo>
                  <a:pt x="8514" y="9067"/>
                </a:lnTo>
                <a:lnTo>
                  <a:pt x="8507" y="8766"/>
                </a:lnTo>
                <a:lnTo>
                  <a:pt x="8500" y="8186"/>
                </a:lnTo>
                <a:lnTo>
                  <a:pt x="8493" y="8740"/>
                </a:lnTo>
                <a:lnTo>
                  <a:pt x="8484" y="8282"/>
                </a:lnTo>
                <a:lnTo>
                  <a:pt x="8477" y="8483"/>
                </a:lnTo>
                <a:lnTo>
                  <a:pt x="8470" y="8848"/>
                </a:lnTo>
                <a:lnTo>
                  <a:pt x="8459" y="7551"/>
                </a:lnTo>
                <a:lnTo>
                  <a:pt x="8454" y="7437"/>
                </a:lnTo>
                <a:lnTo>
                  <a:pt x="8448" y="6406"/>
                </a:lnTo>
                <a:lnTo>
                  <a:pt x="8434" y="6978"/>
                </a:lnTo>
                <a:lnTo>
                  <a:pt x="8420" y="7444"/>
                </a:lnTo>
                <a:lnTo>
                  <a:pt x="8404" y="6455"/>
                </a:lnTo>
                <a:lnTo>
                  <a:pt x="8390" y="6947"/>
                </a:lnTo>
                <a:lnTo>
                  <a:pt x="8376" y="7079"/>
                </a:lnTo>
                <a:lnTo>
                  <a:pt x="8363" y="5314"/>
                </a:lnTo>
                <a:lnTo>
                  <a:pt x="8351" y="7828"/>
                </a:lnTo>
                <a:lnTo>
                  <a:pt x="8340" y="8873"/>
                </a:lnTo>
                <a:lnTo>
                  <a:pt x="8331" y="8439"/>
                </a:lnTo>
                <a:lnTo>
                  <a:pt x="8319" y="8142"/>
                </a:lnTo>
                <a:lnTo>
                  <a:pt x="8308" y="8841"/>
                </a:lnTo>
                <a:lnTo>
                  <a:pt x="8297" y="8967"/>
                </a:lnTo>
                <a:lnTo>
                  <a:pt x="8285" y="9142"/>
                </a:lnTo>
                <a:lnTo>
                  <a:pt x="8274" y="7921"/>
                </a:lnTo>
                <a:lnTo>
                  <a:pt x="8263" y="8866"/>
                </a:lnTo>
                <a:lnTo>
                  <a:pt x="8251" y="8539"/>
                </a:lnTo>
                <a:lnTo>
                  <a:pt x="8242" y="8293"/>
                </a:lnTo>
                <a:lnTo>
                  <a:pt x="8231" y="7713"/>
                </a:lnTo>
                <a:lnTo>
                  <a:pt x="8219" y="8104"/>
                </a:lnTo>
                <a:lnTo>
                  <a:pt x="8207" y="6795"/>
                </a:lnTo>
                <a:lnTo>
                  <a:pt x="8196" y="6900"/>
                </a:lnTo>
                <a:lnTo>
                  <a:pt x="8185" y="6731"/>
                </a:lnTo>
                <a:lnTo>
                  <a:pt x="8174" y="7261"/>
                </a:lnTo>
                <a:lnTo>
                  <a:pt x="8164" y="6556"/>
                </a:lnTo>
                <a:lnTo>
                  <a:pt x="8153" y="7789"/>
                </a:lnTo>
                <a:lnTo>
                  <a:pt x="8142" y="6832"/>
                </a:lnTo>
                <a:lnTo>
                  <a:pt x="8130" y="7891"/>
                </a:lnTo>
                <a:lnTo>
                  <a:pt x="8119" y="7821"/>
                </a:lnTo>
                <a:lnTo>
                  <a:pt x="8110" y="10599"/>
                </a:lnTo>
                <a:lnTo>
                  <a:pt x="8100" y="10761"/>
                </a:lnTo>
                <a:lnTo>
                  <a:pt x="8091" y="11019"/>
                </a:lnTo>
                <a:lnTo>
                  <a:pt x="8084" y="10195"/>
                </a:lnTo>
                <a:lnTo>
                  <a:pt x="8075" y="10624"/>
                </a:lnTo>
                <a:lnTo>
                  <a:pt x="8066" y="10391"/>
                </a:lnTo>
                <a:lnTo>
                  <a:pt x="8057" y="12053"/>
                </a:lnTo>
                <a:lnTo>
                  <a:pt x="8048" y="10359"/>
                </a:lnTo>
                <a:lnTo>
                  <a:pt x="8043" y="9289"/>
                </a:lnTo>
                <a:lnTo>
                  <a:pt x="8039" y="9264"/>
                </a:lnTo>
                <a:lnTo>
                  <a:pt x="8035" y="9049"/>
                </a:lnTo>
                <a:lnTo>
                  <a:pt x="8032" y="8992"/>
                </a:lnTo>
                <a:lnTo>
                  <a:pt x="8027" y="8150"/>
                </a:lnTo>
                <a:lnTo>
                  <a:pt x="8023" y="8022"/>
                </a:lnTo>
                <a:lnTo>
                  <a:pt x="8019" y="9074"/>
                </a:lnTo>
                <a:lnTo>
                  <a:pt x="8014" y="8519"/>
                </a:lnTo>
                <a:lnTo>
                  <a:pt x="8009" y="9149"/>
                </a:lnTo>
                <a:lnTo>
                  <a:pt x="8004" y="10055"/>
                </a:lnTo>
                <a:lnTo>
                  <a:pt x="8000" y="9862"/>
                </a:lnTo>
                <a:lnTo>
                  <a:pt x="7995" y="8777"/>
                </a:lnTo>
                <a:lnTo>
                  <a:pt x="7991" y="9754"/>
                </a:lnTo>
                <a:lnTo>
                  <a:pt x="7987" y="7122"/>
                </a:lnTo>
                <a:lnTo>
                  <a:pt x="7982" y="7652"/>
                </a:lnTo>
                <a:lnTo>
                  <a:pt x="7977" y="7456"/>
                </a:lnTo>
                <a:lnTo>
                  <a:pt x="7973" y="9446"/>
                </a:lnTo>
                <a:lnTo>
                  <a:pt x="7968" y="7191"/>
                </a:lnTo>
                <a:lnTo>
                  <a:pt x="7963" y="6423"/>
                </a:lnTo>
                <a:lnTo>
                  <a:pt x="7959" y="6481"/>
                </a:lnTo>
                <a:lnTo>
                  <a:pt x="7957" y="6284"/>
                </a:lnTo>
                <a:lnTo>
                  <a:pt x="7952" y="6298"/>
                </a:lnTo>
                <a:lnTo>
                  <a:pt x="7947" y="6663"/>
                </a:lnTo>
                <a:lnTo>
                  <a:pt x="7943" y="5919"/>
                </a:lnTo>
                <a:lnTo>
                  <a:pt x="7939" y="5232"/>
                </a:lnTo>
                <a:lnTo>
                  <a:pt x="7934" y="9149"/>
                </a:lnTo>
                <a:lnTo>
                  <a:pt x="7929" y="9049"/>
                </a:lnTo>
                <a:lnTo>
                  <a:pt x="7925" y="9138"/>
                </a:lnTo>
                <a:lnTo>
                  <a:pt x="7920" y="8823"/>
                </a:lnTo>
                <a:lnTo>
                  <a:pt x="7915" y="9533"/>
                </a:lnTo>
                <a:lnTo>
                  <a:pt x="7910" y="9565"/>
                </a:lnTo>
                <a:lnTo>
                  <a:pt x="7906" y="10031"/>
                </a:lnTo>
                <a:lnTo>
                  <a:pt x="7902" y="9250"/>
                </a:lnTo>
                <a:lnTo>
                  <a:pt x="7893" y="8608"/>
                </a:lnTo>
                <a:lnTo>
                  <a:pt x="7888" y="9811"/>
                </a:lnTo>
                <a:lnTo>
                  <a:pt x="7883" y="8118"/>
                </a:lnTo>
                <a:lnTo>
                  <a:pt x="7879" y="8595"/>
                </a:lnTo>
                <a:lnTo>
                  <a:pt x="7874" y="8697"/>
                </a:lnTo>
                <a:lnTo>
                  <a:pt x="7870" y="8948"/>
                </a:lnTo>
                <a:lnTo>
                  <a:pt x="7865" y="7613"/>
                </a:lnTo>
                <a:lnTo>
                  <a:pt x="7861" y="8622"/>
                </a:lnTo>
                <a:lnTo>
                  <a:pt x="7856" y="8199"/>
                </a:lnTo>
                <a:lnTo>
                  <a:pt x="7851" y="8595"/>
                </a:lnTo>
                <a:lnTo>
                  <a:pt x="7847" y="8544"/>
                </a:lnTo>
                <a:lnTo>
                  <a:pt x="7842" y="8325"/>
                </a:lnTo>
                <a:lnTo>
                  <a:pt x="7838" y="8042"/>
                </a:lnTo>
                <a:lnTo>
                  <a:pt x="7834" y="6668"/>
                </a:lnTo>
                <a:lnTo>
                  <a:pt x="7829" y="6391"/>
                </a:lnTo>
                <a:lnTo>
                  <a:pt x="7824" y="8124"/>
                </a:lnTo>
                <a:lnTo>
                  <a:pt x="7819" y="6474"/>
                </a:lnTo>
                <a:lnTo>
                  <a:pt x="7815" y="5969"/>
                </a:lnTo>
                <a:lnTo>
                  <a:pt x="7810" y="5937"/>
                </a:lnTo>
                <a:lnTo>
                  <a:pt x="7808" y="4736"/>
                </a:lnTo>
                <a:lnTo>
                  <a:pt x="7803" y="4999"/>
                </a:lnTo>
                <a:lnTo>
                  <a:pt x="7799" y="5113"/>
                </a:lnTo>
                <a:lnTo>
                  <a:pt x="7794" y="5586"/>
                </a:lnTo>
                <a:lnTo>
                  <a:pt x="7790" y="7079"/>
                </a:lnTo>
                <a:lnTo>
                  <a:pt x="7786" y="5793"/>
                </a:lnTo>
                <a:lnTo>
                  <a:pt x="7781" y="6430"/>
                </a:lnTo>
                <a:lnTo>
                  <a:pt x="7774" y="5908"/>
                </a:lnTo>
                <a:lnTo>
                  <a:pt x="7770" y="7581"/>
                </a:lnTo>
                <a:lnTo>
                  <a:pt x="7762" y="8884"/>
                </a:lnTo>
                <a:lnTo>
                  <a:pt x="7756" y="8469"/>
                </a:lnTo>
                <a:lnTo>
                  <a:pt x="7749" y="8469"/>
                </a:lnTo>
                <a:lnTo>
                  <a:pt x="7744" y="8444"/>
                </a:lnTo>
                <a:lnTo>
                  <a:pt x="7738" y="8287"/>
                </a:lnTo>
                <a:lnTo>
                  <a:pt x="7733" y="8293"/>
                </a:lnTo>
                <a:lnTo>
                  <a:pt x="7726" y="8647"/>
                </a:lnTo>
                <a:lnTo>
                  <a:pt x="7719" y="8118"/>
                </a:lnTo>
                <a:lnTo>
                  <a:pt x="7714" y="8476"/>
                </a:lnTo>
                <a:lnTo>
                  <a:pt x="7708" y="8960"/>
                </a:lnTo>
                <a:lnTo>
                  <a:pt x="7703" y="11184"/>
                </a:lnTo>
                <a:lnTo>
                  <a:pt x="7696" y="9540"/>
                </a:lnTo>
                <a:lnTo>
                  <a:pt x="7690" y="11638"/>
                </a:lnTo>
                <a:lnTo>
                  <a:pt x="7685" y="9074"/>
                </a:lnTo>
                <a:lnTo>
                  <a:pt x="7678" y="9747"/>
                </a:lnTo>
                <a:lnTo>
                  <a:pt x="7674" y="9926"/>
                </a:lnTo>
                <a:lnTo>
                  <a:pt x="7666" y="8809"/>
                </a:lnTo>
                <a:lnTo>
                  <a:pt x="7662" y="9793"/>
                </a:lnTo>
                <a:lnTo>
                  <a:pt x="7655" y="9805"/>
                </a:lnTo>
                <a:lnTo>
                  <a:pt x="7648" y="7814"/>
                </a:lnTo>
                <a:lnTo>
                  <a:pt x="7644" y="9560"/>
                </a:lnTo>
                <a:lnTo>
                  <a:pt x="7637" y="9131"/>
                </a:lnTo>
                <a:lnTo>
                  <a:pt x="7633" y="8243"/>
                </a:lnTo>
                <a:lnTo>
                  <a:pt x="7626" y="9238"/>
                </a:lnTo>
                <a:lnTo>
                  <a:pt x="7621" y="9012"/>
                </a:lnTo>
                <a:lnTo>
                  <a:pt x="7614" y="6631"/>
                </a:lnTo>
                <a:lnTo>
                  <a:pt x="7607" y="7971"/>
                </a:lnTo>
                <a:lnTo>
                  <a:pt x="7602" y="7248"/>
                </a:lnTo>
                <a:lnTo>
                  <a:pt x="7596" y="6366"/>
                </a:lnTo>
                <a:lnTo>
                  <a:pt x="7591" y="6883"/>
                </a:lnTo>
                <a:lnTo>
                  <a:pt x="7585" y="8848"/>
                </a:lnTo>
                <a:lnTo>
                  <a:pt x="7580" y="8866"/>
                </a:lnTo>
                <a:lnTo>
                  <a:pt x="7573" y="8099"/>
                </a:lnTo>
                <a:lnTo>
                  <a:pt x="7566" y="7917"/>
                </a:lnTo>
                <a:lnTo>
                  <a:pt x="7562" y="7090"/>
                </a:lnTo>
                <a:lnTo>
                  <a:pt x="7555" y="7917"/>
                </a:lnTo>
                <a:lnTo>
                  <a:pt x="7550" y="7154"/>
                </a:lnTo>
                <a:lnTo>
                  <a:pt x="7543" y="8243"/>
                </a:lnTo>
                <a:lnTo>
                  <a:pt x="7537" y="7387"/>
                </a:lnTo>
                <a:lnTo>
                  <a:pt x="7532" y="8193"/>
                </a:lnTo>
                <a:lnTo>
                  <a:pt x="7527" y="9478"/>
                </a:lnTo>
                <a:lnTo>
                  <a:pt x="7523" y="8483"/>
                </a:lnTo>
                <a:lnTo>
                  <a:pt x="7518" y="8640"/>
                </a:lnTo>
                <a:lnTo>
                  <a:pt x="7514" y="8515"/>
                </a:lnTo>
                <a:lnTo>
                  <a:pt x="7509" y="8558"/>
                </a:lnTo>
                <a:lnTo>
                  <a:pt x="7505" y="8723"/>
                </a:lnTo>
                <a:lnTo>
                  <a:pt x="7500" y="9195"/>
                </a:lnTo>
                <a:lnTo>
                  <a:pt x="7495" y="8898"/>
                </a:lnTo>
                <a:lnTo>
                  <a:pt x="7491" y="10044"/>
                </a:lnTo>
                <a:lnTo>
                  <a:pt x="7486" y="9654"/>
                </a:lnTo>
                <a:lnTo>
                  <a:pt x="7468" y="6134"/>
                </a:lnTo>
                <a:lnTo>
                  <a:pt x="7461" y="6234"/>
                </a:lnTo>
                <a:lnTo>
                  <a:pt x="7457" y="7104"/>
                </a:lnTo>
                <a:lnTo>
                  <a:pt x="7449" y="7595"/>
                </a:lnTo>
                <a:lnTo>
                  <a:pt x="7443" y="7519"/>
                </a:lnTo>
                <a:lnTo>
                  <a:pt x="7436" y="7348"/>
                </a:lnTo>
                <a:lnTo>
                  <a:pt x="7432" y="7821"/>
                </a:lnTo>
                <a:lnTo>
                  <a:pt x="7425" y="6771"/>
                </a:lnTo>
                <a:lnTo>
                  <a:pt x="7417" y="7519"/>
                </a:lnTo>
                <a:lnTo>
                  <a:pt x="7411" y="7104"/>
                </a:lnTo>
                <a:lnTo>
                  <a:pt x="7406" y="7910"/>
                </a:lnTo>
                <a:lnTo>
                  <a:pt x="7400" y="7488"/>
                </a:lnTo>
                <a:lnTo>
                  <a:pt x="7393" y="6875"/>
                </a:lnTo>
                <a:lnTo>
                  <a:pt x="7385" y="7677"/>
                </a:lnTo>
                <a:lnTo>
                  <a:pt x="7379" y="5700"/>
                </a:lnTo>
                <a:lnTo>
                  <a:pt x="7374" y="6455"/>
                </a:lnTo>
                <a:lnTo>
                  <a:pt x="7368" y="5787"/>
                </a:lnTo>
                <a:lnTo>
                  <a:pt x="7361" y="5912"/>
                </a:lnTo>
                <a:lnTo>
                  <a:pt x="7356" y="7896"/>
                </a:lnTo>
                <a:lnTo>
                  <a:pt x="7352" y="8798"/>
                </a:lnTo>
                <a:lnTo>
                  <a:pt x="7347" y="7709"/>
                </a:lnTo>
                <a:lnTo>
                  <a:pt x="7342" y="8412"/>
                </a:lnTo>
                <a:lnTo>
                  <a:pt x="7338" y="8300"/>
                </a:lnTo>
                <a:lnTo>
                  <a:pt x="7333" y="8809"/>
                </a:lnTo>
                <a:lnTo>
                  <a:pt x="7329" y="8136"/>
                </a:lnTo>
                <a:lnTo>
                  <a:pt x="7324" y="8369"/>
                </a:lnTo>
                <a:lnTo>
                  <a:pt x="7320" y="8916"/>
                </a:lnTo>
                <a:lnTo>
                  <a:pt x="7315" y="8412"/>
                </a:lnTo>
                <a:lnTo>
                  <a:pt x="7310" y="8325"/>
                </a:lnTo>
                <a:lnTo>
                  <a:pt x="7306" y="8311"/>
                </a:lnTo>
                <a:lnTo>
                  <a:pt x="7301" y="8615"/>
                </a:lnTo>
                <a:lnTo>
                  <a:pt x="7297" y="8483"/>
                </a:lnTo>
                <a:lnTo>
                  <a:pt x="7293" y="8526"/>
                </a:lnTo>
                <a:lnTo>
                  <a:pt x="7288" y="8601"/>
                </a:lnTo>
                <a:lnTo>
                  <a:pt x="7278" y="7652"/>
                </a:lnTo>
                <a:lnTo>
                  <a:pt x="7274" y="8060"/>
                </a:lnTo>
                <a:lnTo>
                  <a:pt x="7269" y="7971"/>
                </a:lnTo>
                <a:lnTo>
                  <a:pt x="7265" y="8980"/>
                </a:lnTo>
                <a:lnTo>
                  <a:pt x="7261" y="8250"/>
                </a:lnTo>
                <a:lnTo>
                  <a:pt x="7256" y="10504"/>
                </a:lnTo>
                <a:lnTo>
                  <a:pt x="7251" y="8651"/>
                </a:lnTo>
                <a:lnTo>
                  <a:pt x="7246" y="7764"/>
                </a:lnTo>
                <a:lnTo>
                  <a:pt x="7242" y="8608"/>
                </a:lnTo>
                <a:lnTo>
                  <a:pt x="7237" y="8092"/>
                </a:lnTo>
                <a:lnTo>
                  <a:pt x="7233" y="8099"/>
                </a:lnTo>
                <a:lnTo>
                  <a:pt x="7229" y="7394"/>
                </a:lnTo>
                <a:lnTo>
                  <a:pt x="7226" y="7689"/>
                </a:lnTo>
                <a:lnTo>
                  <a:pt x="7224" y="7473"/>
                </a:lnTo>
                <a:lnTo>
                  <a:pt x="7219" y="7318"/>
                </a:lnTo>
                <a:lnTo>
                  <a:pt x="7210" y="5063"/>
                </a:lnTo>
                <a:lnTo>
                  <a:pt x="7205" y="6417"/>
                </a:lnTo>
                <a:lnTo>
                  <a:pt x="7201" y="5478"/>
                </a:lnTo>
                <a:lnTo>
                  <a:pt x="7197" y="5478"/>
                </a:lnTo>
                <a:lnTo>
                  <a:pt x="7192" y="5937"/>
                </a:lnTo>
                <a:lnTo>
                  <a:pt x="7187" y="6481"/>
                </a:lnTo>
                <a:lnTo>
                  <a:pt x="7183" y="6090"/>
                </a:lnTo>
                <a:lnTo>
                  <a:pt x="7178" y="6932"/>
                </a:lnTo>
                <a:lnTo>
                  <a:pt x="7173" y="7072"/>
                </a:lnTo>
                <a:lnTo>
                  <a:pt x="7169" y="7473"/>
                </a:lnTo>
                <a:lnTo>
                  <a:pt x="7165" y="7953"/>
                </a:lnTo>
                <a:lnTo>
                  <a:pt x="7160" y="7304"/>
                </a:lnTo>
                <a:lnTo>
                  <a:pt x="7155" y="7513"/>
                </a:lnTo>
                <a:lnTo>
                  <a:pt x="7151" y="7380"/>
                </a:lnTo>
                <a:lnTo>
                  <a:pt x="7146" y="7638"/>
                </a:lnTo>
                <a:lnTo>
                  <a:pt x="7141" y="6739"/>
                </a:lnTo>
                <a:lnTo>
                  <a:pt x="7137" y="7054"/>
                </a:lnTo>
                <a:lnTo>
                  <a:pt x="7133" y="8054"/>
                </a:lnTo>
                <a:lnTo>
                  <a:pt x="7128" y="7645"/>
                </a:lnTo>
                <a:lnTo>
                  <a:pt x="7123" y="7645"/>
                </a:lnTo>
                <a:lnTo>
                  <a:pt x="7119" y="7764"/>
                </a:lnTo>
                <a:lnTo>
                  <a:pt x="7114" y="7191"/>
                </a:lnTo>
                <a:lnTo>
                  <a:pt x="7109" y="7488"/>
                </a:lnTo>
                <a:lnTo>
                  <a:pt x="7105" y="7456"/>
                </a:lnTo>
                <a:lnTo>
                  <a:pt x="7101" y="6406"/>
                </a:lnTo>
                <a:lnTo>
                  <a:pt x="7096" y="6921"/>
                </a:lnTo>
                <a:lnTo>
                  <a:pt x="7089" y="6008"/>
                </a:lnTo>
                <a:lnTo>
                  <a:pt x="7082" y="6588"/>
                </a:lnTo>
                <a:lnTo>
                  <a:pt x="7060" y="7154"/>
                </a:lnTo>
                <a:lnTo>
                  <a:pt x="7050" y="6109"/>
                </a:lnTo>
                <a:lnTo>
                  <a:pt x="7044" y="5850"/>
                </a:lnTo>
                <a:lnTo>
                  <a:pt x="7036" y="5472"/>
                </a:lnTo>
                <a:lnTo>
                  <a:pt x="7028" y="5107"/>
                </a:lnTo>
                <a:lnTo>
                  <a:pt x="7000" y="7917"/>
                </a:lnTo>
                <a:lnTo>
                  <a:pt x="6993" y="7834"/>
                </a:lnTo>
                <a:lnTo>
                  <a:pt x="6986" y="7462"/>
                </a:lnTo>
                <a:lnTo>
                  <a:pt x="6977" y="7481"/>
                </a:lnTo>
                <a:lnTo>
                  <a:pt x="6970" y="7355"/>
                </a:lnTo>
                <a:lnTo>
                  <a:pt x="6964" y="6449"/>
                </a:lnTo>
                <a:lnTo>
                  <a:pt x="6929" y="6485"/>
                </a:lnTo>
                <a:lnTo>
                  <a:pt x="6922" y="5933"/>
                </a:lnTo>
                <a:lnTo>
                  <a:pt x="6916" y="5339"/>
                </a:lnTo>
                <a:lnTo>
                  <a:pt x="6906" y="5228"/>
                </a:lnTo>
                <a:lnTo>
                  <a:pt x="6900" y="5919"/>
                </a:lnTo>
                <a:lnTo>
                  <a:pt x="6892" y="5252"/>
                </a:lnTo>
                <a:lnTo>
                  <a:pt x="6854" y="6699"/>
                </a:lnTo>
                <a:lnTo>
                  <a:pt x="6840" y="8017"/>
                </a:lnTo>
                <a:lnTo>
                  <a:pt x="6827" y="7272"/>
                </a:lnTo>
                <a:lnTo>
                  <a:pt x="6813" y="6832"/>
                </a:lnTo>
                <a:lnTo>
                  <a:pt x="6797" y="6832"/>
                </a:lnTo>
                <a:lnTo>
                  <a:pt x="6783" y="6015"/>
                </a:lnTo>
                <a:lnTo>
                  <a:pt x="6769" y="6015"/>
                </a:lnTo>
                <a:lnTo>
                  <a:pt x="6756" y="5850"/>
                </a:lnTo>
                <a:lnTo>
                  <a:pt x="6742" y="7601"/>
                </a:lnTo>
                <a:lnTo>
                  <a:pt x="6731" y="7777"/>
                </a:lnTo>
                <a:lnTo>
                  <a:pt x="6708" y="6990"/>
                </a:lnTo>
                <a:lnTo>
                  <a:pt x="6696" y="7255"/>
                </a:lnTo>
                <a:lnTo>
                  <a:pt x="6562" y="6499"/>
                </a:lnTo>
                <a:lnTo>
                  <a:pt x="6551" y="6739"/>
                </a:lnTo>
                <a:lnTo>
                  <a:pt x="6541" y="5492"/>
                </a:lnTo>
                <a:lnTo>
                  <a:pt x="6530" y="5743"/>
                </a:lnTo>
                <a:lnTo>
                  <a:pt x="6519" y="5787"/>
                </a:lnTo>
                <a:lnTo>
                  <a:pt x="6507" y="6907"/>
                </a:lnTo>
                <a:lnTo>
                  <a:pt x="6427" y="3773"/>
                </a:lnTo>
                <a:lnTo>
                  <a:pt x="6418" y="3716"/>
                </a:lnTo>
                <a:lnTo>
                  <a:pt x="6409" y="4365"/>
                </a:lnTo>
                <a:lnTo>
                  <a:pt x="6399" y="5597"/>
                </a:lnTo>
                <a:lnTo>
                  <a:pt x="6388" y="5775"/>
                </a:lnTo>
                <a:lnTo>
                  <a:pt x="6379" y="5421"/>
                </a:lnTo>
                <a:lnTo>
                  <a:pt x="6367" y="6015"/>
                </a:lnTo>
                <a:lnTo>
                  <a:pt x="6354" y="5120"/>
                </a:lnTo>
                <a:lnTo>
                  <a:pt x="6347" y="5504"/>
                </a:lnTo>
                <a:lnTo>
                  <a:pt x="6299" y="7437"/>
                </a:lnTo>
                <a:lnTo>
                  <a:pt x="6292" y="6607"/>
                </a:lnTo>
                <a:lnTo>
                  <a:pt x="6288" y="7424"/>
                </a:lnTo>
                <a:lnTo>
                  <a:pt x="6281" y="6953"/>
                </a:lnTo>
                <a:lnTo>
                  <a:pt x="6276" y="5937"/>
                </a:lnTo>
                <a:lnTo>
                  <a:pt x="6272" y="6141"/>
                </a:lnTo>
                <a:lnTo>
                  <a:pt x="6265" y="6410"/>
                </a:lnTo>
                <a:lnTo>
                  <a:pt x="6260" y="5837"/>
                </a:lnTo>
                <a:lnTo>
                  <a:pt x="6254" y="6066"/>
                </a:lnTo>
                <a:lnTo>
                  <a:pt x="6249" y="5321"/>
                </a:lnTo>
                <a:lnTo>
                  <a:pt x="6244" y="5232"/>
                </a:lnTo>
                <a:lnTo>
                  <a:pt x="6238" y="5252"/>
                </a:lnTo>
                <a:lnTo>
                  <a:pt x="6233" y="4350"/>
                </a:lnTo>
                <a:lnTo>
                  <a:pt x="6226" y="4138"/>
                </a:lnTo>
                <a:lnTo>
                  <a:pt x="6222" y="3584"/>
                </a:lnTo>
                <a:lnTo>
                  <a:pt x="6217" y="3848"/>
                </a:lnTo>
                <a:lnTo>
                  <a:pt x="6212" y="3741"/>
                </a:lnTo>
                <a:lnTo>
                  <a:pt x="6206" y="3867"/>
                </a:lnTo>
                <a:lnTo>
                  <a:pt x="6199" y="3867"/>
                </a:lnTo>
                <a:lnTo>
                  <a:pt x="6195" y="4472"/>
                </a:lnTo>
                <a:lnTo>
                  <a:pt x="6190" y="4451"/>
                </a:lnTo>
                <a:lnTo>
                  <a:pt x="6185" y="3748"/>
                </a:lnTo>
                <a:lnTo>
                  <a:pt x="6180" y="5264"/>
                </a:lnTo>
                <a:lnTo>
                  <a:pt x="6174" y="6789"/>
                </a:lnTo>
                <a:lnTo>
                  <a:pt x="6171" y="7380"/>
                </a:lnTo>
                <a:lnTo>
                  <a:pt x="6166" y="6750"/>
                </a:lnTo>
                <a:lnTo>
                  <a:pt x="6162" y="5517"/>
                </a:lnTo>
                <a:lnTo>
                  <a:pt x="6158" y="5264"/>
                </a:lnTo>
                <a:lnTo>
                  <a:pt x="6153" y="5761"/>
                </a:lnTo>
                <a:lnTo>
                  <a:pt x="6149" y="5152"/>
                </a:lnTo>
                <a:lnTo>
                  <a:pt x="6146" y="4923"/>
                </a:lnTo>
                <a:lnTo>
                  <a:pt x="6069" y="5013"/>
                </a:lnTo>
                <a:lnTo>
                  <a:pt x="6069" y="5428"/>
                </a:lnTo>
                <a:lnTo>
                  <a:pt x="6064" y="4869"/>
                </a:lnTo>
                <a:lnTo>
                  <a:pt x="6059" y="5421"/>
                </a:lnTo>
                <a:lnTo>
                  <a:pt x="6055" y="6198"/>
                </a:lnTo>
                <a:lnTo>
                  <a:pt x="6050" y="5309"/>
                </a:lnTo>
                <a:lnTo>
                  <a:pt x="6046" y="5088"/>
                </a:lnTo>
                <a:lnTo>
                  <a:pt x="6041" y="4869"/>
                </a:lnTo>
                <a:lnTo>
                  <a:pt x="6030" y="4583"/>
                </a:lnTo>
                <a:lnTo>
                  <a:pt x="6025" y="3974"/>
                </a:lnTo>
                <a:lnTo>
                  <a:pt x="6023" y="3670"/>
                </a:lnTo>
                <a:lnTo>
                  <a:pt x="6018" y="3691"/>
                </a:lnTo>
                <a:lnTo>
                  <a:pt x="6014" y="3595"/>
                </a:lnTo>
                <a:lnTo>
                  <a:pt x="6011" y="3728"/>
                </a:lnTo>
                <a:lnTo>
                  <a:pt x="6007" y="4157"/>
                </a:lnTo>
                <a:lnTo>
                  <a:pt x="5966" y="4181"/>
                </a:lnTo>
                <a:lnTo>
                  <a:pt x="5963" y="3892"/>
                </a:lnTo>
                <a:lnTo>
                  <a:pt x="5962" y="3394"/>
                </a:lnTo>
                <a:lnTo>
                  <a:pt x="5957" y="3495"/>
                </a:lnTo>
                <a:lnTo>
                  <a:pt x="5952" y="3362"/>
                </a:lnTo>
                <a:lnTo>
                  <a:pt x="5950" y="3355"/>
                </a:lnTo>
                <a:lnTo>
                  <a:pt x="5946" y="3538"/>
                </a:lnTo>
                <a:lnTo>
                  <a:pt x="5941" y="2582"/>
                </a:lnTo>
                <a:lnTo>
                  <a:pt x="5936" y="2721"/>
                </a:lnTo>
                <a:lnTo>
                  <a:pt x="5934" y="2871"/>
                </a:lnTo>
                <a:lnTo>
                  <a:pt x="5930" y="3545"/>
                </a:lnTo>
                <a:lnTo>
                  <a:pt x="5922" y="3892"/>
                </a:lnTo>
                <a:lnTo>
                  <a:pt x="5918" y="3867"/>
                </a:lnTo>
                <a:lnTo>
                  <a:pt x="5911" y="4658"/>
                </a:lnTo>
                <a:lnTo>
                  <a:pt x="5906" y="4686"/>
                </a:lnTo>
                <a:lnTo>
                  <a:pt x="5902" y="4604"/>
                </a:lnTo>
                <a:lnTo>
                  <a:pt x="5895" y="5045"/>
                </a:lnTo>
                <a:lnTo>
                  <a:pt x="5890" y="4816"/>
                </a:lnTo>
                <a:lnTo>
                  <a:pt x="5886" y="4755"/>
                </a:lnTo>
                <a:lnTo>
                  <a:pt x="5882" y="4830"/>
                </a:lnTo>
                <a:lnTo>
                  <a:pt x="5874" y="4716"/>
                </a:lnTo>
                <a:lnTo>
                  <a:pt x="5870" y="4716"/>
                </a:lnTo>
                <a:lnTo>
                  <a:pt x="5866" y="5038"/>
                </a:lnTo>
                <a:lnTo>
                  <a:pt x="5858" y="4787"/>
                </a:lnTo>
                <a:lnTo>
                  <a:pt x="5854" y="5260"/>
                </a:lnTo>
                <a:lnTo>
                  <a:pt x="5847" y="4748"/>
                </a:lnTo>
                <a:lnTo>
                  <a:pt x="5845" y="3974"/>
                </a:lnTo>
                <a:lnTo>
                  <a:pt x="5836" y="4711"/>
                </a:lnTo>
                <a:lnTo>
                  <a:pt x="5831" y="4716"/>
                </a:lnTo>
                <a:lnTo>
                  <a:pt x="5826" y="4346"/>
                </a:lnTo>
                <a:lnTo>
                  <a:pt x="5822" y="4458"/>
                </a:lnTo>
                <a:lnTo>
                  <a:pt x="5815" y="5629"/>
                </a:lnTo>
                <a:lnTo>
                  <a:pt x="5810" y="3974"/>
                </a:lnTo>
                <a:lnTo>
                  <a:pt x="5806" y="4143"/>
                </a:lnTo>
                <a:lnTo>
                  <a:pt x="5799" y="4326"/>
                </a:lnTo>
                <a:lnTo>
                  <a:pt x="5794" y="4465"/>
                </a:lnTo>
                <a:lnTo>
                  <a:pt x="5790" y="4634"/>
                </a:lnTo>
                <a:lnTo>
                  <a:pt x="5783" y="4365"/>
                </a:lnTo>
                <a:lnTo>
                  <a:pt x="5778" y="3326"/>
                </a:lnTo>
                <a:lnTo>
                  <a:pt x="5774" y="4257"/>
                </a:lnTo>
                <a:lnTo>
                  <a:pt x="5770" y="3584"/>
                </a:lnTo>
                <a:lnTo>
                  <a:pt x="5762" y="3666"/>
                </a:lnTo>
                <a:lnTo>
                  <a:pt x="5758" y="2922"/>
                </a:lnTo>
                <a:lnTo>
                  <a:pt x="5692" y="3728"/>
                </a:lnTo>
                <a:lnTo>
                  <a:pt x="5687" y="4031"/>
                </a:lnTo>
                <a:lnTo>
                  <a:pt x="5683" y="2702"/>
                </a:lnTo>
                <a:lnTo>
                  <a:pt x="5678" y="2205"/>
                </a:lnTo>
                <a:lnTo>
                  <a:pt x="5671" y="1819"/>
                </a:lnTo>
                <a:lnTo>
                  <a:pt x="5667" y="2531"/>
                </a:lnTo>
                <a:lnTo>
                  <a:pt x="5660" y="3412"/>
                </a:lnTo>
                <a:lnTo>
                  <a:pt x="5653" y="4855"/>
                </a:lnTo>
                <a:lnTo>
                  <a:pt x="5649" y="4679"/>
                </a:lnTo>
                <a:lnTo>
                  <a:pt x="5641" y="5629"/>
                </a:lnTo>
                <a:lnTo>
                  <a:pt x="5635" y="5725"/>
                </a:lnTo>
                <a:lnTo>
                  <a:pt x="5628" y="5718"/>
                </a:lnTo>
                <a:lnTo>
                  <a:pt x="5621" y="4558"/>
                </a:lnTo>
                <a:lnTo>
                  <a:pt x="5614" y="4690"/>
                </a:lnTo>
                <a:lnTo>
                  <a:pt x="5608" y="5775"/>
                </a:lnTo>
                <a:lnTo>
                  <a:pt x="5603" y="5309"/>
                </a:lnTo>
                <a:lnTo>
                  <a:pt x="5596" y="4483"/>
                </a:lnTo>
                <a:lnTo>
                  <a:pt x="5589" y="4061"/>
                </a:lnTo>
                <a:lnTo>
                  <a:pt x="5582" y="3766"/>
                </a:lnTo>
                <a:lnTo>
                  <a:pt x="5576" y="3412"/>
                </a:lnTo>
                <a:lnTo>
                  <a:pt x="5571" y="3659"/>
                </a:lnTo>
                <a:lnTo>
                  <a:pt x="5518" y="4748"/>
                </a:lnTo>
                <a:lnTo>
                  <a:pt x="5512" y="3319"/>
                </a:lnTo>
                <a:lnTo>
                  <a:pt x="5505" y="3484"/>
                </a:lnTo>
                <a:lnTo>
                  <a:pt x="5500" y="2513"/>
                </a:lnTo>
                <a:lnTo>
                  <a:pt x="5493" y="2903"/>
                </a:lnTo>
                <a:lnTo>
                  <a:pt x="5489" y="2946"/>
                </a:lnTo>
                <a:lnTo>
                  <a:pt x="5486" y="3187"/>
                </a:lnTo>
                <a:lnTo>
                  <a:pt x="5485" y="3766"/>
                </a:lnTo>
                <a:lnTo>
                  <a:pt x="5480" y="3527"/>
                </a:lnTo>
                <a:lnTo>
                  <a:pt x="5473" y="3104"/>
                </a:lnTo>
                <a:lnTo>
                  <a:pt x="5347" y="1732"/>
                </a:lnTo>
                <a:lnTo>
                  <a:pt x="5343" y="2105"/>
                </a:lnTo>
                <a:lnTo>
                  <a:pt x="5333" y="2865"/>
                </a:lnTo>
                <a:lnTo>
                  <a:pt x="5322" y="2330"/>
                </a:lnTo>
                <a:lnTo>
                  <a:pt x="5313" y="3437"/>
                </a:lnTo>
                <a:lnTo>
                  <a:pt x="5304" y="2839"/>
                </a:lnTo>
                <a:lnTo>
                  <a:pt x="5292" y="2965"/>
                </a:lnTo>
                <a:lnTo>
                  <a:pt x="5283" y="3401"/>
                </a:lnTo>
                <a:lnTo>
                  <a:pt x="5274" y="3709"/>
                </a:lnTo>
                <a:lnTo>
                  <a:pt x="5263" y="3412"/>
                </a:lnTo>
                <a:lnTo>
                  <a:pt x="5253" y="3200"/>
                </a:lnTo>
                <a:lnTo>
                  <a:pt x="5244" y="3853"/>
                </a:lnTo>
                <a:lnTo>
                  <a:pt x="5233" y="3867"/>
                </a:lnTo>
                <a:lnTo>
                  <a:pt x="5224" y="4213"/>
                </a:lnTo>
                <a:lnTo>
                  <a:pt x="5215" y="4036"/>
                </a:lnTo>
                <a:lnTo>
                  <a:pt x="5080" y="3275"/>
                </a:lnTo>
                <a:lnTo>
                  <a:pt x="5071" y="3538"/>
                </a:lnTo>
                <a:lnTo>
                  <a:pt x="5062" y="4168"/>
                </a:lnTo>
                <a:lnTo>
                  <a:pt x="5052" y="3426"/>
                </a:lnTo>
                <a:lnTo>
                  <a:pt x="5044" y="3860"/>
                </a:lnTo>
                <a:lnTo>
                  <a:pt x="5035" y="3691"/>
                </a:lnTo>
                <a:lnTo>
                  <a:pt x="5023" y="3792"/>
                </a:lnTo>
                <a:lnTo>
                  <a:pt x="5014" y="3035"/>
                </a:lnTo>
                <a:lnTo>
                  <a:pt x="5005" y="2305"/>
                </a:lnTo>
                <a:lnTo>
                  <a:pt x="4998" y="3035"/>
                </a:lnTo>
                <a:lnTo>
                  <a:pt x="4991" y="2682"/>
                </a:lnTo>
                <a:lnTo>
                  <a:pt x="4984" y="3136"/>
                </a:lnTo>
                <a:lnTo>
                  <a:pt x="4977" y="2903"/>
                </a:lnTo>
                <a:lnTo>
                  <a:pt x="4973" y="2834"/>
                </a:lnTo>
                <a:lnTo>
                  <a:pt x="4966" y="3043"/>
                </a:lnTo>
                <a:lnTo>
                  <a:pt x="4959" y="3035"/>
                </a:lnTo>
                <a:lnTo>
                  <a:pt x="4952" y="3111"/>
                </a:lnTo>
                <a:lnTo>
                  <a:pt x="4948" y="3161"/>
                </a:lnTo>
                <a:lnTo>
                  <a:pt x="4941" y="3268"/>
                </a:lnTo>
                <a:lnTo>
                  <a:pt x="4934" y="3275"/>
                </a:lnTo>
                <a:lnTo>
                  <a:pt x="4928" y="3287"/>
                </a:lnTo>
                <a:lnTo>
                  <a:pt x="4875" y="3305"/>
                </a:lnTo>
                <a:lnTo>
                  <a:pt x="4870" y="4401"/>
                </a:lnTo>
                <a:lnTo>
                  <a:pt x="4863" y="3766"/>
                </a:lnTo>
                <a:lnTo>
                  <a:pt x="4856" y="3734"/>
                </a:lnTo>
                <a:lnTo>
                  <a:pt x="4850" y="3645"/>
                </a:lnTo>
                <a:lnTo>
                  <a:pt x="4843" y="3961"/>
                </a:lnTo>
                <a:lnTo>
                  <a:pt x="4835" y="4472"/>
                </a:lnTo>
                <a:lnTo>
                  <a:pt x="4829" y="4350"/>
                </a:lnTo>
                <a:lnTo>
                  <a:pt x="4822" y="4181"/>
                </a:lnTo>
                <a:lnTo>
                  <a:pt x="4818" y="2563"/>
                </a:lnTo>
                <a:lnTo>
                  <a:pt x="4813" y="1922"/>
                </a:lnTo>
                <a:lnTo>
                  <a:pt x="4808" y="3193"/>
                </a:lnTo>
                <a:lnTo>
                  <a:pt x="4804" y="3330"/>
                </a:lnTo>
                <a:lnTo>
                  <a:pt x="4797" y="2922"/>
                </a:lnTo>
                <a:lnTo>
                  <a:pt x="4792" y="2355"/>
                </a:lnTo>
                <a:lnTo>
                  <a:pt x="4788" y="3702"/>
                </a:lnTo>
                <a:lnTo>
                  <a:pt x="4783" y="2362"/>
                </a:lnTo>
                <a:lnTo>
                  <a:pt x="4779" y="3079"/>
                </a:lnTo>
                <a:lnTo>
                  <a:pt x="4774" y="2739"/>
                </a:lnTo>
                <a:lnTo>
                  <a:pt x="4770" y="2506"/>
                </a:lnTo>
                <a:lnTo>
                  <a:pt x="4765" y="3362"/>
                </a:lnTo>
                <a:lnTo>
                  <a:pt x="4727" y="2362"/>
                </a:lnTo>
                <a:lnTo>
                  <a:pt x="4719" y="2312"/>
                </a:lnTo>
                <a:lnTo>
                  <a:pt x="4715" y="3043"/>
                </a:lnTo>
                <a:lnTo>
                  <a:pt x="4711" y="2940"/>
                </a:lnTo>
                <a:lnTo>
                  <a:pt x="4706" y="3104"/>
                </a:lnTo>
                <a:lnTo>
                  <a:pt x="4701" y="3961"/>
                </a:lnTo>
                <a:lnTo>
                  <a:pt x="4696" y="3974"/>
                </a:lnTo>
                <a:lnTo>
                  <a:pt x="4692" y="4504"/>
                </a:lnTo>
                <a:lnTo>
                  <a:pt x="4687" y="4250"/>
                </a:lnTo>
                <a:lnTo>
                  <a:pt x="4680" y="4767"/>
                </a:lnTo>
                <a:lnTo>
                  <a:pt x="4676" y="4634"/>
                </a:lnTo>
                <a:lnTo>
                  <a:pt x="4671" y="5303"/>
                </a:lnTo>
                <a:lnTo>
                  <a:pt x="4667" y="4314"/>
                </a:lnTo>
                <a:lnTo>
                  <a:pt x="4663" y="4981"/>
                </a:lnTo>
                <a:lnTo>
                  <a:pt x="4658" y="5289"/>
                </a:lnTo>
                <a:lnTo>
                  <a:pt x="4653" y="6026"/>
                </a:lnTo>
                <a:lnTo>
                  <a:pt x="4649" y="6334"/>
                </a:lnTo>
                <a:lnTo>
                  <a:pt x="4644" y="5919"/>
                </a:lnTo>
                <a:lnTo>
                  <a:pt x="4637" y="4736"/>
                </a:lnTo>
                <a:lnTo>
                  <a:pt x="4635" y="3985"/>
                </a:lnTo>
                <a:lnTo>
                  <a:pt x="4589" y="3841"/>
                </a:lnTo>
                <a:lnTo>
                  <a:pt x="4583" y="4132"/>
                </a:lnTo>
                <a:lnTo>
                  <a:pt x="4573" y="4143"/>
                </a:lnTo>
                <a:lnTo>
                  <a:pt x="4567" y="3570"/>
                </a:lnTo>
                <a:lnTo>
                  <a:pt x="4557" y="2890"/>
                </a:lnTo>
                <a:lnTo>
                  <a:pt x="4551" y="2463"/>
                </a:lnTo>
                <a:lnTo>
                  <a:pt x="4543" y="3161"/>
                </a:lnTo>
                <a:lnTo>
                  <a:pt x="4535" y="4250"/>
                </a:lnTo>
                <a:lnTo>
                  <a:pt x="4527" y="4748"/>
                </a:lnTo>
                <a:lnTo>
                  <a:pt x="4519" y="4634"/>
                </a:lnTo>
                <a:lnTo>
                  <a:pt x="4511" y="4446"/>
                </a:lnTo>
                <a:lnTo>
                  <a:pt x="4455" y="3748"/>
                </a:lnTo>
                <a:lnTo>
                  <a:pt x="4448" y="3444"/>
                </a:lnTo>
                <a:lnTo>
                  <a:pt x="4441" y="3407"/>
                </a:lnTo>
                <a:lnTo>
                  <a:pt x="4432" y="3097"/>
                </a:lnTo>
                <a:lnTo>
                  <a:pt x="4425" y="2392"/>
                </a:lnTo>
                <a:lnTo>
                  <a:pt x="4418" y="3251"/>
                </a:lnTo>
                <a:lnTo>
                  <a:pt x="4411" y="3803"/>
                </a:lnTo>
                <a:lnTo>
                  <a:pt x="4404" y="5568"/>
                </a:lnTo>
                <a:lnTo>
                  <a:pt x="4400" y="5056"/>
                </a:lnTo>
                <a:lnTo>
                  <a:pt x="4393" y="4371"/>
                </a:lnTo>
                <a:lnTo>
                  <a:pt x="4388" y="5592"/>
                </a:lnTo>
                <a:lnTo>
                  <a:pt x="4382" y="4289"/>
                </a:lnTo>
                <a:lnTo>
                  <a:pt x="4377" y="4597"/>
                </a:lnTo>
                <a:lnTo>
                  <a:pt x="4370" y="4842"/>
                </a:lnTo>
                <a:lnTo>
                  <a:pt x="4363" y="4465"/>
                </a:lnTo>
                <a:lnTo>
                  <a:pt x="4358" y="3684"/>
                </a:lnTo>
                <a:lnTo>
                  <a:pt x="4352" y="4647"/>
                </a:lnTo>
                <a:lnTo>
                  <a:pt x="4347" y="3351"/>
                </a:lnTo>
                <a:lnTo>
                  <a:pt x="4329" y="2494"/>
                </a:lnTo>
                <a:lnTo>
                  <a:pt x="4325" y="2606"/>
                </a:lnTo>
                <a:lnTo>
                  <a:pt x="4318" y="1890"/>
                </a:lnTo>
                <a:lnTo>
                  <a:pt x="4310" y="2198"/>
                </a:lnTo>
                <a:lnTo>
                  <a:pt x="4306" y="1984"/>
                </a:lnTo>
                <a:lnTo>
                  <a:pt x="4299" y="2040"/>
                </a:lnTo>
                <a:lnTo>
                  <a:pt x="4294" y="1693"/>
                </a:lnTo>
                <a:lnTo>
                  <a:pt x="4288" y="3407"/>
                </a:lnTo>
                <a:lnTo>
                  <a:pt x="4283" y="2317"/>
                </a:lnTo>
                <a:lnTo>
                  <a:pt x="4277" y="2538"/>
                </a:lnTo>
                <a:lnTo>
                  <a:pt x="4272" y="2456"/>
                </a:lnTo>
                <a:lnTo>
                  <a:pt x="4265" y="693"/>
                </a:lnTo>
                <a:lnTo>
                  <a:pt x="4258" y="2166"/>
                </a:lnTo>
                <a:lnTo>
                  <a:pt x="4254" y="2349"/>
                </a:lnTo>
                <a:lnTo>
                  <a:pt x="4202" y="3591"/>
                </a:lnTo>
                <a:lnTo>
                  <a:pt x="4101" y="3022"/>
                </a:lnTo>
                <a:lnTo>
                  <a:pt x="4002" y="3086"/>
                </a:lnTo>
                <a:lnTo>
                  <a:pt x="3900" y="2456"/>
                </a:lnTo>
                <a:lnTo>
                  <a:pt x="3799" y="3211"/>
                </a:lnTo>
                <a:lnTo>
                  <a:pt x="3699" y="1575"/>
                </a:lnTo>
                <a:lnTo>
                  <a:pt x="3594" y="2582"/>
                </a:lnTo>
                <a:lnTo>
                  <a:pt x="3589" y="2896"/>
                </a:lnTo>
                <a:lnTo>
                  <a:pt x="3571" y="2960"/>
                </a:lnTo>
                <a:lnTo>
                  <a:pt x="3551" y="2015"/>
                </a:lnTo>
                <a:lnTo>
                  <a:pt x="3535" y="2392"/>
                </a:lnTo>
                <a:lnTo>
                  <a:pt x="3516" y="2392"/>
                </a:lnTo>
                <a:lnTo>
                  <a:pt x="3498" y="3211"/>
                </a:lnTo>
                <a:lnTo>
                  <a:pt x="3480" y="3967"/>
                </a:lnTo>
                <a:lnTo>
                  <a:pt x="3461" y="2707"/>
                </a:lnTo>
                <a:lnTo>
                  <a:pt x="3441" y="2330"/>
                </a:lnTo>
                <a:lnTo>
                  <a:pt x="3418" y="2834"/>
                </a:lnTo>
                <a:lnTo>
                  <a:pt x="3327" y="1700"/>
                </a:lnTo>
                <a:lnTo>
                  <a:pt x="3112" y="2582"/>
                </a:lnTo>
                <a:lnTo>
                  <a:pt x="2957" y="2015"/>
                </a:lnTo>
                <a:lnTo>
                  <a:pt x="2868" y="2456"/>
                </a:lnTo>
                <a:lnTo>
                  <a:pt x="2735" y="1764"/>
                </a:lnTo>
                <a:lnTo>
                  <a:pt x="2649" y="2456"/>
                </a:lnTo>
                <a:lnTo>
                  <a:pt x="2550" y="3591"/>
                </a:lnTo>
                <a:lnTo>
                  <a:pt x="2485" y="1826"/>
                </a:lnTo>
                <a:lnTo>
                  <a:pt x="2402" y="1826"/>
                </a:lnTo>
                <a:lnTo>
                  <a:pt x="2347" y="1575"/>
                </a:lnTo>
                <a:lnTo>
                  <a:pt x="2261" y="2330"/>
                </a:lnTo>
                <a:lnTo>
                  <a:pt x="2213" y="1764"/>
                </a:lnTo>
                <a:lnTo>
                  <a:pt x="2114" y="1575"/>
                </a:lnTo>
                <a:lnTo>
                  <a:pt x="2087" y="1890"/>
                </a:lnTo>
                <a:lnTo>
                  <a:pt x="1982" y="2079"/>
                </a:lnTo>
                <a:lnTo>
                  <a:pt x="1944" y="819"/>
                </a:lnTo>
                <a:lnTo>
                  <a:pt x="1711" y="1009"/>
                </a:lnTo>
                <a:lnTo>
                  <a:pt x="1653" y="693"/>
                </a:lnTo>
                <a:lnTo>
                  <a:pt x="1572" y="1070"/>
                </a:lnTo>
                <a:lnTo>
                  <a:pt x="1564" y="1323"/>
                </a:lnTo>
                <a:lnTo>
                  <a:pt x="1558" y="1385"/>
                </a:lnTo>
                <a:lnTo>
                  <a:pt x="1551" y="1449"/>
                </a:lnTo>
                <a:lnTo>
                  <a:pt x="1544" y="755"/>
                </a:lnTo>
                <a:lnTo>
                  <a:pt x="1537" y="629"/>
                </a:lnTo>
                <a:lnTo>
                  <a:pt x="1528" y="504"/>
                </a:lnTo>
                <a:lnTo>
                  <a:pt x="1521" y="314"/>
                </a:lnTo>
                <a:lnTo>
                  <a:pt x="1516" y="252"/>
                </a:lnTo>
                <a:lnTo>
                  <a:pt x="1508" y="881"/>
                </a:lnTo>
                <a:lnTo>
                  <a:pt x="1500" y="1070"/>
                </a:lnTo>
                <a:lnTo>
                  <a:pt x="1494" y="568"/>
                </a:lnTo>
                <a:lnTo>
                  <a:pt x="1471" y="693"/>
                </a:lnTo>
                <a:lnTo>
                  <a:pt x="1375" y="629"/>
                </a:lnTo>
                <a:lnTo>
                  <a:pt x="1256" y="2079"/>
                </a:lnTo>
                <a:lnTo>
                  <a:pt x="1149" y="881"/>
                </a:lnTo>
                <a:lnTo>
                  <a:pt x="994" y="252"/>
                </a:lnTo>
                <a:lnTo>
                  <a:pt x="889" y="0"/>
                </a:lnTo>
                <a:lnTo>
                  <a:pt x="816" y="819"/>
                </a:lnTo>
                <a:lnTo>
                  <a:pt x="686" y="881"/>
                </a:lnTo>
                <a:lnTo>
                  <a:pt x="642" y="504"/>
                </a:lnTo>
                <a:lnTo>
                  <a:pt x="576" y="693"/>
                </a:lnTo>
                <a:lnTo>
                  <a:pt x="558" y="1700"/>
                </a:lnTo>
                <a:lnTo>
                  <a:pt x="517" y="881"/>
                </a:lnTo>
                <a:lnTo>
                  <a:pt x="473" y="440"/>
                </a:lnTo>
                <a:lnTo>
                  <a:pt x="382" y="378"/>
                </a:lnTo>
                <a:lnTo>
                  <a:pt x="60" y="693"/>
                </a:lnTo>
                <a:lnTo>
                  <a:pt x="28" y="378"/>
                </a:lnTo>
                <a:lnTo>
                  <a:pt x="0" y="755"/>
                </a:lnTo>
              </a:path>
            </a:pathLst>
          </a:custGeom>
          <a:noFill/>
          <a:ln w="17463" cap="rnd">
            <a:solidFill>
              <a:srgbClr val="00A65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89"/>
          <p:cNvSpPr>
            <a:spLocks/>
          </p:cNvSpPr>
          <p:nvPr/>
        </p:nvSpPr>
        <p:spPr bwMode="auto">
          <a:xfrm>
            <a:off x="4809753" y="1588670"/>
            <a:ext cx="2993246" cy="2122607"/>
          </a:xfrm>
          <a:custGeom>
            <a:avLst/>
            <a:gdLst>
              <a:gd name="T0" fmla="*/ 9462 w 9503"/>
              <a:gd name="T1" fmla="*/ 7116 h 7180"/>
              <a:gd name="T2" fmla="*/ 9398 w 9503"/>
              <a:gd name="T3" fmla="*/ 6926 h 7180"/>
              <a:gd name="T4" fmla="*/ 9245 w 9503"/>
              <a:gd name="T5" fmla="*/ 4408 h 7180"/>
              <a:gd name="T6" fmla="*/ 9168 w 9503"/>
              <a:gd name="T7" fmla="*/ 6486 h 7180"/>
              <a:gd name="T8" fmla="*/ 9074 w 9503"/>
              <a:gd name="T9" fmla="*/ 3463 h 7180"/>
              <a:gd name="T10" fmla="*/ 8992 w 9503"/>
              <a:gd name="T11" fmla="*/ 5984 h 7180"/>
              <a:gd name="T12" fmla="*/ 8898 w 9503"/>
              <a:gd name="T13" fmla="*/ 5415 h 7180"/>
              <a:gd name="T14" fmla="*/ 8835 w 9503"/>
              <a:gd name="T15" fmla="*/ 3402 h 7180"/>
              <a:gd name="T16" fmla="*/ 8707 w 9503"/>
              <a:gd name="T17" fmla="*/ 5920 h 7180"/>
              <a:gd name="T18" fmla="*/ 8536 w 9503"/>
              <a:gd name="T19" fmla="*/ 5039 h 7180"/>
              <a:gd name="T20" fmla="*/ 8408 w 9503"/>
              <a:gd name="T21" fmla="*/ 6109 h 7180"/>
              <a:gd name="T22" fmla="*/ 8332 w 9503"/>
              <a:gd name="T23" fmla="*/ 4283 h 7180"/>
              <a:gd name="T24" fmla="*/ 8171 w 9503"/>
              <a:gd name="T25" fmla="*/ 5228 h 7180"/>
              <a:gd name="T26" fmla="*/ 8059 w 9503"/>
              <a:gd name="T27" fmla="*/ 5543 h 7180"/>
              <a:gd name="T28" fmla="*/ 7887 w 9503"/>
              <a:gd name="T29" fmla="*/ 5669 h 7180"/>
              <a:gd name="T30" fmla="*/ 7830 w 9503"/>
              <a:gd name="T31" fmla="*/ 3904 h 7180"/>
              <a:gd name="T32" fmla="*/ 7789 w 9503"/>
              <a:gd name="T33" fmla="*/ 3023 h 7180"/>
              <a:gd name="T34" fmla="*/ 7746 w 9503"/>
              <a:gd name="T35" fmla="*/ 5164 h 7180"/>
              <a:gd name="T36" fmla="*/ 7702 w 9503"/>
              <a:gd name="T37" fmla="*/ 5290 h 7180"/>
              <a:gd name="T38" fmla="*/ 7659 w 9503"/>
              <a:gd name="T39" fmla="*/ 4534 h 7180"/>
              <a:gd name="T40" fmla="*/ 7618 w 9503"/>
              <a:gd name="T41" fmla="*/ 5669 h 7180"/>
              <a:gd name="T42" fmla="*/ 7577 w 9503"/>
              <a:gd name="T43" fmla="*/ 4220 h 7180"/>
              <a:gd name="T44" fmla="*/ 7534 w 9503"/>
              <a:gd name="T45" fmla="*/ 3717 h 7180"/>
              <a:gd name="T46" fmla="*/ 7460 w 9503"/>
              <a:gd name="T47" fmla="*/ 3402 h 7180"/>
              <a:gd name="T48" fmla="*/ 7341 w 9503"/>
              <a:gd name="T49" fmla="*/ 2772 h 7180"/>
              <a:gd name="T50" fmla="*/ 7250 w 9503"/>
              <a:gd name="T51" fmla="*/ 2646 h 7180"/>
              <a:gd name="T52" fmla="*/ 7180 w 9503"/>
              <a:gd name="T53" fmla="*/ 3338 h 7180"/>
              <a:gd name="T54" fmla="*/ 7072 w 9503"/>
              <a:gd name="T55" fmla="*/ 3149 h 7180"/>
              <a:gd name="T56" fmla="*/ 6951 w 9503"/>
              <a:gd name="T57" fmla="*/ 3589 h 7180"/>
              <a:gd name="T58" fmla="*/ 6860 w 9503"/>
              <a:gd name="T59" fmla="*/ 2582 h 7180"/>
              <a:gd name="T60" fmla="*/ 6764 w 9503"/>
              <a:gd name="T61" fmla="*/ 2582 h 7180"/>
              <a:gd name="T62" fmla="*/ 6615 w 9503"/>
              <a:gd name="T63" fmla="*/ 2520 h 7180"/>
              <a:gd name="T64" fmla="*/ 6551 w 9503"/>
              <a:gd name="T65" fmla="*/ 3402 h 7180"/>
              <a:gd name="T66" fmla="*/ 6515 w 9503"/>
              <a:gd name="T67" fmla="*/ 2268 h 7180"/>
              <a:gd name="T68" fmla="*/ 6476 w 9503"/>
              <a:gd name="T69" fmla="*/ 2393 h 7180"/>
              <a:gd name="T70" fmla="*/ 6438 w 9503"/>
              <a:gd name="T71" fmla="*/ 2078 h 7180"/>
              <a:gd name="T72" fmla="*/ 6154 w 9503"/>
              <a:gd name="T73" fmla="*/ 3087 h 7180"/>
              <a:gd name="T74" fmla="*/ 5725 w 9503"/>
              <a:gd name="T75" fmla="*/ 1576 h 7180"/>
              <a:gd name="T76" fmla="*/ 5340 w 9503"/>
              <a:gd name="T77" fmla="*/ 2016 h 7180"/>
              <a:gd name="T78" fmla="*/ 5113 w 9503"/>
              <a:gd name="T79" fmla="*/ 2142 h 7180"/>
              <a:gd name="T80" fmla="*/ 4801 w 9503"/>
              <a:gd name="T81" fmla="*/ 2078 h 7180"/>
              <a:gd name="T82" fmla="*/ 4539 w 9503"/>
              <a:gd name="T83" fmla="*/ 2332 h 7180"/>
              <a:gd name="T84" fmla="*/ 4449 w 9503"/>
              <a:gd name="T85" fmla="*/ 1261 h 7180"/>
              <a:gd name="T86" fmla="*/ 4360 w 9503"/>
              <a:gd name="T87" fmla="*/ 2393 h 7180"/>
              <a:gd name="T88" fmla="*/ 4075 w 9503"/>
              <a:gd name="T89" fmla="*/ 1952 h 7180"/>
              <a:gd name="T90" fmla="*/ 3705 w 9503"/>
              <a:gd name="T91" fmla="*/ 1322 h 7180"/>
              <a:gd name="T92" fmla="*/ 3436 w 9503"/>
              <a:gd name="T93" fmla="*/ 2582 h 7180"/>
              <a:gd name="T94" fmla="*/ 3273 w 9503"/>
              <a:gd name="T95" fmla="*/ 190 h 7180"/>
              <a:gd name="T96" fmla="*/ 2938 w 9503"/>
              <a:gd name="T97" fmla="*/ 631 h 7180"/>
              <a:gd name="T98" fmla="*/ 2434 w 9503"/>
              <a:gd name="T99" fmla="*/ 505 h 7180"/>
              <a:gd name="T100" fmla="*/ 2016 w 9503"/>
              <a:gd name="T101" fmla="*/ 190 h 7180"/>
              <a:gd name="T102" fmla="*/ 1963 w 9503"/>
              <a:gd name="T103" fmla="*/ 505 h 7180"/>
              <a:gd name="T104" fmla="*/ 1897 w 9503"/>
              <a:gd name="T105" fmla="*/ 505 h 7180"/>
              <a:gd name="T106" fmla="*/ 1370 w 9503"/>
              <a:gd name="T107" fmla="*/ 126 h 7180"/>
              <a:gd name="T108" fmla="*/ 337 w 9503"/>
              <a:gd name="T109" fmla="*/ 315 h 7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503" h="7180">
                <a:moveTo>
                  <a:pt x="9503" y="5856"/>
                </a:moveTo>
                <a:lnTo>
                  <a:pt x="9487" y="5228"/>
                </a:lnTo>
                <a:lnTo>
                  <a:pt x="9471" y="7116"/>
                </a:lnTo>
                <a:lnTo>
                  <a:pt x="9462" y="7116"/>
                </a:lnTo>
                <a:lnTo>
                  <a:pt x="9446" y="6425"/>
                </a:lnTo>
                <a:lnTo>
                  <a:pt x="9435" y="7180"/>
                </a:lnTo>
                <a:lnTo>
                  <a:pt x="9414" y="7055"/>
                </a:lnTo>
                <a:lnTo>
                  <a:pt x="9398" y="6926"/>
                </a:lnTo>
                <a:lnTo>
                  <a:pt x="9390" y="6235"/>
                </a:lnTo>
                <a:lnTo>
                  <a:pt x="9382" y="6550"/>
                </a:lnTo>
                <a:lnTo>
                  <a:pt x="9264" y="3589"/>
                </a:lnTo>
                <a:lnTo>
                  <a:pt x="9245" y="4408"/>
                </a:lnTo>
                <a:lnTo>
                  <a:pt x="9232" y="6676"/>
                </a:lnTo>
                <a:lnTo>
                  <a:pt x="9218" y="6425"/>
                </a:lnTo>
                <a:lnTo>
                  <a:pt x="9191" y="4975"/>
                </a:lnTo>
                <a:lnTo>
                  <a:pt x="9168" y="6486"/>
                </a:lnTo>
                <a:lnTo>
                  <a:pt x="9141" y="5605"/>
                </a:lnTo>
                <a:lnTo>
                  <a:pt x="9113" y="5228"/>
                </a:lnTo>
                <a:lnTo>
                  <a:pt x="9101" y="4598"/>
                </a:lnTo>
                <a:lnTo>
                  <a:pt x="9074" y="3463"/>
                </a:lnTo>
                <a:lnTo>
                  <a:pt x="9047" y="4534"/>
                </a:lnTo>
                <a:lnTo>
                  <a:pt x="9021" y="5290"/>
                </a:lnTo>
                <a:lnTo>
                  <a:pt x="9006" y="5479"/>
                </a:lnTo>
                <a:lnTo>
                  <a:pt x="8992" y="5984"/>
                </a:lnTo>
                <a:lnTo>
                  <a:pt x="8965" y="6171"/>
                </a:lnTo>
                <a:lnTo>
                  <a:pt x="8951" y="6171"/>
                </a:lnTo>
                <a:lnTo>
                  <a:pt x="8913" y="5039"/>
                </a:lnTo>
                <a:lnTo>
                  <a:pt x="8898" y="5415"/>
                </a:lnTo>
                <a:lnTo>
                  <a:pt x="8873" y="4724"/>
                </a:lnTo>
                <a:lnTo>
                  <a:pt x="8862" y="4283"/>
                </a:lnTo>
                <a:lnTo>
                  <a:pt x="8849" y="3338"/>
                </a:lnTo>
                <a:lnTo>
                  <a:pt x="8835" y="3402"/>
                </a:lnTo>
                <a:lnTo>
                  <a:pt x="8820" y="6045"/>
                </a:lnTo>
                <a:lnTo>
                  <a:pt x="8804" y="6235"/>
                </a:lnTo>
                <a:lnTo>
                  <a:pt x="8757" y="5290"/>
                </a:lnTo>
                <a:lnTo>
                  <a:pt x="8707" y="5920"/>
                </a:lnTo>
                <a:lnTo>
                  <a:pt x="8627" y="4975"/>
                </a:lnTo>
                <a:lnTo>
                  <a:pt x="8613" y="5101"/>
                </a:lnTo>
                <a:lnTo>
                  <a:pt x="8552" y="5984"/>
                </a:lnTo>
                <a:lnTo>
                  <a:pt x="8536" y="5039"/>
                </a:lnTo>
                <a:lnTo>
                  <a:pt x="8506" y="4473"/>
                </a:lnTo>
                <a:lnTo>
                  <a:pt x="8490" y="4032"/>
                </a:lnTo>
                <a:lnTo>
                  <a:pt x="8474" y="4344"/>
                </a:lnTo>
                <a:lnTo>
                  <a:pt x="8408" y="6109"/>
                </a:lnTo>
                <a:lnTo>
                  <a:pt x="8391" y="5795"/>
                </a:lnTo>
                <a:lnTo>
                  <a:pt x="8375" y="5731"/>
                </a:lnTo>
                <a:lnTo>
                  <a:pt x="8359" y="4660"/>
                </a:lnTo>
                <a:lnTo>
                  <a:pt x="8332" y="4283"/>
                </a:lnTo>
                <a:lnTo>
                  <a:pt x="8305" y="5479"/>
                </a:lnTo>
                <a:lnTo>
                  <a:pt x="8278" y="4534"/>
                </a:lnTo>
                <a:lnTo>
                  <a:pt x="8227" y="4344"/>
                </a:lnTo>
                <a:lnTo>
                  <a:pt x="8171" y="5228"/>
                </a:lnTo>
                <a:lnTo>
                  <a:pt x="8143" y="5669"/>
                </a:lnTo>
                <a:lnTo>
                  <a:pt x="8115" y="3968"/>
                </a:lnTo>
                <a:lnTo>
                  <a:pt x="8088" y="4598"/>
                </a:lnTo>
                <a:lnTo>
                  <a:pt x="8059" y="5543"/>
                </a:lnTo>
                <a:lnTo>
                  <a:pt x="8031" y="4283"/>
                </a:lnTo>
                <a:lnTo>
                  <a:pt x="7970" y="4975"/>
                </a:lnTo>
                <a:lnTo>
                  <a:pt x="7914" y="5415"/>
                </a:lnTo>
                <a:lnTo>
                  <a:pt x="7887" y="5669"/>
                </a:lnTo>
                <a:lnTo>
                  <a:pt x="7862" y="4473"/>
                </a:lnTo>
                <a:lnTo>
                  <a:pt x="7850" y="3402"/>
                </a:lnTo>
                <a:lnTo>
                  <a:pt x="7839" y="4788"/>
                </a:lnTo>
                <a:lnTo>
                  <a:pt x="7830" y="3904"/>
                </a:lnTo>
                <a:lnTo>
                  <a:pt x="7818" y="3968"/>
                </a:lnTo>
                <a:lnTo>
                  <a:pt x="7810" y="3843"/>
                </a:lnTo>
                <a:lnTo>
                  <a:pt x="7800" y="3023"/>
                </a:lnTo>
                <a:lnTo>
                  <a:pt x="7789" y="3023"/>
                </a:lnTo>
                <a:lnTo>
                  <a:pt x="7778" y="4283"/>
                </a:lnTo>
                <a:lnTo>
                  <a:pt x="7769" y="4220"/>
                </a:lnTo>
                <a:lnTo>
                  <a:pt x="7757" y="3843"/>
                </a:lnTo>
                <a:lnTo>
                  <a:pt x="7746" y="5164"/>
                </a:lnTo>
                <a:lnTo>
                  <a:pt x="7737" y="6299"/>
                </a:lnTo>
                <a:lnTo>
                  <a:pt x="7725" y="5354"/>
                </a:lnTo>
                <a:lnTo>
                  <a:pt x="7716" y="5795"/>
                </a:lnTo>
                <a:lnTo>
                  <a:pt x="7702" y="5290"/>
                </a:lnTo>
                <a:lnTo>
                  <a:pt x="7691" y="3653"/>
                </a:lnTo>
                <a:lnTo>
                  <a:pt x="7682" y="5479"/>
                </a:lnTo>
                <a:lnTo>
                  <a:pt x="7670" y="4094"/>
                </a:lnTo>
                <a:lnTo>
                  <a:pt x="7659" y="4534"/>
                </a:lnTo>
                <a:lnTo>
                  <a:pt x="7650" y="4975"/>
                </a:lnTo>
                <a:lnTo>
                  <a:pt x="7638" y="5984"/>
                </a:lnTo>
                <a:lnTo>
                  <a:pt x="7627" y="5795"/>
                </a:lnTo>
                <a:lnTo>
                  <a:pt x="7618" y="5669"/>
                </a:lnTo>
                <a:lnTo>
                  <a:pt x="7609" y="4914"/>
                </a:lnTo>
                <a:lnTo>
                  <a:pt x="7598" y="5290"/>
                </a:lnTo>
                <a:lnTo>
                  <a:pt x="7588" y="3463"/>
                </a:lnTo>
                <a:lnTo>
                  <a:pt x="7577" y="4220"/>
                </a:lnTo>
                <a:lnTo>
                  <a:pt x="7566" y="4094"/>
                </a:lnTo>
                <a:lnTo>
                  <a:pt x="7556" y="4724"/>
                </a:lnTo>
                <a:lnTo>
                  <a:pt x="7545" y="4344"/>
                </a:lnTo>
                <a:lnTo>
                  <a:pt x="7534" y="3717"/>
                </a:lnTo>
                <a:lnTo>
                  <a:pt x="7513" y="4473"/>
                </a:lnTo>
                <a:lnTo>
                  <a:pt x="7501" y="5479"/>
                </a:lnTo>
                <a:lnTo>
                  <a:pt x="7485" y="3213"/>
                </a:lnTo>
                <a:lnTo>
                  <a:pt x="7460" y="3402"/>
                </a:lnTo>
                <a:lnTo>
                  <a:pt x="7437" y="4534"/>
                </a:lnTo>
                <a:lnTo>
                  <a:pt x="7389" y="4724"/>
                </a:lnTo>
                <a:lnTo>
                  <a:pt x="7365" y="3277"/>
                </a:lnTo>
                <a:lnTo>
                  <a:pt x="7341" y="2772"/>
                </a:lnTo>
                <a:lnTo>
                  <a:pt x="7317" y="3277"/>
                </a:lnTo>
                <a:lnTo>
                  <a:pt x="7298" y="3213"/>
                </a:lnTo>
                <a:lnTo>
                  <a:pt x="7275" y="2833"/>
                </a:lnTo>
                <a:lnTo>
                  <a:pt x="7250" y="2646"/>
                </a:lnTo>
                <a:lnTo>
                  <a:pt x="7229" y="4032"/>
                </a:lnTo>
                <a:lnTo>
                  <a:pt x="7213" y="4283"/>
                </a:lnTo>
                <a:lnTo>
                  <a:pt x="7197" y="4094"/>
                </a:lnTo>
                <a:lnTo>
                  <a:pt x="7180" y="3338"/>
                </a:lnTo>
                <a:lnTo>
                  <a:pt x="7164" y="2457"/>
                </a:lnTo>
                <a:lnTo>
                  <a:pt x="7148" y="2772"/>
                </a:lnTo>
                <a:lnTo>
                  <a:pt x="7109" y="1891"/>
                </a:lnTo>
                <a:lnTo>
                  <a:pt x="7072" y="3149"/>
                </a:lnTo>
                <a:lnTo>
                  <a:pt x="7024" y="4094"/>
                </a:lnTo>
                <a:lnTo>
                  <a:pt x="6999" y="4473"/>
                </a:lnTo>
                <a:lnTo>
                  <a:pt x="6976" y="3904"/>
                </a:lnTo>
                <a:lnTo>
                  <a:pt x="6951" y="3589"/>
                </a:lnTo>
                <a:lnTo>
                  <a:pt x="6928" y="5669"/>
                </a:lnTo>
                <a:lnTo>
                  <a:pt x="6908" y="3277"/>
                </a:lnTo>
                <a:lnTo>
                  <a:pt x="6885" y="2457"/>
                </a:lnTo>
                <a:lnTo>
                  <a:pt x="6860" y="2582"/>
                </a:lnTo>
                <a:lnTo>
                  <a:pt x="6837" y="2708"/>
                </a:lnTo>
                <a:lnTo>
                  <a:pt x="6812" y="1952"/>
                </a:lnTo>
                <a:lnTo>
                  <a:pt x="6789" y="2078"/>
                </a:lnTo>
                <a:lnTo>
                  <a:pt x="6764" y="2582"/>
                </a:lnTo>
                <a:lnTo>
                  <a:pt x="6741" y="2520"/>
                </a:lnTo>
                <a:lnTo>
                  <a:pt x="6716" y="2393"/>
                </a:lnTo>
                <a:lnTo>
                  <a:pt x="6639" y="2142"/>
                </a:lnTo>
                <a:lnTo>
                  <a:pt x="6615" y="2520"/>
                </a:lnTo>
                <a:lnTo>
                  <a:pt x="6591" y="1827"/>
                </a:lnTo>
                <a:lnTo>
                  <a:pt x="6572" y="1701"/>
                </a:lnTo>
                <a:lnTo>
                  <a:pt x="6563" y="2582"/>
                </a:lnTo>
                <a:lnTo>
                  <a:pt x="6551" y="3402"/>
                </a:lnTo>
                <a:lnTo>
                  <a:pt x="6543" y="3213"/>
                </a:lnTo>
                <a:lnTo>
                  <a:pt x="6533" y="4914"/>
                </a:lnTo>
                <a:lnTo>
                  <a:pt x="6524" y="3402"/>
                </a:lnTo>
                <a:lnTo>
                  <a:pt x="6515" y="2268"/>
                </a:lnTo>
                <a:lnTo>
                  <a:pt x="6506" y="2708"/>
                </a:lnTo>
                <a:lnTo>
                  <a:pt x="6497" y="1450"/>
                </a:lnTo>
                <a:lnTo>
                  <a:pt x="6486" y="1952"/>
                </a:lnTo>
                <a:lnTo>
                  <a:pt x="6476" y="2393"/>
                </a:lnTo>
                <a:lnTo>
                  <a:pt x="6467" y="2833"/>
                </a:lnTo>
                <a:lnTo>
                  <a:pt x="6458" y="3149"/>
                </a:lnTo>
                <a:lnTo>
                  <a:pt x="6447" y="2772"/>
                </a:lnTo>
                <a:lnTo>
                  <a:pt x="6438" y="2078"/>
                </a:lnTo>
                <a:lnTo>
                  <a:pt x="6433" y="2833"/>
                </a:lnTo>
                <a:lnTo>
                  <a:pt x="6342" y="2457"/>
                </a:lnTo>
                <a:lnTo>
                  <a:pt x="6211" y="1576"/>
                </a:lnTo>
                <a:lnTo>
                  <a:pt x="6154" y="3087"/>
                </a:lnTo>
                <a:lnTo>
                  <a:pt x="6056" y="2833"/>
                </a:lnTo>
                <a:lnTo>
                  <a:pt x="5970" y="2268"/>
                </a:lnTo>
                <a:lnTo>
                  <a:pt x="5844" y="2393"/>
                </a:lnTo>
                <a:lnTo>
                  <a:pt x="5725" y="1576"/>
                </a:lnTo>
                <a:lnTo>
                  <a:pt x="5627" y="2457"/>
                </a:lnTo>
                <a:lnTo>
                  <a:pt x="5515" y="2332"/>
                </a:lnTo>
                <a:lnTo>
                  <a:pt x="5410" y="3589"/>
                </a:lnTo>
                <a:lnTo>
                  <a:pt x="5340" y="2016"/>
                </a:lnTo>
                <a:lnTo>
                  <a:pt x="5287" y="4534"/>
                </a:lnTo>
                <a:lnTo>
                  <a:pt x="5234" y="2457"/>
                </a:lnTo>
                <a:lnTo>
                  <a:pt x="5175" y="1322"/>
                </a:lnTo>
                <a:lnTo>
                  <a:pt x="5113" y="2142"/>
                </a:lnTo>
                <a:lnTo>
                  <a:pt x="5054" y="2520"/>
                </a:lnTo>
                <a:lnTo>
                  <a:pt x="5000" y="1827"/>
                </a:lnTo>
                <a:lnTo>
                  <a:pt x="4901" y="2833"/>
                </a:lnTo>
                <a:lnTo>
                  <a:pt x="4801" y="2078"/>
                </a:lnTo>
                <a:lnTo>
                  <a:pt x="4716" y="1450"/>
                </a:lnTo>
                <a:lnTo>
                  <a:pt x="4579" y="1009"/>
                </a:lnTo>
                <a:lnTo>
                  <a:pt x="4561" y="1765"/>
                </a:lnTo>
                <a:lnTo>
                  <a:pt x="4539" y="2332"/>
                </a:lnTo>
                <a:lnTo>
                  <a:pt x="4515" y="2142"/>
                </a:lnTo>
                <a:lnTo>
                  <a:pt x="4495" y="2206"/>
                </a:lnTo>
                <a:lnTo>
                  <a:pt x="4472" y="1827"/>
                </a:lnTo>
                <a:lnTo>
                  <a:pt x="4449" y="1261"/>
                </a:lnTo>
                <a:lnTo>
                  <a:pt x="4426" y="1135"/>
                </a:lnTo>
                <a:lnTo>
                  <a:pt x="4406" y="1701"/>
                </a:lnTo>
                <a:lnTo>
                  <a:pt x="4383" y="2520"/>
                </a:lnTo>
                <a:lnTo>
                  <a:pt x="4360" y="2393"/>
                </a:lnTo>
                <a:lnTo>
                  <a:pt x="4338" y="945"/>
                </a:lnTo>
                <a:lnTo>
                  <a:pt x="4317" y="695"/>
                </a:lnTo>
                <a:lnTo>
                  <a:pt x="4184" y="2206"/>
                </a:lnTo>
                <a:lnTo>
                  <a:pt x="4075" y="1952"/>
                </a:lnTo>
                <a:lnTo>
                  <a:pt x="3894" y="2016"/>
                </a:lnTo>
                <a:lnTo>
                  <a:pt x="3789" y="1009"/>
                </a:lnTo>
                <a:lnTo>
                  <a:pt x="3749" y="1261"/>
                </a:lnTo>
                <a:lnTo>
                  <a:pt x="3705" y="1322"/>
                </a:lnTo>
                <a:lnTo>
                  <a:pt x="3657" y="1197"/>
                </a:lnTo>
                <a:lnTo>
                  <a:pt x="3612" y="1386"/>
                </a:lnTo>
                <a:lnTo>
                  <a:pt x="3476" y="1135"/>
                </a:lnTo>
                <a:lnTo>
                  <a:pt x="3436" y="2582"/>
                </a:lnTo>
                <a:lnTo>
                  <a:pt x="3396" y="1197"/>
                </a:lnTo>
                <a:lnTo>
                  <a:pt x="3360" y="695"/>
                </a:lnTo>
                <a:lnTo>
                  <a:pt x="3315" y="567"/>
                </a:lnTo>
                <a:lnTo>
                  <a:pt x="3273" y="190"/>
                </a:lnTo>
                <a:lnTo>
                  <a:pt x="3212" y="1009"/>
                </a:lnTo>
                <a:lnTo>
                  <a:pt x="3055" y="1322"/>
                </a:lnTo>
                <a:lnTo>
                  <a:pt x="2995" y="1576"/>
                </a:lnTo>
                <a:lnTo>
                  <a:pt x="2938" y="631"/>
                </a:lnTo>
                <a:lnTo>
                  <a:pt x="2874" y="1197"/>
                </a:lnTo>
                <a:lnTo>
                  <a:pt x="2810" y="1261"/>
                </a:lnTo>
                <a:lnTo>
                  <a:pt x="2758" y="2016"/>
                </a:lnTo>
                <a:lnTo>
                  <a:pt x="2434" y="505"/>
                </a:lnTo>
                <a:lnTo>
                  <a:pt x="2313" y="1638"/>
                </a:lnTo>
                <a:lnTo>
                  <a:pt x="2043" y="1701"/>
                </a:lnTo>
                <a:lnTo>
                  <a:pt x="2029" y="1322"/>
                </a:lnTo>
                <a:lnTo>
                  <a:pt x="2016" y="190"/>
                </a:lnTo>
                <a:lnTo>
                  <a:pt x="2002" y="315"/>
                </a:lnTo>
                <a:lnTo>
                  <a:pt x="1989" y="695"/>
                </a:lnTo>
                <a:lnTo>
                  <a:pt x="1977" y="441"/>
                </a:lnTo>
                <a:lnTo>
                  <a:pt x="1963" y="505"/>
                </a:lnTo>
                <a:lnTo>
                  <a:pt x="1936" y="315"/>
                </a:lnTo>
                <a:lnTo>
                  <a:pt x="1925" y="1322"/>
                </a:lnTo>
                <a:lnTo>
                  <a:pt x="1911" y="1701"/>
                </a:lnTo>
                <a:lnTo>
                  <a:pt x="1897" y="505"/>
                </a:lnTo>
                <a:lnTo>
                  <a:pt x="1767" y="254"/>
                </a:lnTo>
                <a:lnTo>
                  <a:pt x="1639" y="505"/>
                </a:lnTo>
                <a:lnTo>
                  <a:pt x="1509" y="505"/>
                </a:lnTo>
                <a:lnTo>
                  <a:pt x="1370" y="126"/>
                </a:lnTo>
                <a:lnTo>
                  <a:pt x="1237" y="190"/>
                </a:lnTo>
                <a:lnTo>
                  <a:pt x="1020" y="190"/>
                </a:lnTo>
                <a:lnTo>
                  <a:pt x="682" y="1009"/>
                </a:lnTo>
                <a:lnTo>
                  <a:pt x="337" y="315"/>
                </a:lnTo>
                <a:lnTo>
                  <a:pt x="0" y="0"/>
                </a:lnTo>
              </a:path>
            </a:pathLst>
          </a:custGeom>
          <a:noFill/>
          <a:ln w="17463" cap="rnd">
            <a:solidFill>
              <a:srgbClr val="DD2A1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90"/>
          <p:cNvSpPr>
            <a:spLocks noEditPoints="1"/>
          </p:cNvSpPr>
          <p:nvPr/>
        </p:nvSpPr>
        <p:spPr bwMode="auto">
          <a:xfrm>
            <a:off x="2038332" y="1320578"/>
            <a:ext cx="5730007" cy="1957327"/>
          </a:xfrm>
          <a:custGeom>
            <a:avLst/>
            <a:gdLst>
              <a:gd name="T0" fmla="*/ 18191 w 18191"/>
              <a:gd name="T1" fmla="*/ 6619 h 6619"/>
              <a:gd name="T2" fmla="*/ 18138 w 18191"/>
              <a:gd name="T3" fmla="*/ 6290 h 6619"/>
              <a:gd name="T4" fmla="*/ 9335 w 18191"/>
              <a:gd name="T5" fmla="*/ 2012 h 6619"/>
              <a:gd name="T6" fmla="*/ 8374 w 18191"/>
              <a:gd name="T7" fmla="*/ 2379 h 6619"/>
              <a:gd name="T8" fmla="*/ 7714 w 18191"/>
              <a:gd name="T9" fmla="*/ 1605 h 6619"/>
              <a:gd name="T10" fmla="*/ 6883 w 18191"/>
              <a:gd name="T11" fmla="*/ 619 h 6619"/>
              <a:gd name="T12" fmla="*/ 6383 w 18191"/>
              <a:gd name="T13" fmla="*/ 1498 h 6619"/>
              <a:gd name="T14" fmla="*/ 5769 w 18191"/>
              <a:gd name="T15" fmla="*/ 1651 h 6619"/>
              <a:gd name="T16" fmla="*/ 5164 w 18191"/>
              <a:gd name="T17" fmla="*/ 1694 h 6619"/>
              <a:gd name="T18" fmla="*/ 4361 w 18191"/>
              <a:gd name="T19" fmla="*/ 1179 h 6619"/>
              <a:gd name="T20" fmla="*/ 3849 w 18191"/>
              <a:gd name="T21" fmla="*/ 690 h 6619"/>
              <a:gd name="T22" fmla="*/ 3146 w 18191"/>
              <a:gd name="T23" fmla="*/ 651 h 6619"/>
              <a:gd name="T24" fmla="*/ 2260 w 18191"/>
              <a:gd name="T25" fmla="*/ 368 h 6619"/>
              <a:gd name="T26" fmla="*/ 1727 w 18191"/>
              <a:gd name="T27" fmla="*/ 411 h 6619"/>
              <a:gd name="T28" fmla="*/ 1146 w 18191"/>
              <a:gd name="T29" fmla="*/ 461 h 6619"/>
              <a:gd name="T30" fmla="*/ 521 w 18191"/>
              <a:gd name="T31" fmla="*/ 596 h 6619"/>
              <a:gd name="T32" fmla="*/ 0 w 18191"/>
              <a:gd name="T33" fmla="*/ 0 h 6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191" h="6619">
                <a:moveTo>
                  <a:pt x="18191" y="6619"/>
                </a:moveTo>
                <a:lnTo>
                  <a:pt x="18138" y="6290"/>
                </a:lnTo>
                <a:moveTo>
                  <a:pt x="9335" y="2012"/>
                </a:moveTo>
                <a:lnTo>
                  <a:pt x="8374" y="2379"/>
                </a:lnTo>
                <a:lnTo>
                  <a:pt x="7714" y="1605"/>
                </a:lnTo>
                <a:lnTo>
                  <a:pt x="6883" y="619"/>
                </a:lnTo>
                <a:lnTo>
                  <a:pt x="6383" y="1498"/>
                </a:lnTo>
                <a:lnTo>
                  <a:pt x="5769" y="1651"/>
                </a:lnTo>
                <a:lnTo>
                  <a:pt x="5164" y="1694"/>
                </a:lnTo>
                <a:lnTo>
                  <a:pt x="4361" y="1179"/>
                </a:lnTo>
                <a:lnTo>
                  <a:pt x="3849" y="690"/>
                </a:lnTo>
                <a:lnTo>
                  <a:pt x="3146" y="651"/>
                </a:lnTo>
                <a:lnTo>
                  <a:pt x="2260" y="368"/>
                </a:lnTo>
                <a:lnTo>
                  <a:pt x="1727" y="411"/>
                </a:lnTo>
                <a:lnTo>
                  <a:pt x="1146" y="461"/>
                </a:lnTo>
                <a:lnTo>
                  <a:pt x="521" y="596"/>
                </a:lnTo>
                <a:lnTo>
                  <a:pt x="0" y="0"/>
                </a:lnTo>
              </a:path>
            </a:pathLst>
          </a:custGeom>
          <a:noFill/>
          <a:ln w="17463" cap="rnd">
            <a:solidFill>
              <a:srgbClr val="DD2A1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91"/>
          <p:cNvSpPr>
            <a:spLocks noEditPoints="1"/>
          </p:cNvSpPr>
          <p:nvPr/>
        </p:nvSpPr>
        <p:spPr bwMode="auto">
          <a:xfrm>
            <a:off x="2002285" y="1288043"/>
            <a:ext cx="5802100" cy="2023700"/>
          </a:xfrm>
          <a:custGeom>
            <a:avLst/>
            <a:gdLst>
              <a:gd name="T0" fmla="*/ 43 w 18418"/>
              <a:gd name="T1" fmla="*/ 206 h 6847"/>
              <a:gd name="T2" fmla="*/ 225 w 18418"/>
              <a:gd name="T3" fmla="*/ 128 h 6847"/>
              <a:gd name="T4" fmla="*/ 554 w 18418"/>
              <a:gd name="T5" fmla="*/ 631 h 6847"/>
              <a:gd name="T6" fmla="*/ 621 w 18418"/>
              <a:gd name="T7" fmla="*/ 824 h 6847"/>
              <a:gd name="T8" fmla="*/ 726 w 18418"/>
              <a:gd name="T9" fmla="*/ 642 h 6847"/>
              <a:gd name="T10" fmla="*/ 1147 w 18418"/>
              <a:gd name="T11" fmla="*/ 555 h 6847"/>
              <a:gd name="T12" fmla="*/ 1294 w 18418"/>
              <a:gd name="T13" fmla="*/ 685 h 6847"/>
              <a:gd name="T14" fmla="*/ 1301 w 18418"/>
              <a:gd name="T15" fmla="*/ 471 h 6847"/>
              <a:gd name="T16" fmla="*/ 1739 w 18418"/>
              <a:gd name="T17" fmla="*/ 583 h 6847"/>
              <a:gd name="T18" fmla="*/ 1937 w 18418"/>
              <a:gd name="T19" fmla="*/ 583 h 6847"/>
              <a:gd name="T20" fmla="*/ 2333 w 18418"/>
              <a:gd name="T21" fmla="*/ 375 h 6847"/>
              <a:gd name="T22" fmla="*/ 2339 w 18418"/>
              <a:gd name="T23" fmla="*/ 589 h 6847"/>
              <a:gd name="T24" fmla="*/ 2478 w 18418"/>
              <a:gd name="T25" fmla="*/ 439 h 6847"/>
              <a:gd name="T26" fmla="*/ 3152 w 18418"/>
              <a:gd name="T27" fmla="*/ 722 h 6847"/>
              <a:gd name="T28" fmla="*/ 3273 w 18418"/>
              <a:gd name="T29" fmla="*/ 877 h 6847"/>
              <a:gd name="T30" fmla="*/ 3328 w 18418"/>
              <a:gd name="T31" fmla="*/ 674 h 6847"/>
              <a:gd name="T32" fmla="*/ 3849 w 18418"/>
              <a:gd name="T33" fmla="*/ 817 h 6847"/>
              <a:gd name="T34" fmla="*/ 4031 w 18418"/>
              <a:gd name="T35" fmla="*/ 895 h 6847"/>
              <a:gd name="T36" fmla="*/ 4474 w 18418"/>
              <a:gd name="T37" fmla="*/ 1178 h 6847"/>
              <a:gd name="T38" fmla="*/ 4419 w 18418"/>
              <a:gd name="T39" fmla="*/ 1390 h 6847"/>
              <a:gd name="T40" fmla="*/ 4588 w 18418"/>
              <a:gd name="T41" fmla="*/ 1293 h 6847"/>
              <a:gd name="T42" fmla="*/ 5186 w 18418"/>
              <a:gd name="T43" fmla="*/ 1738 h 6847"/>
              <a:gd name="T44" fmla="*/ 5271 w 18418"/>
              <a:gd name="T45" fmla="*/ 1920 h 6847"/>
              <a:gd name="T46" fmla="*/ 5362 w 18418"/>
              <a:gd name="T47" fmla="*/ 1730 h 6847"/>
              <a:gd name="T48" fmla="*/ 5769 w 18418"/>
              <a:gd name="T49" fmla="*/ 1751 h 6847"/>
              <a:gd name="T50" fmla="*/ 5923 w 18418"/>
              <a:gd name="T51" fmla="*/ 1870 h 6847"/>
              <a:gd name="T52" fmla="*/ 5910 w 18418"/>
              <a:gd name="T53" fmla="*/ 1655 h 6847"/>
              <a:gd name="T54" fmla="*/ 6407 w 18418"/>
              <a:gd name="T55" fmla="*/ 1682 h 6847"/>
              <a:gd name="T56" fmla="*/ 6603 w 18418"/>
              <a:gd name="T57" fmla="*/ 1655 h 6847"/>
              <a:gd name="T58" fmla="*/ 6940 w 18418"/>
              <a:gd name="T59" fmla="*/ 632 h 6847"/>
              <a:gd name="T60" fmla="*/ 6967 w 18418"/>
              <a:gd name="T61" fmla="*/ 843 h 6847"/>
              <a:gd name="T62" fmla="*/ 7095 w 18418"/>
              <a:gd name="T63" fmla="*/ 674 h 6847"/>
              <a:gd name="T64" fmla="*/ 7720 w 18418"/>
              <a:gd name="T65" fmla="*/ 1682 h 6847"/>
              <a:gd name="T66" fmla="*/ 7850 w 18418"/>
              <a:gd name="T67" fmla="*/ 1831 h 6847"/>
              <a:gd name="T68" fmla="*/ 7891 w 18418"/>
              <a:gd name="T69" fmla="*/ 1623 h 6847"/>
              <a:gd name="T70" fmla="*/ 8378 w 18418"/>
              <a:gd name="T71" fmla="*/ 2520 h 6847"/>
              <a:gd name="T72" fmla="*/ 8569 w 18418"/>
              <a:gd name="T73" fmla="*/ 2573 h 6847"/>
              <a:gd name="T74" fmla="*/ 9434 w 18418"/>
              <a:gd name="T75" fmla="*/ 2011 h 6847"/>
              <a:gd name="T76" fmla="*/ 9398 w 18418"/>
              <a:gd name="T77" fmla="*/ 2226 h 6847"/>
              <a:gd name="T78" fmla="*/ 9560 w 18418"/>
              <a:gd name="T79" fmla="*/ 2110 h 6847"/>
              <a:gd name="T80" fmla="*/ 10074 w 18418"/>
              <a:gd name="T81" fmla="*/ 1411 h 6847"/>
              <a:gd name="T82" fmla="*/ 10172 w 18418"/>
              <a:gd name="T83" fmla="*/ 1585 h 6847"/>
              <a:gd name="T84" fmla="*/ 10251 w 18418"/>
              <a:gd name="T85" fmla="*/ 1389 h 6847"/>
              <a:gd name="T86" fmla="*/ 10562 w 18418"/>
              <a:gd name="T87" fmla="*/ 2452 h 6847"/>
              <a:gd name="T88" fmla="*/ 10727 w 18418"/>
              <a:gd name="T89" fmla="*/ 2562 h 6847"/>
              <a:gd name="T90" fmla="*/ 10690 w 18418"/>
              <a:gd name="T91" fmla="*/ 2347 h 6847"/>
              <a:gd name="T92" fmla="*/ 11311 w 18418"/>
              <a:gd name="T93" fmla="*/ 2121 h 6847"/>
              <a:gd name="T94" fmla="*/ 11503 w 18418"/>
              <a:gd name="T95" fmla="*/ 2069 h 6847"/>
              <a:gd name="T96" fmla="*/ 11766 w 18418"/>
              <a:gd name="T97" fmla="*/ 1473 h 6847"/>
              <a:gd name="T98" fmla="*/ 11813 w 18418"/>
              <a:gd name="T99" fmla="*/ 1676 h 6847"/>
              <a:gd name="T100" fmla="*/ 11930 w 18418"/>
              <a:gd name="T101" fmla="*/ 1500 h 6847"/>
              <a:gd name="T102" fmla="*/ 12265 w 18418"/>
              <a:gd name="T103" fmla="*/ 3125 h 6847"/>
              <a:gd name="T104" fmla="*/ 12404 w 18418"/>
              <a:gd name="T105" fmla="*/ 3265 h 6847"/>
              <a:gd name="T106" fmla="*/ 12430 w 18418"/>
              <a:gd name="T107" fmla="*/ 3055 h 6847"/>
              <a:gd name="T108" fmla="*/ 12715 w 18418"/>
              <a:gd name="T109" fmla="*/ 3119 h 6847"/>
              <a:gd name="T110" fmla="*/ 12911 w 18418"/>
              <a:gd name="T111" fmla="*/ 3146 h 6847"/>
              <a:gd name="T112" fmla="*/ 18224 w 18418"/>
              <a:gd name="T113" fmla="*/ 6294 h 6847"/>
              <a:gd name="T114" fmla="*/ 18208 w 18418"/>
              <a:gd name="T115" fmla="*/ 6509 h 6847"/>
              <a:gd name="T116" fmla="*/ 18361 w 18418"/>
              <a:gd name="T117" fmla="*/ 6374 h 6847"/>
              <a:gd name="T118" fmla="*/ 18201 w 18418"/>
              <a:gd name="T119" fmla="*/ 6682 h 6847"/>
              <a:gd name="T120" fmla="*/ 18310 w 18418"/>
              <a:gd name="T121" fmla="*/ 6847 h 6847"/>
              <a:gd name="T122" fmla="*/ 18379 w 18418"/>
              <a:gd name="T123" fmla="*/ 6645 h 6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418" h="6847">
                <a:moveTo>
                  <a:pt x="113" y="0"/>
                </a:moveTo>
                <a:lnTo>
                  <a:pt x="97" y="2"/>
                </a:lnTo>
                <a:lnTo>
                  <a:pt x="84" y="5"/>
                </a:lnTo>
                <a:lnTo>
                  <a:pt x="70" y="10"/>
                </a:lnTo>
                <a:lnTo>
                  <a:pt x="56" y="16"/>
                </a:lnTo>
                <a:lnTo>
                  <a:pt x="43" y="23"/>
                </a:lnTo>
                <a:lnTo>
                  <a:pt x="32" y="32"/>
                </a:lnTo>
                <a:lnTo>
                  <a:pt x="22" y="43"/>
                </a:lnTo>
                <a:lnTo>
                  <a:pt x="16" y="58"/>
                </a:lnTo>
                <a:lnTo>
                  <a:pt x="11" y="64"/>
                </a:lnTo>
                <a:lnTo>
                  <a:pt x="8" y="71"/>
                </a:lnTo>
                <a:lnTo>
                  <a:pt x="4" y="78"/>
                </a:lnTo>
                <a:lnTo>
                  <a:pt x="2" y="85"/>
                </a:lnTo>
                <a:lnTo>
                  <a:pt x="2" y="91"/>
                </a:lnTo>
                <a:lnTo>
                  <a:pt x="0" y="101"/>
                </a:lnTo>
                <a:lnTo>
                  <a:pt x="0" y="107"/>
                </a:lnTo>
                <a:lnTo>
                  <a:pt x="0" y="114"/>
                </a:lnTo>
                <a:lnTo>
                  <a:pt x="0" y="128"/>
                </a:lnTo>
                <a:lnTo>
                  <a:pt x="2" y="142"/>
                </a:lnTo>
                <a:lnTo>
                  <a:pt x="6" y="158"/>
                </a:lnTo>
                <a:lnTo>
                  <a:pt x="13" y="171"/>
                </a:lnTo>
                <a:lnTo>
                  <a:pt x="22" y="183"/>
                </a:lnTo>
                <a:lnTo>
                  <a:pt x="32" y="195"/>
                </a:lnTo>
                <a:lnTo>
                  <a:pt x="43" y="206"/>
                </a:lnTo>
                <a:lnTo>
                  <a:pt x="56" y="213"/>
                </a:lnTo>
                <a:lnTo>
                  <a:pt x="64" y="217"/>
                </a:lnTo>
                <a:lnTo>
                  <a:pt x="70" y="219"/>
                </a:lnTo>
                <a:lnTo>
                  <a:pt x="77" y="222"/>
                </a:lnTo>
                <a:lnTo>
                  <a:pt x="84" y="224"/>
                </a:lnTo>
                <a:lnTo>
                  <a:pt x="91" y="227"/>
                </a:lnTo>
                <a:lnTo>
                  <a:pt x="97" y="229"/>
                </a:lnTo>
                <a:lnTo>
                  <a:pt x="104" y="229"/>
                </a:lnTo>
                <a:lnTo>
                  <a:pt x="113" y="229"/>
                </a:lnTo>
                <a:lnTo>
                  <a:pt x="120" y="229"/>
                </a:lnTo>
                <a:lnTo>
                  <a:pt x="127" y="229"/>
                </a:lnTo>
                <a:lnTo>
                  <a:pt x="134" y="227"/>
                </a:lnTo>
                <a:lnTo>
                  <a:pt x="141" y="224"/>
                </a:lnTo>
                <a:lnTo>
                  <a:pt x="148" y="222"/>
                </a:lnTo>
                <a:lnTo>
                  <a:pt x="155" y="219"/>
                </a:lnTo>
                <a:lnTo>
                  <a:pt x="164" y="217"/>
                </a:lnTo>
                <a:lnTo>
                  <a:pt x="168" y="213"/>
                </a:lnTo>
                <a:lnTo>
                  <a:pt x="182" y="206"/>
                </a:lnTo>
                <a:lnTo>
                  <a:pt x="193" y="195"/>
                </a:lnTo>
                <a:lnTo>
                  <a:pt x="203" y="183"/>
                </a:lnTo>
                <a:lnTo>
                  <a:pt x="212" y="171"/>
                </a:lnTo>
                <a:lnTo>
                  <a:pt x="219" y="158"/>
                </a:lnTo>
                <a:lnTo>
                  <a:pt x="223" y="142"/>
                </a:lnTo>
                <a:lnTo>
                  <a:pt x="225" y="128"/>
                </a:lnTo>
                <a:lnTo>
                  <a:pt x="228" y="114"/>
                </a:lnTo>
                <a:lnTo>
                  <a:pt x="225" y="101"/>
                </a:lnTo>
                <a:lnTo>
                  <a:pt x="223" y="85"/>
                </a:lnTo>
                <a:lnTo>
                  <a:pt x="219" y="71"/>
                </a:lnTo>
                <a:lnTo>
                  <a:pt x="212" y="58"/>
                </a:lnTo>
                <a:lnTo>
                  <a:pt x="207" y="50"/>
                </a:lnTo>
                <a:lnTo>
                  <a:pt x="203" y="43"/>
                </a:lnTo>
                <a:lnTo>
                  <a:pt x="198" y="39"/>
                </a:lnTo>
                <a:lnTo>
                  <a:pt x="193" y="32"/>
                </a:lnTo>
                <a:lnTo>
                  <a:pt x="187" y="28"/>
                </a:lnTo>
                <a:lnTo>
                  <a:pt x="182" y="23"/>
                </a:lnTo>
                <a:lnTo>
                  <a:pt x="175" y="18"/>
                </a:lnTo>
                <a:lnTo>
                  <a:pt x="168" y="16"/>
                </a:lnTo>
                <a:lnTo>
                  <a:pt x="155" y="10"/>
                </a:lnTo>
                <a:lnTo>
                  <a:pt x="141" y="5"/>
                </a:lnTo>
                <a:lnTo>
                  <a:pt x="127" y="2"/>
                </a:lnTo>
                <a:lnTo>
                  <a:pt x="113" y="0"/>
                </a:lnTo>
                <a:close/>
                <a:moveTo>
                  <a:pt x="634" y="596"/>
                </a:moveTo>
                <a:lnTo>
                  <a:pt x="621" y="599"/>
                </a:lnTo>
                <a:lnTo>
                  <a:pt x="606" y="600"/>
                </a:lnTo>
                <a:lnTo>
                  <a:pt x="593" y="605"/>
                </a:lnTo>
                <a:lnTo>
                  <a:pt x="579" y="612"/>
                </a:lnTo>
                <a:lnTo>
                  <a:pt x="565" y="619"/>
                </a:lnTo>
                <a:lnTo>
                  <a:pt x="554" y="631"/>
                </a:lnTo>
                <a:lnTo>
                  <a:pt x="545" y="642"/>
                </a:lnTo>
                <a:lnTo>
                  <a:pt x="536" y="653"/>
                </a:lnTo>
                <a:lnTo>
                  <a:pt x="533" y="660"/>
                </a:lnTo>
                <a:lnTo>
                  <a:pt x="529" y="667"/>
                </a:lnTo>
                <a:lnTo>
                  <a:pt x="527" y="674"/>
                </a:lnTo>
                <a:lnTo>
                  <a:pt x="525" y="683"/>
                </a:lnTo>
                <a:lnTo>
                  <a:pt x="522" y="690"/>
                </a:lnTo>
                <a:lnTo>
                  <a:pt x="522" y="696"/>
                </a:lnTo>
                <a:lnTo>
                  <a:pt x="520" y="704"/>
                </a:lnTo>
                <a:lnTo>
                  <a:pt x="520" y="710"/>
                </a:lnTo>
                <a:lnTo>
                  <a:pt x="522" y="726"/>
                </a:lnTo>
                <a:lnTo>
                  <a:pt x="525" y="740"/>
                </a:lnTo>
                <a:lnTo>
                  <a:pt x="529" y="754"/>
                </a:lnTo>
                <a:lnTo>
                  <a:pt x="536" y="768"/>
                </a:lnTo>
                <a:lnTo>
                  <a:pt x="545" y="781"/>
                </a:lnTo>
                <a:lnTo>
                  <a:pt x="554" y="792"/>
                </a:lnTo>
                <a:lnTo>
                  <a:pt x="565" y="801"/>
                </a:lnTo>
                <a:lnTo>
                  <a:pt x="579" y="811"/>
                </a:lnTo>
                <a:lnTo>
                  <a:pt x="586" y="813"/>
                </a:lnTo>
                <a:lnTo>
                  <a:pt x="593" y="816"/>
                </a:lnTo>
                <a:lnTo>
                  <a:pt x="600" y="820"/>
                </a:lnTo>
                <a:lnTo>
                  <a:pt x="606" y="822"/>
                </a:lnTo>
                <a:lnTo>
                  <a:pt x="613" y="822"/>
                </a:lnTo>
                <a:lnTo>
                  <a:pt x="621" y="824"/>
                </a:lnTo>
                <a:lnTo>
                  <a:pt x="627" y="824"/>
                </a:lnTo>
                <a:lnTo>
                  <a:pt x="634" y="824"/>
                </a:lnTo>
                <a:lnTo>
                  <a:pt x="643" y="824"/>
                </a:lnTo>
                <a:lnTo>
                  <a:pt x="650" y="824"/>
                </a:lnTo>
                <a:lnTo>
                  <a:pt x="657" y="822"/>
                </a:lnTo>
                <a:lnTo>
                  <a:pt x="664" y="822"/>
                </a:lnTo>
                <a:lnTo>
                  <a:pt x="670" y="820"/>
                </a:lnTo>
                <a:lnTo>
                  <a:pt x="678" y="816"/>
                </a:lnTo>
                <a:lnTo>
                  <a:pt x="684" y="813"/>
                </a:lnTo>
                <a:lnTo>
                  <a:pt x="691" y="811"/>
                </a:lnTo>
                <a:lnTo>
                  <a:pt x="705" y="801"/>
                </a:lnTo>
                <a:lnTo>
                  <a:pt x="716" y="792"/>
                </a:lnTo>
                <a:lnTo>
                  <a:pt x="726" y="781"/>
                </a:lnTo>
                <a:lnTo>
                  <a:pt x="734" y="768"/>
                </a:lnTo>
                <a:lnTo>
                  <a:pt x="742" y="754"/>
                </a:lnTo>
                <a:lnTo>
                  <a:pt x="746" y="740"/>
                </a:lnTo>
                <a:lnTo>
                  <a:pt x="748" y="726"/>
                </a:lnTo>
                <a:lnTo>
                  <a:pt x="748" y="710"/>
                </a:lnTo>
                <a:lnTo>
                  <a:pt x="748" y="696"/>
                </a:lnTo>
                <a:lnTo>
                  <a:pt x="746" y="683"/>
                </a:lnTo>
                <a:lnTo>
                  <a:pt x="742" y="667"/>
                </a:lnTo>
                <a:lnTo>
                  <a:pt x="734" y="653"/>
                </a:lnTo>
                <a:lnTo>
                  <a:pt x="730" y="647"/>
                </a:lnTo>
                <a:lnTo>
                  <a:pt x="726" y="642"/>
                </a:lnTo>
                <a:lnTo>
                  <a:pt x="721" y="635"/>
                </a:lnTo>
                <a:lnTo>
                  <a:pt x="716" y="631"/>
                </a:lnTo>
                <a:lnTo>
                  <a:pt x="710" y="624"/>
                </a:lnTo>
                <a:lnTo>
                  <a:pt x="705" y="619"/>
                </a:lnTo>
                <a:lnTo>
                  <a:pt x="698" y="615"/>
                </a:lnTo>
                <a:lnTo>
                  <a:pt x="691" y="612"/>
                </a:lnTo>
                <a:lnTo>
                  <a:pt x="678" y="605"/>
                </a:lnTo>
                <a:lnTo>
                  <a:pt x="664" y="600"/>
                </a:lnTo>
                <a:lnTo>
                  <a:pt x="650" y="599"/>
                </a:lnTo>
                <a:lnTo>
                  <a:pt x="634" y="596"/>
                </a:lnTo>
                <a:close/>
                <a:moveTo>
                  <a:pt x="1259" y="461"/>
                </a:moveTo>
                <a:lnTo>
                  <a:pt x="1243" y="463"/>
                </a:lnTo>
                <a:lnTo>
                  <a:pt x="1230" y="466"/>
                </a:lnTo>
                <a:lnTo>
                  <a:pt x="1216" y="471"/>
                </a:lnTo>
                <a:lnTo>
                  <a:pt x="1203" y="477"/>
                </a:lnTo>
                <a:lnTo>
                  <a:pt x="1189" y="484"/>
                </a:lnTo>
                <a:lnTo>
                  <a:pt x="1178" y="495"/>
                </a:lnTo>
                <a:lnTo>
                  <a:pt x="1168" y="507"/>
                </a:lnTo>
                <a:lnTo>
                  <a:pt x="1162" y="519"/>
                </a:lnTo>
                <a:lnTo>
                  <a:pt x="1157" y="525"/>
                </a:lnTo>
                <a:lnTo>
                  <a:pt x="1155" y="532"/>
                </a:lnTo>
                <a:lnTo>
                  <a:pt x="1150" y="539"/>
                </a:lnTo>
                <a:lnTo>
                  <a:pt x="1147" y="548"/>
                </a:lnTo>
                <a:lnTo>
                  <a:pt x="1147" y="555"/>
                </a:lnTo>
                <a:lnTo>
                  <a:pt x="1146" y="562"/>
                </a:lnTo>
                <a:lnTo>
                  <a:pt x="1146" y="569"/>
                </a:lnTo>
                <a:lnTo>
                  <a:pt x="1146" y="575"/>
                </a:lnTo>
                <a:lnTo>
                  <a:pt x="1146" y="591"/>
                </a:lnTo>
                <a:lnTo>
                  <a:pt x="1147" y="605"/>
                </a:lnTo>
                <a:lnTo>
                  <a:pt x="1152" y="619"/>
                </a:lnTo>
                <a:lnTo>
                  <a:pt x="1159" y="632"/>
                </a:lnTo>
                <a:lnTo>
                  <a:pt x="1168" y="647"/>
                </a:lnTo>
                <a:lnTo>
                  <a:pt x="1178" y="658"/>
                </a:lnTo>
                <a:lnTo>
                  <a:pt x="1189" y="667"/>
                </a:lnTo>
                <a:lnTo>
                  <a:pt x="1203" y="676"/>
                </a:lnTo>
                <a:lnTo>
                  <a:pt x="1209" y="678"/>
                </a:lnTo>
                <a:lnTo>
                  <a:pt x="1216" y="680"/>
                </a:lnTo>
                <a:lnTo>
                  <a:pt x="1223" y="685"/>
                </a:lnTo>
                <a:lnTo>
                  <a:pt x="1230" y="688"/>
                </a:lnTo>
                <a:lnTo>
                  <a:pt x="1237" y="688"/>
                </a:lnTo>
                <a:lnTo>
                  <a:pt x="1243" y="690"/>
                </a:lnTo>
                <a:lnTo>
                  <a:pt x="1251" y="690"/>
                </a:lnTo>
                <a:lnTo>
                  <a:pt x="1259" y="690"/>
                </a:lnTo>
                <a:lnTo>
                  <a:pt x="1267" y="690"/>
                </a:lnTo>
                <a:lnTo>
                  <a:pt x="1273" y="690"/>
                </a:lnTo>
                <a:lnTo>
                  <a:pt x="1280" y="688"/>
                </a:lnTo>
                <a:lnTo>
                  <a:pt x="1287" y="688"/>
                </a:lnTo>
                <a:lnTo>
                  <a:pt x="1294" y="685"/>
                </a:lnTo>
                <a:lnTo>
                  <a:pt x="1303" y="680"/>
                </a:lnTo>
                <a:lnTo>
                  <a:pt x="1310" y="678"/>
                </a:lnTo>
                <a:lnTo>
                  <a:pt x="1317" y="676"/>
                </a:lnTo>
                <a:lnTo>
                  <a:pt x="1328" y="667"/>
                </a:lnTo>
                <a:lnTo>
                  <a:pt x="1339" y="658"/>
                </a:lnTo>
                <a:lnTo>
                  <a:pt x="1348" y="647"/>
                </a:lnTo>
                <a:lnTo>
                  <a:pt x="1358" y="632"/>
                </a:lnTo>
                <a:lnTo>
                  <a:pt x="1364" y="619"/>
                </a:lnTo>
                <a:lnTo>
                  <a:pt x="1369" y="605"/>
                </a:lnTo>
                <a:lnTo>
                  <a:pt x="1371" y="591"/>
                </a:lnTo>
                <a:lnTo>
                  <a:pt x="1374" y="575"/>
                </a:lnTo>
                <a:lnTo>
                  <a:pt x="1371" y="562"/>
                </a:lnTo>
                <a:lnTo>
                  <a:pt x="1369" y="548"/>
                </a:lnTo>
                <a:lnTo>
                  <a:pt x="1364" y="532"/>
                </a:lnTo>
                <a:lnTo>
                  <a:pt x="1358" y="519"/>
                </a:lnTo>
                <a:lnTo>
                  <a:pt x="1353" y="511"/>
                </a:lnTo>
                <a:lnTo>
                  <a:pt x="1348" y="507"/>
                </a:lnTo>
                <a:lnTo>
                  <a:pt x="1344" y="500"/>
                </a:lnTo>
                <a:lnTo>
                  <a:pt x="1339" y="495"/>
                </a:lnTo>
                <a:lnTo>
                  <a:pt x="1335" y="489"/>
                </a:lnTo>
                <a:lnTo>
                  <a:pt x="1328" y="484"/>
                </a:lnTo>
                <a:lnTo>
                  <a:pt x="1321" y="479"/>
                </a:lnTo>
                <a:lnTo>
                  <a:pt x="1315" y="477"/>
                </a:lnTo>
                <a:lnTo>
                  <a:pt x="1301" y="471"/>
                </a:lnTo>
                <a:lnTo>
                  <a:pt x="1287" y="466"/>
                </a:lnTo>
                <a:lnTo>
                  <a:pt x="1273" y="463"/>
                </a:lnTo>
                <a:lnTo>
                  <a:pt x="1259" y="461"/>
                </a:lnTo>
                <a:close/>
                <a:moveTo>
                  <a:pt x="1840" y="411"/>
                </a:moveTo>
                <a:lnTo>
                  <a:pt x="1824" y="414"/>
                </a:lnTo>
                <a:lnTo>
                  <a:pt x="1810" y="415"/>
                </a:lnTo>
                <a:lnTo>
                  <a:pt x="1796" y="420"/>
                </a:lnTo>
                <a:lnTo>
                  <a:pt x="1782" y="427"/>
                </a:lnTo>
                <a:lnTo>
                  <a:pt x="1768" y="434"/>
                </a:lnTo>
                <a:lnTo>
                  <a:pt x="1757" y="446"/>
                </a:lnTo>
                <a:lnTo>
                  <a:pt x="1748" y="457"/>
                </a:lnTo>
                <a:lnTo>
                  <a:pt x="1741" y="468"/>
                </a:lnTo>
                <a:lnTo>
                  <a:pt x="1736" y="475"/>
                </a:lnTo>
                <a:lnTo>
                  <a:pt x="1735" y="482"/>
                </a:lnTo>
                <a:lnTo>
                  <a:pt x="1730" y="489"/>
                </a:lnTo>
                <a:lnTo>
                  <a:pt x="1728" y="498"/>
                </a:lnTo>
                <a:lnTo>
                  <a:pt x="1728" y="505"/>
                </a:lnTo>
                <a:lnTo>
                  <a:pt x="1725" y="511"/>
                </a:lnTo>
                <a:lnTo>
                  <a:pt x="1725" y="519"/>
                </a:lnTo>
                <a:lnTo>
                  <a:pt x="1725" y="525"/>
                </a:lnTo>
                <a:lnTo>
                  <a:pt x="1725" y="541"/>
                </a:lnTo>
                <a:lnTo>
                  <a:pt x="1728" y="555"/>
                </a:lnTo>
                <a:lnTo>
                  <a:pt x="1732" y="569"/>
                </a:lnTo>
                <a:lnTo>
                  <a:pt x="1739" y="583"/>
                </a:lnTo>
                <a:lnTo>
                  <a:pt x="1748" y="596"/>
                </a:lnTo>
                <a:lnTo>
                  <a:pt x="1757" y="607"/>
                </a:lnTo>
                <a:lnTo>
                  <a:pt x="1768" y="616"/>
                </a:lnTo>
                <a:lnTo>
                  <a:pt x="1782" y="626"/>
                </a:lnTo>
                <a:lnTo>
                  <a:pt x="1789" y="628"/>
                </a:lnTo>
                <a:lnTo>
                  <a:pt x="1796" y="631"/>
                </a:lnTo>
                <a:lnTo>
                  <a:pt x="1803" y="635"/>
                </a:lnTo>
                <a:lnTo>
                  <a:pt x="1810" y="637"/>
                </a:lnTo>
                <a:lnTo>
                  <a:pt x="1816" y="637"/>
                </a:lnTo>
                <a:lnTo>
                  <a:pt x="1824" y="640"/>
                </a:lnTo>
                <a:lnTo>
                  <a:pt x="1830" y="640"/>
                </a:lnTo>
                <a:lnTo>
                  <a:pt x="1840" y="640"/>
                </a:lnTo>
                <a:lnTo>
                  <a:pt x="1846" y="640"/>
                </a:lnTo>
                <a:lnTo>
                  <a:pt x="1853" y="640"/>
                </a:lnTo>
                <a:lnTo>
                  <a:pt x="1860" y="637"/>
                </a:lnTo>
                <a:lnTo>
                  <a:pt x="1867" y="637"/>
                </a:lnTo>
                <a:lnTo>
                  <a:pt x="1874" y="635"/>
                </a:lnTo>
                <a:lnTo>
                  <a:pt x="1883" y="631"/>
                </a:lnTo>
                <a:lnTo>
                  <a:pt x="1889" y="628"/>
                </a:lnTo>
                <a:lnTo>
                  <a:pt x="1894" y="626"/>
                </a:lnTo>
                <a:lnTo>
                  <a:pt x="1908" y="616"/>
                </a:lnTo>
                <a:lnTo>
                  <a:pt x="1920" y="607"/>
                </a:lnTo>
                <a:lnTo>
                  <a:pt x="1928" y="596"/>
                </a:lnTo>
                <a:lnTo>
                  <a:pt x="1937" y="583"/>
                </a:lnTo>
                <a:lnTo>
                  <a:pt x="1944" y="569"/>
                </a:lnTo>
                <a:lnTo>
                  <a:pt x="1949" y="555"/>
                </a:lnTo>
                <a:lnTo>
                  <a:pt x="1951" y="541"/>
                </a:lnTo>
                <a:lnTo>
                  <a:pt x="1953" y="525"/>
                </a:lnTo>
                <a:lnTo>
                  <a:pt x="1951" y="511"/>
                </a:lnTo>
                <a:lnTo>
                  <a:pt x="1949" y="498"/>
                </a:lnTo>
                <a:lnTo>
                  <a:pt x="1944" y="482"/>
                </a:lnTo>
                <a:lnTo>
                  <a:pt x="1937" y="468"/>
                </a:lnTo>
                <a:lnTo>
                  <a:pt x="1933" y="461"/>
                </a:lnTo>
                <a:lnTo>
                  <a:pt x="1928" y="457"/>
                </a:lnTo>
                <a:lnTo>
                  <a:pt x="1924" y="450"/>
                </a:lnTo>
                <a:lnTo>
                  <a:pt x="1920" y="446"/>
                </a:lnTo>
                <a:lnTo>
                  <a:pt x="1915" y="439"/>
                </a:lnTo>
                <a:lnTo>
                  <a:pt x="1908" y="434"/>
                </a:lnTo>
                <a:lnTo>
                  <a:pt x="1901" y="431"/>
                </a:lnTo>
                <a:lnTo>
                  <a:pt x="1894" y="427"/>
                </a:lnTo>
                <a:lnTo>
                  <a:pt x="1880" y="420"/>
                </a:lnTo>
                <a:lnTo>
                  <a:pt x="1867" y="415"/>
                </a:lnTo>
                <a:lnTo>
                  <a:pt x="1853" y="414"/>
                </a:lnTo>
                <a:lnTo>
                  <a:pt x="1840" y="411"/>
                </a:lnTo>
                <a:close/>
                <a:moveTo>
                  <a:pt x="2373" y="368"/>
                </a:moveTo>
                <a:lnTo>
                  <a:pt x="2360" y="368"/>
                </a:lnTo>
                <a:lnTo>
                  <a:pt x="2346" y="370"/>
                </a:lnTo>
                <a:lnTo>
                  <a:pt x="2333" y="375"/>
                </a:lnTo>
                <a:lnTo>
                  <a:pt x="2319" y="382"/>
                </a:lnTo>
                <a:lnTo>
                  <a:pt x="2305" y="391"/>
                </a:lnTo>
                <a:lnTo>
                  <a:pt x="2293" y="399"/>
                </a:lnTo>
                <a:lnTo>
                  <a:pt x="2285" y="411"/>
                </a:lnTo>
                <a:lnTo>
                  <a:pt x="2276" y="425"/>
                </a:lnTo>
                <a:lnTo>
                  <a:pt x="2273" y="431"/>
                </a:lnTo>
                <a:lnTo>
                  <a:pt x="2269" y="439"/>
                </a:lnTo>
                <a:lnTo>
                  <a:pt x="2266" y="446"/>
                </a:lnTo>
                <a:lnTo>
                  <a:pt x="2264" y="452"/>
                </a:lnTo>
                <a:lnTo>
                  <a:pt x="2261" y="459"/>
                </a:lnTo>
                <a:lnTo>
                  <a:pt x="2261" y="466"/>
                </a:lnTo>
                <a:lnTo>
                  <a:pt x="2260" y="473"/>
                </a:lnTo>
                <a:lnTo>
                  <a:pt x="2260" y="482"/>
                </a:lnTo>
                <a:lnTo>
                  <a:pt x="2261" y="495"/>
                </a:lnTo>
                <a:lnTo>
                  <a:pt x="2264" y="509"/>
                </a:lnTo>
                <a:lnTo>
                  <a:pt x="2269" y="523"/>
                </a:lnTo>
                <a:lnTo>
                  <a:pt x="2276" y="537"/>
                </a:lnTo>
                <a:lnTo>
                  <a:pt x="2285" y="551"/>
                </a:lnTo>
                <a:lnTo>
                  <a:pt x="2293" y="562"/>
                </a:lnTo>
                <a:lnTo>
                  <a:pt x="2305" y="571"/>
                </a:lnTo>
                <a:lnTo>
                  <a:pt x="2319" y="580"/>
                </a:lnTo>
                <a:lnTo>
                  <a:pt x="2325" y="583"/>
                </a:lnTo>
                <a:lnTo>
                  <a:pt x="2333" y="587"/>
                </a:lnTo>
                <a:lnTo>
                  <a:pt x="2339" y="589"/>
                </a:lnTo>
                <a:lnTo>
                  <a:pt x="2346" y="591"/>
                </a:lnTo>
                <a:lnTo>
                  <a:pt x="2353" y="594"/>
                </a:lnTo>
                <a:lnTo>
                  <a:pt x="2360" y="594"/>
                </a:lnTo>
                <a:lnTo>
                  <a:pt x="2367" y="596"/>
                </a:lnTo>
                <a:lnTo>
                  <a:pt x="2373" y="596"/>
                </a:lnTo>
                <a:lnTo>
                  <a:pt x="2381" y="596"/>
                </a:lnTo>
                <a:lnTo>
                  <a:pt x="2389" y="594"/>
                </a:lnTo>
                <a:lnTo>
                  <a:pt x="2397" y="594"/>
                </a:lnTo>
                <a:lnTo>
                  <a:pt x="2403" y="591"/>
                </a:lnTo>
                <a:lnTo>
                  <a:pt x="2410" y="589"/>
                </a:lnTo>
                <a:lnTo>
                  <a:pt x="2417" y="587"/>
                </a:lnTo>
                <a:lnTo>
                  <a:pt x="2424" y="583"/>
                </a:lnTo>
                <a:lnTo>
                  <a:pt x="2430" y="580"/>
                </a:lnTo>
                <a:lnTo>
                  <a:pt x="2445" y="571"/>
                </a:lnTo>
                <a:lnTo>
                  <a:pt x="2456" y="562"/>
                </a:lnTo>
                <a:lnTo>
                  <a:pt x="2465" y="551"/>
                </a:lnTo>
                <a:lnTo>
                  <a:pt x="2474" y="537"/>
                </a:lnTo>
                <a:lnTo>
                  <a:pt x="2478" y="523"/>
                </a:lnTo>
                <a:lnTo>
                  <a:pt x="2486" y="509"/>
                </a:lnTo>
                <a:lnTo>
                  <a:pt x="2488" y="495"/>
                </a:lnTo>
                <a:lnTo>
                  <a:pt x="2488" y="482"/>
                </a:lnTo>
                <a:lnTo>
                  <a:pt x="2488" y="466"/>
                </a:lnTo>
                <a:lnTo>
                  <a:pt x="2486" y="452"/>
                </a:lnTo>
                <a:lnTo>
                  <a:pt x="2478" y="439"/>
                </a:lnTo>
                <a:lnTo>
                  <a:pt x="2474" y="425"/>
                </a:lnTo>
                <a:lnTo>
                  <a:pt x="2470" y="418"/>
                </a:lnTo>
                <a:lnTo>
                  <a:pt x="2465" y="411"/>
                </a:lnTo>
                <a:lnTo>
                  <a:pt x="2461" y="404"/>
                </a:lnTo>
                <a:lnTo>
                  <a:pt x="2454" y="399"/>
                </a:lnTo>
                <a:lnTo>
                  <a:pt x="2449" y="395"/>
                </a:lnTo>
                <a:lnTo>
                  <a:pt x="2445" y="391"/>
                </a:lnTo>
                <a:lnTo>
                  <a:pt x="2438" y="386"/>
                </a:lnTo>
                <a:lnTo>
                  <a:pt x="2430" y="382"/>
                </a:lnTo>
                <a:lnTo>
                  <a:pt x="2417" y="375"/>
                </a:lnTo>
                <a:lnTo>
                  <a:pt x="2403" y="370"/>
                </a:lnTo>
                <a:lnTo>
                  <a:pt x="2387" y="368"/>
                </a:lnTo>
                <a:lnTo>
                  <a:pt x="2373" y="368"/>
                </a:lnTo>
                <a:close/>
                <a:moveTo>
                  <a:pt x="3259" y="651"/>
                </a:moveTo>
                <a:lnTo>
                  <a:pt x="3243" y="651"/>
                </a:lnTo>
                <a:lnTo>
                  <a:pt x="3230" y="653"/>
                </a:lnTo>
                <a:lnTo>
                  <a:pt x="3216" y="658"/>
                </a:lnTo>
                <a:lnTo>
                  <a:pt x="3203" y="664"/>
                </a:lnTo>
                <a:lnTo>
                  <a:pt x="3188" y="674"/>
                </a:lnTo>
                <a:lnTo>
                  <a:pt x="3177" y="683"/>
                </a:lnTo>
                <a:lnTo>
                  <a:pt x="3168" y="694"/>
                </a:lnTo>
                <a:lnTo>
                  <a:pt x="3159" y="708"/>
                </a:lnTo>
                <a:lnTo>
                  <a:pt x="3157" y="715"/>
                </a:lnTo>
                <a:lnTo>
                  <a:pt x="3152" y="722"/>
                </a:lnTo>
                <a:lnTo>
                  <a:pt x="3150" y="728"/>
                </a:lnTo>
                <a:lnTo>
                  <a:pt x="3147" y="736"/>
                </a:lnTo>
                <a:lnTo>
                  <a:pt x="3147" y="742"/>
                </a:lnTo>
                <a:lnTo>
                  <a:pt x="3145" y="749"/>
                </a:lnTo>
                <a:lnTo>
                  <a:pt x="3145" y="758"/>
                </a:lnTo>
                <a:lnTo>
                  <a:pt x="3145" y="765"/>
                </a:lnTo>
                <a:lnTo>
                  <a:pt x="3145" y="779"/>
                </a:lnTo>
                <a:lnTo>
                  <a:pt x="3147" y="792"/>
                </a:lnTo>
                <a:lnTo>
                  <a:pt x="3152" y="806"/>
                </a:lnTo>
                <a:lnTo>
                  <a:pt x="3159" y="820"/>
                </a:lnTo>
                <a:lnTo>
                  <a:pt x="3168" y="833"/>
                </a:lnTo>
                <a:lnTo>
                  <a:pt x="3177" y="845"/>
                </a:lnTo>
                <a:lnTo>
                  <a:pt x="3188" y="854"/>
                </a:lnTo>
                <a:lnTo>
                  <a:pt x="3203" y="863"/>
                </a:lnTo>
                <a:lnTo>
                  <a:pt x="3209" y="868"/>
                </a:lnTo>
                <a:lnTo>
                  <a:pt x="3216" y="870"/>
                </a:lnTo>
                <a:lnTo>
                  <a:pt x="3223" y="872"/>
                </a:lnTo>
                <a:lnTo>
                  <a:pt x="3230" y="875"/>
                </a:lnTo>
                <a:lnTo>
                  <a:pt x="3236" y="877"/>
                </a:lnTo>
                <a:lnTo>
                  <a:pt x="3243" y="877"/>
                </a:lnTo>
                <a:lnTo>
                  <a:pt x="3250" y="879"/>
                </a:lnTo>
                <a:lnTo>
                  <a:pt x="3259" y="879"/>
                </a:lnTo>
                <a:lnTo>
                  <a:pt x="3266" y="879"/>
                </a:lnTo>
                <a:lnTo>
                  <a:pt x="3273" y="877"/>
                </a:lnTo>
                <a:lnTo>
                  <a:pt x="3280" y="877"/>
                </a:lnTo>
                <a:lnTo>
                  <a:pt x="3287" y="875"/>
                </a:lnTo>
                <a:lnTo>
                  <a:pt x="3294" y="872"/>
                </a:lnTo>
                <a:lnTo>
                  <a:pt x="3300" y="870"/>
                </a:lnTo>
                <a:lnTo>
                  <a:pt x="3308" y="868"/>
                </a:lnTo>
                <a:lnTo>
                  <a:pt x="3314" y="863"/>
                </a:lnTo>
                <a:lnTo>
                  <a:pt x="3328" y="854"/>
                </a:lnTo>
                <a:lnTo>
                  <a:pt x="3340" y="845"/>
                </a:lnTo>
                <a:lnTo>
                  <a:pt x="3348" y="833"/>
                </a:lnTo>
                <a:lnTo>
                  <a:pt x="3358" y="820"/>
                </a:lnTo>
                <a:lnTo>
                  <a:pt x="3364" y="806"/>
                </a:lnTo>
                <a:lnTo>
                  <a:pt x="3369" y="792"/>
                </a:lnTo>
                <a:lnTo>
                  <a:pt x="3372" y="779"/>
                </a:lnTo>
                <a:lnTo>
                  <a:pt x="3373" y="765"/>
                </a:lnTo>
                <a:lnTo>
                  <a:pt x="3372" y="749"/>
                </a:lnTo>
                <a:lnTo>
                  <a:pt x="3369" y="736"/>
                </a:lnTo>
                <a:lnTo>
                  <a:pt x="3364" y="722"/>
                </a:lnTo>
                <a:lnTo>
                  <a:pt x="3358" y="708"/>
                </a:lnTo>
                <a:lnTo>
                  <a:pt x="3353" y="701"/>
                </a:lnTo>
                <a:lnTo>
                  <a:pt x="3348" y="694"/>
                </a:lnTo>
                <a:lnTo>
                  <a:pt x="3344" y="690"/>
                </a:lnTo>
                <a:lnTo>
                  <a:pt x="3340" y="683"/>
                </a:lnTo>
                <a:lnTo>
                  <a:pt x="3332" y="678"/>
                </a:lnTo>
                <a:lnTo>
                  <a:pt x="3328" y="674"/>
                </a:lnTo>
                <a:lnTo>
                  <a:pt x="3321" y="669"/>
                </a:lnTo>
                <a:lnTo>
                  <a:pt x="3314" y="664"/>
                </a:lnTo>
                <a:lnTo>
                  <a:pt x="3300" y="658"/>
                </a:lnTo>
                <a:lnTo>
                  <a:pt x="3287" y="653"/>
                </a:lnTo>
                <a:lnTo>
                  <a:pt x="3273" y="651"/>
                </a:lnTo>
                <a:lnTo>
                  <a:pt x="3259" y="651"/>
                </a:lnTo>
                <a:close/>
                <a:moveTo>
                  <a:pt x="3962" y="690"/>
                </a:moveTo>
                <a:lnTo>
                  <a:pt x="3946" y="692"/>
                </a:lnTo>
                <a:lnTo>
                  <a:pt x="3933" y="694"/>
                </a:lnTo>
                <a:lnTo>
                  <a:pt x="3919" y="699"/>
                </a:lnTo>
                <a:lnTo>
                  <a:pt x="3905" y="706"/>
                </a:lnTo>
                <a:lnTo>
                  <a:pt x="3892" y="712"/>
                </a:lnTo>
                <a:lnTo>
                  <a:pt x="3881" y="722"/>
                </a:lnTo>
                <a:lnTo>
                  <a:pt x="3871" y="733"/>
                </a:lnTo>
                <a:lnTo>
                  <a:pt x="3865" y="747"/>
                </a:lnTo>
                <a:lnTo>
                  <a:pt x="3860" y="754"/>
                </a:lnTo>
                <a:lnTo>
                  <a:pt x="3857" y="760"/>
                </a:lnTo>
                <a:lnTo>
                  <a:pt x="3853" y="768"/>
                </a:lnTo>
                <a:lnTo>
                  <a:pt x="3851" y="774"/>
                </a:lnTo>
                <a:lnTo>
                  <a:pt x="3851" y="781"/>
                </a:lnTo>
                <a:lnTo>
                  <a:pt x="3849" y="790"/>
                </a:lnTo>
                <a:lnTo>
                  <a:pt x="3849" y="797"/>
                </a:lnTo>
                <a:lnTo>
                  <a:pt x="3849" y="804"/>
                </a:lnTo>
                <a:lnTo>
                  <a:pt x="3849" y="817"/>
                </a:lnTo>
                <a:lnTo>
                  <a:pt x="3851" y="833"/>
                </a:lnTo>
                <a:lnTo>
                  <a:pt x="3855" y="848"/>
                </a:lnTo>
                <a:lnTo>
                  <a:pt x="3862" y="861"/>
                </a:lnTo>
                <a:lnTo>
                  <a:pt x="3871" y="872"/>
                </a:lnTo>
                <a:lnTo>
                  <a:pt x="3881" y="884"/>
                </a:lnTo>
                <a:lnTo>
                  <a:pt x="3892" y="895"/>
                </a:lnTo>
                <a:lnTo>
                  <a:pt x="3905" y="902"/>
                </a:lnTo>
                <a:lnTo>
                  <a:pt x="3913" y="907"/>
                </a:lnTo>
                <a:lnTo>
                  <a:pt x="3919" y="909"/>
                </a:lnTo>
                <a:lnTo>
                  <a:pt x="3926" y="911"/>
                </a:lnTo>
                <a:lnTo>
                  <a:pt x="3933" y="913"/>
                </a:lnTo>
                <a:lnTo>
                  <a:pt x="3940" y="916"/>
                </a:lnTo>
                <a:lnTo>
                  <a:pt x="3946" y="918"/>
                </a:lnTo>
                <a:lnTo>
                  <a:pt x="3953" y="918"/>
                </a:lnTo>
                <a:lnTo>
                  <a:pt x="3962" y="918"/>
                </a:lnTo>
                <a:lnTo>
                  <a:pt x="3969" y="918"/>
                </a:lnTo>
                <a:lnTo>
                  <a:pt x="3976" y="918"/>
                </a:lnTo>
                <a:lnTo>
                  <a:pt x="3983" y="916"/>
                </a:lnTo>
                <a:lnTo>
                  <a:pt x="3990" y="913"/>
                </a:lnTo>
                <a:lnTo>
                  <a:pt x="3997" y="911"/>
                </a:lnTo>
                <a:lnTo>
                  <a:pt x="4004" y="909"/>
                </a:lnTo>
                <a:lnTo>
                  <a:pt x="4013" y="907"/>
                </a:lnTo>
                <a:lnTo>
                  <a:pt x="4017" y="902"/>
                </a:lnTo>
                <a:lnTo>
                  <a:pt x="4031" y="895"/>
                </a:lnTo>
                <a:lnTo>
                  <a:pt x="4042" y="884"/>
                </a:lnTo>
                <a:lnTo>
                  <a:pt x="4052" y="872"/>
                </a:lnTo>
                <a:lnTo>
                  <a:pt x="4061" y="861"/>
                </a:lnTo>
                <a:lnTo>
                  <a:pt x="4068" y="848"/>
                </a:lnTo>
                <a:lnTo>
                  <a:pt x="4072" y="833"/>
                </a:lnTo>
                <a:lnTo>
                  <a:pt x="4074" y="817"/>
                </a:lnTo>
                <a:lnTo>
                  <a:pt x="4077" y="804"/>
                </a:lnTo>
                <a:lnTo>
                  <a:pt x="4074" y="790"/>
                </a:lnTo>
                <a:lnTo>
                  <a:pt x="4072" y="774"/>
                </a:lnTo>
                <a:lnTo>
                  <a:pt x="4068" y="760"/>
                </a:lnTo>
                <a:lnTo>
                  <a:pt x="4061" y="747"/>
                </a:lnTo>
                <a:lnTo>
                  <a:pt x="4056" y="740"/>
                </a:lnTo>
                <a:lnTo>
                  <a:pt x="4052" y="733"/>
                </a:lnTo>
                <a:lnTo>
                  <a:pt x="4047" y="728"/>
                </a:lnTo>
                <a:lnTo>
                  <a:pt x="4042" y="722"/>
                </a:lnTo>
                <a:lnTo>
                  <a:pt x="4036" y="717"/>
                </a:lnTo>
                <a:lnTo>
                  <a:pt x="4031" y="712"/>
                </a:lnTo>
                <a:lnTo>
                  <a:pt x="4024" y="708"/>
                </a:lnTo>
                <a:lnTo>
                  <a:pt x="4017" y="706"/>
                </a:lnTo>
                <a:lnTo>
                  <a:pt x="4004" y="699"/>
                </a:lnTo>
                <a:lnTo>
                  <a:pt x="3990" y="694"/>
                </a:lnTo>
                <a:lnTo>
                  <a:pt x="3976" y="692"/>
                </a:lnTo>
                <a:lnTo>
                  <a:pt x="3962" y="690"/>
                </a:lnTo>
                <a:close/>
                <a:moveTo>
                  <a:pt x="4474" y="1178"/>
                </a:moveTo>
                <a:lnTo>
                  <a:pt x="4460" y="1178"/>
                </a:lnTo>
                <a:lnTo>
                  <a:pt x="4446" y="1181"/>
                </a:lnTo>
                <a:lnTo>
                  <a:pt x="4433" y="1185"/>
                </a:lnTo>
                <a:lnTo>
                  <a:pt x="4419" y="1192"/>
                </a:lnTo>
                <a:lnTo>
                  <a:pt x="4406" y="1201"/>
                </a:lnTo>
                <a:lnTo>
                  <a:pt x="4394" y="1210"/>
                </a:lnTo>
                <a:lnTo>
                  <a:pt x="4385" y="1221"/>
                </a:lnTo>
                <a:lnTo>
                  <a:pt x="4376" y="1233"/>
                </a:lnTo>
                <a:lnTo>
                  <a:pt x="4374" y="1240"/>
                </a:lnTo>
                <a:lnTo>
                  <a:pt x="4369" y="1247"/>
                </a:lnTo>
                <a:lnTo>
                  <a:pt x="4366" y="1256"/>
                </a:lnTo>
                <a:lnTo>
                  <a:pt x="4364" y="1263"/>
                </a:lnTo>
                <a:lnTo>
                  <a:pt x="4362" y="1269"/>
                </a:lnTo>
                <a:lnTo>
                  <a:pt x="4362" y="1277"/>
                </a:lnTo>
                <a:lnTo>
                  <a:pt x="4360" y="1283"/>
                </a:lnTo>
                <a:lnTo>
                  <a:pt x="4360" y="1293"/>
                </a:lnTo>
                <a:lnTo>
                  <a:pt x="4362" y="1306"/>
                </a:lnTo>
                <a:lnTo>
                  <a:pt x="4364" y="1320"/>
                </a:lnTo>
                <a:lnTo>
                  <a:pt x="4369" y="1333"/>
                </a:lnTo>
                <a:lnTo>
                  <a:pt x="4376" y="1347"/>
                </a:lnTo>
                <a:lnTo>
                  <a:pt x="4385" y="1361"/>
                </a:lnTo>
                <a:lnTo>
                  <a:pt x="4394" y="1373"/>
                </a:lnTo>
                <a:lnTo>
                  <a:pt x="4406" y="1381"/>
                </a:lnTo>
                <a:lnTo>
                  <a:pt x="4419" y="1390"/>
                </a:lnTo>
                <a:lnTo>
                  <a:pt x="4426" y="1393"/>
                </a:lnTo>
                <a:lnTo>
                  <a:pt x="4433" y="1395"/>
                </a:lnTo>
                <a:lnTo>
                  <a:pt x="4439" y="1400"/>
                </a:lnTo>
                <a:lnTo>
                  <a:pt x="4446" y="1402"/>
                </a:lnTo>
                <a:lnTo>
                  <a:pt x="4454" y="1402"/>
                </a:lnTo>
                <a:lnTo>
                  <a:pt x="4460" y="1404"/>
                </a:lnTo>
                <a:lnTo>
                  <a:pt x="4467" y="1404"/>
                </a:lnTo>
                <a:lnTo>
                  <a:pt x="4474" y="1406"/>
                </a:lnTo>
                <a:lnTo>
                  <a:pt x="4481" y="1404"/>
                </a:lnTo>
                <a:lnTo>
                  <a:pt x="4490" y="1404"/>
                </a:lnTo>
                <a:lnTo>
                  <a:pt x="4497" y="1402"/>
                </a:lnTo>
                <a:lnTo>
                  <a:pt x="4503" y="1402"/>
                </a:lnTo>
                <a:lnTo>
                  <a:pt x="4510" y="1400"/>
                </a:lnTo>
                <a:lnTo>
                  <a:pt x="4517" y="1395"/>
                </a:lnTo>
                <a:lnTo>
                  <a:pt x="4524" y="1393"/>
                </a:lnTo>
                <a:lnTo>
                  <a:pt x="4531" y="1390"/>
                </a:lnTo>
                <a:lnTo>
                  <a:pt x="4545" y="1381"/>
                </a:lnTo>
                <a:lnTo>
                  <a:pt x="4556" y="1373"/>
                </a:lnTo>
                <a:lnTo>
                  <a:pt x="4565" y="1361"/>
                </a:lnTo>
                <a:lnTo>
                  <a:pt x="4574" y="1347"/>
                </a:lnTo>
                <a:lnTo>
                  <a:pt x="4578" y="1333"/>
                </a:lnTo>
                <a:lnTo>
                  <a:pt x="4586" y="1320"/>
                </a:lnTo>
                <a:lnTo>
                  <a:pt x="4588" y="1306"/>
                </a:lnTo>
                <a:lnTo>
                  <a:pt x="4588" y="1293"/>
                </a:lnTo>
                <a:lnTo>
                  <a:pt x="4588" y="1277"/>
                </a:lnTo>
                <a:lnTo>
                  <a:pt x="4586" y="1263"/>
                </a:lnTo>
                <a:lnTo>
                  <a:pt x="4578" y="1249"/>
                </a:lnTo>
                <a:lnTo>
                  <a:pt x="4574" y="1233"/>
                </a:lnTo>
                <a:lnTo>
                  <a:pt x="4570" y="1226"/>
                </a:lnTo>
                <a:lnTo>
                  <a:pt x="4565" y="1221"/>
                </a:lnTo>
                <a:lnTo>
                  <a:pt x="4561" y="1215"/>
                </a:lnTo>
                <a:lnTo>
                  <a:pt x="4554" y="1210"/>
                </a:lnTo>
                <a:lnTo>
                  <a:pt x="4549" y="1205"/>
                </a:lnTo>
                <a:lnTo>
                  <a:pt x="4545" y="1199"/>
                </a:lnTo>
                <a:lnTo>
                  <a:pt x="4538" y="1197"/>
                </a:lnTo>
                <a:lnTo>
                  <a:pt x="4531" y="1192"/>
                </a:lnTo>
                <a:lnTo>
                  <a:pt x="4517" y="1185"/>
                </a:lnTo>
                <a:lnTo>
                  <a:pt x="4503" y="1181"/>
                </a:lnTo>
                <a:lnTo>
                  <a:pt x="4487" y="1178"/>
                </a:lnTo>
                <a:lnTo>
                  <a:pt x="4474" y="1178"/>
                </a:lnTo>
                <a:close/>
                <a:moveTo>
                  <a:pt x="5277" y="1694"/>
                </a:moveTo>
                <a:lnTo>
                  <a:pt x="5264" y="1694"/>
                </a:lnTo>
                <a:lnTo>
                  <a:pt x="5248" y="1697"/>
                </a:lnTo>
                <a:lnTo>
                  <a:pt x="5234" y="1701"/>
                </a:lnTo>
                <a:lnTo>
                  <a:pt x="5220" y="1708"/>
                </a:lnTo>
                <a:lnTo>
                  <a:pt x="5209" y="1717"/>
                </a:lnTo>
                <a:lnTo>
                  <a:pt x="5197" y="1726"/>
                </a:lnTo>
                <a:lnTo>
                  <a:pt x="5186" y="1738"/>
                </a:lnTo>
                <a:lnTo>
                  <a:pt x="5180" y="1749"/>
                </a:lnTo>
                <a:lnTo>
                  <a:pt x="5175" y="1756"/>
                </a:lnTo>
                <a:lnTo>
                  <a:pt x="5172" y="1762"/>
                </a:lnTo>
                <a:lnTo>
                  <a:pt x="5170" y="1770"/>
                </a:lnTo>
                <a:lnTo>
                  <a:pt x="5168" y="1778"/>
                </a:lnTo>
                <a:lnTo>
                  <a:pt x="5166" y="1786"/>
                </a:lnTo>
                <a:lnTo>
                  <a:pt x="5164" y="1792"/>
                </a:lnTo>
                <a:lnTo>
                  <a:pt x="5164" y="1799"/>
                </a:lnTo>
                <a:lnTo>
                  <a:pt x="5164" y="1808"/>
                </a:lnTo>
                <a:lnTo>
                  <a:pt x="5164" y="1822"/>
                </a:lnTo>
                <a:lnTo>
                  <a:pt x="5168" y="1836"/>
                </a:lnTo>
                <a:lnTo>
                  <a:pt x="5172" y="1850"/>
                </a:lnTo>
                <a:lnTo>
                  <a:pt x="5180" y="1863"/>
                </a:lnTo>
                <a:lnTo>
                  <a:pt x="5186" y="1877"/>
                </a:lnTo>
                <a:lnTo>
                  <a:pt x="5197" y="1888"/>
                </a:lnTo>
                <a:lnTo>
                  <a:pt x="5209" y="1898"/>
                </a:lnTo>
                <a:lnTo>
                  <a:pt x="5220" y="1906"/>
                </a:lnTo>
                <a:lnTo>
                  <a:pt x="5228" y="1909"/>
                </a:lnTo>
                <a:lnTo>
                  <a:pt x="5234" y="1911"/>
                </a:lnTo>
                <a:lnTo>
                  <a:pt x="5241" y="1915"/>
                </a:lnTo>
                <a:lnTo>
                  <a:pt x="5248" y="1918"/>
                </a:lnTo>
                <a:lnTo>
                  <a:pt x="5255" y="1918"/>
                </a:lnTo>
                <a:lnTo>
                  <a:pt x="5261" y="1920"/>
                </a:lnTo>
                <a:lnTo>
                  <a:pt x="5271" y="1920"/>
                </a:lnTo>
                <a:lnTo>
                  <a:pt x="5277" y="1922"/>
                </a:lnTo>
                <a:lnTo>
                  <a:pt x="5284" y="1920"/>
                </a:lnTo>
                <a:lnTo>
                  <a:pt x="5291" y="1920"/>
                </a:lnTo>
                <a:lnTo>
                  <a:pt x="5298" y="1918"/>
                </a:lnTo>
                <a:lnTo>
                  <a:pt x="5307" y="1918"/>
                </a:lnTo>
                <a:lnTo>
                  <a:pt x="5314" y="1915"/>
                </a:lnTo>
                <a:lnTo>
                  <a:pt x="5320" y="1911"/>
                </a:lnTo>
                <a:lnTo>
                  <a:pt x="5328" y="1909"/>
                </a:lnTo>
                <a:lnTo>
                  <a:pt x="5335" y="1906"/>
                </a:lnTo>
                <a:lnTo>
                  <a:pt x="5346" y="1898"/>
                </a:lnTo>
                <a:lnTo>
                  <a:pt x="5357" y="1888"/>
                </a:lnTo>
                <a:lnTo>
                  <a:pt x="5367" y="1877"/>
                </a:lnTo>
                <a:lnTo>
                  <a:pt x="5376" y="1863"/>
                </a:lnTo>
                <a:lnTo>
                  <a:pt x="5383" y="1850"/>
                </a:lnTo>
                <a:lnTo>
                  <a:pt x="5387" y="1836"/>
                </a:lnTo>
                <a:lnTo>
                  <a:pt x="5389" y="1822"/>
                </a:lnTo>
                <a:lnTo>
                  <a:pt x="5392" y="1808"/>
                </a:lnTo>
                <a:lnTo>
                  <a:pt x="5389" y="1792"/>
                </a:lnTo>
                <a:lnTo>
                  <a:pt x="5387" y="1778"/>
                </a:lnTo>
                <a:lnTo>
                  <a:pt x="5383" y="1762"/>
                </a:lnTo>
                <a:lnTo>
                  <a:pt x="5376" y="1749"/>
                </a:lnTo>
                <a:lnTo>
                  <a:pt x="5371" y="1742"/>
                </a:lnTo>
                <a:lnTo>
                  <a:pt x="5367" y="1738"/>
                </a:lnTo>
                <a:lnTo>
                  <a:pt x="5362" y="1730"/>
                </a:lnTo>
                <a:lnTo>
                  <a:pt x="5357" y="1726"/>
                </a:lnTo>
                <a:lnTo>
                  <a:pt x="5352" y="1719"/>
                </a:lnTo>
                <a:lnTo>
                  <a:pt x="5346" y="1714"/>
                </a:lnTo>
                <a:lnTo>
                  <a:pt x="5339" y="1713"/>
                </a:lnTo>
                <a:lnTo>
                  <a:pt x="5335" y="1708"/>
                </a:lnTo>
                <a:lnTo>
                  <a:pt x="5319" y="1701"/>
                </a:lnTo>
                <a:lnTo>
                  <a:pt x="5305" y="1697"/>
                </a:lnTo>
                <a:lnTo>
                  <a:pt x="5291" y="1694"/>
                </a:lnTo>
                <a:lnTo>
                  <a:pt x="5277" y="1694"/>
                </a:lnTo>
                <a:close/>
                <a:moveTo>
                  <a:pt x="5882" y="1651"/>
                </a:moveTo>
                <a:lnTo>
                  <a:pt x="5866" y="1651"/>
                </a:lnTo>
                <a:lnTo>
                  <a:pt x="5853" y="1655"/>
                </a:lnTo>
                <a:lnTo>
                  <a:pt x="5839" y="1660"/>
                </a:lnTo>
                <a:lnTo>
                  <a:pt x="5825" y="1665"/>
                </a:lnTo>
                <a:lnTo>
                  <a:pt x="5812" y="1674"/>
                </a:lnTo>
                <a:lnTo>
                  <a:pt x="5800" y="1682"/>
                </a:lnTo>
                <a:lnTo>
                  <a:pt x="5791" y="1694"/>
                </a:lnTo>
                <a:lnTo>
                  <a:pt x="5782" y="1708"/>
                </a:lnTo>
                <a:lnTo>
                  <a:pt x="5780" y="1714"/>
                </a:lnTo>
                <a:lnTo>
                  <a:pt x="5777" y="1722"/>
                </a:lnTo>
                <a:lnTo>
                  <a:pt x="5773" y="1729"/>
                </a:lnTo>
                <a:lnTo>
                  <a:pt x="5770" y="1735"/>
                </a:lnTo>
                <a:lnTo>
                  <a:pt x="5770" y="1742"/>
                </a:lnTo>
                <a:lnTo>
                  <a:pt x="5769" y="1751"/>
                </a:lnTo>
                <a:lnTo>
                  <a:pt x="5769" y="1758"/>
                </a:lnTo>
                <a:lnTo>
                  <a:pt x="5769" y="1765"/>
                </a:lnTo>
                <a:lnTo>
                  <a:pt x="5769" y="1778"/>
                </a:lnTo>
                <a:lnTo>
                  <a:pt x="5770" y="1792"/>
                </a:lnTo>
                <a:lnTo>
                  <a:pt x="5775" y="1806"/>
                </a:lnTo>
                <a:lnTo>
                  <a:pt x="5782" y="1822"/>
                </a:lnTo>
                <a:lnTo>
                  <a:pt x="5791" y="1834"/>
                </a:lnTo>
                <a:lnTo>
                  <a:pt x="5800" y="1845"/>
                </a:lnTo>
                <a:lnTo>
                  <a:pt x="5812" y="1856"/>
                </a:lnTo>
                <a:lnTo>
                  <a:pt x="5825" y="1863"/>
                </a:lnTo>
                <a:lnTo>
                  <a:pt x="5832" y="1868"/>
                </a:lnTo>
                <a:lnTo>
                  <a:pt x="5839" y="1870"/>
                </a:lnTo>
                <a:lnTo>
                  <a:pt x="5846" y="1872"/>
                </a:lnTo>
                <a:lnTo>
                  <a:pt x="5853" y="1874"/>
                </a:lnTo>
                <a:lnTo>
                  <a:pt x="5860" y="1877"/>
                </a:lnTo>
                <a:lnTo>
                  <a:pt x="5866" y="1879"/>
                </a:lnTo>
                <a:lnTo>
                  <a:pt x="5873" y="1879"/>
                </a:lnTo>
                <a:lnTo>
                  <a:pt x="5882" y="1879"/>
                </a:lnTo>
                <a:lnTo>
                  <a:pt x="5889" y="1879"/>
                </a:lnTo>
                <a:lnTo>
                  <a:pt x="5896" y="1879"/>
                </a:lnTo>
                <a:lnTo>
                  <a:pt x="5903" y="1877"/>
                </a:lnTo>
                <a:lnTo>
                  <a:pt x="5910" y="1874"/>
                </a:lnTo>
                <a:lnTo>
                  <a:pt x="5917" y="1872"/>
                </a:lnTo>
                <a:lnTo>
                  <a:pt x="5923" y="1870"/>
                </a:lnTo>
                <a:lnTo>
                  <a:pt x="5930" y="1868"/>
                </a:lnTo>
                <a:lnTo>
                  <a:pt x="5938" y="1863"/>
                </a:lnTo>
                <a:lnTo>
                  <a:pt x="5951" y="1856"/>
                </a:lnTo>
                <a:lnTo>
                  <a:pt x="5962" y="1845"/>
                </a:lnTo>
                <a:lnTo>
                  <a:pt x="5971" y="1834"/>
                </a:lnTo>
                <a:lnTo>
                  <a:pt x="5981" y="1822"/>
                </a:lnTo>
                <a:lnTo>
                  <a:pt x="5987" y="1806"/>
                </a:lnTo>
                <a:lnTo>
                  <a:pt x="5992" y="1792"/>
                </a:lnTo>
                <a:lnTo>
                  <a:pt x="5994" y="1778"/>
                </a:lnTo>
                <a:lnTo>
                  <a:pt x="5997" y="1765"/>
                </a:lnTo>
                <a:lnTo>
                  <a:pt x="5994" y="1751"/>
                </a:lnTo>
                <a:lnTo>
                  <a:pt x="5992" y="1735"/>
                </a:lnTo>
                <a:lnTo>
                  <a:pt x="5987" y="1722"/>
                </a:lnTo>
                <a:lnTo>
                  <a:pt x="5981" y="1708"/>
                </a:lnTo>
                <a:lnTo>
                  <a:pt x="5976" y="1701"/>
                </a:lnTo>
                <a:lnTo>
                  <a:pt x="5971" y="1694"/>
                </a:lnTo>
                <a:lnTo>
                  <a:pt x="5967" y="1690"/>
                </a:lnTo>
                <a:lnTo>
                  <a:pt x="5962" y="1682"/>
                </a:lnTo>
                <a:lnTo>
                  <a:pt x="5955" y="1678"/>
                </a:lnTo>
                <a:lnTo>
                  <a:pt x="5951" y="1674"/>
                </a:lnTo>
                <a:lnTo>
                  <a:pt x="5944" y="1669"/>
                </a:lnTo>
                <a:lnTo>
                  <a:pt x="5938" y="1665"/>
                </a:lnTo>
                <a:lnTo>
                  <a:pt x="5923" y="1660"/>
                </a:lnTo>
                <a:lnTo>
                  <a:pt x="5910" y="1655"/>
                </a:lnTo>
                <a:lnTo>
                  <a:pt x="5896" y="1651"/>
                </a:lnTo>
                <a:lnTo>
                  <a:pt x="5882" y="1651"/>
                </a:lnTo>
                <a:close/>
                <a:moveTo>
                  <a:pt x="6496" y="1498"/>
                </a:moveTo>
                <a:lnTo>
                  <a:pt x="6483" y="1500"/>
                </a:lnTo>
                <a:lnTo>
                  <a:pt x="6469" y="1502"/>
                </a:lnTo>
                <a:lnTo>
                  <a:pt x="6455" y="1507"/>
                </a:lnTo>
                <a:lnTo>
                  <a:pt x="6442" y="1514"/>
                </a:lnTo>
                <a:lnTo>
                  <a:pt x="6428" y="1521"/>
                </a:lnTo>
                <a:lnTo>
                  <a:pt x="6417" y="1532"/>
                </a:lnTo>
                <a:lnTo>
                  <a:pt x="6407" y="1543"/>
                </a:lnTo>
                <a:lnTo>
                  <a:pt x="6399" y="1555"/>
                </a:lnTo>
                <a:lnTo>
                  <a:pt x="6396" y="1562"/>
                </a:lnTo>
                <a:lnTo>
                  <a:pt x="6391" y="1569"/>
                </a:lnTo>
                <a:lnTo>
                  <a:pt x="6389" y="1575"/>
                </a:lnTo>
                <a:lnTo>
                  <a:pt x="6387" y="1585"/>
                </a:lnTo>
                <a:lnTo>
                  <a:pt x="6385" y="1591"/>
                </a:lnTo>
                <a:lnTo>
                  <a:pt x="6385" y="1598"/>
                </a:lnTo>
                <a:lnTo>
                  <a:pt x="6385" y="1605"/>
                </a:lnTo>
                <a:lnTo>
                  <a:pt x="6383" y="1612"/>
                </a:lnTo>
                <a:lnTo>
                  <a:pt x="6385" y="1628"/>
                </a:lnTo>
                <a:lnTo>
                  <a:pt x="6387" y="1642"/>
                </a:lnTo>
                <a:lnTo>
                  <a:pt x="6391" y="1655"/>
                </a:lnTo>
                <a:lnTo>
                  <a:pt x="6399" y="1669"/>
                </a:lnTo>
                <a:lnTo>
                  <a:pt x="6407" y="1682"/>
                </a:lnTo>
                <a:lnTo>
                  <a:pt x="6417" y="1694"/>
                </a:lnTo>
                <a:lnTo>
                  <a:pt x="6428" y="1703"/>
                </a:lnTo>
                <a:lnTo>
                  <a:pt x="6442" y="1713"/>
                </a:lnTo>
                <a:lnTo>
                  <a:pt x="6449" y="1714"/>
                </a:lnTo>
                <a:lnTo>
                  <a:pt x="6455" y="1717"/>
                </a:lnTo>
                <a:lnTo>
                  <a:pt x="6463" y="1722"/>
                </a:lnTo>
                <a:lnTo>
                  <a:pt x="6469" y="1724"/>
                </a:lnTo>
                <a:lnTo>
                  <a:pt x="6476" y="1724"/>
                </a:lnTo>
                <a:lnTo>
                  <a:pt x="6483" y="1726"/>
                </a:lnTo>
                <a:lnTo>
                  <a:pt x="6490" y="1726"/>
                </a:lnTo>
                <a:lnTo>
                  <a:pt x="6496" y="1726"/>
                </a:lnTo>
                <a:lnTo>
                  <a:pt x="6506" y="1726"/>
                </a:lnTo>
                <a:lnTo>
                  <a:pt x="6512" y="1726"/>
                </a:lnTo>
                <a:lnTo>
                  <a:pt x="6519" y="1724"/>
                </a:lnTo>
                <a:lnTo>
                  <a:pt x="6527" y="1724"/>
                </a:lnTo>
                <a:lnTo>
                  <a:pt x="6533" y="1722"/>
                </a:lnTo>
                <a:lnTo>
                  <a:pt x="6540" y="1717"/>
                </a:lnTo>
                <a:lnTo>
                  <a:pt x="6547" y="1714"/>
                </a:lnTo>
                <a:lnTo>
                  <a:pt x="6554" y="1713"/>
                </a:lnTo>
                <a:lnTo>
                  <a:pt x="6567" y="1703"/>
                </a:lnTo>
                <a:lnTo>
                  <a:pt x="6579" y="1694"/>
                </a:lnTo>
                <a:lnTo>
                  <a:pt x="6588" y="1682"/>
                </a:lnTo>
                <a:lnTo>
                  <a:pt x="6597" y="1669"/>
                </a:lnTo>
                <a:lnTo>
                  <a:pt x="6603" y="1655"/>
                </a:lnTo>
                <a:lnTo>
                  <a:pt x="6608" y="1642"/>
                </a:lnTo>
                <a:lnTo>
                  <a:pt x="6611" y="1628"/>
                </a:lnTo>
                <a:lnTo>
                  <a:pt x="6611" y="1612"/>
                </a:lnTo>
                <a:lnTo>
                  <a:pt x="6611" y="1598"/>
                </a:lnTo>
                <a:lnTo>
                  <a:pt x="6608" y="1585"/>
                </a:lnTo>
                <a:lnTo>
                  <a:pt x="6603" y="1569"/>
                </a:lnTo>
                <a:lnTo>
                  <a:pt x="6597" y="1555"/>
                </a:lnTo>
                <a:lnTo>
                  <a:pt x="6592" y="1548"/>
                </a:lnTo>
                <a:lnTo>
                  <a:pt x="6588" y="1543"/>
                </a:lnTo>
                <a:lnTo>
                  <a:pt x="6583" y="1537"/>
                </a:lnTo>
                <a:lnTo>
                  <a:pt x="6579" y="1532"/>
                </a:lnTo>
                <a:lnTo>
                  <a:pt x="6572" y="1526"/>
                </a:lnTo>
                <a:lnTo>
                  <a:pt x="6567" y="1521"/>
                </a:lnTo>
                <a:lnTo>
                  <a:pt x="6560" y="1516"/>
                </a:lnTo>
                <a:lnTo>
                  <a:pt x="6554" y="1514"/>
                </a:lnTo>
                <a:lnTo>
                  <a:pt x="6540" y="1507"/>
                </a:lnTo>
                <a:lnTo>
                  <a:pt x="6527" y="1502"/>
                </a:lnTo>
                <a:lnTo>
                  <a:pt x="6512" y="1500"/>
                </a:lnTo>
                <a:lnTo>
                  <a:pt x="6496" y="1498"/>
                </a:lnTo>
                <a:close/>
                <a:moveTo>
                  <a:pt x="6996" y="619"/>
                </a:moveTo>
                <a:lnTo>
                  <a:pt x="6980" y="619"/>
                </a:lnTo>
                <a:lnTo>
                  <a:pt x="6967" y="621"/>
                </a:lnTo>
                <a:lnTo>
                  <a:pt x="6953" y="626"/>
                </a:lnTo>
                <a:lnTo>
                  <a:pt x="6940" y="632"/>
                </a:lnTo>
                <a:lnTo>
                  <a:pt x="6926" y="642"/>
                </a:lnTo>
                <a:lnTo>
                  <a:pt x="6914" y="651"/>
                </a:lnTo>
                <a:lnTo>
                  <a:pt x="6905" y="662"/>
                </a:lnTo>
                <a:lnTo>
                  <a:pt x="6896" y="674"/>
                </a:lnTo>
                <a:lnTo>
                  <a:pt x="6894" y="680"/>
                </a:lnTo>
                <a:lnTo>
                  <a:pt x="6892" y="688"/>
                </a:lnTo>
                <a:lnTo>
                  <a:pt x="6887" y="696"/>
                </a:lnTo>
                <a:lnTo>
                  <a:pt x="6884" y="704"/>
                </a:lnTo>
                <a:lnTo>
                  <a:pt x="6884" y="710"/>
                </a:lnTo>
                <a:lnTo>
                  <a:pt x="6882" y="717"/>
                </a:lnTo>
                <a:lnTo>
                  <a:pt x="6882" y="724"/>
                </a:lnTo>
                <a:lnTo>
                  <a:pt x="6882" y="733"/>
                </a:lnTo>
                <a:lnTo>
                  <a:pt x="6882" y="747"/>
                </a:lnTo>
                <a:lnTo>
                  <a:pt x="6884" y="760"/>
                </a:lnTo>
                <a:lnTo>
                  <a:pt x="6889" y="774"/>
                </a:lnTo>
                <a:lnTo>
                  <a:pt x="6896" y="788"/>
                </a:lnTo>
                <a:lnTo>
                  <a:pt x="6905" y="801"/>
                </a:lnTo>
                <a:lnTo>
                  <a:pt x="6914" y="813"/>
                </a:lnTo>
                <a:lnTo>
                  <a:pt x="6926" y="822"/>
                </a:lnTo>
                <a:lnTo>
                  <a:pt x="6940" y="832"/>
                </a:lnTo>
                <a:lnTo>
                  <a:pt x="6946" y="833"/>
                </a:lnTo>
                <a:lnTo>
                  <a:pt x="6953" y="838"/>
                </a:lnTo>
                <a:lnTo>
                  <a:pt x="6960" y="840"/>
                </a:lnTo>
                <a:lnTo>
                  <a:pt x="6967" y="843"/>
                </a:lnTo>
                <a:lnTo>
                  <a:pt x="6974" y="845"/>
                </a:lnTo>
                <a:lnTo>
                  <a:pt x="6980" y="845"/>
                </a:lnTo>
                <a:lnTo>
                  <a:pt x="6988" y="845"/>
                </a:lnTo>
                <a:lnTo>
                  <a:pt x="6996" y="848"/>
                </a:lnTo>
                <a:lnTo>
                  <a:pt x="7004" y="845"/>
                </a:lnTo>
                <a:lnTo>
                  <a:pt x="7010" y="845"/>
                </a:lnTo>
                <a:lnTo>
                  <a:pt x="7017" y="845"/>
                </a:lnTo>
                <a:lnTo>
                  <a:pt x="7024" y="843"/>
                </a:lnTo>
                <a:lnTo>
                  <a:pt x="7031" y="840"/>
                </a:lnTo>
                <a:lnTo>
                  <a:pt x="7037" y="838"/>
                </a:lnTo>
                <a:lnTo>
                  <a:pt x="7044" y="833"/>
                </a:lnTo>
                <a:lnTo>
                  <a:pt x="7052" y="832"/>
                </a:lnTo>
                <a:lnTo>
                  <a:pt x="7065" y="822"/>
                </a:lnTo>
                <a:lnTo>
                  <a:pt x="7076" y="813"/>
                </a:lnTo>
                <a:lnTo>
                  <a:pt x="7085" y="801"/>
                </a:lnTo>
                <a:lnTo>
                  <a:pt x="7095" y="788"/>
                </a:lnTo>
                <a:lnTo>
                  <a:pt x="7101" y="774"/>
                </a:lnTo>
                <a:lnTo>
                  <a:pt x="7106" y="760"/>
                </a:lnTo>
                <a:lnTo>
                  <a:pt x="7108" y="747"/>
                </a:lnTo>
                <a:lnTo>
                  <a:pt x="7111" y="733"/>
                </a:lnTo>
                <a:lnTo>
                  <a:pt x="7108" y="717"/>
                </a:lnTo>
                <a:lnTo>
                  <a:pt x="7106" y="704"/>
                </a:lnTo>
                <a:lnTo>
                  <a:pt x="7101" y="690"/>
                </a:lnTo>
                <a:lnTo>
                  <a:pt x="7095" y="674"/>
                </a:lnTo>
                <a:lnTo>
                  <a:pt x="7090" y="669"/>
                </a:lnTo>
                <a:lnTo>
                  <a:pt x="7085" y="662"/>
                </a:lnTo>
                <a:lnTo>
                  <a:pt x="7081" y="656"/>
                </a:lnTo>
                <a:lnTo>
                  <a:pt x="7076" y="651"/>
                </a:lnTo>
                <a:lnTo>
                  <a:pt x="7069" y="647"/>
                </a:lnTo>
                <a:lnTo>
                  <a:pt x="7065" y="640"/>
                </a:lnTo>
                <a:lnTo>
                  <a:pt x="7058" y="637"/>
                </a:lnTo>
                <a:lnTo>
                  <a:pt x="7052" y="632"/>
                </a:lnTo>
                <a:lnTo>
                  <a:pt x="7037" y="626"/>
                </a:lnTo>
                <a:lnTo>
                  <a:pt x="7024" y="621"/>
                </a:lnTo>
                <a:lnTo>
                  <a:pt x="7010" y="619"/>
                </a:lnTo>
                <a:lnTo>
                  <a:pt x="6996" y="619"/>
                </a:lnTo>
                <a:close/>
                <a:moveTo>
                  <a:pt x="7827" y="1605"/>
                </a:moveTo>
                <a:lnTo>
                  <a:pt x="7814" y="1607"/>
                </a:lnTo>
                <a:lnTo>
                  <a:pt x="7800" y="1610"/>
                </a:lnTo>
                <a:lnTo>
                  <a:pt x="7786" y="1614"/>
                </a:lnTo>
                <a:lnTo>
                  <a:pt x="7773" y="1621"/>
                </a:lnTo>
                <a:lnTo>
                  <a:pt x="7759" y="1628"/>
                </a:lnTo>
                <a:lnTo>
                  <a:pt x="7747" y="1639"/>
                </a:lnTo>
                <a:lnTo>
                  <a:pt x="7738" y="1649"/>
                </a:lnTo>
                <a:lnTo>
                  <a:pt x="7730" y="1662"/>
                </a:lnTo>
                <a:lnTo>
                  <a:pt x="7727" y="1669"/>
                </a:lnTo>
                <a:lnTo>
                  <a:pt x="7722" y="1676"/>
                </a:lnTo>
                <a:lnTo>
                  <a:pt x="7720" y="1682"/>
                </a:lnTo>
                <a:lnTo>
                  <a:pt x="7718" y="1690"/>
                </a:lnTo>
                <a:lnTo>
                  <a:pt x="7716" y="1698"/>
                </a:lnTo>
                <a:lnTo>
                  <a:pt x="7716" y="1706"/>
                </a:lnTo>
                <a:lnTo>
                  <a:pt x="7714" y="1713"/>
                </a:lnTo>
                <a:lnTo>
                  <a:pt x="7714" y="1719"/>
                </a:lnTo>
                <a:lnTo>
                  <a:pt x="7716" y="1733"/>
                </a:lnTo>
                <a:lnTo>
                  <a:pt x="7718" y="1749"/>
                </a:lnTo>
                <a:lnTo>
                  <a:pt x="7722" y="1762"/>
                </a:lnTo>
                <a:lnTo>
                  <a:pt x="7730" y="1776"/>
                </a:lnTo>
                <a:lnTo>
                  <a:pt x="7738" y="1790"/>
                </a:lnTo>
                <a:lnTo>
                  <a:pt x="7747" y="1802"/>
                </a:lnTo>
                <a:lnTo>
                  <a:pt x="7759" y="1810"/>
                </a:lnTo>
                <a:lnTo>
                  <a:pt x="7773" y="1818"/>
                </a:lnTo>
                <a:lnTo>
                  <a:pt x="7779" y="1822"/>
                </a:lnTo>
                <a:lnTo>
                  <a:pt x="7786" y="1824"/>
                </a:lnTo>
                <a:lnTo>
                  <a:pt x="7794" y="1826"/>
                </a:lnTo>
                <a:lnTo>
                  <a:pt x="7800" y="1829"/>
                </a:lnTo>
                <a:lnTo>
                  <a:pt x="7807" y="1831"/>
                </a:lnTo>
                <a:lnTo>
                  <a:pt x="7814" y="1834"/>
                </a:lnTo>
                <a:lnTo>
                  <a:pt x="7821" y="1834"/>
                </a:lnTo>
                <a:lnTo>
                  <a:pt x="7827" y="1834"/>
                </a:lnTo>
                <a:lnTo>
                  <a:pt x="7837" y="1834"/>
                </a:lnTo>
                <a:lnTo>
                  <a:pt x="7843" y="1834"/>
                </a:lnTo>
                <a:lnTo>
                  <a:pt x="7850" y="1831"/>
                </a:lnTo>
                <a:lnTo>
                  <a:pt x="7857" y="1829"/>
                </a:lnTo>
                <a:lnTo>
                  <a:pt x="7864" y="1826"/>
                </a:lnTo>
                <a:lnTo>
                  <a:pt x="7871" y="1824"/>
                </a:lnTo>
                <a:lnTo>
                  <a:pt x="7878" y="1822"/>
                </a:lnTo>
                <a:lnTo>
                  <a:pt x="7885" y="1818"/>
                </a:lnTo>
                <a:lnTo>
                  <a:pt x="7898" y="1810"/>
                </a:lnTo>
                <a:lnTo>
                  <a:pt x="7910" y="1802"/>
                </a:lnTo>
                <a:lnTo>
                  <a:pt x="7918" y="1790"/>
                </a:lnTo>
                <a:lnTo>
                  <a:pt x="7928" y="1776"/>
                </a:lnTo>
                <a:lnTo>
                  <a:pt x="7933" y="1762"/>
                </a:lnTo>
                <a:lnTo>
                  <a:pt x="7939" y="1749"/>
                </a:lnTo>
                <a:lnTo>
                  <a:pt x="7942" y="1733"/>
                </a:lnTo>
                <a:lnTo>
                  <a:pt x="7942" y="1719"/>
                </a:lnTo>
                <a:lnTo>
                  <a:pt x="7942" y="1706"/>
                </a:lnTo>
                <a:lnTo>
                  <a:pt x="7939" y="1690"/>
                </a:lnTo>
                <a:lnTo>
                  <a:pt x="7933" y="1676"/>
                </a:lnTo>
                <a:lnTo>
                  <a:pt x="7928" y="1662"/>
                </a:lnTo>
                <a:lnTo>
                  <a:pt x="7923" y="1655"/>
                </a:lnTo>
                <a:lnTo>
                  <a:pt x="7918" y="1649"/>
                </a:lnTo>
                <a:lnTo>
                  <a:pt x="7914" y="1644"/>
                </a:lnTo>
                <a:lnTo>
                  <a:pt x="7910" y="1637"/>
                </a:lnTo>
                <a:lnTo>
                  <a:pt x="7902" y="1633"/>
                </a:lnTo>
                <a:lnTo>
                  <a:pt x="7898" y="1628"/>
                </a:lnTo>
                <a:lnTo>
                  <a:pt x="7891" y="1623"/>
                </a:lnTo>
                <a:lnTo>
                  <a:pt x="7885" y="1621"/>
                </a:lnTo>
                <a:lnTo>
                  <a:pt x="7871" y="1614"/>
                </a:lnTo>
                <a:lnTo>
                  <a:pt x="7857" y="1610"/>
                </a:lnTo>
                <a:lnTo>
                  <a:pt x="7841" y="1607"/>
                </a:lnTo>
                <a:lnTo>
                  <a:pt x="7827" y="1605"/>
                </a:lnTo>
                <a:close/>
                <a:moveTo>
                  <a:pt x="8487" y="2379"/>
                </a:moveTo>
                <a:lnTo>
                  <a:pt x="8474" y="2379"/>
                </a:lnTo>
                <a:lnTo>
                  <a:pt x="8459" y="2381"/>
                </a:lnTo>
                <a:lnTo>
                  <a:pt x="8446" y="2386"/>
                </a:lnTo>
                <a:lnTo>
                  <a:pt x="8432" y="2393"/>
                </a:lnTo>
                <a:lnTo>
                  <a:pt x="8419" y="2402"/>
                </a:lnTo>
                <a:lnTo>
                  <a:pt x="8407" y="2411"/>
                </a:lnTo>
                <a:lnTo>
                  <a:pt x="8398" y="2423"/>
                </a:lnTo>
                <a:lnTo>
                  <a:pt x="8389" y="2436"/>
                </a:lnTo>
                <a:lnTo>
                  <a:pt x="8387" y="2443"/>
                </a:lnTo>
                <a:lnTo>
                  <a:pt x="8382" y="2450"/>
                </a:lnTo>
                <a:lnTo>
                  <a:pt x="8380" y="2456"/>
                </a:lnTo>
                <a:lnTo>
                  <a:pt x="8378" y="2464"/>
                </a:lnTo>
                <a:lnTo>
                  <a:pt x="8375" y="2471"/>
                </a:lnTo>
                <a:lnTo>
                  <a:pt x="8375" y="2477"/>
                </a:lnTo>
                <a:lnTo>
                  <a:pt x="8373" y="2484"/>
                </a:lnTo>
                <a:lnTo>
                  <a:pt x="8373" y="2493"/>
                </a:lnTo>
                <a:lnTo>
                  <a:pt x="8375" y="2507"/>
                </a:lnTo>
                <a:lnTo>
                  <a:pt x="8378" y="2520"/>
                </a:lnTo>
                <a:lnTo>
                  <a:pt x="8382" y="2534"/>
                </a:lnTo>
                <a:lnTo>
                  <a:pt x="8389" y="2548"/>
                </a:lnTo>
                <a:lnTo>
                  <a:pt x="8398" y="2562"/>
                </a:lnTo>
                <a:lnTo>
                  <a:pt x="8407" y="2573"/>
                </a:lnTo>
                <a:lnTo>
                  <a:pt x="8419" y="2582"/>
                </a:lnTo>
                <a:lnTo>
                  <a:pt x="8432" y="2592"/>
                </a:lnTo>
                <a:lnTo>
                  <a:pt x="8439" y="2594"/>
                </a:lnTo>
                <a:lnTo>
                  <a:pt x="8446" y="2598"/>
                </a:lnTo>
                <a:lnTo>
                  <a:pt x="8453" y="2600"/>
                </a:lnTo>
                <a:lnTo>
                  <a:pt x="8459" y="2603"/>
                </a:lnTo>
                <a:lnTo>
                  <a:pt x="8467" y="2605"/>
                </a:lnTo>
                <a:lnTo>
                  <a:pt x="8474" y="2605"/>
                </a:lnTo>
                <a:lnTo>
                  <a:pt x="8480" y="2608"/>
                </a:lnTo>
                <a:lnTo>
                  <a:pt x="8487" y="2608"/>
                </a:lnTo>
                <a:lnTo>
                  <a:pt x="8496" y="2608"/>
                </a:lnTo>
                <a:lnTo>
                  <a:pt x="8503" y="2605"/>
                </a:lnTo>
                <a:lnTo>
                  <a:pt x="8510" y="2605"/>
                </a:lnTo>
                <a:lnTo>
                  <a:pt x="8517" y="2603"/>
                </a:lnTo>
                <a:lnTo>
                  <a:pt x="8523" y="2600"/>
                </a:lnTo>
                <a:lnTo>
                  <a:pt x="8531" y="2598"/>
                </a:lnTo>
                <a:lnTo>
                  <a:pt x="8537" y="2594"/>
                </a:lnTo>
                <a:lnTo>
                  <a:pt x="8544" y="2592"/>
                </a:lnTo>
                <a:lnTo>
                  <a:pt x="8558" y="2582"/>
                </a:lnTo>
                <a:lnTo>
                  <a:pt x="8569" y="2573"/>
                </a:lnTo>
                <a:lnTo>
                  <a:pt x="8579" y="2562"/>
                </a:lnTo>
                <a:lnTo>
                  <a:pt x="8588" y="2548"/>
                </a:lnTo>
                <a:lnTo>
                  <a:pt x="8595" y="2534"/>
                </a:lnTo>
                <a:lnTo>
                  <a:pt x="8599" y="2520"/>
                </a:lnTo>
                <a:lnTo>
                  <a:pt x="8601" y="2507"/>
                </a:lnTo>
                <a:lnTo>
                  <a:pt x="8601" y="2493"/>
                </a:lnTo>
                <a:lnTo>
                  <a:pt x="8601" y="2477"/>
                </a:lnTo>
                <a:lnTo>
                  <a:pt x="8599" y="2464"/>
                </a:lnTo>
                <a:lnTo>
                  <a:pt x="8595" y="2450"/>
                </a:lnTo>
                <a:lnTo>
                  <a:pt x="8588" y="2436"/>
                </a:lnTo>
                <a:lnTo>
                  <a:pt x="8583" y="2429"/>
                </a:lnTo>
                <a:lnTo>
                  <a:pt x="8579" y="2423"/>
                </a:lnTo>
                <a:lnTo>
                  <a:pt x="8574" y="2416"/>
                </a:lnTo>
                <a:lnTo>
                  <a:pt x="8569" y="2411"/>
                </a:lnTo>
                <a:lnTo>
                  <a:pt x="8563" y="2407"/>
                </a:lnTo>
                <a:lnTo>
                  <a:pt x="8558" y="2402"/>
                </a:lnTo>
                <a:lnTo>
                  <a:pt x="8551" y="2397"/>
                </a:lnTo>
                <a:lnTo>
                  <a:pt x="8544" y="2393"/>
                </a:lnTo>
                <a:lnTo>
                  <a:pt x="8531" y="2386"/>
                </a:lnTo>
                <a:lnTo>
                  <a:pt x="8517" y="2381"/>
                </a:lnTo>
                <a:lnTo>
                  <a:pt x="8501" y="2379"/>
                </a:lnTo>
                <a:lnTo>
                  <a:pt x="8487" y="2379"/>
                </a:lnTo>
                <a:close/>
                <a:moveTo>
                  <a:pt x="9448" y="2011"/>
                </a:moveTo>
                <a:lnTo>
                  <a:pt x="9434" y="2011"/>
                </a:lnTo>
                <a:lnTo>
                  <a:pt x="9421" y="2014"/>
                </a:lnTo>
                <a:lnTo>
                  <a:pt x="9405" y="2019"/>
                </a:lnTo>
                <a:lnTo>
                  <a:pt x="9391" y="2025"/>
                </a:lnTo>
                <a:lnTo>
                  <a:pt x="9380" y="2035"/>
                </a:lnTo>
                <a:lnTo>
                  <a:pt x="9369" y="2043"/>
                </a:lnTo>
                <a:lnTo>
                  <a:pt x="9357" y="2055"/>
                </a:lnTo>
                <a:lnTo>
                  <a:pt x="9350" y="2069"/>
                </a:lnTo>
                <a:lnTo>
                  <a:pt x="9345" y="2075"/>
                </a:lnTo>
                <a:lnTo>
                  <a:pt x="9343" y="2083"/>
                </a:lnTo>
                <a:lnTo>
                  <a:pt x="9341" y="2089"/>
                </a:lnTo>
                <a:lnTo>
                  <a:pt x="9339" y="2096"/>
                </a:lnTo>
                <a:lnTo>
                  <a:pt x="9337" y="2103"/>
                </a:lnTo>
                <a:lnTo>
                  <a:pt x="9334" y="2110"/>
                </a:lnTo>
                <a:lnTo>
                  <a:pt x="9334" y="2116"/>
                </a:lnTo>
                <a:lnTo>
                  <a:pt x="9334" y="2126"/>
                </a:lnTo>
                <a:lnTo>
                  <a:pt x="9334" y="2139"/>
                </a:lnTo>
                <a:lnTo>
                  <a:pt x="9339" y="2153"/>
                </a:lnTo>
                <a:lnTo>
                  <a:pt x="9343" y="2167"/>
                </a:lnTo>
                <a:lnTo>
                  <a:pt x="9350" y="2180"/>
                </a:lnTo>
                <a:lnTo>
                  <a:pt x="9357" y="2194"/>
                </a:lnTo>
                <a:lnTo>
                  <a:pt x="9369" y="2206"/>
                </a:lnTo>
                <a:lnTo>
                  <a:pt x="9380" y="2215"/>
                </a:lnTo>
                <a:lnTo>
                  <a:pt x="9391" y="2223"/>
                </a:lnTo>
                <a:lnTo>
                  <a:pt x="9398" y="2226"/>
                </a:lnTo>
                <a:lnTo>
                  <a:pt x="9405" y="2231"/>
                </a:lnTo>
                <a:lnTo>
                  <a:pt x="9412" y="2233"/>
                </a:lnTo>
                <a:lnTo>
                  <a:pt x="9418" y="2235"/>
                </a:lnTo>
                <a:lnTo>
                  <a:pt x="9426" y="2238"/>
                </a:lnTo>
                <a:lnTo>
                  <a:pt x="9432" y="2238"/>
                </a:lnTo>
                <a:lnTo>
                  <a:pt x="9442" y="2239"/>
                </a:lnTo>
                <a:lnTo>
                  <a:pt x="9448" y="2239"/>
                </a:lnTo>
                <a:lnTo>
                  <a:pt x="9455" y="2239"/>
                </a:lnTo>
                <a:lnTo>
                  <a:pt x="9462" y="2238"/>
                </a:lnTo>
                <a:lnTo>
                  <a:pt x="9471" y="2238"/>
                </a:lnTo>
                <a:lnTo>
                  <a:pt x="9478" y="2235"/>
                </a:lnTo>
                <a:lnTo>
                  <a:pt x="9485" y="2233"/>
                </a:lnTo>
                <a:lnTo>
                  <a:pt x="9492" y="2231"/>
                </a:lnTo>
                <a:lnTo>
                  <a:pt x="9498" y="2226"/>
                </a:lnTo>
                <a:lnTo>
                  <a:pt x="9506" y="2223"/>
                </a:lnTo>
                <a:lnTo>
                  <a:pt x="9517" y="2215"/>
                </a:lnTo>
                <a:lnTo>
                  <a:pt x="9528" y="2206"/>
                </a:lnTo>
                <a:lnTo>
                  <a:pt x="9540" y="2194"/>
                </a:lnTo>
                <a:lnTo>
                  <a:pt x="9546" y="2180"/>
                </a:lnTo>
                <a:lnTo>
                  <a:pt x="9554" y="2167"/>
                </a:lnTo>
                <a:lnTo>
                  <a:pt x="9558" y="2153"/>
                </a:lnTo>
                <a:lnTo>
                  <a:pt x="9560" y="2139"/>
                </a:lnTo>
                <a:lnTo>
                  <a:pt x="9562" y="2126"/>
                </a:lnTo>
                <a:lnTo>
                  <a:pt x="9560" y="2110"/>
                </a:lnTo>
                <a:lnTo>
                  <a:pt x="9558" y="2096"/>
                </a:lnTo>
                <a:lnTo>
                  <a:pt x="9554" y="2083"/>
                </a:lnTo>
                <a:lnTo>
                  <a:pt x="9546" y="2069"/>
                </a:lnTo>
                <a:lnTo>
                  <a:pt x="9542" y="2062"/>
                </a:lnTo>
                <a:lnTo>
                  <a:pt x="9538" y="2055"/>
                </a:lnTo>
                <a:lnTo>
                  <a:pt x="9533" y="2048"/>
                </a:lnTo>
                <a:lnTo>
                  <a:pt x="9528" y="2043"/>
                </a:lnTo>
                <a:lnTo>
                  <a:pt x="9524" y="2039"/>
                </a:lnTo>
                <a:lnTo>
                  <a:pt x="9517" y="2035"/>
                </a:lnTo>
                <a:lnTo>
                  <a:pt x="9510" y="2030"/>
                </a:lnTo>
                <a:lnTo>
                  <a:pt x="9506" y="2025"/>
                </a:lnTo>
                <a:lnTo>
                  <a:pt x="9490" y="2019"/>
                </a:lnTo>
                <a:lnTo>
                  <a:pt x="9476" y="2014"/>
                </a:lnTo>
                <a:lnTo>
                  <a:pt x="9462" y="2011"/>
                </a:lnTo>
                <a:lnTo>
                  <a:pt x="9448" y="2011"/>
                </a:lnTo>
                <a:close/>
                <a:moveTo>
                  <a:pt x="10172" y="1357"/>
                </a:moveTo>
                <a:lnTo>
                  <a:pt x="10159" y="1357"/>
                </a:lnTo>
                <a:lnTo>
                  <a:pt x="10144" y="1358"/>
                </a:lnTo>
                <a:lnTo>
                  <a:pt x="10128" y="1363"/>
                </a:lnTo>
                <a:lnTo>
                  <a:pt x="10115" y="1370"/>
                </a:lnTo>
                <a:lnTo>
                  <a:pt x="10103" y="1379"/>
                </a:lnTo>
                <a:lnTo>
                  <a:pt x="10092" y="1389"/>
                </a:lnTo>
                <a:lnTo>
                  <a:pt x="10081" y="1400"/>
                </a:lnTo>
                <a:lnTo>
                  <a:pt x="10074" y="1411"/>
                </a:lnTo>
                <a:lnTo>
                  <a:pt x="10069" y="1418"/>
                </a:lnTo>
                <a:lnTo>
                  <a:pt x="10067" y="1427"/>
                </a:lnTo>
                <a:lnTo>
                  <a:pt x="10065" y="1434"/>
                </a:lnTo>
                <a:lnTo>
                  <a:pt x="10063" y="1441"/>
                </a:lnTo>
                <a:lnTo>
                  <a:pt x="10060" y="1448"/>
                </a:lnTo>
                <a:lnTo>
                  <a:pt x="10058" y="1454"/>
                </a:lnTo>
                <a:lnTo>
                  <a:pt x="10058" y="1461"/>
                </a:lnTo>
                <a:lnTo>
                  <a:pt x="10058" y="1470"/>
                </a:lnTo>
                <a:lnTo>
                  <a:pt x="10058" y="1484"/>
                </a:lnTo>
                <a:lnTo>
                  <a:pt x="10063" y="1498"/>
                </a:lnTo>
                <a:lnTo>
                  <a:pt x="10067" y="1512"/>
                </a:lnTo>
                <a:lnTo>
                  <a:pt x="10074" y="1526"/>
                </a:lnTo>
                <a:lnTo>
                  <a:pt x="10081" y="1539"/>
                </a:lnTo>
                <a:lnTo>
                  <a:pt x="10092" y="1550"/>
                </a:lnTo>
                <a:lnTo>
                  <a:pt x="10103" y="1559"/>
                </a:lnTo>
                <a:lnTo>
                  <a:pt x="10115" y="1569"/>
                </a:lnTo>
                <a:lnTo>
                  <a:pt x="10122" y="1571"/>
                </a:lnTo>
                <a:lnTo>
                  <a:pt x="10128" y="1575"/>
                </a:lnTo>
                <a:lnTo>
                  <a:pt x="10135" y="1578"/>
                </a:lnTo>
                <a:lnTo>
                  <a:pt x="10143" y="1580"/>
                </a:lnTo>
                <a:lnTo>
                  <a:pt x="10149" y="1582"/>
                </a:lnTo>
                <a:lnTo>
                  <a:pt x="10159" y="1582"/>
                </a:lnTo>
                <a:lnTo>
                  <a:pt x="10165" y="1585"/>
                </a:lnTo>
                <a:lnTo>
                  <a:pt x="10172" y="1585"/>
                </a:lnTo>
                <a:lnTo>
                  <a:pt x="10179" y="1585"/>
                </a:lnTo>
                <a:lnTo>
                  <a:pt x="10186" y="1582"/>
                </a:lnTo>
                <a:lnTo>
                  <a:pt x="10195" y="1582"/>
                </a:lnTo>
                <a:lnTo>
                  <a:pt x="10202" y="1580"/>
                </a:lnTo>
                <a:lnTo>
                  <a:pt x="10208" y="1578"/>
                </a:lnTo>
                <a:lnTo>
                  <a:pt x="10215" y="1575"/>
                </a:lnTo>
                <a:lnTo>
                  <a:pt x="10222" y="1571"/>
                </a:lnTo>
                <a:lnTo>
                  <a:pt x="10229" y="1569"/>
                </a:lnTo>
                <a:lnTo>
                  <a:pt x="10240" y="1559"/>
                </a:lnTo>
                <a:lnTo>
                  <a:pt x="10251" y="1550"/>
                </a:lnTo>
                <a:lnTo>
                  <a:pt x="10263" y="1539"/>
                </a:lnTo>
                <a:lnTo>
                  <a:pt x="10270" y="1526"/>
                </a:lnTo>
                <a:lnTo>
                  <a:pt x="10277" y="1512"/>
                </a:lnTo>
                <a:lnTo>
                  <a:pt x="10282" y="1498"/>
                </a:lnTo>
                <a:lnTo>
                  <a:pt x="10286" y="1484"/>
                </a:lnTo>
                <a:lnTo>
                  <a:pt x="10286" y="1470"/>
                </a:lnTo>
                <a:lnTo>
                  <a:pt x="10286" y="1454"/>
                </a:lnTo>
                <a:lnTo>
                  <a:pt x="10282" y="1441"/>
                </a:lnTo>
                <a:lnTo>
                  <a:pt x="10277" y="1427"/>
                </a:lnTo>
                <a:lnTo>
                  <a:pt x="10270" y="1411"/>
                </a:lnTo>
                <a:lnTo>
                  <a:pt x="10266" y="1406"/>
                </a:lnTo>
                <a:lnTo>
                  <a:pt x="10263" y="1400"/>
                </a:lnTo>
                <a:lnTo>
                  <a:pt x="10256" y="1393"/>
                </a:lnTo>
                <a:lnTo>
                  <a:pt x="10251" y="1389"/>
                </a:lnTo>
                <a:lnTo>
                  <a:pt x="10247" y="1384"/>
                </a:lnTo>
                <a:lnTo>
                  <a:pt x="10240" y="1379"/>
                </a:lnTo>
                <a:lnTo>
                  <a:pt x="10235" y="1374"/>
                </a:lnTo>
                <a:lnTo>
                  <a:pt x="10229" y="1370"/>
                </a:lnTo>
                <a:lnTo>
                  <a:pt x="10213" y="1363"/>
                </a:lnTo>
                <a:lnTo>
                  <a:pt x="10199" y="1358"/>
                </a:lnTo>
                <a:lnTo>
                  <a:pt x="10186" y="1357"/>
                </a:lnTo>
                <a:lnTo>
                  <a:pt x="10172" y="1357"/>
                </a:lnTo>
                <a:close/>
                <a:moveTo>
                  <a:pt x="10676" y="2347"/>
                </a:moveTo>
                <a:lnTo>
                  <a:pt x="10663" y="2347"/>
                </a:lnTo>
                <a:lnTo>
                  <a:pt x="10649" y="2349"/>
                </a:lnTo>
                <a:lnTo>
                  <a:pt x="10636" y="2354"/>
                </a:lnTo>
                <a:lnTo>
                  <a:pt x="10622" y="2361"/>
                </a:lnTo>
                <a:lnTo>
                  <a:pt x="10608" y="2370"/>
                </a:lnTo>
                <a:lnTo>
                  <a:pt x="10596" y="2379"/>
                </a:lnTo>
                <a:lnTo>
                  <a:pt x="10588" y="2391"/>
                </a:lnTo>
                <a:lnTo>
                  <a:pt x="10578" y="2402"/>
                </a:lnTo>
                <a:lnTo>
                  <a:pt x="10576" y="2409"/>
                </a:lnTo>
                <a:lnTo>
                  <a:pt x="10572" y="2416"/>
                </a:lnTo>
                <a:lnTo>
                  <a:pt x="10569" y="2423"/>
                </a:lnTo>
                <a:lnTo>
                  <a:pt x="10567" y="2432"/>
                </a:lnTo>
                <a:lnTo>
                  <a:pt x="10564" y="2439"/>
                </a:lnTo>
                <a:lnTo>
                  <a:pt x="10564" y="2445"/>
                </a:lnTo>
                <a:lnTo>
                  <a:pt x="10562" y="2452"/>
                </a:lnTo>
                <a:lnTo>
                  <a:pt x="10562" y="2461"/>
                </a:lnTo>
                <a:lnTo>
                  <a:pt x="10564" y="2475"/>
                </a:lnTo>
                <a:lnTo>
                  <a:pt x="10567" y="2488"/>
                </a:lnTo>
                <a:lnTo>
                  <a:pt x="10572" y="2502"/>
                </a:lnTo>
                <a:lnTo>
                  <a:pt x="10578" y="2516"/>
                </a:lnTo>
                <a:lnTo>
                  <a:pt x="10588" y="2530"/>
                </a:lnTo>
                <a:lnTo>
                  <a:pt x="10596" y="2541"/>
                </a:lnTo>
                <a:lnTo>
                  <a:pt x="10608" y="2550"/>
                </a:lnTo>
                <a:lnTo>
                  <a:pt x="10620" y="2560"/>
                </a:lnTo>
                <a:lnTo>
                  <a:pt x="10626" y="2562"/>
                </a:lnTo>
                <a:lnTo>
                  <a:pt x="10633" y="2564"/>
                </a:lnTo>
                <a:lnTo>
                  <a:pt x="10640" y="2568"/>
                </a:lnTo>
                <a:lnTo>
                  <a:pt x="10649" y="2571"/>
                </a:lnTo>
                <a:lnTo>
                  <a:pt x="10656" y="2571"/>
                </a:lnTo>
                <a:lnTo>
                  <a:pt x="10663" y="2573"/>
                </a:lnTo>
                <a:lnTo>
                  <a:pt x="10669" y="2573"/>
                </a:lnTo>
                <a:lnTo>
                  <a:pt x="10676" y="2576"/>
                </a:lnTo>
                <a:lnTo>
                  <a:pt x="10684" y="2573"/>
                </a:lnTo>
                <a:lnTo>
                  <a:pt x="10692" y="2573"/>
                </a:lnTo>
                <a:lnTo>
                  <a:pt x="10700" y="2571"/>
                </a:lnTo>
                <a:lnTo>
                  <a:pt x="10706" y="2571"/>
                </a:lnTo>
                <a:lnTo>
                  <a:pt x="10713" y="2568"/>
                </a:lnTo>
                <a:lnTo>
                  <a:pt x="10720" y="2564"/>
                </a:lnTo>
                <a:lnTo>
                  <a:pt x="10727" y="2562"/>
                </a:lnTo>
                <a:lnTo>
                  <a:pt x="10733" y="2560"/>
                </a:lnTo>
                <a:lnTo>
                  <a:pt x="10747" y="2550"/>
                </a:lnTo>
                <a:lnTo>
                  <a:pt x="10757" y="2541"/>
                </a:lnTo>
                <a:lnTo>
                  <a:pt x="10768" y="2530"/>
                </a:lnTo>
                <a:lnTo>
                  <a:pt x="10775" y="2516"/>
                </a:lnTo>
                <a:lnTo>
                  <a:pt x="10781" y="2502"/>
                </a:lnTo>
                <a:lnTo>
                  <a:pt x="10789" y="2488"/>
                </a:lnTo>
                <a:lnTo>
                  <a:pt x="10791" y="2475"/>
                </a:lnTo>
                <a:lnTo>
                  <a:pt x="10791" y="2461"/>
                </a:lnTo>
                <a:lnTo>
                  <a:pt x="10791" y="2445"/>
                </a:lnTo>
                <a:lnTo>
                  <a:pt x="10789" y="2432"/>
                </a:lnTo>
                <a:lnTo>
                  <a:pt x="10781" y="2416"/>
                </a:lnTo>
                <a:lnTo>
                  <a:pt x="10775" y="2402"/>
                </a:lnTo>
                <a:lnTo>
                  <a:pt x="10773" y="2395"/>
                </a:lnTo>
                <a:lnTo>
                  <a:pt x="10768" y="2391"/>
                </a:lnTo>
                <a:lnTo>
                  <a:pt x="10763" y="2384"/>
                </a:lnTo>
                <a:lnTo>
                  <a:pt x="10757" y="2379"/>
                </a:lnTo>
                <a:lnTo>
                  <a:pt x="10752" y="2372"/>
                </a:lnTo>
                <a:lnTo>
                  <a:pt x="10745" y="2368"/>
                </a:lnTo>
                <a:lnTo>
                  <a:pt x="10741" y="2365"/>
                </a:lnTo>
                <a:lnTo>
                  <a:pt x="10733" y="2361"/>
                </a:lnTo>
                <a:lnTo>
                  <a:pt x="10720" y="2354"/>
                </a:lnTo>
                <a:lnTo>
                  <a:pt x="10706" y="2349"/>
                </a:lnTo>
                <a:lnTo>
                  <a:pt x="10690" y="2347"/>
                </a:lnTo>
                <a:lnTo>
                  <a:pt x="10676" y="2347"/>
                </a:lnTo>
                <a:close/>
                <a:moveTo>
                  <a:pt x="11394" y="1927"/>
                </a:moveTo>
                <a:lnTo>
                  <a:pt x="11378" y="1927"/>
                </a:lnTo>
                <a:lnTo>
                  <a:pt x="11364" y="1931"/>
                </a:lnTo>
                <a:lnTo>
                  <a:pt x="11350" y="1936"/>
                </a:lnTo>
                <a:lnTo>
                  <a:pt x="11336" y="1941"/>
                </a:lnTo>
                <a:lnTo>
                  <a:pt x="11322" y="1950"/>
                </a:lnTo>
                <a:lnTo>
                  <a:pt x="11311" y="1959"/>
                </a:lnTo>
                <a:lnTo>
                  <a:pt x="11302" y="1971"/>
                </a:lnTo>
                <a:lnTo>
                  <a:pt x="11295" y="1984"/>
                </a:lnTo>
                <a:lnTo>
                  <a:pt x="11290" y="1991"/>
                </a:lnTo>
                <a:lnTo>
                  <a:pt x="11288" y="1998"/>
                </a:lnTo>
                <a:lnTo>
                  <a:pt x="11284" y="2005"/>
                </a:lnTo>
                <a:lnTo>
                  <a:pt x="11282" y="2011"/>
                </a:lnTo>
                <a:lnTo>
                  <a:pt x="11282" y="2019"/>
                </a:lnTo>
                <a:lnTo>
                  <a:pt x="11279" y="2027"/>
                </a:lnTo>
                <a:lnTo>
                  <a:pt x="11279" y="2035"/>
                </a:lnTo>
                <a:lnTo>
                  <a:pt x="11279" y="2041"/>
                </a:lnTo>
                <a:lnTo>
                  <a:pt x="11279" y="2055"/>
                </a:lnTo>
                <a:lnTo>
                  <a:pt x="11282" y="2069"/>
                </a:lnTo>
                <a:lnTo>
                  <a:pt x="11286" y="2084"/>
                </a:lnTo>
                <a:lnTo>
                  <a:pt x="11293" y="2099"/>
                </a:lnTo>
                <a:lnTo>
                  <a:pt x="11302" y="2110"/>
                </a:lnTo>
                <a:lnTo>
                  <a:pt x="11311" y="2121"/>
                </a:lnTo>
                <a:lnTo>
                  <a:pt x="11322" y="2132"/>
                </a:lnTo>
                <a:lnTo>
                  <a:pt x="11336" y="2139"/>
                </a:lnTo>
                <a:lnTo>
                  <a:pt x="11343" y="2144"/>
                </a:lnTo>
                <a:lnTo>
                  <a:pt x="11350" y="2147"/>
                </a:lnTo>
                <a:lnTo>
                  <a:pt x="11357" y="2148"/>
                </a:lnTo>
                <a:lnTo>
                  <a:pt x="11364" y="2151"/>
                </a:lnTo>
                <a:lnTo>
                  <a:pt x="11370" y="2153"/>
                </a:lnTo>
                <a:lnTo>
                  <a:pt x="11378" y="2155"/>
                </a:lnTo>
                <a:lnTo>
                  <a:pt x="11384" y="2155"/>
                </a:lnTo>
                <a:lnTo>
                  <a:pt x="11394" y="2155"/>
                </a:lnTo>
                <a:lnTo>
                  <a:pt x="11400" y="2155"/>
                </a:lnTo>
                <a:lnTo>
                  <a:pt x="11407" y="2155"/>
                </a:lnTo>
                <a:lnTo>
                  <a:pt x="11414" y="2153"/>
                </a:lnTo>
                <a:lnTo>
                  <a:pt x="11421" y="2151"/>
                </a:lnTo>
                <a:lnTo>
                  <a:pt x="11427" y="2148"/>
                </a:lnTo>
                <a:lnTo>
                  <a:pt x="11437" y="2147"/>
                </a:lnTo>
                <a:lnTo>
                  <a:pt x="11443" y="2144"/>
                </a:lnTo>
                <a:lnTo>
                  <a:pt x="11450" y="2139"/>
                </a:lnTo>
                <a:lnTo>
                  <a:pt x="11462" y="2132"/>
                </a:lnTo>
                <a:lnTo>
                  <a:pt x="11473" y="2121"/>
                </a:lnTo>
                <a:lnTo>
                  <a:pt x="11482" y="2110"/>
                </a:lnTo>
                <a:lnTo>
                  <a:pt x="11491" y="2099"/>
                </a:lnTo>
                <a:lnTo>
                  <a:pt x="11498" y="2084"/>
                </a:lnTo>
                <a:lnTo>
                  <a:pt x="11503" y="2069"/>
                </a:lnTo>
                <a:lnTo>
                  <a:pt x="11505" y="2055"/>
                </a:lnTo>
                <a:lnTo>
                  <a:pt x="11507" y="2041"/>
                </a:lnTo>
                <a:lnTo>
                  <a:pt x="11505" y="2027"/>
                </a:lnTo>
                <a:lnTo>
                  <a:pt x="11503" y="2011"/>
                </a:lnTo>
                <a:lnTo>
                  <a:pt x="11498" y="1998"/>
                </a:lnTo>
                <a:lnTo>
                  <a:pt x="11491" y="1984"/>
                </a:lnTo>
                <a:lnTo>
                  <a:pt x="11487" y="1977"/>
                </a:lnTo>
                <a:lnTo>
                  <a:pt x="11482" y="1971"/>
                </a:lnTo>
                <a:lnTo>
                  <a:pt x="11478" y="1966"/>
                </a:lnTo>
                <a:lnTo>
                  <a:pt x="11473" y="1959"/>
                </a:lnTo>
                <a:lnTo>
                  <a:pt x="11469" y="1955"/>
                </a:lnTo>
                <a:lnTo>
                  <a:pt x="11462" y="1950"/>
                </a:lnTo>
                <a:lnTo>
                  <a:pt x="11455" y="1945"/>
                </a:lnTo>
                <a:lnTo>
                  <a:pt x="11448" y="1941"/>
                </a:lnTo>
                <a:lnTo>
                  <a:pt x="11434" y="1936"/>
                </a:lnTo>
                <a:lnTo>
                  <a:pt x="11421" y="1931"/>
                </a:lnTo>
                <a:lnTo>
                  <a:pt x="11407" y="1927"/>
                </a:lnTo>
                <a:lnTo>
                  <a:pt x="11394" y="1927"/>
                </a:lnTo>
                <a:close/>
                <a:moveTo>
                  <a:pt x="11834" y="1450"/>
                </a:moveTo>
                <a:lnTo>
                  <a:pt x="11820" y="1450"/>
                </a:lnTo>
                <a:lnTo>
                  <a:pt x="11807" y="1452"/>
                </a:lnTo>
                <a:lnTo>
                  <a:pt x="11793" y="1457"/>
                </a:lnTo>
                <a:lnTo>
                  <a:pt x="11779" y="1464"/>
                </a:lnTo>
                <a:lnTo>
                  <a:pt x="11766" y="1473"/>
                </a:lnTo>
                <a:lnTo>
                  <a:pt x="11754" y="1481"/>
                </a:lnTo>
                <a:lnTo>
                  <a:pt x="11745" y="1494"/>
                </a:lnTo>
                <a:lnTo>
                  <a:pt x="11735" y="1507"/>
                </a:lnTo>
                <a:lnTo>
                  <a:pt x="11734" y="1514"/>
                </a:lnTo>
                <a:lnTo>
                  <a:pt x="11729" y="1521"/>
                </a:lnTo>
                <a:lnTo>
                  <a:pt x="11727" y="1528"/>
                </a:lnTo>
                <a:lnTo>
                  <a:pt x="11724" y="1534"/>
                </a:lnTo>
                <a:lnTo>
                  <a:pt x="11722" y="1542"/>
                </a:lnTo>
                <a:lnTo>
                  <a:pt x="11722" y="1548"/>
                </a:lnTo>
                <a:lnTo>
                  <a:pt x="11719" y="1555"/>
                </a:lnTo>
                <a:lnTo>
                  <a:pt x="11719" y="1564"/>
                </a:lnTo>
                <a:lnTo>
                  <a:pt x="11722" y="1578"/>
                </a:lnTo>
                <a:lnTo>
                  <a:pt x="11724" y="1591"/>
                </a:lnTo>
                <a:lnTo>
                  <a:pt x="11729" y="1605"/>
                </a:lnTo>
                <a:lnTo>
                  <a:pt x="11735" y="1619"/>
                </a:lnTo>
                <a:lnTo>
                  <a:pt x="11745" y="1633"/>
                </a:lnTo>
                <a:lnTo>
                  <a:pt x="11754" y="1644"/>
                </a:lnTo>
                <a:lnTo>
                  <a:pt x="11766" y="1653"/>
                </a:lnTo>
                <a:lnTo>
                  <a:pt x="11779" y="1662"/>
                </a:lnTo>
                <a:lnTo>
                  <a:pt x="11786" y="1665"/>
                </a:lnTo>
                <a:lnTo>
                  <a:pt x="11793" y="1669"/>
                </a:lnTo>
                <a:lnTo>
                  <a:pt x="11799" y="1671"/>
                </a:lnTo>
                <a:lnTo>
                  <a:pt x="11807" y="1674"/>
                </a:lnTo>
                <a:lnTo>
                  <a:pt x="11813" y="1676"/>
                </a:lnTo>
                <a:lnTo>
                  <a:pt x="11820" y="1676"/>
                </a:lnTo>
                <a:lnTo>
                  <a:pt x="11827" y="1678"/>
                </a:lnTo>
                <a:lnTo>
                  <a:pt x="11834" y="1678"/>
                </a:lnTo>
                <a:lnTo>
                  <a:pt x="11843" y="1678"/>
                </a:lnTo>
                <a:lnTo>
                  <a:pt x="11850" y="1676"/>
                </a:lnTo>
                <a:lnTo>
                  <a:pt x="11857" y="1676"/>
                </a:lnTo>
                <a:lnTo>
                  <a:pt x="11863" y="1674"/>
                </a:lnTo>
                <a:lnTo>
                  <a:pt x="11871" y="1671"/>
                </a:lnTo>
                <a:lnTo>
                  <a:pt x="11877" y="1669"/>
                </a:lnTo>
                <a:lnTo>
                  <a:pt x="11884" y="1665"/>
                </a:lnTo>
                <a:lnTo>
                  <a:pt x="11891" y="1662"/>
                </a:lnTo>
                <a:lnTo>
                  <a:pt x="11905" y="1653"/>
                </a:lnTo>
                <a:lnTo>
                  <a:pt x="11916" y="1644"/>
                </a:lnTo>
                <a:lnTo>
                  <a:pt x="11925" y="1633"/>
                </a:lnTo>
                <a:lnTo>
                  <a:pt x="11935" y="1619"/>
                </a:lnTo>
                <a:lnTo>
                  <a:pt x="11941" y="1605"/>
                </a:lnTo>
                <a:lnTo>
                  <a:pt x="11946" y="1591"/>
                </a:lnTo>
                <a:lnTo>
                  <a:pt x="11948" y="1578"/>
                </a:lnTo>
                <a:lnTo>
                  <a:pt x="11948" y="1564"/>
                </a:lnTo>
                <a:lnTo>
                  <a:pt x="11948" y="1548"/>
                </a:lnTo>
                <a:lnTo>
                  <a:pt x="11946" y="1534"/>
                </a:lnTo>
                <a:lnTo>
                  <a:pt x="11941" y="1521"/>
                </a:lnTo>
                <a:lnTo>
                  <a:pt x="11935" y="1507"/>
                </a:lnTo>
                <a:lnTo>
                  <a:pt x="11930" y="1500"/>
                </a:lnTo>
                <a:lnTo>
                  <a:pt x="11925" y="1494"/>
                </a:lnTo>
                <a:lnTo>
                  <a:pt x="11920" y="1486"/>
                </a:lnTo>
                <a:lnTo>
                  <a:pt x="11916" y="1481"/>
                </a:lnTo>
                <a:lnTo>
                  <a:pt x="11909" y="1477"/>
                </a:lnTo>
                <a:lnTo>
                  <a:pt x="11905" y="1473"/>
                </a:lnTo>
                <a:lnTo>
                  <a:pt x="11898" y="1468"/>
                </a:lnTo>
                <a:lnTo>
                  <a:pt x="11891" y="1464"/>
                </a:lnTo>
                <a:lnTo>
                  <a:pt x="11877" y="1457"/>
                </a:lnTo>
                <a:lnTo>
                  <a:pt x="11863" y="1452"/>
                </a:lnTo>
                <a:lnTo>
                  <a:pt x="11847" y="1450"/>
                </a:lnTo>
                <a:lnTo>
                  <a:pt x="11834" y="1450"/>
                </a:lnTo>
                <a:close/>
                <a:moveTo>
                  <a:pt x="12375" y="3041"/>
                </a:moveTo>
                <a:lnTo>
                  <a:pt x="12361" y="3041"/>
                </a:lnTo>
                <a:lnTo>
                  <a:pt x="12345" y="3045"/>
                </a:lnTo>
                <a:lnTo>
                  <a:pt x="12332" y="3050"/>
                </a:lnTo>
                <a:lnTo>
                  <a:pt x="12318" y="3055"/>
                </a:lnTo>
                <a:lnTo>
                  <a:pt x="12307" y="3064"/>
                </a:lnTo>
                <a:lnTo>
                  <a:pt x="12295" y="3073"/>
                </a:lnTo>
                <a:lnTo>
                  <a:pt x="12284" y="3085"/>
                </a:lnTo>
                <a:lnTo>
                  <a:pt x="12276" y="3098"/>
                </a:lnTo>
                <a:lnTo>
                  <a:pt x="12272" y="3105"/>
                </a:lnTo>
                <a:lnTo>
                  <a:pt x="12270" y="3112"/>
                </a:lnTo>
                <a:lnTo>
                  <a:pt x="12268" y="3119"/>
                </a:lnTo>
                <a:lnTo>
                  <a:pt x="12265" y="3125"/>
                </a:lnTo>
                <a:lnTo>
                  <a:pt x="12263" y="3133"/>
                </a:lnTo>
                <a:lnTo>
                  <a:pt x="12260" y="3139"/>
                </a:lnTo>
                <a:lnTo>
                  <a:pt x="12260" y="3149"/>
                </a:lnTo>
                <a:lnTo>
                  <a:pt x="12260" y="3155"/>
                </a:lnTo>
                <a:lnTo>
                  <a:pt x="12260" y="3169"/>
                </a:lnTo>
                <a:lnTo>
                  <a:pt x="12263" y="3182"/>
                </a:lnTo>
                <a:lnTo>
                  <a:pt x="12270" y="3197"/>
                </a:lnTo>
                <a:lnTo>
                  <a:pt x="12276" y="3210"/>
                </a:lnTo>
                <a:lnTo>
                  <a:pt x="12284" y="3224"/>
                </a:lnTo>
                <a:lnTo>
                  <a:pt x="12295" y="3235"/>
                </a:lnTo>
                <a:lnTo>
                  <a:pt x="12307" y="3244"/>
                </a:lnTo>
                <a:lnTo>
                  <a:pt x="12318" y="3254"/>
                </a:lnTo>
                <a:lnTo>
                  <a:pt x="12324" y="3258"/>
                </a:lnTo>
                <a:lnTo>
                  <a:pt x="12332" y="3260"/>
                </a:lnTo>
                <a:lnTo>
                  <a:pt x="12338" y="3262"/>
                </a:lnTo>
                <a:lnTo>
                  <a:pt x="12345" y="3265"/>
                </a:lnTo>
                <a:lnTo>
                  <a:pt x="12352" y="3267"/>
                </a:lnTo>
                <a:lnTo>
                  <a:pt x="12359" y="3267"/>
                </a:lnTo>
                <a:lnTo>
                  <a:pt x="12368" y="3270"/>
                </a:lnTo>
                <a:lnTo>
                  <a:pt x="12375" y="3270"/>
                </a:lnTo>
                <a:lnTo>
                  <a:pt x="12382" y="3270"/>
                </a:lnTo>
                <a:lnTo>
                  <a:pt x="12388" y="3267"/>
                </a:lnTo>
                <a:lnTo>
                  <a:pt x="12396" y="3267"/>
                </a:lnTo>
                <a:lnTo>
                  <a:pt x="12404" y="3265"/>
                </a:lnTo>
                <a:lnTo>
                  <a:pt x="12412" y="3262"/>
                </a:lnTo>
                <a:lnTo>
                  <a:pt x="12418" y="3260"/>
                </a:lnTo>
                <a:lnTo>
                  <a:pt x="12425" y="3258"/>
                </a:lnTo>
                <a:lnTo>
                  <a:pt x="12432" y="3254"/>
                </a:lnTo>
                <a:lnTo>
                  <a:pt x="12444" y="3244"/>
                </a:lnTo>
                <a:lnTo>
                  <a:pt x="12455" y="3235"/>
                </a:lnTo>
                <a:lnTo>
                  <a:pt x="12464" y="3224"/>
                </a:lnTo>
                <a:lnTo>
                  <a:pt x="12473" y="3210"/>
                </a:lnTo>
                <a:lnTo>
                  <a:pt x="12480" y="3197"/>
                </a:lnTo>
                <a:lnTo>
                  <a:pt x="12485" y="3182"/>
                </a:lnTo>
                <a:lnTo>
                  <a:pt x="12487" y="3169"/>
                </a:lnTo>
                <a:lnTo>
                  <a:pt x="12489" y="3155"/>
                </a:lnTo>
                <a:lnTo>
                  <a:pt x="12487" y="3139"/>
                </a:lnTo>
                <a:lnTo>
                  <a:pt x="12485" y="3125"/>
                </a:lnTo>
                <a:lnTo>
                  <a:pt x="12480" y="3112"/>
                </a:lnTo>
                <a:lnTo>
                  <a:pt x="12473" y="3098"/>
                </a:lnTo>
                <a:lnTo>
                  <a:pt x="12468" y="3091"/>
                </a:lnTo>
                <a:lnTo>
                  <a:pt x="12464" y="3085"/>
                </a:lnTo>
                <a:lnTo>
                  <a:pt x="12460" y="3080"/>
                </a:lnTo>
                <a:lnTo>
                  <a:pt x="12455" y="3073"/>
                </a:lnTo>
                <a:lnTo>
                  <a:pt x="12450" y="3069"/>
                </a:lnTo>
                <a:lnTo>
                  <a:pt x="12444" y="3064"/>
                </a:lnTo>
                <a:lnTo>
                  <a:pt x="12436" y="3059"/>
                </a:lnTo>
                <a:lnTo>
                  <a:pt x="12430" y="3055"/>
                </a:lnTo>
                <a:lnTo>
                  <a:pt x="12416" y="3050"/>
                </a:lnTo>
                <a:lnTo>
                  <a:pt x="12402" y="3045"/>
                </a:lnTo>
                <a:lnTo>
                  <a:pt x="12388" y="3041"/>
                </a:lnTo>
                <a:lnTo>
                  <a:pt x="12375" y="3041"/>
                </a:lnTo>
                <a:close/>
                <a:moveTo>
                  <a:pt x="12820" y="2964"/>
                </a:moveTo>
                <a:lnTo>
                  <a:pt x="12806" y="2964"/>
                </a:lnTo>
                <a:lnTo>
                  <a:pt x="12793" y="2966"/>
                </a:lnTo>
                <a:lnTo>
                  <a:pt x="12779" y="2970"/>
                </a:lnTo>
                <a:lnTo>
                  <a:pt x="12765" y="2977"/>
                </a:lnTo>
                <a:lnTo>
                  <a:pt x="12752" y="2986"/>
                </a:lnTo>
                <a:lnTo>
                  <a:pt x="12740" y="2996"/>
                </a:lnTo>
                <a:lnTo>
                  <a:pt x="12731" y="3007"/>
                </a:lnTo>
                <a:lnTo>
                  <a:pt x="12722" y="3021"/>
                </a:lnTo>
                <a:lnTo>
                  <a:pt x="12720" y="3028"/>
                </a:lnTo>
                <a:lnTo>
                  <a:pt x="12715" y="3034"/>
                </a:lnTo>
                <a:lnTo>
                  <a:pt x="12713" y="3041"/>
                </a:lnTo>
                <a:lnTo>
                  <a:pt x="12710" y="3048"/>
                </a:lnTo>
                <a:lnTo>
                  <a:pt x="12710" y="3055"/>
                </a:lnTo>
                <a:lnTo>
                  <a:pt x="12709" y="3061"/>
                </a:lnTo>
                <a:lnTo>
                  <a:pt x="12709" y="3069"/>
                </a:lnTo>
                <a:lnTo>
                  <a:pt x="12706" y="3077"/>
                </a:lnTo>
                <a:lnTo>
                  <a:pt x="12709" y="3091"/>
                </a:lnTo>
                <a:lnTo>
                  <a:pt x="12710" y="3105"/>
                </a:lnTo>
                <a:lnTo>
                  <a:pt x="12715" y="3119"/>
                </a:lnTo>
                <a:lnTo>
                  <a:pt x="12722" y="3133"/>
                </a:lnTo>
                <a:lnTo>
                  <a:pt x="12731" y="3146"/>
                </a:lnTo>
                <a:lnTo>
                  <a:pt x="12740" y="3157"/>
                </a:lnTo>
                <a:lnTo>
                  <a:pt x="12752" y="3167"/>
                </a:lnTo>
                <a:lnTo>
                  <a:pt x="12765" y="3176"/>
                </a:lnTo>
                <a:lnTo>
                  <a:pt x="12772" y="3178"/>
                </a:lnTo>
                <a:lnTo>
                  <a:pt x="12779" y="3182"/>
                </a:lnTo>
                <a:lnTo>
                  <a:pt x="12786" y="3185"/>
                </a:lnTo>
                <a:lnTo>
                  <a:pt x="12793" y="3187"/>
                </a:lnTo>
                <a:lnTo>
                  <a:pt x="12800" y="3189"/>
                </a:lnTo>
                <a:lnTo>
                  <a:pt x="12806" y="3189"/>
                </a:lnTo>
                <a:lnTo>
                  <a:pt x="12813" y="3192"/>
                </a:lnTo>
                <a:lnTo>
                  <a:pt x="12820" y="3192"/>
                </a:lnTo>
                <a:lnTo>
                  <a:pt x="12829" y="3192"/>
                </a:lnTo>
                <a:lnTo>
                  <a:pt x="12836" y="3189"/>
                </a:lnTo>
                <a:lnTo>
                  <a:pt x="12843" y="3189"/>
                </a:lnTo>
                <a:lnTo>
                  <a:pt x="12849" y="3187"/>
                </a:lnTo>
                <a:lnTo>
                  <a:pt x="12857" y="3185"/>
                </a:lnTo>
                <a:lnTo>
                  <a:pt x="12864" y="3182"/>
                </a:lnTo>
                <a:lnTo>
                  <a:pt x="12870" y="3178"/>
                </a:lnTo>
                <a:lnTo>
                  <a:pt x="12877" y="3176"/>
                </a:lnTo>
                <a:lnTo>
                  <a:pt x="12891" y="3167"/>
                </a:lnTo>
                <a:lnTo>
                  <a:pt x="12902" y="3157"/>
                </a:lnTo>
                <a:lnTo>
                  <a:pt x="12911" y="3146"/>
                </a:lnTo>
                <a:lnTo>
                  <a:pt x="12921" y="3133"/>
                </a:lnTo>
                <a:lnTo>
                  <a:pt x="12927" y="3119"/>
                </a:lnTo>
                <a:lnTo>
                  <a:pt x="12932" y="3105"/>
                </a:lnTo>
                <a:lnTo>
                  <a:pt x="12934" y="3091"/>
                </a:lnTo>
                <a:lnTo>
                  <a:pt x="12934" y="3077"/>
                </a:lnTo>
                <a:lnTo>
                  <a:pt x="12934" y="3061"/>
                </a:lnTo>
                <a:lnTo>
                  <a:pt x="12932" y="3048"/>
                </a:lnTo>
                <a:lnTo>
                  <a:pt x="12927" y="3034"/>
                </a:lnTo>
                <a:lnTo>
                  <a:pt x="12921" y="3021"/>
                </a:lnTo>
                <a:lnTo>
                  <a:pt x="12916" y="3013"/>
                </a:lnTo>
                <a:lnTo>
                  <a:pt x="12911" y="3007"/>
                </a:lnTo>
                <a:lnTo>
                  <a:pt x="12907" y="3000"/>
                </a:lnTo>
                <a:lnTo>
                  <a:pt x="12902" y="2996"/>
                </a:lnTo>
                <a:lnTo>
                  <a:pt x="12895" y="2991"/>
                </a:lnTo>
                <a:lnTo>
                  <a:pt x="12891" y="2986"/>
                </a:lnTo>
                <a:lnTo>
                  <a:pt x="12884" y="2981"/>
                </a:lnTo>
                <a:lnTo>
                  <a:pt x="12877" y="2977"/>
                </a:lnTo>
                <a:lnTo>
                  <a:pt x="12864" y="2970"/>
                </a:lnTo>
                <a:lnTo>
                  <a:pt x="12849" y="2966"/>
                </a:lnTo>
                <a:lnTo>
                  <a:pt x="12836" y="2964"/>
                </a:lnTo>
                <a:lnTo>
                  <a:pt x="12820" y="2964"/>
                </a:lnTo>
                <a:close/>
                <a:moveTo>
                  <a:pt x="18251" y="6290"/>
                </a:moveTo>
                <a:lnTo>
                  <a:pt x="18238" y="6290"/>
                </a:lnTo>
                <a:lnTo>
                  <a:pt x="18224" y="6294"/>
                </a:lnTo>
                <a:lnTo>
                  <a:pt x="18210" y="6299"/>
                </a:lnTo>
                <a:lnTo>
                  <a:pt x="18196" y="6304"/>
                </a:lnTo>
                <a:lnTo>
                  <a:pt x="18182" y="6313"/>
                </a:lnTo>
                <a:lnTo>
                  <a:pt x="18171" y="6321"/>
                </a:lnTo>
                <a:lnTo>
                  <a:pt x="18162" y="6333"/>
                </a:lnTo>
                <a:lnTo>
                  <a:pt x="18153" y="6347"/>
                </a:lnTo>
                <a:lnTo>
                  <a:pt x="18149" y="6353"/>
                </a:lnTo>
                <a:lnTo>
                  <a:pt x="18146" y="6361"/>
                </a:lnTo>
                <a:lnTo>
                  <a:pt x="18144" y="6368"/>
                </a:lnTo>
                <a:lnTo>
                  <a:pt x="18141" y="6374"/>
                </a:lnTo>
                <a:lnTo>
                  <a:pt x="18139" y="6381"/>
                </a:lnTo>
                <a:lnTo>
                  <a:pt x="18139" y="6390"/>
                </a:lnTo>
                <a:lnTo>
                  <a:pt x="18137" y="6397"/>
                </a:lnTo>
                <a:lnTo>
                  <a:pt x="18137" y="6404"/>
                </a:lnTo>
                <a:lnTo>
                  <a:pt x="18139" y="6417"/>
                </a:lnTo>
                <a:lnTo>
                  <a:pt x="18141" y="6431"/>
                </a:lnTo>
                <a:lnTo>
                  <a:pt x="18146" y="6445"/>
                </a:lnTo>
                <a:lnTo>
                  <a:pt x="18153" y="6461"/>
                </a:lnTo>
                <a:lnTo>
                  <a:pt x="18162" y="6473"/>
                </a:lnTo>
                <a:lnTo>
                  <a:pt x="18171" y="6484"/>
                </a:lnTo>
                <a:lnTo>
                  <a:pt x="18182" y="6495"/>
                </a:lnTo>
                <a:lnTo>
                  <a:pt x="18194" y="6502"/>
                </a:lnTo>
                <a:lnTo>
                  <a:pt x="18201" y="6507"/>
                </a:lnTo>
                <a:lnTo>
                  <a:pt x="18208" y="6509"/>
                </a:lnTo>
                <a:lnTo>
                  <a:pt x="18214" y="6511"/>
                </a:lnTo>
                <a:lnTo>
                  <a:pt x="18222" y="6513"/>
                </a:lnTo>
                <a:lnTo>
                  <a:pt x="18230" y="6516"/>
                </a:lnTo>
                <a:lnTo>
                  <a:pt x="18238" y="6518"/>
                </a:lnTo>
                <a:lnTo>
                  <a:pt x="18244" y="6518"/>
                </a:lnTo>
                <a:lnTo>
                  <a:pt x="18251" y="6518"/>
                </a:lnTo>
                <a:lnTo>
                  <a:pt x="18258" y="6518"/>
                </a:lnTo>
                <a:lnTo>
                  <a:pt x="18267" y="6518"/>
                </a:lnTo>
                <a:lnTo>
                  <a:pt x="18274" y="6516"/>
                </a:lnTo>
                <a:lnTo>
                  <a:pt x="18281" y="6513"/>
                </a:lnTo>
                <a:lnTo>
                  <a:pt x="18288" y="6511"/>
                </a:lnTo>
                <a:lnTo>
                  <a:pt x="18294" y="6509"/>
                </a:lnTo>
                <a:lnTo>
                  <a:pt x="18302" y="6507"/>
                </a:lnTo>
                <a:lnTo>
                  <a:pt x="18308" y="6502"/>
                </a:lnTo>
                <a:lnTo>
                  <a:pt x="18320" y="6495"/>
                </a:lnTo>
                <a:lnTo>
                  <a:pt x="18331" y="6484"/>
                </a:lnTo>
                <a:lnTo>
                  <a:pt x="18342" y="6473"/>
                </a:lnTo>
                <a:lnTo>
                  <a:pt x="18350" y="6461"/>
                </a:lnTo>
                <a:lnTo>
                  <a:pt x="18356" y="6445"/>
                </a:lnTo>
                <a:lnTo>
                  <a:pt x="18361" y="6431"/>
                </a:lnTo>
                <a:lnTo>
                  <a:pt x="18366" y="6417"/>
                </a:lnTo>
                <a:lnTo>
                  <a:pt x="18366" y="6404"/>
                </a:lnTo>
                <a:lnTo>
                  <a:pt x="18366" y="6390"/>
                </a:lnTo>
                <a:lnTo>
                  <a:pt x="18361" y="6374"/>
                </a:lnTo>
                <a:lnTo>
                  <a:pt x="18356" y="6361"/>
                </a:lnTo>
                <a:lnTo>
                  <a:pt x="18350" y="6347"/>
                </a:lnTo>
                <a:lnTo>
                  <a:pt x="18347" y="6340"/>
                </a:lnTo>
                <a:lnTo>
                  <a:pt x="18342" y="6333"/>
                </a:lnTo>
                <a:lnTo>
                  <a:pt x="18338" y="6329"/>
                </a:lnTo>
                <a:lnTo>
                  <a:pt x="18331" y="6321"/>
                </a:lnTo>
                <a:lnTo>
                  <a:pt x="18326" y="6317"/>
                </a:lnTo>
                <a:lnTo>
                  <a:pt x="18320" y="6313"/>
                </a:lnTo>
                <a:lnTo>
                  <a:pt x="18315" y="6308"/>
                </a:lnTo>
                <a:lnTo>
                  <a:pt x="18308" y="6304"/>
                </a:lnTo>
                <a:lnTo>
                  <a:pt x="18294" y="6299"/>
                </a:lnTo>
                <a:lnTo>
                  <a:pt x="18278" y="6294"/>
                </a:lnTo>
                <a:lnTo>
                  <a:pt x="18265" y="6290"/>
                </a:lnTo>
                <a:lnTo>
                  <a:pt x="18251" y="6290"/>
                </a:lnTo>
                <a:close/>
                <a:moveTo>
                  <a:pt x="18304" y="6618"/>
                </a:moveTo>
                <a:lnTo>
                  <a:pt x="18290" y="6618"/>
                </a:lnTo>
                <a:lnTo>
                  <a:pt x="18276" y="6623"/>
                </a:lnTo>
                <a:lnTo>
                  <a:pt x="18260" y="6628"/>
                </a:lnTo>
                <a:lnTo>
                  <a:pt x="18246" y="6632"/>
                </a:lnTo>
                <a:lnTo>
                  <a:pt x="18235" y="6641"/>
                </a:lnTo>
                <a:lnTo>
                  <a:pt x="18224" y="6650"/>
                </a:lnTo>
                <a:lnTo>
                  <a:pt x="18212" y="6661"/>
                </a:lnTo>
                <a:lnTo>
                  <a:pt x="18206" y="6676"/>
                </a:lnTo>
                <a:lnTo>
                  <a:pt x="18201" y="6682"/>
                </a:lnTo>
                <a:lnTo>
                  <a:pt x="18198" y="6689"/>
                </a:lnTo>
                <a:lnTo>
                  <a:pt x="18196" y="6696"/>
                </a:lnTo>
                <a:lnTo>
                  <a:pt x="18194" y="6703"/>
                </a:lnTo>
                <a:lnTo>
                  <a:pt x="18192" y="6709"/>
                </a:lnTo>
                <a:lnTo>
                  <a:pt x="18190" y="6717"/>
                </a:lnTo>
                <a:lnTo>
                  <a:pt x="18190" y="6725"/>
                </a:lnTo>
                <a:lnTo>
                  <a:pt x="18190" y="6733"/>
                </a:lnTo>
                <a:lnTo>
                  <a:pt x="18190" y="6746"/>
                </a:lnTo>
                <a:lnTo>
                  <a:pt x="18194" y="6760"/>
                </a:lnTo>
                <a:lnTo>
                  <a:pt x="18198" y="6774"/>
                </a:lnTo>
                <a:lnTo>
                  <a:pt x="18206" y="6790"/>
                </a:lnTo>
                <a:lnTo>
                  <a:pt x="18212" y="6801"/>
                </a:lnTo>
                <a:lnTo>
                  <a:pt x="18224" y="6813"/>
                </a:lnTo>
                <a:lnTo>
                  <a:pt x="18235" y="6824"/>
                </a:lnTo>
                <a:lnTo>
                  <a:pt x="18246" y="6831"/>
                </a:lnTo>
                <a:lnTo>
                  <a:pt x="18254" y="6835"/>
                </a:lnTo>
                <a:lnTo>
                  <a:pt x="18260" y="6838"/>
                </a:lnTo>
                <a:lnTo>
                  <a:pt x="18267" y="6840"/>
                </a:lnTo>
                <a:lnTo>
                  <a:pt x="18274" y="6842"/>
                </a:lnTo>
                <a:lnTo>
                  <a:pt x="18281" y="6845"/>
                </a:lnTo>
                <a:lnTo>
                  <a:pt x="18290" y="6847"/>
                </a:lnTo>
                <a:lnTo>
                  <a:pt x="18297" y="6847"/>
                </a:lnTo>
                <a:lnTo>
                  <a:pt x="18304" y="6847"/>
                </a:lnTo>
                <a:lnTo>
                  <a:pt x="18310" y="6847"/>
                </a:lnTo>
                <a:lnTo>
                  <a:pt x="18318" y="6847"/>
                </a:lnTo>
                <a:lnTo>
                  <a:pt x="18326" y="6845"/>
                </a:lnTo>
                <a:lnTo>
                  <a:pt x="18334" y="6842"/>
                </a:lnTo>
                <a:lnTo>
                  <a:pt x="18340" y="6840"/>
                </a:lnTo>
                <a:lnTo>
                  <a:pt x="18347" y="6838"/>
                </a:lnTo>
                <a:lnTo>
                  <a:pt x="18354" y="6835"/>
                </a:lnTo>
                <a:lnTo>
                  <a:pt x="18361" y="6831"/>
                </a:lnTo>
                <a:lnTo>
                  <a:pt x="18372" y="6824"/>
                </a:lnTo>
                <a:lnTo>
                  <a:pt x="18383" y="6813"/>
                </a:lnTo>
                <a:lnTo>
                  <a:pt x="18395" y="6801"/>
                </a:lnTo>
                <a:lnTo>
                  <a:pt x="18402" y="6790"/>
                </a:lnTo>
                <a:lnTo>
                  <a:pt x="18409" y="6774"/>
                </a:lnTo>
                <a:lnTo>
                  <a:pt x="18413" y="6760"/>
                </a:lnTo>
                <a:lnTo>
                  <a:pt x="18418" y="6746"/>
                </a:lnTo>
                <a:lnTo>
                  <a:pt x="18418" y="6733"/>
                </a:lnTo>
                <a:lnTo>
                  <a:pt x="18418" y="6719"/>
                </a:lnTo>
                <a:lnTo>
                  <a:pt x="18413" y="6703"/>
                </a:lnTo>
                <a:lnTo>
                  <a:pt x="18409" y="6689"/>
                </a:lnTo>
                <a:lnTo>
                  <a:pt x="18402" y="6676"/>
                </a:lnTo>
                <a:lnTo>
                  <a:pt x="18397" y="6669"/>
                </a:lnTo>
                <a:lnTo>
                  <a:pt x="18395" y="6661"/>
                </a:lnTo>
                <a:lnTo>
                  <a:pt x="18388" y="6657"/>
                </a:lnTo>
                <a:lnTo>
                  <a:pt x="18383" y="6650"/>
                </a:lnTo>
                <a:lnTo>
                  <a:pt x="18379" y="6645"/>
                </a:lnTo>
                <a:lnTo>
                  <a:pt x="18372" y="6641"/>
                </a:lnTo>
                <a:lnTo>
                  <a:pt x="18367" y="6637"/>
                </a:lnTo>
                <a:lnTo>
                  <a:pt x="18361" y="6632"/>
                </a:lnTo>
                <a:lnTo>
                  <a:pt x="18345" y="6628"/>
                </a:lnTo>
                <a:lnTo>
                  <a:pt x="18331" y="6623"/>
                </a:lnTo>
                <a:lnTo>
                  <a:pt x="18318" y="6618"/>
                </a:lnTo>
                <a:lnTo>
                  <a:pt x="18304" y="6618"/>
                </a:lnTo>
                <a:close/>
              </a:path>
            </a:pathLst>
          </a:custGeom>
          <a:solidFill>
            <a:srgbClr val="DD2A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92"/>
          <p:cNvSpPr>
            <a:spLocks noEditPoints="1"/>
          </p:cNvSpPr>
          <p:nvPr/>
        </p:nvSpPr>
        <p:spPr bwMode="auto">
          <a:xfrm>
            <a:off x="2002285" y="1273727"/>
            <a:ext cx="5802100" cy="2065345"/>
          </a:xfrm>
          <a:custGeom>
            <a:avLst/>
            <a:gdLst>
              <a:gd name="T0" fmla="*/ 18190 w 18418"/>
              <a:gd name="T1" fmla="*/ 6986 h 6986"/>
              <a:gd name="T2" fmla="*/ 18251 w 18418"/>
              <a:gd name="T3" fmla="*/ 6682 h 6986"/>
              <a:gd name="T4" fmla="*/ 18137 w 18418"/>
              <a:gd name="T5" fmla="*/ 6682 h 6986"/>
              <a:gd name="T6" fmla="*/ 12820 w 18418"/>
              <a:gd name="T7" fmla="*/ 3336 h 6986"/>
              <a:gd name="T8" fmla="*/ 12706 w 18418"/>
              <a:gd name="T9" fmla="*/ 3336 h 6986"/>
              <a:gd name="T10" fmla="*/ 12375 w 18418"/>
              <a:gd name="T11" fmla="*/ 3527 h 6986"/>
              <a:gd name="T12" fmla="*/ 12260 w 18418"/>
              <a:gd name="T13" fmla="*/ 3527 h 6986"/>
              <a:gd name="T14" fmla="*/ 11834 w 18418"/>
              <a:gd name="T15" fmla="*/ 1767 h 6986"/>
              <a:gd name="T16" fmla="*/ 11719 w 18418"/>
              <a:gd name="T17" fmla="*/ 1767 h 6986"/>
              <a:gd name="T18" fmla="*/ 11394 w 18418"/>
              <a:gd name="T19" fmla="*/ 2242 h 6986"/>
              <a:gd name="T20" fmla="*/ 11279 w 18418"/>
              <a:gd name="T21" fmla="*/ 2242 h 6986"/>
              <a:gd name="T22" fmla="*/ 10676 w 18418"/>
              <a:gd name="T23" fmla="*/ 2720 h 6986"/>
              <a:gd name="T24" fmla="*/ 10562 w 18418"/>
              <a:gd name="T25" fmla="*/ 2720 h 6986"/>
              <a:gd name="T26" fmla="*/ 10172 w 18418"/>
              <a:gd name="T27" fmla="*/ 1674 h 6986"/>
              <a:gd name="T28" fmla="*/ 10058 w 18418"/>
              <a:gd name="T29" fmla="*/ 1674 h 6986"/>
              <a:gd name="T30" fmla="*/ 9448 w 18418"/>
              <a:gd name="T31" fmla="*/ 2343 h 6986"/>
              <a:gd name="T32" fmla="*/ 9334 w 18418"/>
              <a:gd name="T33" fmla="*/ 2343 h 6986"/>
              <a:gd name="T34" fmla="*/ 8487 w 18418"/>
              <a:gd name="T35" fmla="*/ 2717 h 6986"/>
              <a:gd name="T36" fmla="*/ 8373 w 18418"/>
              <a:gd name="T37" fmla="*/ 2717 h 6986"/>
              <a:gd name="T38" fmla="*/ 7827 w 18418"/>
              <a:gd name="T39" fmla="*/ 1941 h 6986"/>
              <a:gd name="T40" fmla="*/ 7714 w 18418"/>
              <a:gd name="T41" fmla="*/ 1941 h 6986"/>
              <a:gd name="T42" fmla="*/ 6996 w 18418"/>
              <a:gd name="T43" fmla="*/ 932 h 6986"/>
              <a:gd name="T44" fmla="*/ 6882 w 18418"/>
              <a:gd name="T45" fmla="*/ 932 h 6986"/>
              <a:gd name="T46" fmla="*/ 6496 w 18418"/>
              <a:gd name="T47" fmla="*/ 1840 h 6986"/>
              <a:gd name="T48" fmla="*/ 6383 w 18418"/>
              <a:gd name="T49" fmla="*/ 1840 h 6986"/>
              <a:gd name="T50" fmla="*/ 5882 w 18418"/>
              <a:gd name="T51" fmla="*/ 2011 h 6986"/>
              <a:gd name="T52" fmla="*/ 5769 w 18418"/>
              <a:gd name="T53" fmla="*/ 2011 h 6986"/>
              <a:gd name="T54" fmla="*/ 5277 w 18418"/>
              <a:gd name="T55" fmla="*/ 2007 h 6986"/>
              <a:gd name="T56" fmla="*/ 5164 w 18418"/>
              <a:gd name="T57" fmla="*/ 2007 h 6986"/>
              <a:gd name="T58" fmla="*/ 4474 w 18418"/>
              <a:gd name="T59" fmla="*/ 1518 h 6986"/>
              <a:gd name="T60" fmla="*/ 4360 w 18418"/>
              <a:gd name="T61" fmla="*/ 1518 h 6986"/>
              <a:gd name="T62" fmla="*/ 3962 w 18418"/>
              <a:gd name="T63" fmla="*/ 952 h 6986"/>
              <a:gd name="T64" fmla="*/ 3849 w 18418"/>
              <a:gd name="T65" fmla="*/ 952 h 6986"/>
              <a:gd name="T66" fmla="*/ 3259 w 18418"/>
              <a:gd name="T67" fmla="*/ 943 h 6986"/>
              <a:gd name="T68" fmla="*/ 3145 w 18418"/>
              <a:gd name="T69" fmla="*/ 943 h 6986"/>
              <a:gd name="T70" fmla="*/ 2373 w 18418"/>
              <a:gd name="T71" fmla="*/ 706 h 6986"/>
              <a:gd name="T72" fmla="*/ 2260 w 18418"/>
              <a:gd name="T73" fmla="*/ 706 h 6986"/>
              <a:gd name="T74" fmla="*/ 1840 w 18418"/>
              <a:gd name="T75" fmla="*/ 712 h 6986"/>
              <a:gd name="T76" fmla="*/ 1725 w 18418"/>
              <a:gd name="T77" fmla="*/ 712 h 6986"/>
              <a:gd name="T78" fmla="*/ 1259 w 18418"/>
              <a:gd name="T79" fmla="*/ 763 h 6986"/>
              <a:gd name="T80" fmla="*/ 1146 w 18418"/>
              <a:gd name="T81" fmla="*/ 763 h 6986"/>
              <a:gd name="T82" fmla="*/ 634 w 18418"/>
              <a:gd name="T83" fmla="*/ 886 h 6986"/>
              <a:gd name="T84" fmla="*/ 520 w 18418"/>
              <a:gd name="T85" fmla="*/ 886 h 6986"/>
              <a:gd name="T86" fmla="*/ 113 w 18418"/>
              <a:gd name="T87" fmla="*/ 327 h 6986"/>
              <a:gd name="T88" fmla="*/ 0 w 18418"/>
              <a:gd name="T89" fmla="*/ 327 h 6986"/>
              <a:gd name="T90" fmla="*/ 18304 w 18418"/>
              <a:gd name="T91" fmla="*/ 6986 h 6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418" h="6986">
                <a:moveTo>
                  <a:pt x="18190" y="6575"/>
                </a:moveTo>
                <a:lnTo>
                  <a:pt x="18418" y="6575"/>
                </a:lnTo>
                <a:moveTo>
                  <a:pt x="18190" y="6986"/>
                </a:moveTo>
                <a:lnTo>
                  <a:pt x="18418" y="6986"/>
                </a:lnTo>
                <a:moveTo>
                  <a:pt x="18251" y="6221"/>
                </a:moveTo>
                <a:lnTo>
                  <a:pt x="18251" y="6682"/>
                </a:lnTo>
                <a:moveTo>
                  <a:pt x="18137" y="6221"/>
                </a:moveTo>
                <a:lnTo>
                  <a:pt x="18366" y="6221"/>
                </a:lnTo>
                <a:moveTo>
                  <a:pt x="18137" y="6682"/>
                </a:moveTo>
                <a:lnTo>
                  <a:pt x="18366" y="6682"/>
                </a:lnTo>
                <a:moveTo>
                  <a:pt x="12820" y="2916"/>
                </a:moveTo>
                <a:lnTo>
                  <a:pt x="12820" y="3336"/>
                </a:lnTo>
                <a:moveTo>
                  <a:pt x="12706" y="2916"/>
                </a:moveTo>
                <a:lnTo>
                  <a:pt x="12934" y="2916"/>
                </a:lnTo>
                <a:moveTo>
                  <a:pt x="12706" y="3336"/>
                </a:moveTo>
                <a:lnTo>
                  <a:pt x="12934" y="3336"/>
                </a:lnTo>
                <a:moveTo>
                  <a:pt x="12375" y="2879"/>
                </a:moveTo>
                <a:lnTo>
                  <a:pt x="12375" y="3527"/>
                </a:lnTo>
                <a:moveTo>
                  <a:pt x="12260" y="2879"/>
                </a:moveTo>
                <a:lnTo>
                  <a:pt x="12489" y="2879"/>
                </a:lnTo>
                <a:moveTo>
                  <a:pt x="12260" y="3527"/>
                </a:moveTo>
                <a:lnTo>
                  <a:pt x="12489" y="3527"/>
                </a:lnTo>
                <a:moveTo>
                  <a:pt x="11834" y="1454"/>
                </a:moveTo>
                <a:lnTo>
                  <a:pt x="11834" y="1767"/>
                </a:lnTo>
                <a:moveTo>
                  <a:pt x="11719" y="1454"/>
                </a:moveTo>
                <a:lnTo>
                  <a:pt x="11948" y="1454"/>
                </a:lnTo>
                <a:moveTo>
                  <a:pt x="11719" y="1767"/>
                </a:moveTo>
                <a:lnTo>
                  <a:pt x="11948" y="1767"/>
                </a:lnTo>
                <a:moveTo>
                  <a:pt x="11394" y="1936"/>
                </a:moveTo>
                <a:lnTo>
                  <a:pt x="11394" y="2242"/>
                </a:lnTo>
                <a:moveTo>
                  <a:pt x="11279" y="1936"/>
                </a:moveTo>
                <a:lnTo>
                  <a:pt x="11507" y="1936"/>
                </a:lnTo>
                <a:moveTo>
                  <a:pt x="11279" y="2242"/>
                </a:moveTo>
                <a:lnTo>
                  <a:pt x="11507" y="2242"/>
                </a:lnTo>
                <a:moveTo>
                  <a:pt x="10676" y="2297"/>
                </a:moveTo>
                <a:lnTo>
                  <a:pt x="10676" y="2720"/>
                </a:lnTo>
                <a:moveTo>
                  <a:pt x="10562" y="2297"/>
                </a:moveTo>
                <a:lnTo>
                  <a:pt x="10791" y="2297"/>
                </a:lnTo>
                <a:moveTo>
                  <a:pt x="10562" y="2720"/>
                </a:moveTo>
                <a:lnTo>
                  <a:pt x="10791" y="2720"/>
                </a:lnTo>
                <a:moveTo>
                  <a:pt x="10172" y="1361"/>
                </a:moveTo>
                <a:lnTo>
                  <a:pt x="10172" y="1674"/>
                </a:lnTo>
                <a:moveTo>
                  <a:pt x="10058" y="1361"/>
                </a:moveTo>
                <a:lnTo>
                  <a:pt x="10286" y="1361"/>
                </a:lnTo>
                <a:moveTo>
                  <a:pt x="10058" y="1674"/>
                </a:moveTo>
                <a:lnTo>
                  <a:pt x="10286" y="1674"/>
                </a:lnTo>
                <a:moveTo>
                  <a:pt x="9448" y="2005"/>
                </a:moveTo>
                <a:lnTo>
                  <a:pt x="9448" y="2343"/>
                </a:lnTo>
                <a:moveTo>
                  <a:pt x="9334" y="2005"/>
                </a:moveTo>
                <a:lnTo>
                  <a:pt x="9562" y="2005"/>
                </a:lnTo>
                <a:moveTo>
                  <a:pt x="9334" y="2343"/>
                </a:moveTo>
                <a:lnTo>
                  <a:pt x="9562" y="2343"/>
                </a:lnTo>
                <a:moveTo>
                  <a:pt x="8487" y="2363"/>
                </a:moveTo>
                <a:lnTo>
                  <a:pt x="8487" y="2717"/>
                </a:lnTo>
                <a:moveTo>
                  <a:pt x="8373" y="2363"/>
                </a:moveTo>
                <a:lnTo>
                  <a:pt x="8601" y="2363"/>
                </a:lnTo>
                <a:moveTo>
                  <a:pt x="8373" y="2717"/>
                </a:moveTo>
                <a:lnTo>
                  <a:pt x="8601" y="2717"/>
                </a:lnTo>
                <a:moveTo>
                  <a:pt x="7827" y="1594"/>
                </a:moveTo>
                <a:lnTo>
                  <a:pt x="7827" y="1941"/>
                </a:lnTo>
                <a:moveTo>
                  <a:pt x="7714" y="1594"/>
                </a:moveTo>
                <a:lnTo>
                  <a:pt x="7942" y="1594"/>
                </a:lnTo>
                <a:moveTo>
                  <a:pt x="7714" y="1941"/>
                </a:moveTo>
                <a:lnTo>
                  <a:pt x="7942" y="1941"/>
                </a:lnTo>
                <a:moveTo>
                  <a:pt x="6996" y="628"/>
                </a:moveTo>
                <a:lnTo>
                  <a:pt x="6996" y="932"/>
                </a:lnTo>
                <a:moveTo>
                  <a:pt x="6882" y="628"/>
                </a:moveTo>
                <a:lnTo>
                  <a:pt x="7111" y="628"/>
                </a:lnTo>
                <a:moveTo>
                  <a:pt x="6882" y="932"/>
                </a:moveTo>
                <a:lnTo>
                  <a:pt x="7111" y="932"/>
                </a:lnTo>
                <a:moveTo>
                  <a:pt x="6496" y="1482"/>
                </a:moveTo>
                <a:lnTo>
                  <a:pt x="6496" y="1840"/>
                </a:lnTo>
                <a:moveTo>
                  <a:pt x="6383" y="1482"/>
                </a:moveTo>
                <a:lnTo>
                  <a:pt x="6611" y="1482"/>
                </a:lnTo>
                <a:moveTo>
                  <a:pt x="6383" y="1840"/>
                </a:moveTo>
                <a:lnTo>
                  <a:pt x="6611" y="1840"/>
                </a:lnTo>
                <a:moveTo>
                  <a:pt x="5882" y="1614"/>
                </a:moveTo>
                <a:lnTo>
                  <a:pt x="5882" y="2011"/>
                </a:lnTo>
                <a:moveTo>
                  <a:pt x="5769" y="1614"/>
                </a:moveTo>
                <a:lnTo>
                  <a:pt x="5997" y="1614"/>
                </a:lnTo>
                <a:moveTo>
                  <a:pt x="5769" y="2011"/>
                </a:moveTo>
                <a:lnTo>
                  <a:pt x="5997" y="2011"/>
                </a:lnTo>
                <a:moveTo>
                  <a:pt x="5277" y="1703"/>
                </a:moveTo>
                <a:lnTo>
                  <a:pt x="5277" y="2007"/>
                </a:lnTo>
                <a:moveTo>
                  <a:pt x="5164" y="1703"/>
                </a:moveTo>
                <a:lnTo>
                  <a:pt x="5392" y="1703"/>
                </a:lnTo>
                <a:moveTo>
                  <a:pt x="5164" y="2007"/>
                </a:moveTo>
                <a:lnTo>
                  <a:pt x="5392" y="2007"/>
                </a:lnTo>
                <a:moveTo>
                  <a:pt x="4474" y="1160"/>
                </a:moveTo>
                <a:lnTo>
                  <a:pt x="4474" y="1518"/>
                </a:lnTo>
                <a:moveTo>
                  <a:pt x="4360" y="1160"/>
                </a:moveTo>
                <a:lnTo>
                  <a:pt x="4588" y="1160"/>
                </a:lnTo>
                <a:moveTo>
                  <a:pt x="4360" y="1518"/>
                </a:moveTo>
                <a:lnTo>
                  <a:pt x="4588" y="1518"/>
                </a:lnTo>
                <a:moveTo>
                  <a:pt x="3962" y="754"/>
                </a:moveTo>
                <a:lnTo>
                  <a:pt x="3962" y="952"/>
                </a:lnTo>
                <a:moveTo>
                  <a:pt x="3849" y="754"/>
                </a:moveTo>
                <a:lnTo>
                  <a:pt x="4077" y="754"/>
                </a:lnTo>
                <a:moveTo>
                  <a:pt x="3849" y="952"/>
                </a:moveTo>
                <a:lnTo>
                  <a:pt x="4077" y="952"/>
                </a:lnTo>
                <a:moveTo>
                  <a:pt x="3259" y="683"/>
                </a:moveTo>
                <a:lnTo>
                  <a:pt x="3259" y="943"/>
                </a:lnTo>
                <a:moveTo>
                  <a:pt x="3145" y="683"/>
                </a:moveTo>
                <a:lnTo>
                  <a:pt x="3373" y="683"/>
                </a:lnTo>
                <a:moveTo>
                  <a:pt x="3145" y="943"/>
                </a:moveTo>
                <a:lnTo>
                  <a:pt x="3373" y="943"/>
                </a:lnTo>
                <a:moveTo>
                  <a:pt x="2373" y="352"/>
                </a:moveTo>
                <a:lnTo>
                  <a:pt x="2373" y="706"/>
                </a:lnTo>
                <a:moveTo>
                  <a:pt x="2260" y="352"/>
                </a:moveTo>
                <a:lnTo>
                  <a:pt x="2488" y="352"/>
                </a:lnTo>
                <a:moveTo>
                  <a:pt x="2260" y="706"/>
                </a:moveTo>
                <a:lnTo>
                  <a:pt x="2488" y="706"/>
                </a:lnTo>
                <a:moveTo>
                  <a:pt x="1840" y="436"/>
                </a:moveTo>
                <a:lnTo>
                  <a:pt x="1840" y="712"/>
                </a:lnTo>
                <a:moveTo>
                  <a:pt x="1725" y="436"/>
                </a:moveTo>
                <a:lnTo>
                  <a:pt x="1953" y="436"/>
                </a:lnTo>
                <a:moveTo>
                  <a:pt x="1725" y="712"/>
                </a:moveTo>
                <a:lnTo>
                  <a:pt x="1953" y="712"/>
                </a:lnTo>
                <a:moveTo>
                  <a:pt x="1259" y="484"/>
                </a:moveTo>
                <a:lnTo>
                  <a:pt x="1259" y="763"/>
                </a:lnTo>
                <a:moveTo>
                  <a:pt x="1146" y="484"/>
                </a:moveTo>
                <a:lnTo>
                  <a:pt x="1374" y="484"/>
                </a:lnTo>
                <a:moveTo>
                  <a:pt x="1146" y="763"/>
                </a:moveTo>
                <a:lnTo>
                  <a:pt x="1374" y="763"/>
                </a:lnTo>
                <a:moveTo>
                  <a:pt x="634" y="632"/>
                </a:moveTo>
                <a:lnTo>
                  <a:pt x="634" y="886"/>
                </a:lnTo>
                <a:moveTo>
                  <a:pt x="520" y="632"/>
                </a:moveTo>
                <a:lnTo>
                  <a:pt x="748" y="632"/>
                </a:lnTo>
                <a:moveTo>
                  <a:pt x="520" y="886"/>
                </a:moveTo>
                <a:lnTo>
                  <a:pt x="748" y="886"/>
                </a:lnTo>
                <a:moveTo>
                  <a:pt x="113" y="0"/>
                </a:moveTo>
                <a:lnTo>
                  <a:pt x="113" y="327"/>
                </a:lnTo>
                <a:moveTo>
                  <a:pt x="0" y="0"/>
                </a:moveTo>
                <a:lnTo>
                  <a:pt x="228" y="0"/>
                </a:lnTo>
                <a:moveTo>
                  <a:pt x="0" y="327"/>
                </a:moveTo>
                <a:lnTo>
                  <a:pt x="228" y="327"/>
                </a:lnTo>
                <a:moveTo>
                  <a:pt x="18304" y="6575"/>
                </a:moveTo>
                <a:lnTo>
                  <a:pt x="18304" y="6986"/>
                </a:lnTo>
              </a:path>
            </a:pathLst>
          </a:custGeom>
          <a:noFill/>
          <a:ln w="17463" cap="rnd">
            <a:solidFill>
              <a:srgbClr val="DD2A1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93"/>
          <p:cNvSpPr>
            <a:spLocks noEditPoints="1"/>
          </p:cNvSpPr>
          <p:nvPr/>
        </p:nvSpPr>
        <p:spPr bwMode="auto">
          <a:xfrm>
            <a:off x="1364539" y="1566546"/>
            <a:ext cx="6431527" cy="1620261"/>
          </a:xfrm>
          <a:custGeom>
            <a:avLst/>
            <a:gdLst>
              <a:gd name="T0" fmla="*/ 20415 w 20415"/>
              <a:gd name="T1" fmla="*/ 4660 h 5480"/>
              <a:gd name="T2" fmla="*/ 20379 w 20415"/>
              <a:gd name="T3" fmla="*/ 5480 h 5480"/>
              <a:gd name="T4" fmla="*/ 20306 w 20415"/>
              <a:gd name="T5" fmla="*/ 4724 h 5480"/>
              <a:gd name="T6" fmla="*/ 14649 w 20415"/>
              <a:gd name="T7" fmla="*/ 3779 h 5480"/>
              <a:gd name="T8" fmla="*/ 14626 w 20415"/>
              <a:gd name="T9" fmla="*/ 3904 h 5480"/>
              <a:gd name="T10" fmla="*/ 14534 w 20415"/>
              <a:gd name="T11" fmla="*/ 4660 h 5480"/>
              <a:gd name="T12" fmla="*/ 14213 w 20415"/>
              <a:gd name="T13" fmla="*/ 3840 h 5480"/>
              <a:gd name="T14" fmla="*/ 13800 w 20415"/>
              <a:gd name="T15" fmla="*/ 2959 h 5480"/>
              <a:gd name="T16" fmla="*/ 13626 w 20415"/>
              <a:gd name="T17" fmla="*/ 3338 h 5480"/>
              <a:gd name="T18" fmla="*/ 13231 w 20415"/>
              <a:gd name="T19" fmla="*/ 3715 h 5480"/>
              <a:gd name="T20" fmla="*/ 12740 w 20415"/>
              <a:gd name="T21" fmla="*/ 3779 h 5480"/>
              <a:gd name="T22" fmla="*/ 12519 w 20415"/>
              <a:gd name="T23" fmla="*/ 2329 h 5480"/>
              <a:gd name="T24" fmla="*/ 12268 w 20415"/>
              <a:gd name="T25" fmla="*/ 3149 h 5480"/>
              <a:gd name="T26" fmla="*/ 11667 w 20415"/>
              <a:gd name="T27" fmla="*/ 2142 h 5480"/>
              <a:gd name="T28" fmla="*/ 11533 w 20415"/>
              <a:gd name="T29" fmla="*/ 3085 h 5480"/>
              <a:gd name="T30" fmla="*/ 11338 w 20415"/>
              <a:gd name="T31" fmla="*/ 2898 h 5480"/>
              <a:gd name="T32" fmla="*/ 11115 w 20415"/>
              <a:gd name="T33" fmla="*/ 2708 h 5480"/>
              <a:gd name="T34" fmla="*/ 10821 w 20415"/>
              <a:gd name="T35" fmla="*/ 2898 h 5480"/>
              <a:gd name="T36" fmla="*/ 10389 w 20415"/>
              <a:gd name="T37" fmla="*/ 3338 h 5480"/>
              <a:gd name="T38" fmla="*/ 10099 w 20415"/>
              <a:gd name="T39" fmla="*/ 2457 h 5480"/>
              <a:gd name="T40" fmla="*/ 9768 w 20415"/>
              <a:gd name="T41" fmla="*/ 1763 h 5480"/>
              <a:gd name="T42" fmla="*/ 9197 w 20415"/>
              <a:gd name="T43" fmla="*/ 1827 h 5480"/>
              <a:gd name="T44" fmla="*/ 8298 w 20415"/>
              <a:gd name="T45" fmla="*/ 3904 h 5480"/>
              <a:gd name="T46" fmla="*/ 7677 w 20415"/>
              <a:gd name="T47" fmla="*/ 2770 h 5480"/>
              <a:gd name="T48" fmla="*/ 7282 w 20415"/>
              <a:gd name="T49" fmla="*/ 2708 h 5480"/>
              <a:gd name="T50" fmla="*/ 7250 w 20415"/>
              <a:gd name="T51" fmla="*/ 2770 h 5480"/>
              <a:gd name="T52" fmla="*/ 7202 w 20415"/>
              <a:gd name="T53" fmla="*/ 2329 h 5480"/>
              <a:gd name="T54" fmla="*/ 7004 w 20415"/>
              <a:gd name="T55" fmla="*/ 2204 h 5480"/>
              <a:gd name="T56" fmla="*/ 6588 w 20415"/>
              <a:gd name="T57" fmla="*/ 2393 h 5480"/>
              <a:gd name="T58" fmla="*/ 6273 w 20415"/>
              <a:gd name="T59" fmla="*/ 1827 h 5480"/>
              <a:gd name="T60" fmla="*/ 6234 w 20415"/>
              <a:gd name="T61" fmla="*/ 2204 h 5480"/>
              <a:gd name="T62" fmla="*/ 6202 w 20415"/>
              <a:gd name="T63" fmla="*/ 2393 h 5480"/>
              <a:gd name="T64" fmla="*/ 5376 w 20415"/>
              <a:gd name="T65" fmla="*/ 1827 h 5480"/>
              <a:gd name="T66" fmla="*/ 4996 w 20415"/>
              <a:gd name="T67" fmla="*/ 1888 h 5480"/>
              <a:gd name="T68" fmla="*/ 4551 w 20415"/>
              <a:gd name="T69" fmla="*/ 756 h 5480"/>
              <a:gd name="T70" fmla="*/ 3700 w 20415"/>
              <a:gd name="T71" fmla="*/ 1511 h 5480"/>
              <a:gd name="T72" fmla="*/ 2924 w 20415"/>
              <a:gd name="T73" fmla="*/ 1511 h 5480"/>
              <a:gd name="T74" fmla="*/ 2570 w 20415"/>
              <a:gd name="T75" fmla="*/ 1701 h 5480"/>
              <a:gd name="T76" fmla="*/ 2097 w 20415"/>
              <a:gd name="T77" fmla="*/ 567 h 5480"/>
              <a:gd name="T78" fmla="*/ 2073 w 20415"/>
              <a:gd name="T79" fmla="*/ 1007 h 5480"/>
              <a:gd name="T80" fmla="*/ 2052 w 20415"/>
              <a:gd name="T81" fmla="*/ 1007 h 5480"/>
              <a:gd name="T82" fmla="*/ 1351 w 20415"/>
              <a:gd name="T83" fmla="*/ 190 h 5480"/>
              <a:gd name="T84" fmla="*/ 954 w 20415"/>
              <a:gd name="T85" fmla="*/ 1386 h 5480"/>
              <a:gd name="T86" fmla="*/ 36 w 20415"/>
              <a:gd name="T87" fmla="*/ 0 h 5480"/>
              <a:gd name="T88" fmla="*/ 20 w 20415"/>
              <a:gd name="T89" fmla="*/ 316 h 5480"/>
              <a:gd name="T90" fmla="*/ 0 w 20415"/>
              <a:gd name="T91" fmla="*/ 316 h 5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0415" h="5480">
                <a:moveTo>
                  <a:pt x="20415" y="4660"/>
                </a:moveTo>
                <a:lnTo>
                  <a:pt x="20379" y="5480"/>
                </a:lnTo>
                <a:lnTo>
                  <a:pt x="20306" y="4724"/>
                </a:lnTo>
                <a:moveTo>
                  <a:pt x="14649" y="3779"/>
                </a:moveTo>
                <a:lnTo>
                  <a:pt x="14626" y="3904"/>
                </a:lnTo>
                <a:lnTo>
                  <a:pt x="14534" y="4660"/>
                </a:lnTo>
                <a:lnTo>
                  <a:pt x="14213" y="3840"/>
                </a:lnTo>
                <a:lnTo>
                  <a:pt x="13800" y="2959"/>
                </a:lnTo>
                <a:lnTo>
                  <a:pt x="13626" y="3338"/>
                </a:lnTo>
                <a:lnTo>
                  <a:pt x="13231" y="3715"/>
                </a:lnTo>
                <a:lnTo>
                  <a:pt x="12740" y="3779"/>
                </a:lnTo>
                <a:lnTo>
                  <a:pt x="12519" y="2329"/>
                </a:lnTo>
                <a:lnTo>
                  <a:pt x="12268" y="3149"/>
                </a:lnTo>
                <a:lnTo>
                  <a:pt x="11667" y="2142"/>
                </a:lnTo>
                <a:lnTo>
                  <a:pt x="11533" y="3085"/>
                </a:lnTo>
                <a:lnTo>
                  <a:pt x="11338" y="2898"/>
                </a:lnTo>
                <a:lnTo>
                  <a:pt x="11115" y="2708"/>
                </a:lnTo>
                <a:lnTo>
                  <a:pt x="10821" y="2898"/>
                </a:lnTo>
                <a:lnTo>
                  <a:pt x="10389" y="3338"/>
                </a:lnTo>
                <a:lnTo>
                  <a:pt x="10099" y="2457"/>
                </a:lnTo>
                <a:lnTo>
                  <a:pt x="9768" y="1763"/>
                </a:lnTo>
                <a:lnTo>
                  <a:pt x="9197" y="1827"/>
                </a:lnTo>
                <a:lnTo>
                  <a:pt x="8298" y="3904"/>
                </a:lnTo>
                <a:lnTo>
                  <a:pt x="7677" y="2770"/>
                </a:lnTo>
                <a:lnTo>
                  <a:pt x="7282" y="2708"/>
                </a:lnTo>
                <a:lnTo>
                  <a:pt x="7250" y="2770"/>
                </a:lnTo>
                <a:lnTo>
                  <a:pt x="7202" y="2329"/>
                </a:lnTo>
                <a:lnTo>
                  <a:pt x="7004" y="2204"/>
                </a:lnTo>
                <a:lnTo>
                  <a:pt x="6588" y="2393"/>
                </a:lnTo>
                <a:lnTo>
                  <a:pt x="6273" y="1827"/>
                </a:lnTo>
                <a:lnTo>
                  <a:pt x="6234" y="2204"/>
                </a:lnTo>
                <a:lnTo>
                  <a:pt x="6202" y="2393"/>
                </a:lnTo>
                <a:lnTo>
                  <a:pt x="5376" y="1827"/>
                </a:lnTo>
                <a:lnTo>
                  <a:pt x="4996" y="1888"/>
                </a:lnTo>
                <a:lnTo>
                  <a:pt x="4551" y="756"/>
                </a:lnTo>
                <a:lnTo>
                  <a:pt x="3700" y="1511"/>
                </a:lnTo>
                <a:lnTo>
                  <a:pt x="2924" y="1511"/>
                </a:lnTo>
                <a:lnTo>
                  <a:pt x="2570" y="1701"/>
                </a:lnTo>
                <a:lnTo>
                  <a:pt x="2097" y="567"/>
                </a:lnTo>
                <a:lnTo>
                  <a:pt x="2073" y="1007"/>
                </a:lnTo>
                <a:lnTo>
                  <a:pt x="2052" y="1007"/>
                </a:lnTo>
                <a:lnTo>
                  <a:pt x="1351" y="190"/>
                </a:lnTo>
                <a:lnTo>
                  <a:pt x="954" y="1386"/>
                </a:lnTo>
                <a:lnTo>
                  <a:pt x="36" y="0"/>
                </a:lnTo>
                <a:lnTo>
                  <a:pt x="20" y="316"/>
                </a:lnTo>
                <a:lnTo>
                  <a:pt x="0" y="316"/>
                </a:lnTo>
              </a:path>
            </a:pathLst>
          </a:custGeom>
          <a:noFill/>
          <a:ln w="17463" cap="rnd">
            <a:solidFill>
              <a:srgbClr val="3B2A9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94"/>
          <p:cNvSpPr>
            <a:spLocks noEditPoints="1"/>
          </p:cNvSpPr>
          <p:nvPr/>
        </p:nvSpPr>
        <p:spPr bwMode="auto">
          <a:xfrm>
            <a:off x="1328493" y="1534010"/>
            <a:ext cx="6503620" cy="1686633"/>
          </a:xfrm>
          <a:custGeom>
            <a:avLst/>
            <a:gdLst>
              <a:gd name="T0" fmla="*/ 224 w 20645"/>
              <a:gd name="T1" fmla="*/ 456 h 5706"/>
              <a:gd name="T2" fmla="*/ 105 w 20645"/>
              <a:gd name="T3" fmla="*/ 538 h 5706"/>
              <a:gd name="T4" fmla="*/ 46 w 20645"/>
              <a:gd name="T5" fmla="*/ 70 h 5706"/>
              <a:gd name="T6" fmla="*/ 227 w 20645"/>
              <a:gd name="T7" fmla="*/ 27 h 5706"/>
              <a:gd name="T8" fmla="*/ 1117 w 20645"/>
              <a:gd name="T9" fmla="*/ 1600 h 5706"/>
              <a:gd name="T10" fmla="*/ 1377 w 20645"/>
              <a:gd name="T11" fmla="*/ 371 h 5706"/>
              <a:gd name="T12" fmla="*/ 2124 w 20645"/>
              <a:gd name="T13" fmla="*/ 1015 h 5706"/>
              <a:gd name="T14" fmla="*/ 2276 w 20645"/>
              <a:gd name="T15" fmla="*/ 1090 h 5706"/>
              <a:gd name="T16" fmla="*/ 2188 w 20645"/>
              <a:gd name="T17" fmla="*/ 1235 h 5706"/>
              <a:gd name="T18" fmla="*/ 2100 w 20645"/>
              <a:gd name="T19" fmla="*/ 666 h 5706"/>
              <a:gd name="T20" fmla="*/ 2256 w 20645"/>
              <a:gd name="T21" fmla="*/ 574 h 5706"/>
              <a:gd name="T22" fmla="*/ 2777 w 20645"/>
              <a:gd name="T23" fmla="*/ 1883 h 5706"/>
              <a:gd name="T24" fmla="*/ 2989 w 20645"/>
              <a:gd name="T25" fmla="*/ 1725 h 5706"/>
              <a:gd name="T26" fmla="*/ 3724 w 20645"/>
              <a:gd name="T27" fmla="*/ 1554 h 5706"/>
              <a:gd name="T28" fmla="*/ 3904 w 20645"/>
              <a:gd name="T29" fmla="*/ 1554 h 5706"/>
              <a:gd name="T30" fmla="*/ 4696 w 20645"/>
              <a:gd name="T31" fmla="*/ 978 h 5706"/>
              <a:gd name="T32" fmla="*/ 5003 w 20645"/>
              <a:gd name="T33" fmla="*/ 2031 h 5706"/>
              <a:gd name="T34" fmla="*/ 5491 w 20645"/>
              <a:gd name="T35" fmla="*/ 1825 h 5706"/>
              <a:gd name="T36" fmla="*/ 5603 w 20645"/>
              <a:gd name="T37" fmla="*/ 1953 h 5706"/>
              <a:gd name="T38" fmla="*/ 6297 w 20645"/>
              <a:gd name="T39" fmla="*/ 2618 h 5706"/>
              <a:gd name="T40" fmla="*/ 6241 w 20645"/>
              <a:gd name="T41" fmla="*/ 2280 h 5706"/>
              <a:gd name="T42" fmla="*/ 6418 w 20645"/>
              <a:gd name="T43" fmla="*/ 2225 h 5706"/>
              <a:gd name="T44" fmla="*/ 6445 w 20645"/>
              <a:gd name="T45" fmla="*/ 2038 h 5706"/>
              <a:gd name="T46" fmla="*/ 6623 w 20645"/>
              <a:gd name="T47" fmla="*/ 2586 h 5706"/>
              <a:gd name="T48" fmla="*/ 7061 w 20645"/>
              <a:gd name="T49" fmla="*/ 2218 h 5706"/>
              <a:gd name="T50" fmla="*/ 7224 w 20645"/>
              <a:gd name="T51" fmla="*/ 2273 h 5706"/>
              <a:gd name="T52" fmla="*/ 7324 w 20645"/>
              <a:gd name="T53" fmla="*/ 2556 h 5706"/>
              <a:gd name="T54" fmla="*/ 7253 w 20645"/>
              <a:gd name="T55" fmla="*/ 2876 h 5706"/>
              <a:gd name="T56" fmla="*/ 7395 w 20645"/>
              <a:gd name="T57" fmla="*/ 2773 h 5706"/>
              <a:gd name="T58" fmla="*/ 7495 w 20645"/>
              <a:gd name="T59" fmla="*/ 2876 h 5706"/>
              <a:gd name="T60" fmla="*/ 7749 w 20645"/>
              <a:gd name="T61" fmla="*/ 2987 h 5706"/>
              <a:gd name="T62" fmla="*/ 8314 w 20645"/>
              <a:gd name="T63" fmla="*/ 3960 h 5706"/>
              <a:gd name="T64" fmla="*/ 8499 w 20645"/>
              <a:gd name="T65" fmla="*/ 3942 h 5706"/>
              <a:gd name="T66" fmla="*/ 9348 w 20645"/>
              <a:gd name="T67" fmla="*/ 2047 h 5706"/>
              <a:gd name="T68" fmla="*/ 9776 w 20645"/>
              <a:gd name="T69" fmla="*/ 1919 h 5706"/>
              <a:gd name="T70" fmla="*/ 10200 w 20645"/>
              <a:gd name="T71" fmla="*/ 2456 h 5706"/>
              <a:gd name="T72" fmla="*/ 10328 w 20645"/>
              <a:gd name="T73" fmla="*/ 2570 h 5706"/>
              <a:gd name="T74" fmla="*/ 10490 w 20645"/>
              <a:gd name="T75" fmla="*/ 3563 h 5706"/>
              <a:gd name="T76" fmla="*/ 10826 w 20645"/>
              <a:gd name="T77" fmla="*/ 2981 h 5706"/>
              <a:gd name="T78" fmla="*/ 11000 w 20645"/>
              <a:gd name="T79" fmla="*/ 2915 h 5706"/>
              <a:gd name="T80" fmla="*/ 11298 w 20645"/>
              <a:gd name="T81" fmla="*/ 2910 h 5706"/>
              <a:gd name="T82" fmla="*/ 11383 w 20645"/>
              <a:gd name="T83" fmla="*/ 3099 h 5706"/>
              <a:gd name="T84" fmla="*/ 11579 w 20645"/>
              <a:gd name="T85" fmla="*/ 3107 h 5706"/>
              <a:gd name="T86" fmla="*/ 11746 w 20645"/>
              <a:gd name="T87" fmla="*/ 3140 h 5706"/>
              <a:gd name="T88" fmla="*/ 11796 w 20645"/>
              <a:gd name="T89" fmla="*/ 2366 h 5706"/>
              <a:gd name="T90" fmla="*/ 12268 w 20645"/>
              <a:gd name="T91" fmla="*/ 3262 h 5706"/>
              <a:gd name="T92" fmla="*/ 12396 w 20645"/>
              <a:gd name="T93" fmla="*/ 3147 h 5706"/>
              <a:gd name="T94" fmla="*/ 12741 w 20645"/>
              <a:gd name="T95" fmla="*/ 2486 h 5706"/>
              <a:gd name="T96" fmla="*/ 12821 w 20645"/>
              <a:gd name="T97" fmla="*/ 3999 h 5706"/>
              <a:gd name="T98" fmla="*/ 13245 w 20645"/>
              <a:gd name="T99" fmla="*/ 3777 h 5706"/>
              <a:gd name="T100" fmla="*/ 13426 w 20645"/>
              <a:gd name="T101" fmla="*/ 3745 h 5706"/>
              <a:gd name="T102" fmla="*/ 13784 w 20645"/>
              <a:gd name="T103" fmla="*/ 3556 h 5706"/>
              <a:gd name="T104" fmla="*/ 13816 w 20645"/>
              <a:gd name="T105" fmla="*/ 3129 h 5706"/>
              <a:gd name="T106" fmla="*/ 14298 w 20645"/>
              <a:gd name="T107" fmla="*/ 3844 h 5706"/>
              <a:gd name="T108" fmla="*/ 14440 w 20645"/>
              <a:gd name="T109" fmla="*/ 3940 h 5706"/>
              <a:gd name="T110" fmla="*/ 14643 w 20645"/>
              <a:gd name="T111" fmla="*/ 4887 h 5706"/>
              <a:gd name="T112" fmla="*/ 14629 w 20645"/>
              <a:gd name="T113" fmla="*/ 3994 h 5706"/>
              <a:gd name="T114" fmla="*/ 14796 w 20645"/>
              <a:gd name="T115" fmla="*/ 3917 h 5706"/>
              <a:gd name="T116" fmla="*/ 14846 w 20645"/>
              <a:gd name="T117" fmla="*/ 3972 h 5706"/>
              <a:gd name="T118" fmla="*/ 20364 w 20645"/>
              <a:gd name="T119" fmla="*/ 4935 h 5706"/>
              <a:gd name="T120" fmla="*/ 20414 w 20645"/>
              <a:gd name="T121" fmla="*/ 5510 h 5706"/>
              <a:gd name="T122" fmla="*/ 20590 w 20645"/>
              <a:gd name="T123" fmla="*/ 5529 h 5706"/>
              <a:gd name="T124" fmla="*/ 20551 w 20645"/>
              <a:gd name="T125" fmla="*/ 4885 h 5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645" h="5706">
                <a:moveTo>
                  <a:pt x="115" y="314"/>
                </a:moveTo>
                <a:lnTo>
                  <a:pt x="99" y="314"/>
                </a:lnTo>
                <a:lnTo>
                  <a:pt x="85" y="317"/>
                </a:lnTo>
                <a:lnTo>
                  <a:pt x="71" y="321"/>
                </a:lnTo>
                <a:lnTo>
                  <a:pt x="57" y="328"/>
                </a:lnTo>
                <a:lnTo>
                  <a:pt x="43" y="337"/>
                </a:lnTo>
                <a:lnTo>
                  <a:pt x="32" y="346"/>
                </a:lnTo>
                <a:lnTo>
                  <a:pt x="23" y="357"/>
                </a:lnTo>
                <a:lnTo>
                  <a:pt x="16" y="371"/>
                </a:lnTo>
                <a:lnTo>
                  <a:pt x="11" y="378"/>
                </a:lnTo>
                <a:lnTo>
                  <a:pt x="10" y="385"/>
                </a:lnTo>
                <a:lnTo>
                  <a:pt x="5" y="392"/>
                </a:lnTo>
                <a:lnTo>
                  <a:pt x="3" y="399"/>
                </a:lnTo>
                <a:lnTo>
                  <a:pt x="3" y="405"/>
                </a:lnTo>
                <a:lnTo>
                  <a:pt x="0" y="413"/>
                </a:lnTo>
                <a:lnTo>
                  <a:pt x="0" y="419"/>
                </a:lnTo>
                <a:lnTo>
                  <a:pt x="0" y="429"/>
                </a:lnTo>
                <a:lnTo>
                  <a:pt x="0" y="442"/>
                </a:lnTo>
                <a:lnTo>
                  <a:pt x="3" y="456"/>
                </a:lnTo>
                <a:lnTo>
                  <a:pt x="7" y="469"/>
                </a:lnTo>
                <a:lnTo>
                  <a:pt x="14" y="483"/>
                </a:lnTo>
                <a:lnTo>
                  <a:pt x="23" y="497"/>
                </a:lnTo>
                <a:lnTo>
                  <a:pt x="32" y="509"/>
                </a:lnTo>
                <a:lnTo>
                  <a:pt x="43" y="517"/>
                </a:lnTo>
                <a:lnTo>
                  <a:pt x="57" y="526"/>
                </a:lnTo>
                <a:lnTo>
                  <a:pt x="64" y="529"/>
                </a:lnTo>
                <a:lnTo>
                  <a:pt x="71" y="533"/>
                </a:lnTo>
                <a:lnTo>
                  <a:pt x="78" y="536"/>
                </a:lnTo>
                <a:lnTo>
                  <a:pt x="85" y="538"/>
                </a:lnTo>
                <a:lnTo>
                  <a:pt x="91" y="541"/>
                </a:lnTo>
                <a:lnTo>
                  <a:pt x="99" y="541"/>
                </a:lnTo>
                <a:lnTo>
                  <a:pt x="105" y="542"/>
                </a:lnTo>
                <a:lnTo>
                  <a:pt x="115" y="542"/>
                </a:lnTo>
                <a:lnTo>
                  <a:pt x="121" y="542"/>
                </a:lnTo>
                <a:lnTo>
                  <a:pt x="128" y="541"/>
                </a:lnTo>
                <a:lnTo>
                  <a:pt x="135" y="541"/>
                </a:lnTo>
                <a:lnTo>
                  <a:pt x="142" y="538"/>
                </a:lnTo>
                <a:lnTo>
                  <a:pt x="149" y="536"/>
                </a:lnTo>
                <a:lnTo>
                  <a:pt x="158" y="533"/>
                </a:lnTo>
                <a:lnTo>
                  <a:pt x="165" y="529"/>
                </a:lnTo>
                <a:lnTo>
                  <a:pt x="172" y="526"/>
                </a:lnTo>
                <a:lnTo>
                  <a:pt x="183" y="517"/>
                </a:lnTo>
                <a:lnTo>
                  <a:pt x="195" y="509"/>
                </a:lnTo>
                <a:lnTo>
                  <a:pt x="204" y="497"/>
                </a:lnTo>
                <a:lnTo>
                  <a:pt x="212" y="483"/>
                </a:lnTo>
                <a:lnTo>
                  <a:pt x="220" y="469"/>
                </a:lnTo>
                <a:lnTo>
                  <a:pt x="224" y="456"/>
                </a:lnTo>
                <a:lnTo>
                  <a:pt x="227" y="442"/>
                </a:lnTo>
                <a:lnTo>
                  <a:pt x="228" y="429"/>
                </a:lnTo>
                <a:lnTo>
                  <a:pt x="227" y="413"/>
                </a:lnTo>
                <a:lnTo>
                  <a:pt x="224" y="399"/>
                </a:lnTo>
                <a:lnTo>
                  <a:pt x="220" y="385"/>
                </a:lnTo>
                <a:lnTo>
                  <a:pt x="212" y="371"/>
                </a:lnTo>
                <a:lnTo>
                  <a:pt x="208" y="365"/>
                </a:lnTo>
                <a:lnTo>
                  <a:pt x="204" y="357"/>
                </a:lnTo>
                <a:lnTo>
                  <a:pt x="199" y="351"/>
                </a:lnTo>
                <a:lnTo>
                  <a:pt x="195" y="346"/>
                </a:lnTo>
                <a:lnTo>
                  <a:pt x="190" y="341"/>
                </a:lnTo>
                <a:lnTo>
                  <a:pt x="183" y="337"/>
                </a:lnTo>
                <a:lnTo>
                  <a:pt x="176" y="333"/>
                </a:lnTo>
                <a:lnTo>
                  <a:pt x="169" y="328"/>
                </a:lnTo>
                <a:lnTo>
                  <a:pt x="156" y="321"/>
                </a:lnTo>
                <a:lnTo>
                  <a:pt x="142" y="317"/>
                </a:lnTo>
                <a:lnTo>
                  <a:pt x="128" y="314"/>
                </a:lnTo>
                <a:lnTo>
                  <a:pt x="115" y="314"/>
                </a:lnTo>
                <a:close/>
                <a:moveTo>
                  <a:pt x="135" y="314"/>
                </a:moveTo>
                <a:lnTo>
                  <a:pt x="119" y="314"/>
                </a:lnTo>
                <a:lnTo>
                  <a:pt x="105" y="317"/>
                </a:lnTo>
                <a:lnTo>
                  <a:pt x="91" y="321"/>
                </a:lnTo>
                <a:lnTo>
                  <a:pt x="78" y="328"/>
                </a:lnTo>
                <a:lnTo>
                  <a:pt x="64" y="337"/>
                </a:lnTo>
                <a:lnTo>
                  <a:pt x="53" y="346"/>
                </a:lnTo>
                <a:lnTo>
                  <a:pt x="43" y="357"/>
                </a:lnTo>
                <a:lnTo>
                  <a:pt x="35" y="371"/>
                </a:lnTo>
                <a:lnTo>
                  <a:pt x="32" y="378"/>
                </a:lnTo>
                <a:lnTo>
                  <a:pt x="30" y="385"/>
                </a:lnTo>
                <a:lnTo>
                  <a:pt x="26" y="392"/>
                </a:lnTo>
                <a:lnTo>
                  <a:pt x="23" y="399"/>
                </a:lnTo>
                <a:lnTo>
                  <a:pt x="23" y="405"/>
                </a:lnTo>
                <a:lnTo>
                  <a:pt x="21" y="413"/>
                </a:lnTo>
                <a:lnTo>
                  <a:pt x="21" y="419"/>
                </a:lnTo>
                <a:lnTo>
                  <a:pt x="21" y="429"/>
                </a:lnTo>
                <a:lnTo>
                  <a:pt x="21" y="442"/>
                </a:lnTo>
                <a:lnTo>
                  <a:pt x="23" y="456"/>
                </a:lnTo>
                <a:lnTo>
                  <a:pt x="27" y="469"/>
                </a:lnTo>
                <a:lnTo>
                  <a:pt x="35" y="483"/>
                </a:lnTo>
                <a:lnTo>
                  <a:pt x="43" y="497"/>
                </a:lnTo>
                <a:lnTo>
                  <a:pt x="53" y="509"/>
                </a:lnTo>
                <a:lnTo>
                  <a:pt x="64" y="517"/>
                </a:lnTo>
                <a:lnTo>
                  <a:pt x="78" y="526"/>
                </a:lnTo>
                <a:lnTo>
                  <a:pt x="85" y="529"/>
                </a:lnTo>
                <a:lnTo>
                  <a:pt x="91" y="533"/>
                </a:lnTo>
                <a:lnTo>
                  <a:pt x="99" y="536"/>
                </a:lnTo>
                <a:lnTo>
                  <a:pt x="105" y="538"/>
                </a:lnTo>
                <a:lnTo>
                  <a:pt x="112" y="541"/>
                </a:lnTo>
                <a:lnTo>
                  <a:pt x="119" y="541"/>
                </a:lnTo>
                <a:lnTo>
                  <a:pt x="126" y="542"/>
                </a:lnTo>
                <a:lnTo>
                  <a:pt x="135" y="542"/>
                </a:lnTo>
                <a:lnTo>
                  <a:pt x="142" y="542"/>
                </a:lnTo>
                <a:lnTo>
                  <a:pt x="149" y="541"/>
                </a:lnTo>
                <a:lnTo>
                  <a:pt x="156" y="541"/>
                </a:lnTo>
                <a:lnTo>
                  <a:pt x="163" y="538"/>
                </a:lnTo>
                <a:lnTo>
                  <a:pt x="169" y="536"/>
                </a:lnTo>
                <a:lnTo>
                  <a:pt x="176" y="533"/>
                </a:lnTo>
                <a:lnTo>
                  <a:pt x="183" y="529"/>
                </a:lnTo>
                <a:lnTo>
                  <a:pt x="190" y="526"/>
                </a:lnTo>
                <a:lnTo>
                  <a:pt x="204" y="517"/>
                </a:lnTo>
                <a:lnTo>
                  <a:pt x="215" y="509"/>
                </a:lnTo>
                <a:lnTo>
                  <a:pt x="224" y="497"/>
                </a:lnTo>
                <a:lnTo>
                  <a:pt x="233" y="483"/>
                </a:lnTo>
                <a:lnTo>
                  <a:pt x="240" y="469"/>
                </a:lnTo>
                <a:lnTo>
                  <a:pt x="244" y="456"/>
                </a:lnTo>
                <a:lnTo>
                  <a:pt x="247" y="442"/>
                </a:lnTo>
                <a:lnTo>
                  <a:pt x="249" y="429"/>
                </a:lnTo>
                <a:lnTo>
                  <a:pt x="247" y="413"/>
                </a:lnTo>
                <a:lnTo>
                  <a:pt x="244" y="399"/>
                </a:lnTo>
                <a:lnTo>
                  <a:pt x="240" y="385"/>
                </a:lnTo>
                <a:lnTo>
                  <a:pt x="233" y="371"/>
                </a:lnTo>
                <a:lnTo>
                  <a:pt x="228" y="365"/>
                </a:lnTo>
                <a:lnTo>
                  <a:pt x="224" y="357"/>
                </a:lnTo>
                <a:lnTo>
                  <a:pt x="220" y="351"/>
                </a:lnTo>
                <a:lnTo>
                  <a:pt x="215" y="346"/>
                </a:lnTo>
                <a:lnTo>
                  <a:pt x="208" y="341"/>
                </a:lnTo>
                <a:lnTo>
                  <a:pt x="204" y="337"/>
                </a:lnTo>
                <a:lnTo>
                  <a:pt x="196" y="333"/>
                </a:lnTo>
                <a:lnTo>
                  <a:pt x="190" y="328"/>
                </a:lnTo>
                <a:lnTo>
                  <a:pt x="176" y="321"/>
                </a:lnTo>
                <a:lnTo>
                  <a:pt x="163" y="317"/>
                </a:lnTo>
                <a:lnTo>
                  <a:pt x="149" y="314"/>
                </a:lnTo>
                <a:lnTo>
                  <a:pt x="135" y="314"/>
                </a:lnTo>
                <a:close/>
                <a:moveTo>
                  <a:pt x="151" y="0"/>
                </a:moveTo>
                <a:lnTo>
                  <a:pt x="135" y="0"/>
                </a:lnTo>
                <a:lnTo>
                  <a:pt x="121" y="1"/>
                </a:lnTo>
                <a:lnTo>
                  <a:pt x="107" y="6"/>
                </a:lnTo>
                <a:lnTo>
                  <a:pt x="94" y="13"/>
                </a:lnTo>
                <a:lnTo>
                  <a:pt x="80" y="22"/>
                </a:lnTo>
                <a:lnTo>
                  <a:pt x="71" y="31"/>
                </a:lnTo>
                <a:lnTo>
                  <a:pt x="59" y="43"/>
                </a:lnTo>
                <a:lnTo>
                  <a:pt x="53" y="56"/>
                </a:lnTo>
                <a:lnTo>
                  <a:pt x="48" y="63"/>
                </a:lnTo>
                <a:lnTo>
                  <a:pt x="46" y="70"/>
                </a:lnTo>
                <a:lnTo>
                  <a:pt x="41" y="77"/>
                </a:lnTo>
                <a:lnTo>
                  <a:pt x="39" y="84"/>
                </a:lnTo>
                <a:lnTo>
                  <a:pt x="39" y="91"/>
                </a:lnTo>
                <a:lnTo>
                  <a:pt x="37" y="97"/>
                </a:lnTo>
                <a:lnTo>
                  <a:pt x="37" y="104"/>
                </a:lnTo>
                <a:lnTo>
                  <a:pt x="37" y="113"/>
                </a:lnTo>
                <a:lnTo>
                  <a:pt x="37" y="127"/>
                </a:lnTo>
                <a:lnTo>
                  <a:pt x="39" y="140"/>
                </a:lnTo>
                <a:lnTo>
                  <a:pt x="43" y="155"/>
                </a:lnTo>
                <a:lnTo>
                  <a:pt x="51" y="168"/>
                </a:lnTo>
                <a:lnTo>
                  <a:pt x="59" y="182"/>
                </a:lnTo>
                <a:lnTo>
                  <a:pt x="71" y="193"/>
                </a:lnTo>
                <a:lnTo>
                  <a:pt x="80" y="202"/>
                </a:lnTo>
                <a:lnTo>
                  <a:pt x="94" y="212"/>
                </a:lnTo>
                <a:lnTo>
                  <a:pt x="101" y="214"/>
                </a:lnTo>
                <a:lnTo>
                  <a:pt x="107" y="218"/>
                </a:lnTo>
                <a:lnTo>
                  <a:pt x="115" y="221"/>
                </a:lnTo>
                <a:lnTo>
                  <a:pt x="121" y="223"/>
                </a:lnTo>
                <a:lnTo>
                  <a:pt x="128" y="225"/>
                </a:lnTo>
                <a:lnTo>
                  <a:pt x="135" y="225"/>
                </a:lnTo>
                <a:lnTo>
                  <a:pt x="142" y="228"/>
                </a:lnTo>
                <a:lnTo>
                  <a:pt x="151" y="228"/>
                </a:lnTo>
                <a:lnTo>
                  <a:pt x="158" y="228"/>
                </a:lnTo>
                <a:lnTo>
                  <a:pt x="165" y="225"/>
                </a:lnTo>
                <a:lnTo>
                  <a:pt x="172" y="225"/>
                </a:lnTo>
                <a:lnTo>
                  <a:pt x="179" y="223"/>
                </a:lnTo>
                <a:lnTo>
                  <a:pt x="188" y="221"/>
                </a:lnTo>
                <a:lnTo>
                  <a:pt x="195" y="218"/>
                </a:lnTo>
                <a:lnTo>
                  <a:pt x="201" y="214"/>
                </a:lnTo>
                <a:lnTo>
                  <a:pt x="208" y="212"/>
                </a:lnTo>
                <a:lnTo>
                  <a:pt x="220" y="202"/>
                </a:lnTo>
                <a:lnTo>
                  <a:pt x="231" y="193"/>
                </a:lnTo>
                <a:lnTo>
                  <a:pt x="240" y="182"/>
                </a:lnTo>
                <a:lnTo>
                  <a:pt x="249" y="168"/>
                </a:lnTo>
                <a:lnTo>
                  <a:pt x="256" y="155"/>
                </a:lnTo>
                <a:lnTo>
                  <a:pt x="260" y="140"/>
                </a:lnTo>
                <a:lnTo>
                  <a:pt x="263" y="127"/>
                </a:lnTo>
                <a:lnTo>
                  <a:pt x="265" y="113"/>
                </a:lnTo>
                <a:lnTo>
                  <a:pt x="263" y="97"/>
                </a:lnTo>
                <a:lnTo>
                  <a:pt x="260" y="84"/>
                </a:lnTo>
                <a:lnTo>
                  <a:pt x="256" y="70"/>
                </a:lnTo>
                <a:lnTo>
                  <a:pt x="249" y="56"/>
                </a:lnTo>
                <a:lnTo>
                  <a:pt x="244" y="49"/>
                </a:lnTo>
                <a:lnTo>
                  <a:pt x="240" y="43"/>
                </a:lnTo>
                <a:lnTo>
                  <a:pt x="236" y="36"/>
                </a:lnTo>
                <a:lnTo>
                  <a:pt x="231" y="31"/>
                </a:lnTo>
                <a:lnTo>
                  <a:pt x="227" y="27"/>
                </a:lnTo>
                <a:lnTo>
                  <a:pt x="220" y="22"/>
                </a:lnTo>
                <a:lnTo>
                  <a:pt x="212" y="17"/>
                </a:lnTo>
                <a:lnTo>
                  <a:pt x="206" y="13"/>
                </a:lnTo>
                <a:lnTo>
                  <a:pt x="192" y="6"/>
                </a:lnTo>
                <a:lnTo>
                  <a:pt x="179" y="1"/>
                </a:lnTo>
                <a:lnTo>
                  <a:pt x="165" y="0"/>
                </a:lnTo>
                <a:lnTo>
                  <a:pt x="151" y="0"/>
                </a:lnTo>
                <a:close/>
                <a:moveTo>
                  <a:pt x="1069" y="1385"/>
                </a:moveTo>
                <a:lnTo>
                  <a:pt x="1053" y="1385"/>
                </a:lnTo>
                <a:lnTo>
                  <a:pt x="1039" y="1387"/>
                </a:lnTo>
                <a:lnTo>
                  <a:pt x="1025" y="1391"/>
                </a:lnTo>
                <a:lnTo>
                  <a:pt x="1012" y="1399"/>
                </a:lnTo>
                <a:lnTo>
                  <a:pt x="998" y="1407"/>
                </a:lnTo>
                <a:lnTo>
                  <a:pt x="986" y="1417"/>
                </a:lnTo>
                <a:lnTo>
                  <a:pt x="977" y="1428"/>
                </a:lnTo>
                <a:lnTo>
                  <a:pt x="969" y="1439"/>
                </a:lnTo>
                <a:lnTo>
                  <a:pt x="966" y="1447"/>
                </a:lnTo>
                <a:lnTo>
                  <a:pt x="964" y="1454"/>
                </a:lnTo>
                <a:lnTo>
                  <a:pt x="959" y="1463"/>
                </a:lnTo>
                <a:lnTo>
                  <a:pt x="957" y="1469"/>
                </a:lnTo>
                <a:lnTo>
                  <a:pt x="957" y="1476"/>
                </a:lnTo>
                <a:lnTo>
                  <a:pt x="954" y="1483"/>
                </a:lnTo>
                <a:lnTo>
                  <a:pt x="954" y="1490"/>
                </a:lnTo>
                <a:lnTo>
                  <a:pt x="954" y="1499"/>
                </a:lnTo>
                <a:lnTo>
                  <a:pt x="954" y="1513"/>
                </a:lnTo>
                <a:lnTo>
                  <a:pt x="957" y="1527"/>
                </a:lnTo>
                <a:lnTo>
                  <a:pt x="961" y="1540"/>
                </a:lnTo>
                <a:lnTo>
                  <a:pt x="969" y="1554"/>
                </a:lnTo>
                <a:lnTo>
                  <a:pt x="977" y="1568"/>
                </a:lnTo>
                <a:lnTo>
                  <a:pt x="986" y="1579"/>
                </a:lnTo>
                <a:lnTo>
                  <a:pt x="998" y="1588"/>
                </a:lnTo>
                <a:lnTo>
                  <a:pt x="1012" y="1597"/>
                </a:lnTo>
                <a:lnTo>
                  <a:pt x="1018" y="1600"/>
                </a:lnTo>
                <a:lnTo>
                  <a:pt x="1025" y="1604"/>
                </a:lnTo>
                <a:lnTo>
                  <a:pt x="1032" y="1607"/>
                </a:lnTo>
                <a:lnTo>
                  <a:pt x="1039" y="1608"/>
                </a:lnTo>
                <a:lnTo>
                  <a:pt x="1046" y="1611"/>
                </a:lnTo>
                <a:lnTo>
                  <a:pt x="1053" y="1611"/>
                </a:lnTo>
                <a:lnTo>
                  <a:pt x="1060" y="1611"/>
                </a:lnTo>
                <a:lnTo>
                  <a:pt x="1069" y="1613"/>
                </a:lnTo>
                <a:lnTo>
                  <a:pt x="1076" y="1611"/>
                </a:lnTo>
                <a:lnTo>
                  <a:pt x="1082" y="1611"/>
                </a:lnTo>
                <a:lnTo>
                  <a:pt x="1090" y="1611"/>
                </a:lnTo>
                <a:lnTo>
                  <a:pt x="1096" y="1608"/>
                </a:lnTo>
                <a:lnTo>
                  <a:pt x="1103" y="1607"/>
                </a:lnTo>
                <a:lnTo>
                  <a:pt x="1110" y="1604"/>
                </a:lnTo>
                <a:lnTo>
                  <a:pt x="1117" y="1600"/>
                </a:lnTo>
                <a:lnTo>
                  <a:pt x="1123" y="1597"/>
                </a:lnTo>
                <a:lnTo>
                  <a:pt x="1138" y="1588"/>
                </a:lnTo>
                <a:lnTo>
                  <a:pt x="1149" y="1579"/>
                </a:lnTo>
                <a:lnTo>
                  <a:pt x="1158" y="1568"/>
                </a:lnTo>
                <a:lnTo>
                  <a:pt x="1167" y="1554"/>
                </a:lnTo>
                <a:lnTo>
                  <a:pt x="1174" y="1540"/>
                </a:lnTo>
                <a:lnTo>
                  <a:pt x="1178" y="1527"/>
                </a:lnTo>
                <a:lnTo>
                  <a:pt x="1181" y="1513"/>
                </a:lnTo>
                <a:lnTo>
                  <a:pt x="1183" y="1499"/>
                </a:lnTo>
                <a:lnTo>
                  <a:pt x="1181" y="1483"/>
                </a:lnTo>
                <a:lnTo>
                  <a:pt x="1178" y="1469"/>
                </a:lnTo>
                <a:lnTo>
                  <a:pt x="1174" y="1455"/>
                </a:lnTo>
                <a:lnTo>
                  <a:pt x="1167" y="1439"/>
                </a:lnTo>
                <a:lnTo>
                  <a:pt x="1162" y="1435"/>
                </a:lnTo>
                <a:lnTo>
                  <a:pt x="1158" y="1428"/>
                </a:lnTo>
                <a:lnTo>
                  <a:pt x="1154" y="1422"/>
                </a:lnTo>
                <a:lnTo>
                  <a:pt x="1149" y="1417"/>
                </a:lnTo>
                <a:lnTo>
                  <a:pt x="1142" y="1412"/>
                </a:lnTo>
                <a:lnTo>
                  <a:pt x="1138" y="1407"/>
                </a:lnTo>
                <a:lnTo>
                  <a:pt x="1130" y="1403"/>
                </a:lnTo>
                <a:lnTo>
                  <a:pt x="1123" y="1399"/>
                </a:lnTo>
                <a:lnTo>
                  <a:pt x="1110" y="1391"/>
                </a:lnTo>
                <a:lnTo>
                  <a:pt x="1096" y="1387"/>
                </a:lnTo>
                <a:lnTo>
                  <a:pt x="1082" y="1385"/>
                </a:lnTo>
                <a:lnTo>
                  <a:pt x="1069" y="1385"/>
                </a:lnTo>
                <a:close/>
                <a:moveTo>
                  <a:pt x="1466" y="188"/>
                </a:moveTo>
                <a:lnTo>
                  <a:pt x="1452" y="188"/>
                </a:lnTo>
                <a:lnTo>
                  <a:pt x="1438" y="191"/>
                </a:lnTo>
                <a:lnTo>
                  <a:pt x="1425" y="196"/>
                </a:lnTo>
                <a:lnTo>
                  <a:pt x="1411" y="202"/>
                </a:lnTo>
                <a:lnTo>
                  <a:pt x="1398" y="212"/>
                </a:lnTo>
                <a:lnTo>
                  <a:pt x="1386" y="221"/>
                </a:lnTo>
                <a:lnTo>
                  <a:pt x="1377" y="232"/>
                </a:lnTo>
                <a:lnTo>
                  <a:pt x="1368" y="244"/>
                </a:lnTo>
                <a:lnTo>
                  <a:pt x="1366" y="250"/>
                </a:lnTo>
                <a:lnTo>
                  <a:pt x="1361" y="257"/>
                </a:lnTo>
                <a:lnTo>
                  <a:pt x="1358" y="264"/>
                </a:lnTo>
                <a:lnTo>
                  <a:pt x="1356" y="273"/>
                </a:lnTo>
                <a:lnTo>
                  <a:pt x="1354" y="280"/>
                </a:lnTo>
                <a:lnTo>
                  <a:pt x="1354" y="287"/>
                </a:lnTo>
                <a:lnTo>
                  <a:pt x="1352" y="294"/>
                </a:lnTo>
                <a:lnTo>
                  <a:pt x="1352" y="303"/>
                </a:lnTo>
                <a:lnTo>
                  <a:pt x="1354" y="317"/>
                </a:lnTo>
                <a:lnTo>
                  <a:pt x="1356" y="330"/>
                </a:lnTo>
                <a:lnTo>
                  <a:pt x="1361" y="344"/>
                </a:lnTo>
                <a:lnTo>
                  <a:pt x="1368" y="357"/>
                </a:lnTo>
                <a:lnTo>
                  <a:pt x="1377" y="371"/>
                </a:lnTo>
                <a:lnTo>
                  <a:pt x="1386" y="383"/>
                </a:lnTo>
                <a:lnTo>
                  <a:pt x="1398" y="392"/>
                </a:lnTo>
                <a:lnTo>
                  <a:pt x="1411" y="401"/>
                </a:lnTo>
                <a:lnTo>
                  <a:pt x="1418" y="403"/>
                </a:lnTo>
                <a:lnTo>
                  <a:pt x="1425" y="405"/>
                </a:lnTo>
                <a:lnTo>
                  <a:pt x="1432" y="410"/>
                </a:lnTo>
                <a:lnTo>
                  <a:pt x="1438" y="413"/>
                </a:lnTo>
                <a:lnTo>
                  <a:pt x="1446" y="413"/>
                </a:lnTo>
                <a:lnTo>
                  <a:pt x="1452" y="415"/>
                </a:lnTo>
                <a:lnTo>
                  <a:pt x="1459" y="415"/>
                </a:lnTo>
                <a:lnTo>
                  <a:pt x="1466" y="417"/>
                </a:lnTo>
                <a:lnTo>
                  <a:pt x="1473" y="415"/>
                </a:lnTo>
                <a:lnTo>
                  <a:pt x="1482" y="415"/>
                </a:lnTo>
                <a:lnTo>
                  <a:pt x="1489" y="413"/>
                </a:lnTo>
                <a:lnTo>
                  <a:pt x="1495" y="413"/>
                </a:lnTo>
                <a:lnTo>
                  <a:pt x="1503" y="410"/>
                </a:lnTo>
                <a:lnTo>
                  <a:pt x="1510" y="405"/>
                </a:lnTo>
                <a:lnTo>
                  <a:pt x="1516" y="403"/>
                </a:lnTo>
                <a:lnTo>
                  <a:pt x="1523" y="401"/>
                </a:lnTo>
                <a:lnTo>
                  <a:pt x="1537" y="392"/>
                </a:lnTo>
                <a:lnTo>
                  <a:pt x="1548" y="383"/>
                </a:lnTo>
                <a:lnTo>
                  <a:pt x="1557" y="371"/>
                </a:lnTo>
                <a:lnTo>
                  <a:pt x="1567" y="357"/>
                </a:lnTo>
                <a:lnTo>
                  <a:pt x="1571" y="344"/>
                </a:lnTo>
                <a:lnTo>
                  <a:pt x="1578" y="330"/>
                </a:lnTo>
                <a:lnTo>
                  <a:pt x="1580" y="317"/>
                </a:lnTo>
                <a:lnTo>
                  <a:pt x="1580" y="303"/>
                </a:lnTo>
                <a:lnTo>
                  <a:pt x="1580" y="287"/>
                </a:lnTo>
                <a:lnTo>
                  <a:pt x="1578" y="273"/>
                </a:lnTo>
                <a:lnTo>
                  <a:pt x="1571" y="260"/>
                </a:lnTo>
                <a:lnTo>
                  <a:pt x="1567" y="244"/>
                </a:lnTo>
                <a:lnTo>
                  <a:pt x="1562" y="237"/>
                </a:lnTo>
                <a:lnTo>
                  <a:pt x="1557" y="232"/>
                </a:lnTo>
                <a:lnTo>
                  <a:pt x="1553" y="225"/>
                </a:lnTo>
                <a:lnTo>
                  <a:pt x="1546" y="221"/>
                </a:lnTo>
                <a:lnTo>
                  <a:pt x="1541" y="214"/>
                </a:lnTo>
                <a:lnTo>
                  <a:pt x="1537" y="209"/>
                </a:lnTo>
                <a:lnTo>
                  <a:pt x="1530" y="207"/>
                </a:lnTo>
                <a:lnTo>
                  <a:pt x="1523" y="202"/>
                </a:lnTo>
                <a:lnTo>
                  <a:pt x="1510" y="196"/>
                </a:lnTo>
                <a:lnTo>
                  <a:pt x="1495" y="191"/>
                </a:lnTo>
                <a:lnTo>
                  <a:pt x="1479" y="188"/>
                </a:lnTo>
                <a:lnTo>
                  <a:pt x="1466" y="188"/>
                </a:lnTo>
                <a:close/>
                <a:moveTo>
                  <a:pt x="2167" y="1006"/>
                </a:moveTo>
                <a:lnTo>
                  <a:pt x="2153" y="1008"/>
                </a:lnTo>
                <a:lnTo>
                  <a:pt x="2137" y="1010"/>
                </a:lnTo>
                <a:lnTo>
                  <a:pt x="2124" y="1015"/>
                </a:lnTo>
                <a:lnTo>
                  <a:pt x="2110" y="1022"/>
                </a:lnTo>
                <a:lnTo>
                  <a:pt x="2098" y="1029"/>
                </a:lnTo>
                <a:lnTo>
                  <a:pt x="2087" y="1038"/>
                </a:lnTo>
                <a:lnTo>
                  <a:pt x="2076" y="1050"/>
                </a:lnTo>
                <a:lnTo>
                  <a:pt x="2068" y="1063"/>
                </a:lnTo>
                <a:lnTo>
                  <a:pt x="2064" y="1070"/>
                </a:lnTo>
                <a:lnTo>
                  <a:pt x="2062" y="1077"/>
                </a:lnTo>
                <a:lnTo>
                  <a:pt x="2060" y="1083"/>
                </a:lnTo>
                <a:lnTo>
                  <a:pt x="2057" y="1090"/>
                </a:lnTo>
                <a:lnTo>
                  <a:pt x="2055" y="1098"/>
                </a:lnTo>
                <a:lnTo>
                  <a:pt x="2052" y="1107"/>
                </a:lnTo>
                <a:lnTo>
                  <a:pt x="2052" y="1113"/>
                </a:lnTo>
                <a:lnTo>
                  <a:pt x="2052" y="1120"/>
                </a:lnTo>
                <a:lnTo>
                  <a:pt x="2052" y="1134"/>
                </a:lnTo>
                <a:lnTo>
                  <a:pt x="2055" y="1147"/>
                </a:lnTo>
                <a:lnTo>
                  <a:pt x="2062" y="1163"/>
                </a:lnTo>
                <a:lnTo>
                  <a:pt x="2066" y="1177"/>
                </a:lnTo>
                <a:lnTo>
                  <a:pt x="2076" y="1189"/>
                </a:lnTo>
                <a:lnTo>
                  <a:pt x="2087" y="1200"/>
                </a:lnTo>
                <a:lnTo>
                  <a:pt x="2098" y="1211"/>
                </a:lnTo>
                <a:lnTo>
                  <a:pt x="2110" y="1219"/>
                </a:lnTo>
                <a:lnTo>
                  <a:pt x="2116" y="1223"/>
                </a:lnTo>
                <a:lnTo>
                  <a:pt x="2124" y="1225"/>
                </a:lnTo>
                <a:lnTo>
                  <a:pt x="2130" y="1227"/>
                </a:lnTo>
                <a:lnTo>
                  <a:pt x="2137" y="1230"/>
                </a:lnTo>
                <a:lnTo>
                  <a:pt x="2144" y="1232"/>
                </a:lnTo>
                <a:lnTo>
                  <a:pt x="2151" y="1235"/>
                </a:lnTo>
                <a:lnTo>
                  <a:pt x="2160" y="1235"/>
                </a:lnTo>
                <a:lnTo>
                  <a:pt x="2167" y="1235"/>
                </a:lnTo>
                <a:lnTo>
                  <a:pt x="2174" y="1235"/>
                </a:lnTo>
                <a:lnTo>
                  <a:pt x="2180" y="1235"/>
                </a:lnTo>
                <a:lnTo>
                  <a:pt x="2188" y="1232"/>
                </a:lnTo>
                <a:lnTo>
                  <a:pt x="2196" y="1230"/>
                </a:lnTo>
                <a:lnTo>
                  <a:pt x="2204" y="1227"/>
                </a:lnTo>
                <a:lnTo>
                  <a:pt x="2210" y="1225"/>
                </a:lnTo>
                <a:lnTo>
                  <a:pt x="2217" y="1223"/>
                </a:lnTo>
                <a:lnTo>
                  <a:pt x="2224" y="1219"/>
                </a:lnTo>
                <a:lnTo>
                  <a:pt x="2236" y="1211"/>
                </a:lnTo>
                <a:lnTo>
                  <a:pt x="2247" y="1200"/>
                </a:lnTo>
                <a:lnTo>
                  <a:pt x="2256" y="1189"/>
                </a:lnTo>
                <a:lnTo>
                  <a:pt x="2265" y="1177"/>
                </a:lnTo>
                <a:lnTo>
                  <a:pt x="2272" y="1163"/>
                </a:lnTo>
                <a:lnTo>
                  <a:pt x="2276" y="1147"/>
                </a:lnTo>
                <a:lnTo>
                  <a:pt x="2279" y="1134"/>
                </a:lnTo>
                <a:lnTo>
                  <a:pt x="2281" y="1120"/>
                </a:lnTo>
                <a:lnTo>
                  <a:pt x="2279" y="1107"/>
                </a:lnTo>
                <a:lnTo>
                  <a:pt x="2276" y="1090"/>
                </a:lnTo>
                <a:lnTo>
                  <a:pt x="2272" y="1077"/>
                </a:lnTo>
                <a:lnTo>
                  <a:pt x="2265" y="1063"/>
                </a:lnTo>
                <a:lnTo>
                  <a:pt x="2260" y="1056"/>
                </a:lnTo>
                <a:lnTo>
                  <a:pt x="2256" y="1050"/>
                </a:lnTo>
                <a:lnTo>
                  <a:pt x="2252" y="1045"/>
                </a:lnTo>
                <a:lnTo>
                  <a:pt x="2247" y="1038"/>
                </a:lnTo>
                <a:lnTo>
                  <a:pt x="2242" y="1034"/>
                </a:lnTo>
                <a:lnTo>
                  <a:pt x="2236" y="1029"/>
                </a:lnTo>
                <a:lnTo>
                  <a:pt x="2228" y="1024"/>
                </a:lnTo>
                <a:lnTo>
                  <a:pt x="2221" y="1022"/>
                </a:lnTo>
                <a:lnTo>
                  <a:pt x="2208" y="1015"/>
                </a:lnTo>
                <a:lnTo>
                  <a:pt x="2194" y="1010"/>
                </a:lnTo>
                <a:lnTo>
                  <a:pt x="2180" y="1008"/>
                </a:lnTo>
                <a:lnTo>
                  <a:pt x="2167" y="1006"/>
                </a:lnTo>
                <a:close/>
                <a:moveTo>
                  <a:pt x="2188" y="1006"/>
                </a:moveTo>
                <a:lnTo>
                  <a:pt x="2172" y="1008"/>
                </a:lnTo>
                <a:lnTo>
                  <a:pt x="2158" y="1010"/>
                </a:lnTo>
                <a:lnTo>
                  <a:pt x="2144" y="1015"/>
                </a:lnTo>
                <a:lnTo>
                  <a:pt x="2130" y="1022"/>
                </a:lnTo>
                <a:lnTo>
                  <a:pt x="2116" y="1029"/>
                </a:lnTo>
                <a:lnTo>
                  <a:pt x="2105" y="1038"/>
                </a:lnTo>
                <a:lnTo>
                  <a:pt x="2096" y="1050"/>
                </a:lnTo>
                <a:lnTo>
                  <a:pt x="2089" y="1063"/>
                </a:lnTo>
                <a:lnTo>
                  <a:pt x="2084" y="1070"/>
                </a:lnTo>
                <a:lnTo>
                  <a:pt x="2082" y="1077"/>
                </a:lnTo>
                <a:lnTo>
                  <a:pt x="2078" y="1083"/>
                </a:lnTo>
                <a:lnTo>
                  <a:pt x="2076" y="1090"/>
                </a:lnTo>
                <a:lnTo>
                  <a:pt x="2076" y="1098"/>
                </a:lnTo>
                <a:lnTo>
                  <a:pt x="2073" y="1107"/>
                </a:lnTo>
                <a:lnTo>
                  <a:pt x="2073" y="1113"/>
                </a:lnTo>
                <a:lnTo>
                  <a:pt x="2073" y="1120"/>
                </a:lnTo>
                <a:lnTo>
                  <a:pt x="2073" y="1134"/>
                </a:lnTo>
                <a:lnTo>
                  <a:pt x="2076" y="1147"/>
                </a:lnTo>
                <a:lnTo>
                  <a:pt x="2080" y="1163"/>
                </a:lnTo>
                <a:lnTo>
                  <a:pt x="2087" y="1177"/>
                </a:lnTo>
                <a:lnTo>
                  <a:pt x="2096" y="1189"/>
                </a:lnTo>
                <a:lnTo>
                  <a:pt x="2105" y="1200"/>
                </a:lnTo>
                <a:lnTo>
                  <a:pt x="2116" y="1211"/>
                </a:lnTo>
                <a:lnTo>
                  <a:pt x="2130" y="1219"/>
                </a:lnTo>
                <a:lnTo>
                  <a:pt x="2137" y="1223"/>
                </a:lnTo>
                <a:lnTo>
                  <a:pt x="2144" y="1225"/>
                </a:lnTo>
                <a:lnTo>
                  <a:pt x="2151" y="1227"/>
                </a:lnTo>
                <a:lnTo>
                  <a:pt x="2158" y="1230"/>
                </a:lnTo>
                <a:lnTo>
                  <a:pt x="2164" y="1232"/>
                </a:lnTo>
                <a:lnTo>
                  <a:pt x="2172" y="1235"/>
                </a:lnTo>
                <a:lnTo>
                  <a:pt x="2178" y="1235"/>
                </a:lnTo>
                <a:lnTo>
                  <a:pt x="2188" y="1235"/>
                </a:lnTo>
                <a:lnTo>
                  <a:pt x="2194" y="1235"/>
                </a:lnTo>
                <a:lnTo>
                  <a:pt x="2201" y="1235"/>
                </a:lnTo>
                <a:lnTo>
                  <a:pt x="2208" y="1232"/>
                </a:lnTo>
                <a:lnTo>
                  <a:pt x="2215" y="1230"/>
                </a:lnTo>
                <a:lnTo>
                  <a:pt x="2221" y="1227"/>
                </a:lnTo>
                <a:lnTo>
                  <a:pt x="2231" y="1225"/>
                </a:lnTo>
                <a:lnTo>
                  <a:pt x="2237" y="1223"/>
                </a:lnTo>
                <a:lnTo>
                  <a:pt x="2244" y="1219"/>
                </a:lnTo>
                <a:lnTo>
                  <a:pt x="2256" y="1211"/>
                </a:lnTo>
                <a:lnTo>
                  <a:pt x="2267" y="1200"/>
                </a:lnTo>
                <a:lnTo>
                  <a:pt x="2276" y="1189"/>
                </a:lnTo>
                <a:lnTo>
                  <a:pt x="2285" y="1177"/>
                </a:lnTo>
                <a:lnTo>
                  <a:pt x="2292" y="1163"/>
                </a:lnTo>
                <a:lnTo>
                  <a:pt x="2297" y="1147"/>
                </a:lnTo>
                <a:lnTo>
                  <a:pt x="2299" y="1134"/>
                </a:lnTo>
                <a:lnTo>
                  <a:pt x="2301" y="1120"/>
                </a:lnTo>
                <a:lnTo>
                  <a:pt x="2299" y="1107"/>
                </a:lnTo>
                <a:lnTo>
                  <a:pt x="2297" y="1090"/>
                </a:lnTo>
                <a:lnTo>
                  <a:pt x="2292" y="1077"/>
                </a:lnTo>
                <a:lnTo>
                  <a:pt x="2285" y="1063"/>
                </a:lnTo>
                <a:lnTo>
                  <a:pt x="2281" y="1056"/>
                </a:lnTo>
                <a:lnTo>
                  <a:pt x="2276" y="1050"/>
                </a:lnTo>
                <a:lnTo>
                  <a:pt x="2272" y="1045"/>
                </a:lnTo>
                <a:lnTo>
                  <a:pt x="2267" y="1038"/>
                </a:lnTo>
                <a:lnTo>
                  <a:pt x="2263" y="1034"/>
                </a:lnTo>
                <a:lnTo>
                  <a:pt x="2256" y="1029"/>
                </a:lnTo>
                <a:lnTo>
                  <a:pt x="2249" y="1024"/>
                </a:lnTo>
                <a:lnTo>
                  <a:pt x="2242" y="1022"/>
                </a:lnTo>
                <a:lnTo>
                  <a:pt x="2228" y="1015"/>
                </a:lnTo>
                <a:lnTo>
                  <a:pt x="2215" y="1010"/>
                </a:lnTo>
                <a:lnTo>
                  <a:pt x="2201" y="1008"/>
                </a:lnTo>
                <a:lnTo>
                  <a:pt x="2188" y="1006"/>
                </a:lnTo>
                <a:close/>
                <a:moveTo>
                  <a:pt x="2212" y="565"/>
                </a:moveTo>
                <a:lnTo>
                  <a:pt x="2199" y="565"/>
                </a:lnTo>
                <a:lnTo>
                  <a:pt x="2185" y="570"/>
                </a:lnTo>
                <a:lnTo>
                  <a:pt x="2172" y="574"/>
                </a:lnTo>
                <a:lnTo>
                  <a:pt x="2158" y="579"/>
                </a:lnTo>
                <a:lnTo>
                  <a:pt x="2144" y="588"/>
                </a:lnTo>
                <a:lnTo>
                  <a:pt x="2132" y="597"/>
                </a:lnTo>
                <a:lnTo>
                  <a:pt x="2124" y="609"/>
                </a:lnTo>
                <a:lnTo>
                  <a:pt x="2114" y="622"/>
                </a:lnTo>
                <a:lnTo>
                  <a:pt x="2112" y="629"/>
                </a:lnTo>
                <a:lnTo>
                  <a:pt x="2108" y="636"/>
                </a:lnTo>
                <a:lnTo>
                  <a:pt x="2105" y="643"/>
                </a:lnTo>
                <a:lnTo>
                  <a:pt x="2103" y="649"/>
                </a:lnTo>
                <a:lnTo>
                  <a:pt x="2100" y="657"/>
                </a:lnTo>
                <a:lnTo>
                  <a:pt x="2100" y="666"/>
                </a:lnTo>
                <a:lnTo>
                  <a:pt x="2098" y="673"/>
                </a:lnTo>
                <a:lnTo>
                  <a:pt x="2098" y="680"/>
                </a:lnTo>
                <a:lnTo>
                  <a:pt x="2100" y="694"/>
                </a:lnTo>
                <a:lnTo>
                  <a:pt x="2103" y="707"/>
                </a:lnTo>
                <a:lnTo>
                  <a:pt x="2108" y="723"/>
                </a:lnTo>
                <a:lnTo>
                  <a:pt x="2114" y="737"/>
                </a:lnTo>
                <a:lnTo>
                  <a:pt x="2124" y="748"/>
                </a:lnTo>
                <a:lnTo>
                  <a:pt x="2132" y="759"/>
                </a:lnTo>
                <a:lnTo>
                  <a:pt x="2144" y="771"/>
                </a:lnTo>
                <a:lnTo>
                  <a:pt x="2158" y="778"/>
                </a:lnTo>
                <a:lnTo>
                  <a:pt x="2164" y="782"/>
                </a:lnTo>
                <a:lnTo>
                  <a:pt x="2172" y="785"/>
                </a:lnTo>
                <a:lnTo>
                  <a:pt x="2178" y="787"/>
                </a:lnTo>
                <a:lnTo>
                  <a:pt x="2185" y="789"/>
                </a:lnTo>
                <a:lnTo>
                  <a:pt x="2192" y="791"/>
                </a:lnTo>
                <a:lnTo>
                  <a:pt x="2199" y="794"/>
                </a:lnTo>
                <a:lnTo>
                  <a:pt x="2205" y="794"/>
                </a:lnTo>
                <a:lnTo>
                  <a:pt x="2212" y="794"/>
                </a:lnTo>
                <a:lnTo>
                  <a:pt x="2221" y="794"/>
                </a:lnTo>
                <a:lnTo>
                  <a:pt x="2228" y="794"/>
                </a:lnTo>
                <a:lnTo>
                  <a:pt x="2236" y="791"/>
                </a:lnTo>
                <a:lnTo>
                  <a:pt x="2242" y="789"/>
                </a:lnTo>
                <a:lnTo>
                  <a:pt x="2249" y="787"/>
                </a:lnTo>
                <a:lnTo>
                  <a:pt x="2256" y="785"/>
                </a:lnTo>
                <a:lnTo>
                  <a:pt x="2263" y="782"/>
                </a:lnTo>
                <a:lnTo>
                  <a:pt x="2269" y="778"/>
                </a:lnTo>
                <a:lnTo>
                  <a:pt x="2283" y="771"/>
                </a:lnTo>
                <a:lnTo>
                  <a:pt x="2295" y="759"/>
                </a:lnTo>
                <a:lnTo>
                  <a:pt x="2304" y="748"/>
                </a:lnTo>
                <a:lnTo>
                  <a:pt x="2313" y="737"/>
                </a:lnTo>
                <a:lnTo>
                  <a:pt x="2317" y="723"/>
                </a:lnTo>
                <a:lnTo>
                  <a:pt x="2324" y="707"/>
                </a:lnTo>
                <a:lnTo>
                  <a:pt x="2327" y="694"/>
                </a:lnTo>
                <a:lnTo>
                  <a:pt x="2327" y="680"/>
                </a:lnTo>
                <a:lnTo>
                  <a:pt x="2327" y="666"/>
                </a:lnTo>
                <a:lnTo>
                  <a:pt x="2324" y="649"/>
                </a:lnTo>
                <a:lnTo>
                  <a:pt x="2317" y="636"/>
                </a:lnTo>
                <a:lnTo>
                  <a:pt x="2313" y="622"/>
                </a:lnTo>
                <a:lnTo>
                  <a:pt x="2308" y="616"/>
                </a:lnTo>
                <a:lnTo>
                  <a:pt x="2304" y="609"/>
                </a:lnTo>
                <a:lnTo>
                  <a:pt x="2299" y="604"/>
                </a:lnTo>
                <a:lnTo>
                  <a:pt x="2295" y="597"/>
                </a:lnTo>
                <a:lnTo>
                  <a:pt x="2288" y="593"/>
                </a:lnTo>
                <a:lnTo>
                  <a:pt x="2283" y="588"/>
                </a:lnTo>
                <a:lnTo>
                  <a:pt x="2276" y="584"/>
                </a:lnTo>
                <a:lnTo>
                  <a:pt x="2269" y="579"/>
                </a:lnTo>
                <a:lnTo>
                  <a:pt x="2256" y="574"/>
                </a:lnTo>
                <a:lnTo>
                  <a:pt x="2242" y="570"/>
                </a:lnTo>
                <a:lnTo>
                  <a:pt x="2226" y="565"/>
                </a:lnTo>
                <a:lnTo>
                  <a:pt x="2212" y="565"/>
                </a:lnTo>
                <a:close/>
                <a:moveTo>
                  <a:pt x="2685" y="1700"/>
                </a:moveTo>
                <a:lnTo>
                  <a:pt x="2671" y="1700"/>
                </a:lnTo>
                <a:lnTo>
                  <a:pt x="2657" y="1702"/>
                </a:lnTo>
                <a:lnTo>
                  <a:pt x="2644" y="1707"/>
                </a:lnTo>
                <a:lnTo>
                  <a:pt x="2628" y="1714"/>
                </a:lnTo>
                <a:lnTo>
                  <a:pt x="2617" y="1723"/>
                </a:lnTo>
                <a:lnTo>
                  <a:pt x="2605" y="1732"/>
                </a:lnTo>
                <a:lnTo>
                  <a:pt x="2593" y="1744"/>
                </a:lnTo>
                <a:lnTo>
                  <a:pt x="2587" y="1755"/>
                </a:lnTo>
                <a:lnTo>
                  <a:pt x="2582" y="1762"/>
                </a:lnTo>
                <a:lnTo>
                  <a:pt x="2580" y="1768"/>
                </a:lnTo>
                <a:lnTo>
                  <a:pt x="2577" y="1778"/>
                </a:lnTo>
                <a:lnTo>
                  <a:pt x="2576" y="1784"/>
                </a:lnTo>
                <a:lnTo>
                  <a:pt x="2573" y="1792"/>
                </a:lnTo>
                <a:lnTo>
                  <a:pt x="2571" y="1798"/>
                </a:lnTo>
                <a:lnTo>
                  <a:pt x="2571" y="1805"/>
                </a:lnTo>
                <a:lnTo>
                  <a:pt x="2571" y="1814"/>
                </a:lnTo>
                <a:lnTo>
                  <a:pt x="2571" y="1828"/>
                </a:lnTo>
                <a:lnTo>
                  <a:pt x="2576" y="1841"/>
                </a:lnTo>
                <a:lnTo>
                  <a:pt x="2580" y="1856"/>
                </a:lnTo>
                <a:lnTo>
                  <a:pt x="2587" y="1869"/>
                </a:lnTo>
                <a:lnTo>
                  <a:pt x="2593" y="1883"/>
                </a:lnTo>
                <a:lnTo>
                  <a:pt x="2605" y="1894"/>
                </a:lnTo>
                <a:lnTo>
                  <a:pt x="2617" y="1903"/>
                </a:lnTo>
                <a:lnTo>
                  <a:pt x="2628" y="1912"/>
                </a:lnTo>
                <a:lnTo>
                  <a:pt x="2635" y="1915"/>
                </a:lnTo>
                <a:lnTo>
                  <a:pt x="2641" y="1917"/>
                </a:lnTo>
                <a:lnTo>
                  <a:pt x="2649" y="1921"/>
                </a:lnTo>
                <a:lnTo>
                  <a:pt x="2655" y="1924"/>
                </a:lnTo>
                <a:lnTo>
                  <a:pt x="2662" y="1924"/>
                </a:lnTo>
                <a:lnTo>
                  <a:pt x="2671" y="1926"/>
                </a:lnTo>
                <a:lnTo>
                  <a:pt x="2678" y="1926"/>
                </a:lnTo>
                <a:lnTo>
                  <a:pt x="2685" y="1928"/>
                </a:lnTo>
                <a:lnTo>
                  <a:pt x="2692" y="1926"/>
                </a:lnTo>
                <a:lnTo>
                  <a:pt x="2699" y="1926"/>
                </a:lnTo>
                <a:lnTo>
                  <a:pt x="2708" y="1924"/>
                </a:lnTo>
                <a:lnTo>
                  <a:pt x="2715" y="1924"/>
                </a:lnTo>
                <a:lnTo>
                  <a:pt x="2721" y="1921"/>
                </a:lnTo>
                <a:lnTo>
                  <a:pt x="2729" y="1917"/>
                </a:lnTo>
                <a:lnTo>
                  <a:pt x="2735" y="1915"/>
                </a:lnTo>
                <a:lnTo>
                  <a:pt x="2742" y="1912"/>
                </a:lnTo>
                <a:lnTo>
                  <a:pt x="2753" y="1903"/>
                </a:lnTo>
                <a:lnTo>
                  <a:pt x="2765" y="1894"/>
                </a:lnTo>
                <a:lnTo>
                  <a:pt x="2777" y="1883"/>
                </a:lnTo>
                <a:lnTo>
                  <a:pt x="2783" y="1869"/>
                </a:lnTo>
                <a:lnTo>
                  <a:pt x="2790" y="1856"/>
                </a:lnTo>
                <a:lnTo>
                  <a:pt x="2794" y="1841"/>
                </a:lnTo>
                <a:lnTo>
                  <a:pt x="2799" y="1828"/>
                </a:lnTo>
                <a:lnTo>
                  <a:pt x="2799" y="1814"/>
                </a:lnTo>
                <a:lnTo>
                  <a:pt x="2799" y="1798"/>
                </a:lnTo>
                <a:lnTo>
                  <a:pt x="2794" y="1784"/>
                </a:lnTo>
                <a:lnTo>
                  <a:pt x="2790" y="1771"/>
                </a:lnTo>
                <a:lnTo>
                  <a:pt x="2783" y="1755"/>
                </a:lnTo>
                <a:lnTo>
                  <a:pt x="2778" y="1748"/>
                </a:lnTo>
                <a:lnTo>
                  <a:pt x="2777" y="1744"/>
                </a:lnTo>
                <a:lnTo>
                  <a:pt x="2769" y="1736"/>
                </a:lnTo>
                <a:lnTo>
                  <a:pt x="2765" y="1732"/>
                </a:lnTo>
                <a:lnTo>
                  <a:pt x="2761" y="1728"/>
                </a:lnTo>
                <a:lnTo>
                  <a:pt x="2753" y="1720"/>
                </a:lnTo>
                <a:lnTo>
                  <a:pt x="2749" y="1718"/>
                </a:lnTo>
                <a:lnTo>
                  <a:pt x="2742" y="1714"/>
                </a:lnTo>
                <a:lnTo>
                  <a:pt x="2729" y="1707"/>
                </a:lnTo>
                <a:lnTo>
                  <a:pt x="2713" y="1702"/>
                </a:lnTo>
                <a:lnTo>
                  <a:pt x="2699" y="1700"/>
                </a:lnTo>
                <a:lnTo>
                  <a:pt x="2685" y="1700"/>
                </a:lnTo>
                <a:close/>
                <a:moveTo>
                  <a:pt x="3039" y="1511"/>
                </a:moveTo>
                <a:lnTo>
                  <a:pt x="3025" y="1511"/>
                </a:lnTo>
                <a:lnTo>
                  <a:pt x="3011" y="1513"/>
                </a:lnTo>
                <a:lnTo>
                  <a:pt x="2998" y="1517"/>
                </a:lnTo>
                <a:lnTo>
                  <a:pt x="2984" y="1524"/>
                </a:lnTo>
                <a:lnTo>
                  <a:pt x="2970" y="1533"/>
                </a:lnTo>
                <a:lnTo>
                  <a:pt x="2959" y="1543"/>
                </a:lnTo>
                <a:lnTo>
                  <a:pt x="2950" y="1554"/>
                </a:lnTo>
                <a:lnTo>
                  <a:pt x="2941" y="1568"/>
                </a:lnTo>
                <a:lnTo>
                  <a:pt x="2936" y="1575"/>
                </a:lnTo>
                <a:lnTo>
                  <a:pt x="2934" y="1581"/>
                </a:lnTo>
                <a:lnTo>
                  <a:pt x="2932" y="1588"/>
                </a:lnTo>
                <a:lnTo>
                  <a:pt x="2930" y="1595"/>
                </a:lnTo>
                <a:lnTo>
                  <a:pt x="2927" y="1602"/>
                </a:lnTo>
                <a:lnTo>
                  <a:pt x="2925" y="1608"/>
                </a:lnTo>
                <a:lnTo>
                  <a:pt x="2925" y="1618"/>
                </a:lnTo>
                <a:lnTo>
                  <a:pt x="2925" y="1624"/>
                </a:lnTo>
                <a:lnTo>
                  <a:pt x="2925" y="1639"/>
                </a:lnTo>
                <a:lnTo>
                  <a:pt x="2930" y="1652"/>
                </a:lnTo>
                <a:lnTo>
                  <a:pt x="2934" y="1666"/>
                </a:lnTo>
                <a:lnTo>
                  <a:pt x="2941" y="1680"/>
                </a:lnTo>
                <a:lnTo>
                  <a:pt x="2950" y="1693"/>
                </a:lnTo>
                <a:lnTo>
                  <a:pt x="2959" y="1704"/>
                </a:lnTo>
                <a:lnTo>
                  <a:pt x="2970" y="1714"/>
                </a:lnTo>
                <a:lnTo>
                  <a:pt x="2982" y="1723"/>
                </a:lnTo>
                <a:lnTo>
                  <a:pt x="2989" y="1725"/>
                </a:lnTo>
                <a:lnTo>
                  <a:pt x="2995" y="1730"/>
                </a:lnTo>
                <a:lnTo>
                  <a:pt x="3002" y="1732"/>
                </a:lnTo>
                <a:lnTo>
                  <a:pt x="3009" y="1734"/>
                </a:lnTo>
                <a:lnTo>
                  <a:pt x="3016" y="1736"/>
                </a:lnTo>
                <a:lnTo>
                  <a:pt x="3025" y="1736"/>
                </a:lnTo>
                <a:lnTo>
                  <a:pt x="3032" y="1739"/>
                </a:lnTo>
                <a:lnTo>
                  <a:pt x="3039" y="1739"/>
                </a:lnTo>
                <a:lnTo>
                  <a:pt x="3046" y="1739"/>
                </a:lnTo>
                <a:lnTo>
                  <a:pt x="3055" y="1736"/>
                </a:lnTo>
                <a:lnTo>
                  <a:pt x="3062" y="1736"/>
                </a:lnTo>
                <a:lnTo>
                  <a:pt x="3069" y="1734"/>
                </a:lnTo>
                <a:lnTo>
                  <a:pt x="3075" y="1732"/>
                </a:lnTo>
                <a:lnTo>
                  <a:pt x="3082" y="1730"/>
                </a:lnTo>
                <a:lnTo>
                  <a:pt x="3089" y="1725"/>
                </a:lnTo>
                <a:lnTo>
                  <a:pt x="3096" y="1723"/>
                </a:lnTo>
                <a:lnTo>
                  <a:pt x="3107" y="1714"/>
                </a:lnTo>
                <a:lnTo>
                  <a:pt x="3118" y="1704"/>
                </a:lnTo>
                <a:lnTo>
                  <a:pt x="3130" y="1693"/>
                </a:lnTo>
                <a:lnTo>
                  <a:pt x="3137" y="1680"/>
                </a:lnTo>
                <a:lnTo>
                  <a:pt x="3144" y="1666"/>
                </a:lnTo>
                <a:lnTo>
                  <a:pt x="3148" y="1652"/>
                </a:lnTo>
                <a:lnTo>
                  <a:pt x="3153" y="1639"/>
                </a:lnTo>
                <a:lnTo>
                  <a:pt x="3153" y="1624"/>
                </a:lnTo>
                <a:lnTo>
                  <a:pt x="3153" y="1608"/>
                </a:lnTo>
                <a:lnTo>
                  <a:pt x="3148" y="1595"/>
                </a:lnTo>
                <a:lnTo>
                  <a:pt x="3144" y="1581"/>
                </a:lnTo>
                <a:lnTo>
                  <a:pt x="3137" y="1568"/>
                </a:lnTo>
                <a:lnTo>
                  <a:pt x="3134" y="1561"/>
                </a:lnTo>
                <a:lnTo>
                  <a:pt x="3130" y="1554"/>
                </a:lnTo>
                <a:lnTo>
                  <a:pt x="3126" y="1547"/>
                </a:lnTo>
                <a:lnTo>
                  <a:pt x="3118" y="1543"/>
                </a:lnTo>
                <a:lnTo>
                  <a:pt x="3114" y="1538"/>
                </a:lnTo>
                <a:lnTo>
                  <a:pt x="3107" y="1533"/>
                </a:lnTo>
                <a:lnTo>
                  <a:pt x="3102" y="1529"/>
                </a:lnTo>
                <a:lnTo>
                  <a:pt x="3096" y="1524"/>
                </a:lnTo>
                <a:lnTo>
                  <a:pt x="3082" y="1517"/>
                </a:lnTo>
                <a:lnTo>
                  <a:pt x="3066" y="1513"/>
                </a:lnTo>
                <a:lnTo>
                  <a:pt x="3053" y="1511"/>
                </a:lnTo>
                <a:lnTo>
                  <a:pt x="3039" y="1511"/>
                </a:lnTo>
                <a:close/>
                <a:moveTo>
                  <a:pt x="3815" y="1511"/>
                </a:moveTo>
                <a:lnTo>
                  <a:pt x="3799" y="1511"/>
                </a:lnTo>
                <a:lnTo>
                  <a:pt x="3785" y="1513"/>
                </a:lnTo>
                <a:lnTo>
                  <a:pt x="3772" y="1517"/>
                </a:lnTo>
                <a:lnTo>
                  <a:pt x="3758" y="1524"/>
                </a:lnTo>
                <a:lnTo>
                  <a:pt x="3744" y="1533"/>
                </a:lnTo>
                <a:lnTo>
                  <a:pt x="3733" y="1543"/>
                </a:lnTo>
                <a:lnTo>
                  <a:pt x="3724" y="1554"/>
                </a:lnTo>
                <a:lnTo>
                  <a:pt x="3715" y="1568"/>
                </a:lnTo>
                <a:lnTo>
                  <a:pt x="3712" y="1575"/>
                </a:lnTo>
                <a:lnTo>
                  <a:pt x="3710" y="1581"/>
                </a:lnTo>
                <a:lnTo>
                  <a:pt x="3705" y="1588"/>
                </a:lnTo>
                <a:lnTo>
                  <a:pt x="3704" y="1595"/>
                </a:lnTo>
                <a:lnTo>
                  <a:pt x="3704" y="1602"/>
                </a:lnTo>
                <a:lnTo>
                  <a:pt x="3701" y="1608"/>
                </a:lnTo>
                <a:lnTo>
                  <a:pt x="3701" y="1618"/>
                </a:lnTo>
                <a:lnTo>
                  <a:pt x="3701" y="1624"/>
                </a:lnTo>
                <a:lnTo>
                  <a:pt x="3701" y="1639"/>
                </a:lnTo>
                <a:lnTo>
                  <a:pt x="3704" y="1652"/>
                </a:lnTo>
                <a:lnTo>
                  <a:pt x="3708" y="1666"/>
                </a:lnTo>
                <a:lnTo>
                  <a:pt x="3715" y="1680"/>
                </a:lnTo>
                <a:lnTo>
                  <a:pt x="3724" y="1693"/>
                </a:lnTo>
                <a:lnTo>
                  <a:pt x="3733" y="1704"/>
                </a:lnTo>
                <a:lnTo>
                  <a:pt x="3744" y="1714"/>
                </a:lnTo>
                <a:lnTo>
                  <a:pt x="3758" y="1723"/>
                </a:lnTo>
                <a:lnTo>
                  <a:pt x="3765" y="1725"/>
                </a:lnTo>
                <a:lnTo>
                  <a:pt x="3772" y="1730"/>
                </a:lnTo>
                <a:lnTo>
                  <a:pt x="3779" y="1732"/>
                </a:lnTo>
                <a:lnTo>
                  <a:pt x="3785" y="1734"/>
                </a:lnTo>
                <a:lnTo>
                  <a:pt x="3792" y="1736"/>
                </a:lnTo>
                <a:lnTo>
                  <a:pt x="3799" y="1736"/>
                </a:lnTo>
                <a:lnTo>
                  <a:pt x="3806" y="1739"/>
                </a:lnTo>
                <a:lnTo>
                  <a:pt x="3815" y="1739"/>
                </a:lnTo>
                <a:lnTo>
                  <a:pt x="3822" y="1739"/>
                </a:lnTo>
                <a:lnTo>
                  <a:pt x="3828" y="1736"/>
                </a:lnTo>
                <a:lnTo>
                  <a:pt x="3836" y="1736"/>
                </a:lnTo>
                <a:lnTo>
                  <a:pt x="3843" y="1734"/>
                </a:lnTo>
                <a:lnTo>
                  <a:pt x="3849" y="1732"/>
                </a:lnTo>
                <a:lnTo>
                  <a:pt x="3856" y="1730"/>
                </a:lnTo>
                <a:lnTo>
                  <a:pt x="3863" y="1725"/>
                </a:lnTo>
                <a:lnTo>
                  <a:pt x="3870" y="1723"/>
                </a:lnTo>
                <a:lnTo>
                  <a:pt x="3884" y="1714"/>
                </a:lnTo>
                <a:lnTo>
                  <a:pt x="3895" y="1704"/>
                </a:lnTo>
                <a:lnTo>
                  <a:pt x="3904" y="1693"/>
                </a:lnTo>
                <a:lnTo>
                  <a:pt x="3913" y="1680"/>
                </a:lnTo>
                <a:lnTo>
                  <a:pt x="3920" y="1666"/>
                </a:lnTo>
                <a:lnTo>
                  <a:pt x="3924" y="1652"/>
                </a:lnTo>
                <a:lnTo>
                  <a:pt x="3927" y="1639"/>
                </a:lnTo>
                <a:lnTo>
                  <a:pt x="3929" y="1624"/>
                </a:lnTo>
                <a:lnTo>
                  <a:pt x="3927" y="1608"/>
                </a:lnTo>
                <a:lnTo>
                  <a:pt x="3924" y="1595"/>
                </a:lnTo>
                <a:lnTo>
                  <a:pt x="3920" y="1581"/>
                </a:lnTo>
                <a:lnTo>
                  <a:pt x="3913" y="1568"/>
                </a:lnTo>
                <a:lnTo>
                  <a:pt x="3908" y="1561"/>
                </a:lnTo>
                <a:lnTo>
                  <a:pt x="3904" y="1554"/>
                </a:lnTo>
                <a:lnTo>
                  <a:pt x="3900" y="1547"/>
                </a:lnTo>
                <a:lnTo>
                  <a:pt x="3895" y="1543"/>
                </a:lnTo>
                <a:lnTo>
                  <a:pt x="3888" y="1538"/>
                </a:lnTo>
                <a:lnTo>
                  <a:pt x="3884" y="1533"/>
                </a:lnTo>
                <a:lnTo>
                  <a:pt x="3876" y="1529"/>
                </a:lnTo>
                <a:lnTo>
                  <a:pt x="3870" y="1524"/>
                </a:lnTo>
                <a:lnTo>
                  <a:pt x="3856" y="1517"/>
                </a:lnTo>
                <a:lnTo>
                  <a:pt x="3843" y="1513"/>
                </a:lnTo>
                <a:lnTo>
                  <a:pt x="3828" y="1511"/>
                </a:lnTo>
                <a:lnTo>
                  <a:pt x="3815" y="1511"/>
                </a:lnTo>
                <a:close/>
                <a:moveTo>
                  <a:pt x="4666" y="755"/>
                </a:moveTo>
                <a:lnTo>
                  <a:pt x="4653" y="755"/>
                </a:lnTo>
                <a:lnTo>
                  <a:pt x="4639" y="758"/>
                </a:lnTo>
                <a:lnTo>
                  <a:pt x="4623" y="762"/>
                </a:lnTo>
                <a:lnTo>
                  <a:pt x="4610" y="769"/>
                </a:lnTo>
                <a:lnTo>
                  <a:pt x="4598" y="778"/>
                </a:lnTo>
                <a:lnTo>
                  <a:pt x="4586" y="787"/>
                </a:lnTo>
                <a:lnTo>
                  <a:pt x="4575" y="798"/>
                </a:lnTo>
                <a:lnTo>
                  <a:pt x="4569" y="812"/>
                </a:lnTo>
                <a:lnTo>
                  <a:pt x="4564" y="819"/>
                </a:lnTo>
                <a:lnTo>
                  <a:pt x="4562" y="826"/>
                </a:lnTo>
                <a:lnTo>
                  <a:pt x="4559" y="833"/>
                </a:lnTo>
                <a:lnTo>
                  <a:pt x="4557" y="839"/>
                </a:lnTo>
                <a:lnTo>
                  <a:pt x="4555" y="846"/>
                </a:lnTo>
                <a:lnTo>
                  <a:pt x="4553" y="853"/>
                </a:lnTo>
                <a:lnTo>
                  <a:pt x="4553" y="862"/>
                </a:lnTo>
                <a:lnTo>
                  <a:pt x="4553" y="869"/>
                </a:lnTo>
                <a:lnTo>
                  <a:pt x="4553" y="882"/>
                </a:lnTo>
                <a:lnTo>
                  <a:pt x="4557" y="897"/>
                </a:lnTo>
                <a:lnTo>
                  <a:pt x="4562" y="910"/>
                </a:lnTo>
                <a:lnTo>
                  <a:pt x="4569" y="924"/>
                </a:lnTo>
                <a:lnTo>
                  <a:pt x="4575" y="938"/>
                </a:lnTo>
                <a:lnTo>
                  <a:pt x="4586" y="949"/>
                </a:lnTo>
                <a:lnTo>
                  <a:pt x="4598" y="958"/>
                </a:lnTo>
                <a:lnTo>
                  <a:pt x="4610" y="967"/>
                </a:lnTo>
                <a:lnTo>
                  <a:pt x="4617" y="970"/>
                </a:lnTo>
                <a:lnTo>
                  <a:pt x="4623" y="974"/>
                </a:lnTo>
                <a:lnTo>
                  <a:pt x="4630" y="976"/>
                </a:lnTo>
                <a:lnTo>
                  <a:pt x="4637" y="978"/>
                </a:lnTo>
                <a:lnTo>
                  <a:pt x="4644" y="981"/>
                </a:lnTo>
                <a:lnTo>
                  <a:pt x="4650" y="981"/>
                </a:lnTo>
                <a:lnTo>
                  <a:pt x="4660" y="983"/>
                </a:lnTo>
                <a:lnTo>
                  <a:pt x="4666" y="983"/>
                </a:lnTo>
                <a:lnTo>
                  <a:pt x="4674" y="983"/>
                </a:lnTo>
                <a:lnTo>
                  <a:pt x="4680" y="981"/>
                </a:lnTo>
                <a:lnTo>
                  <a:pt x="4690" y="981"/>
                </a:lnTo>
                <a:lnTo>
                  <a:pt x="4696" y="978"/>
                </a:lnTo>
                <a:lnTo>
                  <a:pt x="4703" y="976"/>
                </a:lnTo>
                <a:lnTo>
                  <a:pt x="4710" y="974"/>
                </a:lnTo>
                <a:lnTo>
                  <a:pt x="4717" y="970"/>
                </a:lnTo>
                <a:lnTo>
                  <a:pt x="4724" y="967"/>
                </a:lnTo>
                <a:lnTo>
                  <a:pt x="4735" y="958"/>
                </a:lnTo>
                <a:lnTo>
                  <a:pt x="4746" y="949"/>
                </a:lnTo>
                <a:lnTo>
                  <a:pt x="4758" y="938"/>
                </a:lnTo>
                <a:lnTo>
                  <a:pt x="4765" y="924"/>
                </a:lnTo>
                <a:lnTo>
                  <a:pt x="4771" y="910"/>
                </a:lnTo>
                <a:lnTo>
                  <a:pt x="4776" y="897"/>
                </a:lnTo>
                <a:lnTo>
                  <a:pt x="4781" y="882"/>
                </a:lnTo>
                <a:lnTo>
                  <a:pt x="4781" y="869"/>
                </a:lnTo>
                <a:lnTo>
                  <a:pt x="4781" y="853"/>
                </a:lnTo>
                <a:lnTo>
                  <a:pt x="4776" y="839"/>
                </a:lnTo>
                <a:lnTo>
                  <a:pt x="4771" y="826"/>
                </a:lnTo>
                <a:lnTo>
                  <a:pt x="4765" y="812"/>
                </a:lnTo>
                <a:lnTo>
                  <a:pt x="4760" y="805"/>
                </a:lnTo>
                <a:lnTo>
                  <a:pt x="4756" y="798"/>
                </a:lnTo>
                <a:lnTo>
                  <a:pt x="4751" y="791"/>
                </a:lnTo>
                <a:lnTo>
                  <a:pt x="4746" y="787"/>
                </a:lnTo>
                <a:lnTo>
                  <a:pt x="4742" y="782"/>
                </a:lnTo>
                <a:lnTo>
                  <a:pt x="4735" y="778"/>
                </a:lnTo>
                <a:lnTo>
                  <a:pt x="4728" y="773"/>
                </a:lnTo>
                <a:lnTo>
                  <a:pt x="4724" y="769"/>
                </a:lnTo>
                <a:lnTo>
                  <a:pt x="4708" y="762"/>
                </a:lnTo>
                <a:lnTo>
                  <a:pt x="4694" y="758"/>
                </a:lnTo>
                <a:lnTo>
                  <a:pt x="4680" y="755"/>
                </a:lnTo>
                <a:lnTo>
                  <a:pt x="4666" y="755"/>
                </a:lnTo>
                <a:close/>
                <a:moveTo>
                  <a:pt x="5111" y="1887"/>
                </a:moveTo>
                <a:lnTo>
                  <a:pt x="5098" y="1889"/>
                </a:lnTo>
                <a:lnTo>
                  <a:pt x="5084" y="1892"/>
                </a:lnTo>
                <a:lnTo>
                  <a:pt x="5071" y="1896"/>
                </a:lnTo>
                <a:lnTo>
                  <a:pt x="5057" y="1903"/>
                </a:lnTo>
                <a:lnTo>
                  <a:pt x="5043" y="1910"/>
                </a:lnTo>
                <a:lnTo>
                  <a:pt x="5032" y="1921"/>
                </a:lnTo>
                <a:lnTo>
                  <a:pt x="5023" y="1932"/>
                </a:lnTo>
                <a:lnTo>
                  <a:pt x="5014" y="1944"/>
                </a:lnTo>
                <a:lnTo>
                  <a:pt x="5009" y="1951"/>
                </a:lnTo>
                <a:lnTo>
                  <a:pt x="5007" y="1958"/>
                </a:lnTo>
                <a:lnTo>
                  <a:pt x="5004" y="1964"/>
                </a:lnTo>
                <a:lnTo>
                  <a:pt x="5003" y="1972"/>
                </a:lnTo>
                <a:lnTo>
                  <a:pt x="5000" y="1981"/>
                </a:lnTo>
                <a:lnTo>
                  <a:pt x="5000" y="1988"/>
                </a:lnTo>
                <a:lnTo>
                  <a:pt x="4998" y="1995"/>
                </a:lnTo>
                <a:lnTo>
                  <a:pt x="4998" y="2001"/>
                </a:lnTo>
                <a:lnTo>
                  <a:pt x="4998" y="2017"/>
                </a:lnTo>
                <a:lnTo>
                  <a:pt x="5003" y="2031"/>
                </a:lnTo>
                <a:lnTo>
                  <a:pt x="5007" y="2045"/>
                </a:lnTo>
                <a:lnTo>
                  <a:pt x="5014" y="2058"/>
                </a:lnTo>
                <a:lnTo>
                  <a:pt x="5023" y="2072"/>
                </a:lnTo>
                <a:lnTo>
                  <a:pt x="5032" y="2084"/>
                </a:lnTo>
                <a:lnTo>
                  <a:pt x="5043" y="2093"/>
                </a:lnTo>
                <a:lnTo>
                  <a:pt x="5055" y="2100"/>
                </a:lnTo>
                <a:lnTo>
                  <a:pt x="5062" y="2104"/>
                </a:lnTo>
                <a:lnTo>
                  <a:pt x="5068" y="2106"/>
                </a:lnTo>
                <a:lnTo>
                  <a:pt x="5075" y="2109"/>
                </a:lnTo>
                <a:lnTo>
                  <a:pt x="5082" y="2111"/>
                </a:lnTo>
                <a:lnTo>
                  <a:pt x="5089" y="2113"/>
                </a:lnTo>
                <a:lnTo>
                  <a:pt x="5098" y="2116"/>
                </a:lnTo>
                <a:lnTo>
                  <a:pt x="5105" y="2116"/>
                </a:lnTo>
                <a:lnTo>
                  <a:pt x="5111" y="2116"/>
                </a:lnTo>
                <a:lnTo>
                  <a:pt x="5119" y="2116"/>
                </a:lnTo>
                <a:lnTo>
                  <a:pt x="5127" y="2116"/>
                </a:lnTo>
                <a:lnTo>
                  <a:pt x="5135" y="2113"/>
                </a:lnTo>
                <a:lnTo>
                  <a:pt x="5142" y="2111"/>
                </a:lnTo>
                <a:lnTo>
                  <a:pt x="5148" y="2109"/>
                </a:lnTo>
                <a:lnTo>
                  <a:pt x="5155" y="2106"/>
                </a:lnTo>
                <a:lnTo>
                  <a:pt x="5162" y="2104"/>
                </a:lnTo>
                <a:lnTo>
                  <a:pt x="5169" y="2100"/>
                </a:lnTo>
                <a:lnTo>
                  <a:pt x="5180" y="2093"/>
                </a:lnTo>
                <a:lnTo>
                  <a:pt x="5191" y="2084"/>
                </a:lnTo>
                <a:lnTo>
                  <a:pt x="5203" y="2072"/>
                </a:lnTo>
                <a:lnTo>
                  <a:pt x="5210" y="2058"/>
                </a:lnTo>
                <a:lnTo>
                  <a:pt x="5217" y="2045"/>
                </a:lnTo>
                <a:lnTo>
                  <a:pt x="5221" y="2031"/>
                </a:lnTo>
                <a:lnTo>
                  <a:pt x="5226" y="2017"/>
                </a:lnTo>
                <a:lnTo>
                  <a:pt x="5226" y="2001"/>
                </a:lnTo>
                <a:lnTo>
                  <a:pt x="5226" y="1988"/>
                </a:lnTo>
                <a:lnTo>
                  <a:pt x="5221" y="1974"/>
                </a:lnTo>
                <a:lnTo>
                  <a:pt x="5217" y="1958"/>
                </a:lnTo>
                <a:lnTo>
                  <a:pt x="5210" y="1944"/>
                </a:lnTo>
                <a:lnTo>
                  <a:pt x="5207" y="1937"/>
                </a:lnTo>
                <a:lnTo>
                  <a:pt x="5203" y="1932"/>
                </a:lnTo>
                <a:lnTo>
                  <a:pt x="5199" y="1926"/>
                </a:lnTo>
                <a:lnTo>
                  <a:pt x="5191" y="1921"/>
                </a:lnTo>
                <a:lnTo>
                  <a:pt x="5187" y="1915"/>
                </a:lnTo>
                <a:lnTo>
                  <a:pt x="5180" y="1910"/>
                </a:lnTo>
                <a:lnTo>
                  <a:pt x="5175" y="1905"/>
                </a:lnTo>
                <a:lnTo>
                  <a:pt x="5169" y="1903"/>
                </a:lnTo>
                <a:lnTo>
                  <a:pt x="5155" y="1896"/>
                </a:lnTo>
                <a:lnTo>
                  <a:pt x="5139" y="1892"/>
                </a:lnTo>
                <a:lnTo>
                  <a:pt x="5126" y="1889"/>
                </a:lnTo>
                <a:lnTo>
                  <a:pt x="5111" y="1887"/>
                </a:lnTo>
                <a:close/>
                <a:moveTo>
                  <a:pt x="5491" y="1825"/>
                </a:moveTo>
                <a:lnTo>
                  <a:pt x="5477" y="1825"/>
                </a:lnTo>
                <a:lnTo>
                  <a:pt x="5461" y="1828"/>
                </a:lnTo>
                <a:lnTo>
                  <a:pt x="5448" y="1832"/>
                </a:lnTo>
                <a:lnTo>
                  <a:pt x="5434" y="1840"/>
                </a:lnTo>
                <a:lnTo>
                  <a:pt x="5422" y="1848"/>
                </a:lnTo>
                <a:lnTo>
                  <a:pt x="5411" y="1857"/>
                </a:lnTo>
                <a:lnTo>
                  <a:pt x="5399" y="1869"/>
                </a:lnTo>
                <a:lnTo>
                  <a:pt x="5392" y="1883"/>
                </a:lnTo>
                <a:lnTo>
                  <a:pt x="5388" y="1889"/>
                </a:lnTo>
                <a:lnTo>
                  <a:pt x="5386" y="1896"/>
                </a:lnTo>
                <a:lnTo>
                  <a:pt x="5383" y="1903"/>
                </a:lnTo>
                <a:lnTo>
                  <a:pt x="5381" y="1910"/>
                </a:lnTo>
                <a:lnTo>
                  <a:pt x="5379" y="1917"/>
                </a:lnTo>
                <a:lnTo>
                  <a:pt x="5376" y="1924"/>
                </a:lnTo>
                <a:lnTo>
                  <a:pt x="5376" y="1931"/>
                </a:lnTo>
                <a:lnTo>
                  <a:pt x="5376" y="1940"/>
                </a:lnTo>
                <a:lnTo>
                  <a:pt x="5376" y="1953"/>
                </a:lnTo>
                <a:lnTo>
                  <a:pt x="5379" y="1967"/>
                </a:lnTo>
                <a:lnTo>
                  <a:pt x="5386" y="1981"/>
                </a:lnTo>
                <a:lnTo>
                  <a:pt x="5392" y="1995"/>
                </a:lnTo>
                <a:lnTo>
                  <a:pt x="5399" y="2009"/>
                </a:lnTo>
                <a:lnTo>
                  <a:pt x="5411" y="2020"/>
                </a:lnTo>
                <a:lnTo>
                  <a:pt x="5422" y="2029"/>
                </a:lnTo>
                <a:lnTo>
                  <a:pt x="5434" y="2038"/>
                </a:lnTo>
                <a:lnTo>
                  <a:pt x="5440" y="2041"/>
                </a:lnTo>
                <a:lnTo>
                  <a:pt x="5448" y="2045"/>
                </a:lnTo>
                <a:lnTo>
                  <a:pt x="5454" y="2047"/>
                </a:lnTo>
                <a:lnTo>
                  <a:pt x="5461" y="2049"/>
                </a:lnTo>
                <a:lnTo>
                  <a:pt x="5468" y="2052"/>
                </a:lnTo>
                <a:lnTo>
                  <a:pt x="5475" y="2052"/>
                </a:lnTo>
                <a:lnTo>
                  <a:pt x="5484" y="2054"/>
                </a:lnTo>
                <a:lnTo>
                  <a:pt x="5491" y="2054"/>
                </a:lnTo>
                <a:lnTo>
                  <a:pt x="5498" y="2054"/>
                </a:lnTo>
                <a:lnTo>
                  <a:pt x="5504" y="2052"/>
                </a:lnTo>
                <a:lnTo>
                  <a:pt x="5512" y="2052"/>
                </a:lnTo>
                <a:lnTo>
                  <a:pt x="5520" y="2049"/>
                </a:lnTo>
                <a:lnTo>
                  <a:pt x="5528" y="2047"/>
                </a:lnTo>
                <a:lnTo>
                  <a:pt x="5534" y="2045"/>
                </a:lnTo>
                <a:lnTo>
                  <a:pt x="5541" y="2041"/>
                </a:lnTo>
                <a:lnTo>
                  <a:pt x="5548" y="2038"/>
                </a:lnTo>
                <a:lnTo>
                  <a:pt x="5560" y="2029"/>
                </a:lnTo>
                <a:lnTo>
                  <a:pt x="5571" y="2020"/>
                </a:lnTo>
                <a:lnTo>
                  <a:pt x="5580" y="2009"/>
                </a:lnTo>
                <a:lnTo>
                  <a:pt x="5589" y="1995"/>
                </a:lnTo>
                <a:lnTo>
                  <a:pt x="5596" y="1981"/>
                </a:lnTo>
                <a:lnTo>
                  <a:pt x="5600" y="1967"/>
                </a:lnTo>
                <a:lnTo>
                  <a:pt x="5603" y="1953"/>
                </a:lnTo>
                <a:lnTo>
                  <a:pt x="5605" y="1940"/>
                </a:lnTo>
                <a:lnTo>
                  <a:pt x="5603" y="1924"/>
                </a:lnTo>
                <a:lnTo>
                  <a:pt x="5600" y="1910"/>
                </a:lnTo>
                <a:lnTo>
                  <a:pt x="5596" y="1896"/>
                </a:lnTo>
                <a:lnTo>
                  <a:pt x="5589" y="1883"/>
                </a:lnTo>
                <a:lnTo>
                  <a:pt x="5584" y="1876"/>
                </a:lnTo>
                <a:lnTo>
                  <a:pt x="5580" y="1869"/>
                </a:lnTo>
                <a:lnTo>
                  <a:pt x="5575" y="1862"/>
                </a:lnTo>
                <a:lnTo>
                  <a:pt x="5571" y="1857"/>
                </a:lnTo>
                <a:lnTo>
                  <a:pt x="5566" y="1853"/>
                </a:lnTo>
                <a:lnTo>
                  <a:pt x="5560" y="1848"/>
                </a:lnTo>
                <a:lnTo>
                  <a:pt x="5552" y="1844"/>
                </a:lnTo>
                <a:lnTo>
                  <a:pt x="5545" y="1840"/>
                </a:lnTo>
                <a:lnTo>
                  <a:pt x="5532" y="1832"/>
                </a:lnTo>
                <a:lnTo>
                  <a:pt x="5518" y="1828"/>
                </a:lnTo>
                <a:lnTo>
                  <a:pt x="5504" y="1825"/>
                </a:lnTo>
                <a:lnTo>
                  <a:pt x="5491" y="1825"/>
                </a:lnTo>
                <a:close/>
                <a:moveTo>
                  <a:pt x="6317" y="2392"/>
                </a:moveTo>
                <a:lnTo>
                  <a:pt x="6303" y="2392"/>
                </a:lnTo>
                <a:lnTo>
                  <a:pt x="6290" y="2397"/>
                </a:lnTo>
                <a:lnTo>
                  <a:pt x="6276" y="2401"/>
                </a:lnTo>
                <a:lnTo>
                  <a:pt x="6262" y="2405"/>
                </a:lnTo>
                <a:lnTo>
                  <a:pt x="6249" y="2414"/>
                </a:lnTo>
                <a:lnTo>
                  <a:pt x="6237" y="2424"/>
                </a:lnTo>
                <a:lnTo>
                  <a:pt x="6228" y="2435"/>
                </a:lnTo>
                <a:lnTo>
                  <a:pt x="6219" y="2449"/>
                </a:lnTo>
                <a:lnTo>
                  <a:pt x="6217" y="2456"/>
                </a:lnTo>
                <a:lnTo>
                  <a:pt x="6212" y="2462"/>
                </a:lnTo>
                <a:lnTo>
                  <a:pt x="6209" y="2470"/>
                </a:lnTo>
                <a:lnTo>
                  <a:pt x="6208" y="2476"/>
                </a:lnTo>
                <a:lnTo>
                  <a:pt x="6205" y="2483"/>
                </a:lnTo>
                <a:lnTo>
                  <a:pt x="6205" y="2490"/>
                </a:lnTo>
                <a:lnTo>
                  <a:pt x="6205" y="2499"/>
                </a:lnTo>
                <a:lnTo>
                  <a:pt x="6203" y="2506"/>
                </a:lnTo>
                <a:lnTo>
                  <a:pt x="6205" y="2520"/>
                </a:lnTo>
                <a:lnTo>
                  <a:pt x="6208" y="2534"/>
                </a:lnTo>
                <a:lnTo>
                  <a:pt x="6212" y="2547"/>
                </a:lnTo>
                <a:lnTo>
                  <a:pt x="6219" y="2561"/>
                </a:lnTo>
                <a:lnTo>
                  <a:pt x="6228" y="2574"/>
                </a:lnTo>
                <a:lnTo>
                  <a:pt x="6237" y="2586"/>
                </a:lnTo>
                <a:lnTo>
                  <a:pt x="6249" y="2598"/>
                </a:lnTo>
                <a:lnTo>
                  <a:pt x="6262" y="2604"/>
                </a:lnTo>
                <a:lnTo>
                  <a:pt x="6269" y="2609"/>
                </a:lnTo>
                <a:lnTo>
                  <a:pt x="6276" y="2611"/>
                </a:lnTo>
                <a:lnTo>
                  <a:pt x="6283" y="2613"/>
                </a:lnTo>
                <a:lnTo>
                  <a:pt x="6290" y="2615"/>
                </a:lnTo>
                <a:lnTo>
                  <a:pt x="6297" y="2618"/>
                </a:lnTo>
                <a:lnTo>
                  <a:pt x="6303" y="2618"/>
                </a:lnTo>
                <a:lnTo>
                  <a:pt x="6310" y="2620"/>
                </a:lnTo>
                <a:lnTo>
                  <a:pt x="6317" y="2620"/>
                </a:lnTo>
                <a:lnTo>
                  <a:pt x="6326" y="2620"/>
                </a:lnTo>
                <a:lnTo>
                  <a:pt x="6333" y="2618"/>
                </a:lnTo>
                <a:lnTo>
                  <a:pt x="6340" y="2618"/>
                </a:lnTo>
                <a:lnTo>
                  <a:pt x="6347" y="2615"/>
                </a:lnTo>
                <a:lnTo>
                  <a:pt x="6354" y="2613"/>
                </a:lnTo>
                <a:lnTo>
                  <a:pt x="6361" y="2611"/>
                </a:lnTo>
                <a:lnTo>
                  <a:pt x="6367" y="2609"/>
                </a:lnTo>
                <a:lnTo>
                  <a:pt x="6374" y="2604"/>
                </a:lnTo>
                <a:lnTo>
                  <a:pt x="6388" y="2598"/>
                </a:lnTo>
                <a:lnTo>
                  <a:pt x="6399" y="2586"/>
                </a:lnTo>
                <a:lnTo>
                  <a:pt x="6409" y="2574"/>
                </a:lnTo>
                <a:lnTo>
                  <a:pt x="6418" y="2561"/>
                </a:lnTo>
                <a:lnTo>
                  <a:pt x="6425" y="2547"/>
                </a:lnTo>
                <a:lnTo>
                  <a:pt x="6429" y="2534"/>
                </a:lnTo>
                <a:lnTo>
                  <a:pt x="6431" y="2520"/>
                </a:lnTo>
                <a:lnTo>
                  <a:pt x="6431" y="2506"/>
                </a:lnTo>
                <a:lnTo>
                  <a:pt x="6431" y="2492"/>
                </a:lnTo>
                <a:lnTo>
                  <a:pt x="6429" y="2476"/>
                </a:lnTo>
                <a:lnTo>
                  <a:pt x="6425" y="2462"/>
                </a:lnTo>
                <a:lnTo>
                  <a:pt x="6418" y="2449"/>
                </a:lnTo>
                <a:lnTo>
                  <a:pt x="6413" y="2442"/>
                </a:lnTo>
                <a:lnTo>
                  <a:pt x="6409" y="2435"/>
                </a:lnTo>
                <a:lnTo>
                  <a:pt x="6404" y="2430"/>
                </a:lnTo>
                <a:lnTo>
                  <a:pt x="6399" y="2424"/>
                </a:lnTo>
                <a:lnTo>
                  <a:pt x="6393" y="2419"/>
                </a:lnTo>
                <a:lnTo>
                  <a:pt x="6388" y="2414"/>
                </a:lnTo>
                <a:lnTo>
                  <a:pt x="6381" y="2410"/>
                </a:lnTo>
                <a:lnTo>
                  <a:pt x="6374" y="2405"/>
                </a:lnTo>
                <a:lnTo>
                  <a:pt x="6361" y="2401"/>
                </a:lnTo>
                <a:lnTo>
                  <a:pt x="6347" y="2397"/>
                </a:lnTo>
                <a:lnTo>
                  <a:pt x="6333" y="2392"/>
                </a:lnTo>
                <a:lnTo>
                  <a:pt x="6317" y="2392"/>
                </a:lnTo>
                <a:close/>
                <a:moveTo>
                  <a:pt x="6349" y="2202"/>
                </a:moveTo>
                <a:lnTo>
                  <a:pt x="6335" y="2205"/>
                </a:lnTo>
                <a:lnTo>
                  <a:pt x="6319" y="2207"/>
                </a:lnTo>
                <a:lnTo>
                  <a:pt x="6306" y="2211"/>
                </a:lnTo>
                <a:lnTo>
                  <a:pt x="6292" y="2218"/>
                </a:lnTo>
                <a:lnTo>
                  <a:pt x="6281" y="2225"/>
                </a:lnTo>
                <a:lnTo>
                  <a:pt x="6269" y="2237"/>
                </a:lnTo>
                <a:lnTo>
                  <a:pt x="6257" y="2245"/>
                </a:lnTo>
                <a:lnTo>
                  <a:pt x="6251" y="2259"/>
                </a:lnTo>
                <a:lnTo>
                  <a:pt x="6246" y="2266"/>
                </a:lnTo>
                <a:lnTo>
                  <a:pt x="6244" y="2273"/>
                </a:lnTo>
                <a:lnTo>
                  <a:pt x="6241" y="2280"/>
                </a:lnTo>
                <a:lnTo>
                  <a:pt x="6240" y="2287"/>
                </a:lnTo>
                <a:lnTo>
                  <a:pt x="6237" y="2293"/>
                </a:lnTo>
                <a:lnTo>
                  <a:pt x="6235" y="2303"/>
                </a:lnTo>
                <a:lnTo>
                  <a:pt x="6235" y="2309"/>
                </a:lnTo>
                <a:lnTo>
                  <a:pt x="6235" y="2317"/>
                </a:lnTo>
                <a:lnTo>
                  <a:pt x="6235" y="2330"/>
                </a:lnTo>
                <a:lnTo>
                  <a:pt x="6240" y="2346"/>
                </a:lnTo>
                <a:lnTo>
                  <a:pt x="6244" y="2360"/>
                </a:lnTo>
                <a:lnTo>
                  <a:pt x="6251" y="2373"/>
                </a:lnTo>
                <a:lnTo>
                  <a:pt x="6257" y="2385"/>
                </a:lnTo>
                <a:lnTo>
                  <a:pt x="6269" y="2397"/>
                </a:lnTo>
                <a:lnTo>
                  <a:pt x="6281" y="2408"/>
                </a:lnTo>
                <a:lnTo>
                  <a:pt x="6292" y="2414"/>
                </a:lnTo>
                <a:lnTo>
                  <a:pt x="6299" y="2419"/>
                </a:lnTo>
                <a:lnTo>
                  <a:pt x="6306" y="2422"/>
                </a:lnTo>
                <a:lnTo>
                  <a:pt x="6313" y="2424"/>
                </a:lnTo>
                <a:lnTo>
                  <a:pt x="6319" y="2426"/>
                </a:lnTo>
                <a:lnTo>
                  <a:pt x="6326" y="2428"/>
                </a:lnTo>
                <a:lnTo>
                  <a:pt x="6333" y="2430"/>
                </a:lnTo>
                <a:lnTo>
                  <a:pt x="6342" y="2430"/>
                </a:lnTo>
                <a:lnTo>
                  <a:pt x="6349" y="2430"/>
                </a:lnTo>
                <a:lnTo>
                  <a:pt x="6356" y="2430"/>
                </a:lnTo>
                <a:lnTo>
                  <a:pt x="6363" y="2430"/>
                </a:lnTo>
                <a:lnTo>
                  <a:pt x="6370" y="2428"/>
                </a:lnTo>
                <a:lnTo>
                  <a:pt x="6378" y="2426"/>
                </a:lnTo>
                <a:lnTo>
                  <a:pt x="6386" y="2424"/>
                </a:lnTo>
                <a:lnTo>
                  <a:pt x="6393" y="2422"/>
                </a:lnTo>
                <a:lnTo>
                  <a:pt x="6399" y="2419"/>
                </a:lnTo>
                <a:lnTo>
                  <a:pt x="6406" y="2414"/>
                </a:lnTo>
                <a:lnTo>
                  <a:pt x="6418" y="2408"/>
                </a:lnTo>
                <a:lnTo>
                  <a:pt x="6429" y="2397"/>
                </a:lnTo>
                <a:lnTo>
                  <a:pt x="6438" y="2385"/>
                </a:lnTo>
                <a:lnTo>
                  <a:pt x="6447" y="2373"/>
                </a:lnTo>
                <a:lnTo>
                  <a:pt x="6454" y="2360"/>
                </a:lnTo>
                <a:lnTo>
                  <a:pt x="6458" y="2346"/>
                </a:lnTo>
                <a:lnTo>
                  <a:pt x="6461" y="2330"/>
                </a:lnTo>
                <a:lnTo>
                  <a:pt x="6463" y="2317"/>
                </a:lnTo>
                <a:lnTo>
                  <a:pt x="6461" y="2303"/>
                </a:lnTo>
                <a:lnTo>
                  <a:pt x="6458" y="2287"/>
                </a:lnTo>
                <a:lnTo>
                  <a:pt x="6454" y="2273"/>
                </a:lnTo>
                <a:lnTo>
                  <a:pt x="6447" y="2259"/>
                </a:lnTo>
                <a:lnTo>
                  <a:pt x="6442" y="2253"/>
                </a:lnTo>
                <a:lnTo>
                  <a:pt x="6438" y="2245"/>
                </a:lnTo>
                <a:lnTo>
                  <a:pt x="6434" y="2241"/>
                </a:lnTo>
                <a:lnTo>
                  <a:pt x="6429" y="2234"/>
                </a:lnTo>
                <a:lnTo>
                  <a:pt x="6425" y="2229"/>
                </a:lnTo>
                <a:lnTo>
                  <a:pt x="6418" y="2225"/>
                </a:lnTo>
                <a:lnTo>
                  <a:pt x="6410" y="2221"/>
                </a:lnTo>
                <a:lnTo>
                  <a:pt x="6406" y="2218"/>
                </a:lnTo>
                <a:lnTo>
                  <a:pt x="6390" y="2211"/>
                </a:lnTo>
                <a:lnTo>
                  <a:pt x="6377" y="2207"/>
                </a:lnTo>
                <a:lnTo>
                  <a:pt x="6363" y="2205"/>
                </a:lnTo>
                <a:lnTo>
                  <a:pt x="6349" y="2202"/>
                </a:lnTo>
                <a:close/>
                <a:moveTo>
                  <a:pt x="6388" y="1825"/>
                </a:moveTo>
                <a:lnTo>
                  <a:pt x="6374" y="1825"/>
                </a:lnTo>
                <a:lnTo>
                  <a:pt x="6358" y="1828"/>
                </a:lnTo>
                <a:lnTo>
                  <a:pt x="6345" y="1832"/>
                </a:lnTo>
                <a:lnTo>
                  <a:pt x="6331" y="1840"/>
                </a:lnTo>
                <a:lnTo>
                  <a:pt x="6319" y="1848"/>
                </a:lnTo>
                <a:lnTo>
                  <a:pt x="6308" y="1857"/>
                </a:lnTo>
                <a:lnTo>
                  <a:pt x="6297" y="1869"/>
                </a:lnTo>
                <a:lnTo>
                  <a:pt x="6290" y="1883"/>
                </a:lnTo>
                <a:lnTo>
                  <a:pt x="6285" y="1889"/>
                </a:lnTo>
                <a:lnTo>
                  <a:pt x="6283" y="1896"/>
                </a:lnTo>
                <a:lnTo>
                  <a:pt x="6281" y="1903"/>
                </a:lnTo>
                <a:lnTo>
                  <a:pt x="6278" y="1910"/>
                </a:lnTo>
                <a:lnTo>
                  <a:pt x="6276" y="1917"/>
                </a:lnTo>
                <a:lnTo>
                  <a:pt x="6273" y="1924"/>
                </a:lnTo>
                <a:lnTo>
                  <a:pt x="6273" y="1931"/>
                </a:lnTo>
                <a:lnTo>
                  <a:pt x="6273" y="1940"/>
                </a:lnTo>
                <a:lnTo>
                  <a:pt x="6273" y="1953"/>
                </a:lnTo>
                <a:lnTo>
                  <a:pt x="6276" y="1967"/>
                </a:lnTo>
                <a:lnTo>
                  <a:pt x="6283" y="1981"/>
                </a:lnTo>
                <a:lnTo>
                  <a:pt x="6290" y="1995"/>
                </a:lnTo>
                <a:lnTo>
                  <a:pt x="6297" y="2009"/>
                </a:lnTo>
                <a:lnTo>
                  <a:pt x="6308" y="2020"/>
                </a:lnTo>
                <a:lnTo>
                  <a:pt x="6319" y="2029"/>
                </a:lnTo>
                <a:lnTo>
                  <a:pt x="6331" y="2038"/>
                </a:lnTo>
                <a:lnTo>
                  <a:pt x="6338" y="2041"/>
                </a:lnTo>
                <a:lnTo>
                  <a:pt x="6345" y="2045"/>
                </a:lnTo>
                <a:lnTo>
                  <a:pt x="6351" y="2047"/>
                </a:lnTo>
                <a:lnTo>
                  <a:pt x="6358" y="2049"/>
                </a:lnTo>
                <a:lnTo>
                  <a:pt x="6365" y="2052"/>
                </a:lnTo>
                <a:lnTo>
                  <a:pt x="6372" y="2052"/>
                </a:lnTo>
                <a:lnTo>
                  <a:pt x="6381" y="2054"/>
                </a:lnTo>
                <a:lnTo>
                  <a:pt x="6388" y="2054"/>
                </a:lnTo>
                <a:lnTo>
                  <a:pt x="6394" y="2054"/>
                </a:lnTo>
                <a:lnTo>
                  <a:pt x="6402" y="2052"/>
                </a:lnTo>
                <a:lnTo>
                  <a:pt x="6409" y="2052"/>
                </a:lnTo>
                <a:lnTo>
                  <a:pt x="6418" y="2049"/>
                </a:lnTo>
                <a:lnTo>
                  <a:pt x="6425" y="2047"/>
                </a:lnTo>
                <a:lnTo>
                  <a:pt x="6431" y="2045"/>
                </a:lnTo>
                <a:lnTo>
                  <a:pt x="6438" y="2041"/>
                </a:lnTo>
                <a:lnTo>
                  <a:pt x="6445" y="2038"/>
                </a:lnTo>
                <a:lnTo>
                  <a:pt x="6456" y="2029"/>
                </a:lnTo>
                <a:lnTo>
                  <a:pt x="6468" y="2020"/>
                </a:lnTo>
                <a:lnTo>
                  <a:pt x="6477" y="2009"/>
                </a:lnTo>
                <a:lnTo>
                  <a:pt x="6486" y="1995"/>
                </a:lnTo>
                <a:lnTo>
                  <a:pt x="6493" y="1981"/>
                </a:lnTo>
                <a:lnTo>
                  <a:pt x="6498" y="1967"/>
                </a:lnTo>
                <a:lnTo>
                  <a:pt x="6500" y="1953"/>
                </a:lnTo>
                <a:lnTo>
                  <a:pt x="6502" y="1940"/>
                </a:lnTo>
                <a:lnTo>
                  <a:pt x="6500" y="1924"/>
                </a:lnTo>
                <a:lnTo>
                  <a:pt x="6498" y="1910"/>
                </a:lnTo>
                <a:lnTo>
                  <a:pt x="6493" y="1896"/>
                </a:lnTo>
                <a:lnTo>
                  <a:pt x="6486" y="1883"/>
                </a:lnTo>
                <a:lnTo>
                  <a:pt x="6482" y="1876"/>
                </a:lnTo>
                <a:lnTo>
                  <a:pt x="6477" y="1869"/>
                </a:lnTo>
                <a:lnTo>
                  <a:pt x="6472" y="1862"/>
                </a:lnTo>
                <a:lnTo>
                  <a:pt x="6468" y="1857"/>
                </a:lnTo>
                <a:lnTo>
                  <a:pt x="6463" y="1853"/>
                </a:lnTo>
                <a:lnTo>
                  <a:pt x="6456" y="1848"/>
                </a:lnTo>
                <a:lnTo>
                  <a:pt x="6450" y="1844"/>
                </a:lnTo>
                <a:lnTo>
                  <a:pt x="6442" y="1840"/>
                </a:lnTo>
                <a:lnTo>
                  <a:pt x="6429" y="1832"/>
                </a:lnTo>
                <a:lnTo>
                  <a:pt x="6415" y="1828"/>
                </a:lnTo>
                <a:lnTo>
                  <a:pt x="6402" y="1825"/>
                </a:lnTo>
                <a:lnTo>
                  <a:pt x="6388" y="1825"/>
                </a:lnTo>
                <a:close/>
                <a:moveTo>
                  <a:pt x="6703" y="2392"/>
                </a:moveTo>
                <a:lnTo>
                  <a:pt x="6689" y="2392"/>
                </a:lnTo>
                <a:lnTo>
                  <a:pt x="6675" y="2397"/>
                </a:lnTo>
                <a:lnTo>
                  <a:pt x="6659" y="2401"/>
                </a:lnTo>
                <a:lnTo>
                  <a:pt x="6646" y="2405"/>
                </a:lnTo>
                <a:lnTo>
                  <a:pt x="6634" y="2414"/>
                </a:lnTo>
                <a:lnTo>
                  <a:pt x="6623" y="2424"/>
                </a:lnTo>
                <a:lnTo>
                  <a:pt x="6611" y="2435"/>
                </a:lnTo>
                <a:lnTo>
                  <a:pt x="6605" y="2449"/>
                </a:lnTo>
                <a:lnTo>
                  <a:pt x="6600" y="2456"/>
                </a:lnTo>
                <a:lnTo>
                  <a:pt x="6598" y="2462"/>
                </a:lnTo>
                <a:lnTo>
                  <a:pt x="6595" y="2470"/>
                </a:lnTo>
                <a:lnTo>
                  <a:pt x="6594" y="2476"/>
                </a:lnTo>
                <a:lnTo>
                  <a:pt x="6591" y="2483"/>
                </a:lnTo>
                <a:lnTo>
                  <a:pt x="6589" y="2490"/>
                </a:lnTo>
                <a:lnTo>
                  <a:pt x="6589" y="2499"/>
                </a:lnTo>
                <a:lnTo>
                  <a:pt x="6589" y="2506"/>
                </a:lnTo>
                <a:lnTo>
                  <a:pt x="6589" y="2520"/>
                </a:lnTo>
                <a:lnTo>
                  <a:pt x="6594" y="2534"/>
                </a:lnTo>
                <a:lnTo>
                  <a:pt x="6598" y="2547"/>
                </a:lnTo>
                <a:lnTo>
                  <a:pt x="6605" y="2561"/>
                </a:lnTo>
                <a:lnTo>
                  <a:pt x="6611" y="2574"/>
                </a:lnTo>
                <a:lnTo>
                  <a:pt x="6623" y="2586"/>
                </a:lnTo>
                <a:lnTo>
                  <a:pt x="6634" y="2598"/>
                </a:lnTo>
                <a:lnTo>
                  <a:pt x="6646" y="2604"/>
                </a:lnTo>
                <a:lnTo>
                  <a:pt x="6653" y="2609"/>
                </a:lnTo>
                <a:lnTo>
                  <a:pt x="6659" y="2611"/>
                </a:lnTo>
                <a:lnTo>
                  <a:pt x="6666" y="2613"/>
                </a:lnTo>
                <a:lnTo>
                  <a:pt x="6673" y="2615"/>
                </a:lnTo>
                <a:lnTo>
                  <a:pt x="6680" y="2618"/>
                </a:lnTo>
                <a:lnTo>
                  <a:pt x="6687" y="2618"/>
                </a:lnTo>
                <a:lnTo>
                  <a:pt x="6696" y="2620"/>
                </a:lnTo>
                <a:lnTo>
                  <a:pt x="6703" y="2620"/>
                </a:lnTo>
                <a:lnTo>
                  <a:pt x="6710" y="2620"/>
                </a:lnTo>
                <a:lnTo>
                  <a:pt x="6717" y="2618"/>
                </a:lnTo>
                <a:lnTo>
                  <a:pt x="6726" y="2618"/>
                </a:lnTo>
                <a:lnTo>
                  <a:pt x="6733" y="2615"/>
                </a:lnTo>
                <a:lnTo>
                  <a:pt x="6739" y="2613"/>
                </a:lnTo>
                <a:lnTo>
                  <a:pt x="6747" y="2611"/>
                </a:lnTo>
                <a:lnTo>
                  <a:pt x="6753" y="2609"/>
                </a:lnTo>
                <a:lnTo>
                  <a:pt x="6760" y="2604"/>
                </a:lnTo>
                <a:lnTo>
                  <a:pt x="6771" y="2598"/>
                </a:lnTo>
                <a:lnTo>
                  <a:pt x="6783" y="2586"/>
                </a:lnTo>
                <a:lnTo>
                  <a:pt x="6795" y="2574"/>
                </a:lnTo>
                <a:lnTo>
                  <a:pt x="6801" y="2561"/>
                </a:lnTo>
                <a:lnTo>
                  <a:pt x="6808" y="2547"/>
                </a:lnTo>
                <a:lnTo>
                  <a:pt x="6812" y="2534"/>
                </a:lnTo>
                <a:lnTo>
                  <a:pt x="6815" y="2520"/>
                </a:lnTo>
                <a:lnTo>
                  <a:pt x="6817" y="2506"/>
                </a:lnTo>
                <a:lnTo>
                  <a:pt x="6815" y="2492"/>
                </a:lnTo>
                <a:lnTo>
                  <a:pt x="6812" y="2476"/>
                </a:lnTo>
                <a:lnTo>
                  <a:pt x="6808" y="2462"/>
                </a:lnTo>
                <a:lnTo>
                  <a:pt x="6801" y="2449"/>
                </a:lnTo>
                <a:lnTo>
                  <a:pt x="6796" y="2442"/>
                </a:lnTo>
                <a:lnTo>
                  <a:pt x="6792" y="2435"/>
                </a:lnTo>
                <a:lnTo>
                  <a:pt x="6787" y="2430"/>
                </a:lnTo>
                <a:lnTo>
                  <a:pt x="6783" y="2424"/>
                </a:lnTo>
                <a:lnTo>
                  <a:pt x="6779" y="2419"/>
                </a:lnTo>
                <a:lnTo>
                  <a:pt x="6771" y="2414"/>
                </a:lnTo>
                <a:lnTo>
                  <a:pt x="6765" y="2410"/>
                </a:lnTo>
                <a:lnTo>
                  <a:pt x="6760" y="2405"/>
                </a:lnTo>
                <a:lnTo>
                  <a:pt x="6744" y="2401"/>
                </a:lnTo>
                <a:lnTo>
                  <a:pt x="6731" y="2397"/>
                </a:lnTo>
                <a:lnTo>
                  <a:pt x="6717" y="2392"/>
                </a:lnTo>
                <a:lnTo>
                  <a:pt x="6703" y="2392"/>
                </a:lnTo>
                <a:close/>
                <a:moveTo>
                  <a:pt x="7119" y="2202"/>
                </a:moveTo>
                <a:lnTo>
                  <a:pt x="7103" y="2205"/>
                </a:lnTo>
                <a:lnTo>
                  <a:pt x="7089" y="2207"/>
                </a:lnTo>
                <a:lnTo>
                  <a:pt x="7075" y="2211"/>
                </a:lnTo>
                <a:lnTo>
                  <a:pt x="7061" y="2218"/>
                </a:lnTo>
                <a:lnTo>
                  <a:pt x="7047" y="2225"/>
                </a:lnTo>
                <a:lnTo>
                  <a:pt x="7036" y="2237"/>
                </a:lnTo>
                <a:lnTo>
                  <a:pt x="7027" y="2245"/>
                </a:lnTo>
                <a:lnTo>
                  <a:pt x="7020" y="2259"/>
                </a:lnTo>
                <a:lnTo>
                  <a:pt x="7015" y="2266"/>
                </a:lnTo>
                <a:lnTo>
                  <a:pt x="7013" y="2273"/>
                </a:lnTo>
                <a:lnTo>
                  <a:pt x="7009" y="2280"/>
                </a:lnTo>
                <a:lnTo>
                  <a:pt x="7007" y="2287"/>
                </a:lnTo>
                <a:lnTo>
                  <a:pt x="7007" y="2293"/>
                </a:lnTo>
                <a:lnTo>
                  <a:pt x="7004" y="2303"/>
                </a:lnTo>
                <a:lnTo>
                  <a:pt x="7004" y="2309"/>
                </a:lnTo>
                <a:lnTo>
                  <a:pt x="7004" y="2317"/>
                </a:lnTo>
                <a:lnTo>
                  <a:pt x="7004" y="2330"/>
                </a:lnTo>
                <a:lnTo>
                  <a:pt x="7007" y="2346"/>
                </a:lnTo>
                <a:lnTo>
                  <a:pt x="7011" y="2360"/>
                </a:lnTo>
                <a:lnTo>
                  <a:pt x="7018" y="2373"/>
                </a:lnTo>
                <a:lnTo>
                  <a:pt x="7027" y="2385"/>
                </a:lnTo>
                <a:lnTo>
                  <a:pt x="7036" y="2397"/>
                </a:lnTo>
                <a:lnTo>
                  <a:pt x="7047" y="2408"/>
                </a:lnTo>
                <a:lnTo>
                  <a:pt x="7061" y="2414"/>
                </a:lnTo>
                <a:lnTo>
                  <a:pt x="7068" y="2419"/>
                </a:lnTo>
                <a:lnTo>
                  <a:pt x="7075" y="2422"/>
                </a:lnTo>
                <a:lnTo>
                  <a:pt x="7082" y="2424"/>
                </a:lnTo>
                <a:lnTo>
                  <a:pt x="7089" y="2426"/>
                </a:lnTo>
                <a:lnTo>
                  <a:pt x="7095" y="2428"/>
                </a:lnTo>
                <a:lnTo>
                  <a:pt x="7103" y="2430"/>
                </a:lnTo>
                <a:lnTo>
                  <a:pt x="7109" y="2430"/>
                </a:lnTo>
                <a:lnTo>
                  <a:pt x="7119" y="2430"/>
                </a:lnTo>
                <a:lnTo>
                  <a:pt x="7125" y="2430"/>
                </a:lnTo>
                <a:lnTo>
                  <a:pt x="7132" y="2430"/>
                </a:lnTo>
                <a:lnTo>
                  <a:pt x="7139" y="2428"/>
                </a:lnTo>
                <a:lnTo>
                  <a:pt x="7146" y="2426"/>
                </a:lnTo>
                <a:lnTo>
                  <a:pt x="7152" y="2424"/>
                </a:lnTo>
                <a:lnTo>
                  <a:pt x="7162" y="2422"/>
                </a:lnTo>
                <a:lnTo>
                  <a:pt x="7168" y="2419"/>
                </a:lnTo>
                <a:lnTo>
                  <a:pt x="7176" y="2414"/>
                </a:lnTo>
                <a:lnTo>
                  <a:pt x="7187" y="2408"/>
                </a:lnTo>
                <a:lnTo>
                  <a:pt x="7198" y="2397"/>
                </a:lnTo>
                <a:lnTo>
                  <a:pt x="7208" y="2385"/>
                </a:lnTo>
                <a:lnTo>
                  <a:pt x="7216" y="2373"/>
                </a:lnTo>
                <a:lnTo>
                  <a:pt x="7224" y="2360"/>
                </a:lnTo>
                <a:lnTo>
                  <a:pt x="7228" y="2346"/>
                </a:lnTo>
                <a:lnTo>
                  <a:pt x="7230" y="2330"/>
                </a:lnTo>
                <a:lnTo>
                  <a:pt x="7232" y="2317"/>
                </a:lnTo>
                <a:lnTo>
                  <a:pt x="7230" y="2303"/>
                </a:lnTo>
                <a:lnTo>
                  <a:pt x="7228" y="2287"/>
                </a:lnTo>
                <a:lnTo>
                  <a:pt x="7224" y="2273"/>
                </a:lnTo>
                <a:lnTo>
                  <a:pt x="7216" y="2259"/>
                </a:lnTo>
                <a:lnTo>
                  <a:pt x="7212" y="2253"/>
                </a:lnTo>
                <a:lnTo>
                  <a:pt x="7208" y="2245"/>
                </a:lnTo>
                <a:lnTo>
                  <a:pt x="7203" y="2241"/>
                </a:lnTo>
                <a:lnTo>
                  <a:pt x="7198" y="2234"/>
                </a:lnTo>
                <a:lnTo>
                  <a:pt x="7194" y="2229"/>
                </a:lnTo>
                <a:lnTo>
                  <a:pt x="7187" y="2225"/>
                </a:lnTo>
                <a:lnTo>
                  <a:pt x="7180" y="2221"/>
                </a:lnTo>
                <a:lnTo>
                  <a:pt x="7173" y="2218"/>
                </a:lnTo>
                <a:lnTo>
                  <a:pt x="7159" y="2211"/>
                </a:lnTo>
                <a:lnTo>
                  <a:pt x="7146" y="2207"/>
                </a:lnTo>
                <a:lnTo>
                  <a:pt x="7132" y="2205"/>
                </a:lnTo>
                <a:lnTo>
                  <a:pt x="7119" y="2202"/>
                </a:lnTo>
                <a:close/>
                <a:moveTo>
                  <a:pt x="7317" y="2328"/>
                </a:moveTo>
                <a:lnTo>
                  <a:pt x="7304" y="2330"/>
                </a:lnTo>
                <a:lnTo>
                  <a:pt x="7290" y="2333"/>
                </a:lnTo>
                <a:lnTo>
                  <a:pt x="7276" y="2337"/>
                </a:lnTo>
                <a:lnTo>
                  <a:pt x="7260" y="2344"/>
                </a:lnTo>
                <a:lnTo>
                  <a:pt x="7248" y="2350"/>
                </a:lnTo>
                <a:lnTo>
                  <a:pt x="7237" y="2362"/>
                </a:lnTo>
                <a:lnTo>
                  <a:pt x="7228" y="2373"/>
                </a:lnTo>
                <a:lnTo>
                  <a:pt x="7219" y="2385"/>
                </a:lnTo>
                <a:lnTo>
                  <a:pt x="7214" y="2392"/>
                </a:lnTo>
                <a:lnTo>
                  <a:pt x="7212" y="2398"/>
                </a:lnTo>
                <a:lnTo>
                  <a:pt x="7210" y="2405"/>
                </a:lnTo>
                <a:lnTo>
                  <a:pt x="7208" y="2412"/>
                </a:lnTo>
                <a:lnTo>
                  <a:pt x="7205" y="2422"/>
                </a:lnTo>
                <a:lnTo>
                  <a:pt x="7203" y="2428"/>
                </a:lnTo>
                <a:lnTo>
                  <a:pt x="7203" y="2435"/>
                </a:lnTo>
                <a:lnTo>
                  <a:pt x="7203" y="2442"/>
                </a:lnTo>
                <a:lnTo>
                  <a:pt x="7203" y="2458"/>
                </a:lnTo>
                <a:lnTo>
                  <a:pt x="7208" y="2472"/>
                </a:lnTo>
                <a:lnTo>
                  <a:pt x="7212" y="2486"/>
                </a:lnTo>
                <a:lnTo>
                  <a:pt x="7219" y="2499"/>
                </a:lnTo>
                <a:lnTo>
                  <a:pt x="7226" y="2513"/>
                </a:lnTo>
                <a:lnTo>
                  <a:pt x="7237" y="2524"/>
                </a:lnTo>
                <a:lnTo>
                  <a:pt x="7248" y="2534"/>
                </a:lnTo>
                <a:lnTo>
                  <a:pt x="7260" y="2542"/>
                </a:lnTo>
                <a:lnTo>
                  <a:pt x="7267" y="2545"/>
                </a:lnTo>
                <a:lnTo>
                  <a:pt x="7274" y="2547"/>
                </a:lnTo>
                <a:lnTo>
                  <a:pt x="7280" y="2550"/>
                </a:lnTo>
                <a:lnTo>
                  <a:pt x="7288" y="2554"/>
                </a:lnTo>
                <a:lnTo>
                  <a:pt x="7294" y="2554"/>
                </a:lnTo>
                <a:lnTo>
                  <a:pt x="7304" y="2556"/>
                </a:lnTo>
                <a:lnTo>
                  <a:pt x="7310" y="2556"/>
                </a:lnTo>
                <a:lnTo>
                  <a:pt x="7317" y="2556"/>
                </a:lnTo>
                <a:lnTo>
                  <a:pt x="7324" y="2556"/>
                </a:lnTo>
                <a:lnTo>
                  <a:pt x="7331" y="2556"/>
                </a:lnTo>
                <a:lnTo>
                  <a:pt x="7340" y="2554"/>
                </a:lnTo>
                <a:lnTo>
                  <a:pt x="7347" y="2554"/>
                </a:lnTo>
                <a:lnTo>
                  <a:pt x="7353" y="2550"/>
                </a:lnTo>
                <a:lnTo>
                  <a:pt x="7360" y="2547"/>
                </a:lnTo>
                <a:lnTo>
                  <a:pt x="7368" y="2545"/>
                </a:lnTo>
                <a:lnTo>
                  <a:pt x="7374" y="2542"/>
                </a:lnTo>
                <a:lnTo>
                  <a:pt x="7385" y="2534"/>
                </a:lnTo>
                <a:lnTo>
                  <a:pt x="7397" y="2524"/>
                </a:lnTo>
                <a:lnTo>
                  <a:pt x="7408" y="2513"/>
                </a:lnTo>
                <a:lnTo>
                  <a:pt x="7415" y="2499"/>
                </a:lnTo>
                <a:lnTo>
                  <a:pt x="7422" y="2486"/>
                </a:lnTo>
                <a:lnTo>
                  <a:pt x="7427" y="2472"/>
                </a:lnTo>
                <a:lnTo>
                  <a:pt x="7431" y="2458"/>
                </a:lnTo>
                <a:lnTo>
                  <a:pt x="7431" y="2442"/>
                </a:lnTo>
                <a:lnTo>
                  <a:pt x="7431" y="2428"/>
                </a:lnTo>
                <a:lnTo>
                  <a:pt x="7427" y="2414"/>
                </a:lnTo>
                <a:lnTo>
                  <a:pt x="7422" y="2398"/>
                </a:lnTo>
                <a:lnTo>
                  <a:pt x="7415" y="2385"/>
                </a:lnTo>
                <a:lnTo>
                  <a:pt x="7411" y="2378"/>
                </a:lnTo>
                <a:lnTo>
                  <a:pt x="7408" y="2373"/>
                </a:lnTo>
                <a:lnTo>
                  <a:pt x="7401" y="2366"/>
                </a:lnTo>
                <a:lnTo>
                  <a:pt x="7397" y="2362"/>
                </a:lnTo>
                <a:lnTo>
                  <a:pt x="7392" y="2355"/>
                </a:lnTo>
                <a:lnTo>
                  <a:pt x="7385" y="2350"/>
                </a:lnTo>
                <a:lnTo>
                  <a:pt x="7381" y="2346"/>
                </a:lnTo>
                <a:lnTo>
                  <a:pt x="7374" y="2344"/>
                </a:lnTo>
                <a:lnTo>
                  <a:pt x="7360" y="2337"/>
                </a:lnTo>
                <a:lnTo>
                  <a:pt x="7344" y="2333"/>
                </a:lnTo>
                <a:lnTo>
                  <a:pt x="7331" y="2330"/>
                </a:lnTo>
                <a:lnTo>
                  <a:pt x="7317" y="2328"/>
                </a:lnTo>
                <a:close/>
                <a:moveTo>
                  <a:pt x="7365" y="2768"/>
                </a:moveTo>
                <a:lnTo>
                  <a:pt x="7352" y="2770"/>
                </a:lnTo>
                <a:lnTo>
                  <a:pt x="7337" y="2773"/>
                </a:lnTo>
                <a:lnTo>
                  <a:pt x="7324" y="2778"/>
                </a:lnTo>
                <a:lnTo>
                  <a:pt x="7310" y="2784"/>
                </a:lnTo>
                <a:lnTo>
                  <a:pt x="7296" y="2791"/>
                </a:lnTo>
                <a:lnTo>
                  <a:pt x="7285" y="2802"/>
                </a:lnTo>
                <a:lnTo>
                  <a:pt x="7276" y="2814"/>
                </a:lnTo>
                <a:lnTo>
                  <a:pt x="7267" y="2826"/>
                </a:lnTo>
                <a:lnTo>
                  <a:pt x="7264" y="2832"/>
                </a:lnTo>
                <a:lnTo>
                  <a:pt x="7260" y="2839"/>
                </a:lnTo>
                <a:lnTo>
                  <a:pt x="7258" y="2846"/>
                </a:lnTo>
                <a:lnTo>
                  <a:pt x="7256" y="2855"/>
                </a:lnTo>
                <a:lnTo>
                  <a:pt x="7253" y="2862"/>
                </a:lnTo>
                <a:lnTo>
                  <a:pt x="7253" y="2869"/>
                </a:lnTo>
                <a:lnTo>
                  <a:pt x="7253" y="2876"/>
                </a:lnTo>
                <a:lnTo>
                  <a:pt x="7251" y="2883"/>
                </a:lnTo>
                <a:lnTo>
                  <a:pt x="7253" y="2899"/>
                </a:lnTo>
                <a:lnTo>
                  <a:pt x="7256" y="2912"/>
                </a:lnTo>
                <a:lnTo>
                  <a:pt x="7260" y="2926"/>
                </a:lnTo>
                <a:lnTo>
                  <a:pt x="7267" y="2939"/>
                </a:lnTo>
                <a:lnTo>
                  <a:pt x="7276" y="2953"/>
                </a:lnTo>
                <a:lnTo>
                  <a:pt x="7285" y="2965"/>
                </a:lnTo>
                <a:lnTo>
                  <a:pt x="7296" y="2974"/>
                </a:lnTo>
                <a:lnTo>
                  <a:pt x="7310" y="2983"/>
                </a:lnTo>
                <a:lnTo>
                  <a:pt x="7317" y="2985"/>
                </a:lnTo>
                <a:lnTo>
                  <a:pt x="7324" y="2987"/>
                </a:lnTo>
                <a:lnTo>
                  <a:pt x="7331" y="2992"/>
                </a:lnTo>
                <a:lnTo>
                  <a:pt x="7337" y="2995"/>
                </a:lnTo>
                <a:lnTo>
                  <a:pt x="7344" y="2995"/>
                </a:lnTo>
                <a:lnTo>
                  <a:pt x="7352" y="2997"/>
                </a:lnTo>
                <a:lnTo>
                  <a:pt x="7358" y="2997"/>
                </a:lnTo>
                <a:lnTo>
                  <a:pt x="7365" y="2997"/>
                </a:lnTo>
                <a:lnTo>
                  <a:pt x="7374" y="2997"/>
                </a:lnTo>
                <a:lnTo>
                  <a:pt x="7381" y="2997"/>
                </a:lnTo>
                <a:lnTo>
                  <a:pt x="7388" y="2995"/>
                </a:lnTo>
                <a:lnTo>
                  <a:pt x="7395" y="2995"/>
                </a:lnTo>
                <a:lnTo>
                  <a:pt x="7401" y="2992"/>
                </a:lnTo>
                <a:lnTo>
                  <a:pt x="7408" y="2987"/>
                </a:lnTo>
                <a:lnTo>
                  <a:pt x="7415" y="2985"/>
                </a:lnTo>
                <a:lnTo>
                  <a:pt x="7422" y="2983"/>
                </a:lnTo>
                <a:lnTo>
                  <a:pt x="7436" y="2974"/>
                </a:lnTo>
                <a:lnTo>
                  <a:pt x="7447" y="2965"/>
                </a:lnTo>
                <a:lnTo>
                  <a:pt x="7456" y="2953"/>
                </a:lnTo>
                <a:lnTo>
                  <a:pt x="7465" y="2939"/>
                </a:lnTo>
                <a:lnTo>
                  <a:pt x="7472" y="2926"/>
                </a:lnTo>
                <a:lnTo>
                  <a:pt x="7476" y="2912"/>
                </a:lnTo>
                <a:lnTo>
                  <a:pt x="7479" y="2899"/>
                </a:lnTo>
                <a:lnTo>
                  <a:pt x="7479" y="2883"/>
                </a:lnTo>
                <a:lnTo>
                  <a:pt x="7479" y="2869"/>
                </a:lnTo>
                <a:lnTo>
                  <a:pt x="7476" y="2855"/>
                </a:lnTo>
                <a:lnTo>
                  <a:pt x="7472" y="2839"/>
                </a:lnTo>
                <a:lnTo>
                  <a:pt x="7465" y="2826"/>
                </a:lnTo>
                <a:lnTo>
                  <a:pt x="7460" y="2818"/>
                </a:lnTo>
                <a:lnTo>
                  <a:pt x="7456" y="2814"/>
                </a:lnTo>
                <a:lnTo>
                  <a:pt x="7452" y="2807"/>
                </a:lnTo>
                <a:lnTo>
                  <a:pt x="7447" y="2802"/>
                </a:lnTo>
                <a:lnTo>
                  <a:pt x="7440" y="2796"/>
                </a:lnTo>
                <a:lnTo>
                  <a:pt x="7436" y="2791"/>
                </a:lnTo>
                <a:lnTo>
                  <a:pt x="7429" y="2789"/>
                </a:lnTo>
                <a:lnTo>
                  <a:pt x="7422" y="2784"/>
                </a:lnTo>
                <a:lnTo>
                  <a:pt x="7408" y="2778"/>
                </a:lnTo>
                <a:lnTo>
                  <a:pt x="7395" y="2773"/>
                </a:lnTo>
                <a:lnTo>
                  <a:pt x="7381" y="2770"/>
                </a:lnTo>
                <a:lnTo>
                  <a:pt x="7365" y="2768"/>
                </a:lnTo>
                <a:close/>
                <a:moveTo>
                  <a:pt x="7397" y="2706"/>
                </a:moveTo>
                <a:lnTo>
                  <a:pt x="7384" y="2706"/>
                </a:lnTo>
                <a:lnTo>
                  <a:pt x="7368" y="2709"/>
                </a:lnTo>
                <a:lnTo>
                  <a:pt x="7353" y="2714"/>
                </a:lnTo>
                <a:lnTo>
                  <a:pt x="7340" y="2721"/>
                </a:lnTo>
                <a:lnTo>
                  <a:pt x="7328" y="2730"/>
                </a:lnTo>
                <a:lnTo>
                  <a:pt x="7317" y="2738"/>
                </a:lnTo>
                <a:lnTo>
                  <a:pt x="7306" y="2750"/>
                </a:lnTo>
                <a:lnTo>
                  <a:pt x="7299" y="2764"/>
                </a:lnTo>
                <a:lnTo>
                  <a:pt x="7294" y="2770"/>
                </a:lnTo>
                <a:lnTo>
                  <a:pt x="7292" y="2778"/>
                </a:lnTo>
                <a:lnTo>
                  <a:pt x="7290" y="2784"/>
                </a:lnTo>
                <a:lnTo>
                  <a:pt x="7288" y="2791"/>
                </a:lnTo>
                <a:lnTo>
                  <a:pt x="7285" y="2798"/>
                </a:lnTo>
                <a:lnTo>
                  <a:pt x="7283" y="2805"/>
                </a:lnTo>
                <a:lnTo>
                  <a:pt x="7283" y="2814"/>
                </a:lnTo>
                <a:lnTo>
                  <a:pt x="7283" y="2821"/>
                </a:lnTo>
                <a:lnTo>
                  <a:pt x="7283" y="2834"/>
                </a:lnTo>
                <a:lnTo>
                  <a:pt x="7285" y="2848"/>
                </a:lnTo>
                <a:lnTo>
                  <a:pt x="7292" y="2862"/>
                </a:lnTo>
                <a:lnTo>
                  <a:pt x="7296" y="2876"/>
                </a:lnTo>
                <a:lnTo>
                  <a:pt x="7306" y="2890"/>
                </a:lnTo>
                <a:lnTo>
                  <a:pt x="7317" y="2901"/>
                </a:lnTo>
                <a:lnTo>
                  <a:pt x="7328" y="2910"/>
                </a:lnTo>
                <a:lnTo>
                  <a:pt x="7340" y="2919"/>
                </a:lnTo>
                <a:lnTo>
                  <a:pt x="7347" y="2922"/>
                </a:lnTo>
                <a:lnTo>
                  <a:pt x="7353" y="2926"/>
                </a:lnTo>
                <a:lnTo>
                  <a:pt x="7360" y="2928"/>
                </a:lnTo>
                <a:lnTo>
                  <a:pt x="7368" y="2931"/>
                </a:lnTo>
                <a:lnTo>
                  <a:pt x="7374" y="2933"/>
                </a:lnTo>
                <a:lnTo>
                  <a:pt x="7381" y="2933"/>
                </a:lnTo>
                <a:lnTo>
                  <a:pt x="7390" y="2935"/>
                </a:lnTo>
                <a:lnTo>
                  <a:pt x="7397" y="2935"/>
                </a:lnTo>
                <a:lnTo>
                  <a:pt x="7404" y="2935"/>
                </a:lnTo>
                <a:lnTo>
                  <a:pt x="7411" y="2933"/>
                </a:lnTo>
                <a:lnTo>
                  <a:pt x="7417" y="2933"/>
                </a:lnTo>
                <a:lnTo>
                  <a:pt x="7424" y="2931"/>
                </a:lnTo>
                <a:lnTo>
                  <a:pt x="7433" y="2928"/>
                </a:lnTo>
                <a:lnTo>
                  <a:pt x="7440" y="2926"/>
                </a:lnTo>
                <a:lnTo>
                  <a:pt x="7447" y="2922"/>
                </a:lnTo>
                <a:lnTo>
                  <a:pt x="7454" y="2919"/>
                </a:lnTo>
                <a:lnTo>
                  <a:pt x="7465" y="2910"/>
                </a:lnTo>
                <a:lnTo>
                  <a:pt x="7476" y="2901"/>
                </a:lnTo>
                <a:lnTo>
                  <a:pt x="7486" y="2890"/>
                </a:lnTo>
                <a:lnTo>
                  <a:pt x="7495" y="2876"/>
                </a:lnTo>
                <a:lnTo>
                  <a:pt x="7502" y="2862"/>
                </a:lnTo>
                <a:lnTo>
                  <a:pt x="7507" y="2848"/>
                </a:lnTo>
                <a:lnTo>
                  <a:pt x="7508" y="2834"/>
                </a:lnTo>
                <a:lnTo>
                  <a:pt x="7511" y="2821"/>
                </a:lnTo>
                <a:lnTo>
                  <a:pt x="7508" y="2805"/>
                </a:lnTo>
                <a:lnTo>
                  <a:pt x="7507" y="2791"/>
                </a:lnTo>
                <a:lnTo>
                  <a:pt x="7502" y="2778"/>
                </a:lnTo>
                <a:lnTo>
                  <a:pt x="7495" y="2764"/>
                </a:lnTo>
                <a:lnTo>
                  <a:pt x="7491" y="2757"/>
                </a:lnTo>
                <a:lnTo>
                  <a:pt x="7486" y="2750"/>
                </a:lnTo>
                <a:lnTo>
                  <a:pt x="7481" y="2746"/>
                </a:lnTo>
                <a:lnTo>
                  <a:pt x="7476" y="2738"/>
                </a:lnTo>
                <a:lnTo>
                  <a:pt x="7472" y="2734"/>
                </a:lnTo>
                <a:lnTo>
                  <a:pt x="7465" y="2730"/>
                </a:lnTo>
                <a:lnTo>
                  <a:pt x="7459" y="2725"/>
                </a:lnTo>
                <a:lnTo>
                  <a:pt x="7452" y="2721"/>
                </a:lnTo>
                <a:lnTo>
                  <a:pt x="7438" y="2714"/>
                </a:lnTo>
                <a:lnTo>
                  <a:pt x="7424" y="2709"/>
                </a:lnTo>
                <a:lnTo>
                  <a:pt x="7411" y="2706"/>
                </a:lnTo>
                <a:lnTo>
                  <a:pt x="7397" y="2706"/>
                </a:lnTo>
                <a:close/>
                <a:moveTo>
                  <a:pt x="7792" y="2768"/>
                </a:moveTo>
                <a:lnTo>
                  <a:pt x="7776" y="2770"/>
                </a:lnTo>
                <a:lnTo>
                  <a:pt x="7762" y="2773"/>
                </a:lnTo>
                <a:lnTo>
                  <a:pt x="7749" y="2778"/>
                </a:lnTo>
                <a:lnTo>
                  <a:pt x="7735" y="2784"/>
                </a:lnTo>
                <a:lnTo>
                  <a:pt x="7721" y="2791"/>
                </a:lnTo>
                <a:lnTo>
                  <a:pt x="7709" y="2802"/>
                </a:lnTo>
                <a:lnTo>
                  <a:pt x="7701" y="2814"/>
                </a:lnTo>
                <a:lnTo>
                  <a:pt x="7693" y="2826"/>
                </a:lnTo>
                <a:lnTo>
                  <a:pt x="7689" y="2832"/>
                </a:lnTo>
                <a:lnTo>
                  <a:pt x="7687" y="2839"/>
                </a:lnTo>
                <a:lnTo>
                  <a:pt x="7682" y="2846"/>
                </a:lnTo>
                <a:lnTo>
                  <a:pt x="7680" y="2855"/>
                </a:lnTo>
                <a:lnTo>
                  <a:pt x="7680" y="2862"/>
                </a:lnTo>
                <a:lnTo>
                  <a:pt x="7677" y="2869"/>
                </a:lnTo>
                <a:lnTo>
                  <a:pt x="7677" y="2876"/>
                </a:lnTo>
                <a:lnTo>
                  <a:pt x="7677" y="2883"/>
                </a:lnTo>
                <a:lnTo>
                  <a:pt x="7677" y="2899"/>
                </a:lnTo>
                <a:lnTo>
                  <a:pt x="7680" y="2912"/>
                </a:lnTo>
                <a:lnTo>
                  <a:pt x="7685" y="2926"/>
                </a:lnTo>
                <a:lnTo>
                  <a:pt x="7692" y="2939"/>
                </a:lnTo>
                <a:lnTo>
                  <a:pt x="7701" y="2953"/>
                </a:lnTo>
                <a:lnTo>
                  <a:pt x="7709" y="2965"/>
                </a:lnTo>
                <a:lnTo>
                  <a:pt x="7721" y="2974"/>
                </a:lnTo>
                <a:lnTo>
                  <a:pt x="7735" y="2983"/>
                </a:lnTo>
                <a:lnTo>
                  <a:pt x="7741" y="2985"/>
                </a:lnTo>
                <a:lnTo>
                  <a:pt x="7749" y="2987"/>
                </a:lnTo>
                <a:lnTo>
                  <a:pt x="7755" y="2992"/>
                </a:lnTo>
                <a:lnTo>
                  <a:pt x="7762" y="2995"/>
                </a:lnTo>
                <a:lnTo>
                  <a:pt x="7769" y="2995"/>
                </a:lnTo>
                <a:lnTo>
                  <a:pt x="7776" y="2997"/>
                </a:lnTo>
                <a:lnTo>
                  <a:pt x="7783" y="2997"/>
                </a:lnTo>
                <a:lnTo>
                  <a:pt x="7792" y="2997"/>
                </a:lnTo>
                <a:lnTo>
                  <a:pt x="7799" y="2997"/>
                </a:lnTo>
                <a:lnTo>
                  <a:pt x="7805" y="2997"/>
                </a:lnTo>
                <a:lnTo>
                  <a:pt x="7813" y="2995"/>
                </a:lnTo>
                <a:lnTo>
                  <a:pt x="7819" y="2995"/>
                </a:lnTo>
                <a:lnTo>
                  <a:pt x="7826" y="2992"/>
                </a:lnTo>
                <a:lnTo>
                  <a:pt x="7833" y="2987"/>
                </a:lnTo>
                <a:lnTo>
                  <a:pt x="7840" y="2985"/>
                </a:lnTo>
                <a:lnTo>
                  <a:pt x="7847" y="2983"/>
                </a:lnTo>
                <a:lnTo>
                  <a:pt x="7861" y="2974"/>
                </a:lnTo>
                <a:lnTo>
                  <a:pt x="7872" y="2965"/>
                </a:lnTo>
                <a:lnTo>
                  <a:pt x="7881" y="2953"/>
                </a:lnTo>
                <a:lnTo>
                  <a:pt x="7890" y="2939"/>
                </a:lnTo>
                <a:lnTo>
                  <a:pt x="7897" y="2926"/>
                </a:lnTo>
                <a:lnTo>
                  <a:pt x="7901" y="2912"/>
                </a:lnTo>
                <a:lnTo>
                  <a:pt x="7904" y="2899"/>
                </a:lnTo>
                <a:lnTo>
                  <a:pt x="7906" y="2883"/>
                </a:lnTo>
                <a:lnTo>
                  <a:pt x="7904" y="2869"/>
                </a:lnTo>
                <a:lnTo>
                  <a:pt x="7901" y="2855"/>
                </a:lnTo>
                <a:lnTo>
                  <a:pt x="7897" y="2839"/>
                </a:lnTo>
                <a:lnTo>
                  <a:pt x="7890" y="2826"/>
                </a:lnTo>
                <a:lnTo>
                  <a:pt x="7885" y="2818"/>
                </a:lnTo>
                <a:lnTo>
                  <a:pt x="7881" y="2814"/>
                </a:lnTo>
                <a:lnTo>
                  <a:pt x="7877" y="2807"/>
                </a:lnTo>
                <a:lnTo>
                  <a:pt x="7872" y="2802"/>
                </a:lnTo>
                <a:lnTo>
                  <a:pt x="7865" y="2796"/>
                </a:lnTo>
                <a:lnTo>
                  <a:pt x="7861" y="2791"/>
                </a:lnTo>
                <a:lnTo>
                  <a:pt x="7853" y="2789"/>
                </a:lnTo>
                <a:lnTo>
                  <a:pt x="7847" y="2784"/>
                </a:lnTo>
                <a:lnTo>
                  <a:pt x="7833" y="2778"/>
                </a:lnTo>
                <a:lnTo>
                  <a:pt x="7819" y="2773"/>
                </a:lnTo>
                <a:lnTo>
                  <a:pt x="7805" y="2770"/>
                </a:lnTo>
                <a:lnTo>
                  <a:pt x="7792" y="2768"/>
                </a:lnTo>
                <a:close/>
                <a:moveTo>
                  <a:pt x="8413" y="3903"/>
                </a:moveTo>
                <a:lnTo>
                  <a:pt x="8399" y="3903"/>
                </a:lnTo>
                <a:lnTo>
                  <a:pt x="8386" y="3908"/>
                </a:lnTo>
                <a:lnTo>
                  <a:pt x="8372" y="3912"/>
                </a:lnTo>
                <a:lnTo>
                  <a:pt x="8358" y="3917"/>
                </a:lnTo>
                <a:lnTo>
                  <a:pt x="8344" y="3926"/>
                </a:lnTo>
                <a:lnTo>
                  <a:pt x="8333" y="3935"/>
                </a:lnTo>
                <a:lnTo>
                  <a:pt x="8324" y="3946"/>
                </a:lnTo>
                <a:lnTo>
                  <a:pt x="8314" y="3960"/>
                </a:lnTo>
                <a:lnTo>
                  <a:pt x="8312" y="3967"/>
                </a:lnTo>
                <a:lnTo>
                  <a:pt x="8308" y="3974"/>
                </a:lnTo>
                <a:lnTo>
                  <a:pt x="8306" y="3981"/>
                </a:lnTo>
                <a:lnTo>
                  <a:pt x="8303" y="3988"/>
                </a:lnTo>
                <a:lnTo>
                  <a:pt x="8301" y="3994"/>
                </a:lnTo>
                <a:lnTo>
                  <a:pt x="8301" y="4001"/>
                </a:lnTo>
                <a:lnTo>
                  <a:pt x="8298" y="4010"/>
                </a:lnTo>
                <a:lnTo>
                  <a:pt x="8298" y="4017"/>
                </a:lnTo>
                <a:lnTo>
                  <a:pt x="8301" y="4031"/>
                </a:lnTo>
                <a:lnTo>
                  <a:pt x="8303" y="4045"/>
                </a:lnTo>
                <a:lnTo>
                  <a:pt x="8308" y="4058"/>
                </a:lnTo>
                <a:lnTo>
                  <a:pt x="8314" y="4074"/>
                </a:lnTo>
                <a:lnTo>
                  <a:pt x="8324" y="4085"/>
                </a:lnTo>
                <a:lnTo>
                  <a:pt x="8333" y="4097"/>
                </a:lnTo>
                <a:lnTo>
                  <a:pt x="8344" y="4109"/>
                </a:lnTo>
                <a:lnTo>
                  <a:pt x="8358" y="4115"/>
                </a:lnTo>
                <a:lnTo>
                  <a:pt x="8365" y="4120"/>
                </a:lnTo>
                <a:lnTo>
                  <a:pt x="8372" y="4122"/>
                </a:lnTo>
                <a:lnTo>
                  <a:pt x="8378" y="4125"/>
                </a:lnTo>
                <a:lnTo>
                  <a:pt x="8386" y="4127"/>
                </a:lnTo>
                <a:lnTo>
                  <a:pt x="8392" y="4129"/>
                </a:lnTo>
                <a:lnTo>
                  <a:pt x="8399" y="4131"/>
                </a:lnTo>
                <a:lnTo>
                  <a:pt x="8406" y="4131"/>
                </a:lnTo>
                <a:lnTo>
                  <a:pt x="8413" y="4131"/>
                </a:lnTo>
                <a:lnTo>
                  <a:pt x="8422" y="4131"/>
                </a:lnTo>
                <a:lnTo>
                  <a:pt x="8429" y="4131"/>
                </a:lnTo>
                <a:lnTo>
                  <a:pt x="8435" y="4129"/>
                </a:lnTo>
                <a:lnTo>
                  <a:pt x="8442" y="4127"/>
                </a:lnTo>
                <a:lnTo>
                  <a:pt x="8450" y="4125"/>
                </a:lnTo>
                <a:lnTo>
                  <a:pt x="8456" y="4122"/>
                </a:lnTo>
                <a:lnTo>
                  <a:pt x="8463" y="4120"/>
                </a:lnTo>
                <a:lnTo>
                  <a:pt x="8470" y="4115"/>
                </a:lnTo>
                <a:lnTo>
                  <a:pt x="8483" y="4109"/>
                </a:lnTo>
                <a:lnTo>
                  <a:pt x="8495" y="4097"/>
                </a:lnTo>
                <a:lnTo>
                  <a:pt x="8504" y="4085"/>
                </a:lnTo>
                <a:lnTo>
                  <a:pt x="8513" y="4074"/>
                </a:lnTo>
                <a:lnTo>
                  <a:pt x="8520" y="4058"/>
                </a:lnTo>
                <a:lnTo>
                  <a:pt x="8525" y="4045"/>
                </a:lnTo>
                <a:lnTo>
                  <a:pt x="8527" y="4031"/>
                </a:lnTo>
                <a:lnTo>
                  <a:pt x="8527" y="4017"/>
                </a:lnTo>
                <a:lnTo>
                  <a:pt x="8527" y="4004"/>
                </a:lnTo>
                <a:lnTo>
                  <a:pt x="8525" y="3988"/>
                </a:lnTo>
                <a:lnTo>
                  <a:pt x="8520" y="3974"/>
                </a:lnTo>
                <a:lnTo>
                  <a:pt x="8513" y="3960"/>
                </a:lnTo>
                <a:lnTo>
                  <a:pt x="8509" y="3953"/>
                </a:lnTo>
                <a:lnTo>
                  <a:pt x="8504" y="3946"/>
                </a:lnTo>
                <a:lnTo>
                  <a:pt x="8499" y="3942"/>
                </a:lnTo>
                <a:lnTo>
                  <a:pt x="8495" y="3935"/>
                </a:lnTo>
                <a:lnTo>
                  <a:pt x="8488" y="3930"/>
                </a:lnTo>
                <a:lnTo>
                  <a:pt x="8483" y="3926"/>
                </a:lnTo>
                <a:lnTo>
                  <a:pt x="8477" y="3921"/>
                </a:lnTo>
                <a:lnTo>
                  <a:pt x="8470" y="3917"/>
                </a:lnTo>
                <a:lnTo>
                  <a:pt x="8456" y="3912"/>
                </a:lnTo>
                <a:lnTo>
                  <a:pt x="8442" y="3908"/>
                </a:lnTo>
                <a:lnTo>
                  <a:pt x="8426" y="3903"/>
                </a:lnTo>
                <a:lnTo>
                  <a:pt x="8413" y="3903"/>
                </a:lnTo>
                <a:close/>
                <a:moveTo>
                  <a:pt x="9312" y="1825"/>
                </a:moveTo>
                <a:lnTo>
                  <a:pt x="9299" y="1825"/>
                </a:lnTo>
                <a:lnTo>
                  <a:pt x="9284" y="1828"/>
                </a:lnTo>
                <a:lnTo>
                  <a:pt x="9271" y="1832"/>
                </a:lnTo>
                <a:lnTo>
                  <a:pt x="9257" y="1840"/>
                </a:lnTo>
                <a:lnTo>
                  <a:pt x="9244" y="1848"/>
                </a:lnTo>
                <a:lnTo>
                  <a:pt x="9232" y="1857"/>
                </a:lnTo>
                <a:lnTo>
                  <a:pt x="9223" y="1869"/>
                </a:lnTo>
                <a:lnTo>
                  <a:pt x="9214" y="1883"/>
                </a:lnTo>
                <a:lnTo>
                  <a:pt x="9209" y="1889"/>
                </a:lnTo>
                <a:lnTo>
                  <a:pt x="9208" y="1896"/>
                </a:lnTo>
                <a:lnTo>
                  <a:pt x="9205" y="1903"/>
                </a:lnTo>
                <a:lnTo>
                  <a:pt x="9203" y="1910"/>
                </a:lnTo>
                <a:lnTo>
                  <a:pt x="9200" y="1917"/>
                </a:lnTo>
                <a:lnTo>
                  <a:pt x="9200" y="1924"/>
                </a:lnTo>
                <a:lnTo>
                  <a:pt x="9198" y="1931"/>
                </a:lnTo>
                <a:lnTo>
                  <a:pt x="9198" y="1940"/>
                </a:lnTo>
                <a:lnTo>
                  <a:pt x="9200" y="1953"/>
                </a:lnTo>
                <a:lnTo>
                  <a:pt x="9203" y="1967"/>
                </a:lnTo>
                <a:lnTo>
                  <a:pt x="9208" y="1981"/>
                </a:lnTo>
                <a:lnTo>
                  <a:pt x="9214" y="1995"/>
                </a:lnTo>
                <a:lnTo>
                  <a:pt x="9223" y="2009"/>
                </a:lnTo>
                <a:lnTo>
                  <a:pt x="9232" y="2020"/>
                </a:lnTo>
                <a:lnTo>
                  <a:pt x="9244" y="2029"/>
                </a:lnTo>
                <a:lnTo>
                  <a:pt x="9255" y="2038"/>
                </a:lnTo>
                <a:lnTo>
                  <a:pt x="9262" y="2041"/>
                </a:lnTo>
                <a:lnTo>
                  <a:pt x="9269" y="2045"/>
                </a:lnTo>
                <a:lnTo>
                  <a:pt x="9276" y="2047"/>
                </a:lnTo>
                <a:lnTo>
                  <a:pt x="9284" y="2049"/>
                </a:lnTo>
                <a:lnTo>
                  <a:pt x="9292" y="2052"/>
                </a:lnTo>
                <a:lnTo>
                  <a:pt x="9299" y="2052"/>
                </a:lnTo>
                <a:lnTo>
                  <a:pt x="9305" y="2054"/>
                </a:lnTo>
                <a:lnTo>
                  <a:pt x="9312" y="2054"/>
                </a:lnTo>
                <a:lnTo>
                  <a:pt x="9319" y="2054"/>
                </a:lnTo>
                <a:lnTo>
                  <a:pt x="9328" y="2052"/>
                </a:lnTo>
                <a:lnTo>
                  <a:pt x="9335" y="2052"/>
                </a:lnTo>
                <a:lnTo>
                  <a:pt x="9342" y="2049"/>
                </a:lnTo>
                <a:lnTo>
                  <a:pt x="9348" y="2047"/>
                </a:lnTo>
                <a:lnTo>
                  <a:pt x="9356" y="2045"/>
                </a:lnTo>
                <a:lnTo>
                  <a:pt x="9362" y="2041"/>
                </a:lnTo>
                <a:lnTo>
                  <a:pt x="9369" y="2038"/>
                </a:lnTo>
                <a:lnTo>
                  <a:pt x="9383" y="2029"/>
                </a:lnTo>
                <a:lnTo>
                  <a:pt x="9393" y="2020"/>
                </a:lnTo>
                <a:lnTo>
                  <a:pt x="9404" y="2009"/>
                </a:lnTo>
                <a:lnTo>
                  <a:pt x="9410" y="1995"/>
                </a:lnTo>
                <a:lnTo>
                  <a:pt x="9417" y="1981"/>
                </a:lnTo>
                <a:lnTo>
                  <a:pt x="9422" y="1967"/>
                </a:lnTo>
                <a:lnTo>
                  <a:pt x="9426" y="1953"/>
                </a:lnTo>
                <a:lnTo>
                  <a:pt x="9426" y="1940"/>
                </a:lnTo>
                <a:lnTo>
                  <a:pt x="9426" y="1924"/>
                </a:lnTo>
                <a:lnTo>
                  <a:pt x="9422" y="1910"/>
                </a:lnTo>
                <a:lnTo>
                  <a:pt x="9417" y="1896"/>
                </a:lnTo>
                <a:lnTo>
                  <a:pt x="9410" y="1883"/>
                </a:lnTo>
                <a:lnTo>
                  <a:pt x="9409" y="1876"/>
                </a:lnTo>
                <a:lnTo>
                  <a:pt x="9404" y="1869"/>
                </a:lnTo>
                <a:lnTo>
                  <a:pt x="9399" y="1862"/>
                </a:lnTo>
                <a:lnTo>
                  <a:pt x="9393" y="1857"/>
                </a:lnTo>
                <a:lnTo>
                  <a:pt x="9388" y="1853"/>
                </a:lnTo>
                <a:lnTo>
                  <a:pt x="9381" y="1848"/>
                </a:lnTo>
                <a:lnTo>
                  <a:pt x="9377" y="1844"/>
                </a:lnTo>
                <a:lnTo>
                  <a:pt x="9369" y="1840"/>
                </a:lnTo>
                <a:lnTo>
                  <a:pt x="9356" y="1832"/>
                </a:lnTo>
                <a:lnTo>
                  <a:pt x="9342" y="1828"/>
                </a:lnTo>
                <a:lnTo>
                  <a:pt x="9326" y="1825"/>
                </a:lnTo>
                <a:lnTo>
                  <a:pt x="9312" y="1825"/>
                </a:lnTo>
                <a:close/>
                <a:moveTo>
                  <a:pt x="9883" y="1762"/>
                </a:moveTo>
                <a:lnTo>
                  <a:pt x="9867" y="1764"/>
                </a:lnTo>
                <a:lnTo>
                  <a:pt x="9854" y="1766"/>
                </a:lnTo>
                <a:lnTo>
                  <a:pt x="9840" y="1771"/>
                </a:lnTo>
                <a:lnTo>
                  <a:pt x="9826" y="1778"/>
                </a:lnTo>
                <a:lnTo>
                  <a:pt x="9812" y="1784"/>
                </a:lnTo>
                <a:lnTo>
                  <a:pt x="9801" y="1794"/>
                </a:lnTo>
                <a:lnTo>
                  <a:pt x="9792" y="1805"/>
                </a:lnTo>
                <a:lnTo>
                  <a:pt x="9785" y="1819"/>
                </a:lnTo>
                <a:lnTo>
                  <a:pt x="9780" y="1825"/>
                </a:lnTo>
                <a:lnTo>
                  <a:pt x="9778" y="1832"/>
                </a:lnTo>
                <a:lnTo>
                  <a:pt x="9773" y="1840"/>
                </a:lnTo>
                <a:lnTo>
                  <a:pt x="9771" y="1846"/>
                </a:lnTo>
                <a:lnTo>
                  <a:pt x="9771" y="1853"/>
                </a:lnTo>
                <a:lnTo>
                  <a:pt x="9769" y="1862"/>
                </a:lnTo>
                <a:lnTo>
                  <a:pt x="9769" y="1869"/>
                </a:lnTo>
                <a:lnTo>
                  <a:pt x="9769" y="1876"/>
                </a:lnTo>
                <a:lnTo>
                  <a:pt x="9769" y="1889"/>
                </a:lnTo>
                <a:lnTo>
                  <a:pt x="9771" y="1905"/>
                </a:lnTo>
                <a:lnTo>
                  <a:pt x="9776" y="1919"/>
                </a:lnTo>
                <a:lnTo>
                  <a:pt x="9782" y="1932"/>
                </a:lnTo>
                <a:lnTo>
                  <a:pt x="9792" y="1944"/>
                </a:lnTo>
                <a:lnTo>
                  <a:pt x="9801" y="1956"/>
                </a:lnTo>
                <a:lnTo>
                  <a:pt x="9812" y="1967"/>
                </a:lnTo>
                <a:lnTo>
                  <a:pt x="9826" y="1974"/>
                </a:lnTo>
                <a:lnTo>
                  <a:pt x="9833" y="1979"/>
                </a:lnTo>
                <a:lnTo>
                  <a:pt x="9840" y="1981"/>
                </a:lnTo>
                <a:lnTo>
                  <a:pt x="9846" y="1983"/>
                </a:lnTo>
                <a:lnTo>
                  <a:pt x="9854" y="1985"/>
                </a:lnTo>
                <a:lnTo>
                  <a:pt x="9860" y="1988"/>
                </a:lnTo>
                <a:lnTo>
                  <a:pt x="9867" y="1990"/>
                </a:lnTo>
                <a:lnTo>
                  <a:pt x="9874" y="1990"/>
                </a:lnTo>
                <a:lnTo>
                  <a:pt x="9883" y="1990"/>
                </a:lnTo>
                <a:lnTo>
                  <a:pt x="9890" y="1990"/>
                </a:lnTo>
                <a:lnTo>
                  <a:pt x="9897" y="1990"/>
                </a:lnTo>
                <a:lnTo>
                  <a:pt x="9903" y="1988"/>
                </a:lnTo>
                <a:lnTo>
                  <a:pt x="9910" y="1985"/>
                </a:lnTo>
                <a:lnTo>
                  <a:pt x="9918" y="1983"/>
                </a:lnTo>
                <a:lnTo>
                  <a:pt x="9926" y="1981"/>
                </a:lnTo>
                <a:lnTo>
                  <a:pt x="9934" y="1979"/>
                </a:lnTo>
                <a:lnTo>
                  <a:pt x="9940" y="1974"/>
                </a:lnTo>
                <a:lnTo>
                  <a:pt x="9951" y="1967"/>
                </a:lnTo>
                <a:lnTo>
                  <a:pt x="9963" y="1956"/>
                </a:lnTo>
                <a:lnTo>
                  <a:pt x="9972" y="1944"/>
                </a:lnTo>
                <a:lnTo>
                  <a:pt x="9981" y="1932"/>
                </a:lnTo>
                <a:lnTo>
                  <a:pt x="9988" y="1919"/>
                </a:lnTo>
                <a:lnTo>
                  <a:pt x="9993" y="1905"/>
                </a:lnTo>
                <a:lnTo>
                  <a:pt x="9995" y="1889"/>
                </a:lnTo>
                <a:lnTo>
                  <a:pt x="9997" y="1876"/>
                </a:lnTo>
                <a:lnTo>
                  <a:pt x="9995" y="1862"/>
                </a:lnTo>
                <a:lnTo>
                  <a:pt x="9993" y="1846"/>
                </a:lnTo>
                <a:lnTo>
                  <a:pt x="9988" y="1832"/>
                </a:lnTo>
                <a:lnTo>
                  <a:pt x="9981" y="1819"/>
                </a:lnTo>
                <a:lnTo>
                  <a:pt x="9977" y="1812"/>
                </a:lnTo>
                <a:lnTo>
                  <a:pt x="9972" y="1805"/>
                </a:lnTo>
                <a:lnTo>
                  <a:pt x="9967" y="1800"/>
                </a:lnTo>
                <a:lnTo>
                  <a:pt x="9963" y="1794"/>
                </a:lnTo>
                <a:lnTo>
                  <a:pt x="9958" y="1789"/>
                </a:lnTo>
                <a:lnTo>
                  <a:pt x="9951" y="1784"/>
                </a:lnTo>
                <a:lnTo>
                  <a:pt x="9945" y="1780"/>
                </a:lnTo>
                <a:lnTo>
                  <a:pt x="9938" y="1778"/>
                </a:lnTo>
                <a:lnTo>
                  <a:pt x="9924" y="1771"/>
                </a:lnTo>
                <a:lnTo>
                  <a:pt x="9910" y="1766"/>
                </a:lnTo>
                <a:lnTo>
                  <a:pt x="9897" y="1764"/>
                </a:lnTo>
                <a:lnTo>
                  <a:pt x="9883" y="1762"/>
                </a:lnTo>
                <a:close/>
                <a:moveTo>
                  <a:pt x="10214" y="2456"/>
                </a:moveTo>
                <a:lnTo>
                  <a:pt x="10200" y="2456"/>
                </a:lnTo>
                <a:lnTo>
                  <a:pt x="10186" y="2458"/>
                </a:lnTo>
                <a:lnTo>
                  <a:pt x="10170" y="2462"/>
                </a:lnTo>
                <a:lnTo>
                  <a:pt x="10157" y="2470"/>
                </a:lnTo>
                <a:lnTo>
                  <a:pt x="10146" y="2478"/>
                </a:lnTo>
                <a:lnTo>
                  <a:pt x="10134" y="2488"/>
                </a:lnTo>
                <a:lnTo>
                  <a:pt x="10122" y="2499"/>
                </a:lnTo>
                <a:lnTo>
                  <a:pt x="10116" y="2510"/>
                </a:lnTo>
                <a:lnTo>
                  <a:pt x="10111" y="2518"/>
                </a:lnTo>
                <a:lnTo>
                  <a:pt x="10109" y="2524"/>
                </a:lnTo>
                <a:lnTo>
                  <a:pt x="10106" y="2534"/>
                </a:lnTo>
                <a:lnTo>
                  <a:pt x="10104" y="2540"/>
                </a:lnTo>
                <a:lnTo>
                  <a:pt x="10102" y="2547"/>
                </a:lnTo>
                <a:lnTo>
                  <a:pt x="10100" y="2554"/>
                </a:lnTo>
                <a:lnTo>
                  <a:pt x="10100" y="2561"/>
                </a:lnTo>
                <a:lnTo>
                  <a:pt x="10100" y="2570"/>
                </a:lnTo>
                <a:lnTo>
                  <a:pt x="10100" y="2583"/>
                </a:lnTo>
                <a:lnTo>
                  <a:pt x="10104" y="2598"/>
                </a:lnTo>
                <a:lnTo>
                  <a:pt x="10109" y="2611"/>
                </a:lnTo>
                <a:lnTo>
                  <a:pt x="10116" y="2625"/>
                </a:lnTo>
                <a:lnTo>
                  <a:pt x="10122" y="2638"/>
                </a:lnTo>
                <a:lnTo>
                  <a:pt x="10134" y="2650"/>
                </a:lnTo>
                <a:lnTo>
                  <a:pt x="10146" y="2659"/>
                </a:lnTo>
                <a:lnTo>
                  <a:pt x="10157" y="2668"/>
                </a:lnTo>
                <a:lnTo>
                  <a:pt x="10164" y="2670"/>
                </a:lnTo>
                <a:lnTo>
                  <a:pt x="10170" y="2673"/>
                </a:lnTo>
                <a:lnTo>
                  <a:pt x="10178" y="2677"/>
                </a:lnTo>
                <a:lnTo>
                  <a:pt x="10184" y="2679"/>
                </a:lnTo>
                <a:lnTo>
                  <a:pt x="10191" y="2679"/>
                </a:lnTo>
                <a:lnTo>
                  <a:pt x="10198" y="2682"/>
                </a:lnTo>
                <a:lnTo>
                  <a:pt x="10207" y="2682"/>
                </a:lnTo>
                <a:lnTo>
                  <a:pt x="10214" y="2684"/>
                </a:lnTo>
                <a:lnTo>
                  <a:pt x="10221" y="2682"/>
                </a:lnTo>
                <a:lnTo>
                  <a:pt x="10227" y="2682"/>
                </a:lnTo>
                <a:lnTo>
                  <a:pt x="10237" y="2679"/>
                </a:lnTo>
                <a:lnTo>
                  <a:pt x="10243" y="2679"/>
                </a:lnTo>
                <a:lnTo>
                  <a:pt x="10251" y="2677"/>
                </a:lnTo>
                <a:lnTo>
                  <a:pt x="10258" y="2673"/>
                </a:lnTo>
                <a:lnTo>
                  <a:pt x="10264" y="2670"/>
                </a:lnTo>
                <a:lnTo>
                  <a:pt x="10271" y="2668"/>
                </a:lnTo>
                <a:lnTo>
                  <a:pt x="10283" y="2659"/>
                </a:lnTo>
                <a:lnTo>
                  <a:pt x="10294" y="2650"/>
                </a:lnTo>
                <a:lnTo>
                  <a:pt x="10305" y="2638"/>
                </a:lnTo>
                <a:lnTo>
                  <a:pt x="10312" y="2625"/>
                </a:lnTo>
                <a:lnTo>
                  <a:pt x="10319" y="2611"/>
                </a:lnTo>
                <a:lnTo>
                  <a:pt x="10323" y="2598"/>
                </a:lnTo>
                <a:lnTo>
                  <a:pt x="10328" y="2583"/>
                </a:lnTo>
                <a:lnTo>
                  <a:pt x="10328" y="2570"/>
                </a:lnTo>
                <a:lnTo>
                  <a:pt x="10328" y="2554"/>
                </a:lnTo>
                <a:lnTo>
                  <a:pt x="10323" y="2540"/>
                </a:lnTo>
                <a:lnTo>
                  <a:pt x="10319" y="2526"/>
                </a:lnTo>
                <a:lnTo>
                  <a:pt x="10312" y="2510"/>
                </a:lnTo>
                <a:lnTo>
                  <a:pt x="10307" y="2506"/>
                </a:lnTo>
                <a:lnTo>
                  <a:pt x="10303" y="2499"/>
                </a:lnTo>
                <a:lnTo>
                  <a:pt x="10299" y="2492"/>
                </a:lnTo>
                <a:lnTo>
                  <a:pt x="10294" y="2488"/>
                </a:lnTo>
                <a:lnTo>
                  <a:pt x="10289" y="2483"/>
                </a:lnTo>
                <a:lnTo>
                  <a:pt x="10283" y="2476"/>
                </a:lnTo>
                <a:lnTo>
                  <a:pt x="10275" y="2474"/>
                </a:lnTo>
                <a:lnTo>
                  <a:pt x="10271" y="2470"/>
                </a:lnTo>
                <a:lnTo>
                  <a:pt x="10255" y="2462"/>
                </a:lnTo>
                <a:lnTo>
                  <a:pt x="10242" y="2458"/>
                </a:lnTo>
                <a:lnTo>
                  <a:pt x="10227" y="2456"/>
                </a:lnTo>
                <a:lnTo>
                  <a:pt x="10214" y="2456"/>
                </a:lnTo>
                <a:close/>
                <a:moveTo>
                  <a:pt x="10504" y="3337"/>
                </a:moveTo>
                <a:lnTo>
                  <a:pt x="10490" y="3337"/>
                </a:lnTo>
                <a:lnTo>
                  <a:pt x="10476" y="3340"/>
                </a:lnTo>
                <a:lnTo>
                  <a:pt x="10463" y="3344"/>
                </a:lnTo>
                <a:lnTo>
                  <a:pt x="10449" y="3351"/>
                </a:lnTo>
                <a:lnTo>
                  <a:pt x="10435" y="3360"/>
                </a:lnTo>
                <a:lnTo>
                  <a:pt x="10424" y="3369"/>
                </a:lnTo>
                <a:lnTo>
                  <a:pt x="10415" y="3380"/>
                </a:lnTo>
                <a:lnTo>
                  <a:pt x="10406" y="3394"/>
                </a:lnTo>
                <a:lnTo>
                  <a:pt x="10403" y="3401"/>
                </a:lnTo>
                <a:lnTo>
                  <a:pt x="10399" y="3408"/>
                </a:lnTo>
                <a:lnTo>
                  <a:pt x="10397" y="3415"/>
                </a:lnTo>
                <a:lnTo>
                  <a:pt x="10395" y="3421"/>
                </a:lnTo>
                <a:lnTo>
                  <a:pt x="10392" y="3428"/>
                </a:lnTo>
                <a:lnTo>
                  <a:pt x="10392" y="3435"/>
                </a:lnTo>
                <a:lnTo>
                  <a:pt x="10390" y="3442"/>
                </a:lnTo>
                <a:lnTo>
                  <a:pt x="10390" y="3451"/>
                </a:lnTo>
                <a:lnTo>
                  <a:pt x="10392" y="3464"/>
                </a:lnTo>
                <a:lnTo>
                  <a:pt x="10395" y="3479"/>
                </a:lnTo>
                <a:lnTo>
                  <a:pt x="10399" y="3492"/>
                </a:lnTo>
                <a:lnTo>
                  <a:pt x="10406" y="3506"/>
                </a:lnTo>
                <a:lnTo>
                  <a:pt x="10415" y="3520"/>
                </a:lnTo>
                <a:lnTo>
                  <a:pt x="10424" y="3531"/>
                </a:lnTo>
                <a:lnTo>
                  <a:pt x="10435" y="3540"/>
                </a:lnTo>
                <a:lnTo>
                  <a:pt x="10449" y="3549"/>
                </a:lnTo>
                <a:lnTo>
                  <a:pt x="10456" y="3552"/>
                </a:lnTo>
                <a:lnTo>
                  <a:pt x="10463" y="3556"/>
                </a:lnTo>
                <a:lnTo>
                  <a:pt x="10470" y="3558"/>
                </a:lnTo>
                <a:lnTo>
                  <a:pt x="10476" y="3560"/>
                </a:lnTo>
                <a:lnTo>
                  <a:pt x="10483" y="3563"/>
                </a:lnTo>
                <a:lnTo>
                  <a:pt x="10490" y="3563"/>
                </a:lnTo>
                <a:lnTo>
                  <a:pt x="10497" y="3565"/>
                </a:lnTo>
                <a:lnTo>
                  <a:pt x="10504" y="3565"/>
                </a:lnTo>
                <a:lnTo>
                  <a:pt x="10513" y="3565"/>
                </a:lnTo>
                <a:lnTo>
                  <a:pt x="10520" y="3563"/>
                </a:lnTo>
                <a:lnTo>
                  <a:pt x="10527" y="3563"/>
                </a:lnTo>
                <a:lnTo>
                  <a:pt x="10534" y="3560"/>
                </a:lnTo>
                <a:lnTo>
                  <a:pt x="10540" y="3558"/>
                </a:lnTo>
                <a:lnTo>
                  <a:pt x="10547" y="3556"/>
                </a:lnTo>
                <a:lnTo>
                  <a:pt x="10554" y="3552"/>
                </a:lnTo>
                <a:lnTo>
                  <a:pt x="10561" y="3549"/>
                </a:lnTo>
                <a:lnTo>
                  <a:pt x="10575" y="3540"/>
                </a:lnTo>
                <a:lnTo>
                  <a:pt x="10586" y="3531"/>
                </a:lnTo>
                <a:lnTo>
                  <a:pt x="10595" y="3520"/>
                </a:lnTo>
                <a:lnTo>
                  <a:pt x="10604" y="3506"/>
                </a:lnTo>
                <a:lnTo>
                  <a:pt x="10611" y="3492"/>
                </a:lnTo>
                <a:lnTo>
                  <a:pt x="10615" y="3479"/>
                </a:lnTo>
                <a:lnTo>
                  <a:pt x="10618" y="3464"/>
                </a:lnTo>
                <a:lnTo>
                  <a:pt x="10618" y="3451"/>
                </a:lnTo>
                <a:lnTo>
                  <a:pt x="10618" y="3435"/>
                </a:lnTo>
                <a:lnTo>
                  <a:pt x="10615" y="3421"/>
                </a:lnTo>
                <a:lnTo>
                  <a:pt x="10611" y="3408"/>
                </a:lnTo>
                <a:lnTo>
                  <a:pt x="10604" y="3394"/>
                </a:lnTo>
                <a:lnTo>
                  <a:pt x="10599" y="3387"/>
                </a:lnTo>
                <a:lnTo>
                  <a:pt x="10595" y="3380"/>
                </a:lnTo>
                <a:lnTo>
                  <a:pt x="10591" y="3373"/>
                </a:lnTo>
                <a:lnTo>
                  <a:pt x="10586" y="3369"/>
                </a:lnTo>
                <a:lnTo>
                  <a:pt x="10579" y="3364"/>
                </a:lnTo>
                <a:lnTo>
                  <a:pt x="10575" y="3360"/>
                </a:lnTo>
                <a:lnTo>
                  <a:pt x="10567" y="3356"/>
                </a:lnTo>
                <a:lnTo>
                  <a:pt x="10561" y="3351"/>
                </a:lnTo>
                <a:lnTo>
                  <a:pt x="10547" y="3344"/>
                </a:lnTo>
                <a:lnTo>
                  <a:pt x="10534" y="3340"/>
                </a:lnTo>
                <a:lnTo>
                  <a:pt x="10520" y="3337"/>
                </a:lnTo>
                <a:lnTo>
                  <a:pt x="10504" y="3337"/>
                </a:lnTo>
                <a:close/>
                <a:moveTo>
                  <a:pt x="10936" y="2896"/>
                </a:moveTo>
                <a:lnTo>
                  <a:pt x="10922" y="2896"/>
                </a:lnTo>
                <a:lnTo>
                  <a:pt x="10908" y="2899"/>
                </a:lnTo>
                <a:lnTo>
                  <a:pt x="10894" y="2903"/>
                </a:lnTo>
                <a:lnTo>
                  <a:pt x="10880" y="2910"/>
                </a:lnTo>
                <a:lnTo>
                  <a:pt x="10867" y="2919"/>
                </a:lnTo>
                <a:lnTo>
                  <a:pt x="10856" y="2928"/>
                </a:lnTo>
                <a:lnTo>
                  <a:pt x="10846" y="2939"/>
                </a:lnTo>
                <a:lnTo>
                  <a:pt x="10837" y="2951"/>
                </a:lnTo>
                <a:lnTo>
                  <a:pt x="10835" y="2958"/>
                </a:lnTo>
                <a:lnTo>
                  <a:pt x="10830" y="2967"/>
                </a:lnTo>
                <a:lnTo>
                  <a:pt x="10828" y="2974"/>
                </a:lnTo>
                <a:lnTo>
                  <a:pt x="10826" y="2981"/>
                </a:lnTo>
                <a:lnTo>
                  <a:pt x="10824" y="2987"/>
                </a:lnTo>
                <a:lnTo>
                  <a:pt x="10824" y="2995"/>
                </a:lnTo>
                <a:lnTo>
                  <a:pt x="10821" y="3001"/>
                </a:lnTo>
                <a:lnTo>
                  <a:pt x="10821" y="3011"/>
                </a:lnTo>
                <a:lnTo>
                  <a:pt x="10824" y="3024"/>
                </a:lnTo>
                <a:lnTo>
                  <a:pt x="10826" y="3038"/>
                </a:lnTo>
                <a:lnTo>
                  <a:pt x="10830" y="3051"/>
                </a:lnTo>
                <a:lnTo>
                  <a:pt x="10837" y="3065"/>
                </a:lnTo>
                <a:lnTo>
                  <a:pt x="10846" y="3079"/>
                </a:lnTo>
                <a:lnTo>
                  <a:pt x="10856" y="3091"/>
                </a:lnTo>
                <a:lnTo>
                  <a:pt x="10867" y="3099"/>
                </a:lnTo>
                <a:lnTo>
                  <a:pt x="10880" y="3108"/>
                </a:lnTo>
                <a:lnTo>
                  <a:pt x="10888" y="3111"/>
                </a:lnTo>
                <a:lnTo>
                  <a:pt x="10894" y="3115"/>
                </a:lnTo>
                <a:lnTo>
                  <a:pt x="10901" y="3118"/>
                </a:lnTo>
                <a:lnTo>
                  <a:pt x="10908" y="3120"/>
                </a:lnTo>
                <a:lnTo>
                  <a:pt x="10915" y="3123"/>
                </a:lnTo>
                <a:lnTo>
                  <a:pt x="10922" y="3123"/>
                </a:lnTo>
                <a:lnTo>
                  <a:pt x="10928" y="3124"/>
                </a:lnTo>
                <a:lnTo>
                  <a:pt x="10936" y="3124"/>
                </a:lnTo>
                <a:lnTo>
                  <a:pt x="10944" y="3124"/>
                </a:lnTo>
                <a:lnTo>
                  <a:pt x="10952" y="3123"/>
                </a:lnTo>
                <a:lnTo>
                  <a:pt x="10958" y="3123"/>
                </a:lnTo>
                <a:lnTo>
                  <a:pt x="10965" y="3120"/>
                </a:lnTo>
                <a:lnTo>
                  <a:pt x="10972" y="3118"/>
                </a:lnTo>
                <a:lnTo>
                  <a:pt x="10979" y="3115"/>
                </a:lnTo>
                <a:lnTo>
                  <a:pt x="10985" y="3111"/>
                </a:lnTo>
                <a:lnTo>
                  <a:pt x="10992" y="3108"/>
                </a:lnTo>
                <a:lnTo>
                  <a:pt x="11006" y="3099"/>
                </a:lnTo>
                <a:lnTo>
                  <a:pt x="11017" y="3091"/>
                </a:lnTo>
                <a:lnTo>
                  <a:pt x="11027" y="3079"/>
                </a:lnTo>
                <a:lnTo>
                  <a:pt x="11036" y="3065"/>
                </a:lnTo>
                <a:lnTo>
                  <a:pt x="11040" y="3051"/>
                </a:lnTo>
                <a:lnTo>
                  <a:pt x="11047" y="3038"/>
                </a:lnTo>
                <a:lnTo>
                  <a:pt x="11049" y="3024"/>
                </a:lnTo>
                <a:lnTo>
                  <a:pt x="11049" y="3011"/>
                </a:lnTo>
                <a:lnTo>
                  <a:pt x="11049" y="2995"/>
                </a:lnTo>
                <a:lnTo>
                  <a:pt x="11047" y="2981"/>
                </a:lnTo>
                <a:lnTo>
                  <a:pt x="11040" y="2967"/>
                </a:lnTo>
                <a:lnTo>
                  <a:pt x="11036" y="2951"/>
                </a:lnTo>
                <a:lnTo>
                  <a:pt x="11031" y="2947"/>
                </a:lnTo>
                <a:lnTo>
                  <a:pt x="11027" y="2939"/>
                </a:lnTo>
                <a:lnTo>
                  <a:pt x="11022" y="2933"/>
                </a:lnTo>
                <a:lnTo>
                  <a:pt x="11016" y="2928"/>
                </a:lnTo>
                <a:lnTo>
                  <a:pt x="11011" y="2923"/>
                </a:lnTo>
                <a:lnTo>
                  <a:pt x="11006" y="2919"/>
                </a:lnTo>
                <a:lnTo>
                  <a:pt x="11000" y="2915"/>
                </a:lnTo>
                <a:lnTo>
                  <a:pt x="10992" y="2910"/>
                </a:lnTo>
                <a:lnTo>
                  <a:pt x="10979" y="2903"/>
                </a:lnTo>
                <a:lnTo>
                  <a:pt x="10965" y="2899"/>
                </a:lnTo>
                <a:lnTo>
                  <a:pt x="10949" y="2896"/>
                </a:lnTo>
                <a:lnTo>
                  <a:pt x="10936" y="2896"/>
                </a:lnTo>
                <a:close/>
                <a:moveTo>
                  <a:pt x="11230" y="2706"/>
                </a:moveTo>
                <a:lnTo>
                  <a:pt x="11214" y="2706"/>
                </a:lnTo>
                <a:lnTo>
                  <a:pt x="11201" y="2709"/>
                </a:lnTo>
                <a:lnTo>
                  <a:pt x="11186" y="2714"/>
                </a:lnTo>
                <a:lnTo>
                  <a:pt x="11173" y="2721"/>
                </a:lnTo>
                <a:lnTo>
                  <a:pt x="11159" y="2730"/>
                </a:lnTo>
                <a:lnTo>
                  <a:pt x="11148" y="2738"/>
                </a:lnTo>
                <a:lnTo>
                  <a:pt x="11139" y="2750"/>
                </a:lnTo>
                <a:lnTo>
                  <a:pt x="11129" y="2764"/>
                </a:lnTo>
                <a:lnTo>
                  <a:pt x="11127" y="2770"/>
                </a:lnTo>
                <a:lnTo>
                  <a:pt x="11125" y="2778"/>
                </a:lnTo>
                <a:lnTo>
                  <a:pt x="11121" y="2784"/>
                </a:lnTo>
                <a:lnTo>
                  <a:pt x="11118" y="2791"/>
                </a:lnTo>
                <a:lnTo>
                  <a:pt x="11118" y="2798"/>
                </a:lnTo>
                <a:lnTo>
                  <a:pt x="11116" y="2805"/>
                </a:lnTo>
                <a:lnTo>
                  <a:pt x="11116" y="2814"/>
                </a:lnTo>
                <a:lnTo>
                  <a:pt x="11116" y="2821"/>
                </a:lnTo>
                <a:lnTo>
                  <a:pt x="11116" y="2834"/>
                </a:lnTo>
                <a:lnTo>
                  <a:pt x="11118" y="2848"/>
                </a:lnTo>
                <a:lnTo>
                  <a:pt x="11123" y="2862"/>
                </a:lnTo>
                <a:lnTo>
                  <a:pt x="11129" y="2876"/>
                </a:lnTo>
                <a:lnTo>
                  <a:pt x="11139" y="2890"/>
                </a:lnTo>
                <a:lnTo>
                  <a:pt x="11148" y="2901"/>
                </a:lnTo>
                <a:lnTo>
                  <a:pt x="11159" y="2910"/>
                </a:lnTo>
                <a:lnTo>
                  <a:pt x="11173" y="2919"/>
                </a:lnTo>
                <a:lnTo>
                  <a:pt x="11180" y="2922"/>
                </a:lnTo>
                <a:lnTo>
                  <a:pt x="11186" y="2926"/>
                </a:lnTo>
                <a:lnTo>
                  <a:pt x="11193" y="2928"/>
                </a:lnTo>
                <a:lnTo>
                  <a:pt x="11201" y="2931"/>
                </a:lnTo>
                <a:lnTo>
                  <a:pt x="11207" y="2933"/>
                </a:lnTo>
                <a:lnTo>
                  <a:pt x="11214" y="2933"/>
                </a:lnTo>
                <a:lnTo>
                  <a:pt x="11221" y="2935"/>
                </a:lnTo>
                <a:lnTo>
                  <a:pt x="11230" y="2935"/>
                </a:lnTo>
                <a:lnTo>
                  <a:pt x="11237" y="2935"/>
                </a:lnTo>
                <a:lnTo>
                  <a:pt x="11244" y="2933"/>
                </a:lnTo>
                <a:lnTo>
                  <a:pt x="11250" y="2933"/>
                </a:lnTo>
                <a:lnTo>
                  <a:pt x="11257" y="2931"/>
                </a:lnTo>
                <a:lnTo>
                  <a:pt x="11264" y="2928"/>
                </a:lnTo>
                <a:lnTo>
                  <a:pt x="11271" y="2926"/>
                </a:lnTo>
                <a:lnTo>
                  <a:pt x="11278" y="2922"/>
                </a:lnTo>
                <a:lnTo>
                  <a:pt x="11285" y="2919"/>
                </a:lnTo>
                <a:lnTo>
                  <a:pt x="11298" y="2910"/>
                </a:lnTo>
                <a:lnTo>
                  <a:pt x="11309" y="2901"/>
                </a:lnTo>
                <a:lnTo>
                  <a:pt x="11319" y="2890"/>
                </a:lnTo>
                <a:lnTo>
                  <a:pt x="11328" y="2876"/>
                </a:lnTo>
                <a:lnTo>
                  <a:pt x="11335" y="2862"/>
                </a:lnTo>
                <a:lnTo>
                  <a:pt x="11340" y="2848"/>
                </a:lnTo>
                <a:lnTo>
                  <a:pt x="11341" y="2834"/>
                </a:lnTo>
                <a:lnTo>
                  <a:pt x="11344" y="2821"/>
                </a:lnTo>
                <a:lnTo>
                  <a:pt x="11341" y="2805"/>
                </a:lnTo>
                <a:lnTo>
                  <a:pt x="11340" y="2791"/>
                </a:lnTo>
                <a:lnTo>
                  <a:pt x="11335" y="2778"/>
                </a:lnTo>
                <a:lnTo>
                  <a:pt x="11328" y="2764"/>
                </a:lnTo>
                <a:lnTo>
                  <a:pt x="11324" y="2757"/>
                </a:lnTo>
                <a:lnTo>
                  <a:pt x="11319" y="2750"/>
                </a:lnTo>
                <a:lnTo>
                  <a:pt x="11314" y="2746"/>
                </a:lnTo>
                <a:lnTo>
                  <a:pt x="11309" y="2738"/>
                </a:lnTo>
                <a:lnTo>
                  <a:pt x="11303" y="2734"/>
                </a:lnTo>
                <a:lnTo>
                  <a:pt x="11298" y="2730"/>
                </a:lnTo>
                <a:lnTo>
                  <a:pt x="11292" y="2725"/>
                </a:lnTo>
                <a:lnTo>
                  <a:pt x="11285" y="2721"/>
                </a:lnTo>
                <a:lnTo>
                  <a:pt x="11271" y="2714"/>
                </a:lnTo>
                <a:lnTo>
                  <a:pt x="11257" y="2709"/>
                </a:lnTo>
                <a:lnTo>
                  <a:pt x="11244" y="2706"/>
                </a:lnTo>
                <a:lnTo>
                  <a:pt x="11230" y="2706"/>
                </a:lnTo>
                <a:close/>
                <a:moveTo>
                  <a:pt x="11453" y="2896"/>
                </a:moveTo>
                <a:lnTo>
                  <a:pt x="11437" y="2896"/>
                </a:lnTo>
                <a:lnTo>
                  <a:pt x="11424" y="2899"/>
                </a:lnTo>
                <a:lnTo>
                  <a:pt x="11410" y="2903"/>
                </a:lnTo>
                <a:lnTo>
                  <a:pt x="11397" y="2910"/>
                </a:lnTo>
                <a:lnTo>
                  <a:pt x="11383" y="2919"/>
                </a:lnTo>
                <a:lnTo>
                  <a:pt x="11371" y="2928"/>
                </a:lnTo>
                <a:lnTo>
                  <a:pt x="11362" y="2939"/>
                </a:lnTo>
                <a:lnTo>
                  <a:pt x="11353" y="2951"/>
                </a:lnTo>
                <a:lnTo>
                  <a:pt x="11351" y="2958"/>
                </a:lnTo>
                <a:lnTo>
                  <a:pt x="11349" y="2967"/>
                </a:lnTo>
                <a:lnTo>
                  <a:pt x="11344" y="2974"/>
                </a:lnTo>
                <a:lnTo>
                  <a:pt x="11341" y="2981"/>
                </a:lnTo>
                <a:lnTo>
                  <a:pt x="11341" y="2987"/>
                </a:lnTo>
                <a:lnTo>
                  <a:pt x="11340" y="2995"/>
                </a:lnTo>
                <a:lnTo>
                  <a:pt x="11340" y="3001"/>
                </a:lnTo>
                <a:lnTo>
                  <a:pt x="11340" y="3011"/>
                </a:lnTo>
                <a:lnTo>
                  <a:pt x="11340" y="3024"/>
                </a:lnTo>
                <a:lnTo>
                  <a:pt x="11341" y="3038"/>
                </a:lnTo>
                <a:lnTo>
                  <a:pt x="11346" y="3051"/>
                </a:lnTo>
                <a:lnTo>
                  <a:pt x="11353" y="3065"/>
                </a:lnTo>
                <a:lnTo>
                  <a:pt x="11362" y="3079"/>
                </a:lnTo>
                <a:lnTo>
                  <a:pt x="11371" y="3091"/>
                </a:lnTo>
                <a:lnTo>
                  <a:pt x="11383" y="3099"/>
                </a:lnTo>
                <a:lnTo>
                  <a:pt x="11397" y="3108"/>
                </a:lnTo>
                <a:lnTo>
                  <a:pt x="11403" y="3111"/>
                </a:lnTo>
                <a:lnTo>
                  <a:pt x="11410" y="3115"/>
                </a:lnTo>
                <a:lnTo>
                  <a:pt x="11417" y="3118"/>
                </a:lnTo>
                <a:lnTo>
                  <a:pt x="11424" y="3120"/>
                </a:lnTo>
                <a:lnTo>
                  <a:pt x="11431" y="3123"/>
                </a:lnTo>
                <a:lnTo>
                  <a:pt x="11437" y="3123"/>
                </a:lnTo>
                <a:lnTo>
                  <a:pt x="11445" y="3124"/>
                </a:lnTo>
                <a:lnTo>
                  <a:pt x="11453" y="3124"/>
                </a:lnTo>
                <a:lnTo>
                  <a:pt x="11461" y="3124"/>
                </a:lnTo>
                <a:lnTo>
                  <a:pt x="11467" y="3123"/>
                </a:lnTo>
                <a:lnTo>
                  <a:pt x="11474" y="3123"/>
                </a:lnTo>
                <a:lnTo>
                  <a:pt x="11481" y="3120"/>
                </a:lnTo>
                <a:lnTo>
                  <a:pt x="11488" y="3118"/>
                </a:lnTo>
                <a:lnTo>
                  <a:pt x="11495" y="3115"/>
                </a:lnTo>
                <a:lnTo>
                  <a:pt x="11501" y="3111"/>
                </a:lnTo>
                <a:lnTo>
                  <a:pt x="11509" y="3108"/>
                </a:lnTo>
                <a:lnTo>
                  <a:pt x="11522" y="3099"/>
                </a:lnTo>
                <a:lnTo>
                  <a:pt x="11533" y="3091"/>
                </a:lnTo>
                <a:lnTo>
                  <a:pt x="11542" y="3079"/>
                </a:lnTo>
                <a:lnTo>
                  <a:pt x="11552" y="3065"/>
                </a:lnTo>
                <a:lnTo>
                  <a:pt x="11558" y="3051"/>
                </a:lnTo>
                <a:lnTo>
                  <a:pt x="11563" y="3038"/>
                </a:lnTo>
                <a:lnTo>
                  <a:pt x="11566" y="3024"/>
                </a:lnTo>
                <a:lnTo>
                  <a:pt x="11568" y="3011"/>
                </a:lnTo>
                <a:lnTo>
                  <a:pt x="11566" y="2995"/>
                </a:lnTo>
                <a:lnTo>
                  <a:pt x="11563" y="2981"/>
                </a:lnTo>
                <a:lnTo>
                  <a:pt x="11558" y="2967"/>
                </a:lnTo>
                <a:lnTo>
                  <a:pt x="11552" y="2951"/>
                </a:lnTo>
                <a:lnTo>
                  <a:pt x="11547" y="2947"/>
                </a:lnTo>
                <a:lnTo>
                  <a:pt x="11542" y="2939"/>
                </a:lnTo>
                <a:lnTo>
                  <a:pt x="11538" y="2933"/>
                </a:lnTo>
                <a:lnTo>
                  <a:pt x="11533" y="2928"/>
                </a:lnTo>
                <a:lnTo>
                  <a:pt x="11526" y="2923"/>
                </a:lnTo>
                <a:lnTo>
                  <a:pt x="11522" y="2919"/>
                </a:lnTo>
                <a:lnTo>
                  <a:pt x="11515" y="2915"/>
                </a:lnTo>
                <a:lnTo>
                  <a:pt x="11509" y="2910"/>
                </a:lnTo>
                <a:lnTo>
                  <a:pt x="11495" y="2903"/>
                </a:lnTo>
                <a:lnTo>
                  <a:pt x="11481" y="2899"/>
                </a:lnTo>
                <a:lnTo>
                  <a:pt x="11467" y="2896"/>
                </a:lnTo>
                <a:lnTo>
                  <a:pt x="11453" y="2896"/>
                </a:lnTo>
                <a:close/>
                <a:moveTo>
                  <a:pt x="11648" y="3083"/>
                </a:moveTo>
                <a:lnTo>
                  <a:pt x="11634" y="3086"/>
                </a:lnTo>
                <a:lnTo>
                  <a:pt x="11620" y="3088"/>
                </a:lnTo>
                <a:lnTo>
                  <a:pt x="11606" y="3092"/>
                </a:lnTo>
                <a:lnTo>
                  <a:pt x="11593" y="3099"/>
                </a:lnTo>
                <a:lnTo>
                  <a:pt x="11579" y="3107"/>
                </a:lnTo>
                <a:lnTo>
                  <a:pt x="11568" y="3118"/>
                </a:lnTo>
                <a:lnTo>
                  <a:pt x="11558" y="3129"/>
                </a:lnTo>
                <a:lnTo>
                  <a:pt x="11549" y="3140"/>
                </a:lnTo>
                <a:lnTo>
                  <a:pt x="11545" y="3147"/>
                </a:lnTo>
                <a:lnTo>
                  <a:pt x="11542" y="3155"/>
                </a:lnTo>
                <a:lnTo>
                  <a:pt x="11541" y="3161"/>
                </a:lnTo>
                <a:lnTo>
                  <a:pt x="11538" y="3168"/>
                </a:lnTo>
                <a:lnTo>
                  <a:pt x="11536" y="3177"/>
                </a:lnTo>
                <a:lnTo>
                  <a:pt x="11536" y="3184"/>
                </a:lnTo>
                <a:lnTo>
                  <a:pt x="11533" y="3191"/>
                </a:lnTo>
                <a:lnTo>
                  <a:pt x="11533" y="3198"/>
                </a:lnTo>
                <a:lnTo>
                  <a:pt x="11536" y="3214"/>
                </a:lnTo>
                <a:lnTo>
                  <a:pt x="11538" y="3227"/>
                </a:lnTo>
                <a:lnTo>
                  <a:pt x="11542" y="3241"/>
                </a:lnTo>
                <a:lnTo>
                  <a:pt x="11549" y="3255"/>
                </a:lnTo>
                <a:lnTo>
                  <a:pt x="11558" y="3268"/>
                </a:lnTo>
                <a:lnTo>
                  <a:pt x="11568" y="3279"/>
                </a:lnTo>
                <a:lnTo>
                  <a:pt x="11579" y="3289"/>
                </a:lnTo>
                <a:lnTo>
                  <a:pt x="11590" y="3298"/>
                </a:lnTo>
                <a:lnTo>
                  <a:pt x="11598" y="3300"/>
                </a:lnTo>
                <a:lnTo>
                  <a:pt x="11604" y="3303"/>
                </a:lnTo>
                <a:lnTo>
                  <a:pt x="11611" y="3305"/>
                </a:lnTo>
                <a:lnTo>
                  <a:pt x="11618" y="3309"/>
                </a:lnTo>
                <a:lnTo>
                  <a:pt x="11627" y="3309"/>
                </a:lnTo>
                <a:lnTo>
                  <a:pt x="11634" y="3312"/>
                </a:lnTo>
                <a:lnTo>
                  <a:pt x="11641" y="3312"/>
                </a:lnTo>
                <a:lnTo>
                  <a:pt x="11648" y="3312"/>
                </a:lnTo>
                <a:lnTo>
                  <a:pt x="11654" y="3312"/>
                </a:lnTo>
                <a:lnTo>
                  <a:pt x="11664" y="3312"/>
                </a:lnTo>
                <a:lnTo>
                  <a:pt x="11670" y="3309"/>
                </a:lnTo>
                <a:lnTo>
                  <a:pt x="11678" y="3309"/>
                </a:lnTo>
                <a:lnTo>
                  <a:pt x="11684" y="3305"/>
                </a:lnTo>
                <a:lnTo>
                  <a:pt x="11691" y="3303"/>
                </a:lnTo>
                <a:lnTo>
                  <a:pt x="11698" y="3300"/>
                </a:lnTo>
                <a:lnTo>
                  <a:pt x="11705" y="3298"/>
                </a:lnTo>
                <a:lnTo>
                  <a:pt x="11718" y="3289"/>
                </a:lnTo>
                <a:lnTo>
                  <a:pt x="11727" y="3279"/>
                </a:lnTo>
                <a:lnTo>
                  <a:pt x="11739" y="3268"/>
                </a:lnTo>
                <a:lnTo>
                  <a:pt x="11746" y="3255"/>
                </a:lnTo>
                <a:lnTo>
                  <a:pt x="11753" y="3241"/>
                </a:lnTo>
                <a:lnTo>
                  <a:pt x="11758" y="3227"/>
                </a:lnTo>
                <a:lnTo>
                  <a:pt x="11762" y="3214"/>
                </a:lnTo>
                <a:lnTo>
                  <a:pt x="11762" y="3198"/>
                </a:lnTo>
                <a:lnTo>
                  <a:pt x="11762" y="3184"/>
                </a:lnTo>
                <a:lnTo>
                  <a:pt x="11758" y="3170"/>
                </a:lnTo>
                <a:lnTo>
                  <a:pt x="11753" y="3155"/>
                </a:lnTo>
                <a:lnTo>
                  <a:pt x="11746" y="3140"/>
                </a:lnTo>
                <a:lnTo>
                  <a:pt x="11743" y="3134"/>
                </a:lnTo>
                <a:lnTo>
                  <a:pt x="11739" y="3129"/>
                </a:lnTo>
                <a:lnTo>
                  <a:pt x="11734" y="3123"/>
                </a:lnTo>
                <a:lnTo>
                  <a:pt x="11727" y="3118"/>
                </a:lnTo>
                <a:lnTo>
                  <a:pt x="11723" y="3111"/>
                </a:lnTo>
                <a:lnTo>
                  <a:pt x="11716" y="3107"/>
                </a:lnTo>
                <a:lnTo>
                  <a:pt x="11711" y="3102"/>
                </a:lnTo>
                <a:lnTo>
                  <a:pt x="11705" y="3099"/>
                </a:lnTo>
                <a:lnTo>
                  <a:pt x="11691" y="3092"/>
                </a:lnTo>
                <a:lnTo>
                  <a:pt x="11675" y="3088"/>
                </a:lnTo>
                <a:lnTo>
                  <a:pt x="11662" y="3086"/>
                </a:lnTo>
                <a:lnTo>
                  <a:pt x="11648" y="3083"/>
                </a:lnTo>
                <a:close/>
                <a:moveTo>
                  <a:pt x="11782" y="2141"/>
                </a:moveTo>
                <a:lnTo>
                  <a:pt x="11769" y="2141"/>
                </a:lnTo>
                <a:lnTo>
                  <a:pt x="11755" y="2143"/>
                </a:lnTo>
                <a:lnTo>
                  <a:pt x="11739" y="2148"/>
                </a:lnTo>
                <a:lnTo>
                  <a:pt x="11726" y="2154"/>
                </a:lnTo>
                <a:lnTo>
                  <a:pt x="11714" y="2164"/>
                </a:lnTo>
                <a:lnTo>
                  <a:pt x="11702" y="2173"/>
                </a:lnTo>
                <a:lnTo>
                  <a:pt x="11691" y="2184"/>
                </a:lnTo>
                <a:lnTo>
                  <a:pt x="11684" y="2196"/>
                </a:lnTo>
                <a:lnTo>
                  <a:pt x="11680" y="2202"/>
                </a:lnTo>
                <a:lnTo>
                  <a:pt x="11678" y="2211"/>
                </a:lnTo>
                <a:lnTo>
                  <a:pt x="11675" y="2218"/>
                </a:lnTo>
                <a:lnTo>
                  <a:pt x="11673" y="2225"/>
                </a:lnTo>
                <a:lnTo>
                  <a:pt x="11670" y="2232"/>
                </a:lnTo>
                <a:lnTo>
                  <a:pt x="11668" y="2239"/>
                </a:lnTo>
                <a:lnTo>
                  <a:pt x="11668" y="2245"/>
                </a:lnTo>
                <a:lnTo>
                  <a:pt x="11668" y="2255"/>
                </a:lnTo>
                <a:lnTo>
                  <a:pt x="11668" y="2269"/>
                </a:lnTo>
                <a:lnTo>
                  <a:pt x="11673" y="2282"/>
                </a:lnTo>
                <a:lnTo>
                  <a:pt x="11678" y="2296"/>
                </a:lnTo>
                <a:lnTo>
                  <a:pt x="11684" y="2309"/>
                </a:lnTo>
                <a:lnTo>
                  <a:pt x="11691" y="2323"/>
                </a:lnTo>
                <a:lnTo>
                  <a:pt x="11702" y="2335"/>
                </a:lnTo>
                <a:lnTo>
                  <a:pt x="11714" y="2344"/>
                </a:lnTo>
                <a:lnTo>
                  <a:pt x="11726" y="2353"/>
                </a:lnTo>
                <a:lnTo>
                  <a:pt x="11732" y="2355"/>
                </a:lnTo>
                <a:lnTo>
                  <a:pt x="11739" y="2360"/>
                </a:lnTo>
                <a:lnTo>
                  <a:pt x="11746" y="2362"/>
                </a:lnTo>
                <a:lnTo>
                  <a:pt x="11753" y="2365"/>
                </a:lnTo>
                <a:lnTo>
                  <a:pt x="11759" y="2366"/>
                </a:lnTo>
                <a:lnTo>
                  <a:pt x="11769" y="2366"/>
                </a:lnTo>
                <a:lnTo>
                  <a:pt x="11775" y="2369"/>
                </a:lnTo>
                <a:lnTo>
                  <a:pt x="11782" y="2369"/>
                </a:lnTo>
                <a:lnTo>
                  <a:pt x="11789" y="2369"/>
                </a:lnTo>
                <a:lnTo>
                  <a:pt x="11796" y="2366"/>
                </a:lnTo>
                <a:lnTo>
                  <a:pt x="11805" y="2366"/>
                </a:lnTo>
                <a:lnTo>
                  <a:pt x="11812" y="2365"/>
                </a:lnTo>
                <a:lnTo>
                  <a:pt x="11819" y="2362"/>
                </a:lnTo>
                <a:lnTo>
                  <a:pt x="11826" y="2360"/>
                </a:lnTo>
                <a:lnTo>
                  <a:pt x="11833" y="2355"/>
                </a:lnTo>
                <a:lnTo>
                  <a:pt x="11839" y="2353"/>
                </a:lnTo>
                <a:lnTo>
                  <a:pt x="11850" y="2344"/>
                </a:lnTo>
                <a:lnTo>
                  <a:pt x="11862" y="2335"/>
                </a:lnTo>
                <a:lnTo>
                  <a:pt x="11874" y="2323"/>
                </a:lnTo>
                <a:lnTo>
                  <a:pt x="11881" y="2309"/>
                </a:lnTo>
                <a:lnTo>
                  <a:pt x="11887" y="2296"/>
                </a:lnTo>
                <a:lnTo>
                  <a:pt x="11892" y="2282"/>
                </a:lnTo>
                <a:lnTo>
                  <a:pt x="11897" y="2269"/>
                </a:lnTo>
                <a:lnTo>
                  <a:pt x="11897" y="2255"/>
                </a:lnTo>
                <a:lnTo>
                  <a:pt x="11897" y="2239"/>
                </a:lnTo>
                <a:lnTo>
                  <a:pt x="11892" y="2225"/>
                </a:lnTo>
                <a:lnTo>
                  <a:pt x="11887" y="2211"/>
                </a:lnTo>
                <a:lnTo>
                  <a:pt x="11881" y="2196"/>
                </a:lnTo>
                <a:lnTo>
                  <a:pt x="11876" y="2191"/>
                </a:lnTo>
                <a:lnTo>
                  <a:pt x="11874" y="2184"/>
                </a:lnTo>
                <a:lnTo>
                  <a:pt x="11866" y="2177"/>
                </a:lnTo>
                <a:lnTo>
                  <a:pt x="11862" y="2173"/>
                </a:lnTo>
                <a:lnTo>
                  <a:pt x="11858" y="2168"/>
                </a:lnTo>
                <a:lnTo>
                  <a:pt x="11850" y="2164"/>
                </a:lnTo>
                <a:lnTo>
                  <a:pt x="11846" y="2159"/>
                </a:lnTo>
                <a:lnTo>
                  <a:pt x="11839" y="2154"/>
                </a:lnTo>
                <a:lnTo>
                  <a:pt x="11823" y="2148"/>
                </a:lnTo>
                <a:lnTo>
                  <a:pt x="11810" y="2143"/>
                </a:lnTo>
                <a:lnTo>
                  <a:pt x="11796" y="2141"/>
                </a:lnTo>
                <a:lnTo>
                  <a:pt x="11782" y="2141"/>
                </a:lnTo>
                <a:close/>
                <a:moveTo>
                  <a:pt x="12383" y="3147"/>
                </a:moveTo>
                <a:lnTo>
                  <a:pt x="12369" y="3147"/>
                </a:lnTo>
                <a:lnTo>
                  <a:pt x="12353" y="3152"/>
                </a:lnTo>
                <a:lnTo>
                  <a:pt x="12339" y="3156"/>
                </a:lnTo>
                <a:lnTo>
                  <a:pt x="12326" y="3161"/>
                </a:lnTo>
                <a:lnTo>
                  <a:pt x="12314" y="3170"/>
                </a:lnTo>
                <a:lnTo>
                  <a:pt x="12303" y="3179"/>
                </a:lnTo>
                <a:lnTo>
                  <a:pt x="12291" y="3191"/>
                </a:lnTo>
                <a:lnTo>
                  <a:pt x="12284" y="3204"/>
                </a:lnTo>
                <a:lnTo>
                  <a:pt x="12280" y="3211"/>
                </a:lnTo>
                <a:lnTo>
                  <a:pt x="12278" y="3218"/>
                </a:lnTo>
                <a:lnTo>
                  <a:pt x="12275" y="3225"/>
                </a:lnTo>
                <a:lnTo>
                  <a:pt x="12273" y="3231"/>
                </a:lnTo>
                <a:lnTo>
                  <a:pt x="12271" y="3239"/>
                </a:lnTo>
                <a:lnTo>
                  <a:pt x="12268" y="3246"/>
                </a:lnTo>
                <a:lnTo>
                  <a:pt x="12268" y="3255"/>
                </a:lnTo>
                <a:lnTo>
                  <a:pt x="12268" y="3262"/>
                </a:lnTo>
                <a:lnTo>
                  <a:pt x="12268" y="3275"/>
                </a:lnTo>
                <a:lnTo>
                  <a:pt x="12273" y="3289"/>
                </a:lnTo>
                <a:lnTo>
                  <a:pt x="12278" y="3303"/>
                </a:lnTo>
                <a:lnTo>
                  <a:pt x="12284" y="3319"/>
                </a:lnTo>
                <a:lnTo>
                  <a:pt x="12291" y="3330"/>
                </a:lnTo>
                <a:lnTo>
                  <a:pt x="12303" y="3341"/>
                </a:lnTo>
                <a:lnTo>
                  <a:pt x="12314" y="3353"/>
                </a:lnTo>
                <a:lnTo>
                  <a:pt x="12326" y="3360"/>
                </a:lnTo>
                <a:lnTo>
                  <a:pt x="12332" y="3364"/>
                </a:lnTo>
                <a:lnTo>
                  <a:pt x="12339" y="3367"/>
                </a:lnTo>
                <a:lnTo>
                  <a:pt x="12346" y="3369"/>
                </a:lnTo>
                <a:lnTo>
                  <a:pt x="12353" y="3371"/>
                </a:lnTo>
                <a:lnTo>
                  <a:pt x="12360" y="3373"/>
                </a:lnTo>
                <a:lnTo>
                  <a:pt x="12367" y="3376"/>
                </a:lnTo>
                <a:lnTo>
                  <a:pt x="12375" y="3376"/>
                </a:lnTo>
                <a:lnTo>
                  <a:pt x="12383" y="3376"/>
                </a:lnTo>
                <a:lnTo>
                  <a:pt x="12390" y="3376"/>
                </a:lnTo>
                <a:lnTo>
                  <a:pt x="12396" y="3376"/>
                </a:lnTo>
                <a:lnTo>
                  <a:pt x="12403" y="3373"/>
                </a:lnTo>
                <a:lnTo>
                  <a:pt x="12412" y="3371"/>
                </a:lnTo>
                <a:lnTo>
                  <a:pt x="12419" y="3369"/>
                </a:lnTo>
                <a:lnTo>
                  <a:pt x="12426" y="3367"/>
                </a:lnTo>
                <a:lnTo>
                  <a:pt x="12433" y="3364"/>
                </a:lnTo>
                <a:lnTo>
                  <a:pt x="12440" y="3360"/>
                </a:lnTo>
                <a:lnTo>
                  <a:pt x="12452" y="3353"/>
                </a:lnTo>
                <a:lnTo>
                  <a:pt x="12463" y="3341"/>
                </a:lnTo>
                <a:lnTo>
                  <a:pt x="12472" y="3330"/>
                </a:lnTo>
                <a:lnTo>
                  <a:pt x="12481" y="3319"/>
                </a:lnTo>
                <a:lnTo>
                  <a:pt x="12488" y="3303"/>
                </a:lnTo>
                <a:lnTo>
                  <a:pt x="12492" y="3289"/>
                </a:lnTo>
                <a:lnTo>
                  <a:pt x="12495" y="3275"/>
                </a:lnTo>
                <a:lnTo>
                  <a:pt x="12497" y="3262"/>
                </a:lnTo>
                <a:lnTo>
                  <a:pt x="12495" y="3247"/>
                </a:lnTo>
                <a:lnTo>
                  <a:pt x="12492" y="3231"/>
                </a:lnTo>
                <a:lnTo>
                  <a:pt x="12488" y="3218"/>
                </a:lnTo>
                <a:lnTo>
                  <a:pt x="12481" y="3204"/>
                </a:lnTo>
                <a:lnTo>
                  <a:pt x="12476" y="3198"/>
                </a:lnTo>
                <a:lnTo>
                  <a:pt x="12472" y="3191"/>
                </a:lnTo>
                <a:lnTo>
                  <a:pt x="12468" y="3186"/>
                </a:lnTo>
                <a:lnTo>
                  <a:pt x="12463" y="3179"/>
                </a:lnTo>
                <a:lnTo>
                  <a:pt x="12458" y="3175"/>
                </a:lnTo>
                <a:lnTo>
                  <a:pt x="12452" y="3170"/>
                </a:lnTo>
                <a:lnTo>
                  <a:pt x="12444" y="3166"/>
                </a:lnTo>
                <a:lnTo>
                  <a:pt x="12440" y="3161"/>
                </a:lnTo>
                <a:lnTo>
                  <a:pt x="12423" y="3156"/>
                </a:lnTo>
                <a:lnTo>
                  <a:pt x="12410" y="3152"/>
                </a:lnTo>
                <a:lnTo>
                  <a:pt x="12396" y="3147"/>
                </a:lnTo>
                <a:lnTo>
                  <a:pt x="12383" y="3147"/>
                </a:lnTo>
                <a:close/>
                <a:moveTo>
                  <a:pt x="12634" y="2328"/>
                </a:moveTo>
                <a:lnTo>
                  <a:pt x="12620" y="2330"/>
                </a:lnTo>
                <a:lnTo>
                  <a:pt x="12607" y="2333"/>
                </a:lnTo>
                <a:lnTo>
                  <a:pt x="12592" y="2337"/>
                </a:lnTo>
                <a:lnTo>
                  <a:pt x="12579" y="2344"/>
                </a:lnTo>
                <a:lnTo>
                  <a:pt x="12565" y="2350"/>
                </a:lnTo>
                <a:lnTo>
                  <a:pt x="12554" y="2362"/>
                </a:lnTo>
                <a:lnTo>
                  <a:pt x="12545" y="2373"/>
                </a:lnTo>
                <a:lnTo>
                  <a:pt x="12536" y="2385"/>
                </a:lnTo>
                <a:lnTo>
                  <a:pt x="12533" y="2392"/>
                </a:lnTo>
                <a:lnTo>
                  <a:pt x="12529" y="2398"/>
                </a:lnTo>
                <a:lnTo>
                  <a:pt x="12527" y="2405"/>
                </a:lnTo>
                <a:lnTo>
                  <a:pt x="12524" y="2412"/>
                </a:lnTo>
                <a:lnTo>
                  <a:pt x="12522" y="2422"/>
                </a:lnTo>
                <a:lnTo>
                  <a:pt x="12522" y="2428"/>
                </a:lnTo>
                <a:lnTo>
                  <a:pt x="12520" y="2435"/>
                </a:lnTo>
                <a:lnTo>
                  <a:pt x="12520" y="2442"/>
                </a:lnTo>
                <a:lnTo>
                  <a:pt x="12522" y="2458"/>
                </a:lnTo>
                <a:lnTo>
                  <a:pt x="12524" y="2472"/>
                </a:lnTo>
                <a:lnTo>
                  <a:pt x="12529" y="2486"/>
                </a:lnTo>
                <a:lnTo>
                  <a:pt x="12536" y="2499"/>
                </a:lnTo>
                <a:lnTo>
                  <a:pt x="12545" y="2513"/>
                </a:lnTo>
                <a:lnTo>
                  <a:pt x="12554" y="2524"/>
                </a:lnTo>
                <a:lnTo>
                  <a:pt x="12565" y="2534"/>
                </a:lnTo>
                <a:lnTo>
                  <a:pt x="12579" y="2542"/>
                </a:lnTo>
                <a:lnTo>
                  <a:pt x="12586" y="2545"/>
                </a:lnTo>
                <a:lnTo>
                  <a:pt x="12592" y="2547"/>
                </a:lnTo>
                <a:lnTo>
                  <a:pt x="12600" y="2550"/>
                </a:lnTo>
                <a:lnTo>
                  <a:pt x="12607" y="2554"/>
                </a:lnTo>
                <a:lnTo>
                  <a:pt x="12613" y="2554"/>
                </a:lnTo>
                <a:lnTo>
                  <a:pt x="12620" y="2556"/>
                </a:lnTo>
                <a:lnTo>
                  <a:pt x="12627" y="2556"/>
                </a:lnTo>
                <a:lnTo>
                  <a:pt x="12634" y="2556"/>
                </a:lnTo>
                <a:lnTo>
                  <a:pt x="12643" y="2556"/>
                </a:lnTo>
                <a:lnTo>
                  <a:pt x="12650" y="2556"/>
                </a:lnTo>
                <a:lnTo>
                  <a:pt x="12656" y="2554"/>
                </a:lnTo>
                <a:lnTo>
                  <a:pt x="12664" y="2554"/>
                </a:lnTo>
                <a:lnTo>
                  <a:pt x="12670" y="2550"/>
                </a:lnTo>
                <a:lnTo>
                  <a:pt x="12677" y="2547"/>
                </a:lnTo>
                <a:lnTo>
                  <a:pt x="12684" y="2545"/>
                </a:lnTo>
                <a:lnTo>
                  <a:pt x="12691" y="2542"/>
                </a:lnTo>
                <a:lnTo>
                  <a:pt x="12704" y="2534"/>
                </a:lnTo>
                <a:lnTo>
                  <a:pt x="12716" y="2524"/>
                </a:lnTo>
                <a:lnTo>
                  <a:pt x="12725" y="2513"/>
                </a:lnTo>
                <a:lnTo>
                  <a:pt x="12734" y="2499"/>
                </a:lnTo>
                <a:lnTo>
                  <a:pt x="12741" y="2486"/>
                </a:lnTo>
                <a:lnTo>
                  <a:pt x="12746" y="2472"/>
                </a:lnTo>
                <a:lnTo>
                  <a:pt x="12748" y="2458"/>
                </a:lnTo>
                <a:lnTo>
                  <a:pt x="12748" y="2442"/>
                </a:lnTo>
                <a:lnTo>
                  <a:pt x="12748" y="2428"/>
                </a:lnTo>
                <a:lnTo>
                  <a:pt x="12746" y="2414"/>
                </a:lnTo>
                <a:lnTo>
                  <a:pt x="12741" y="2398"/>
                </a:lnTo>
                <a:lnTo>
                  <a:pt x="12734" y="2385"/>
                </a:lnTo>
                <a:lnTo>
                  <a:pt x="12730" y="2378"/>
                </a:lnTo>
                <a:lnTo>
                  <a:pt x="12725" y="2373"/>
                </a:lnTo>
                <a:lnTo>
                  <a:pt x="12720" y="2366"/>
                </a:lnTo>
                <a:lnTo>
                  <a:pt x="12716" y="2362"/>
                </a:lnTo>
                <a:lnTo>
                  <a:pt x="12709" y="2355"/>
                </a:lnTo>
                <a:lnTo>
                  <a:pt x="12704" y="2350"/>
                </a:lnTo>
                <a:lnTo>
                  <a:pt x="12698" y="2346"/>
                </a:lnTo>
                <a:lnTo>
                  <a:pt x="12691" y="2344"/>
                </a:lnTo>
                <a:lnTo>
                  <a:pt x="12677" y="2337"/>
                </a:lnTo>
                <a:lnTo>
                  <a:pt x="12664" y="2333"/>
                </a:lnTo>
                <a:lnTo>
                  <a:pt x="12648" y="2330"/>
                </a:lnTo>
                <a:lnTo>
                  <a:pt x="12634" y="2328"/>
                </a:lnTo>
                <a:close/>
                <a:moveTo>
                  <a:pt x="12855" y="3777"/>
                </a:moveTo>
                <a:lnTo>
                  <a:pt x="12841" y="3777"/>
                </a:lnTo>
                <a:lnTo>
                  <a:pt x="12828" y="3780"/>
                </a:lnTo>
                <a:lnTo>
                  <a:pt x="12814" y="3785"/>
                </a:lnTo>
                <a:lnTo>
                  <a:pt x="12800" y="3791"/>
                </a:lnTo>
                <a:lnTo>
                  <a:pt x="12787" y="3801"/>
                </a:lnTo>
                <a:lnTo>
                  <a:pt x="12776" y="3809"/>
                </a:lnTo>
                <a:lnTo>
                  <a:pt x="12766" y="3821"/>
                </a:lnTo>
                <a:lnTo>
                  <a:pt x="12757" y="3835"/>
                </a:lnTo>
                <a:lnTo>
                  <a:pt x="12755" y="3841"/>
                </a:lnTo>
                <a:lnTo>
                  <a:pt x="12750" y="3849"/>
                </a:lnTo>
                <a:lnTo>
                  <a:pt x="12748" y="3855"/>
                </a:lnTo>
                <a:lnTo>
                  <a:pt x="12746" y="3862"/>
                </a:lnTo>
                <a:lnTo>
                  <a:pt x="12744" y="3869"/>
                </a:lnTo>
                <a:lnTo>
                  <a:pt x="12744" y="3876"/>
                </a:lnTo>
                <a:lnTo>
                  <a:pt x="12744" y="3885"/>
                </a:lnTo>
                <a:lnTo>
                  <a:pt x="12741" y="3892"/>
                </a:lnTo>
                <a:lnTo>
                  <a:pt x="12744" y="3905"/>
                </a:lnTo>
                <a:lnTo>
                  <a:pt x="12746" y="3919"/>
                </a:lnTo>
                <a:lnTo>
                  <a:pt x="12750" y="3933"/>
                </a:lnTo>
                <a:lnTo>
                  <a:pt x="12757" y="3946"/>
                </a:lnTo>
                <a:lnTo>
                  <a:pt x="12766" y="3960"/>
                </a:lnTo>
                <a:lnTo>
                  <a:pt x="12776" y="3972"/>
                </a:lnTo>
                <a:lnTo>
                  <a:pt x="12787" y="3981"/>
                </a:lnTo>
                <a:lnTo>
                  <a:pt x="12800" y="3989"/>
                </a:lnTo>
                <a:lnTo>
                  <a:pt x="12808" y="3992"/>
                </a:lnTo>
                <a:lnTo>
                  <a:pt x="12814" y="3997"/>
                </a:lnTo>
                <a:lnTo>
                  <a:pt x="12821" y="3999"/>
                </a:lnTo>
                <a:lnTo>
                  <a:pt x="12828" y="4001"/>
                </a:lnTo>
                <a:lnTo>
                  <a:pt x="12835" y="4004"/>
                </a:lnTo>
                <a:lnTo>
                  <a:pt x="12841" y="4004"/>
                </a:lnTo>
                <a:lnTo>
                  <a:pt x="12848" y="4005"/>
                </a:lnTo>
                <a:lnTo>
                  <a:pt x="12855" y="4005"/>
                </a:lnTo>
                <a:lnTo>
                  <a:pt x="12864" y="4005"/>
                </a:lnTo>
                <a:lnTo>
                  <a:pt x="12871" y="4004"/>
                </a:lnTo>
                <a:lnTo>
                  <a:pt x="12878" y="4004"/>
                </a:lnTo>
                <a:lnTo>
                  <a:pt x="12885" y="4001"/>
                </a:lnTo>
                <a:lnTo>
                  <a:pt x="12892" y="3999"/>
                </a:lnTo>
                <a:lnTo>
                  <a:pt x="12899" y="3997"/>
                </a:lnTo>
                <a:lnTo>
                  <a:pt x="12905" y="3992"/>
                </a:lnTo>
                <a:lnTo>
                  <a:pt x="12913" y="3989"/>
                </a:lnTo>
                <a:lnTo>
                  <a:pt x="12926" y="3981"/>
                </a:lnTo>
                <a:lnTo>
                  <a:pt x="12937" y="3972"/>
                </a:lnTo>
                <a:lnTo>
                  <a:pt x="12947" y="3960"/>
                </a:lnTo>
                <a:lnTo>
                  <a:pt x="12956" y="3946"/>
                </a:lnTo>
                <a:lnTo>
                  <a:pt x="12963" y="3933"/>
                </a:lnTo>
                <a:lnTo>
                  <a:pt x="12967" y="3919"/>
                </a:lnTo>
                <a:lnTo>
                  <a:pt x="12969" y="3905"/>
                </a:lnTo>
                <a:lnTo>
                  <a:pt x="12969" y="3892"/>
                </a:lnTo>
                <a:lnTo>
                  <a:pt x="12969" y="3876"/>
                </a:lnTo>
                <a:lnTo>
                  <a:pt x="12967" y="3862"/>
                </a:lnTo>
                <a:lnTo>
                  <a:pt x="12963" y="3849"/>
                </a:lnTo>
                <a:lnTo>
                  <a:pt x="12956" y="3835"/>
                </a:lnTo>
                <a:lnTo>
                  <a:pt x="12951" y="3828"/>
                </a:lnTo>
                <a:lnTo>
                  <a:pt x="12947" y="3821"/>
                </a:lnTo>
                <a:lnTo>
                  <a:pt x="12942" y="3814"/>
                </a:lnTo>
                <a:lnTo>
                  <a:pt x="12937" y="3809"/>
                </a:lnTo>
                <a:lnTo>
                  <a:pt x="12931" y="3805"/>
                </a:lnTo>
                <a:lnTo>
                  <a:pt x="12926" y="3801"/>
                </a:lnTo>
                <a:lnTo>
                  <a:pt x="12919" y="3796"/>
                </a:lnTo>
                <a:lnTo>
                  <a:pt x="12913" y="3791"/>
                </a:lnTo>
                <a:lnTo>
                  <a:pt x="12899" y="3785"/>
                </a:lnTo>
                <a:lnTo>
                  <a:pt x="12885" y="3780"/>
                </a:lnTo>
                <a:lnTo>
                  <a:pt x="12871" y="3777"/>
                </a:lnTo>
                <a:lnTo>
                  <a:pt x="12855" y="3777"/>
                </a:lnTo>
                <a:close/>
                <a:moveTo>
                  <a:pt x="13346" y="3713"/>
                </a:moveTo>
                <a:lnTo>
                  <a:pt x="13333" y="3716"/>
                </a:lnTo>
                <a:lnTo>
                  <a:pt x="13319" y="3718"/>
                </a:lnTo>
                <a:lnTo>
                  <a:pt x="13305" y="3723"/>
                </a:lnTo>
                <a:lnTo>
                  <a:pt x="13291" y="3729"/>
                </a:lnTo>
                <a:lnTo>
                  <a:pt x="13277" y="3737"/>
                </a:lnTo>
                <a:lnTo>
                  <a:pt x="13266" y="3748"/>
                </a:lnTo>
                <a:lnTo>
                  <a:pt x="13257" y="3757"/>
                </a:lnTo>
                <a:lnTo>
                  <a:pt x="13248" y="3771"/>
                </a:lnTo>
                <a:lnTo>
                  <a:pt x="13245" y="3777"/>
                </a:lnTo>
                <a:lnTo>
                  <a:pt x="13241" y="3785"/>
                </a:lnTo>
                <a:lnTo>
                  <a:pt x="13239" y="3791"/>
                </a:lnTo>
                <a:lnTo>
                  <a:pt x="13237" y="3798"/>
                </a:lnTo>
                <a:lnTo>
                  <a:pt x="13234" y="3807"/>
                </a:lnTo>
                <a:lnTo>
                  <a:pt x="13234" y="3814"/>
                </a:lnTo>
                <a:lnTo>
                  <a:pt x="13232" y="3821"/>
                </a:lnTo>
                <a:lnTo>
                  <a:pt x="13232" y="3828"/>
                </a:lnTo>
                <a:lnTo>
                  <a:pt x="13234" y="3841"/>
                </a:lnTo>
                <a:lnTo>
                  <a:pt x="13237" y="3857"/>
                </a:lnTo>
                <a:lnTo>
                  <a:pt x="13241" y="3871"/>
                </a:lnTo>
                <a:lnTo>
                  <a:pt x="13248" y="3885"/>
                </a:lnTo>
                <a:lnTo>
                  <a:pt x="13257" y="3897"/>
                </a:lnTo>
                <a:lnTo>
                  <a:pt x="13266" y="3910"/>
                </a:lnTo>
                <a:lnTo>
                  <a:pt x="13277" y="3919"/>
                </a:lnTo>
                <a:lnTo>
                  <a:pt x="13291" y="3926"/>
                </a:lnTo>
                <a:lnTo>
                  <a:pt x="13296" y="3930"/>
                </a:lnTo>
                <a:lnTo>
                  <a:pt x="13303" y="3933"/>
                </a:lnTo>
                <a:lnTo>
                  <a:pt x="13312" y="3935"/>
                </a:lnTo>
                <a:lnTo>
                  <a:pt x="13319" y="3937"/>
                </a:lnTo>
                <a:lnTo>
                  <a:pt x="13326" y="3940"/>
                </a:lnTo>
                <a:lnTo>
                  <a:pt x="13333" y="3942"/>
                </a:lnTo>
                <a:lnTo>
                  <a:pt x="13339" y="3942"/>
                </a:lnTo>
                <a:lnTo>
                  <a:pt x="13346" y="3942"/>
                </a:lnTo>
                <a:lnTo>
                  <a:pt x="13353" y="3942"/>
                </a:lnTo>
                <a:lnTo>
                  <a:pt x="13362" y="3942"/>
                </a:lnTo>
                <a:lnTo>
                  <a:pt x="13369" y="3940"/>
                </a:lnTo>
                <a:lnTo>
                  <a:pt x="13376" y="3937"/>
                </a:lnTo>
                <a:lnTo>
                  <a:pt x="13382" y="3935"/>
                </a:lnTo>
                <a:lnTo>
                  <a:pt x="13390" y="3933"/>
                </a:lnTo>
                <a:lnTo>
                  <a:pt x="13396" y="3930"/>
                </a:lnTo>
                <a:lnTo>
                  <a:pt x="13403" y="3926"/>
                </a:lnTo>
                <a:lnTo>
                  <a:pt x="13417" y="3919"/>
                </a:lnTo>
                <a:lnTo>
                  <a:pt x="13428" y="3910"/>
                </a:lnTo>
                <a:lnTo>
                  <a:pt x="13438" y="3897"/>
                </a:lnTo>
                <a:lnTo>
                  <a:pt x="13444" y="3885"/>
                </a:lnTo>
                <a:lnTo>
                  <a:pt x="13451" y="3871"/>
                </a:lnTo>
                <a:lnTo>
                  <a:pt x="13458" y="3857"/>
                </a:lnTo>
                <a:lnTo>
                  <a:pt x="13460" y="3841"/>
                </a:lnTo>
                <a:lnTo>
                  <a:pt x="13460" y="3828"/>
                </a:lnTo>
                <a:lnTo>
                  <a:pt x="13460" y="3814"/>
                </a:lnTo>
                <a:lnTo>
                  <a:pt x="13458" y="3798"/>
                </a:lnTo>
                <a:lnTo>
                  <a:pt x="13451" y="3785"/>
                </a:lnTo>
                <a:lnTo>
                  <a:pt x="13444" y="3771"/>
                </a:lnTo>
                <a:lnTo>
                  <a:pt x="13442" y="3764"/>
                </a:lnTo>
                <a:lnTo>
                  <a:pt x="13438" y="3757"/>
                </a:lnTo>
                <a:lnTo>
                  <a:pt x="13433" y="3753"/>
                </a:lnTo>
                <a:lnTo>
                  <a:pt x="13426" y="3745"/>
                </a:lnTo>
                <a:lnTo>
                  <a:pt x="13422" y="3741"/>
                </a:lnTo>
                <a:lnTo>
                  <a:pt x="13414" y="3737"/>
                </a:lnTo>
                <a:lnTo>
                  <a:pt x="13410" y="3732"/>
                </a:lnTo>
                <a:lnTo>
                  <a:pt x="13403" y="3729"/>
                </a:lnTo>
                <a:lnTo>
                  <a:pt x="13390" y="3723"/>
                </a:lnTo>
                <a:lnTo>
                  <a:pt x="13376" y="3718"/>
                </a:lnTo>
                <a:lnTo>
                  <a:pt x="13360" y="3716"/>
                </a:lnTo>
                <a:lnTo>
                  <a:pt x="13346" y="3713"/>
                </a:lnTo>
                <a:close/>
                <a:moveTo>
                  <a:pt x="13741" y="3337"/>
                </a:moveTo>
                <a:lnTo>
                  <a:pt x="13727" y="3337"/>
                </a:lnTo>
                <a:lnTo>
                  <a:pt x="13714" y="3340"/>
                </a:lnTo>
                <a:lnTo>
                  <a:pt x="13700" y="3344"/>
                </a:lnTo>
                <a:lnTo>
                  <a:pt x="13686" y="3351"/>
                </a:lnTo>
                <a:lnTo>
                  <a:pt x="13673" y="3360"/>
                </a:lnTo>
                <a:lnTo>
                  <a:pt x="13661" y="3369"/>
                </a:lnTo>
                <a:lnTo>
                  <a:pt x="13652" y="3380"/>
                </a:lnTo>
                <a:lnTo>
                  <a:pt x="13643" y="3394"/>
                </a:lnTo>
                <a:lnTo>
                  <a:pt x="13638" y="3401"/>
                </a:lnTo>
                <a:lnTo>
                  <a:pt x="13636" y="3408"/>
                </a:lnTo>
                <a:lnTo>
                  <a:pt x="13634" y="3415"/>
                </a:lnTo>
                <a:lnTo>
                  <a:pt x="13631" y="3421"/>
                </a:lnTo>
                <a:lnTo>
                  <a:pt x="13629" y="3428"/>
                </a:lnTo>
                <a:lnTo>
                  <a:pt x="13629" y="3435"/>
                </a:lnTo>
                <a:lnTo>
                  <a:pt x="13627" y="3442"/>
                </a:lnTo>
                <a:lnTo>
                  <a:pt x="13627" y="3451"/>
                </a:lnTo>
                <a:lnTo>
                  <a:pt x="13627" y="3464"/>
                </a:lnTo>
                <a:lnTo>
                  <a:pt x="13631" y="3479"/>
                </a:lnTo>
                <a:lnTo>
                  <a:pt x="13636" y="3492"/>
                </a:lnTo>
                <a:lnTo>
                  <a:pt x="13643" y="3506"/>
                </a:lnTo>
                <a:lnTo>
                  <a:pt x="13652" y="3520"/>
                </a:lnTo>
                <a:lnTo>
                  <a:pt x="13661" y="3531"/>
                </a:lnTo>
                <a:lnTo>
                  <a:pt x="13673" y="3540"/>
                </a:lnTo>
                <a:lnTo>
                  <a:pt x="13684" y="3549"/>
                </a:lnTo>
                <a:lnTo>
                  <a:pt x="13690" y="3552"/>
                </a:lnTo>
                <a:lnTo>
                  <a:pt x="13698" y="3556"/>
                </a:lnTo>
                <a:lnTo>
                  <a:pt x="13705" y="3558"/>
                </a:lnTo>
                <a:lnTo>
                  <a:pt x="13711" y="3560"/>
                </a:lnTo>
                <a:lnTo>
                  <a:pt x="13718" y="3563"/>
                </a:lnTo>
                <a:lnTo>
                  <a:pt x="13727" y="3563"/>
                </a:lnTo>
                <a:lnTo>
                  <a:pt x="13734" y="3565"/>
                </a:lnTo>
                <a:lnTo>
                  <a:pt x="13741" y="3565"/>
                </a:lnTo>
                <a:lnTo>
                  <a:pt x="13748" y="3565"/>
                </a:lnTo>
                <a:lnTo>
                  <a:pt x="13757" y="3563"/>
                </a:lnTo>
                <a:lnTo>
                  <a:pt x="13764" y="3563"/>
                </a:lnTo>
                <a:lnTo>
                  <a:pt x="13771" y="3560"/>
                </a:lnTo>
                <a:lnTo>
                  <a:pt x="13778" y="3558"/>
                </a:lnTo>
                <a:lnTo>
                  <a:pt x="13784" y="3556"/>
                </a:lnTo>
                <a:lnTo>
                  <a:pt x="13791" y="3552"/>
                </a:lnTo>
                <a:lnTo>
                  <a:pt x="13798" y="3549"/>
                </a:lnTo>
                <a:lnTo>
                  <a:pt x="13810" y="3540"/>
                </a:lnTo>
                <a:lnTo>
                  <a:pt x="13821" y="3531"/>
                </a:lnTo>
                <a:lnTo>
                  <a:pt x="13832" y="3520"/>
                </a:lnTo>
                <a:lnTo>
                  <a:pt x="13839" y="3506"/>
                </a:lnTo>
                <a:lnTo>
                  <a:pt x="13846" y="3492"/>
                </a:lnTo>
                <a:lnTo>
                  <a:pt x="13851" y="3479"/>
                </a:lnTo>
                <a:lnTo>
                  <a:pt x="13855" y="3464"/>
                </a:lnTo>
                <a:lnTo>
                  <a:pt x="13855" y="3451"/>
                </a:lnTo>
                <a:lnTo>
                  <a:pt x="13855" y="3435"/>
                </a:lnTo>
                <a:lnTo>
                  <a:pt x="13851" y="3421"/>
                </a:lnTo>
                <a:lnTo>
                  <a:pt x="13846" y="3408"/>
                </a:lnTo>
                <a:lnTo>
                  <a:pt x="13839" y="3394"/>
                </a:lnTo>
                <a:lnTo>
                  <a:pt x="13837" y="3387"/>
                </a:lnTo>
                <a:lnTo>
                  <a:pt x="13832" y="3380"/>
                </a:lnTo>
                <a:lnTo>
                  <a:pt x="13828" y="3373"/>
                </a:lnTo>
                <a:lnTo>
                  <a:pt x="13821" y="3369"/>
                </a:lnTo>
                <a:lnTo>
                  <a:pt x="13816" y="3364"/>
                </a:lnTo>
                <a:lnTo>
                  <a:pt x="13810" y="3360"/>
                </a:lnTo>
                <a:lnTo>
                  <a:pt x="13805" y="3356"/>
                </a:lnTo>
                <a:lnTo>
                  <a:pt x="13798" y="3351"/>
                </a:lnTo>
                <a:lnTo>
                  <a:pt x="13784" y="3344"/>
                </a:lnTo>
                <a:lnTo>
                  <a:pt x="13768" y="3340"/>
                </a:lnTo>
                <a:lnTo>
                  <a:pt x="13755" y="3337"/>
                </a:lnTo>
                <a:lnTo>
                  <a:pt x="13741" y="3337"/>
                </a:lnTo>
                <a:close/>
                <a:moveTo>
                  <a:pt x="13915" y="2958"/>
                </a:moveTo>
                <a:lnTo>
                  <a:pt x="13901" y="2960"/>
                </a:lnTo>
                <a:lnTo>
                  <a:pt x="13885" y="2963"/>
                </a:lnTo>
                <a:lnTo>
                  <a:pt x="13871" y="2967"/>
                </a:lnTo>
                <a:lnTo>
                  <a:pt x="13858" y="2974"/>
                </a:lnTo>
                <a:lnTo>
                  <a:pt x="13846" y="2981"/>
                </a:lnTo>
                <a:lnTo>
                  <a:pt x="13835" y="2992"/>
                </a:lnTo>
                <a:lnTo>
                  <a:pt x="13823" y="3001"/>
                </a:lnTo>
                <a:lnTo>
                  <a:pt x="13816" y="3015"/>
                </a:lnTo>
                <a:lnTo>
                  <a:pt x="13812" y="3022"/>
                </a:lnTo>
                <a:lnTo>
                  <a:pt x="13810" y="3029"/>
                </a:lnTo>
                <a:lnTo>
                  <a:pt x="13807" y="3035"/>
                </a:lnTo>
                <a:lnTo>
                  <a:pt x="13805" y="3043"/>
                </a:lnTo>
                <a:lnTo>
                  <a:pt x="13803" y="3051"/>
                </a:lnTo>
                <a:lnTo>
                  <a:pt x="13800" y="3059"/>
                </a:lnTo>
                <a:lnTo>
                  <a:pt x="13800" y="3065"/>
                </a:lnTo>
                <a:lnTo>
                  <a:pt x="13800" y="3072"/>
                </a:lnTo>
                <a:lnTo>
                  <a:pt x="13800" y="3086"/>
                </a:lnTo>
                <a:lnTo>
                  <a:pt x="13803" y="3102"/>
                </a:lnTo>
                <a:lnTo>
                  <a:pt x="13810" y="3115"/>
                </a:lnTo>
                <a:lnTo>
                  <a:pt x="13816" y="3129"/>
                </a:lnTo>
                <a:lnTo>
                  <a:pt x="13823" y="3140"/>
                </a:lnTo>
                <a:lnTo>
                  <a:pt x="13835" y="3152"/>
                </a:lnTo>
                <a:lnTo>
                  <a:pt x="13846" y="3163"/>
                </a:lnTo>
                <a:lnTo>
                  <a:pt x="13858" y="3170"/>
                </a:lnTo>
                <a:lnTo>
                  <a:pt x="13864" y="3175"/>
                </a:lnTo>
                <a:lnTo>
                  <a:pt x="13871" y="3177"/>
                </a:lnTo>
                <a:lnTo>
                  <a:pt x="13878" y="3179"/>
                </a:lnTo>
                <a:lnTo>
                  <a:pt x="13885" y="3182"/>
                </a:lnTo>
                <a:lnTo>
                  <a:pt x="13891" y="3184"/>
                </a:lnTo>
                <a:lnTo>
                  <a:pt x="13899" y="3186"/>
                </a:lnTo>
                <a:lnTo>
                  <a:pt x="13907" y="3186"/>
                </a:lnTo>
                <a:lnTo>
                  <a:pt x="13915" y="3186"/>
                </a:lnTo>
                <a:lnTo>
                  <a:pt x="13922" y="3186"/>
                </a:lnTo>
                <a:lnTo>
                  <a:pt x="13928" y="3186"/>
                </a:lnTo>
                <a:lnTo>
                  <a:pt x="13935" y="3184"/>
                </a:lnTo>
                <a:lnTo>
                  <a:pt x="13944" y="3182"/>
                </a:lnTo>
                <a:lnTo>
                  <a:pt x="13951" y="3179"/>
                </a:lnTo>
                <a:lnTo>
                  <a:pt x="13958" y="3177"/>
                </a:lnTo>
                <a:lnTo>
                  <a:pt x="13965" y="3175"/>
                </a:lnTo>
                <a:lnTo>
                  <a:pt x="13971" y="3170"/>
                </a:lnTo>
                <a:lnTo>
                  <a:pt x="13983" y="3163"/>
                </a:lnTo>
                <a:lnTo>
                  <a:pt x="13995" y="3152"/>
                </a:lnTo>
                <a:lnTo>
                  <a:pt x="14003" y="3140"/>
                </a:lnTo>
                <a:lnTo>
                  <a:pt x="14013" y="3129"/>
                </a:lnTo>
                <a:lnTo>
                  <a:pt x="14019" y="3115"/>
                </a:lnTo>
                <a:lnTo>
                  <a:pt x="14024" y="3102"/>
                </a:lnTo>
                <a:lnTo>
                  <a:pt x="14027" y="3086"/>
                </a:lnTo>
                <a:lnTo>
                  <a:pt x="14029" y="3072"/>
                </a:lnTo>
                <a:lnTo>
                  <a:pt x="14027" y="3059"/>
                </a:lnTo>
                <a:lnTo>
                  <a:pt x="14024" y="3043"/>
                </a:lnTo>
                <a:lnTo>
                  <a:pt x="14019" y="3029"/>
                </a:lnTo>
                <a:lnTo>
                  <a:pt x="14013" y="3015"/>
                </a:lnTo>
                <a:lnTo>
                  <a:pt x="14008" y="3008"/>
                </a:lnTo>
                <a:lnTo>
                  <a:pt x="14003" y="3001"/>
                </a:lnTo>
                <a:lnTo>
                  <a:pt x="13999" y="2997"/>
                </a:lnTo>
                <a:lnTo>
                  <a:pt x="13995" y="2990"/>
                </a:lnTo>
                <a:lnTo>
                  <a:pt x="13990" y="2985"/>
                </a:lnTo>
                <a:lnTo>
                  <a:pt x="13983" y="2981"/>
                </a:lnTo>
                <a:lnTo>
                  <a:pt x="13976" y="2976"/>
                </a:lnTo>
                <a:lnTo>
                  <a:pt x="13969" y="2974"/>
                </a:lnTo>
                <a:lnTo>
                  <a:pt x="13955" y="2967"/>
                </a:lnTo>
                <a:lnTo>
                  <a:pt x="13942" y="2963"/>
                </a:lnTo>
                <a:lnTo>
                  <a:pt x="13928" y="2960"/>
                </a:lnTo>
                <a:lnTo>
                  <a:pt x="13915" y="2958"/>
                </a:lnTo>
                <a:close/>
                <a:moveTo>
                  <a:pt x="14328" y="3839"/>
                </a:moveTo>
                <a:lnTo>
                  <a:pt x="14312" y="3841"/>
                </a:lnTo>
                <a:lnTo>
                  <a:pt x="14298" y="3844"/>
                </a:lnTo>
                <a:lnTo>
                  <a:pt x="14284" y="3849"/>
                </a:lnTo>
                <a:lnTo>
                  <a:pt x="14271" y="3855"/>
                </a:lnTo>
                <a:lnTo>
                  <a:pt x="14257" y="3862"/>
                </a:lnTo>
                <a:lnTo>
                  <a:pt x="14248" y="3873"/>
                </a:lnTo>
                <a:lnTo>
                  <a:pt x="14236" y="3885"/>
                </a:lnTo>
                <a:lnTo>
                  <a:pt x="14230" y="3897"/>
                </a:lnTo>
                <a:lnTo>
                  <a:pt x="14225" y="3903"/>
                </a:lnTo>
                <a:lnTo>
                  <a:pt x="14223" y="3910"/>
                </a:lnTo>
                <a:lnTo>
                  <a:pt x="14218" y="3917"/>
                </a:lnTo>
                <a:lnTo>
                  <a:pt x="14216" y="3926"/>
                </a:lnTo>
                <a:lnTo>
                  <a:pt x="14216" y="3933"/>
                </a:lnTo>
                <a:lnTo>
                  <a:pt x="14214" y="3940"/>
                </a:lnTo>
                <a:lnTo>
                  <a:pt x="14214" y="3946"/>
                </a:lnTo>
                <a:lnTo>
                  <a:pt x="14214" y="3953"/>
                </a:lnTo>
                <a:lnTo>
                  <a:pt x="14214" y="3969"/>
                </a:lnTo>
                <a:lnTo>
                  <a:pt x="14216" y="3983"/>
                </a:lnTo>
                <a:lnTo>
                  <a:pt x="14220" y="3997"/>
                </a:lnTo>
                <a:lnTo>
                  <a:pt x="14228" y="4010"/>
                </a:lnTo>
                <a:lnTo>
                  <a:pt x="14236" y="4024"/>
                </a:lnTo>
                <a:lnTo>
                  <a:pt x="14248" y="4036"/>
                </a:lnTo>
                <a:lnTo>
                  <a:pt x="14257" y="4045"/>
                </a:lnTo>
                <a:lnTo>
                  <a:pt x="14271" y="4053"/>
                </a:lnTo>
                <a:lnTo>
                  <a:pt x="14277" y="4056"/>
                </a:lnTo>
                <a:lnTo>
                  <a:pt x="14284" y="4058"/>
                </a:lnTo>
                <a:lnTo>
                  <a:pt x="14292" y="4063"/>
                </a:lnTo>
                <a:lnTo>
                  <a:pt x="14298" y="4065"/>
                </a:lnTo>
                <a:lnTo>
                  <a:pt x="14305" y="4065"/>
                </a:lnTo>
                <a:lnTo>
                  <a:pt x="14312" y="4067"/>
                </a:lnTo>
                <a:lnTo>
                  <a:pt x="14319" y="4067"/>
                </a:lnTo>
                <a:lnTo>
                  <a:pt x="14328" y="4067"/>
                </a:lnTo>
                <a:lnTo>
                  <a:pt x="14335" y="4067"/>
                </a:lnTo>
                <a:lnTo>
                  <a:pt x="14341" y="4067"/>
                </a:lnTo>
                <a:lnTo>
                  <a:pt x="14348" y="4065"/>
                </a:lnTo>
                <a:lnTo>
                  <a:pt x="14355" y="4065"/>
                </a:lnTo>
                <a:lnTo>
                  <a:pt x="14364" y="4063"/>
                </a:lnTo>
                <a:lnTo>
                  <a:pt x="14371" y="4058"/>
                </a:lnTo>
                <a:lnTo>
                  <a:pt x="14378" y="4056"/>
                </a:lnTo>
                <a:lnTo>
                  <a:pt x="14385" y="4053"/>
                </a:lnTo>
                <a:lnTo>
                  <a:pt x="14396" y="4045"/>
                </a:lnTo>
                <a:lnTo>
                  <a:pt x="14408" y="4036"/>
                </a:lnTo>
                <a:lnTo>
                  <a:pt x="14416" y="4024"/>
                </a:lnTo>
                <a:lnTo>
                  <a:pt x="14426" y="4010"/>
                </a:lnTo>
                <a:lnTo>
                  <a:pt x="14432" y="3997"/>
                </a:lnTo>
                <a:lnTo>
                  <a:pt x="14437" y="3983"/>
                </a:lnTo>
                <a:lnTo>
                  <a:pt x="14440" y="3969"/>
                </a:lnTo>
                <a:lnTo>
                  <a:pt x="14442" y="3953"/>
                </a:lnTo>
                <a:lnTo>
                  <a:pt x="14440" y="3940"/>
                </a:lnTo>
                <a:lnTo>
                  <a:pt x="14437" y="3926"/>
                </a:lnTo>
                <a:lnTo>
                  <a:pt x="14432" y="3910"/>
                </a:lnTo>
                <a:lnTo>
                  <a:pt x="14426" y="3897"/>
                </a:lnTo>
                <a:lnTo>
                  <a:pt x="14421" y="3889"/>
                </a:lnTo>
                <a:lnTo>
                  <a:pt x="14416" y="3885"/>
                </a:lnTo>
                <a:lnTo>
                  <a:pt x="14412" y="3878"/>
                </a:lnTo>
                <a:lnTo>
                  <a:pt x="14408" y="3873"/>
                </a:lnTo>
                <a:lnTo>
                  <a:pt x="14403" y="3866"/>
                </a:lnTo>
                <a:lnTo>
                  <a:pt x="14396" y="3862"/>
                </a:lnTo>
                <a:lnTo>
                  <a:pt x="14389" y="3857"/>
                </a:lnTo>
                <a:lnTo>
                  <a:pt x="14383" y="3855"/>
                </a:lnTo>
                <a:lnTo>
                  <a:pt x="14369" y="3849"/>
                </a:lnTo>
                <a:lnTo>
                  <a:pt x="14355" y="3844"/>
                </a:lnTo>
                <a:lnTo>
                  <a:pt x="14341" y="3841"/>
                </a:lnTo>
                <a:lnTo>
                  <a:pt x="14328" y="3839"/>
                </a:lnTo>
                <a:close/>
                <a:moveTo>
                  <a:pt x="14649" y="4659"/>
                </a:moveTo>
                <a:lnTo>
                  <a:pt x="14636" y="4659"/>
                </a:lnTo>
                <a:lnTo>
                  <a:pt x="14622" y="4663"/>
                </a:lnTo>
                <a:lnTo>
                  <a:pt x="14608" y="4668"/>
                </a:lnTo>
                <a:lnTo>
                  <a:pt x="14595" y="4672"/>
                </a:lnTo>
                <a:lnTo>
                  <a:pt x="14581" y="4682"/>
                </a:lnTo>
                <a:lnTo>
                  <a:pt x="14570" y="4691"/>
                </a:lnTo>
                <a:lnTo>
                  <a:pt x="14560" y="4702"/>
                </a:lnTo>
                <a:lnTo>
                  <a:pt x="14552" y="4716"/>
                </a:lnTo>
                <a:lnTo>
                  <a:pt x="14549" y="4723"/>
                </a:lnTo>
                <a:lnTo>
                  <a:pt x="14544" y="4730"/>
                </a:lnTo>
                <a:lnTo>
                  <a:pt x="14542" y="4736"/>
                </a:lnTo>
                <a:lnTo>
                  <a:pt x="14540" y="4743"/>
                </a:lnTo>
                <a:lnTo>
                  <a:pt x="14538" y="4750"/>
                </a:lnTo>
                <a:lnTo>
                  <a:pt x="14538" y="4757"/>
                </a:lnTo>
                <a:lnTo>
                  <a:pt x="14536" y="4766"/>
                </a:lnTo>
                <a:lnTo>
                  <a:pt x="14536" y="4773"/>
                </a:lnTo>
                <a:lnTo>
                  <a:pt x="14538" y="4787"/>
                </a:lnTo>
                <a:lnTo>
                  <a:pt x="14540" y="4800"/>
                </a:lnTo>
                <a:lnTo>
                  <a:pt x="14544" y="4814"/>
                </a:lnTo>
                <a:lnTo>
                  <a:pt x="14552" y="4830"/>
                </a:lnTo>
                <a:lnTo>
                  <a:pt x="14560" y="4841"/>
                </a:lnTo>
                <a:lnTo>
                  <a:pt x="14570" y="4853"/>
                </a:lnTo>
                <a:lnTo>
                  <a:pt x="14581" y="4864"/>
                </a:lnTo>
                <a:lnTo>
                  <a:pt x="14595" y="4871"/>
                </a:lnTo>
                <a:lnTo>
                  <a:pt x="14601" y="4875"/>
                </a:lnTo>
                <a:lnTo>
                  <a:pt x="14608" y="4878"/>
                </a:lnTo>
                <a:lnTo>
                  <a:pt x="14616" y="4880"/>
                </a:lnTo>
                <a:lnTo>
                  <a:pt x="14622" y="4883"/>
                </a:lnTo>
                <a:lnTo>
                  <a:pt x="14629" y="4885"/>
                </a:lnTo>
                <a:lnTo>
                  <a:pt x="14636" y="4887"/>
                </a:lnTo>
                <a:lnTo>
                  <a:pt x="14643" y="4887"/>
                </a:lnTo>
                <a:lnTo>
                  <a:pt x="14649" y="4887"/>
                </a:lnTo>
                <a:lnTo>
                  <a:pt x="14659" y="4887"/>
                </a:lnTo>
                <a:lnTo>
                  <a:pt x="14665" y="4887"/>
                </a:lnTo>
                <a:lnTo>
                  <a:pt x="14673" y="4885"/>
                </a:lnTo>
                <a:lnTo>
                  <a:pt x="14679" y="4883"/>
                </a:lnTo>
                <a:lnTo>
                  <a:pt x="14686" y="4880"/>
                </a:lnTo>
                <a:lnTo>
                  <a:pt x="14693" y="4878"/>
                </a:lnTo>
                <a:lnTo>
                  <a:pt x="14700" y="4875"/>
                </a:lnTo>
                <a:lnTo>
                  <a:pt x="14707" y="4871"/>
                </a:lnTo>
                <a:lnTo>
                  <a:pt x="14721" y="4864"/>
                </a:lnTo>
                <a:lnTo>
                  <a:pt x="14732" y="4853"/>
                </a:lnTo>
                <a:lnTo>
                  <a:pt x="14741" y="4841"/>
                </a:lnTo>
                <a:lnTo>
                  <a:pt x="14750" y="4830"/>
                </a:lnTo>
                <a:lnTo>
                  <a:pt x="14757" y="4814"/>
                </a:lnTo>
                <a:lnTo>
                  <a:pt x="14761" y="4800"/>
                </a:lnTo>
                <a:lnTo>
                  <a:pt x="14764" y="4787"/>
                </a:lnTo>
                <a:lnTo>
                  <a:pt x="14764" y="4773"/>
                </a:lnTo>
                <a:lnTo>
                  <a:pt x="14764" y="4759"/>
                </a:lnTo>
                <a:lnTo>
                  <a:pt x="14761" y="4743"/>
                </a:lnTo>
                <a:lnTo>
                  <a:pt x="14757" y="4730"/>
                </a:lnTo>
                <a:lnTo>
                  <a:pt x="14750" y="4716"/>
                </a:lnTo>
                <a:lnTo>
                  <a:pt x="14745" y="4709"/>
                </a:lnTo>
                <a:lnTo>
                  <a:pt x="14741" y="4702"/>
                </a:lnTo>
                <a:lnTo>
                  <a:pt x="14737" y="4698"/>
                </a:lnTo>
                <a:lnTo>
                  <a:pt x="14732" y="4691"/>
                </a:lnTo>
                <a:lnTo>
                  <a:pt x="14725" y="4686"/>
                </a:lnTo>
                <a:lnTo>
                  <a:pt x="14721" y="4682"/>
                </a:lnTo>
                <a:lnTo>
                  <a:pt x="14713" y="4677"/>
                </a:lnTo>
                <a:lnTo>
                  <a:pt x="14707" y="4672"/>
                </a:lnTo>
                <a:lnTo>
                  <a:pt x="14693" y="4668"/>
                </a:lnTo>
                <a:lnTo>
                  <a:pt x="14679" y="4663"/>
                </a:lnTo>
                <a:lnTo>
                  <a:pt x="14665" y="4659"/>
                </a:lnTo>
                <a:lnTo>
                  <a:pt x="14649" y="4659"/>
                </a:lnTo>
                <a:close/>
                <a:moveTo>
                  <a:pt x="14741" y="3903"/>
                </a:moveTo>
                <a:lnTo>
                  <a:pt x="14725" y="3903"/>
                </a:lnTo>
                <a:lnTo>
                  <a:pt x="14711" y="3908"/>
                </a:lnTo>
                <a:lnTo>
                  <a:pt x="14697" y="3912"/>
                </a:lnTo>
                <a:lnTo>
                  <a:pt x="14684" y="3917"/>
                </a:lnTo>
                <a:lnTo>
                  <a:pt x="14670" y="3926"/>
                </a:lnTo>
                <a:lnTo>
                  <a:pt x="14659" y="3935"/>
                </a:lnTo>
                <a:lnTo>
                  <a:pt x="14649" y="3946"/>
                </a:lnTo>
                <a:lnTo>
                  <a:pt x="14641" y="3960"/>
                </a:lnTo>
                <a:lnTo>
                  <a:pt x="14638" y="3967"/>
                </a:lnTo>
                <a:lnTo>
                  <a:pt x="14636" y="3974"/>
                </a:lnTo>
                <a:lnTo>
                  <a:pt x="14632" y="3981"/>
                </a:lnTo>
                <a:lnTo>
                  <a:pt x="14629" y="3988"/>
                </a:lnTo>
                <a:lnTo>
                  <a:pt x="14629" y="3994"/>
                </a:lnTo>
                <a:lnTo>
                  <a:pt x="14627" y="4001"/>
                </a:lnTo>
                <a:lnTo>
                  <a:pt x="14627" y="4010"/>
                </a:lnTo>
                <a:lnTo>
                  <a:pt x="14627" y="4017"/>
                </a:lnTo>
                <a:lnTo>
                  <a:pt x="14627" y="4031"/>
                </a:lnTo>
                <a:lnTo>
                  <a:pt x="14629" y="4045"/>
                </a:lnTo>
                <a:lnTo>
                  <a:pt x="14633" y="4058"/>
                </a:lnTo>
                <a:lnTo>
                  <a:pt x="14641" y="4074"/>
                </a:lnTo>
                <a:lnTo>
                  <a:pt x="14649" y="4085"/>
                </a:lnTo>
                <a:lnTo>
                  <a:pt x="14659" y="4097"/>
                </a:lnTo>
                <a:lnTo>
                  <a:pt x="14670" y="4109"/>
                </a:lnTo>
                <a:lnTo>
                  <a:pt x="14684" y="4115"/>
                </a:lnTo>
                <a:lnTo>
                  <a:pt x="14691" y="4120"/>
                </a:lnTo>
                <a:lnTo>
                  <a:pt x="14697" y="4122"/>
                </a:lnTo>
                <a:lnTo>
                  <a:pt x="14705" y="4125"/>
                </a:lnTo>
                <a:lnTo>
                  <a:pt x="14711" y="4127"/>
                </a:lnTo>
                <a:lnTo>
                  <a:pt x="14718" y="4129"/>
                </a:lnTo>
                <a:lnTo>
                  <a:pt x="14725" y="4131"/>
                </a:lnTo>
                <a:lnTo>
                  <a:pt x="14732" y="4131"/>
                </a:lnTo>
                <a:lnTo>
                  <a:pt x="14741" y="4131"/>
                </a:lnTo>
                <a:lnTo>
                  <a:pt x="14748" y="4131"/>
                </a:lnTo>
                <a:lnTo>
                  <a:pt x="14755" y="4131"/>
                </a:lnTo>
                <a:lnTo>
                  <a:pt x="14761" y="4129"/>
                </a:lnTo>
                <a:lnTo>
                  <a:pt x="14769" y="4127"/>
                </a:lnTo>
                <a:lnTo>
                  <a:pt x="14775" y="4125"/>
                </a:lnTo>
                <a:lnTo>
                  <a:pt x="14782" y="4122"/>
                </a:lnTo>
                <a:lnTo>
                  <a:pt x="14789" y="4120"/>
                </a:lnTo>
                <a:lnTo>
                  <a:pt x="14796" y="4115"/>
                </a:lnTo>
                <a:lnTo>
                  <a:pt x="14809" y="4109"/>
                </a:lnTo>
                <a:lnTo>
                  <a:pt x="14821" y="4097"/>
                </a:lnTo>
                <a:lnTo>
                  <a:pt x="14830" y="4085"/>
                </a:lnTo>
                <a:lnTo>
                  <a:pt x="14839" y="4074"/>
                </a:lnTo>
                <a:lnTo>
                  <a:pt x="14846" y="4058"/>
                </a:lnTo>
                <a:lnTo>
                  <a:pt x="14850" y="4045"/>
                </a:lnTo>
                <a:lnTo>
                  <a:pt x="14853" y="4031"/>
                </a:lnTo>
                <a:lnTo>
                  <a:pt x="14855" y="4017"/>
                </a:lnTo>
                <a:lnTo>
                  <a:pt x="14853" y="4004"/>
                </a:lnTo>
                <a:lnTo>
                  <a:pt x="14850" y="3988"/>
                </a:lnTo>
                <a:lnTo>
                  <a:pt x="14846" y="3974"/>
                </a:lnTo>
                <a:lnTo>
                  <a:pt x="14839" y="3960"/>
                </a:lnTo>
                <a:lnTo>
                  <a:pt x="14834" y="3953"/>
                </a:lnTo>
                <a:lnTo>
                  <a:pt x="14830" y="3946"/>
                </a:lnTo>
                <a:lnTo>
                  <a:pt x="14825" y="3942"/>
                </a:lnTo>
                <a:lnTo>
                  <a:pt x="14821" y="3935"/>
                </a:lnTo>
                <a:lnTo>
                  <a:pt x="14814" y="3930"/>
                </a:lnTo>
                <a:lnTo>
                  <a:pt x="14809" y="3926"/>
                </a:lnTo>
                <a:lnTo>
                  <a:pt x="14802" y="3921"/>
                </a:lnTo>
                <a:lnTo>
                  <a:pt x="14796" y="3917"/>
                </a:lnTo>
                <a:lnTo>
                  <a:pt x="14782" y="3912"/>
                </a:lnTo>
                <a:lnTo>
                  <a:pt x="14769" y="3908"/>
                </a:lnTo>
                <a:lnTo>
                  <a:pt x="14755" y="3903"/>
                </a:lnTo>
                <a:lnTo>
                  <a:pt x="14741" y="3903"/>
                </a:lnTo>
                <a:close/>
                <a:moveTo>
                  <a:pt x="14764" y="3777"/>
                </a:moveTo>
                <a:lnTo>
                  <a:pt x="14750" y="3777"/>
                </a:lnTo>
                <a:lnTo>
                  <a:pt x="14737" y="3780"/>
                </a:lnTo>
                <a:lnTo>
                  <a:pt x="14723" y="3785"/>
                </a:lnTo>
                <a:lnTo>
                  <a:pt x="14709" y="3791"/>
                </a:lnTo>
                <a:lnTo>
                  <a:pt x="14695" y="3801"/>
                </a:lnTo>
                <a:lnTo>
                  <a:pt x="14684" y="3809"/>
                </a:lnTo>
                <a:lnTo>
                  <a:pt x="14675" y="3821"/>
                </a:lnTo>
                <a:lnTo>
                  <a:pt x="14665" y="3835"/>
                </a:lnTo>
                <a:lnTo>
                  <a:pt x="14664" y="3841"/>
                </a:lnTo>
                <a:lnTo>
                  <a:pt x="14659" y="3849"/>
                </a:lnTo>
                <a:lnTo>
                  <a:pt x="14657" y="3855"/>
                </a:lnTo>
                <a:lnTo>
                  <a:pt x="14654" y="3862"/>
                </a:lnTo>
                <a:lnTo>
                  <a:pt x="14652" y="3869"/>
                </a:lnTo>
                <a:lnTo>
                  <a:pt x="14652" y="3876"/>
                </a:lnTo>
                <a:lnTo>
                  <a:pt x="14649" y="3885"/>
                </a:lnTo>
                <a:lnTo>
                  <a:pt x="14649" y="3892"/>
                </a:lnTo>
                <a:lnTo>
                  <a:pt x="14652" y="3905"/>
                </a:lnTo>
                <a:lnTo>
                  <a:pt x="14654" y="3919"/>
                </a:lnTo>
                <a:lnTo>
                  <a:pt x="14659" y="3933"/>
                </a:lnTo>
                <a:lnTo>
                  <a:pt x="14665" y="3946"/>
                </a:lnTo>
                <a:lnTo>
                  <a:pt x="14675" y="3960"/>
                </a:lnTo>
                <a:lnTo>
                  <a:pt x="14684" y="3972"/>
                </a:lnTo>
                <a:lnTo>
                  <a:pt x="14695" y="3981"/>
                </a:lnTo>
                <a:lnTo>
                  <a:pt x="14709" y="3989"/>
                </a:lnTo>
                <a:lnTo>
                  <a:pt x="14716" y="3992"/>
                </a:lnTo>
                <a:lnTo>
                  <a:pt x="14723" y="3997"/>
                </a:lnTo>
                <a:lnTo>
                  <a:pt x="14729" y="3999"/>
                </a:lnTo>
                <a:lnTo>
                  <a:pt x="14737" y="4001"/>
                </a:lnTo>
                <a:lnTo>
                  <a:pt x="14743" y="4004"/>
                </a:lnTo>
                <a:lnTo>
                  <a:pt x="14750" y="4004"/>
                </a:lnTo>
                <a:lnTo>
                  <a:pt x="14757" y="4005"/>
                </a:lnTo>
                <a:lnTo>
                  <a:pt x="14764" y="4005"/>
                </a:lnTo>
                <a:lnTo>
                  <a:pt x="14773" y="4005"/>
                </a:lnTo>
                <a:lnTo>
                  <a:pt x="14780" y="4004"/>
                </a:lnTo>
                <a:lnTo>
                  <a:pt x="14787" y="4004"/>
                </a:lnTo>
                <a:lnTo>
                  <a:pt x="14793" y="4001"/>
                </a:lnTo>
                <a:lnTo>
                  <a:pt x="14801" y="3999"/>
                </a:lnTo>
                <a:lnTo>
                  <a:pt x="14807" y="3997"/>
                </a:lnTo>
                <a:lnTo>
                  <a:pt x="14814" y="3992"/>
                </a:lnTo>
                <a:lnTo>
                  <a:pt x="14821" y="3989"/>
                </a:lnTo>
                <a:lnTo>
                  <a:pt x="14834" y="3981"/>
                </a:lnTo>
                <a:lnTo>
                  <a:pt x="14846" y="3972"/>
                </a:lnTo>
                <a:lnTo>
                  <a:pt x="14855" y="3960"/>
                </a:lnTo>
                <a:lnTo>
                  <a:pt x="14865" y="3946"/>
                </a:lnTo>
                <a:lnTo>
                  <a:pt x="14871" y="3933"/>
                </a:lnTo>
                <a:lnTo>
                  <a:pt x="14876" y="3919"/>
                </a:lnTo>
                <a:lnTo>
                  <a:pt x="14878" y="3905"/>
                </a:lnTo>
                <a:lnTo>
                  <a:pt x="14878" y="3892"/>
                </a:lnTo>
                <a:lnTo>
                  <a:pt x="14878" y="3876"/>
                </a:lnTo>
                <a:lnTo>
                  <a:pt x="14876" y="3862"/>
                </a:lnTo>
                <a:lnTo>
                  <a:pt x="14871" y="3849"/>
                </a:lnTo>
                <a:lnTo>
                  <a:pt x="14865" y="3835"/>
                </a:lnTo>
                <a:lnTo>
                  <a:pt x="14860" y="3828"/>
                </a:lnTo>
                <a:lnTo>
                  <a:pt x="14855" y="3821"/>
                </a:lnTo>
                <a:lnTo>
                  <a:pt x="14850" y="3814"/>
                </a:lnTo>
                <a:lnTo>
                  <a:pt x="14846" y="3809"/>
                </a:lnTo>
                <a:lnTo>
                  <a:pt x="14839" y="3805"/>
                </a:lnTo>
                <a:lnTo>
                  <a:pt x="14834" y="3801"/>
                </a:lnTo>
                <a:lnTo>
                  <a:pt x="14828" y="3796"/>
                </a:lnTo>
                <a:lnTo>
                  <a:pt x="14821" y="3791"/>
                </a:lnTo>
                <a:lnTo>
                  <a:pt x="14807" y="3785"/>
                </a:lnTo>
                <a:lnTo>
                  <a:pt x="14793" y="3780"/>
                </a:lnTo>
                <a:lnTo>
                  <a:pt x="14777" y="3777"/>
                </a:lnTo>
                <a:lnTo>
                  <a:pt x="14764" y="3777"/>
                </a:lnTo>
                <a:close/>
                <a:moveTo>
                  <a:pt x="20421" y="4723"/>
                </a:moveTo>
                <a:lnTo>
                  <a:pt x="20405" y="4723"/>
                </a:lnTo>
                <a:lnTo>
                  <a:pt x="20391" y="4725"/>
                </a:lnTo>
                <a:lnTo>
                  <a:pt x="20378" y="4730"/>
                </a:lnTo>
                <a:lnTo>
                  <a:pt x="20364" y="4736"/>
                </a:lnTo>
                <a:lnTo>
                  <a:pt x="20350" y="4746"/>
                </a:lnTo>
                <a:lnTo>
                  <a:pt x="20338" y="4755"/>
                </a:lnTo>
                <a:lnTo>
                  <a:pt x="20330" y="4766"/>
                </a:lnTo>
                <a:lnTo>
                  <a:pt x="20321" y="4778"/>
                </a:lnTo>
                <a:lnTo>
                  <a:pt x="20318" y="4784"/>
                </a:lnTo>
                <a:lnTo>
                  <a:pt x="20313" y="4791"/>
                </a:lnTo>
                <a:lnTo>
                  <a:pt x="20311" y="4800"/>
                </a:lnTo>
                <a:lnTo>
                  <a:pt x="20309" y="4807"/>
                </a:lnTo>
                <a:lnTo>
                  <a:pt x="20309" y="4814"/>
                </a:lnTo>
                <a:lnTo>
                  <a:pt x="20306" y="4821"/>
                </a:lnTo>
                <a:lnTo>
                  <a:pt x="20306" y="4827"/>
                </a:lnTo>
                <a:lnTo>
                  <a:pt x="20306" y="4837"/>
                </a:lnTo>
                <a:lnTo>
                  <a:pt x="20306" y="4851"/>
                </a:lnTo>
                <a:lnTo>
                  <a:pt x="20309" y="4864"/>
                </a:lnTo>
                <a:lnTo>
                  <a:pt x="20313" y="4878"/>
                </a:lnTo>
                <a:lnTo>
                  <a:pt x="20321" y="4891"/>
                </a:lnTo>
                <a:lnTo>
                  <a:pt x="20330" y="4905"/>
                </a:lnTo>
                <a:lnTo>
                  <a:pt x="20338" y="4917"/>
                </a:lnTo>
                <a:lnTo>
                  <a:pt x="20350" y="4926"/>
                </a:lnTo>
                <a:lnTo>
                  <a:pt x="20364" y="4935"/>
                </a:lnTo>
                <a:lnTo>
                  <a:pt x="20370" y="4937"/>
                </a:lnTo>
                <a:lnTo>
                  <a:pt x="20378" y="4942"/>
                </a:lnTo>
                <a:lnTo>
                  <a:pt x="20384" y="4944"/>
                </a:lnTo>
                <a:lnTo>
                  <a:pt x="20391" y="4947"/>
                </a:lnTo>
                <a:lnTo>
                  <a:pt x="20398" y="4948"/>
                </a:lnTo>
                <a:lnTo>
                  <a:pt x="20405" y="4948"/>
                </a:lnTo>
                <a:lnTo>
                  <a:pt x="20412" y="4948"/>
                </a:lnTo>
                <a:lnTo>
                  <a:pt x="20421" y="4951"/>
                </a:lnTo>
                <a:lnTo>
                  <a:pt x="20428" y="4948"/>
                </a:lnTo>
                <a:lnTo>
                  <a:pt x="20434" y="4948"/>
                </a:lnTo>
                <a:lnTo>
                  <a:pt x="20442" y="4948"/>
                </a:lnTo>
                <a:lnTo>
                  <a:pt x="20448" y="4947"/>
                </a:lnTo>
                <a:lnTo>
                  <a:pt x="20455" y="4944"/>
                </a:lnTo>
                <a:lnTo>
                  <a:pt x="20462" y="4942"/>
                </a:lnTo>
                <a:lnTo>
                  <a:pt x="20469" y="4937"/>
                </a:lnTo>
                <a:lnTo>
                  <a:pt x="20475" y="4935"/>
                </a:lnTo>
                <a:lnTo>
                  <a:pt x="20490" y="4926"/>
                </a:lnTo>
                <a:lnTo>
                  <a:pt x="20501" y="4917"/>
                </a:lnTo>
                <a:lnTo>
                  <a:pt x="20510" y="4905"/>
                </a:lnTo>
                <a:lnTo>
                  <a:pt x="20519" y="4891"/>
                </a:lnTo>
                <a:lnTo>
                  <a:pt x="20526" y="4878"/>
                </a:lnTo>
                <a:lnTo>
                  <a:pt x="20530" y="4864"/>
                </a:lnTo>
                <a:lnTo>
                  <a:pt x="20533" y="4851"/>
                </a:lnTo>
                <a:lnTo>
                  <a:pt x="20535" y="4837"/>
                </a:lnTo>
                <a:lnTo>
                  <a:pt x="20533" y="4821"/>
                </a:lnTo>
                <a:lnTo>
                  <a:pt x="20530" y="4807"/>
                </a:lnTo>
                <a:lnTo>
                  <a:pt x="20526" y="4793"/>
                </a:lnTo>
                <a:lnTo>
                  <a:pt x="20519" y="4778"/>
                </a:lnTo>
                <a:lnTo>
                  <a:pt x="20514" y="4773"/>
                </a:lnTo>
                <a:lnTo>
                  <a:pt x="20510" y="4766"/>
                </a:lnTo>
                <a:lnTo>
                  <a:pt x="20506" y="4759"/>
                </a:lnTo>
                <a:lnTo>
                  <a:pt x="20501" y="4755"/>
                </a:lnTo>
                <a:lnTo>
                  <a:pt x="20494" y="4750"/>
                </a:lnTo>
                <a:lnTo>
                  <a:pt x="20490" y="4746"/>
                </a:lnTo>
                <a:lnTo>
                  <a:pt x="20482" y="4741"/>
                </a:lnTo>
                <a:lnTo>
                  <a:pt x="20475" y="4736"/>
                </a:lnTo>
                <a:lnTo>
                  <a:pt x="20462" y="4730"/>
                </a:lnTo>
                <a:lnTo>
                  <a:pt x="20448" y="4725"/>
                </a:lnTo>
                <a:lnTo>
                  <a:pt x="20434" y="4723"/>
                </a:lnTo>
                <a:lnTo>
                  <a:pt x="20421" y="4723"/>
                </a:lnTo>
                <a:close/>
                <a:moveTo>
                  <a:pt x="20494" y="5478"/>
                </a:moveTo>
                <a:lnTo>
                  <a:pt x="20480" y="5478"/>
                </a:lnTo>
                <a:lnTo>
                  <a:pt x="20466" y="5481"/>
                </a:lnTo>
                <a:lnTo>
                  <a:pt x="20453" y="5485"/>
                </a:lnTo>
                <a:lnTo>
                  <a:pt x="20439" y="5492"/>
                </a:lnTo>
                <a:lnTo>
                  <a:pt x="20426" y="5501"/>
                </a:lnTo>
                <a:lnTo>
                  <a:pt x="20414" y="5510"/>
                </a:lnTo>
                <a:lnTo>
                  <a:pt x="20405" y="5521"/>
                </a:lnTo>
                <a:lnTo>
                  <a:pt x="20396" y="5533"/>
                </a:lnTo>
                <a:lnTo>
                  <a:pt x="20394" y="5540"/>
                </a:lnTo>
                <a:lnTo>
                  <a:pt x="20389" y="5547"/>
                </a:lnTo>
                <a:lnTo>
                  <a:pt x="20386" y="5556"/>
                </a:lnTo>
                <a:lnTo>
                  <a:pt x="20384" y="5563"/>
                </a:lnTo>
                <a:lnTo>
                  <a:pt x="20382" y="5569"/>
                </a:lnTo>
                <a:lnTo>
                  <a:pt x="20382" y="5577"/>
                </a:lnTo>
                <a:lnTo>
                  <a:pt x="20382" y="5583"/>
                </a:lnTo>
                <a:lnTo>
                  <a:pt x="20380" y="5593"/>
                </a:lnTo>
                <a:lnTo>
                  <a:pt x="20382" y="5606"/>
                </a:lnTo>
                <a:lnTo>
                  <a:pt x="20384" y="5620"/>
                </a:lnTo>
                <a:lnTo>
                  <a:pt x="20389" y="5633"/>
                </a:lnTo>
                <a:lnTo>
                  <a:pt x="20396" y="5647"/>
                </a:lnTo>
                <a:lnTo>
                  <a:pt x="20405" y="5661"/>
                </a:lnTo>
                <a:lnTo>
                  <a:pt x="20414" y="5673"/>
                </a:lnTo>
                <a:lnTo>
                  <a:pt x="20426" y="5681"/>
                </a:lnTo>
                <a:lnTo>
                  <a:pt x="20439" y="5690"/>
                </a:lnTo>
                <a:lnTo>
                  <a:pt x="20446" y="5693"/>
                </a:lnTo>
                <a:lnTo>
                  <a:pt x="20453" y="5697"/>
                </a:lnTo>
                <a:lnTo>
                  <a:pt x="20460" y="5700"/>
                </a:lnTo>
                <a:lnTo>
                  <a:pt x="20466" y="5702"/>
                </a:lnTo>
                <a:lnTo>
                  <a:pt x="20474" y="5705"/>
                </a:lnTo>
                <a:lnTo>
                  <a:pt x="20480" y="5705"/>
                </a:lnTo>
                <a:lnTo>
                  <a:pt x="20487" y="5705"/>
                </a:lnTo>
                <a:lnTo>
                  <a:pt x="20494" y="5706"/>
                </a:lnTo>
                <a:lnTo>
                  <a:pt x="20503" y="5705"/>
                </a:lnTo>
                <a:lnTo>
                  <a:pt x="20510" y="5705"/>
                </a:lnTo>
                <a:lnTo>
                  <a:pt x="20517" y="5705"/>
                </a:lnTo>
                <a:lnTo>
                  <a:pt x="20523" y="5702"/>
                </a:lnTo>
                <a:lnTo>
                  <a:pt x="20530" y="5700"/>
                </a:lnTo>
                <a:lnTo>
                  <a:pt x="20537" y="5697"/>
                </a:lnTo>
                <a:lnTo>
                  <a:pt x="20544" y="5693"/>
                </a:lnTo>
                <a:lnTo>
                  <a:pt x="20551" y="5690"/>
                </a:lnTo>
                <a:lnTo>
                  <a:pt x="20565" y="5681"/>
                </a:lnTo>
                <a:lnTo>
                  <a:pt x="20576" y="5673"/>
                </a:lnTo>
                <a:lnTo>
                  <a:pt x="20585" y="5661"/>
                </a:lnTo>
                <a:lnTo>
                  <a:pt x="20594" y="5647"/>
                </a:lnTo>
                <a:lnTo>
                  <a:pt x="20601" y="5633"/>
                </a:lnTo>
                <a:lnTo>
                  <a:pt x="20606" y="5620"/>
                </a:lnTo>
                <a:lnTo>
                  <a:pt x="20608" y="5606"/>
                </a:lnTo>
                <a:lnTo>
                  <a:pt x="20608" y="5593"/>
                </a:lnTo>
                <a:lnTo>
                  <a:pt x="20608" y="5577"/>
                </a:lnTo>
                <a:lnTo>
                  <a:pt x="20606" y="5563"/>
                </a:lnTo>
                <a:lnTo>
                  <a:pt x="20601" y="5549"/>
                </a:lnTo>
                <a:lnTo>
                  <a:pt x="20594" y="5533"/>
                </a:lnTo>
                <a:lnTo>
                  <a:pt x="20590" y="5529"/>
                </a:lnTo>
                <a:lnTo>
                  <a:pt x="20585" y="5521"/>
                </a:lnTo>
                <a:lnTo>
                  <a:pt x="20581" y="5515"/>
                </a:lnTo>
                <a:lnTo>
                  <a:pt x="20576" y="5510"/>
                </a:lnTo>
                <a:lnTo>
                  <a:pt x="20569" y="5505"/>
                </a:lnTo>
                <a:lnTo>
                  <a:pt x="20565" y="5501"/>
                </a:lnTo>
                <a:lnTo>
                  <a:pt x="20558" y="5497"/>
                </a:lnTo>
                <a:lnTo>
                  <a:pt x="20551" y="5492"/>
                </a:lnTo>
                <a:lnTo>
                  <a:pt x="20537" y="5485"/>
                </a:lnTo>
                <a:lnTo>
                  <a:pt x="20523" y="5481"/>
                </a:lnTo>
                <a:lnTo>
                  <a:pt x="20510" y="5478"/>
                </a:lnTo>
                <a:lnTo>
                  <a:pt x="20494" y="5478"/>
                </a:lnTo>
                <a:close/>
                <a:moveTo>
                  <a:pt x="20530" y="4659"/>
                </a:moveTo>
                <a:lnTo>
                  <a:pt x="20514" y="4659"/>
                </a:lnTo>
                <a:lnTo>
                  <a:pt x="20501" y="4663"/>
                </a:lnTo>
                <a:lnTo>
                  <a:pt x="20487" y="4668"/>
                </a:lnTo>
                <a:lnTo>
                  <a:pt x="20474" y="4672"/>
                </a:lnTo>
                <a:lnTo>
                  <a:pt x="20460" y="4682"/>
                </a:lnTo>
                <a:lnTo>
                  <a:pt x="20448" y="4691"/>
                </a:lnTo>
                <a:lnTo>
                  <a:pt x="20439" y="4702"/>
                </a:lnTo>
                <a:lnTo>
                  <a:pt x="20432" y="4716"/>
                </a:lnTo>
                <a:lnTo>
                  <a:pt x="20428" y="4723"/>
                </a:lnTo>
                <a:lnTo>
                  <a:pt x="20426" y="4730"/>
                </a:lnTo>
                <a:lnTo>
                  <a:pt x="20421" y="4736"/>
                </a:lnTo>
                <a:lnTo>
                  <a:pt x="20418" y="4743"/>
                </a:lnTo>
                <a:lnTo>
                  <a:pt x="20418" y="4750"/>
                </a:lnTo>
                <a:lnTo>
                  <a:pt x="20416" y="4757"/>
                </a:lnTo>
                <a:lnTo>
                  <a:pt x="20416" y="4766"/>
                </a:lnTo>
                <a:lnTo>
                  <a:pt x="20416" y="4773"/>
                </a:lnTo>
                <a:lnTo>
                  <a:pt x="20416" y="4787"/>
                </a:lnTo>
                <a:lnTo>
                  <a:pt x="20418" y="4800"/>
                </a:lnTo>
                <a:lnTo>
                  <a:pt x="20423" y="4814"/>
                </a:lnTo>
                <a:lnTo>
                  <a:pt x="20430" y="4830"/>
                </a:lnTo>
                <a:lnTo>
                  <a:pt x="20439" y="4841"/>
                </a:lnTo>
                <a:lnTo>
                  <a:pt x="20448" y="4853"/>
                </a:lnTo>
                <a:lnTo>
                  <a:pt x="20460" y="4864"/>
                </a:lnTo>
                <a:lnTo>
                  <a:pt x="20474" y="4871"/>
                </a:lnTo>
                <a:lnTo>
                  <a:pt x="20480" y="4875"/>
                </a:lnTo>
                <a:lnTo>
                  <a:pt x="20487" y="4878"/>
                </a:lnTo>
                <a:lnTo>
                  <a:pt x="20494" y="4880"/>
                </a:lnTo>
                <a:lnTo>
                  <a:pt x="20501" y="4883"/>
                </a:lnTo>
                <a:lnTo>
                  <a:pt x="20507" y="4885"/>
                </a:lnTo>
                <a:lnTo>
                  <a:pt x="20514" y="4887"/>
                </a:lnTo>
                <a:lnTo>
                  <a:pt x="20522" y="4887"/>
                </a:lnTo>
                <a:lnTo>
                  <a:pt x="20530" y="4887"/>
                </a:lnTo>
                <a:lnTo>
                  <a:pt x="20537" y="4887"/>
                </a:lnTo>
                <a:lnTo>
                  <a:pt x="20544" y="4887"/>
                </a:lnTo>
                <a:lnTo>
                  <a:pt x="20551" y="4885"/>
                </a:lnTo>
                <a:lnTo>
                  <a:pt x="20558" y="4883"/>
                </a:lnTo>
                <a:lnTo>
                  <a:pt x="20565" y="4880"/>
                </a:lnTo>
                <a:lnTo>
                  <a:pt x="20571" y="4878"/>
                </a:lnTo>
                <a:lnTo>
                  <a:pt x="20578" y="4875"/>
                </a:lnTo>
                <a:lnTo>
                  <a:pt x="20585" y="4871"/>
                </a:lnTo>
                <a:lnTo>
                  <a:pt x="20598" y="4864"/>
                </a:lnTo>
                <a:lnTo>
                  <a:pt x="20610" y="4853"/>
                </a:lnTo>
                <a:lnTo>
                  <a:pt x="20619" y="4841"/>
                </a:lnTo>
                <a:lnTo>
                  <a:pt x="20629" y="4830"/>
                </a:lnTo>
                <a:lnTo>
                  <a:pt x="20635" y="4814"/>
                </a:lnTo>
                <a:lnTo>
                  <a:pt x="20640" y="4800"/>
                </a:lnTo>
                <a:lnTo>
                  <a:pt x="20642" y="4787"/>
                </a:lnTo>
                <a:lnTo>
                  <a:pt x="20645" y="4773"/>
                </a:lnTo>
                <a:lnTo>
                  <a:pt x="20642" y="4759"/>
                </a:lnTo>
                <a:lnTo>
                  <a:pt x="20640" y="4743"/>
                </a:lnTo>
                <a:lnTo>
                  <a:pt x="20635" y="4730"/>
                </a:lnTo>
                <a:lnTo>
                  <a:pt x="20629" y="4716"/>
                </a:lnTo>
                <a:lnTo>
                  <a:pt x="20624" y="4709"/>
                </a:lnTo>
                <a:lnTo>
                  <a:pt x="20619" y="4702"/>
                </a:lnTo>
                <a:lnTo>
                  <a:pt x="20614" y="4698"/>
                </a:lnTo>
                <a:lnTo>
                  <a:pt x="20610" y="4691"/>
                </a:lnTo>
                <a:lnTo>
                  <a:pt x="20603" y="4686"/>
                </a:lnTo>
                <a:lnTo>
                  <a:pt x="20598" y="4682"/>
                </a:lnTo>
                <a:lnTo>
                  <a:pt x="20592" y="4677"/>
                </a:lnTo>
                <a:lnTo>
                  <a:pt x="20585" y="4672"/>
                </a:lnTo>
                <a:lnTo>
                  <a:pt x="20571" y="4668"/>
                </a:lnTo>
                <a:lnTo>
                  <a:pt x="20558" y="4663"/>
                </a:lnTo>
                <a:lnTo>
                  <a:pt x="20544" y="4659"/>
                </a:lnTo>
                <a:lnTo>
                  <a:pt x="20530" y="4659"/>
                </a:lnTo>
                <a:close/>
              </a:path>
            </a:pathLst>
          </a:custGeom>
          <a:solidFill>
            <a:srgbClr val="3B2A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95"/>
          <p:cNvSpPr>
            <a:spLocks noEditPoints="1"/>
          </p:cNvSpPr>
          <p:nvPr/>
        </p:nvSpPr>
        <p:spPr bwMode="auto">
          <a:xfrm>
            <a:off x="1328493" y="1418185"/>
            <a:ext cx="6503620" cy="1806363"/>
          </a:xfrm>
          <a:custGeom>
            <a:avLst/>
            <a:gdLst>
              <a:gd name="T0" fmla="*/ 20645 w 20645"/>
              <a:gd name="T1" fmla="*/ 5100 h 6109"/>
              <a:gd name="T2" fmla="*/ 20494 w 20645"/>
              <a:gd name="T3" fmla="*/ 6109 h 6109"/>
              <a:gd name="T4" fmla="*/ 20608 w 20645"/>
              <a:gd name="T5" fmla="*/ 6109 h 6109"/>
              <a:gd name="T6" fmla="*/ 20535 w 20645"/>
              <a:gd name="T7" fmla="*/ 5164 h 6109"/>
              <a:gd name="T8" fmla="*/ 14741 w 20645"/>
              <a:gd name="T9" fmla="*/ 4472 h 6109"/>
              <a:gd name="T10" fmla="*/ 14855 w 20645"/>
              <a:gd name="T11" fmla="*/ 4472 h 6109"/>
              <a:gd name="T12" fmla="*/ 14764 w 20645"/>
              <a:gd name="T13" fmla="*/ 4974 h 6109"/>
              <a:gd name="T14" fmla="*/ 14328 w 20645"/>
              <a:gd name="T15" fmla="*/ 4408 h 6109"/>
              <a:gd name="T16" fmla="*/ 14442 w 20645"/>
              <a:gd name="T17" fmla="*/ 4408 h 6109"/>
              <a:gd name="T18" fmla="*/ 14029 w 20645"/>
              <a:gd name="T19" fmla="*/ 3338 h 6109"/>
              <a:gd name="T20" fmla="*/ 13741 w 20645"/>
              <a:gd name="T21" fmla="*/ 4029 h 6109"/>
              <a:gd name="T22" fmla="*/ 13855 w 20645"/>
              <a:gd name="T23" fmla="*/ 4029 h 6109"/>
              <a:gd name="T24" fmla="*/ 13460 w 20645"/>
              <a:gd name="T25" fmla="*/ 4093 h 6109"/>
              <a:gd name="T26" fmla="*/ 12634 w 20645"/>
              <a:gd name="T27" fmla="*/ 3022 h 6109"/>
              <a:gd name="T28" fmla="*/ 12748 w 20645"/>
              <a:gd name="T29" fmla="*/ 3022 h 6109"/>
              <a:gd name="T30" fmla="*/ 12497 w 20645"/>
              <a:gd name="T31" fmla="*/ 3589 h 6109"/>
              <a:gd name="T32" fmla="*/ 11782 w 20645"/>
              <a:gd name="T33" fmla="*/ 2708 h 6109"/>
              <a:gd name="T34" fmla="*/ 11897 w 20645"/>
              <a:gd name="T35" fmla="*/ 2708 h 6109"/>
              <a:gd name="T36" fmla="*/ 11762 w 20645"/>
              <a:gd name="T37" fmla="*/ 3463 h 6109"/>
              <a:gd name="T38" fmla="*/ 11453 w 20645"/>
              <a:gd name="T39" fmla="*/ 3527 h 6109"/>
              <a:gd name="T40" fmla="*/ 11568 w 20645"/>
              <a:gd name="T41" fmla="*/ 3527 h 6109"/>
              <a:gd name="T42" fmla="*/ 11344 w 20645"/>
              <a:gd name="T43" fmla="*/ 3022 h 6109"/>
              <a:gd name="T44" fmla="*/ 10936 w 20645"/>
              <a:gd name="T45" fmla="*/ 3527 h 6109"/>
              <a:gd name="T46" fmla="*/ 11049 w 20645"/>
              <a:gd name="T47" fmla="*/ 3527 h 6109"/>
              <a:gd name="T48" fmla="*/ 10618 w 20645"/>
              <a:gd name="T49" fmla="*/ 3778 h 6109"/>
              <a:gd name="T50" fmla="*/ 10214 w 20645"/>
              <a:gd name="T51" fmla="*/ 3022 h 6109"/>
              <a:gd name="T52" fmla="*/ 10328 w 20645"/>
              <a:gd name="T53" fmla="*/ 3022 h 6109"/>
              <a:gd name="T54" fmla="*/ 9997 w 20645"/>
              <a:gd name="T55" fmla="*/ 2141 h 6109"/>
              <a:gd name="T56" fmla="*/ 9312 w 20645"/>
              <a:gd name="T57" fmla="*/ 2518 h 6109"/>
              <a:gd name="T58" fmla="*/ 9426 w 20645"/>
              <a:gd name="T59" fmla="*/ 2518 h 6109"/>
              <a:gd name="T60" fmla="*/ 8527 w 20645"/>
              <a:gd name="T61" fmla="*/ 3589 h 6109"/>
              <a:gd name="T62" fmla="*/ 7792 w 20645"/>
              <a:gd name="T63" fmla="*/ 3967 h 6109"/>
              <a:gd name="T64" fmla="*/ 7906 w 20645"/>
              <a:gd name="T65" fmla="*/ 3967 h 6109"/>
              <a:gd name="T66" fmla="*/ 7511 w 20645"/>
              <a:gd name="T67" fmla="*/ 3148 h 6109"/>
              <a:gd name="T68" fmla="*/ 7365 w 20645"/>
              <a:gd name="T69" fmla="*/ 3338 h 6109"/>
              <a:gd name="T70" fmla="*/ 7479 w 20645"/>
              <a:gd name="T71" fmla="*/ 3338 h 6109"/>
              <a:gd name="T72" fmla="*/ 7431 w 20645"/>
              <a:gd name="T73" fmla="*/ 2708 h 6109"/>
              <a:gd name="T74" fmla="*/ 7232 w 20645"/>
              <a:gd name="T75" fmla="*/ 2708 h 6109"/>
              <a:gd name="T76" fmla="*/ 6703 w 20645"/>
              <a:gd name="T77" fmla="*/ 3527 h 6109"/>
              <a:gd name="T78" fmla="*/ 6817 w 20645"/>
              <a:gd name="T79" fmla="*/ 3527 h 6109"/>
              <a:gd name="T80" fmla="*/ 6502 w 20645"/>
              <a:gd name="T81" fmla="*/ 1575 h 6109"/>
              <a:gd name="T82" fmla="*/ 6349 w 20645"/>
              <a:gd name="T83" fmla="*/ 2772 h 6109"/>
              <a:gd name="T84" fmla="*/ 6463 w 20645"/>
              <a:gd name="T85" fmla="*/ 2772 h 6109"/>
              <a:gd name="T86" fmla="*/ 6431 w 20645"/>
              <a:gd name="T87" fmla="*/ 2897 h 6109"/>
              <a:gd name="T88" fmla="*/ 5605 w 20645"/>
              <a:gd name="T89" fmla="*/ 2331 h 6109"/>
              <a:gd name="T90" fmla="*/ 5226 w 20645"/>
              <a:gd name="T91" fmla="*/ 2267 h 6109"/>
              <a:gd name="T92" fmla="*/ 4666 w 20645"/>
              <a:gd name="T93" fmla="*/ 1321 h 6109"/>
              <a:gd name="T94" fmla="*/ 4781 w 20645"/>
              <a:gd name="T95" fmla="*/ 1321 h 6109"/>
              <a:gd name="T96" fmla="*/ 3929 w 20645"/>
              <a:gd name="T97" fmla="*/ 1952 h 6109"/>
              <a:gd name="T98" fmla="*/ 3039 w 20645"/>
              <a:gd name="T99" fmla="*/ 2205 h 6109"/>
              <a:gd name="T100" fmla="*/ 3153 w 20645"/>
              <a:gd name="T101" fmla="*/ 2205 h 6109"/>
              <a:gd name="T102" fmla="*/ 2799 w 20645"/>
              <a:gd name="T103" fmla="*/ 1511 h 6109"/>
              <a:gd name="T104" fmla="*/ 2212 w 20645"/>
              <a:gd name="T105" fmla="*/ 1575 h 6109"/>
              <a:gd name="T106" fmla="*/ 2327 w 20645"/>
              <a:gd name="T107" fmla="*/ 1575 h 6109"/>
              <a:gd name="T108" fmla="*/ 2301 w 20645"/>
              <a:gd name="T109" fmla="*/ 1385 h 6109"/>
              <a:gd name="T110" fmla="*/ 2167 w 20645"/>
              <a:gd name="T111" fmla="*/ 1762 h 6109"/>
              <a:gd name="T112" fmla="*/ 2281 w 20645"/>
              <a:gd name="T113" fmla="*/ 1762 h 6109"/>
              <a:gd name="T114" fmla="*/ 1580 w 20645"/>
              <a:gd name="T115" fmla="*/ 440 h 6109"/>
              <a:gd name="T116" fmla="*/ 151 w 20645"/>
              <a:gd name="T117" fmla="*/ 1007 h 6109"/>
              <a:gd name="T118" fmla="*/ 265 w 20645"/>
              <a:gd name="T119" fmla="*/ 1007 h 6109"/>
              <a:gd name="T120" fmla="*/ 228 w 20645"/>
              <a:gd name="T121" fmla="*/ 440 h 6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645" h="6109">
                <a:moveTo>
                  <a:pt x="20530" y="5100"/>
                </a:moveTo>
                <a:lnTo>
                  <a:pt x="20530" y="5228"/>
                </a:lnTo>
                <a:moveTo>
                  <a:pt x="20416" y="5100"/>
                </a:moveTo>
                <a:lnTo>
                  <a:pt x="20645" y="5100"/>
                </a:lnTo>
                <a:moveTo>
                  <a:pt x="20416" y="5228"/>
                </a:moveTo>
                <a:lnTo>
                  <a:pt x="20645" y="5228"/>
                </a:lnTo>
                <a:moveTo>
                  <a:pt x="20494" y="5855"/>
                </a:moveTo>
                <a:lnTo>
                  <a:pt x="20494" y="6109"/>
                </a:lnTo>
                <a:moveTo>
                  <a:pt x="20380" y="5855"/>
                </a:moveTo>
                <a:lnTo>
                  <a:pt x="20608" y="5855"/>
                </a:lnTo>
                <a:moveTo>
                  <a:pt x="20380" y="6109"/>
                </a:moveTo>
                <a:lnTo>
                  <a:pt x="20608" y="6109"/>
                </a:lnTo>
                <a:moveTo>
                  <a:pt x="20421" y="5164"/>
                </a:moveTo>
                <a:lnTo>
                  <a:pt x="20421" y="5290"/>
                </a:lnTo>
                <a:moveTo>
                  <a:pt x="20306" y="5164"/>
                </a:moveTo>
                <a:lnTo>
                  <a:pt x="20535" y="5164"/>
                </a:lnTo>
                <a:moveTo>
                  <a:pt x="20306" y="5290"/>
                </a:moveTo>
                <a:lnTo>
                  <a:pt x="20535" y="5290"/>
                </a:lnTo>
                <a:moveTo>
                  <a:pt x="14741" y="4344"/>
                </a:moveTo>
                <a:lnTo>
                  <a:pt x="14741" y="4472"/>
                </a:lnTo>
                <a:moveTo>
                  <a:pt x="14627" y="4344"/>
                </a:moveTo>
                <a:lnTo>
                  <a:pt x="14855" y="4344"/>
                </a:lnTo>
                <a:moveTo>
                  <a:pt x="14627" y="4472"/>
                </a:moveTo>
                <a:lnTo>
                  <a:pt x="14855" y="4472"/>
                </a:lnTo>
                <a:moveTo>
                  <a:pt x="14649" y="4974"/>
                </a:moveTo>
                <a:lnTo>
                  <a:pt x="14649" y="5354"/>
                </a:lnTo>
                <a:moveTo>
                  <a:pt x="14536" y="4974"/>
                </a:moveTo>
                <a:lnTo>
                  <a:pt x="14764" y="4974"/>
                </a:lnTo>
                <a:moveTo>
                  <a:pt x="14536" y="5354"/>
                </a:moveTo>
                <a:lnTo>
                  <a:pt x="14764" y="5354"/>
                </a:lnTo>
                <a:moveTo>
                  <a:pt x="14328" y="4283"/>
                </a:moveTo>
                <a:lnTo>
                  <a:pt x="14328" y="4408"/>
                </a:lnTo>
                <a:moveTo>
                  <a:pt x="14214" y="4283"/>
                </a:moveTo>
                <a:lnTo>
                  <a:pt x="14442" y="4283"/>
                </a:lnTo>
                <a:moveTo>
                  <a:pt x="14214" y="4408"/>
                </a:moveTo>
                <a:lnTo>
                  <a:pt x="14442" y="4408"/>
                </a:lnTo>
                <a:moveTo>
                  <a:pt x="13915" y="3338"/>
                </a:moveTo>
                <a:lnTo>
                  <a:pt x="13915" y="3589"/>
                </a:lnTo>
                <a:moveTo>
                  <a:pt x="13800" y="3338"/>
                </a:moveTo>
                <a:lnTo>
                  <a:pt x="14029" y="3338"/>
                </a:lnTo>
                <a:moveTo>
                  <a:pt x="13800" y="3589"/>
                </a:moveTo>
                <a:lnTo>
                  <a:pt x="14029" y="3589"/>
                </a:lnTo>
                <a:moveTo>
                  <a:pt x="13741" y="3653"/>
                </a:moveTo>
                <a:lnTo>
                  <a:pt x="13741" y="4029"/>
                </a:lnTo>
                <a:moveTo>
                  <a:pt x="13627" y="3653"/>
                </a:moveTo>
                <a:lnTo>
                  <a:pt x="13855" y="3653"/>
                </a:lnTo>
                <a:moveTo>
                  <a:pt x="13627" y="4029"/>
                </a:moveTo>
                <a:lnTo>
                  <a:pt x="13855" y="4029"/>
                </a:lnTo>
                <a:moveTo>
                  <a:pt x="13346" y="4093"/>
                </a:moveTo>
                <a:lnTo>
                  <a:pt x="13346" y="4344"/>
                </a:lnTo>
                <a:moveTo>
                  <a:pt x="13232" y="4093"/>
                </a:moveTo>
                <a:lnTo>
                  <a:pt x="13460" y="4093"/>
                </a:lnTo>
                <a:moveTo>
                  <a:pt x="13232" y="4344"/>
                </a:moveTo>
                <a:lnTo>
                  <a:pt x="13460" y="4344"/>
                </a:lnTo>
                <a:moveTo>
                  <a:pt x="12634" y="2646"/>
                </a:moveTo>
                <a:lnTo>
                  <a:pt x="12634" y="3022"/>
                </a:lnTo>
                <a:moveTo>
                  <a:pt x="12520" y="2646"/>
                </a:moveTo>
                <a:lnTo>
                  <a:pt x="12748" y="2646"/>
                </a:lnTo>
                <a:moveTo>
                  <a:pt x="12520" y="3022"/>
                </a:moveTo>
                <a:lnTo>
                  <a:pt x="12748" y="3022"/>
                </a:lnTo>
                <a:moveTo>
                  <a:pt x="12383" y="3589"/>
                </a:moveTo>
                <a:lnTo>
                  <a:pt x="12383" y="3716"/>
                </a:lnTo>
                <a:moveTo>
                  <a:pt x="12268" y="3589"/>
                </a:moveTo>
                <a:lnTo>
                  <a:pt x="12497" y="3589"/>
                </a:lnTo>
                <a:moveTo>
                  <a:pt x="12268" y="3716"/>
                </a:moveTo>
                <a:lnTo>
                  <a:pt x="12497" y="3716"/>
                </a:lnTo>
                <a:moveTo>
                  <a:pt x="11782" y="2582"/>
                </a:moveTo>
                <a:lnTo>
                  <a:pt x="11782" y="2708"/>
                </a:lnTo>
                <a:moveTo>
                  <a:pt x="11668" y="2582"/>
                </a:moveTo>
                <a:lnTo>
                  <a:pt x="11897" y="2582"/>
                </a:lnTo>
                <a:moveTo>
                  <a:pt x="11668" y="2708"/>
                </a:moveTo>
                <a:lnTo>
                  <a:pt x="11897" y="2708"/>
                </a:lnTo>
                <a:moveTo>
                  <a:pt x="11648" y="3463"/>
                </a:moveTo>
                <a:lnTo>
                  <a:pt x="11648" y="3716"/>
                </a:lnTo>
                <a:moveTo>
                  <a:pt x="11533" y="3463"/>
                </a:moveTo>
                <a:lnTo>
                  <a:pt x="11762" y="3463"/>
                </a:lnTo>
                <a:moveTo>
                  <a:pt x="11533" y="3716"/>
                </a:moveTo>
                <a:lnTo>
                  <a:pt x="11762" y="3716"/>
                </a:lnTo>
                <a:moveTo>
                  <a:pt x="11453" y="3274"/>
                </a:moveTo>
                <a:lnTo>
                  <a:pt x="11453" y="3527"/>
                </a:lnTo>
                <a:moveTo>
                  <a:pt x="11340" y="3274"/>
                </a:moveTo>
                <a:lnTo>
                  <a:pt x="11568" y="3274"/>
                </a:lnTo>
                <a:moveTo>
                  <a:pt x="11340" y="3527"/>
                </a:moveTo>
                <a:lnTo>
                  <a:pt x="11568" y="3527"/>
                </a:lnTo>
                <a:moveTo>
                  <a:pt x="11230" y="3022"/>
                </a:moveTo>
                <a:lnTo>
                  <a:pt x="11230" y="3402"/>
                </a:lnTo>
                <a:moveTo>
                  <a:pt x="11116" y="3022"/>
                </a:moveTo>
                <a:lnTo>
                  <a:pt x="11344" y="3022"/>
                </a:lnTo>
                <a:moveTo>
                  <a:pt x="11116" y="3402"/>
                </a:moveTo>
                <a:lnTo>
                  <a:pt x="11344" y="3402"/>
                </a:lnTo>
                <a:moveTo>
                  <a:pt x="10936" y="3274"/>
                </a:moveTo>
                <a:lnTo>
                  <a:pt x="10936" y="3527"/>
                </a:lnTo>
                <a:moveTo>
                  <a:pt x="10821" y="3274"/>
                </a:moveTo>
                <a:lnTo>
                  <a:pt x="11049" y="3274"/>
                </a:lnTo>
                <a:moveTo>
                  <a:pt x="10821" y="3527"/>
                </a:moveTo>
                <a:lnTo>
                  <a:pt x="11049" y="3527"/>
                </a:lnTo>
                <a:moveTo>
                  <a:pt x="10504" y="3778"/>
                </a:moveTo>
                <a:lnTo>
                  <a:pt x="10504" y="3903"/>
                </a:lnTo>
                <a:moveTo>
                  <a:pt x="10390" y="3778"/>
                </a:moveTo>
                <a:lnTo>
                  <a:pt x="10618" y="3778"/>
                </a:lnTo>
                <a:moveTo>
                  <a:pt x="10390" y="3903"/>
                </a:moveTo>
                <a:lnTo>
                  <a:pt x="10618" y="3903"/>
                </a:lnTo>
                <a:moveTo>
                  <a:pt x="10214" y="2897"/>
                </a:moveTo>
                <a:lnTo>
                  <a:pt x="10214" y="3022"/>
                </a:lnTo>
                <a:moveTo>
                  <a:pt x="10100" y="2897"/>
                </a:moveTo>
                <a:lnTo>
                  <a:pt x="10328" y="2897"/>
                </a:lnTo>
                <a:moveTo>
                  <a:pt x="10100" y="3022"/>
                </a:moveTo>
                <a:lnTo>
                  <a:pt x="10328" y="3022"/>
                </a:lnTo>
                <a:moveTo>
                  <a:pt x="9883" y="2141"/>
                </a:moveTo>
                <a:lnTo>
                  <a:pt x="9883" y="2392"/>
                </a:lnTo>
                <a:moveTo>
                  <a:pt x="9769" y="2141"/>
                </a:moveTo>
                <a:lnTo>
                  <a:pt x="9997" y="2141"/>
                </a:lnTo>
                <a:moveTo>
                  <a:pt x="9769" y="2392"/>
                </a:moveTo>
                <a:lnTo>
                  <a:pt x="9997" y="2392"/>
                </a:lnTo>
                <a:moveTo>
                  <a:pt x="9312" y="2141"/>
                </a:moveTo>
                <a:lnTo>
                  <a:pt x="9312" y="2518"/>
                </a:lnTo>
                <a:moveTo>
                  <a:pt x="9198" y="2141"/>
                </a:moveTo>
                <a:lnTo>
                  <a:pt x="9426" y="2141"/>
                </a:lnTo>
                <a:moveTo>
                  <a:pt x="9198" y="2518"/>
                </a:moveTo>
                <a:lnTo>
                  <a:pt x="9426" y="2518"/>
                </a:lnTo>
                <a:moveTo>
                  <a:pt x="8413" y="3589"/>
                </a:moveTo>
                <a:lnTo>
                  <a:pt x="8413" y="5228"/>
                </a:lnTo>
                <a:moveTo>
                  <a:pt x="8298" y="3589"/>
                </a:moveTo>
                <a:lnTo>
                  <a:pt x="8527" y="3589"/>
                </a:lnTo>
                <a:moveTo>
                  <a:pt x="8298" y="5228"/>
                </a:moveTo>
                <a:lnTo>
                  <a:pt x="8527" y="5228"/>
                </a:lnTo>
                <a:moveTo>
                  <a:pt x="7792" y="2582"/>
                </a:moveTo>
                <a:lnTo>
                  <a:pt x="7792" y="3967"/>
                </a:lnTo>
                <a:moveTo>
                  <a:pt x="7677" y="2582"/>
                </a:moveTo>
                <a:lnTo>
                  <a:pt x="7906" y="2582"/>
                </a:lnTo>
                <a:moveTo>
                  <a:pt x="7677" y="3967"/>
                </a:moveTo>
                <a:lnTo>
                  <a:pt x="7906" y="3967"/>
                </a:lnTo>
                <a:moveTo>
                  <a:pt x="7397" y="3148"/>
                </a:moveTo>
                <a:lnTo>
                  <a:pt x="7397" y="3274"/>
                </a:lnTo>
                <a:moveTo>
                  <a:pt x="7283" y="3148"/>
                </a:moveTo>
                <a:lnTo>
                  <a:pt x="7511" y="3148"/>
                </a:lnTo>
                <a:moveTo>
                  <a:pt x="7283" y="3274"/>
                </a:moveTo>
                <a:lnTo>
                  <a:pt x="7511" y="3274"/>
                </a:lnTo>
                <a:moveTo>
                  <a:pt x="7365" y="3212"/>
                </a:moveTo>
                <a:lnTo>
                  <a:pt x="7365" y="3338"/>
                </a:lnTo>
                <a:moveTo>
                  <a:pt x="7251" y="3212"/>
                </a:moveTo>
                <a:lnTo>
                  <a:pt x="7479" y="3212"/>
                </a:lnTo>
                <a:moveTo>
                  <a:pt x="7251" y="3338"/>
                </a:moveTo>
                <a:lnTo>
                  <a:pt x="7479" y="3338"/>
                </a:lnTo>
                <a:moveTo>
                  <a:pt x="7317" y="2708"/>
                </a:moveTo>
                <a:lnTo>
                  <a:pt x="7317" y="2961"/>
                </a:lnTo>
                <a:moveTo>
                  <a:pt x="7203" y="2708"/>
                </a:moveTo>
                <a:lnTo>
                  <a:pt x="7431" y="2708"/>
                </a:lnTo>
                <a:moveTo>
                  <a:pt x="7203" y="2961"/>
                </a:moveTo>
                <a:lnTo>
                  <a:pt x="7431" y="2961"/>
                </a:lnTo>
                <a:moveTo>
                  <a:pt x="7004" y="2708"/>
                </a:moveTo>
                <a:lnTo>
                  <a:pt x="7232" y="2708"/>
                </a:lnTo>
                <a:moveTo>
                  <a:pt x="7004" y="2708"/>
                </a:moveTo>
                <a:lnTo>
                  <a:pt x="7232" y="2708"/>
                </a:lnTo>
                <a:moveTo>
                  <a:pt x="6703" y="2267"/>
                </a:moveTo>
                <a:lnTo>
                  <a:pt x="6703" y="3527"/>
                </a:lnTo>
                <a:moveTo>
                  <a:pt x="6589" y="2267"/>
                </a:moveTo>
                <a:lnTo>
                  <a:pt x="6817" y="2267"/>
                </a:lnTo>
                <a:moveTo>
                  <a:pt x="6589" y="3527"/>
                </a:moveTo>
                <a:lnTo>
                  <a:pt x="6817" y="3527"/>
                </a:lnTo>
                <a:moveTo>
                  <a:pt x="6388" y="1575"/>
                </a:moveTo>
                <a:lnTo>
                  <a:pt x="6388" y="3086"/>
                </a:lnTo>
                <a:moveTo>
                  <a:pt x="6273" y="1575"/>
                </a:moveTo>
                <a:lnTo>
                  <a:pt x="6502" y="1575"/>
                </a:lnTo>
                <a:moveTo>
                  <a:pt x="6273" y="3086"/>
                </a:moveTo>
                <a:lnTo>
                  <a:pt x="6502" y="3086"/>
                </a:lnTo>
                <a:moveTo>
                  <a:pt x="6349" y="2646"/>
                </a:moveTo>
                <a:lnTo>
                  <a:pt x="6349" y="2772"/>
                </a:lnTo>
                <a:moveTo>
                  <a:pt x="6235" y="2646"/>
                </a:moveTo>
                <a:lnTo>
                  <a:pt x="6463" y="2646"/>
                </a:lnTo>
                <a:moveTo>
                  <a:pt x="6235" y="2772"/>
                </a:moveTo>
                <a:lnTo>
                  <a:pt x="6463" y="2772"/>
                </a:lnTo>
                <a:moveTo>
                  <a:pt x="6203" y="2897"/>
                </a:moveTo>
                <a:lnTo>
                  <a:pt x="6431" y="2897"/>
                </a:lnTo>
                <a:moveTo>
                  <a:pt x="6203" y="2897"/>
                </a:moveTo>
                <a:lnTo>
                  <a:pt x="6431" y="2897"/>
                </a:lnTo>
                <a:moveTo>
                  <a:pt x="5376" y="2331"/>
                </a:moveTo>
                <a:lnTo>
                  <a:pt x="5605" y="2331"/>
                </a:lnTo>
                <a:moveTo>
                  <a:pt x="5376" y="2331"/>
                </a:moveTo>
                <a:lnTo>
                  <a:pt x="5605" y="2331"/>
                </a:lnTo>
                <a:moveTo>
                  <a:pt x="5111" y="2267"/>
                </a:moveTo>
                <a:lnTo>
                  <a:pt x="5111" y="2518"/>
                </a:lnTo>
                <a:moveTo>
                  <a:pt x="4998" y="2267"/>
                </a:moveTo>
                <a:lnTo>
                  <a:pt x="5226" y="2267"/>
                </a:lnTo>
                <a:moveTo>
                  <a:pt x="4998" y="2518"/>
                </a:moveTo>
                <a:lnTo>
                  <a:pt x="5226" y="2518"/>
                </a:lnTo>
                <a:moveTo>
                  <a:pt x="4666" y="1196"/>
                </a:moveTo>
                <a:lnTo>
                  <a:pt x="4666" y="1321"/>
                </a:lnTo>
                <a:moveTo>
                  <a:pt x="4553" y="1196"/>
                </a:moveTo>
                <a:lnTo>
                  <a:pt x="4781" y="1196"/>
                </a:lnTo>
                <a:moveTo>
                  <a:pt x="4553" y="1321"/>
                </a:moveTo>
                <a:lnTo>
                  <a:pt x="4781" y="1321"/>
                </a:lnTo>
                <a:moveTo>
                  <a:pt x="3815" y="1952"/>
                </a:moveTo>
                <a:lnTo>
                  <a:pt x="3815" y="2077"/>
                </a:lnTo>
                <a:moveTo>
                  <a:pt x="3701" y="1952"/>
                </a:moveTo>
                <a:lnTo>
                  <a:pt x="3929" y="1952"/>
                </a:lnTo>
                <a:moveTo>
                  <a:pt x="3701" y="2077"/>
                </a:moveTo>
                <a:lnTo>
                  <a:pt x="3929" y="2077"/>
                </a:lnTo>
                <a:moveTo>
                  <a:pt x="3039" y="1826"/>
                </a:moveTo>
                <a:lnTo>
                  <a:pt x="3039" y="2205"/>
                </a:lnTo>
                <a:moveTo>
                  <a:pt x="2925" y="1826"/>
                </a:moveTo>
                <a:lnTo>
                  <a:pt x="3153" y="1826"/>
                </a:lnTo>
                <a:moveTo>
                  <a:pt x="2925" y="2205"/>
                </a:moveTo>
                <a:lnTo>
                  <a:pt x="3153" y="2205"/>
                </a:lnTo>
                <a:moveTo>
                  <a:pt x="2685" y="1511"/>
                </a:moveTo>
                <a:lnTo>
                  <a:pt x="2685" y="2897"/>
                </a:lnTo>
                <a:moveTo>
                  <a:pt x="2571" y="1511"/>
                </a:moveTo>
                <a:lnTo>
                  <a:pt x="2799" y="1511"/>
                </a:lnTo>
                <a:moveTo>
                  <a:pt x="2571" y="2897"/>
                </a:moveTo>
                <a:lnTo>
                  <a:pt x="2799" y="2897"/>
                </a:lnTo>
                <a:moveTo>
                  <a:pt x="2212" y="566"/>
                </a:moveTo>
                <a:lnTo>
                  <a:pt x="2212" y="1575"/>
                </a:lnTo>
                <a:moveTo>
                  <a:pt x="2098" y="566"/>
                </a:moveTo>
                <a:lnTo>
                  <a:pt x="2327" y="566"/>
                </a:lnTo>
                <a:moveTo>
                  <a:pt x="2098" y="1575"/>
                </a:moveTo>
                <a:lnTo>
                  <a:pt x="2327" y="1575"/>
                </a:lnTo>
                <a:moveTo>
                  <a:pt x="2188" y="1385"/>
                </a:moveTo>
                <a:lnTo>
                  <a:pt x="2188" y="1637"/>
                </a:lnTo>
                <a:moveTo>
                  <a:pt x="2073" y="1385"/>
                </a:moveTo>
                <a:lnTo>
                  <a:pt x="2301" y="1385"/>
                </a:lnTo>
                <a:moveTo>
                  <a:pt x="2073" y="1637"/>
                </a:moveTo>
                <a:lnTo>
                  <a:pt x="2301" y="1637"/>
                </a:lnTo>
                <a:moveTo>
                  <a:pt x="2167" y="1260"/>
                </a:moveTo>
                <a:lnTo>
                  <a:pt x="2167" y="1762"/>
                </a:lnTo>
                <a:moveTo>
                  <a:pt x="2052" y="1260"/>
                </a:moveTo>
                <a:lnTo>
                  <a:pt x="2281" y="1260"/>
                </a:lnTo>
                <a:moveTo>
                  <a:pt x="2052" y="1762"/>
                </a:moveTo>
                <a:lnTo>
                  <a:pt x="2281" y="1762"/>
                </a:lnTo>
                <a:moveTo>
                  <a:pt x="1466" y="440"/>
                </a:moveTo>
                <a:lnTo>
                  <a:pt x="1466" y="945"/>
                </a:lnTo>
                <a:moveTo>
                  <a:pt x="1352" y="440"/>
                </a:moveTo>
                <a:lnTo>
                  <a:pt x="1580" y="440"/>
                </a:lnTo>
                <a:moveTo>
                  <a:pt x="1352" y="945"/>
                </a:moveTo>
                <a:lnTo>
                  <a:pt x="1580" y="945"/>
                </a:lnTo>
                <a:moveTo>
                  <a:pt x="151" y="0"/>
                </a:moveTo>
                <a:lnTo>
                  <a:pt x="151" y="1007"/>
                </a:lnTo>
                <a:moveTo>
                  <a:pt x="37" y="0"/>
                </a:moveTo>
                <a:lnTo>
                  <a:pt x="265" y="0"/>
                </a:lnTo>
                <a:moveTo>
                  <a:pt x="37" y="1007"/>
                </a:moveTo>
                <a:lnTo>
                  <a:pt x="265" y="1007"/>
                </a:lnTo>
                <a:moveTo>
                  <a:pt x="115" y="440"/>
                </a:moveTo>
                <a:lnTo>
                  <a:pt x="115" y="1196"/>
                </a:lnTo>
                <a:moveTo>
                  <a:pt x="0" y="440"/>
                </a:moveTo>
                <a:lnTo>
                  <a:pt x="228" y="440"/>
                </a:lnTo>
                <a:moveTo>
                  <a:pt x="0" y="1196"/>
                </a:moveTo>
                <a:lnTo>
                  <a:pt x="228" y="1196"/>
                </a:lnTo>
              </a:path>
            </a:pathLst>
          </a:custGeom>
          <a:noFill/>
          <a:ln w="17463" cap="rnd">
            <a:solidFill>
              <a:srgbClr val="3B2A9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Rectangle 113"/>
          <p:cNvSpPr>
            <a:spLocks noChangeArrowheads="1"/>
          </p:cNvSpPr>
          <p:nvPr/>
        </p:nvSpPr>
        <p:spPr bwMode="auto">
          <a:xfrm>
            <a:off x="4205281" y="5448664"/>
            <a:ext cx="6957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age [Ma]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Rectangle 115"/>
          <p:cNvSpPr>
            <a:spLocks noChangeArrowheads="1"/>
          </p:cNvSpPr>
          <p:nvPr/>
        </p:nvSpPr>
        <p:spPr bwMode="auto">
          <a:xfrm>
            <a:off x="929209" y="4968444"/>
            <a:ext cx="3013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[°C]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Freeform 31"/>
          <p:cNvSpPr>
            <a:spLocks noEditPoints="1"/>
          </p:cNvSpPr>
          <p:nvPr/>
        </p:nvSpPr>
        <p:spPr bwMode="auto">
          <a:xfrm>
            <a:off x="2005013" y="1309688"/>
            <a:ext cx="5810250" cy="2001838"/>
          </a:xfrm>
          <a:custGeom>
            <a:avLst/>
            <a:gdLst>
              <a:gd name="T0" fmla="*/ 43 w 18418"/>
              <a:gd name="T1" fmla="*/ 205 h 6847"/>
              <a:gd name="T2" fmla="*/ 225 w 18418"/>
              <a:gd name="T3" fmla="*/ 128 h 6847"/>
              <a:gd name="T4" fmla="*/ 554 w 18418"/>
              <a:gd name="T5" fmla="*/ 630 h 6847"/>
              <a:gd name="T6" fmla="*/ 621 w 18418"/>
              <a:gd name="T7" fmla="*/ 824 h 6847"/>
              <a:gd name="T8" fmla="*/ 726 w 18418"/>
              <a:gd name="T9" fmla="*/ 642 h 6847"/>
              <a:gd name="T10" fmla="*/ 1147 w 18418"/>
              <a:gd name="T11" fmla="*/ 554 h 6847"/>
              <a:gd name="T12" fmla="*/ 1294 w 18418"/>
              <a:gd name="T13" fmla="*/ 685 h 6847"/>
              <a:gd name="T14" fmla="*/ 1301 w 18418"/>
              <a:gd name="T15" fmla="*/ 470 h 6847"/>
              <a:gd name="T16" fmla="*/ 1739 w 18418"/>
              <a:gd name="T17" fmla="*/ 582 h 6847"/>
              <a:gd name="T18" fmla="*/ 1937 w 18418"/>
              <a:gd name="T19" fmla="*/ 582 h 6847"/>
              <a:gd name="T20" fmla="*/ 2333 w 18418"/>
              <a:gd name="T21" fmla="*/ 374 h 6847"/>
              <a:gd name="T22" fmla="*/ 2339 w 18418"/>
              <a:gd name="T23" fmla="*/ 589 h 6847"/>
              <a:gd name="T24" fmla="*/ 2478 w 18418"/>
              <a:gd name="T25" fmla="*/ 438 h 6847"/>
              <a:gd name="T26" fmla="*/ 3152 w 18418"/>
              <a:gd name="T27" fmla="*/ 722 h 6847"/>
              <a:gd name="T28" fmla="*/ 3273 w 18418"/>
              <a:gd name="T29" fmla="*/ 877 h 6847"/>
              <a:gd name="T30" fmla="*/ 3328 w 18418"/>
              <a:gd name="T31" fmla="*/ 674 h 6847"/>
              <a:gd name="T32" fmla="*/ 3849 w 18418"/>
              <a:gd name="T33" fmla="*/ 817 h 6847"/>
              <a:gd name="T34" fmla="*/ 4031 w 18418"/>
              <a:gd name="T35" fmla="*/ 894 h 6847"/>
              <a:gd name="T36" fmla="*/ 4474 w 18418"/>
              <a:gd name="T37" fmla="*/ 1178 h 6847"/>
              <a:gd name="T38" fmla="*/ 4419 w 18418"/>
              <a:gd name="T39" fmla="*/ 1390 h 6847"/>
              <a:gd name="T40" fmla="*/ 4588 w 18418"/>
              <a:gd name="T41" fmla="*/ 1292 h 6847"/>
              <a:gd name="T42" fmla="*/ 5186 w 18418"/>
              <a:gd name="T43" fmla="*/ 1737 h 6847"/>
              <a:gd name="T44" fmla="*/ 5271 w 18418"/>
              <a:gd name="T45" fmla="*/ 1920 h 6847"/>
              <a:gd name="T46" fmla="*/ 5362 w 18418"/>
              <a:gd name="T47" fmla="*/ 1730 h 6847"/>
              <a:gd name="T48" fmla="*/ 5769 w 18418"/>
              <a:gd name="T49" fmla="*/ 1751 h 6847"/>
              <a:gd name="T50" fmla="*/ 5923 w 18418"/>
              <a:gd name="T51" fmla="*/ 1869 h 6847"/>
              <a:gd name="T52" fmla="*/ 5910 w 18418"/>
              <a:gd name="T53" fmla="*/ 1655 h 6847"/>
              <a:gd name="T54" fmla="*/ 6407 w 18418"/>
              <a:gd name="T55" fmla="*/ 1682 h 6847"/>
              <a:gd name="T56" fmla="*/ 6603 w 18418"/>
              <a:gd name="T57" fmla="*/ 1655 h 6847"/>
              <a:gd name="T58" fmla="*/ 6940 w 18418"/>
              <a:gd name="T59" fmla="*/ 632 h 6847"/>
              <a:gd name="T60" fmla="*/ 6967 w 18418"/>
              <a:gd name="T61" fmla="*/ 842 h 6847"/>
              <a:gd name="T62" fmla="*/ 7095 w 18418"/>
              <a:gd name="T63" fmla="*/ 674 h 6847"/>
              <a:gd name="T64" fmla="*/ 7720 w 18418"/>
              <a:gd name="T65" fmla="*/ 1682 h 6847"/>
              <a:gd name="T66" fmla="*/ 7850 w 18418"/>
              <a:gd name="T67" fmla="*/ 1831 h 6847"/>
              <a:gd name="T68" fmla="*/ 7891 w 18418"/>
              <a:gd name="T69" fmla="*/ 1623 h 6847"/>
              <a:gd name="T70" fmla="*/ 8378 w 18418"/>
              <a:gd name="T71" fmla="*/ 2520 h 6847"/>
              <a:gd name="T72" fmla="*/ 8569 w 18418"/>
              <a:gd name="T73" fmla="*/ 2573 h 6847"/>
              <a:gd name="T74" fmla="*/ 9434 w 18418"/>
              <a:gd name="T75" fmla="*/ 2011 h 6847"/>
              <a:gd name="T76" fmla="*/ 9398 w 18418"/>
              <a:gd name="T77" fmla="*/ 2225 h 6847"/>
              <a:gd name="T78" fmla="*/ 9560 w 18418"/>
              <a:gd name="T79" fmla="*/ 2109 h 6847"/>
              <a:gd name="T80" fmla="*/ 10074 w 18418"/>
              <a:gd name="T81" fmla="*/ 1411 h 6847"/>
              <a:gd name="T82" fmla="*/ 10172 w 18418"/>
              <a:gd name="T83" fmla="*/ 1584 h 6847"/>
              <a:gd name="T84" fmla="*/ 10251 w 18418"/>
              <a:gd name="T85" fmla="*/ 1388 h 6847"/>
              <a:gd name="T86" fmla="*/ 10562 w 18418"/>
              <a:gd name="T87" fmla="*/ 2452 h 6847"/>
              <a:gd name="T88" fmla="*/ 10727 w 18418"/>
              <a:gd name="T89" fmla="*/ 2562 h 6847"/>
              <a:gd name="T90" fmla="*/ 10690 w 18418"/>
              <a:gd name="T91" fmla="*/ 2347 h 6847"/>
              <a:gd name="T92" fmla="*/ 11311 w 18418"/>
              <a:gd name="T93" fmla="*/ 2121 h 6847"/>
              <a:gd name="T94" fmla="*/ 11503 w 18418"/>
              <a:gd name="T95" fmla="*/ 2069 h 6847"/>
              <a:gd name="T96" fmla="*/ 11766 w 18418"/>
              <a:gd name="T97" fmla="*/ 1472 h 6847"/>
              <a:gd name="T98" fmla="*/ 11813 w 18418"/>
              <a:gd name="T99" fmla="*/ 1676 h 6847"/>
              <a:gd name="T100" fmla="*/ 11930 w 18418"/>
              <a:gd name="T101" fmla="*/ 1500 h 6847"/>
              <a:gd name="T102" fmla="*/ 12265 w 18418"/>
              <a:gd name="T103" fmla="*/ 3125 h 6847"/>
              <a:gd name="T104" fmla="*/ 12404 w 18418"/>
              <a:gd name="T105" fmla="*/ 3264 h 6847"/>
              <a:gd name="T106" fmla="*/ 12430 w 18418"/>
              <a:gd name="T107" fmla="*/ 3055 h 6847"/>
              <a:gd name="T108" fmla="*/ 12715 w 18418"/>
              <a:gd name="T109" fmla="*/ 3119 h 6847"/>
              <a:gd name="T110" fmla="*/ 12911 w 18418"/>
              <a:gd name="T111" fmla="*/ 3146 h 6847"/>
              <a:gd name="T112" fmla="*/ 18224 w 18418"/>
              <a:gd name="T113" fmla="*/ 6294 h 6847"/>
              <a:gd name="T114" fmla="*/ 18208 w 18418"/>
              <a:gd name="T115" fmla="*/ 6508 h 6847"/>
              <a:gd name="T116" fmla="*/ 18361 w 18418"/>
              <a:gd name="T117" fmla="*/ 6374 h 6847"/>
              <a:gd name="T118" fmla="*/ 18201 w 18418"/>
              <a:gd name="T119" fmla="*/ 6682 h 6847"/>
              <a:gd name="T120" fmla="*/ 18310 w 18418"/>
              <a:gd name="T121" fmla="*/ 6847 h 6847"/>
              <a:gd name="T122" fmla="*/ 18379 w 18418"/>
              <a:gd name="T123" fmla="*/ 6645 h 6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418" h="6847">
                <a:moveTo>
                  <a:pt x="113" y="0"/>
                </a:moveTo>
                <a:lnTo>
                  <a:pt x="97" y="2"/>
                </a:lnTo>
                <a:lnTo>
                  <a:pt x="84" y="4"/>
                </a:lnTo>
                <a:lnTo>
                  <a:pt x="70" y="9"/>
                </a:lnTo>
                <a:lnTo>
                  <a:pt x="56" y="16"/>
                </a:lnTo>
                <a:lnTo>
                  <a:pt x="43" y="23"/>
                </a:lnTo>
                <a:lnTo>
                  <a:pt x="32" y="32"/>
                </a:lnTo>
                <a:lnTo>
                  <a:pt x="22" y="43"/>
                </a:lnTo>
                <a:lnTo>
                  <a:pt x="16" y="57"/>
                </a:lnTo>
                <a:lnTo>
                  <a:pt x="11" y="64"/>
                </a:lnTo>
                <a:lnTo>
                  <a:pt x="8" y="71"/>
                </a:lnTo>
                <a:lnTo>
                  <a:pt x="4" y="77"/>
                </a:lnTo>
                <a:lnTo>
                  <a:pt x="2" y="84"/>
                </a:lnTo>
                <a:lnTo>
                  <a:pt x="2" y="91"/>
                </a:lnTo>
                <a:lnTo>
                  <a:pt x="0" y="100"/>
                </a:lnTo>
                <a:lnTo>
                  <a:pt x="0" y="107"/>
                </a:lnTo>
                <a:lnTo>
                  <a:pt x="0" y="114"/>
                </a:lnTo>
                <a:lnTo>
                  <a:pt x="0" y="128"/>
                </a:lnTo>
                <a:lnTo>
                  <a:pt x="2" y="141"/>
                </a:lnTo>
                <a:lnTo>
                  <a:pt x="6" y="157"/>
                </a:lnTo>
                <a:lnTo>
                  <a:pt x="13" y="171"/>
                </a:lnTo>
                <a:lnTo>
                  <a:pt x="22" y="182"/>
                </a:lnTo>
                <a:lnTo>
                  <a:pt x="32" y="194"/>
                </a:lnTo>
                <a:lnTo>
                  <a:pt x="43" y="205"/>
                </a:lnTo>
                <a:lnTo>
                  <a:pt x="56" y="213"/>
                </a:lnTo>
                <a:lnTo>
                  <a:pt x="64" y="217"/>
                </a:lnTo>
                <a:lnTo>
                  <a:pt x="70" y="219"/>
                </a:lnTo>
                <a:lnTo>
                  <a:pt x="77" y="221"/>
                </a:lnTo>
                <a:lnTo>
                  <a:pt x="84" y="224"/>
                </a:lnTo>
                <a:lnTo>
                  <a:pt x="91" y="226"/>
                </a:lnTo>
                <a:lnTo>
                  <a:pt x="97" y="229"/>
                </a:lnTo>
                <a:lnTo>
                  <a:pt x="104" y="229"/>
                </a:lnTo>
                <a:lnTo>
                  <a:pt x="113" y="229"/>
                </a:lnTo>
                <a:lnTo>
                  <a:pt x="120" y="229"/>
                </a:lnTo>
                <a:lnTo>
                  <a:pt x="127" y="229"/>
                </a:lnTo>
                <a:lnTo>
                  <a:pt x="134" y="226"/>
                </a:lnTo>
                <a:lnTo>
                  <a:pt x="141" y="224"/>
                </a:lnTo>
                <a:lnTo>
                  <a:pt x="148" y="221"/>
                </a:lnTo>
                <a:lnTo>
                  <a:pt x="155" y="219"/>
                </a:lnTo>
                <a:lnTo>
                  <a:pt x="164" y="217"/>
                </a:lnTo>
                <a:lnTo>
                  <a:pt x="168" y="213"/>
                </a:lnTo>
                <a:lnTo>
                  <a:pt x="182" y="205"/>
                </a:lnTo>
                <a:lnTo>
                  <a:pt x="193" y="194"/>
                </a:lnTo>
                <a:lnTo>
                  <a:pt x="203" y="182"/>
                </a:lnTo>
                <a:lnTo>
                  <a:pt x="212" y="171"/>
                </a:lnTo>
                <a:lnTo>
                  <a:pt x="219" y="157"/>
                </a:lnTo>
                <a:lnTo>
                  <a:pt x="223" y="141"/>
                </a:lnTo>
                <a:lnTo>
                  <a:pt x="225" y="128"/>
                </a:lnTo>
                <a:lnTo>
                  <a:pt x="228" y="114"/>
                </a:lnTo>
                <a:lnTo>
                  <a:pt x="225" y="100"/>
                </a:lnTo>
                <a:lnTo>
                  <a:pt x="223" y="84"/>
                </a:lnTo>
                <a:lnTo>
                  <a:pt x="219" y="71"/>
                </a:lnTo>
                <a:lnTo>
                  <a:pt x="212" y="57"/>
                </a:lnTo>
                <a:lnTo>
                  <a:pt x="207" y="50"/>
                </a:lnTo>
                <a:lnTo>
                  <a:pt x="203" y="43"/>
                </a:lnTo>
                <a:lnTo>
                  <a:pt x="198" y="39"/>
                </a:lnTo>
                <a:lnTo>
                  <a:pt x="193" y="32"/>
                </a:lnTo>
                <a:lnTo>
                  <a:pt x="187" y="28"/>
                </a:lnTo>
                <a:lnTo>
                  <a:pt x="182" y="23"/>
                </a:lnTo>
                <a:lnTo>
                  <a:pt x="175" y="18"/>
                </a:lnTo>
                <a:lnTo>
                  <a:pt x="168" y="16"/>
                </a:lnTo>
                <a:lnTo>
                  <a:pt x="155" y="9"/>
                </a:lnTo>
                <a:lnTo>
                  <a:pt x="141" y="4"/>
                </a:lnTo>
                <a:lnTo>
                  <a:pt x="127" y="2"/>
                </a:lnTo>
                <a:lnTo>
                  <a:pt x="113" y="0"/>
                </a:lnTo>
                <a:close/>
                <a:moveTo>
                  <a:pt x="634" y="596"/>
                </a:moveTo>
                <a:lnTo>
                  <a:pt x="621" y="598"/>
                </a:lnTo>
                <a:lnTo>
                  <a:pt x="606" y="600"/>
                </a:lnTo>
                <a:lnTo>
                  <a:pt x="593" y="605"/>
                </a:lnTo>
                <a:lnTo>
                  <a:pt x="579" y="612"/>
                </a:lnTo>
                <a:lnTo>
                  <a:pt x="565" y="618"/>
                </a:lnTo>
                <a:lnTo>
                  <a:pt x="554" y="630"/>
                </a:lnTo>
                <a:lnTo>
                  <a:pt x="545" y="642"/>
                </a:lnTo>
                <a:lnTo>
                  <a:pt x="536" y="653"/>
                </a:lnTo>
                <a:lnTo>
                  <a:pt x="533" y="660"/>
                </a:lnTo>
                <a:lnTo>
                  <a:pt x="529" y="666"/>
                </a:lnTo>
                <a:lnTo>
                  <a:pt x="527" y="674"/>
                </a:lnTo>
                <a:lnTo>
                  <a:pt x="525" y="682"/>
                </a:lnTo>
                <a:lnTo>
                  <a:pt x="522" y="690"/>
                </a:lnTo>
                <a:lnTo>
                  <a:pt x="522" y="696"/>
                </a:lnTo>
                <a:lnTo>
                  <a:pt x="520" y="703"/>
                </a:lnTo>
                <a:lnTo>
                  <a:pt x="520" y="710"/>
                </a:lnTo>
                <a:lnTo>
                  <a:pt x="522" y="726"/>
                </a:lnTo>
                <a:lnTo>
                  <a:pt x="525" y="739"/>
                </a:lnTo>
                <a:lnTo>
                  <a:pt x="529" y="754"/>
                </a:lnTo>
                <a:lnTo>
                  <a:pt x="536" y="767"/>
                </a:lnTo>
                <a:lnTo>
                  <a:pt x="545" y="781"/>
                </a:lnTo>
                <a:lnTo>
                  <a:pt x="554" y="792"/>
                </a:lnTo>
                <a:lnTo>
                  <a:pt x="565" y="801"/>
                </a:lnTo>
                <a:lnTo>
                  <a:pt x="579" y="810"/>
                </a:lnTo>
                <a:lnTo>
                  <a:pt x="586" y="813"/>
                </a:lnTo>
                <a:lnTo>
                  <a:pt x="593" y="815"/>
                </a:lnTo>
                <a:lnTo>
                  <a:pt x="600" y="819"/>
                </a:lnTo>
                <a:lnTo>
                  <a:pt x="606" y="822"/>
                </a:lnTo>
                <a:lnTo>
                  <a:pt x="613" y="822"/>
                </a:lnTo>
                <a:lnTo>
                  <a:pt x="621" y="824"/>
                </a:lnTo>
                <a:lnTo>
                  <a:pt x="627" y="824"/>
                </a:lnTo>
                <a:lnTo>
                  <a:pt x="634" y="824"/>
                </a:lnTo>
                <a:lnTo>
                  <a:pt x="643" y="824"/>
                </a:lnTo>
                <a:lnTo>
                  <a:pt x="650" y="824"/>
                </a:lnTo>
                <a:lnTo>
                  <a:pt x="657" y="822"/>
                </a:lnTo>
                <a:lnTo>
                  <a:pt x="664" y="822"/>
                </a:lnTo>
                <a:lnTo>
                  <a:pt x="670" y="819"/>
                </a:lnTo>
                <a:lnTo>
                  <a:pt x="678" y="815"/>
                </a:lnTo>
                <a:lnTo>
                  <a:pt x="684" y="813"/>
                </a:lnTo>
                <a:lnTo>
                  <a:pt x="691" y="810"/>
                </a:lnTo>
                <a:lnTo>
                  <a:pt x="705" y="801"/>
                </a:lnTo>
                <a:lnTo>
                  <a:pt x="716" y="792"/>
                </a:lnTo>
                <a:lnTo>
                  <a:pt x="726" y="781"/>
                </a:lnTo>
                <a:lnTo>
                  <a:pt x="734" y="767"/>
                </a:lnTo>
                <a:lnTo>
                  <a:pt x="742" y="754"/>
                </a:lnTo>
                <a:lnTo>
                  <a:pt x="746" y="739"/>
                </a:lnTo>
                <a:lnTo>
                  <a:pt x="748" y="726"/>
                </a:lnTo>
                <a:lnTo>
                  <a:pt x="748" y="710"/>
                </a:lnTo>
                <a:lnTo>
                  <a:pt x="748" y="696"/>
                </a:lnTo>
                <a:lnTo>
                  <a:pt x="746" y="682"/>
                </a:lnTo>
                <a:lnTo>
                  <a:pt x="742" y="666"/>
                </a:lnTo>
                <a:lnTo>
                  <a:pt x="734" y="653"/>
                </a:lnTo>
                <a:lnTo>
                  <a:pt x="730" y="646"/>
                </a:lnTo>
                <a:lnTo>
                  <a:pt x="726" y="642"/>
                </a:lnTo>
                <a:lnTo>
                  <a:pt x="721" y="634"/>
                </a:lnTo>
                <a:lnTo>
                  <a:pt x="716" y="630"/>
                </a:lnTo>
                <a:lnTo>
                  <a:pt x="710" y="623"/>
                </a:lnTo>
                <a:lnTo>
                  <a:pt x="705" y="618"/>
                </a:lnTo>
                <a:lnTo>
                  <a:pt x="698" y="614"/>
                </a:lnTo>
                <a:lnTo>
                  <a:pt x="691" y="612"/>
                </a:lnTo>
                <a:lnTo>
                  <a:pt x="678" y="605"/>
                </a:lnTo>
                <a:lnTo>
                  <a:pt x="664" y="600"/>
                </a:lnTo>
                <a:lnTo>
                  <a:pt x="650" y="598"/>
                </a:lnTo>
                <a:lnTo>
                  <a:pt x="634" y="596"/>
                </a:lnTo>
                <a:close/>
                <a:moveTo>
                  <a:pt x="1259" y="461"/>
                </a:moveTo>
                <a:lnTo>
                  <a:pt x="1243" y="463"/>
                </a:lnTo>
                <a:lnTo>
                  <a:pt x="1230" y="465"/>
                </a:lnTo>
                <a:lnTo>
                  <a:pt x="1216" y="470"/>
                </a:lnTo>
                <a:lnTo>
                  <a:pt x="1203" y="477"/>
                </a:lnTo>
                <a:lnTo>
                  <a:pt x="1189" y="484"/>
                </a:lnTo>
                <a:lnTo>
                  <a:pt x="1178" y="495"/>
                </a:lnTo>
                <a:lnTo>
                  <a:pt x="1168" y="507"/>
                </a:lnTo>
                <a:lnTo>
                  <a:pt x="1162" y="518"/>
                </a:lnTo>
                <a:lnTo>
                  <a:pt x="1157" y="525"/>
                </a:lnTo>
                <a:lnTo>
                  <a:pt x="1155" y="532"/>
                </a:lnTo>
                <a:lnTo>
                  <a:pt x="1150" y="538"/>
                </a:lnTo>
                <a:lnTo>
                  <a:pt x="1147" y="548"/>
                </a:lnTo>
                <a:lnTo>
                  <a:pt x="1147" y="554"/>
                </a:lnTo>
                <a:lnTo>
                  <a:pt x="1146" y="562"/>
                </a:lnTo>
                <a:lnTo>
                  <a:pt x="1146" y="569"/>
                </a:lnTo>
                <a:lnTo>
                  <a:pt x="1146" y="575"/>
                </a:lnTo>
                <a:lnTo>
                  <a:pt x="1146" y="591"/>
                </a:lnTo>
                <a:lnTo>
                  <a:pt x="1147" y="605"/>
                </a:lnTo>
                <a:lnTo>
                  <a:pt x="1152" y="618"/>
                </a:lnTo>
                <a:lnTo>
                  <a:pt x="1159" y="632"/>
                </a:lnTo>
                <a:lnTo>
                  <a:pt x="1168" y="646"/>
                </a:lnTo>
                <a:lnTo>
                  <a:pt x="1178" y="658"/>
                </a:lnTo>
                <a:lnTo>
                  <a:pt x="1189" y="666"/>
                </a:lnTo>
                <a:lnTo>
                  <a:pt x="1203" y="676"/>
                </a:lnTo>
                <a:lnTo>
                  <a:pt x="1209" y="678"/>
                </a:lnTo>
                <a:lnTo>
                  <a:pt x="1216" y="680"/>
                </a:lnTo>
                <a:lnTo>
                  <a:pt x="1223" y="685"/>
                </a:lnTo>
                <a:lnTo>
                  <a:pt x="1230" y="687"/>
                </a:lnTo>
                <a:lnTo>
                  <a:pt x="1237" y="687"/>
                </a:lnTo>
                <a:lnTo>
                  <a:pt x="1243" y="690"/>
                </a:lnTo>
                <a:lnTo>
                  <a:pt x="1251" y="690"/>
                </a:lnTo>
                <a:lnTo>
                  <a:pt x="1259" y="690"/>
                </a:lnTo>
                <a:lnTo>
                  <a:pt x="1267" y="690"/>
                </a:lnTo>
                <a:lnTo>
                  <a:pt x="1273" y="690"/>
                </a:lnTo>
                <a:lnTo>
                  <a:pt x="1280" y="687"/>
                </a:lnTo>
                <a:lnTo>
                  <a:pt x="1287" y="687"/>
                </a:lnTo>
                <a:lnTo>
                  <a:pt x="1294" y="685"/>
                </a:lnTo>
                <a:lnTo>
                  <a:pt x="1303" y="680"/>
                </a:lnTo>
                <a:lnTo>
                  <a:pt x="1310" y="678"/>
                </a:lnTo>
                <a:lnTo>
                  <a:pt x="1317" y="676"/>
                </a:lnTo>
                <a:lnTo>
                  <a:pt x="1328" y="666"/>
                </a:lnTo>
                <a:lnTo>
                  <a:pt x="1339" y="658"/>
                </a:lnTo>
                <a:lnTo>
                  <a:pt x="1348" y="646"/>
                </a:lnTo>
                <a:lnTo>
                  <a:pt x="1358" y="632"/>
                </a:lnTo>
                <a:lnTo>
                  <a:pt x="1364" y="618"/>
                </a:lnTo>
                <a:lnTo>
                  <a:pt x="1369" y="605"/>
                </a:lnTo>
                <a:lnTo>
                  <a:pt x="1371" y="591"/>
                </a:lnTo>
                <a:lnTo>
                  <a:pt x="1374" y="575"/>
                </a:lnTo>
                <a:lnTo>
                  <a:pt x="1371" y="562"/>
                </a:lnTo>
                <a:lnTo>
                  <a:pt x="1369" y="548"/>
                </a:lnTo>
                <a:lnTo>
                  <a:pt x="1364" y="532"/>
                </a:lnTo>
                <a:lnTo>
                  <a:pt x="1358" y="518"/>
                </a:lnTo>
                <a:lnTo>
                  <a:pt x="1353" y="511"/>
                </a:lnTo>
                <a:lnTo>
                  <a:pt x="1348" y="507"/>
                </a:lnTo>
                <a:lnTo>
                  <a:pt x="1344" y="500"/>
                </a:lnTo>
                <a:lnTo>
                  <a:pt x="1339" y="495"/>
                </a:lnTo>
                <a:lnTo>
                  <a:pt x="1335" y="489"/>
                </a:lnTo>
                <a:lnTo>
                  <a:pt x="1328" y="484"/>
                </a:lnTo>
                <a:lnTo>
                  <a:pt x="1321" y="479"/>
                </a:lnTo>
                <a:lnTo>
                  <a:pt x="1315" y="477"/>
                </a:lnTo>
                <a:lnTo>
                  <a:pt x="1301" y="470"/>
                </a:lnTo>
                <a:lnTo>
                  <a:pt x="1287" y="465"/>
                </a:lnTo>
                <a:lnTo>
                  <a:pt x="1273" y="463"/>
                </a:lnTo>
                <a:lnTo>
                  <a:pt x="1259" y="461"/>
                </a:lnTo>
                <a:close/>
                <a:moveTo>
                  <a:pt x="1840" y="411"/>
                </a:moveTo>
                <a:lnTo>
                  <a:pt x="1824" y="413"/>
                </a:lnTo>
                <a:lnTo>
                  <a:pt x="1810" y="415"/>
                </a:lnTo>
                <a:lnTo>
                  <a:pt x="1796" y="420"/>
                </a:lnTo>
                <a:lnTo>
                  <a:pt x="1782" y="427"/>
                </a:lnTo>
                <a:lnTo>
                  <a:pt x="1768" y="433"/>
                </a:lnTo>
                <a:lnTo>
                  <a:pt x="1757" y="445"/>
                </a:lnTo>
                <a:lnTo>
                  <a:pt x="1748" y="457"/>
                </a:lnTo>
                <a:lnTo>
                  <a:pt x="1741" y="468"/>
                </a:lnTo>
                <a:lnTo>
                  <a:pt x="1736" y="475"/>
                </a:lnTo>
                <a:lnTo>
                  <a:pt x="1735" y="481"/>
                </a:lnTo>
                <a:lnTo>
                  <a:pt x="1730" y="489"/>
                </a:lnTo>
                <a:lnTo>
                  <a:pt x="1728" y="497"/>
                </a:lnTo>
                <a:lnTo>
                  <a:pt x="1728" y="505"/>
                </a:lnTo>
                <a:lnTo>
                  <a:pt x="1725" y="511"/>
                </a:lnTo>
                <a:lnTo>
                  <a:pt x="1725" y="518"/>
                </a:lnTo>
                <a:lnTo>
                  <a:pt x="1725" y="525"/>
                </a:lnTo>
                <a:lnTo>
                  <a:pt x="1725" y="541"/>
                </a:lnTo>
                <a:lnTo>
                  <a:pt x="1728" y="554"/>
                </a:lnTo>
                <a:lnTo>
                  <a:pt x="1732" y="569"/>
                </a:lnTo>
                <a:lnTo>
                  <a:pt x="1739" y="582"/>
                </a:lnTo>
                <a:lnTo>
                  <a:pt x="1748" y="596"/>
                </a:lnTo>
                <a:lnTo>
                  <a:pt x="1757" y="607"/>
                </a:lnTo>
                <a:lnTo>
                  <a:pt x="1768" y="616"/>
                </a:lnTo>
                <a:lnTo>
                  <a:pt x="1782" y="626"/>
                </a:lnTo>
                <a:lnTo>
                  <a:pt x="1789" y="628"/>
                </a:lnTo>
                <a:lnTo>
                  <a:pt x="1796" y="630"/>
                </a:lnTo>
                <a:lnTo>
                  <a:pt x="1803" y="634"/>
                </a:lnTo>
                <a:lnTo>
                  <a:pt x="1810" y="637"/>
                </a:lnTo>
                <a:lnTo>
                  <a:pt x="1816" y="637"/>
                </a:lnTo>
                <a:lnTo>
                  <a:pt x="1824" y="639"/>
                </a:lnTo>
                <a:lnTo>
                  <a:pt x="1830" y="639"/>
                </a:lnTo>
                <a:lnTo>
                  <a:pt x="1840" y="639"/>
                </a:lnTo>
                <a:lnTo>
                  <a:pt x="1846" y="639"/>
                </a:lnTo>
                <a:lnTo>
                  <a:pt x="1853" y="639"/>
                </a:lnTo>
                <a:lnTo>
                  <a:pt x="1860" y="637"/>
                </a:lnTo>
                <a:lnTo>
                  <a:pt x="1867" y="637"/>
                </a:lnTo>
                <a:lnTo>
                  <a:pt x="1874" y="634"/>
                </a:lnTo>
                <a:lnTo>
                  <a:pt x="1883" y="630"/>
                </a:lnTo>
                <a:lnTo>
                  <a:pt x="1889" y="628"/>
                </a:lnTo>
                <a:lnTo>
                  <a:pt x="1894" y="626"/>
                </a:lnTo>
                <a:lnTo>
                  <a:pt x="1908" y="616"/>
                </a:lnTo>
                <a:lnTo>
                  <a:pt x="1920" y="607"/>
                </a:lnTo>
                <a:lnTo>
                  <a:pt x="1928" y="596"/>
                </a:lnTo>
                <a:lnTo>
                  <a:pt x="1937" y="582"/>
                </a:lnTo>
                <a:lnTo>
                  <a:pt x="1944" y="569"/>
                </a:lnTo>
                <a:lnTo>
                  <a:pt x="1949" y="554"/>
                </a:lnTo>
                <a:lnTo>
                  <a:pt x="1951" y="541"/>
                </a:lnTo>
                <a:lnTo>
                  <a:pt x="1953" y="525"/>
                </a:lnTo>
                <a:lnTo>
                  <a:pt x="1951" y="511"/>
                </a:lnTo>
                <a:lnTo>
                  <a:pt x="1949" y="497"/>
                </a:lnTo>
                <a:lnTo>
                  <a:pt x="1944" y="481"/>
                </a:lnTo>
                <a:lnTo>
                  <a:pt x="1937" y="468"/>
                </a:lnTo>
                <a:lnTo>
                  <a:pt x="1933" y="461"/>
                </a:lnTo>
                <a:lnTo>
                  <a:pt x="1928" y="457"/>
                </a:lnTo>
                <a:lnTo>
                  <a:pt x="1924" y="449"/>
                </a:lnTo>
                <a:lnTo>
                  <a:pt x="1920" y="445"/>
                </a:lnTo>
                <a:lnTo>
                  <a:pt x="1915" y="438"/>
                </a:lnTo>
                <a:lnTo>
                  <a:pt x="1908" y="433"/>
                </a:lnTo>
                <a:lnTo>
                  <a:pt x="1901" y="431"/>
                </a:lnTo>
                <a:lnTo>
                  <a:pt x="1894" y="427"/>
                </a:lnTo>
                <a:lnTo>
                  <a:pt x="1880" y="420"/>
                </a:lnTo>
                <a:lnTo>
                  <a:pt x="1867" y="415"/>
                </a:lnTo>
                <a:lnTo>
                  <a:pt x="1853" y="413"/>
                </a:lnTo>
                <a:lnTo>
                  <a:pt x="1840" y="411"/>
                </a:lnTo>
                <a:close/>
                <a:moveTo>
                  <a:pt x="2373" y="368"/>
                </a:moveTo>
                <a:lnTo>
                  <a:pt x="2360" y="368"/>
                </a:lnTo>
                <a:lnTo>
                  <a:pt x="2346" y="369"/>
                </a:lnTo>
                <a:lnTo>
                  <a:pt x="2333" y="374"/>
                </a:lnTo>
                <a:lnTo>
                  <a:pt x="2319" y="381"/>
                </a:lnTo>
                <a:lnTo>
                  <a:pt x="2305" y="390"/>
                </a:lnTo>
                <a:lnTo>
                  <a:pt x="2293" y="399"/>
                </a:lnTo>
                <a:lnTo>
                  <a:pt x="2285" y="411"/>
                </a:lnTo>
                <a:lnTo>
                  <a:pt x="2276" y="425"/>
                </a:lnTo>
                <a:lnTo>
                  <a:pt x="2273" y="431"/>
                </a:lnTo>
                <a:lnTo>
                  <a:pt x="2269" y="438"/>
                </a:lnTo>
                <a:lnTo>
                  <a:pt x="2266" y="445"/>
                </a:lnTo>
                <a:lnTo>
                  <a:pt x="2264" y="452"/>
                </a:lnTo>
                <a:lnTo>
                  <a:pt x="2261" y="459"/>
                </a:lnTo>
                <a:lnTo>
                  <a:pt x="2261" y="465"/>
                </a:lnTo>
                <a:lnTo>
                  <a:pt x="2260" y="473"/>
                </a:lnTo>
                <a:lnTo>
                  <a:pt x="2260" y="481"/>
                </a:lnTo>
                <a:lnTo>
                  <a:pt x="2261" y="495"/>
                </a:lnTo>
                <a:lnTo>
                  <a:pt x="2264" y="509"/>
                </a:lnTo>
                <a:lnTo>
                  <a:pt x="2269" y="522"/>
                </a:lnTo>
                <a:lnTo>
                  <a:pt x="2276" y="537"/>
                </a:lnTo>
                <a:lnTo>
                  <a:pt x="2285" y="550"/>
                </a:lnTo>
                <a:lnTo>
                  <a:pt x="2293" y="562"/>
                </a:lnTo>
                <a:lnTo>
                  <a:pt x="2305" y="570"/>
                </a:lnTo>
                <a:lnTo>
                  <a:pt x="2319" y="580"/>
                </a:lnTo>
                <a:lnTo>
                  <a:pt x="2325" y="582"/>
                </a:lnTo>
                <a:lnTo>
                  <a:pt x="2333" y="586"/>
                </a:lnTo>
                <a:lnTo>
                  <a:pt x="2339" y="589"/>
                </a:lnTo>
                <a:lnTo>
                  <a:pt x="2346" y="591"/>
                </a:lnTo>
                <a:lnTo>
                  <a:pt x="2353" y="594"/>
                </a:lnTo>
                <a:lnTo>
                  <a:pt x="2360" y="594"/>
                </a:lnTo>
                <a:lnTo>
                  <a:pt x="2367" y="596"/>
                </a:lnTo>
                <a:lnTo>
                  <a:pt x="2373" y="596"/>
                </a:lnTo>
                <a:lnTo>
                  <a:pt x="2381" y="596"/>
                </a:lnTo>
                <a:lnTo>
                  <a:pt x="2389" y="594"/>
                </a:lnTo>
                <a:lnTo>
                  <a:pt x="2397" y="594"/>
                </a:lnTo>
                <a:lnTo>
                  <a:pt x="2403" y="591"/>
                </a:lnTo>
                <a:lnTo>
                  <a:pt x="2410" y="589"/>
                </a:lnTo>
                <a:lnTo>
                  <a:pt x="2417" y="586"/>
                </a:lnTo>
                <a:lnTo>
                  <a:pt x="2424" y="582"/>
                </a:lnTo>
                <a:lnTo>
                  <a:pt x="2430" y="580"/>
                </a:lnTo>
                <a:lnTo>
                  <a:pt x="2445" y="570"/>
                </a:lnTo>
                <a:lnTo>
                  <a:pt x="2456" y="562"/>
                </a:lnTo>
                <a:lnTo>
                  <a:pt x="2465" y="550"/>
                </a:lnTo>
                <a:lnTo>
                  <a:pt x="2474" y="537"/>
                </a:lnTo>
                <a:lnTo>
                  <a:pt x="2478" y="522"/>
                </a:lnTo>
                <a:lnTo>
                  <a:pt x="2486" y="509"/>
                </a:lnTo>
                <a:lnTo>
                  <a:pt x="2488" y="495"/>
                </a:lnTo>
                <a:lnTo>
                  <a:pt x="2488" y="481"/>
                </a:lnTo>
                <a:lnTo>
                  <a:pt x="2488" y="465"/>
                </a:lnTo>
                <a:lnTo>
                  <a:pt x="2486" y="452"/>
                </a:lnTo>
                <a:lnTo>
                  <a:pt x="2478" y="438"/>
                </a:lnTo>
                <a:lnTo>
                  <a:pt x="2474" y="425"/>
                </a:lnTo>
                <a:lnTo>
                  <a:pt x="2470" y="417"/>
                </a:lnTo>
                <a:lnTo>
                  <a:pt x="2465" y="411"/>
                </a:lnTo>
                <a:lnTo>
                  <a:pt x="2461" y="404"/>
                </a:lnTo>
                <a:lnTo>
                  <a:pt x="2454" y="399"/>
                </a:lnTo>
                <a:lnTo>
                  <a:pt x="2449" y="395"/>
                </a:lnTo>
                <a:lnTo>
                  <a:pt x="2445" y="390"/>
                </a:lnTo>
                <a:lnTo>
                  <a:pt x="2438" y="385"/>
                </a:lnTo>
                <a:lnTo>
                  <a:pt x="2430" y="381"/>
                </a:lnTo>
                <a:lnTo>
                  <a:pt x="2417" y="374"/>
                </a:lnTo>
                <a:lnTo>
                  <a:pt x="2403" y="369"/>
                </a:lnTo>
                <a:lnTo>
                  <a:pt x="2387" y="368"/>
                </a:lnTo>
                <a:lnTo>
                  <a:pt x="2373" y="368"/>
                </a:lnTo>
                <a:close/>
                <a:moveTo>
                  <a:pt x="3259" y="650"/>
                </a:moveTo>
                <a:lnTo>
                  <a:pt x="3243" y="650"/>
                </a:lnTo>
                <a:lnTo>
                  <a:pt x="3230" y="653"/>
                </a:lnTo>
                <a:lnTo>
                  <a:pt x="3216" y="658"/>
                </a:lnTo>
                <a:lnTo>
                  <a:pt x="3203" y="664"/>
                </a:lnTo>
                <a:lnTo>
                  <a:pt x="3188" y="674"/>
                </a:lnTo>
                <a:lnTo>
                  <a:pt x="3177" y="682"/>
                </a:lnTo>
                <a:lnTo>
                  <a:pt x="3168" y="694"/>
                </a:lnTo>
                <a:lnTo>
                  <a:pt x="3159" y="708"/>
                </a:lnTo>
                <a:lnTo>
                  <a:pt x="3157" y="714"/>
                </a:lnTo>
                <a:lnTo>
                  <a:pt x="3152" y="722"/>
                </a:lnTo>
                <a:lnTo>
                  <a:pt x="3150" y="728"/>
                </a:lnTo>
                <a:lnTo>
                  <a:pt x="3147" y="735"/>
                </a:lnTo>
                <a:lnTo>
                  <a:pt x="3147" y="742"/>
                </a:lnTo>
                <a:lnTo>
                  <a:pt x="3145" y="749"/>
                </a:lnTo>
                <a:lnTo>
                  <a:pt x="3145" y="758"/>
                </a:lnTo>
                <a:lnTo>
                  <a:pt x="3145" y="765"/>
                </a:lnTo>
                <a:lnTo>
                  <a:pt x="3145" y="778"/>
                </a:lnTo>
                <a:lnTo>
                  <a:pt x="3147" y="792"/>
                </a:lnTo>
                <a:lnTo>
                  <a:pt x="3152" y="806"/>
                </a:lnTo>
                <a:lnTo>
                  <a:pt x="3159" y="819"/>
                </a:lnTo>
                <a:lnTo>
                  <a:pt x="3168" y="833"/>
                </a:lnTo>
                <a:lnTo>
                  <a:pt x="3177" y="845"/>
                </a:lnTo>
                <a:lnTo>
                  <a:pt x="3188" y="854"/>
                </a:lnTo>
                <a:lnTo>
                  <a:pt x="3203" y="862"/>
                </a:lnTo>
                <a:lnTo>
                  <a:pt x="3209" y="867"/>
                </a:lnTo>
                <a:lnTo>
                  <a:pt x="3216" y="870"/>
                </a:lnTo>
                <a:lnTo>
                  <a:pt x="3223" y="872"/>
                </a:lnTo>
                <a:lnTo>
                  <a:pt x="3230" y="874"/>
                </a:lnTo>
                <a:lnTo>
                  <a:pt x="3236" y="877"/>
                </a:lnTo>
                <a:lnTo>
                  <a:pt x="3243" y="877"/>
                </a:lnTo>
                <a:lnTo>
                  <a:pt x="3250" y="878"/>
                </a:lnTo>
                <a:lnTo>
                  <a:pt x="3259" y="878"/>
                </a:lnTo>
                <a:lnTo>
                  <a:pt x="3266" y="878"/>
                </a:lnTo>
                <a:lnTo>
                  <a:pt x="3273" y="877"/>
                </a:lnTo>
                <a:lnTo>
                  <a:pt x="3280" y="877"/>
                </a:lnTo>
                <a:lnTo>
                  <a:pt x="3287" y="874"/>
                </a:lnTo>
                <a:lnTo>
                  <a:pt x="3294" y="872"/>
                </a:lnTo>
                <a:lnTo>
                  <a:pt x="3300" y="870"/>
                </a:lnTo>
                <a:lnTo>
                  <a:pt x="3308" y="867"/>
                </a:lnTo>
                <a:lnTo>
                  <a:pt x="3314" y="862"/>
                </a:lnTo>
                <a:lnTo>
                  <a:pt x="3328" y="854"/>
                </a:lnTo>
                <a:lnTo>
                  <a:pt x="3340" y="845"/>
                </a:lnTo>
                <a:lnTo>
                  <a:pt x="3348" y="833"/>
                </a:lnTo>
                <a:lnTo>
                  <a:pt x="3358" y="819"/>
                </a:lnTo>
                <a:lnTo>
                  <a:pt x="3364" y="806"/>
                </a:lnTo>
                <a:lnTo>
                  <a:pt x="3369" y="792"/>
                </a:lnTo>
                <a:lnTo>
                  <a:pt x="3372" y="778"/>
                </a:lnTo>
                <a:lnTo>
                  <a:pt x="3373" y="765"/>
                </a:lnTo>
                <a:lnTo>
                  <a:pt x="3372" y="749"/>
                </a:lnTo>
                <a:lnTo>
                  <a:pt x="3369" y="735"/>
                </a:lnTo>
                <a:lnTo>
                  <a:pt x="3364" y="722"/>
                </a:lnTo>
                <a:lnTo>
                  <a:pt x="3358" y="708"/>
                </a:lnTo>
                <a:lnTo>
                  <a:pt x="3353" y="701"/>
                </a:lnTo>
                <a:lnTo>
                  <a:pt x="3348" y="694"/>
                </a:lnTo>
                <a:lnTo>
                  <a:pt x="3344" y="690"/>
                </a:lnTo>
                <a:lnTo>
                  <a:pt x="3340" y="682"/>
                </a:lnTo>
                <a:lnTo>
                  <a:pt x="3332" y="678"/>
                </a:lnTo>
                <a:lnTo>
                  <a:pt x="3328" y="674"/>
                </a:lnTo>
                <a:lnTo>
                  <a:pt x="3321" y="669"/>
                </a:lnTo>
                <a:lnTo>
                  <a:pt x="3314" y="664"/>
                </a:lnTo>
                <a:lnTo>
                  <a:pt x="3300" y="658"/>
                </a:lnTo>
                <a:lnTo>
                  <a:pt x="3287" y="653"/>
                </a:lnTo>
                <a:lnTo>
                  <a:pt x="3273" y="650"/>
                </a:lnTo>
                <a:lnTo>
                  <a:pt x="3259" y="650"/>
                </a:lnTo>
                <a:close/>
                <a:moveTo>
                  <a:pt x="3962" y="690"/>
                </a:moveTo>
                <a:lnTo>
                  <a:pt x="3946" y="692"/>
                </a:lnTo>
                <a:lnTo>
                  <a:pt x="3933" y="694"/>
                </a:lnTo>
                <a:lnTo>
                  <a:pt x="3919" y="698"/>
                </a:lnTo>
                <a:lnTo>
                  <a:pt x="3905" y="706"/>
                </a:lnTo>
                <a:lnTo>
                  <a:pt x="3892" y="712"/>
                </a:lnTo>
                <a:lnTo>
                  <a:pt x="3881" y="722"/>
                </a:lnTo>
                <a:lnTo>
                  <a:pt x="3871" y="733"/>
                </a:lnTo>
                <a:lnTo>
                  <a:pt x="3865" y="746"/>
                </a:lnTo>
                <a:lnTo>
                  <a:pt x="3860" y="754"/>
                </a:lnTo>
                <a:lnTo>
                  <a:pt x="3857" y="760"/>
                </a:lnTo>
                <a:lnTo>
                  <a:pt x="3853" y="767"/>
                </a:lnTo>
                <a:lnTo>
                  <a:pt x="3851" y="774"/>
                </a:lnTo>
                <a:lnTo>
                  <a:pt x="3851" y="781"/>
                </a:lnTo>
                <a:lnTo>
                  <a:pt x="3849" y="790"/>
                </a:lnTo>
                <a:lnTo>
                  <a:pt x="3849" y="797"/>
                </a:lnTo>
                <a:lnTo>
                  <a:pt x="3849" y="803"/>
                </a:lnTo>
                <a:lnTo>
                  <a:pt x="3849" y="817"/>
                </a:lnTo>
                <a:lnTo>
                  <a:pt x="3851" y="833"/>
                </a:lnTo>
                <a:lnTo>
                  <a:pt x="3855" y="847"/>
                </a:lnTo>
                <a:lnTo>
                  <a:pt x="3862" y="861"/>
                </a:lnTo>
                <a:lnTo>
                  <a:pt x="3871" y="872"/>
                </a:lnTo>
                <a:lnTo>
                  <a:pt x="3881" y="883"/>
                </a:lnTo>
                <a:lnTo>
                  <a:pt x="3892" y="894"/>
                </a:lnTo>
                <a:lnTo>
                  <a:pt x="3905" y="902"/>
                </a:lnTo>
                <a:lnTo>
                  <a:pt x="3913" y="906"/>
                </a:lnTo>
                <a:lnTo>
                  <a:pt x="3919" y="909"/>
                </a:lnTo>
                <a:lnTo>
                  <a:pt x="3926" y="910"/>
                </a:lnTo>
                <a:lnTo>
                  <a:pt x="3933" y="913"/>
                </a:lnTo>
                <a:lnTo>
                  <a:pt x="3940" y="915"/>
                </a:lnTo>
                <a:lnTo>
                  <a:pt x="3946" y="918"/>
                </a:lnTo>
                <a:lnTo>
                  <a:pt x="3953" y="918"/>
                </a:lnTo>
                <a:lnTo>
                  <a:pt x="3962" y="918"/>
                </a:lnTo>
                <a:lnTo>
                  <a:pt x="3969" y="918"/>
                </a:lnTo>
                <a:lnTo>
                  <a:pt x="3976" y="918"/>
                </a:lnTo>
                <a:lnTo>
                  <a:pt x="3983" y="915"/>
                </a:lnTo>
                <a:lnTo>
                  <a:pt x="3990" y="913"/>
                </a:lnTo>
                <a:lnTo>
                  <a:pt x="3997" y="910"/>
                </a:lnTo>
                <a:lnTo>
                  <a:pt x="4004" y="909"/>
                </a:lnTo>
                <a:lnTo>
                  <a:pt x="4013" y="906"/>
                </a:lnTo>
                <a:lnTo>
                  <a:pt x="4017" y="902"/>
                </a:lnTo>
                <a:lnTo>
                  <a:pt x="4031" y="894"/>
                </a:lnTo>
                <a:lnTo>
                  <a:pt x="4042" y="883"/>
                </a:lnTo>
                <a:lnTo>
                  <a:pt x="4052" y="872"/>
                </a:lnTo>
                <a:lnTo>
                  <a:pt x="4061" y="861"/>
                </a:lnTo>
                <a:lnTo>
                  <a:pt x="4068" y="847"/>
                </a:lnTo>
                <a:lnTo>
                  <a:pt x="4072" y="833"/>
                </a:lnTo>
                <a:lnTo>
                  <a:pt x="4074" y="817"/>
                </a:lnTo>
                <a:lnTo>
                  <a:pt x="4077" y="803"/>
                </a:lnTo>
                <a:lnTo>
                  <a:pt x="4074" y="790"/>
                </a:lnTo>
                <a:lnTo>
                  <a:pt x="4072" y="774"/>
                </a:lnTo>
                <a:lnTo>
                  <a:pt x="4068" y="760"/>
                </a:lnTo>
                <a:lnTo>
                  <a:pt x="4061" y="746"/>
                </a:lnTo>
                <a:lnTo>
                  <a:pt x="4056" y="739"/>
                </a:lnTo>
                <a:lnTo>
                  <a:pt x="4052" y="733"/>
                </a:lnTo>
                <a:lnTo>
                  <a:pt x="4047" y="728"/>
                </a:lnTo>
                <a:lnTo>
                  <a:pt x="4042" y="722"/>
                </a:lnTo>
                <a:lnTo>
                  <a:pt x="4036" y="717"/>
                </a:lnTo>
                <a:lnTo>
                  <a:pt x="4031" y="712"/>
                </a:lnTo>
                <a:lnTo>
                  <a:pt x="4024" y="708"/>
                </a:lnTo>
                <a:lnTo>
                  <a:pt x="4017" y="706"/>
                </a:lnTo>
                <a:lnTo>
                  <a:pt x="4004" y="698"/>
                </a:lnTo>
                <a:lnTo>
                  <a:pt x="3990" y="694"/>
                </a:lnTo>
                <a:lnTo>
                  <a:pt x="3976" y="692"/>
                </a:lnTo>
                <a:lnTo>
                  <a:pt x="3962" y="690"/>
                </a:lnTo>
                <a:close/>
                <a:moveTo>
                  <a:pt x="4474" y="1178"/>
                </a:moveTo>
                <a:lnTo>
                  <a:pt x="4460" y="1178"/>
                </a:lnTo>
                <a:lnTo>
                  <a:pt x="4446" y="1180"/>
                </a:lnTo>
                <a:lnTo>
                  <a:pt x="4433" y="1185"/>
                </a:lnTo>
                <a:lnTo>
                  <a:pt x="4419" y="1191"/>
                </a:lnTo>
                <a:lnTo>
                  <a:pt x="4406" y="1201"/>
                </a:lnTo>
                <a:lnTo>
                  <a:pt x="4394" y="1210"/>
                </a:lnTo>
                <a:lnTo>
                  <a:pt x="4385" y="1221"/>
                </a:lnTo>
                <a:lnTo>
                  <a:pt x="4376" y="1233"/>
                </a:lnTo>
                <a:lnTo>
                  <a:pt x="4374" y="1239"/>
                </a:lnTo>
                <a:lnTo>
                  <a:pt x="4369" y="1247"/>
                </a:lnTo>
                <a:lnTo>
                  <a:pt x="4366" y="1255"/>
                </a:lnTo>
                <a:lnTo>
                  <a:pt x="4364" y="1263"/>
                </a:lnTo>
                <a:lnTo>
                  <a:pt x="4362" y="1269"/>
                </a:lnTo>
                <a:lnTo>
                  <a:pt x="4362" y="1276"/>
                </a:lnTo>
                <a:lnTo>
                  <a:pt x="4360" y="1283"/>
                </a:lnTo>
                <a:lnTo>
                  <a:pt x="4360" y="1292"/>
                </a:lnTo>
                <a:lnTo>
                  <a:pt x="4362" y="1306"/>
                </a:lnTo>
                <a:lnTo>
                  <a:pt x="4364" y="1319"/>
                </a:lnTo>
                <a:lnTo>
                  <a:pt x="4369" y="1333"/>
                </a:lnTo>
                <a:lnTo>
                  <a:pt x="4376" y="1347"/>
                </a:lnTo>
                <a:lnTo>
                  <a:pt x="4385" y="1360"/>
                </a:lnTo>
                <a:lnTo>
                  <a:pt x="4394" y="1372"/>
                </a:lnTo>
                <a:lnTo>
                  <a:pt x="4406" y="1381"/>
                </a:lnTo>
                <a:lnTo>
                  <a:pt x="4419" y="1390"/>
                </a:lnTo>
                <a:lnTo>
                  <a:pt x="4426" y="1392"/>
                </a:lnTo>
                <a:lnTo>
                  <a:pt x="4433" y="1395"/>
                </a:lnTo>
                <a:lnTo>
                  <a:pt x="4439" y="1399"/>
                </a:lnTo>
                <a:lnTo>
                  <a:pt x="4446" y="1402"/>
                </a:lnTo>
                <a:lnTo>
                  <a:pt x="4454" y="1402"/>
                </a:lnTo>
                <a:lnTo>
                  <a:pt x="4460" y="1403"/>
                </a:lnTo>
                <a:lnTo>
                  <a:pt x="4467" y="1403"/>
                </a:lnTo>
                <a:lnTo>
                  <a:pt x="4474" y="1406"/>
                </a:lnTo>
                <a:lnTo>
                  <a:pt x="4481" y="1403"/>
                </a:lnTo>
                <a:lnTo>
                  <a:pt x="4490" y="1403"/>
                </a:lnTo>
                <a:lnTo>
                  <a:pt x="4497" y="1402"/>
                </a:lnTo>
                <a:lnTo>
                  <a:pt x="4503" y="1402"/>
                </a:lnTo>
                <a:lnTo>
                  <a:pt x="4510" y="1399"/>
                </a:lnTo>
                <a:lnTo>
                  <a:pt x="4517" y="1395"/>
                </a:lnTo>
                <a:lnTo>
                  <a:pt x="4524" y="1392"/>
                </a:lnTo>
                <a:lnTo>
                  <a:pt x="4531" y="1390"/>
                </a:lnTo>
                <a:lnTo>
                  <a:pt x="4545" y="1381"/>
                </a:lnTo>
                <a:lnTo>
                  <a:pt x="4556" y="1372"/>
                </a:lnTo>
                <a:lnTo>
                  <a:pt x="4565" y="1360"/>
                </a:lnTo>
                <a:lnTo>
                  <a:pt x="4574" y="1347"/>
                </a:lnTo>
                <a:lnTo>
                  <a:pt x="4578" y="1333"/>
                </a:lnTo>
                <a:lnTo>
                  <a:pt x="4586" y="1319"/>
                </a:lnTo>
                <a:lnTo>
                  <a:pt x="4588" y="1306"/>
                </a:lnTo>
                <a:lnTo>
                  <a:pt x="4588" y="1292"/>
                </a:lnTo>
                <a:lnTo>
                  <a:pt x="4588" y="1276"/>
                </a:lnTo>
                <a:lnTo>
                  <a:pt x="4586" y="1263"/>
                </a:lnTo>
                <a:lnTo>
                  <a:pt x="4578" y="1249"/>
                </a:lnTo>
                <a:lnTo>
                  <a:pt x="4574" y="1233"/>
                </a:lnTo>
                <a:lnTo>
                  <a:pt x="4570" y="1226"/>
                </a:lnTo>
                <a:lnTo>
                  <a:pt x="4565" y="1221"/>
                </a:lnTo>
                <a:lnTo>
                  <a:pt x="4561" y="1215"/>
                </a:lnTo>
                <a:lnTo>
                  <a:pt x="4554" y="1210"/>
                </a:lnTo>
                <a:lnTo>
                  <a:pt x="4549" y="1205"/>
                </a:lnTo>
                <a:lnTo>
                  <a:pt x="4545" y="1199"/>
                </a:lnTo>
                <a:lnTo>
                  <a:pt x="4538" y="1196"/>
                </a:lnTo>
                <a:lnTo>
                  <a:pt x="4531" y="1191"/>
                </a:lnTo>
                <a:lnTo>
                  <a:pt x="4517" y="1185"/>
                </a:lnTo>
                <a:lnTo>
                  <a:pt x="4503" y="1180"/>
                </a:lnTo>
                <a:lnTo>
                  <a:pt x="4487" y="1178"/>
                </a:lnTo>
                <a:lnTo>
                  <a:pt x="4474" y="1178"/>
                </a:lnTo>
                <a:close/>
                <a:moveTo>
                  <a:pt x="5277" y="1694"/>
                </a:moveTo>
                <a:lnTo>
                  <a:pt x="5264" y="1694"/>
                </a:lnTo>
                <a:lnTo>
                  <a:pt x="5248" y="1696"/>
                </a:lnTo>
                <a:lnTo>
                  <a:pt x="5234" y="1700"/>
                </a:lnTo>
                <a:lnTo>
                  <a:pt x="5220" y="1708"/>
                </a:lnTo>
                <a:lnTo>
                  <a:pt x="5209" y="1716"/>
                </a:lnTo>
                <a:lnTo>
                  <a:pt x="5197" y="1726"/>
                </a:lnTo>
                <a:lnTo>
                  <a:pt x="5186" y="1737"/>
                </a:lnTo>
                <a:lnTo>
                  <a:pt x="5180" y="1748"/>
                </a:lnTo>
                <a:lnTo>
                  <a:pt x="5175" y="1756"/>
                </a:lnTo>
                <a:lnTo>
                  <a:pt x="5172" y="1762"/>
                </a:lnTo>
                <a:lnTo>
                  <a:pt x="5170" y="1769"/>
                </a:lnTo>
                <a:lnTo>
                  <a:pt x="5168" y="1778"/>
                </a:lnTo>
                <a:lnTo>
                  <a:pt x="5166" y="1785"/>
                </a:lnTo>
                <a:lnTo>
                  <a:pt x="5164" y="1792"/>
                </a:lnTo>
                <a:lnTo>
                  <a:pt x="5164" y="1799"/>
                </a:lnTo>
                <a:lnTo>
                  <a:pt x="5164" y="1808"/>
                </a:lnTo>
                <a:lnTo>
                  <a:pt x="5164" y="1821"/>
                </a:lnTo>
                <a:lnTo>
                  <a:pt x="5168" y="1836"/>
                </a:lnTo>
                <a:lnTo>
                  <a:pt x="5172" y="1849"/>
                </a:lnTo>
                <a:lnTo>
                  <a:pt x="5180" y="1863"/>
                </a:lnTo>
                <a:lnTo>
                  <a:pt x="5186" y="1877"/>
                </a:lnTo>
                <a:lnTo>
                  <a:pt x="5197" y="1888"/>
                </a:lnTo>
                <a:lnTo>
                  <a:pt x="5209" y="1897"/>
                </a:lnTo>
                <a:lnTo>
                  <a:pt x="5220" y="1906"/>
                </a:lnTo>
                <a:lnTo>
                  <a:pt x="5228" y="1909"/>
                </a:lnTo>
                <a:lnTo>
                  <a:pt x="5234" y="1911"/>
                </a:lnTo>
                <a:lnTo>
                  <a:pt x="5241" y="1915"/>
                </a:lnTo>
                <a:lnTo>
                  <a:pt x="5248" y="1917"/>
                </a:lnTo>
                <a:lnTo>
                  <a:pt x="5255" y="1917"/>
                </a:lnTo>
                <a:lnTo>
                  <a:pt x="5261" y="1920"/>
                </a:lnTo>
                <a:lnTo>
                  <a:pt x="5271" y="1920"/>
                </a:lnTo>
                <a:lnTo>
                  <a:pt x="5277" y="1922"/>
                </a:lnTo>
                <a:lnTo>
                  <a:pt x="5284" y="1920"/>
                </a:lnTo>
                <a:lnTo>
                  <a:pt x="5291" y="1920"/>
                </a:lnTo>
                <a:lnTo>
                  <a:pt x="5298" y="1917"/>
                </a:lnTo>
                <a:lnTo>
                  <a:pt x="5307" y="1917"/>
                </a:lnTo>
                <a:lnTo>
                  <a:pt x="5314" y="1915"/>
                </a:lnTo>
                <a:lnTo>
                  <a:pt x="5320" y="1911"/>
                </a:lnTo>
                <a:lnTo>
                  <a:pt x="5328" y="1909"/>
                </a:lnTo>
                <a:lnTo>
                  <a:pt x="5335" y="1906"/>
                </a:lnTo>
                <a:lnTo>
                  <a:pt x="5346" y="1897"/>
                </a:lnTo>
                <a:lnTo>
                  <a:pt x="5357" y="1888"/>
                </a:lnTo>
                <a:lnTo>
                  <a:pt x="5367" y="1877"/>
                </a:lnTo>
                <a:lnTo>
                  <a:pt x="5376" y="1863"/>
                </a:lnTo>
                <a:lnTo>
                  <a:pt x="5383" y="1849"/>
                </a:lnTo>
                <a:lnTo>
                  <a:pt x="5387" y="1836"/>
                </a:lnTo>
                <a:lnTo>
                  <a:pt x="5389" y="1821"/>
                </a:lnTo>
                <a:lnTo>
                  <a:pt x="5392" y="1808"/>
                </a:lnTo>
                <a:lnTo>
                  <a:pt x="5389" y="1792"/>
                </a:lnTo>
                <a:lnTo>
                  <a:pt x="5387" y="1778"/>
                </a:lnTo>
                <a:lnTo>
                  <a:pt x="5383" y="1762"/>
                </a:lnTo>
                <a:lnTo>
                  <a:pt x="5376" y="1748"/>
                </a:lnTo>
                <a:lnTo>
                  <a:pt x="5371" y="1742"/>
                </a:lnTo>
                <a:lnTo>
                  <a:pt x="5367" y="1737"/>
                </a:lnTo>
                <a:lnTo>
                  <a:pt x="5362" y="1730"/>
                </a:lnTo>
                <a:lnTo>
                  <a:pt x="5357" y="1726"/>
                </a:lnTo>
                <a:lnTo>
                  <a:pt x="5352" y="1719"/>
                </a:lnTo>
                <a:lnTo>
                  <a:pt x="5346" y="1714"/>
                </a:lnTo>
                <a:lnTo>
                  <a:pt x="5339" y="1712"/>
                </a:lnTo>
                <a:lnTo>
                  <a:pt x="5335" y="1708"/>
                </a:lnTo>
                <a:lnTo>
                  <a:pt x="5319" y="1700"/>
                </a:lnTo>
                <a:lnTo>
                  <a:pt x="5305" y="1696"/>
                </a:lnTo>
                <a:lnTo>
                  <a:pt x="5291" y="1694"/>
                </a:lnTo>
                <a:lnTo>
                  <a:pt x="5277" y="1694"/>
                </a:lnTo>
                <a:close/>
                <a:moveTo>
                  <a:pt x="5882" y="1651"/>
                </a:moveTo>
                <a:lnTo>
                  <a:pt x="5866" y="1651"/>
                </a:lnTo>
                <a:lnTo>
                  <a:pt x="5853" y="1655"/>
                </a:lnTo>
                <a:lnTo>
                  <a:pt x="5839" y="1660"/>
                </a:lnTo>
                <a:lnTo>
                  <a:pt x="5825" y="1664"/>
                </a:lnTo>
                <a:lnTo>
                  <a:pt x="5812" y="1673"/>
                </a:lnTo>
                <a:lnTo>
                  <a:pt x="5800" y="1682"/>
                </a:lnTo>
                <a:lnTo>
                  <a:pt x="5791" y="1694"/>
                </a:lnTo>
                <a:lnTo>
                  <a:pt x="5782" y="1708"/>
                </a:lnTo>
                <a:lnTo>
                  <a:pt x="5780" y="1714"/>
                </a:lnTo>
                <a:lnTo>
                  <a:pt x="5777" y="1721"/>
                </a:lnTo>
                <a:lnTo>
                  <a:pt x="5773" y="1728"/>
                </a:lnTo>
                <a:lnTo>
                  <a:pt x="5770" y="1735"/>
                </a:lnTo>
                <a:lnTo>
                  <a:pt x="5770" y="1742"/>
                </a:lnTo>
                <a:lnTo>
                  <a:pt x="5769" y="1751"/>
                </a:lnTo>
                <a:lnTo>
                  <a:pt x="5769" y="1758"/>
                </a:lnTo>
                <a:lnTo>
                  <a:pt x="5769" y="1764"/>
                </a:lnTo>
                <a:lnTo>
                  <a:pt x="5769" y="1778"/>
                </a:lnTo>
                <a:lnTo>
                  <a:pt x="5770" y="1792"/>
                </a:lnTo>
                <a:lnTo>
                  <a:pt x="5775" y="1806"/>
                </a:lnTo>
                <a:lnTo>
                  <a:pt x="5782" y="1821"/>
                </a:lnTo>
                <a:lnTo>
                  <a:pt x="5791" y="1833"/>
                </a:lnTo>
                <a:lnTo>
                  <a:pt x="5800" y="1844"/>
                </a:lnTo>
                <a:lnTo>
                  <a:pt x="5812" y="1856"/>
                </a:lnTo>
                <a:lnTo>
                  <a:pt x="5825" y="1863"/>
                </a:lnTo>
                <a:lnTo>
                  <a:pt x="5832" y="1868"/>
                </a:lnTo>
                <a:lnTo>
                  <a:pt x="5839" y="1869"/>
                </a:lnTo>
                <a:lnTo>
                  <a:pt x="5846" y="1872"/>
                </a:lnTo>
                <a:lnTo>
                  <a:pt x="5853" y="1874"/>
                </a:lnTo>
                <a:lnTo>
                  <a:pt x="5860" y="1877"/>
                </a:lnTo>
                <a:lnTo>
                  <a:pt x="5866" y="1879"/>
                </a:lnTo>
                <a:lnTo>
                  <a:pt x="5873" y="1879"/>
                </a:lnTo>
                <a:lnTo>
                  <a:pt x="5882" y="1879"/>
                </a:lnTo>
                <a:lnTo>
                  <a:pt x="5889" y="1879"/>
                </a:lnTo>
                <a:lnTo>
                  <a:pt x="5896" y="1879"/>
                </a:lnTo>
                <a:lnTo>
                  <a:pt x="5903" y="1877"/>
                </a:lnTo>
                <a:lnTo>
                  <a:pt x="5910" y="1874"/>
                </a:lnTo>
                <a:lnTo>
                  <a:pt x="5917" y="1872"/>
                </a:lnTo>
                <a:lnTo>
                  <a:pt x="5923" y="1869"/>
                </a:lnTo>
                <a:lnTo>
                  <a:pt x="5930" y="1868"/>
                </a:lnTo>
                <a:lnTo>
                  <a:pt x="5938" y="1863"/>
                </a:lnTo>
                <a:lnTo>
                  <a:pt x="5951" y="1856"/>
                </a:lnTo>
                <a:lnTo>
                  <a:pt x="5962" y="1844"/>
                </a:lnTo>
                <a:lnTo>
                  <a:pt x="5971" y="1833"/>
                </a:lnTo>
                <a:lnTo>
                  <a:pt x="5981" y="1821"/>
                </a:lnTo>
                <a:lnTo>
                  <a:pt x="5987" y="1806"/>
                </a:lnTo>
                <a:lnTo>
                  <a:pt x="5992" y="1792"/>
                </a:lnTo>
                <a:lnTo>
                  <a:pt x="5994" y="1778"/>
                </a:lnTo>
                <a:lnTo>
                  <a:pt x="5997" y="1764"/>
                </a:lnTo>
                <a:lnTo>
                  <a:pt x="5994" y="1751"/>
                </a:lnTo>
                <a:lnTo>
                  <a:pt x="5992" y="1735"/>
                </a:lnTo>
                <a:lnTo>
                  <a:pt x="5987" y="1721"/>
                </a:lnTo>
                <a:lnTo>
                  <a:pt x="5981" y="1708"/>
                </a:lnTo>
                <a:lnTo>
                  <a:pt x="5976" y="1700"/>
                </a:lnTo>
                <a:lnTo>
                  <a:pt x="5971" y="1694"/>
                </a:lnTo>
                <a:lnTo>
                  <a:pt x="5967" y="1689"/>
                </a:lnTo>
                <a:lnTo>
                  <a:pt x="5962" y="1682"/>
                </a:lnTo>
                <a:lnTo>
                  <a:pt x="5955" y="1678"/>
                </a:lnTo>
                <a:lnTo>
                  <a:pt x="5951" y="1673"/>
                </a:lnTo>
                <a:lnTo>
                  <a:pt x="5944" y="1668"/>
                </a:lnTo>
                <a:lnTo>
                  <a:pt x="5938" y="1664"/>
                </a:lnTo>
                <a:lnTo>
                  <a:pt x="5923" y="1660"/>
                </a:lnTo>
                <a:lnTo>
                  <a:pt x="5910" y="1655"/>
                </a:lnTo>
                <a:lnTo>
                  <a:pt x="5896" y="1651"/>
                </a:lnTo>
                <a:lnTo>
                  <a:pt x="5882" y="1651"/>
                </a:lnTo>
                <a:close/>
                <a:moveTo>
                  <a:pt x="6496" y="1497"/>
                </a:moveTo>
                <a:lnTo>
                  <a:pt x="6483" y="1500"/>
                </a:lnTo>
                <a:lnTo>
                  <a:pt x="6469" y="1502"/>
                </a:lnTo>
                <a:lnTo>
                  <a:pt x="6455" y="1507"/>
                </a:lnTo>
                <a:lnTo>
                  <a:pt x="6442" y="1513"/>
                </a:lnTo>
                <a:lnTo>
                  <a:pt x="6428" y="1520"/>
                </a:lnTo>
                <a:lnTo>
                  <a:pt x="6417" y="1532"/>
                </a:lnTo>
                <a:lnTo>
                  <a:pt x="6407" y="1543"/>
                </a:lnTo>
                <a:lnTo>
                  <a:pt x="6399" y="1555"/>
                </a:lnTo>
                <a:lnTo>
                  <a:pt x="6396" y="1561"/>
                </a:lnTo>
                <a:lnTo>
                  <a:pt x="6391" y="1568"/>
                </a:lnTo>
                <a:lnTo>
                  <a:pt x="6389" y="1575"/>
                </a:lnTo>
                <a:lnTo>
                  <a:pt x="6387" y="1584"/>
                </a:lnTo>
                <a:lnTo>
                  <a:pt x="6385" y="1591"/>
                </a:lnTo>
                <a:lnTo>
                  <a:pt x="6385" y="1598"/>
                </a:lnTo>
                <a:lnTo>
                  <a:pt x="6385" y="1604"/>
                </a:lnTo>
                <a:lnTo>
                  <a:pt x="6383" y="1612"/>
                </a:lnTo>
                <a:lnTo>
                  <a:pt x="6385" y="1628"/>
                </a:lnTo>
                <a:lnTo>
                  <a:pt x="6387" y="1641"/>
                </a:lnTo>
                <a:lnTo>
                  <a:pt x="6391" y="1655"/>
                </a:lnTo>
                <a:lnTo>
                  <a:pt x="6399" y="1668"/>
                </a:lnTo>
                <a:lnTo>
                  <a:pt x="6407" y="1682"/>
                </a:lnTo>
                <a:lnTo>
                  <a:pt x="6417" y="1694"/>
                </a:lnTo>
                <a:lnTo>
                  <a:pt x="6428" y="1703"/>
                </a:lnTo>
                <a:lnTo>
                  <a:pt x="6442" y="1712"/>
                </a:lnTo>
                <a:lnTo>
                  <a:pt x="6449" y="1714"/>
                </a:lnTo>
                <a:lnTo>
                  <a:pt x="6455" y="1716"/>
                </a:lnTo>
                <a:lnTo>
                  <a:pt x="6463" y="1721"/>
                </a:lnTo>
                <a:lnTo>
                  <a:pt x="6469" y="1724"/>
                </a:lnTo>
                <a:lnTo>
                  <a:pt x="6476" y="1724"/>
                </a:lnTo>
                <a:lnTo>
                  <a:pt x="6483" y="1726"/>
                </a:lnTo>
                <a:lnTo>
                  <a:pt x="6490" y="1726"/>
                </a:lnTo>
                <a:lnTo>
                  <a:pt x="6496" y="1726"/>
                </a:lnTo>
                <a:lnTo>
                  <a:pt x="6506" y="1726"/>
                </a:lnTo>
                <a:lnTo>
                  <a:pt x="6512" y="1726"/>
                </a:lnTo>
                <a:lnTo>
                  <a:pt x="6519" y="1724"/>
                </a:lnTo>
                <a:lnTo>
                  <a:pt x="6527" y="1724"/>
                </a:lnTo>
                <a:lnTo>
                  <a:pt x="6533" y="1721"/>
                </a:lnTo>
                <a:lnTo>
                  <a:pt x="6540" y="1716"/>
                </a:lnTo>
                <a:lnTo>
                  <a:pt x="6547" y="1714"/>
                </a:lnTo>
                <a:lnTo>
                  <a:pt x="6554" y="1712"/>
                </a:lnTo>
                <a:lnTo>
                  <a:pt x="6567" y="1703"/>
                </a:lnTo>
                <a:lnTo>
                  <a:pt x="6579" y="1694"/>
                </a:lnTo>
                <a:lnTo>
                  <a:pt x="6588" y="1682"/>
                </a:lnTo>
                <a:lnTo>
                  <a:pt x="6597" y="1668"/>
                </a:lnTo>
                <a:lnTo>
                  <a:pt x="6603" y="1655"/>
                </a:lnTo>
                <a:lnTo>
                  <a:pt x="6608" y="1641"/>
                </a:lnTo>
                <a:lnTo>
                  <a:pt x="6611" y="1628"/>
                </a:lnTo>
                <a:lnTo>
                  <a:pt x="6611" y="1612"/>
                </a:lnTo>
                <a:lnTo>
                  <a:pt x="6611" y="1598"/>
                </a:lnTo>
                <a:lnTo>
                  <a:pt x="6608" y="1584"/>
                </a:lnTo>
                <a:lnTo>
                  <a:pt x="6603" y="1568"/>
                </a:lnTo>
                <a:lnTo>
                  <a:pt x="6597" y="1555"/>
                </a:lnTo>
                <a:lnTo>
                  <a:pt x="6592" y="1548"/>
                </a:lnTo>
                <a:lnTo>
                  <a:pt x="6588" y="1543"/>
                </a:lnTo>
                <a:lnTo>
                  <a:pt x="6583" y="1536"/>
                </a:lnTo>
                <a:lnTo>
                  <a:pt x="6579" y="1532"/>
                </a:lnTo>
                <a:lnTo>
                  <a:pt x="6572" y="1525"/>
                </a:lnTo>
                <a:lnTo>
                  <a:pt x="6567" y="1520"/>
                </a:lnTo>
                <a:lnTo>
                  <a:pt x="6560" y="1516"/>
                </a:lnTo>
                <a:lnTo>
                  <a:pt x="6554" y="1513"/>
                </a:lnTo>
                <a:lnTo>
                  <a:pt x="6540" y="1507"/>
                </a:lnTo>
                <a:lnTo>
                  <a:pt x="6527" y="1502"/>
                </a:lnTo>
                <a:lnTo>
                  <a:pt x="6512" y="1500"/>
                </a:lnTo>
                <a:lnTo>
                  <a:pt x="6496" y="1497"/>
                </a:lnTo>
                <a:close/>
                <a:moveTo>
                  <a:pt x="6996" y="618"/>
                </a:moveTo>
                <a:lnTo>
                  <a:pt x="6980" y="618"/>
                </a:lnTo>
                <a:lnTo>
                  <a:pt x="6967" y="621"/>
                </a:lnTo>
                <a:lnTo>
                  <a:pt x="6953" y="626"/>
                </a:lnTo>
                <a:lnTo>
                  <a:pt x="6940" y="632"/>
                </a:lnTo>
                <a:lnTo>
                  <a:pt x="6926" y="642"/>
                </a:lnTo>
                <a:lnTo>
                  <a:pt x="6914" y="650"/>
                </a:lnTo>
                <a:lnTo>
                  <a:pt x="6905" y="662"/>
                </a:lnTo>
                <a:lnTo>
                  <a:pt x="6896" y="674"/>
                </a:lnTo>
                <a:lnTo>
                  <a:pt x="6894" y="680"/>
                </a:lnTo>
                <a:lnTo>
                  <a:pt x="6892" y="687"/>
                </a:lnTo>
                <a:lnTo>
                  <a:pt x="6887" y="696"/>
                </a:lnTo>
                <a:lnTo>
                  <a:pt x="6884" y="703"/>
                </a:lnTo>
                <a:lnTo>
                  <a:pt x="6884" y="710"/>
                </a:lnTo>
                <a:lnTo>
                  <a:pt x="6882" y="717"/>
                </a:lnTo>
                <a:lnTo>
                  <a:pt x="6882" y="723"/>
                </a:lnTo>
                <a:lnTo>
                  <a:pt x="6882" y="733"/>
                </a:lnTo>
                <a:lnTo>
                  <a:pt x="6882" y="746"/>
                </a:lnTo>
                <a:lnTo>
                  <a:pt x="6884" y="760"/>
                </a:lnTo>
                <a:lnTo>
                  <a:pt x="6889" y="774"/>
                </a:lnTo>
                <a:lnTo>
                  <a:pt x="6896" y="787"/>
                </a:lnTo>
                <a:lnTo>
                  <a:pt x="6905" y="801"/>
                </a:lnTo>
                <a:lnTo>
                  <a:pt x="6914" y="813"/>
                </a:lnTo>
                <a:lnTo>
                  <a:pt x="6926" y="822"/>
                </a:lnTo>
                <a:lnTo>
                  <a:pt x="6940" y="831"/>
                </a:lnTo>
                <a:lnTo>
                  <a:pt x="6946" y="833"/>
                </a:lnTo>
                <a:lnTo>
                  <a:pt x="6953" y="838"/>
                </a:lnTo>
                <a:lnTo>
                  <a:pt x="6960" y="840"/>
                </a:lnTo>
                <a:lnTo>
                  <a:pt x="6967" y="842"/>
                </a:lnTo>
                <a:lnTo>
                  <a:pt x="6974" y="845"/>
                </a:lnTo>
                <a:lnTo>
                  <a:pt x="6980" y="845"/>
                </a:lnTo>
                <a:lnTo>
                  <a:pt x="6988" y="845"/>
                </a:lnTo>
                <a:lnTo>
                  <a:pt x="6996" y="847"/>
                </a:lnTo>
                <a:lnTo>
                  <a:pt x="7004" y="845"/>
                </a:lnTo>
                <a:lnTo>
                  <a:pt x="7010" y="845"/>
                </a:lnTo>
                <a:lnTo>
                  <a:pt x="7017" y="845"/>
                </a:lnTo>
                <a:lnTo>
                  <a:pt x="7024" y="842"/>
                </a:lnTo>
                <a:lnTo>
                  <a:pt x="7031" y="840"/>
                </a:lnTo>
                <a:lnTo>
                  <a:pt x="7037" y="838"/>
                </a:lnTo>
                <a:lnTo>
                  <a:pt x="7044" y="833"/>
                </a:lnTo>
                <a:lnTo>
                  <a:pt x="7052" y="831"/>
                </a:lnTo>
                <a:lnTo>
                  <a:pt x="7065" y="822"/>
                </a:lnTo>
                <a:lnTo>
                  <a:pt x="7076" y="813"/>
                </a:lnTo>
                <a:lnTo>
                  <a:pt x="7085" y="801"/>
                </a:lnTo>
                <a:lnTo>
                  <a:pt x="7095" y="787"/>
                </a:lnTo>
                <a:lnTo>
                  <a:pt x="7101" y="774"/>
                </a:lnTo>
                <a:lnTo>
                  <a:pt x="7106" y="760"/>
                </a:lnTo>
                <a:lnTo>
                  <a:pt x="7108" y="746"/>
                </a:lnTo>
                <a:lnTo>
                  <a:pt x="7111" y="733"/>
                </a:lnTo>
                <a:lnTo>
                  <a:pt x="7108" y="717"/>
                </a:lnTo>
                <a:lnTo>
                  <a:pt x="7106" y="703"/>
                </a:lnTo>
                <a:lnTo>
                  <a:pt x="7101" y="690"/>
                </a:lnTo>
                <a:lnTo>
                  <a:pt x="7095" y="674"/>
                </a:lnTo>
                <a:lnTo>
                  <a:pt x="7090" y="669"/>
                </a:lnTo>
                <a:lnTo>
                  <a:pt x="7085" y="662"/>
                </a:lnTo>
                <a:lnTo>
                  <a:pt x="7081" y="655"/>
                </a:lnTo>
                <a:lnTo>
                  <a:pt x="7076" y="650"/>
                </a:lnTo>
                <a:lnTo>
                  <a:pt x="7069" y="646"/>
                </a:lnTo>
                <a:lnTo>
                  <a:pt x="7065" y="639"/>
                </a:lnTo>
                <a:lnTo>
                  <a:pt x="7058" y="637"/>
                </a:lnTo>
                <a:lnTo>
                  <a:pt x="7052" y="632"/>
                </a:lnTo>
                <a:lnTo>
                  <a:pt x="7037" y="626"/>
                </a:lnTo>
                <a:lnTo>
                  <a:pt x="7024" y="621"/>
                </a:lnTo>
                <a:lnTo>
                  <a:pt x="7010" y="618"/>
                </a:lnTo>
                <a:lnTo>
                  <a:pt x="6996" y="618"/>
                </a:lnTo>
                <a:close/>
                <a:moveTo>
                  <a:pt x="7827" y="1604"/>
                </a:moveTo>
                <a:lnTo>
                  <a:pt x="7814" y="1607"/>
                </a:lnTo>
                <a:lnTo>
                  <a:pt x="7800" y="1609"/>
                </a:lnTo>
                <a:lnTo>
                  <a:pt x="7786" y="1614"/>
                </a:lnTo>
                <a:lnTo>
                  <a:pt x="7773" y="1620"/>
                </a:lnTo>
                <a:lnTo>
                  <a:pt x="7759" y="1628"/>
                </a:lnTo>
                <a:lnTo>
                  <a:pt x="7747" y="1639"/>
                </a:lnTo>
                <a:lnTo>
                  <a:pt x="7738" y="1648"/>
                </a:lnTo>
                <a:lnTo>
                  <a:pt x="7730" y="1662"/>
                </a:lnTo>
                <a:lnTo>
                  <a:pt x="7727" y="1668"/>
                </a:lnTo>
                <a:lnTo>
                  <a:pt x="7722" y="1676"/>
                </a:lnTo>
                <a:lnTo>
                  <a:pt x="7720" y="1682"/>
                </a:lnTo>
                <a:lnTo>
                  <a:pt x="7718" y="1689"/>
                </a:lnTo>
                <a:lnTo>
                  <a:pt x="7716" y="1698"/>
                </a:lnTo>
                <a:lnTo>
                  <a:pt x="7716" y="1705"/>
                </a:lnTo>
                <a:lnTo>
                  <a:pt x="7714" y="1712"/>
                </a:lnTo>
                <a:lnTo>
                  <a:pt x="7714" y="1719"/>
                </a:lnTo>
                <a:lnTo>
                  <a:pt x="7716" y="1732"/>
                </a:lnTo>
                <a:lnTo>
                  <a:pt x="7718" y="1748"/>
                </a:lnTo>
                <a:lnTo>
                  <a:pt x="7722" y="1762"/>
                </a:lnTo>
                <a:lnTo>
                  <a:pt x="7730" y="1776"/>
                </a:lnTo>
                <a:lnTo>
                  <a:pt x="7738" y="1790"/>
                </a:lnTo>
                <a:lnTo>
                  <a:pt x="7747" y="1801"/>
                </a:lnTo>
                <a:lnTo>
                  <a:pt x="7759" y="1810"/>
                </a:lnTo>
                <a:lnTo>
                  <a:pt x="7773" y="1817"/>
                </a:lnTo>
                <a:lnTo>
                  <a:pt x="7779" y="1821"/>
                </a:lnTo>
                <a:lnTo>
                  <a:pt x="7786" y="1824"/>
                </a:lnTo>
                <a:lnTo>
                  <a:pt x="7794" y="1826"/>
                </a:lnTo>
                <a:lnTo>
                  <a:pt x="7800" y="1828"/>
                </a:lnTo>
                <a:lnTo>
                  <a:pt x="7807" y="1831"/>
                </a:lnTo>
                <a:lnTo>
                  <a:pt x="7814" y="1833"/>
                </a:lnTo>
                <a:lnTo>
                  <a:pt x="7821" y="1833"/>
                </a:lnTo>
                <a:lnTo>
                  <a:pt x="7827" y="1833"/>
                </a:lnTo>
                <a:lnTo>
                  <a:pt x="7837" y="1833"/>
                </a:lnTo>
                <a:lnTo>
                  <a:pt x="7843" y="1833"/>
                </a:lnTo>
                <a:lnTo>
                  <a:pt x="7850" y="1831"/>
                </a:lnTo>
                <a:lnTo>
                  <a:pt x="7857" y="1828"/>
                </a:lnTo>
                <a:lnTo>
                  <a:pt x="7864" y="1826"/>
                </a:lnTo>
                <a:lnTo>
                  <a:pt x="7871" y="1824"/>
                </a:lnTo>
                <a:lnTo>
                  <a:pt x="7878" y="1821"/>
                </a:lnTo>
                <a:lnTo>
                  <a:pt x="7885" y="1817"/>
                </a:lnTo>
                <a:lnTo>
                  <a:pt x="7898" y="1810"/>
                </a:lnTo>
                <a:lnTo>
                  <a:pt x="7910" y="1801"/>
                </a:lnTo>
                <a:lnTo>
                  <a:pt x="7918" y="1790"/>
                </a:lnTo>
                <a:lnTo>
                  <a:pt x="7928" y="1776"/>
                </a:lnTo>
                <a:lnTo>
                  <a:pt x="7933" y="1762"/>
                </a:lnTo>
                <a:lnTo>
                  <a:pt x="7939" y="1748"/>
                </a:lnTo>
                <a:lnTo>
                  <a:pt x="7942" y="1732"/>
                </a:lnTo>
                <a:lnTo>
                  <a:pt x="7942" y="1719"/>
                </a:lnTo>
                <a:lnTo>
                  <a:pt x="7942" y="1705"/>
                </a:lnTo>
                <a:lnTo>
                  <a:pt x="7939" y="1689"/>
                </a:lnTo>
                <a:lnTo>
                  <a:pt x="7933" y="1676"/>
                </a:lnTo>
                <a:lnTo>
                  <a:pt x="7928" y="1662"/>
                </a:lnTo>
                <a:lnTo>
                  <a:pt x="7923" y="1655"/>
                </a:lnTo>
                <a:lnTo>
                  <a:pt x="7918" y="1648"/>
                </a:lnTo>
                <a:lnTo>
                  <a:pt x="7914" y="1644"/>
                </a:lnTo>
                <a:lnTo>
                  <a:pt x="7910" y="1636"/>
                </a:lnTo>
                <a:lnTo>
                  <a:pt x="7902" y="1632"/>
                </a:lnTo>
                <a:lnTo>
                  <a:pt x="7898" y="1628"/>
                </a:lnTo>
                <a:lnTo>
                  <a:pt x="7891" y="1623"/>
                </a:lnTo>
                <a:lnTo>
                  <a:pt x="7885" y="1620"/>
                </a:lnTo>
                <a:lnTo>
                  <a:pt x="7871" y="1614"/>
                </a:lnTo>
                <a:lnTo>
                  <a:pt x="7857" y="1609"/>
                </a:lnTo>
                <a:lnTo>
                  <a:pt x="7841" y="1607"/>
                </a:lnTo>
                <a:lnTo>
                  <a:pt x="7827" y="1604"/>
                </a:lnTo>
                <a:close/>
                <a:moveTo>
                  <a:pt x="8487" y="2378"/>
                </a:moveTo>
                <a:lnTo>
                  <a:pt x="8474" y="2378"/>
                </a:lnTo>
                <a:lnTo>
                  <a:pt x="8459" y="2381"/>
                </a:lnTo>
                <a:lnTo>
                  <a:pt x="8446" y="2386"/>
                </a:lnTo>
                <a:lnTo>
                  <a:pt x="8432" y="2393"/>
                </a:lnTo>
                <a:lnTo>
                  <a:pt x="8419" y="2402"/>
                </a:lnTo>
                <a:lnTo>
                  <a:pt x="8407" y="2410"/>
                </a:lnTo>
                <a:lnTo>
                  <a:pt x="8398" y="2422"/>
                </a:lnTo>
                <a:lnTo>
                  <a:pt x="8389" y="2436"/>
                </a:lnTo>
                <a:lnTo>
                  <a:pt x="8387" y="2442"/>
                </a:lnTo>
                <a:lnTo>
                  <a:pt x="8382" y="2450"/>
                </a:lnTo>
                <a:lnTo>
                  <a:pt x="8380" y="2456"/>
                </a:lnTo>
                <a:lnTo>
                  <a:pt x="8378" y="2463"/>
                </a:lnTo>
                <a:lnTo>
                  <a:pt x="8375" y="2470"/>
                </a:lnTo>
                <a:lnTo>
                  <a:pt x="8375" y="2477"/>
                </a:lnTo>
                <a:lnTo>
                  <a:pt x="8373" y="2484"/>
                </a:lnTo>
                <a:lnTo>
                  <a:pt x="8373" y="2493"/>
                </a:lnTo>
                <a:lnTo>
                  <a:pt x="8375" y="2506"/>
                </a:lnTo>
                <a:lnTo>
                  <a:pt x="8378" y="2520"/>
                </a:lnTo>
                <a:lnTo>
                  <a:pt x="8382" y="2534"/>
                </a:lnTo>
                <a:lnTo>
                  <a:pt x="8389" y="2548"/>
                </a:lnTo>
                <a:lnTo>
                  <a:pt x="8398" y="2562"/>
                </a:lnTo>
                <a:lnTo>
                  <a:pt x="8407" y="2573"/>
                </a:lnTo>
                <a:lnTo>
                  <a:pt x="8419" y="2582"/>
                </a:lnTo>
                <a:lnTo>
                  <a:pt x="8432" y="2591"/>
                </a:lnTo>
                <a:lnTo>
                  <a:pt x="8439" y="2594"/>
                </a:lnTo>
                <a:lnTo>
                  <a:pt x="8446" y="2598"/>
                </a:lnTo>
                <a:lnTo>
                  <a:pt x="8453" y="2600"/>
                </a:lnTo>
                <a:lnTo>
                  <a:pt x="8459" y="2602"/>
                </a:lnTo>
                <a:lnTo>
                  <a:pt x="8467" y="2605"/>
                </a:lnTo>
                <a:lnTo>
                  <a:pt x="8474" y="2605"/>
                </a:lnTo>
                <a:lnTo>
                  <a:pt x="8480" y="2607"/>
                </a:lnTo>
                <a:lnTo>
                  <a:pt x="8487" y="2607"/>
                </a:lnTo>
                <a:lnTo>
                  <a:pt x="8496" y="2607"/>
                </a:lnTo>
                <a:lnTo>
                  <a:pt x="8503" y="2605"/>
                </a:lnTo>
                <a:lnTo>
                  <a:pt x="8510" y="2605"/>
                </a:lnTo>
                <a:lnTo>
                  <a:pt x="8517" y="2602"/>
                </a:lnTo>
                <a:lnTo>
                  <a:pt x="8523" y="2600"/>
                </a:lnTo>
                <a:lnTo>
                  <a:pt x="8531" y="2598"/>
                </a:lnTo>
                <a:lnTo>
                  <a:pt x="8537" y="2594"/>
                </a:lnTo>
                <a:lnTo>
                  <a:pt x="8544" y="2591"/>
                </a:lnTo>
                <a:lnTo>
                  <a:pt x="8558" y="2582"/>
                </a:lnTo>
                <a:lnTo>
                  <a:pt x="8569" y="2573"/>
                </a:lnTo>
                <a:lnTo>
                  <a:pt x="8579" y="2562"/>
                </a:lnTo>
                <a:lnTo>
                  <a:pt x="8588" y="2548"/>
                </a:lnTo>
                <a:lnTo>
                  <a:pt x="8595" y="2534"/>
                </a:lnTo>
                <a:lnTo>
                  <a:pt x="8599" y="2520"/>
                </a:lnTo>
                <a:lnTo>
                  <a:pt x="8601" y="2506"/>
                </a:lnTo>
                <a:lnTo>
                  <a:pt x="8601" y="2493"/>
                </a:lnTo>
                <a:lnTo>
                  <a:pt x="8601" y="2477"/>
                </a:lnTo>
                <a:lnTo>
                  <a:pt x="8599" y="2463"/>
                </a:lnTo>
                <a:lnTo>
                  <a:pt x="8595" y="2450"/>
                </a:lnTo>
                <a:lnTo>
                  <a:pt x="8588" y="2436"/>
                </a:lnTo>
                <a:lnTo>
                  <a:pt x="8583" y="2429"/>
                </a:lnTo>
                <a:lnTo>
                  <a:pt x="8579" y="2422"/>
                </a:lnTo>
                <a:lnTo>
                  <a:pt x="8574" y="2415"/>
                </a:lnTo>
                <a:lnTo>
                  <a:pt x="8569" y="2410"/>
                </a:lnTo>
                <a:lnTo>
                  <a:pt x="8563" y="2406"/>
                </a:lnTo>
                <a:lnTo>
                  <a:pt x="8558" y="2402"/>
                </a:lnTo>
                <a:lnTo>
                  <a:pt x="8551" y="2397"/>
                </a:lnTo>
                <a:lnTo>
                  <a:pt x="8544" y="2393"/>
                </a:lnTo>
                <a:lnTo>
                  <a:pt x="8531" y="2386"/>
                </a:lnTo>
                <a:lnTo>
                  <a:pt x="8517" y="2381"/>
                </a:lnTo>
                <a:lnTo>
                  <a:pt x="8501" y="2378"/>
                </a:lnTo>
                <a:lnTo>
                  <a:pt x="8487" y="2378"/>
                </a:lnTo>
                <a:close/>
                <a:moveTo>
                  <a:pt x="9448" y="2011"/>
                </a:moveTo>
                <a:lnTo>
                  <a:pt x="9434" y="2011"/>
                </a:lnTo>
                <a:lnTo>
                  <a:pt x="9421" y="2013"/>
                </a:lnTo>
                <a:lnTo>
                  <a:pt x="9405" y="2018"/>
                </a:lnTo>
                <a:lnTo>
                  <a:pt x="9391" y="2025"/>
                </a:lnTo>
                <a:lnTo>
                  <a:pt x="9380" y="2034"/>
                </a:lnTo>
                <a:lnTo>
                  <a:pt x="9369" y="2043"/>
                </a:lnTo>
                <a:lnTo>
                  <a:pt x="9357" y="2054"/>
                </a:lnTo>
                <a:lnTo>
                  <a:pt x="9350" y="2069"/>
                </a:lnTo>
                <a:lnTo>
                  <a:pt x="9345" y="2075"/>
                </a:lnTo>
                <a:lnTo>
                  <a:pt x="9343" y="2082"/>
                </a:lnTo>
                <a:lnTo>
                  <a:pt x="9341" y="2089"/>
                </a:lnTo>
                <a:lnTo>
                  <a:pt x="9339" y="2096"/>
                </a:lnTo>
                <a:lnTo>
                  <a:pt x="9337" y="2102"/>
                </a:lnTo>
                <a:lnTo>
                  <a:pt x="9334" y="2109"/>
                </a:lnTo>
                <a:lnTo>
                  <a:pt x="9334" y="2116"/>
                </a:lnTo>
                <a:lnTo>
                  <a:pt x="9334" y="2125"/>
                </a:lnTo>
                <a:lnTo>
                  <a:pt x="9334" y="2139"/>
                </a:lnTo>
                <a:lnTo>
                  <a:pt x="9339" y="2153"/>
                </a:lnTo>
                <a:lnTo>
                  <a:pt x="9343" y="2166"/>
                </a:lnTo>
                <a:lnTo>
                  <a:pt x="9350" y="2180"/>
                </a:lnTo>
                <a:lnTo>
                  <a:pt x="9357" y="2193"/>
                </a:lnTo>
                <a:lnTo>
                  <a:pt x="9369" y="2205"/>
                </a:lnTo>
                <a:lnTo>
                  <a:pt x="9380" y="2214"/>
                </a:lnTo>
                <a:lnTo>
                  <a:pt x="9391" y="2223"/>
                </a:lnTo>
                <a:lnTo>
                  <a:pt x="9398" y="2225"/>
                </a:lnTo>
                <a:lnTo>
                  <a:pt x="9405" y="2230"/>
                </a:lnTo>
                <a:lnTo>
                  <a:pt x="9412" y="2233"/>
                </a:lnTo>
                <a:lnTo>
                  <a:pt x="9418" y="2235"/>
                </a:lnTo>
                <a:lnTo>
                  <a:pt x="9426" y="2237"/>
                </a:lnTo>
                <a:lnTo>
                  <a:pt x="9432" y="2237"/>
                </a:lnTo>
                <a:lnTo>
                  <a:pt x="9442" y="2239"/>
                </a:lnTo>
                <a:lnTo>
                  <a:pt x="9448" y="2239"/>
                </a:lnTo>
                <a:lnTo>
                  <a:pt x="9455" y="2239"/>
                </a:lnTo>
                <a:lnTo>
                  <a:pt x="9462" y="2237"/>
                </a:lnTo>
                <a:lnTo>
                  <a:pt x="9471" y="2237"/>
                </a:lnTo>
                <a:lnTo>
                  <a:pt x="9478" y="2235"/>
                </a:lnTo>
                <a:lnTo>
                  <a:pt x="9485" y="2233"/>
                </a:lnTo>
                <a:lnTo>
                  <a:pt x="9492" y="2230"/>
                </a:lnTo>
                <a:lnTo>
                  <a:pt x="9498" y="2225"/>
                </a:lnTo>
                <a:lnTo>
                  <a:pt x="9506" y="2223"/>
                </a:lnTo>
                <a:lnTo>
                  <a:pt x="9517" y="2214"/>
                </a:lnTo>
                <a:lnTo>
                  <a:pt x="9528" y="2205"/>
                </a:lnTo>
                <a:lnTo>
                  <a:pt x="9540" y="2193"/>
                </a:lnTo>
                <a:lnTo>
                  <a:pt x="9546" y="2180"/>
                </a:lnTo>
                <a:lnTo>
                  <a:pt x="9554" y="2166"/>
                </a:lnTo>
                <a:lnTo>
                  <a:pt x="9558" y="2153"/>
                </a:lnTo>
                <a:lnTo>
                  <a:pt x="9560" y="2139"/>
                </a:lnTo>
                <a:lnTo>
                  <a:pt x="9562" y="2125"/>
                </a:lnTo>
                <a:lnTo>
                  <a:pt x="9560" y="2109"/>
                </a:lnTo>
                <a:lnTo>
                  <a:pt x="9558" y="2096"/>
                </a:lnTo>
                <a:lnTo>
                  <a:pt x="9554" y="2082"/>
                </a:lnTo>
                <a:lnTo>
                  <a:pt x="9546" y="2069"/>
                </a:lnTo>
                <a:lnTo>
                  <a:pt x="9542" y="2061"/>
                </a:lnTo>
                <a:lnTo>
                  <a:pt x="9538" y="2054"/>
                </a:lnTo>
                <a:lnTo>
                  <a:pt x="9533" y="2048"/>
                </a:lnTo>
                <a:lnTo>
                  <a:pt x="9528" y="2043"/>
                </a:lnTo>
                <a:lnTo>
                  <a:pt x="9524" y="2038"/>
                </a:lnTo>
                <a:lnTo>
                  <a:pt x="9517" y="2034"/>
                </a:lnTo>
                <a:lnTo>
                  <a:pt x="9510" y="2029"/>
                </a:lnTo>
                <a:lnTo>
                  <a:pt x="9506" y="2025"/>
                </a:lnTo>
                <a:lnTo>
                  <a:pt x="9490" y="2018"/>
                </a:lnTo>
                <a:lnTo>
                  <a:pt x="9476" y="2013"/>
                </a:lnTo>
                <a:lnTo>
                  <a:pt x="9462" y="2011"/>
                </a:lnTo>
                <a:lnTo>
                  <a:pt x="9448" y="2011"/>
                </a:lnTo>
                <a:close/>
                <a:moveTo>
                  <a:pt x="10172" y="1356"/>
                </a:moveTo>
                <a:lnTo>
                  <a:pt x="10159" y="1356"/>
                </a:lnTo>
                <a:lnTo>
                  <a:pt x="10144" y="1358"/>
                </a:lnTo>
                <a:lnTo>
                  <a:pt x="10128" y="1363"/>
                </a:lnTo>
                <a:lnTo>
                  <a:pt x="10115" y="1370"/>
                </a:lnTo>
                <a:lnTo>
                  <a:pt x="10103" y="1379"/>
                </a:lnTo>
                <a:lnTo>
                  <a:pt x="10092" y="1388"/>
                </a:lnTo>
                <a:lnTo>
                  <a:pt x="10081" y="1399"/>
                </a:lnTo>
                <a:lnTo>
                  <a:pt x="10074" y="1411"/>
                </a:lnTo>
                <a:lnTo>
                  <a:pt x="10069" y="1418"/>
                </a:lnTo>
                <a:lnTo>
                  <a:pt x="10067" y="1427"/>
                </a:lnTo>
                <a:lnTo>
                  <a:pt x="10065" y="1434"/>
                </a:lnTo>
                <a:lnTo>
                  <a:pt x="10063" y="1440"/>
                </a:lnTo>
                <a:lnTo>
                  <a:pt x="10060" y="1448"/>
                </a:lnTo>
                <a:lnTo>
                  <a:pt x="10058" y="1454"/>
                </a:lnTo>
                <a:lnTo>
                  <a:pt x="10058" y="1461"/>
                </a:lnTo>
                <a:lnTo>
                  <a:pt x="10058" y="1470"/>
                </a:lnTo>
                <a:lnTo>
                  <a:pt x="10058" y="1484"/>
                </a:lnTo>
                <a:lnTo>
                  <a:pt x="10063" y="1497"/>
                </a:lnTo>
                <a:lnTo>
                  <a:pt x="10067" y="1512"/>
                </a:lnTo>
                <a:lnTo>
                  <a:pt x="10074" y="1525"/>
                </a:lnTo>
                <a:lnTo>
                  <a:pt x="10081" y="1539"/>
                </a:lnTo>
                <a:lnTo>
                  <a:pt x="10092" y="1550"/>
                </a:lnTo>
                <a:lnTo>
                  <a:pt x="10103" y="1559"/>
                </a:lnTo>
                <a:lnTo>
                  <a:pt x="10115" y="1568"/>
                </a:lnTo>
                <a:lnTo>
                  <a:pt x="10122" y="1571"/>
                </a:lnTo>
                <a:lnTo>
                  <a:pt x="10128" y="1575"/>
                </a:lnTo>
                <a:lnTo>
                  <a:pt x="10135" y="1577"/>
                </a:lnTo>
                <a:lnTo>
                  <a:pt x="10143" y="1580"/>
                </a:lnTo>
                <a:lnTo>
                  <a:pt x="10149" y="1582"/>
                </a:lnTo>
                <a:lnTo>
                  <a:pt x="10159" y="1582"/>
                </a:lnTo>
                <a:lnTo>
                  <a:pt x="10165" y="1584"/>
                </a:lnTo>
                <a:lnTo>
                  <a:pt x="10172" y="1584"/>
                </a:lnTo>
                <a:lnTo>
                  <a:pt x="10179" y="1584"/>
                </a:lnTo>
                <a:lnTo>
                  <a:pt x="10186" y="1582"/>
                </a:lnTo>
                <a:lnTo>
                  <a:pt x="10195" y="1582"/>
                </a:lnTo>
                <a:lnTo>
                  <a:pt x="10202" y="1580"/>
                </a:lnTo>
                <a:lnTo>
                  <a:pt x="10208" y="1577"/>
                </a:lnTo>
                <a:lnTo>
                  <a:pt x="10215" y="1575"/>
                </a:lnTo>
                <a:lnTo>
                  <a:pt x="10222" y="1571"/>
                </a:lnTo>
                <a:lnTo>
                  <a:pt x="10229" y="1568"/>
                </a:lnTo>
                <a:lnTo>
                  <a:pt x="10240" y="1559"/>
                </a:lnTo>
                <a:lnTo>
                  <a:pt x="10251" y="1550"/>
                </a:lnTo>
                <a:lnTo>
                  <a:pt x="10263" y="1539"/>
                </a:lnTo>
                <a:lnTo>
                  <a:pt x="10270" y="1525"/>
                </a:lnTo>
                <a:lnTo>
                  <a:pt x="10277" y="1512"/>
                </a:lnTo>
                <a:lnTo>
                  <a:pt x="10282" y="1497"/>
                </a:lnTo>
                <a:lnTo>
                  <a:pt x="10286" y="1484"/>
                </a:lnTo>
                <a:lnTo>
                  <a:pt x="10286" y="1470"/>
                </a:lnTo>
                <a:lnTo>
                  <a:pt x="10286" y="1454"/>
                </a:lnTo>
                <a:lnTo>
                  <a:pt x="10282" y="1440"/>
                </a:lnTo>
                <a:lnTo>
                  <a:pt x="10277" y="1427"/>
                </a:lnTo>
                <a:lnTo>
                  <a:pt x="10270" y="1411"/>
                </a:lnTo>
                <a:lnTo>
                  <a:pt x="10266" y="1406"/>
                </a:lnTo>
                <a:lnTo>
                  <a:pt x="10263" y="1399"/>
                </a:lnTo>
                <a:lnTo>
                  <a:pt x="10256" y="1392"/>
                </a:lnTo>
                <a:lnTo>
                  <a:pt x="10251" y="1388"/>
                </a:lnTo>
                <a:lnTo>
                  <a:pt x="10247" y="1383"/>
                </a:lnTo>
                <a:lnTo>
                  <a:pt x="10240" y="1379"/>
                </a:lnTo>
                <a:lnTo>
                  <a:pt x="10235" y="1374"/>
                </a:lnTo>
                <a:lnTo>
                  <a:pt x="10229" y="1370"/>
                </a:lnTo>
                <a:lnTo>
                  <a:pt x="10213" y="1363"/>
                </a:lnTo>
                <a:lnTo>
                  <a:pt x="10199" y="1358"/>
                </a:lnTo>
                <a:lnTo>
                  <a:pt x="10186" y="1356"/>
                </a:lnTo>
                <a:lnTo>
                  <a:pt x="10172" y="1356"/>
                </a:lnTo>
                <a:close/>
                <a:moveTo>
                  <a:pt x="10676" y="2347"/>
                </a:moveTo>
                <a:lnTo>
                  <a:pt x="10663" y="2347"/>
                </a:lnTo>
                <a:lnTo>
                  <a:pt x="10649" y="2349"/>
                </a:lnTo>
                <a:lnTo>
                  <a:pt x="10636" y="2354"/>
                </a:lnTo>
                <a:lnTo>
                  <a:pt x="10622" y="2361"/>
                </a:lnTo>
                <a:lnTo>
                  <a:pt x="10608" y="2370"/>
                </a:lnTo>
                <a:lnTo>
                  <a:pt x="10596" y="2378"/>
                </a:lnTo>
                <a:lnTo>
                  <a:pt x="10588" y="2390"/>
                </a:lnTo>
                <a:lnTo>
                  <a:pt x="10578" y="2402"/>
                </a:lnTo>
                <a:lnTo>
                  <a:pt x="10576" y="2409"/>
                </a:lnTo>
                <a:lnTo>
                  <a:pt x="10572" y="2415"/>
                </a:lnTo>
                <a:lnTo>
                  <a:pt x="10569" y="2422"/>
                </a:lnTo>
                <a:lnTo>
                  <a:pt x="10567" y="2431"/>
                </a:lnTo>
                <a:lnTo>
                  <a:pt x="10564" y="2438"/>
                </a:lnTo>
                <a:lnTo>
                  <a:pt x="10564" y="2445"/>
                </a:lnTo>
                <a:lnTo>
                  <a:pt x="10562" y="2452"/>
                </a:lnTo>
                <a:lnTo>
                  <a:pt x="10562" y="2461"/>
                </a:lnTo>
                <a:lnTo>
                  <a:pt x="10564" y="2474"/>
                </a:lnTo>
                <a:lnTo>
                  <a:pt x="10567" y="2488"/>
                </a:lnTo>
                <a:lnTo>
                  <a:pt x="10572" y="2502"/>
                </a:lnTo>
                <a:lnTo>
                  <a:pt x="10578" y="2516"/>
                </a:lnTo>
                <a:lnTo>
                  <a:pt x="10588" y="2530"/>
                </a:lnTo>
                <a:lnTo>
                  <a:pt x="10596" y="2541"/>
                </a:lnTo>
                <a:lnTo>
                  <a:pt x="10608" y="2550"/>
                </a:lnTo>
                <a:lnTo>
                  <a:pt x="10620" y="2559"/>
                </a:lnTo>
                <a:lnTo>
                  <a:pt x="10626" y="2562"/>
                </a:lnTo>
                <a:lnTo>
                  <a:pt x="10633" y="2563"/>
                </a:lnTo>
                <a:lnTo>
                  <a:pt x="10640" y="2568"/>
                </a:lnTo>
                <a:lnTo>
                  <a:pt x="10649" y="2570"/>
                </a:lnTo>
                <a:lnTo>
                  <a:pt x="10656" y="2570"/>
                </a:lnTo>
                <a:lnTo>
                  <a:pt x="10663" y="2573"/>
                </a:lnTo>
                <a:lnTo>
                  <a:pt x="10669" y="2573"/>
                </a:lnTo>
                <a:lnTo>
                  <a:pt x="10676" y="2575"/>
                </a:lnTo>
                <a:lnTo>
                  <a:pt x="10684" y="2573"/>
                </a:lnTo>
                <a:lnTo>
                  <a:pt x="10692" y="2573"/>
                </a:lnTo>
                <a:lnTo>
                  <a:pt x="10700" y="2570"/>
                </a:lnTo>
                <a:lnTo>
                  <a:pt x="10706" y="2570"/>
                </a:lnTo>
                <a:lnTo>
                  <a:pt x="10713" y="2568"/>
                </a:lnTo>
                <a:lnTo>
                  <a:pt x="10720" y="2563"/>
                </a:lnTo>
                <a:lnTo>
                  <a:pt x="10727" y="2562"/>
                </a:lnTo>
                <a:lnTo>
                  <a:pt x="10733" y="2559"/>
                </a:lnTo>
                <a:lnTo>
                  <a:pt x="10747" y="2550"/>
                </a:lnTo>
                <a:lnTo>
                  <a:pt x="10757" y="2541"/>
                </a:lnTo>
                <a:lnTo>
                  <a:pt x="10768" y="2530"/>
                </a:lnTo>
                <a:lnTo>
                  <a:pt x="10775" y="2516"/>
                </a:lnTo>
                <a:lnTo>
                  <a:pt x="10781" y="2502"/>
                </a:lnTo>
                <a:lnTo>
                  <a:pt x="10789" y="2488"/>
                </a:lnTo>
                <a:lnTo>
                  <a:pt x="10791" y="2474"/>
                </a:lnTo>
                <a:lnTo>
                  <a:pt x="10791" y="2461"/>
                </a:lnTo>
                <a:lnTo>
                  <a:pt x="10791" y="2445"/>
                </a:lnTo>
                <a:lnTo>
                  <a:pt x="10789" y="2431"/>
                </a:lnTo>
                <a:lnTo>
                  <a:pt x="10781" y="2415"/>
                </a:lnTo>
                <a:lnTo>
                  <a:pt x="10775" y="2402"/>
                </a:lnTo>
                <a:lnTo>
                  <a:pt x="10773" y="2394"/>
                </a:lnTo>
                <a:lnTo>
                  <a:pt x="10768" y="2390"/>
                </a:lnTo>
                <a:lnTo>
                  <a:pt x="10763" y="2383"/>
                </a:lnTo>
                <a:lnTo>
                  <a:pt x="10757" y="2378"/>
                </a:lnTo>
                <a:lnTo>
                  <a:pt x="10752" y="2372"/>
                </a:lnTo>
                <a:lnTo>
                  <a:pt x="10745" y="2367"/>
                </a:lnTo>
                <a:lnTo>
                  <a:pt x="10741" y="2365"/>
                </a:lnTo>
                <a:lnTo>
                  <a:pt x="10733" y="2361"/>
                </a:lnTo>
                <a:lnTo>
                  <a:pt x="10720" y="2354"/>
                </a:lnTo>
                <a:lnTo>
                  <a:pt x="10706" y="2349"/>
                </a:lnTo>
                <a:lnTo>
                  <a:pt x="10690" y="2347"/>
                </a:lnTo>
                <a:lnTo>
                  <a:pt x="10676" y="2347"/>
                </a:lnTo>
                <a:close/>
                <a:moveTo>
                  <a:pt x="11394" y="1927"/>
                </a:moveTo>
                <a:lnTo>
                  <a:pt x="11378" y="1927"/>
                </a:lnTo>
                <a:lnTo>
                  <a:pt x="11364" y="1931"/>
                </a:lnTo>
                <a:lnTo>
                  <a:pt x="11350" y="1936"/>
                </a:lnTo>
                <a:lnTo>
                  <a:pt x="11336" y="1941"/>
                </a:lnTo>
                <a:lnTo>
                  <a:pt x="11322" y="1949"/>
                </a:lnTo>
                <a:lnTo>
                  <a:pt x="11311" y="1959"/>
                </a:lnTo>
                <a:lnTo>
                  <a:pt x="11302" y="1970"/>
                </a:lnTo>
                <a:lnTo>
                  <a:pt x="11295" y="1984"/>
                </a:lnTo>
                <a:lnTo>
                  <a:pt x="11290" y="1991"/>
                </a:lnTo>
                <a:lnTo>
                  <a:pt x="11288" y="1997"/>
                </a:lnTo>
                <a:lnTo>
                  <a:pt x="11284" y="2005"/>
                </a:lnTo>
                <a:lnTo>
                  <a:pt x="11282" y="2011"/>
                </a:lnTo>
                <a:lnTo>
                  <a:pt x="11282" y="2018"/>
                </a:lnTo>
                <a:lnTo>
                  <a:pt x="11279" y="2027"/>
                </a:lnTo>
                <a:lnTo>
                  <a:pt x="11279" y="2034"/>
                </a:lnTo>
                <a:lnTo>
                  <a:pt x="11279" y="2041"/>
                </a:lnTo>
                <a:lnTo>
                  <a:pt x="11279" y="2054"/>
                </a:lnTo>
                <a:lnTo>
                  <a:pt x="11282" y="2069"/>
                </a:lnTo>
                <a:lnTo>
                  <a:pt x="11286" y="2084"/>
                </a:lnTo>
                <a:lnTo>
                  <a:pt x="11293" y="2098"/>
                </a:lnTo>
                <a:lnTo>
                  <a:pt x="11302" y="2109"/>
                </a:lnTo>
                <a:lnTo>
                  <a:pt x="11311" y="2121"/>
                </a:lnTo>
                <a:lnTo>
                  <a:pt x="11322" y="2132"/>
                </a:lnTo>
                <a:lnTo>
                  <a:pt x="11336" y="2139"/>
                </a:lnTo>
                <a:lnTo>
                  <a:pt x="11343" y="2144"/>
                </a:lnTo>
                <a:lnTo>
                  <a:pt x="11350" y="2146"/>
                </a:lnTo>
                <a:lnTo>
                  <a:pt x="11357" y="2148"/>
                </a:lnTo>
                <a:lnTo>
                  <a:pt x="11364" y="2150"/>
                </a:lnTo>
                <a:lnTo>
                  <a:pt x="11370" y="2153"/>
                </a:lnTo>
                <a:lnTo>
                  <a:pt x="11378" y="2155"/>
                </a:lnTo>
                <a:lnTo>
                  <a:pt x="11384" y="2155"/>
                </a:lnTo>
                <a:lnTo>
                  <a:pt x="11394" y="2155"/>
                </a:lnTo>
                <a:lnTo>
                  <a:pt x="11400" y="2155"/>
                </a:lnTo>
                <a:lnTo>
                  <a:pt x="11407" y="2155"/>
                </a:lnTo>
                <a:lnTo>
                  <a:pt x="11414" y="2153"/>
                </a:lnTo>
                <a:lnTo>
                  <a:pt x="11421" y="2150"/>
                </a:lnTo>
                <a:lnTo>
                  <a:pt x="11427" y="2148"/>
                </a:lnTo>
                <a:lnTo>
                  <a:pt x="11437" y="2146"/>
                </a:lnTo>
                <a:lnTo>
                  <a:pt x="11443" y="2144"/>
                </a:lnTo>
                <a:lnTo>
                  <a:pt x="11450" y="2139"/>
                </a:lnTo>
                <a:lnTo>
                  <a:pt x="11462" y="2132"/>
                </a:lnTo>
                <a:lnTo>
                  <a:pt x="11473" y="2121"/>
                </a:lnTo>
                <a:lnTo>
                  <a:pt x="11482" y="2109"/>
                </a:lnTo>
                <a:lnTo>
                  <a:pt x="11491" y="2098"/>
                </a:lnTo>
                <a:lnTo>
                  <a:pt x="11498" y="2084"/>
                </a:lnTo>
                <a:lnTo>
                  <a:pt x="11503" y="2069"/>
                </a:lnTo>
                <a:lnTo>
                  <a:pt x="11505" y="2054"/>
                </a:lnTo>
                <a:lnTo>
                  <a:pt x="11507" y="2041"/>
                </a:lnTo>
                <a:lnTo>
                  <a:pt x="11505" y="2027"/>
                </a:lnTo>
                <a:lnTo>
                  <a:pt x="11503" y="2011"/>
                </a:lnTo>
                <a:lnTo>
                  <a:pt x="11498" y="1997"/>
                </a:lnTo>
                <a:lnTo>
                  <a:pt x="11491" y="1984"/>
                </a:lnTo>
                <a:lnTo>
                  <a:pt x="11487" y="1977"/>
                </a:lnTo>
                <a:lnTo>
                  <a:pt x="11482" y="1970"/>
                </a:lnTo>
                <a:lnTo>
                  <a:pt x="11478" y="1965"/>
                </a:lnTo>
                <a:lnTo>
                  <a:pt x="11473" y="1959"/>
                </a:lnTo>
                <a:lnTo>
                  <a:pt x="11469" y="1954"/>
                </a:lnTo>
                <a:lnTo>
                  <a:pt x="11462" y="1949"/>
                </a:lnTo>
                <a:lnTo>
                  <a:pt x="11455" y="1945"/>
                </a:lnTo>
                <a:lnTo>
                  <a:pt x="11448" y="1941"/>
                </a:lnTo>
                <a:lnTo>
                  <a:pt x="11434" y="1936"/>
                </a:lnTo>
                <a:lnTo>
                  <a:pt x="11421" y="1931"/>
                </a:lnTo>
                <a:lnTo>
                  <a:pt x="11407" y="1927"/>
                </a:lnTo>
                <a:lnTo>
                  <a:pt x="11394" y="1927"/>
                </a:lnTo>
                <a:close/>
                <a:moveTo>
                  <a:pt x="11834" y="1450"/>
                </a:moveTo>
                <a:lnTo>
                  <a:pt x="11820" y="1450"/>
                </a:lnTo>
                <a:lnTo>
                  <a:pt x="11807" y="1452"/>
                </a:lnTo>
                <a:lnTo>
                  <a:pt x="11793" y="1456"/>
                </a:lnTo>
                <a:lnTo>
                  <a:pt x="11779" y="1464"/>
                </a:lnTo>
                <a:lnTo>
                  <a:pt x="11766" y="1472"/>
                </a:lnTo>
                <a:lnTo>
                  <a:pt x="11754" y="1481"/>
                </a:lnTo>
                <a:lnTo>
                  <a:pt x="11745" y="1493"/>
                </a:lnTo>
                <a:lnTo>
                  <a:pt x="11735" y="1507"/>
                </a:lnTo>
                <a:lnTo>
                  <a:pt x="11734" y="1513"/>
                </a:lnTo>
                <a:lnTo>
                  <a:pt x="11729" y="1520"/>
                </a:lnTo>
                <a:lnTo>
                  <a:pt x="11727" y="1528"/>
                </a:lnTo>
                <a:lnTo>
                  <a:pt x="11724" y="1534"/>
                </a:lnTo>
                <a:lnTo>
                  <a:pt x="11722" y="1541"/>
                </a:lnTo>
                <a:lnTo>
                  <a:pt x="11722" y="1548"/>
                </a:lnTo>
                <a:lnTo>
                  <a:pt x="11719" y="1555"/>
                </a:lnTo>
                <a:lnTo>
                  <a:pt x="11719" y="1564"/>
                </a:lnTo>
                <a:lnTo>
                  <a:pt x="11722" y="1577"/>
                </a:lnTo>
                <a:lnTo>
                  <a:pt x="11724" y="1591"/>
                </a:lnTo>
                <a:lnTo>
                  <a:pt x="11729" y="1604"/>
                </a:lnTo>
                <a:lnTo>
                  <a:pt x="11735" y="1619"/>
                </a:lnTo>
                <a:lnTo>
                  <a:pt x="11745" y="1632"/>
                </a:lnTo>
                <a:lnTo>
                  <a:pt x="11754" y="1644"/>
                </a:lnTo>
                <a:lnTo>
                  <a:pt x="11766" y="1652"/>
                </a:lnTo>
                <a:lnTo>
                  <a:pt x="11779" y="1662"/>
                </a:lnTo>
                <a:lnTo>
                  <a:pt x="11786" y="1664"/>
                </a:lnTo>
                <a:lnTo>
                  <a:pt x="11793" y="1668"/>
                </a:lnTo>
                <a:lnTo>
                  <a:pt x="11799" y="1671"/>
                </a:lnTo>
                <a:lnTo>
                  <a:pt x="11807" y="1673"/>
                </a:lnTo>
                <a:lnTo>
                  <a:pt x="11813" y="1676"/>
                </a:lnTo>
                <a:lnTo>
                  <a:pt x="11820" y="1676"/>
                </a:lnTo>
                <a:lnTo>
                  <a:pt x="11827" y="1678"/>
                </a:lnTo>
                <a:lnTo>
                  <a:pt x="11834" y="1678"/>
                </a:lnTo>
                <a:lnTo>
                  <a:pt x="11843" y="1678"/>
                </a:lnTo>
                <a:lnTo>
                  <a:pt x="11850" y="1676"/>
                </a:lnTo>
                <a:lnTo>
                  <a:pt x="11857" y="1676"/>
                </a:lnTo>
                <a:lnTo>
                  <a:pt x="11863" y="1673"/>
                </a:lnTo>
                <a:lnTo>
                  <a:pt x="11871" y="1671"/>
                </a:lnTo>
                <a:lnTo>
                  <a:pt x="11877" y="1668"/>
                </a:lnTo>
                <a:lnTo>
                  <a:pt x="11884" y="1664"/>
                </a:lnTo>
                <a:lnTo>
                  <a:pt x="11891" y="1662"/>
                </a:lnTo>
                <a:lnTo>
                  <a:pt x="11905" y="1652"/>
                </a:lnTo>
                <a:lnTo>
                  <a:pt x="11916" y="1644"/>
                </a:lnTo>
                <a:lnTo>
                  <a:pt x="11925" y="1632"/>
                </a:lnTo>
                <a:lnTo>
                  <a:pt x="11935" y="1619"/>
                </a:lnTo>
                <a:lnTo>
                  <a:pt x="11941" y="1604"/>
                </a:lnTo>
                <a:lnTo>
                  <a:pt x="11946" y="1591"/>
                </a:lnTo>
                <a:lnTo>
                  <a:pt x="11948" y="1577"/>
                </a:lnTo>
                <a:lnTo>
                  <a:pt x="11948" y="1564"/>
                </a:lnTo>
                <a:lnTo>
                  <a:pt x="11948" y="1548"/>
                </a:lnTo>
                <a:lnTo>
                  <a:pt x="11946" y="1534"/>
                </a:lnTo>
                <a:lnTo>
                  <a:pt x="11941" y="1520"/>
                </a:lnTo>
                <a:lnTo>
                  <a:pt x="11935" y="1507"/>
                </a:lnTo>
                <a:lnTo>
                  <a:pt x="11930" y="1500"/>
                </a:lnTo>
                <a:lnTo>
                  <a:pt x="11925" y="1493"/>
                </a:lnTo>
                <a:lnTo>
                  <a:pt x="11920" y="1486"/>
                </a:lnTo>
                <a:lnTo>
                  <a:pt x="11916" y="1481"/>
                </a:lnTo>
                <a:lnTo>
                  <a:pt x="11909" y="1477"/>
                </a:lnTo>
                <a:lnTo>
                  <a:pt x="11905" y="1472"/>
                </a:lnTo>
                <a:lnTo>
                  <a:pt x="11898" y="1468"/>
                </a:lnTo>
                <a:lnTo>
                  <a:pt x="11891" y="1464"/>
                </a:lnTo>
                <a:lnTo>
                  <a:pt x="11877" y="1456"/>
                </a:lnTo>
                <a:lnTo>
                  <a:pt x="11863" y="1452"/>
                </a:lnTo>
                <a:lnTo>
                  <a:pt x="11847" y="1450"/>
                </a:lnTo>
                <a:lnTo>
                  <a:pt x="11834" y="1450"/>
                </a:lnTo>
                <a:close/>
                <a:moveTo>
                  <a:pt x="12375" y="3041"/>
                </a:moveTo>
                <a:lnTo>
                  <a:pt x="12361" y="3041"/>
                </a:lnTo>
                <a:lnTo>
                  <a:pt x="12345" y="3045"/>
                </a:lnTo>
                <a:lnTo>
                  <a:pt x="12332" y="3050"/>
                </a:lnTo>
                <a:lnTo>
                  <a:pt x="12318" y="3055"/>
                </a:lnTo>
                <a:lnTo>
                  <a:pt x="12307" y="3063"/>
                </a:lnTo>
                <a:lnTo>
                  <a:pt x="12295" y="3073"/>
                </a:lnTo>
                <a:lnTo>
                  <a:pt x="12284" y="3084"/>
                </a:lnTo>
                <a:lnTo>
                  <a:pt x="12276" y="3098"/>
                </a:lnTo>
                <a:lnTo>
                  <a:pt x="12272" y="3104"/>
                </a:lnTo>
                <a:lnTo>
                  <a:pt x="12270" y="3111"/>
                </a:lnTo>
                <a:lnTo>
                  <a:pt x="12268" y="3119"/>
                </a:lnTo>
                <a:lnTo>
                  <a:pt x="12265" y="3125"/>
                </a:lnTo>
                <a:lnTo>
                  <a:pt x="12263" y="3132"/>
                </a:lnTo>
                <a:lnTo>
                  <a:pt x="12260" y="3139"/>
                </a:lnTo>
                <a:lnTo>
                  <a:pt x="12260" y="3148"/>
                </a:lnTo>
                <a:lnTo>
                  <a:pt x="12260" y="3155"/>
                </a:lnTo>
                <a:lnTo>
                  <a:pt x="12260" y="3168"/>
                </a:lnTo>
                <a:lnTo>
                  <a:pt x="12263" y="3182"/>
                </a:lnTo>
                <a:lnTo>
                  <a:pt x="12270" y="3196"/>
                </a:lnTo>
                <a:lnTo>
                  <a:pt x="12276" y="3210"/>
                </a:lnTo>
                <a:lnTo>
                  <a:pt x="12284" y="3224"/>
                </a:lnTo>
                <a:lnTo>
                  <a:pt x="12295" y="3235"/>
                </a:lnTo>
                <a:lnTo>
                  <a:pt x="12307" y="3244"/>
                </a:lnTo>
                <a:lnTo>
                  <a:pt x="12318" y="3253"/>
                </a:lnTo>
                <a:lnTo>
                  <a:pt x="12324" y="3258"/>
                </a:lnTo>
                <a:lnTo>
                  <a:pt x="12332" y="3260"/>
                </a:lnTo>
                <a:lnTo>
                  <a:pt x="12338" y="3262"/>
                </a:lnTo>
                <a:lnTo>
                  <a:pt x="12345" y="3264"/>
                </a:lnTo>
                <a:lnTo>
                  <a:pt x="12352" y="3267"/>
                </a:lnTo>
                <a:lnTo>
                  <a:pt x="12359" y="3267"/>
                </a:lnTo>
                <a:lnTo>
                  <a:pt x="12368" y="3269"/>
                </a:lnTo>
                <a:lnTo>
                  <a:pt x="12375" y="3269"/>
                </a:lnTo>
                <a:lnTo>
                  <a:pt x="12382" y="3269"/>
                </a:lnTo>
                <a:lnTo>
                  <a:pt x="12388" y="3267"/>
                </a:lnTo>
                <a:lnTo>
                  <a:pt x="12396" y="3267"/>
                </a:lnTo>
                <a:lnTo>
                  <a:pt x="12404" y="3264"/>
                </a:lnTo>
                <a:lnTo>
                  <a:pt x="12412" y="3262"/>
                </a:lnTo>
                <a:lnTo>
                  <a:pt x="12418" y="3260"/>
                </a:lnTo>
                <a:lnTo>
                  <a:pt x="12425" y="3258"/>
                </a:lnTo>
                <a:lnTo>
                  <a:pt x="12432" y="3253"/>
                </a:lnTo>
                <a:lnTo>
                  <a:pt x="12444" y="3244"/>
                </a:lnTo>
                <a:lnTo>
                  <a:pt x="12455" y="3235"/>
                </a:lnTo>
                <a:lnTo>
                  <a:pt x="12464" y="3224"/>
                </a:lnTo>
                <a:lnTo>
                  <a:pt x="12473" y="3210"/>
                </a:lnTo>
                <a:lnTo>
                  <a:pt x="12480" y="3196"/>
                </a:lnTo>
                <a:lnTo>
                  <a:pt x="12485" y="3182"/>
                </a:lnTo>
                <a:lnTo>
                  <a:pt x="12487" y="3168"/>
                </a:lnTo>
                <a:lnTo>
                  <a:pt x="12489" y="3155"/>
                </a:lnTo>
                <a:lnTo>
                  <a:pt x="12487" y="3139"/>
                </a:lnTo>
                <a:lnTo>
                  <a:pt x="12485" y="3125"/>
                </a:lnTo>
                <a:lnTo>
                  <a:pt x="12480" y="3111"/>
                </a:lnTo>
                <a:lnTo>
                  <a:pt x="12473" y="3098"/>
                </a:lnTo>
                <a:lnTo>
                  <a:pt x="12468" y="3091"/>
                </a:lnTo>
                <a:lnTo>
                  <a:pt x="12464" y="3084"/>
                </a:lnTo>
                <a:lnTo>
                  <a:pt x="12460" y="3079"/>
                </a:lnTo>
                <a:lnTo>
                  <a:pt x="12455" y="3073"/>
                </a:lnTo>
                <a:lnTo>
                  <a:pt x="12450" y="3068"/>
                </a:lnTo>
                <a:lnTo>
                  <a:pt x="12444" y="3063"/>
                </a:lnTo>
                <a:lnTo>
                  <a:pt x="12436" y="3059"/>
                </a:lnTo>
                <a:lnTo>
                  <a:pt x="12430" y="3055"/>
                </a:lnTo>
                <a:lnTo>
                  <a:pt x="12416" y="3050"/>
                </a:lnTo>
                <a:lnTo>
                  <a:pt x="12402" y="3045"/>
                </a:lnTo>
                <a:lnTo>
                  <a:pt x="12388" y="3041"/>
                </a:lnTo>
                <a:lnTo>
                  <a:pt x="12375" y="3041"/>
                </a:lnTo>
                <a:close/>
                <a:moveTo>
                  <a:pt x="12820" y="2963"/>
                </a:moveTo>
                <a:lnTo>
                  <a:pt x="12806" y="2963"/>
                </a:lnTo>
                <a:lnTo>
                  <a:pt x="12793" y="2966"/>
                </a:lnTo>
                <a:lnTo>
                  <a:pt x="12779" y="2970"/>
                </a:lnTo>
                <a:lnTo>
                  <a:pt x="12765" y="2977"/>
                </a:lnTo>
                <a:lnTo>
                  <a:pt x="12752" y="2986"/>
                </a:lnTo>
                <a:lnTo>
                  <a:pt x="12740" y="2995"/>
                </a:lnTo>
                <a:lnTo>
                  <a:pt x="12731" y="3007"/>
                </a:lnTo>
                <a:lnTo>
                  <a:pt x="12722" y="3020"/>
                </a:lnTo>
                <a:lnTo>
                  <a:pt x="12720" y="3027"/>
                </a:lnTo>
                <a:lnTo>
                  <a:pt x="12715" y="3034"/>
                </a:lnTo>
                <a:lnTo>
                  <a:pt x="12713" y="3041"/>
                </a:lnTo>
                <a:lnTo>
                  <a:pt x="12710" y="3047"/>
                </a:lnTo>
                <a:lnTo>
                  <a:pt x="12710" y="3055"/>
                </a:lnTo>
                <a:lnTo>
                  <a:pt x="12709" y="3061"/>
                </a:lnTo>
                <a:lnTo>
                  <a:pt x="12709" y="3068"/>
                </a:lnTo>
                <a:lnTo>
                  <a:pt x="12706" y="3077"/>
                </a:lnTo>
                <a:lnTo>
                  <a:pt x="12709" y="3091"/>
                </a:lnTo>
                <a:lnTo>
                  <a:pt x="12710" y="3104"/>
                </a:lnTo>
                <a:lnTo>
                  <a:pt x="12715" y="3119"/>
                </a:lnTo>
                <a:lnTo>
                  <a:pt x="12722" y="3132"/>
                </a:lnTo>
                <a:lnTo>
                  <a:pt x="12731" y="3146"/>
                </a:lnTo>
                <a:lnTo>
                  <a:pt x="12740" y="3157"/>
                </a:lnTo>
                <a:lnTo>
                  <a:pt x="12752" y="3167"/>
                </a:lnTo>
                <a:lnTo>
                  <a:pt x="12765" y="3176"/>
                </a:lnTo>
                <a:lnTo>
                  <a:pt x="12772" y="3178"/>
                </a:lnTo>
                <a:lnTo>
                  <a:pt x="12779" y="3182"/>
                </a:lnTo>
                <a:lnTo>
                  <a:pt x="12786" y="3184"/>
                </a:lnTo>
                <a:lnTo>
                  <a:pt x="12793" y="3187"/>
                </a:lnTo>
                <a:lnTo>
                  <a:pt x="12800" y="3189"/>
                </a:lnTo>
                <a:lnTo>
                  <a:pt x="12806" y="3189"/>
                </a:lnTo>
                <a:lnTo>
                  <a:pt x="12813" y="3192"/>
                </a:lnTo>
                <a:lnTo>
                  <a:pt x="12820" y="3192"/>
                </a:lnTo>
                <a:lnTo>
                  <a:pt x="12829" y="3192"/>
                </a:lnTo>
                <a:lnTo>
                  <a:pt x="12836" y="3189"/>
                </a:lnTo>
                <a:lnTo>
                  <a:pt x="12843" y="3189"/>
                </a:lnTo>
                <a:lnTo>
                  <a:pt x="12849" y="3187"/>
                </a:lnTo>
                <a:lnTo>
                  <a:pt x="12857" y="3184"/>
                </a:lnTo>
                <a:lnTo>
                  <a:pt x="12864" y="3182"/>
                </a:lnTo>
                <a:lnTo>
                  <a:pt x="12870" y="3178"/>
                </a:lnTo>
                <a:lnTo>
                  <a:pt x="12877" y="3176"/>
                </a:lnTo>
                <a:lnTo>
                  <a:pt x="12891" y="3167"/>
                </a:lnTo>
                <a:lnTo>
                  <a:pt x="12902" y="3157"/>
                </a:lnTo>
                <a:lnTo>
                  <a:pt x="12911" y="3146"/>
                </a:lnTo>
                <a:lnTo>
                  <a:pt x="12921" y="3132"/>
                </a:lnTo>
                <a:lnTo>
                  <a:pt x="12927" y="3119"/>
                </a:lnTo>
                <a:lnTo>
                  <a:pt x="12932" y="3104"/>
                </a:lnTo>
                <a:lnTo>
                  <a:pt x="12934" y="3091"/>
                </a:lnTo>
                <a:lnTo>
                  <a:pt x="12934" y="3077"/>
                </a:lnTo>
                <a:lnTo>
                  <a:pt x="12934" y="3061"/>
                </a:lnTo>
                <a:lnTo>
                  <a:pt x="12932" y="3047"/>
                </a:lnTo>
                <a:lnTo>
                  <a:pt x="12927" y="3034"/>
                </a:lnTo>
                <a:lnTo>
                  <a:pt x="12921" y="3020"/>
                </a:lnTo>
                <a:lnTo>
                  <a:pt x="12916" y="3013"/>
                </a:lnTo>
                <a:lnTo>
                  <a:pt x="12911" y="3007"/>
                </a:lnTo>
                <a:lnTo>
                  <a:pt x="12907" y="2999"/>
                </a:lnTo>
                <a:lnTo>
                  <a:pt x="12902" y="2995"/>
                </a:lnTo>
                <a:lnTo>
                  <a:pt x="12895" y="2991"/>
                </a:lnTo>
                <a:lnTo>
                  <a:pt x="12891" y="2986"/>
                </a:lnTo>
                <a:lnTo>
                  <a:pt x="12884" y="2981"/>
                </a:lnTo>
                <a:lnTo>
                  <a:pt x="12877" y="2977"/>
                </a:lnTo>
                <a:lnTo>
                  <a:pt x="12864" y="2970"/>
                </a:lnTo>
                <a:lnTo>
                  <a:pt x="12849" y="2966"/>
                </a:lnTo>
                <a:lnTo>
                  <a:pt x="12836" y="2963"/>
                </a:lnTo>
                <a:lnTo>
                  <a:pt x="12820" y="2963"/>
                </a:lnTo>
                <a:close/>
                <a:moveTo>
                  <a:pt x="18251" y="6290"/>
                </a:moveTo>
                <a:lnTo>
                  <a:pt x="18238" y="6290"/>
                </a:lnTo>
                <a:lnTo>
                  <a:pt x="18224" y="6294"/>
                </a:lnTo>
                <a:lnTo>
                  <a:pt x="18210" y="6299"/>
                </a:lnTo>
                <a:lnTo>
                  <a:pt x="18196" y="6303"/>
                </a:lnTo>
                <a:lnTo>
                  <a:pt x="18182" y="6312"/>
                </a:lnTo>
                <a:lnTo>
                  <a:pt x="18171" y="6321"/>
                </a:lnTo>
                <a:lnTo>
                  <a:pt x="18162" y="6333"/>
                </a:lnTo>
                <a:lnTo>
                  <a:pt x="18153" y="6347"/>
                </a:lnTo>
                <a:lnTo>
                  <a:pt x="18149" y="6353"/>
                </a:lnTo>
                <a:lnTo>
                  <a:pt x="18146" y="6360"/>
                </a:lnTo>
                <a:lnTo>
                  <a:pt x="18144" y="6367"/>
                </a:lnTo>
                <a:lnTo>
                  <a:pt x="18141" y="6374"/>
                </a:lnTo>
                <a:lnTo>
                  <a:pt x="18139" y="6381"/>
                </a:lnTo>
                <a:lnTo>
                  <a:pt x="18139" y="6390"/>
                </a:lnTo>
                <a:lnTo>
                  <a:pt x="18137" y="6397"/>
                </a:lnTo>
                <a:lnTo>
                  <a:pt x="18137" y="6403"/>
                </a:lnTo>
                <a:lnTo>
                  <a:pt x="18139" y="6417"/>
                </a:lnTo>
                <a:lnTo>
                  <a:pt x="18141" y="6431"/>
                </a:lnTo>
                <a:lnTo>
                  <a:pt x="18146" y="6444"/>
                </a:lnTo>
                <a:lnTo>
                  <a:pt x="18153" y="6460"/>
                </a:lnTo>
                <a:lnTo>
                  <a:pt x="18162" y="6472"/>
                </a:lnTo>
                <a:lnTo>
                  <a:pt x="18171" y="6483"/>
                </a:lnTo>
                <a:lnTo>
                  <a:pt x="18182" y="6495"/>
                </a:lnTo>
                <a:lnTo>
                  <a:pt x="18194" y="6502"/>
                </a:lnTo>
                <a:lnTo>
                  <a:pt x="18201" y="6507"/>
                </a:lnTo>
                <a:lnTo>
                  <a:pt x="18208" y="6508"/>
                </a:lnTo>
                <a:lnTo>
                  <a:pt x="18214" y="6511"/>
                </a:lnTo>
                <a:lnTo>
                  <a:pt x="18222" y="6513"/>
                </a:lnTo>
                <a:lnTo>
                  <a:pt x="18230" y="6515"/>
                </a:lnTo>
                <a:lnTo>
                  <a:pt x="18238" y="6518"/>
                </a:lnTo>
                <a:lnTo>
                  <a:pt x="18244" y="6518"/>
                </a:lnTo>
                <a:lnTo>
                  <a:pt x="18251" y="6518"/>
                </a:lnTo>
                <a:lnTo>
                  <a:pt x="18258" y="6518"/>
                </a:lnTo>
                <a:lnTo>
                  <a:pt x="18267" y="6518"/>
                </a:lnTo>
                <a:lnTo>
                  <a:pt x="18274" y="6515"/>
                </a:lnTo>
                <a:lnTo>
                  <a:pt x="18281" y="6513"/>
                </a:lnTo>
                <a:lnTo>
                  <a:pt x="18288" y="6511"/>
                </a:lnTo>
                <a:lnTo>
                  <a:pt x="18294" y="6508"/>
                </a:lnTo>
                <a:lnTo>
                  <a:pt x="18302" y="6507"/>
                </a:lnTo>
                <a:lnTo>
                  <a:pt x="18308" y="6502"/>
                </a:lnTo>
                <a:lnTo>
                  <a:pt x="18320" y="6495"/>
                </a:lnTo>
                <a:lnTo>
                  <a:pt x="18331" y="6483"/>
                </a:lnTo>
                <a:lnTo>
                  <a:pt x="18342" y="6472"/>
                </a:lnTo>
                <a:lnTo>
                  <a:pt x="18350" y="6460"/>
                </a:lnTo>
                <a:lnTo>
                  <a:pt x="18356" y="6444"/>
                </a:lnTo>
                <a:lnTo>
                  <a:pt x="18361" y="6431"/>
                </a:lnTo>
                <a:lnTo>
                  <a:pt x="18366" y="6417"/>
                </a:lnTo>
                <a:lnTo>
                  <a:pt x="18366" y="6403"/>
                </a:lnTo>
                <a:lnTo>
                  <a:pt x="18366" y="6390"/>
                </a:lnTo>
                <a:lnTo>
                  <a:pt x="18361" y="6374"/>
                </a:lnTo>
                <a:lnTo>
                  <a:pt x="18356" y="6360"/>
                </a:lnTo>
                <a:lnTo>
                  <a:pt x="18350" y="6347"/>
                </a:lnTo>
                <a:lnTo>
                  <a:pt x="18347" y="6339"/>
                </a:lnTo>
                <a:lnTo>
                  <a:pt x="18342" y="6333"/>
                </a:lnTo>
                <a:lnTo>
                  <a:pt x="18338" y="6328"/>
                </a:lnTo>
                <a:lnTo>
                  <a:pt x="18331" y="6321"/>
                </a:lnTo>
                <a:lnTo>
                  <a:pt x="18326" y="6317"/>
                </a:lnTo>
                <a:lnTo>
                  <a:pt x="18320" y="6312"/>
                </a:lnTo>
                <a:lnTo>
                  <a:pt x="18315" y="6307"/>
                </a:lnTo>
                <a:lnTo>
                  <a:pt x="18308" y="6303"/>
                </a:lnTo>
                <a:lnTo>
                  <a:pt x="18294" y="6299"/>
                </a:lnTo>
                <a:lnTo>
                  <a:pt x="18278" y="6294"/>
                </a:lnTo>
                <a:lnTo>
                  <a:pt x="18265" y="6290"/>
                </a:lnTo>
                <a:lnTo>
                  <a:pt x="18251" y="6290"/>
                </a:lnTo>
                <a:close/>
                <a:moveTo>
                  <a:pt x="18304" y="6618"/>
                </a:moveTo>
                <a:lnTo>
                  <a:pt x="18290" y="6618"/>
                </a:lnTo>
                <a:lnTo>
                  <a:pt x="18276" y="6623"/>
                </a:lnTo>
                <a:lnTo>
                  <a:pt x="18260" y="6627"/>
                </a:lnTo>
                <a:lnTo>
                  <a:pt x="18246" y="6631"/>
                </a:lnTo>
                <a:lnTo>
                  <a:pt x="18235" y="6641"/>
                </a:lnTo>
                <a:lnTo>
                  <a:pt x="18224" y="6650"/>
                </a:lnTo>
                <a:lnTo>
                  <a:pt x="18212" y="6661"/>
                </a:lnTo>
                <a:lnTo>
                  <a:pt x="18206" y="6675"/>
                </a:lnTo>
                <a:lnTo>
                  <a:pt x="18201" y="6682"/>
                </a:lnTo>
                <a:lnTo>
                  <a:pt x="18198" y="6689"/>
                </a:lnTo>
                <a:lnTo>
                  <a:pt x="18196" y="6696"/>
                </a:lnTo>
                <a:lnTo>
                  <a:pt x="18194" y="6703"/>
                </a:lnTo>
                <a:lnTo>
                  <a:pt x="18192" y="6709"/>
                </a:lnTo>
                <a:lnTo>
                  <a:pt x="18190" y="6716"/>
                </a:lnTo>
                <a:lnTo>
                  <a:pt x="18190" y="6725"/>
                </a:lnTo>
                <a:lnTo>
                  <a:pt x="18190" y="6732"/>
                </a:lnTo>
                <a:lnTo>
                  <a:pt x="18190" y="6746"/>
                </a:lnTo>
                <a:lnTo>
                  <a:pt x="18194" y="6760"/>
                </a:lnTo>
                <a:lnTo>
                  <a:pt x="18198" y="6773"/>
                </a:lnTo>
                <a:lnTo>
                  <a:pt x="18206" y="6789"/>
                </a:lnTo>
                <a:lnTo>
                  <a:pt x="18212" y="6800"/>
                </a:lnTo>
                <a:lnTo>
                  <a:pt x="18224" y="6812"/>
                </a:lnTo>
                <a:lnTo>
                  <a:pt x="18235" y="6824"/>
                </a:lnTo>
                <a:lnTo>
                  <a:pt x="18246" y="6831"/>
                </a:lnTo>
                <a:lnTo>
                  <a:pt x="18254" y="6835"/>
                </a:lnTo>
                <a:lnTo>
                  <a:pt x="18260" y="6837"/>
                </a:lnTo>
                <a:lnTo>
                  <a:pt x="18267" y="6840"/>
                </a:lnTo>
                <a:lnTo>
                  <a:pt x="18274" y="6842"/>
                </a:lnTo>
                <a:lnTo>
                  <a:pt x="18281" y="6844"/>
                </a:lnTo>
                <a:lnTo>
                  <a:pt x="18290" y="6847"/>
                </a:lnTo>
                <a:lnTo>
                  <a:pt x="18297" y="6847"/>
                </a:lnTo>
                <a:lnTo>
                  <a:pt x="18304" y="6847"/>
                </a:lnTo>
                <a:lnTo>
                  <a:pt x="18310" y="6847"/>
                </a:lnTo>
                <a:lnTo>
                  <a:pt x="18318" y="6847"/>
                </a:lnTo>
                <a:lnTo>
                  <a:pt x="18326" y="6844"/>
                </a:lnTo>
                <a:lnTo>
                  <a:pt x="18334" y="6842"/>
                </a:lnTo>
                <a:lnTo>
                  <a:pt x="18340" y="6840"/>
                </a:lnTo>
                <a:lnTo>
                  <a:pt x="18347" y="6837"/>
                </a:lnTo>
                <a:lnTo>
                  <a:pt x="18354" y="6835"/>
                </a:lnTo>
                <a:lnTo>
                  <a:pt x="18361" y="6831"/>
                </a:lnTo>
                <a:lnTo>
                  <a:pt x="18372" y="6824"/>
                </a:lnTo>
                <a:lnTo>
                  <a:pt x="18383" y="6812"/>
                </a:lnTo>
                <a:lnTo>
                  <a:pt x="18395" y="6800"/>
                </a:lnTo>
                <a:lnTo>
                  <a:pt x="18402" y="6789"/>
                </a:lnTo>
                <a:lnTo>
                  <a:pt x="18409" y="6773"/>
                </a:lnTo>
                <a:lnTo>
                  <a:pt x="18413" y="6760"/>
                </a:lnTo>
                <a:lnTo>
                  <a:pt x="18418" y="6746"/>
                </a:lnTo>
                <a:lnTo>
                  <a:pt x="18418" y="6732"/>
                </a:lnTo>
                <a:lnTo>
                  <a:pt x="18418" y="6719"/>
                </a:lnTo>
                <a:lnTo>
                  <a:pt x="18413" y="6703"/>
                </a:lnTo>
                <a:lnTo>
                  <a:pt x="18409" y="6689"/>
                </a:lnTo>
                <a:lnTo>
                  <a:pt x="18402" y="6675"/>
                </a:lnTo>
                <a:lnTo>
                  <a:pt x="18397" y="6668"/>
                </a:lnTo>
                <a:lnTo>
                  <a:pt x="18395" y="6661"/>
                </a:lnTo>
                <a:lnTo>
                  <a:pt x="18388" y="6657"/>
                </a:lnTo>
                <a:lnTo>
                  <a:pt x="18383" y="6650"/>
                </a:lnTo>
                <a:lnTo>
                  <a:pt x="18379" y="6645"/>
                </a:lnTo>
                <a:lnTo>
                  <a:pt x="18372" y="6641"/>
                </a:lnTo>
                <a:lnTo>
                  <a:pt x="18367" y="6636"/>
                </a:lnTo>
                <a:lnTo>
                  <a:pt x="18361" y="6631"/>
                </a:lnTo>
                <a:lnTo>
                  <a:pt x="18345" y="6627"/>
                </a:lnTo>
                <a:lnTo>
                  <a:pt x="18331" y="6623"/>
                </a:lnTo>
                <a:lnTo>
                  <a:pt x="18318" y="6618"/>
                </a:lnTo>
                <a:lnTo>
                  <a:pt x="18304" y="6618"/>
                </a:lnTo>
                <a:close/>
              </a:path>
            </a:pathLst>
          </a:custGeom>
          <a:solidFill>
            <a:srgbClr val="DD2A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8"/>
          <p:cNvSpPr>
            <a:spLocks noEditPoints="1"/>
          </p:cNvSpPr>
          <p:nvPr/>
        </p:nvSpPr>
        <p:spPr bwMode="auto">
          <a:xfrm>
            <a:off x="1362076" y="3322638"/>
            <a:ext cx="6426200" cy="1381125"/>
          </a:xfrm>
          <a:custGeom>
            <a:avLst/>
            <a:gdLst>
              <a:gd name="T0" fmla="*/ 20370 w 20370"/>
              <a:gd name="T1" fmla="*/ 4345 h 4724"/>
              <a:gd name="T2" fmla="*/ 20294 w 20370"/>
              <a:gd name="T3" fmla="*/ 4724 h 4724"/>
              <a:gd name="T4" fmla="*/ 14642 w 20370"/>
              <a:gd name="T5" fmla="*/ 3848 h 4724"/>
              <a:gd name="T6" fmla="*/ 14616 w 20370"/>
              <a:gd name="T7" fmla="*/ 1316 h 4724"/>
              <a:gd name="T8" fmla="*/ 14525 w 20370"/>
              <a:gd name="T9" fmla="*/ 1645 h 4724"/>
              <a:gd name="T10" fmla="*/ 14202 w 20370"/>
              <a:gd name="T11" fmla="*/ 2140 h 4724"/>
              <a:gd name="T12" fmla="*/ 13788 w 20370"/>
              <a:gd name="T13" fmla="*/ 2066 h 4724"/>
              <a:gd name="T14" fmla="*/ 13615 w 20370"/>
              <a:gd name="T15" fmla="*/ 2448 h 4724"/>
              <a:gd name="T16" fmla="*/ 13222 w 20370"/>
              <a:gd name="T17" fmla="*/ 1399 h 4724"/>
              <a:gd name="T18" fmla="*/ 12732 w 20370"/>
              <a:gd name="T19" fmla="*/ 894 h 4724"/>
              <a:gd name="T20" fmla="*/ 12508 w 20370"/>
              <a:gd name="T21" fmla="*/ 3430 h 4724"/>
              <a:gd name="T22" fmla="*/ 12256 w 20370"/>
              <a:gd name="T23" fmla="*/ 1911 h 4724"/>
              <a:gd name="T24" fmla="*/ 11656 w 20370"/>
              <a:gd name="T25" fmla="*/ 2346 h 4724"/>
              <a:gd name="T26" fmla="*/ 11520 w 20370"/>
              <a:gd name="T27" fmla="*/ 2292 h 4724"/>
              <a:gd name="T28" fmla="*/ 11326 w 20370"/>
              <a:gd name="T29" fmla="*/ 1386 h 4724"/>
              <a:gd name="T30" fmla="*/ 11104 w 20370"/>
              <a:gd name="T31" fmla="*/ 0 h 4724"/>
              <a:gd name="T32" fmla="*/ 10809 w 20370"/>
              <a:gd name="T33" fmla="*/ 712 h 4724"/>
              <a:gd name="T34" fmla="*/ 10087 w 20370"/>
              <a:gd name="T35" fmla="*/ 931 h 4724"/>
              <a:gd name="T36" fmla="*/ 9755 w 20370"/>
              <a:gd name="T37" fmla="*/ 1335 h 4724"/>
              <a:gd name="T38" fmla="*/ 9595 w 20370"/>
              <a:gd name="T39" fmla="*/ 1536 h 4724"/>
              <a:gd name="T40" fmla="*/ 8913 w 20370"/>
              <a:gd name="T41" fmla="*/ 1273 h 4724"/>
              <a:gd name="T42" fmla="*/ 8226 w 20370"/>
              <a:gd name="T43" fmla="*/ 1312 h 4724"/>
              <a:gd name="T44" fmla="*/ 7662 w 20370"/>
              <a:gd name="T45" fmla="*/ 3001 h 4724"/>
              <a:gd name="T46" fmla="*/ 7505 w 20370"/>
              <a:gd name="T47" fmla="*/ 2862 h 4724"/>
              <a:gd name="T48" fmla="*/ 7265 w 20370"/>
              <a:gd name="T49" fmla="*/ 2918 h 4724"/>
              <a:gd name="T50" fmla="*/ 7234 w 20370"/>
              <a:gd name="T51" fmla="*/ 3766 h 4724"/>
              <a:gd name="T52" fmla="*/ 6572 w 20370"/>
              <a:gd name="T53" fmla="*/ 3928 h 4724"/>
              <a:gd name="T54" fmla="*/ 6504 w 20370"/>
              <a:gd name="T55" fmla="*/ 2835 h 4724"/>
              <a:gd name="T56" fmla="*/ 6258 w 20370"/>
              <a:gd name="T57" fmla="*/ 3870 h 4724"/>
              <a:gd name="T58" fmla="*/ 6189 w 20370"/>
              <a:gd name="T59" fmla="*/ 4137 h 4724"/>
              <a:gd name="T60" fmla="*/ 6020 w 20370"/>
              <a:gd name="T61" fmla="*/ 4039 h 4724"/>
              <a:gd name="T62" fmla="*/ 5824 w 20370"/>
              <a:gd name="T63" fmla="*/ 2291 h 4724"/>
              <a:gd name="T64" fmla="*/ 5680 w 20370"/>
              <a:gd name="T65" fmla="*/ 2988 h 4724"/>
              <a:gd name="T66" fmla="*/ 5436 w 20370"/>
              <a:gd name="T67" fmla="*/ 3557 h 4724"/>
              <a:gd name="T68" fmla="*/ 5360 w 20370"/>
              <a:gd name="T69" fmla="*/ 2572 h 4724"/>
              <a:gd name="T70" fmla="*/ 5315 w 20370"/>
              <a:gd name="T71" fmla="*/ 3748 h 4724"/>
              <a:gd name="T72" fmla="*/ 5217 w 20370"/>
              <a:gd name="T73" fmla="*/ 1937 h 4724"/>
              <a:gd name="T74" fmla="*/ 4922 w 20370"/>
              <a:gd name="T75" fmla="*/ 2677 h 4724"/>
              <a:gd name="T76" fmla="*/ 4827 w 20370"/>
              <a:gd name="T77" fmla="*/ 831 h 4724"/>
              <a:gd name="T78" fmla="*/ 4625 w 20370"/>
              <a:gd name="T79" fmla="*/ 1425 h 4724"/>
              <a:gd name="T80" fmla="*/ 4354 w 20370"/>
              <a:gd name="T81" fmla="*/ 2472 h 4724"/>
              <a:gd name="T82" fmla="*/ 4096 w 20370"/>
              <a:gd name="T83" fmla="*/ 2213 h 4724"/>
              <a:gd name="T84" fmla="*/ 3628 w 20370"/>
              <a:gd name="T85" fmla="*/ 2617 h 4724"/>
              <a:gd name="T86" fmla="*/ 3374 w 20370"/>
              <a:gd name="T87" fmla="*/ 1079 h 4724"/>
              <a:gd name="T88" fmla="*/ 3048 w 20370"/>
              <a:gd name="T89" fmla="*/ 1644 h 4724"/>
              <a:gd name="T90" fmla="*/ 2907 w 20370"/>
              <a:gd name="T91" fmla="*/ 3001 h 4724"/>
              <a:gd name="T92" fmla="*/ 2552 w 20370"/>
              <a:gd name="T93" fmla="*/ 3682 h 4724"/>
              <a:gd name="T94" fmla="*/ 2079 w 20370"/>
              <a:gd name="T95" fmla="*/ 1500 h 4724"/>
              <a:gd name="T96" fmla="*/ 2054 w 20370"/>
              <a:gd name="T97" fmla="*/ 2126 h 4724"/>
              <a:gd name="T98" fmla="*/ 2034 w 20370"/>
              <a:gd name="T99" fmla="*/ 3168 h 4724"/>
              <a:gd name="T100" fmla="*/ 1634 w 20370"/>
              <a:gd name="T101" fmla="*/ 1229 h 4724"/>
              <a:gd name="T102" fmla="*/ 1332 w 20370"/>
              <a:gd name="T103" fmla="*/ 1792 h 4724"/>
              <a:gd name="T104" fmla="*/ 931 w 20370"/>
              <a:gd name="T105" fmla="*/ 3001 h 4724"/>
              <a:gd name="T106" fmla="*/ 566 w 20370"/>
              <a:gd name="T107" fmla="*/ 3402 h 4724"/>
              <a:gd name="T108" fmla="*/ 14 w 20370"/>
              <a:gd name="T109" fmla="*/ 2927 h 4724"/>
              <a:gd name="T110" fmla="*/ 0 w 20370"/>
              <a:gd name="T111" fmla="*/ 2982 h 4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370" h="4724">
                <a:moveTo>
                  <a:pt x="20370" y="4345"/>
                </a:moveTo>
                <a:lnTo>
                  <a:pt x="20294" y="4724"/>
                </a:lnTo>
                <a:moveTo>
                  <a:pt x="14642" y="3848"/>
                </a:moveTo>
                <a:lnTo>
                  <a:pt x="14616" y="1316"/>
                </a:lnTo>
                <a:lnTo>
                  <a:pt x="14525" y="1645"/>
                </a:lnTo>
                <a:lnTo>
                  <a:pt x="14202" y="2140"/>
                </a:lnTo>
                <a:lnTo>
                  <a:pt x="13788" y="2066"/>
                </a:lnTo>
                <a:lnTo>
                  <a:pt x="13615" y="2448"/>
                </a:lnTo>
                <a:lnTo>
                  <a:pt x="13222" y="1399"/>
                </a:lnTo>
                <a:lnTo>
                  <a:pt x="12732" y="894"/>
                </a:lnTo>
                <a:lnTo>
                  <a:pt x="12508" y="3430"/>
                </a:lnTo>
                <a:lnTo>
                  <a:pt x="12256" y="1911"/>
                </a:lnTo>
                <a:lnTo>
                  <a:pt x="11656" y="2346"/>
                </a:lnTo>
                <a:lnTo>
                  <a:pt x="11520" y="2292"/>
                </a:lnTo>
                <a:lnTo>
                  <a:pt x="11326" y="1386"/>
                </a:lnTo>
                <a:lnTo>
                  <a:pt x="11104" y="0"/>
                </a:lnTo>
                <a:lnTo>
                  <a:pt x="10809" y="712"/>
                </a:lnTo>
                <a:lnTo>
                  <a:pt x="10087" y="931"/>
                </a:lnTo>
                <a:lnTo>
                  <a:pt x="9755" y="1335"/>
                </a:lnTo>
                <a:lnTo>
                  <a:pt x="9595" y="1536"/>
                </a:lnTo>
                <a:lnTo>
                  <a:pt x="8913" y="1273"/>
                </a:lnTo>
                <a:lnTo>
                  <a:pt x="8226" y="1312"/>
                </a:lnTo>
                <a:lnTo>
                  <a:pt x="7662" y="3001"/>
                </a:lnTo>
                <a:lnTo>
                  <a:pt x="7505" y="2862"/>
                </a:lnTo>
                <a:lnTo>
                  <a:pt x="7265" y="2918"/>
                </a:lnTo>
                <a:lnTo>
                  <a:pt x="7234" y="3766"/>
                </a:lnTo>
                <a:lnTo>
                  <a:pt x="6572" y="3928"/>
                </a:lnTo>
                <a:lnTo>
                  <a:pt x="6504" y="2835"/>
                </a:lnTo>
                <a:lnTo>
                  <a:pt x="6258" y="3870"/>
                </a:lnTo>
                <a:lnTo>
                  <a:pt x="6189" y="4137"/>
                </a:lnTo>
                <a:lnTo>
                  <a:pt x="6020" y="4039"/>
                </a:lnTo>
                <a:lnTo>
                  <a:pt x="5824" y="2291"/>
                </a:lnTo>
                <a:lnTo>
                  <a:pt x="5680" y="2988"/>
                </a:lnTo>
                <a:lnTo>
                  <a:pt x="5436" y="3557"/>
                </a:lnTo>
                <a:lnTo>
                  <a:pt x="5360" y="2572"/>
                </a:lnTo>
                <a:lnTo>
                  <a:pt x="5315" y="3748"/>
                </a:lnTo>
                <a:lnTo>
                  <a:pt x="5217" y="1937"/>
                </a:lnTo>
                <a:lnTo>
                  <a:pt x="4922" y="2677"/>
                </a:lnTo>
                <a:lnTo>
                  <a:pt x="4827" y="831"/>
                </a:lnTo>
                <a:lnTo>
                  <a:pt x="4625" y="1425"/>
                </a:lnTo>
                <a:lnTo>
                  <a:pt x="4354" y="2472"/>
                </a:lnTo>
                <a:lnTo>
                  <a:pt x="4096" y="2213"/>
                </a:lnTo>
                <a:lnTo>
                  <a:pt x="3628" y="2617"/>
                </a:lnTo>
                <a:lnTo>
                  <a:pt x="3374" y="1079"/>
                </a:lnTo>
                <a:lnTo>
                  <a:pt x="3048" y="1644"/>
                </a:lnTo>
                <a:lnTo>
                  <a:pt x="2907" y="3001"/>
                </a:lnTo>
                <a:lnTo>
                  <a:pt x="2552" y="3682"/>
                </a:lnTo>
                <a:lnTo>
                  <a:pt x="2079" y="1500"/>
                </a:lnTo>
                <a:lnTo>
                  <a:pt x="2054" y="2126"/>
                </a:lnTo>
                <a:lnTo>
                  <a:pt x="2034" y="3168"/>
                </a:lnTo>
                <a:lnTo>
                  <a:pt x="1634" y="1229"/>
                </a:lnTo>
                <a:lnTo>
                  <a:pt x="1332" y="1792"/>
                </a:lnTo>
                <a:lnTo>
                  <a:pt x="931" y="3001"/>
                </a:lnTo>
                <a:lnTo>
                  <a:pt x="566" y="3402"/>
                </a:lnTo>
                <a:lnTo>
                  <a:pt x="14" y="2927"/>
                </a:lnTo>
                <a:lnTo>
                  <a:pt x="0" y="2982"/>
                </a:lnTo>
              </a:path>
            </a:pathLst>
          </a:custGeom>
          <a:noFill/>
          <a:ln w="15875" cap="rnd">
            <a:solidFill>
              <a:srgbClr val="3B2A9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9"/>
          <p:cNvSpPr>
            <a:spLocks noEditPoints="1"/>
          </p:cNvSpPr>
          <p:nvPr/>
        </p:nvSpPr>
        <p:spPr bwMode="auto">
          <a:xfrm>
            <a:off x="1317626" y="3294063"/>
            <a:ext cx="6515100" cy="1436688"/>
          </a:xfrm>
          <a:custGeom>
            <a:avLst/>
            <a:gdLst>
              <a:gd name="T0" fmla="*/ 20584 w 20654"/>
              <a:gd name="T1" fmla="*/ 4394 h 4912"/>
              <a:gd name="T2" fmla="*/ 20505 w 20654"/>
              <a:gd name="T3" fmla="*/ 4866 h 4912"/>
              <a:gd name="T4" fmla="*/ 14710 w 20654"/>
              <a:gd name="T5" fmla="*/ 3989 h 4912"/>
              <a:gd name="T6" fmla="*/ 14685 w 20654"/>
              <a:gd name="T7" fmla="*/ 1364 h 4912"/>
              <a:gd name="T8" fmla="*/ 14525 w 20654"/>
              <a:gd name="T9" fmla="*/ 1645 h 4912"/>
              <a:gd name="T10" fmla="*/ 14201 w 20654"/>
              <a:gd name="T11" fmla="*/ 2329 h 4912"/>
              <a:gd name="T12" fmla="*/ 14072 w 20654"/>
              <a:gd name="T13" fmla="*/ 2256 h 4912"/>
              <a:gd name="T14" fmla="*/ 13898 w 20654"/>
              <a:gd name="T15" fmla="*/ 2449 h 4912"/>
              <a:gd name="T16" fmla="*/ 13221 w 20654"/>
              <a:gd name="T17" fmla="*/ 1399 h 4912"/>
              <a:gd name="T18" fmla="*/ 13293 w 20654"/>
              <a:gd name="T19" fmla="*/ 1447 h 4912"/>
              <a:gd name="T20" fmla="*/ 12943 w 20654"/>
              <a:gd name="T21" fmla="*/ 943 h 4912"/>
              <a:gd name="T22" fmla="*/ 12721 w 20654"/>
              <a:gd name="T23" fmla="*/ 3572 h 4912"/>
              <a:gd name="T24" fmla="*/ 12326 w 20654"/>
              <a:gd name="T25" fmla="*/ 2052 h 4912"/>
              <a:gd name="T26" fmla="*/ 11725 w 20654"/>
              <a:gd name="T27" fmla="*/ 2395 h 4912"/>
              <a:gd name="T28" fmla="*/ 11518 w 20654"/>
              <a:gd name="T29" fmla="*/ 2294 h 4912"/>
              <a:gd name="T30" fmla="*/ 11327 w 20654"/>
              <a:gd name="T31" fmla="*/ 1574 h 4912"/>
              <a:gd name="T32" fmla="*/ 11385 w 20654"/>
              <a:gd name="T33" fmla="*/ 188 h 4912"/>
              <a:gd name="T34" fmla="*/ 11091 w 20654"/>
              <a:gd name="T35" fmla="*/ 713 h 4912"/>
              <a:gd name="T36" fmla="*/ 10085 w 20654"/>
              <a:gd name="T37" fmla="*/ 931 h 4912"/>
              <a:gd name="T38" fmla="*/ 10157 w 20654"/>
              <a:gd name="T39" fmla="*/ 978 h 4912"/>
              <a:gd name="T40" fmla="*/ 9968 w 20654"/>
              <a:gd name="T41" fmla="*/ 1382 h 4912"/>
              <a:gd name="T42" fmla="*/ 9806 w 20654"/>
              <a:gd name="T43" fmla="*/ 1678 h 4912"/>
              <a:gd name="T44" fmla="*/ 8984 w 20654"/>
              <a:gd name="T45" fmla="*/ 1415 h 4912"/>
              <a:gd name="T46" fmla="*/ 8297 w 20654"/>
              <a:gd name="T47" fmla="*/ 1360 h 4912"/>
              <a:gd name="T48" fmla="*/ 7662 w 20654"/>
              <a:gd name="T49" fmla="*/ 3001 h 4912"/>
              <a:gd name="T50" fmla="*/ 7506 w 20654"/>
              <a:gd name="T51" fmla="*/ 3051 h 4912"/>
              <a:gd name="T52" fmla="*/ 7549 w 20654"/>
              <a:gd name="T53" fmla="*/ 3108 h 4912"/>
              <a:gd name="T54" fmla="*/ 7518 w 20654"/>
              <a:gd name="T55" fmla="*/ 3768 h 4912"/>
              <a:gd name="T56" fmla="*/ 6571 w 20654"/>
              <a:gd name="T57" fmla="*/ 3930 h 4912"/>
              <a:gd name="T58" fmla="*/ 6641 w 20654"/>
              <a:gd name="T59" fmla="*/ 3976 h 4912"/>
              <a:gd name="T60" fmla="*/ 6715 w 20654"/>
              <a:gd name="T61" fmla="*/ 2883 h 4912"/>
              <a:gd name="T62" fmla="*/ 6469 w 20654"/>
              <a:gd name="T63" fmla="*/ 4011 h 4912"/>
              <a:gd name="T64" fmla="*/ 6260 w 20654"/>
              <a:gd name="T65" fmla="*/ 4278 h 4912"/>
              <a:gd name="T66" fmla="*/ 6090 w 20654"/>
              <a:gd name="T67" fmla="*/ 4088 h 4912"/>
              <a:gd name="T68" fmla="*/ 5823 w 20654"/>
              <a:gd name="T69" fmla="*/ 2291 h 4912"/>
              <a:gd name="T70" fmla="*/ 5678 w 20654"/>
              <a:gd name="T71" fmla="*/ 3176 h 4912"/>
              <a:gd name="T72" fmla="*/ 5719 w 20654"/>
              <a:gd name="T73" fmla="*/ 3747 h 4912"/>
              <a:gd name="T74" fmla="*/ 5641 w 20654"/>
              <a:gd name="T75" fmla="*/ 2574 h 4912"/>
              <a:gd name="T76" fmla="*/ 5313 w 20654"/>
              <a:gd name="T77" fmla="*/ 3748 h 4912"/>
              <a:gd name="T78" fmla="*/ 5383 w 20654"/>
              <a:gd name="T79" fmla="*/ 3796 h 4912"/>
              <a:gd name="T80" fmla="*/ 5430 w 20654"/>
              <a:gd name="T81" fmla="*/ 1985 h 4912"/>
              <a:gd name="T82" fmla="*/ 5135 w 20654"/>
              <a:gd name="T83" fmla="*/ 2820 h 4912"/>
              <a:gd name="T84" fmla="*/ 4897 w 20654"/>
              <a:gd name="T85" fmla="*/ 973 h 4912"/>
              <a:gd name="T86" fmla="*/ 4696 w 20654"/>
              <a:gd name="T87" fmla="*/ 1473 h 4912"/>
              <a:gd name="T88" fmla="*/ 4353 w 20654"/>
              <a:gd name="T89" fmla="*/ 2474 h 4912"/>
              <a:gd name="T90" fmla="*/ 4095 w 20654"/>
              <a:gd name="T91" fmla="*/ 2402 h 4912"/>
              <a:gd name="T92" fmla="*/ 3911 w 20654"/>
              <a:gd name="T93" fmla="*/ 2807 h 4912"/>
              <a:gd name="T94" fmla="*/ 3655 w 20654"/>
              <a:gd name="T95" fmla="*/ 1080 h 4912"/>
              <a:gd name="T96" fmla="*/ 3048 w 20654"/>
              <a:gd name="T97" fmla="*/ 1644 h 4912"/>
              <a:gd name="T98" fmla="*/ 3119 w 20654"/>
              <a:gd name="T99" fmla="*/ 1691 h 4912"/>
              <a:gd name="T100" fmla="*/ 3119 w 20654"/>
              <a:gd name="T101" fmla="*/ 3049 h 4912"/>
              <a:gd name="T102" fmla="*/ 2763 w 20654"/>
              <a:gd name="T103" fmla="*/ 3823 h 4912"/>
              <a:gd name="T104" fmla="*/ 2150 w 20654"/>
              <a:gd name="T105" fmla="*/ 1643 h 4912"/>
              <a:gd name="T106" fmla="*/ 2125 w 20654"/>
              <a:gd name="T107" fmla="*/ 2174 h 4912"/>
              <a:gd name="T108" fmla="*/ 2033 w 20654"/>
              <a:gd name="T109" fmla="*/ 3170 h 4912"/>
              <a:gd name="T110" fmla="*/ 1635 w 20654"/>
              <a:gd name="T111" fmla="*/ 1419 h 4912"/>
              <a:gd name="T112" fmla="*/ 1615 w 20654"/>
              <a:gd name="T113" fmla="*/ 1981 h 4912"/>
              <a:gd name="T114" fmla="*/ 1215 w 20654"/>
              <a:gd name="T115" fmla="*/ 3001 h 4912"/>
              <a:gd name="T116" fmla="*/ 567 w 20654"/>
              <a:gd name="T117" fmla="*/ 3402 h 4912"/>
              <a:gd name="T118" fmla="*/ 637 w 20654"/>
              <a:gd name="T119" fmla="*/ 3450 h 4912"/>
              <a:gd name="T120" fmla="*/ 227 w 20654"/>
              <a:gd name="T121" fmla="*/ 2975 h 4912"/>
              <a:gd name="T122" fmla="*/ 211 w 20654"/>
              <a:gd name="T123" fmla="*/ 3125 h 4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654" h="4912">
                <a:moveTo>
                  <a:pt x="20371" y="4347"/>
                </a:moveTo>
                <a:lnTo>
                  <a:pt x="20654" y="4347"/>
                </a:lnTo>
                <a:lnTo>
                  <a:pt x="20654" y="4535"/>
                </a:lnTo>
                <a:lnTo>
                  <a:pt x="20371" y="4535"/>
                </a:lnTo>
                <a:lnTo>
                  <a:pt x="20371" y="4347"/>
                </a:lnTo>
                <a:close/>
                <a:moveTo>
                  <a:pt x="20441" y="4394"/>
                </a:moveTo>
                <a:lnTo>
                  <a:pt x="20441" y="4488"/>
                </a:lnTo>
                <a:lnTo>
                  <a:pt x="20584" y="4488"/>
                </a:lnTo>
                <a:lnTo>
                  <a:pt x="20584" y="4394"/>
                </a:lnTo>
                <a:lnTo>
                  <a:pt x="20441" y="4394"/>
                </a:lnTo>
                <a:close/>
                <a:moveTo>
                  <a:pt x="20295" y="4724"/>
                </a:moveTo>
                <a:lnTo>
                  <a:pt x="20578" y="4724"/>
                </a:lnTo>
                <a:lnTo>
                  <a:pt x="20578" y="4912"/>
                </a:lnTo>
                <a:lnTo>
                  <a:pt x="20295" y="4912"/>
                </a:lnTo>
                <a:lnTo>
                  <a:pt x="20295" y="4724"/>
                </a:lnTo>
                <a:close/>
                <a:moveTo>
                  <a:pt x="20365" y="4772"/>
                </a:moveTo>
                <a:lnTo>
                  <a:pt x="20365" y="4866"/>
                </a:lnTo>
                <a:lnTo>
                  <a:pt x="20505" y="4866"/>
                </a:lnTo>
                <a:lnTo>
                  <a:pt x="20505" y="4772"/>
                </a:lnTo>
                <a:lnTo>
                  <a:pt x="20365" y="4772"/>
                </a:lnTo>
                <a:close/>
                <a:moveTo>
                  <a:pt x="14640" y="3848"/>
                </a:moveTo>
                <a:lnTo>
                  <a:pt x="14923" y="3848"/>
                </a:lnTo>
                <a:lnTo>
                  <a:pt x="14923" y="4036"/>
                </a:lnTo>
                <a:lnTo>
                  <a:pt x="14640" y="4036"/>
                </a:lnTo>
                <a:lnTo>
                  <a:pt x="14640" y="3848"/>
                </a:lnTo>
                <a:close/>
                <a:moveTo>
                  <a:pt x="14710" y="3896"/>
                </a:moveTo>
                <a:lnTo>
                  <a:pt x="14710" y="3989"/>
                </a:lnTo>
                <a:lnTo>
                  <a:pt x="14853" y="3989"/>
                </a:lnTo>
                <a:lnTo>
                  <a:pt x="14853" y="3896"/>
                </a:lnTo>
                <a:lnTo>
                  <a:pt x="14710" y="3896"/>
                </a:lnTo>
                <a:close/>
                <a:moveTo>
                  <a:pt x="14615" y="1317"/>
                </a:moveTo>
                <a:lnTo>
                  <a:pt x="14898" y="1317"/>
                </a:lnTo>
                <a:lnTo>
                  <a:pt x="14898" y="1505"/>
                </a:lnTo>
                <a:lnTo>
                  <a:pt x="14615" y="1505"/>
                </a:lnTo>
                <a:lnTo>
                  <a:pt x="14615" y="1317"/>
                </a:lnTo>
                <a:close/>
                <a:moveTo>
                  <a:pt x="14685" y="1364"/>
                </a:moveTo>
                <a:lnTo>
                  <a:pt x="14685" y="1457"/>
                </a:lnTo>
                <a:lnTo>
                  <a:pt x="14828" y="1457"/>
                </a:lnTo>
                <a:lnTo>
                  <a:pt x="14828" y="1364"/>
                </a:lnTo>
                <a:lnTo>
                  <a:pt x="14685" y="1364"/>
                </a:lnTo>
                <a:close/>
                <a:moveTo>
                  <a:pt x="14525" y="1645"/>
                </a:moveTo>
                <a:lnTo>
                  <a:pt x="14808" y="1645"/>
                </a:lnTo>
                <a:lnTo>
                  <a:pt x="14808" y="1835"/>
                </a:lnTo>
                <a:lnTo>
                  <a:pt x="14525" y="1835"/>
                </a:lnTo>
                <a:lnTo>
                  <a:pt x="14525" y="1645"/>
                </a:lnTo>
                <a:close/>
                <a:moveTo>
                  <a:pt x="14595" y="1693"/>
                </a:moveTo>
                <a:lnTo>
                  <a:pt x="14595" y="1787"/>
                </a:lnTo>
                <a:lnTo>
                  <a:pt x="14736" y="1787"/>
                </a:lnTo>
                <a:lnTo>
                  <a:pt x="14736" y="1693"/>
                </a:lnTo>
                <a:lnTo>
                  <a:pt x="14595" y="1693"/>
                </a:lnTo>
                <a:close/>
                <a:moveTo>
                  <a:pt x="14201" y="2141"/>
                </a:moveTo>
                <a:lnTo>
                  <a:pt x="14484" y="2141"/>
                </a:lnTo>
                <a:lnTo>
                  <a:pt x="14484" y="2329"/>
                </a:lnTo>
                <a:lnTo>
                  <a:pt x="14201" y="2329"/>
                </a:lnTo>
                <a:lnTo>
                  <a:pt x="14201" y="2141"/>
                </a:lnTo>
                <a:close/>
                <a:moveTo>
                  <a:pt x="14273" y="2187"/>
                </a:moveTo>
                <a:lnTo>
                  <a:pt x="14273" y="2282"/>
                </a:lnTo>
                <a:lnTo>
                  <a:pt x="14414" y="2282"/>
                </a:lnTo>
                <a:lnTo>
                  <a:pt x="14414" y="2187"/>
                </a:lnTo>
                <a:lnTo>
                  <a:pt x="14273" y="2187"/>
                </a:lnTo>
                <a:close/>
                <a:moveTo>
                  <a:pt x="13787" y="2067"/>
                </a:moveTo>
                <a:lnTo>
                  <a:pt x="14072" y="2067"/>
                </a:lnTo>
                <a:lnTo>
                  <a:pt x="14072" y="2256"/>
                </a:lnTo>
                <a:lnTo>
                  <a:pt x="13787" y="2256"/>
                </a:lnTo>
                <a:lnTo>
                  <a:pt x="13787" y="2067"/>
                </a:lnTo>
                <a:close/>
                <a:moveTo>
                  <a:pt x="13859" y="2115"/>
                </a:moveTo>
                <a:lnTo>
                  <a:pt x="13859" y="2208"/>
                </a:lnTo>
                <a:lnTo>
                  <a:pt x="14000" y="2208"/>
                </a:lnTo>
                <a:lnTo>
                  <a:pt x="14000" y="2115"/>
                </a:lnTo>
                <a:lnTo>
                  <a:pt x="13859" y="2115"/>
                </a:lnTo>
                <a:close/>
                <a:moveTo>
                  <a:pt x="13615" y="2449"/>
                </a:moveTo>
                <a:lnTo>
                  <a:pt x="13898" y="2449"/>
                </a:lnTo>
                <a:lnTo>
                  <a:pt x="13898" y="2637"/>
                </a:lnTo>
                <a:lnTo>
                  <a:pt x="13615" y="2637"/>
                </a:lnTo>
                <a:lnTo>
                  <a:pt x="13615" y="2449"/>
                </a:lnTo>
                <a:close/>
                <a:moveTo>
                  <a:pt x="13685" y="2496"/>
                </a:moveTo>
                <a:lnTo>
                  <a:pt x="13685" y="2590"/>
                </a:lnTo>
                <a:lnTo>
                  <a:pt x="13828" y="2590"/>
                </a:lnTo>
                <a:lnTo>
                  <a:pt x="13828" y="2496"/>
                </a:lnTo>
                <a:lnTo>
                  <a:pt x="13685" y="2496"/>
                </a:lnTo>
                <a:close/>
                <a:moveTo>
                  <a:pt x="13221" y="1399"/>
                </a:moveTo>
                <a:lnTo>
                  <a:pt x="13504" y="1399"/>
                </a:lnTo>
                <a:lnTo>
                  <a:pt x="13504" y="1588"/>
                </a:lnTo>
                <a:lnTo>
                  <a:pt x="13221" y="1588"/>
                </a:lnTo>
                <a:lnTo>
                  <a:pt x="13221" y="1399"/>
                </a:lnTo>
                <a:close/>
                <a:moveTo>
                  <a:pt x="13293" y="1447"/>
                </a:moveTo>
                <a:lnTo>
                  <a:pt x="13293" y="1540"/>
                </a:lnTo>
                <a:lnTo>
                  <a:pt x="13434" y="1540"/>
                </a:lnTo>
                <a:lnTo>
                  <a:pt x="13434" y="1447"/>
                </a:lnTo>
                <a:lnTo>
                  <a:pt x="13293" y="1447"/>
                </a:lnTo>
                <a:close/>
                <a:moveTo>
                  <a:pt x="12731" y="896"/>
                </a:moveTo>
                <a:lnTo>
                  <a:pt x="13014" y="896"/>
                </a:lnTo>
                <a:lnTo>
                  <a:pt x="13014" y="1084"/>
                </a:lnTo>
                <a:lnTo>
                  <a:pt x="12731" y="1084"/>
                </a:lnTo>
                <a:lnTo>
                  <a:pt x="12731" y="896"/>
                </a:lnTo>
                <a:close/>
                <a:moveTo>
                  <a:pt x="12803" y="943"/>
                </a:moveTo>
                <a:lnTo>
                  <a:pt x="12803" y="1036"/>
                </a:lnTo>
                <a:lnTo>
                  <a:pt x="12943" y="1036"/>
                </a:lnTo>
                <a:lnTo>
                  <a:pt x="12943" y="943"/>
                </a:lnTo>
                <a:lnTo>
                  <a:pt x="12803" y="943"/>
                </a:lnTo>
                <a:close/>
                <a:moveTo>
                  <a:pt x="12508" y="3431"/>
                </a:moveTo>
                <a:lnTo>
                  <a:pt x="12791" y="3431"/>
                </a:lnTo>
                <a:lnTo>
                  <a:pt x="12791" y="3618"/>
                </a:lnTo>
                <a:lnTo>
                  <a:pt x="12508" y="3618"/>
                </a:lnTo>
                <a:lnTo>
                  <a:pt x="12508" y="3431"/>
                </a:lnTo>
                <a:close/>
                <a:moveTo>
                  <a:pt x="12578" y="3477"/>
                </a:moveTo>
                <a:lnTo>
                  <a:pt x="12578" y="3572"/>
                </a:lnTo>
                <a:lnTo>
                  <a:pt x="12721" y="3572"/>
                </a:lnTo>
                <a:lnTo>
                  <a:pt x="12721" y="3477"/>
                </a:lnTo>
                <a:lnTo>
                  <a:pt x="12578" y="3477"/>
                </a:lnTo>
                <a:close/>
                <a:moveTo>
                  <a:pt x="12256" y="1911"/>
                </a:moveTo>
                <a:lnTo>
                  <a:pt x="12539" y="1911"/>
                </a:lnTo>
                <a:lnTo>
                  <a:pt x="12539" y="2099"/>
                </a:lnTo>
                <a:lnTo>
                  <a:pt x="12256" y="2099"/>
                </a:lnTo>
                <a:lnTo>
                  <a:pt x="12256" y="1911"/>
                </a:lnTo>
                <a:close/>
                <a:moveTo>
                  <a:pt x="12326" y="1958"/>
                </a:moveTo>
                <a:lnTo>
                  <a:pt x="12326" y="2052"/>
                </a:lnTo>
                <a:lnTo>
                  <a:pt x="12467" y="2052"/>
                </a:lnTo>
                <a:lnTo>
                  <a:pt x="12467" y="1958"/>
                </a:lnTo>
                <a:lnTo>
                  <a:pt x="12326" y="1958"/>
                </a:lnTo>
                <a:close/>
                <a:moveTo>
                  <a:pt x="11655" y="2348"/>
                </a:moveTo>
                <a:lnTo>
                  <a:pt x="11938" y="2348"/>
                </a:lnTo>
                <a:lnTo>
                  <a:pt x="11938" y="2536"/>
                </a:lnTo>
                <a:lnTo>
                  <a:pt x="11655" y="2536"/>
                </a:lnTo>
                <a:lnTo>
                  <a:pt x="11655" y="2348"/>
                </a:lnTo>
                <a:close/>
                <a:moveTo>
                  <a:pt x="11725" y="2395"/>
                </a:moveTo>
                <a:lnTo>
                  <a:pt x="11725" y="2488"/>
                </a:lnTo>
                <a:lnTo>
                  <a:pt x="11868" y="2488"/>
                </a:lnTo>
                <a:lnTo>
                  <a:pt x="11868" y="2395"/>
                </a:lnTo>
                <a:lnTo>
                  <a:pt x="11725" y="2395"/>
                </a:lnTo>
                <a:close/>
                <a:moveTo>
                  <a:pt x="11518" y="2294"/>
                </a:moveTo>
                <a:lnTo>
                  <a:pt x="11803" y="2294"/>
                </a:lnTo>
                <a:lnTo>
                  <a:pt x="11803" y="2482"/>
                </a:lnTo>
                <a:lnTo>
                  <a:pt x="11518" y="2482"/>
                </a:lnTo>
                <a:lnTo>
                  <a:pt x="11518" y="2294"/>
                </a:lnTo>
                <a:close/>
                <a:moveTo>
                  <a:pt x="11590" y="2340"/>
                </a:moveTo>
                <a:lnTo>
                  <a:pt x="11590" y="2434"/>
                </a:lnTo>
                <a:lnTo>
                  <a:pt x="11731" y="2434"/>
                </a:lnTo>
                <a:lnTo>
                  <a:pt x="11731" y="2340"/>
                </a:lnTo>
                <a:lnTo>
                  <a:pt x="11590" y="2340"/>
                </a:lnTo>
                <a:close/>
                <a:moveTo>
                  <a:pt x="11327" y="1386"/>
                </a:moveTo>
                <a:lnTo>
                  <a:pt x="11610" y="1386"/>
                </a:lnTo>
                <a:lnTo>
                  <a:pt x="11610" y="1574"/>
                </a:lnTo>
                <a:lnTo>
                  <a:pt x="11327" y="1574"/>
                </a:lnTo>
                <a:lnTo>
                  <a:pt x="11327" y="1386"/>
                </a:lnTo>
                <a:close/>
                <a:moveTo>
                  <a:pt x="11397" y="1434"/>
                </a:moveTo>
                <a:lnTo>
                  <a:pt x="11397" y="1527"/>
                </a:lnTo>
                <a:lnTo>
                  <a:pt x="11540" y="1527"/>
                </a:lnTo>
                <a:lnTo>
                  <a:pt x="11540" y="1434"/>
                </a:lnTo>
                <a:lnTo>
                  <a:pt x="11397" y="1434"/>
                </a:lnTo>
                <a:close/>
                <a:moveTo>
                  <a:pt x="11102" y="0"/>
                </a:moveTo>
                <a:lnTo>
                  <a:pt x="11385" y="0"/>
                </a:lnTo>
                <a:lnTo>
                  <a:pt x="11385" y="188"/>
                </a:lnTo>
                <a:lnTo>
                  <a:pt x="11102" y="188"/>
                </a:lnTo>
                <a:lnTo>
                  <a:pt x="11102" y="0"/>
                </a:lnTo>
                <a:close/>
                <a:moveTo>
                  <a:pt x="11173" y="47"/>
                </a:moveTo>
                <a:lnTo>
                  <a:pt x="11173" y="142"/>
                </a:lnTo>
                <a:lnTo>
                  <a:pt x="11315" y="142"/>
                </a:lnTo>
                <a:lnTo>
                  <a:pt x="11315" y="47"/>
                </a:lnTo>
                <a:lnTo>
                  <a:pt x="11173" y="47"/>
                </a:lnTo>
                <a:close/>
                <a:moveTo>
                  <a:pt x="10807" y="713"/>
                </a:moveTo>
                <a:lnTo>
                  <a:pt x="11091" y="713"/>
                </a:lnTo>
                <a:lnTo>
                  <a:pt x="11091" y="901"/>
                </a:lnTo>
                <a:lnTo>
                  <a:pt x="10807" y="901"/>
                </a:lnTo>
                <a:lnTo>
                  <a:pt x="10807" y="713"/>
                </a:lnTo>
                <a:close/>
                <a:moveTo>
                  <a:pt x="10880" y="760"/>
                </a:moveTo>
                <a:lnTo>
                  <a:pt x="10880" y="855"/>
                </a:lnTo>
                <a:lnTo>
                  <a:pt x="11020" y="855"/>
                </a:lnTo>
                <a:lnTo>
                  <a:pt x="11020" y="760"/>
                </a:lnTo>
                <a:lnTo>
                  <a:pt x="10880" y="760"/>
                </a:lnTo>
                <a:close/>
                <a:moveTo>
                  <a:pt x="10085" y="931"/>
                </a:moveTo>
                <a:lnTo>
                  <a:pt x="10368" y="931"/>
                </a:lnTo>
                <a:lnTo>
                  <a:pt x="10368" y="1119"/>
                </a:lnTo>
                <a:lnTo>
                  <a:pt x="10085" y="1119"/>
                </a:lnTo>
                <a:lnTo>
                  <a:pt x="10085" y="931"/>
                </a:lnTo>
                <a:close/>
                <a:moveTo>
                  <a:pt x="10157" y="978"/>
                </a:moveTo>
                <a:lnTo>
                  <a:pt x="10157" y="1072"/>
                </a:lnTo>
                <a:lnTo>
                  <a:pt x="10298" y="1072"/>
                </a:lnTo>
                <a:lnTo>
                  <a:pt x="10298" y="978"/>
                </a:lnTo>
                <a:lnTo>
                  <a:pt x="10157" y="978"/>
                </a:lnTo>
                <a:close/>
                <a:moveTo>
                  <a:pt x="9755" y="1336"/>
                </a:moveTo>
                <a:lnTo>
                  <a:pt x="10038" y="1336"/>
                </a:lnTo>
                <a:lnTo>
                  <a:pt x="10038" y="1524"/>
                </a:lnTo>
                <a:lnTo>
                  <a:pt x="9755" y="1524"/>
                </a:lnTo>
                <a:lnTo>
                  <a:pt x="9755" y="1336"/>
                </a:lnTo>
                <a:close/>
                <a:moveTo>
                  <a:pt x="9825" y="1382"/>
                </a:moveTo>
                <a:lnTo>
                  <a:pt x="9825" y="1477"/>
                </a:lnTo>
                <a:lnTo>
                  <a:pt x="9968" y="1477"/>
                </a:lnTo>
                <a:lnTo>
                  <a:pt x="9968" y="1382"/>
                </a:lnTo>
                <a:lnTo>
                  <a:pt x="9825" y="1382"/>
                </a:lnTo>
                <a:close/>
                <a:moveTo>
                  <a:pt x="9593" y="1537"/>
                </a:moveTo>
                <a:lnTo>
                  <a:pt x="9876" y="1537"/>
                </a:lnTo>
                <a:lnTo>
                  <a:pt x="9876" y="1725"/>
                </a:lnTo>
                <a:lnTo>
                  <a:pt x="9593" y="1725"/>
                </a:lnTo>
                <a:lnTo>
                  <a:pt x="9593" y="1537"/>
                </a:lnTo>
                <a:close/>
                <a:moveTo>
                  <a:pt x="9663" y="1585"/>
                </a:moveTo>
                <a:lnTo>
                  <a:pt x="9663" y="1678"/>
                </a:lnTo>
                <a:lnTo>
                  <a:pt x="9806" y="1678"/>
                </a:lnTo>
                <a:lnTo>
                  <a:pt x="9806" y="1585"/>
                </a:lnTo>
                <a:lnTo>
                  <a:pt x="9663" y="1585"/>
                </a:lnTo>
                <a:close/>
                <a:moveTo>
                  <a:pt x="8914" y="1273"/>
                </a:moveTo>
                <a:lnTo>
                  <a:pt x="9197" y="1273"/>
                </a:lnTo>
                <a:lnTo>
                  <a:pt x="9197" y="1461"/>
                </a:lnTo>
                <a:lnTo>
                  <a:pt x="8914" y="1461"/>
                </a:lnTo>
                <a:lnTo>
                  <a:pt x="8914" y="1273"/>
                </a:lnTo>
                <a:close/>
                <a:moveTo>
                  <a:pt x="8984" y="1321"/>
                </a:moveTo>
                <a:lnTo>
                  <a:pt x="8984" y="1415"/>
                </a:lnTo>
                <a:lnTo>
                  <a:pt x="9126" y="1415"/>
                </a:lnTo>
                <a:lnTo>
                  <a:pt x="9126" y="1321"/>
                </a:lnTo>
                <a:lnTo>
                  <a:pt x="8984" y="1321"/>
                </a:lnTo>
                <a:close/>
                <a:moveTo>
                  <a:pt x="8224" y="1314"/>
                </a:moveTo>
                <a:lnTo>
                  <a:pt x="8507" y="1314"/>
                </a:lnTo>
                <a:lnTo>
                  <a:pt x="8507" y="1502"/>
                </a:lnTo>
                <a:lnTo>
                  <a:pt x="8224" y="1502"/>
                </a:lnTo>
                <a:lnTo>
                  <a:pt x="8224" y="1314"/>
                </a:lnTo>
                <a:close/>
                <a:moveTo>
                  <a:pt x="8297" y="1360"/>
                </a:moveTo>
                <a:lnTo>
                  <a:pt x="8297" y="1455"/>
                </a:lnTo>
                <a:lnTo>
                  <a:pt x="8437" y="1455"/>
                </a:lnTo>
                <a:lnTo>
                  <a:pt x="8437" y="1360"/>
                </a:lnTo>
                <a:lnTo>
                  <a:pt x="8297" y="1360"/>
                </a:lnTo>
                <a:close/>
                <a:moveTo>
                  <a:pt x="7662" y="3001"/>
                </a:moveTo>
                <a:lnTo>
                  <a:pt x="7945" y="3001"/>
                </a:lnTo>
                <a:lnTo>
                  <a:pt x="7945" y="3191"/>
                </a:lnTo>
                <a:lnTo>
                  <a:pt x="7662" y="3191"/>
                </a:lnTo>
                <a:lnTo>
                  <a:pt x="7662" y="3001"/>
                </a:lnTo>
                <a:close/>
                <a:moveTo>
                  <a:pt x="7732" y="3049"/>
                </a:moveTo>
                <a:lnTo>
                  <a:pt x="7732" y="3143"/>
                </a:lnTo>
                <a:lnTo>
                  <a:pt x="7873" y="3143"/>
                </a:lnTo>
                <a:lnTo>
                  <a:pt x="7873" y="3049"/>
                </a:lnTo>
                <a:lnTo>
                  <a:pt x="7732" y="3049"/>
                </a:lnTo>
                <a:close/>
                <a:moveTo>
                  <a:pt x="7506" y="2863"/>
                </a:moveTo>
                <a:lnTo>
                  <a:pt x="7789" y="2863"/>
                </a:lnTo>
                <a:lnTo>
                  <a:pt x="7789" y="3051"/>
                </a:lnTo>
                <a:lnTo>
                  <a:pt x="7506" y="3051"/>
                </a:lnTo>
                <a:lnTo>
                  <a:pt x="7506" y="2863"/>
                </a:lnTo>
                <a:close/>
                <a:moveTo>
                  <a:pt x="7576" y="2909"/>
                </a:moveTo>
                <a:lnTo>
                  <a:pt x="7576" y="3004"/>
                </a:lnTo>
                <a:lnTo>
                  <a:pt x="7719" y="3004"/>
                </a:lnTo>
                <a:lnTo>
                  <a:pt x="7719" y="2909"/>
                </a:lnTo>
                <a:lnTo>
                  <a:pt x="7576" y="2909"/>
                </a:lnTo>
                <a:close/>
                <a:moveTo>
                  <a:pt x="7266" y="2920"/>
                </a:moveTo>
                <a:lnTo>
                  <a:pt x="7549" y="2920"/>
                </a:lnTo>
                <a:lnTo>
                  <a:pt x="7549" y="3108"/>
                </a:lnTo>
                <a:lnTo>
                  <a:pt x="7266" y="3108"/>
                </a:lnTo>
                <a:lnTo>
                  <a:pt x="7266" y="2920"/>
                </a:lnTo>
                <a:close/>
                <a:moveTo>
                  <a:pt x="7336" y="2966"/>
                </a:moveTo>
                <a:lnTo>
                  <a:pt x="7336" y="3060"/>
                </a:lnTo>
                <a:lnTo>
                  <a:pt x="7477" y="3060"/>
                </a:lnTo>
                <a:lnTo>
                  <a:pt x="7477" y="2966"/>
                </a:lnTo>
                <a:lnTo>
                  <a:pt x="7336" y="2966"/>
                </a:lnTo>
                <a:close/>
                <a:moveTo>
                  <a:pt x="7234" y="3768"/>
                </a:moveTo>
                <a:lnTo>
                  <a:pt x="7518" y="3768"/>
                </a:lnTo>
                <a:lnTo>
                  <a:pt x="7518" y="3956"/>
                </a:lnTo>
                <a:lnTo>
                  <a:pt x="7234" y="3956"/>
                </a:lnTo>
                <a:lnTo>
                  <a:pt x="7234" y="3768"/>
                </a:lnTo>
                <a:close/>
                <a:moveTo>
                  <a:pt x="7305" y="3814"/>
                </a:moveTo>
                <a:lnTo>
                  <a:pt x="7305" y="3909"/>
                </a:lnTo>
                <a:lnTo>
                  <a:pt x="7445" y="3909"/>
                </a:lnTo>
                <a:lnTo>
                  <a:pt x="7445" y="3814"/>
                </a:lnTo>
                <a:lnTo>
                  <a:pt x="7305" y="3814"/>
                </a:lnTo>
                <a:close/>
                <a:moveTo>
                  <a:pt x="6571" y="3930"/>
                </a:moveTo>
                <a:lnTo>
                  <a:pt x="6854" y="3930"/>
                </a:lnTo>
                <a:lnTo>
                  <a:pt x="6854" y="4118"/>
                </a:lnTo>
                <a:lnTo>
                  <a:pt x="6571" y="4118"/>
                </a:lnTo>
                <a:lnTo>
                  <a:pt x="6571" y="3930"/>
                </a:lnTo>
                <a:close/>
                <a:moveTo>
                  <a:pt x="6641" y="3976"/>
                </a:moveTo>
                <a:lnTo>
                  <a:pt x="6641" y="4070"/>
                </a:lnTo>
                <a:lnTo>
                  <a:pt x="6783" y="4070"/>
                </a:lnTo>
                <a:lnTo>
                  <a:pt x="6783" y="3976"/>
                </a:lnTo>
                <a:lnTo>
                  <a:pt x="6641" y="3976"/>
                </a:lnTo>
                <a:close/>
                <a:moveTo>
                  <a:pt x="6502" y="2837"/>
                </a:moveTo>
                <a:lnTo>
                  <a:pt x="6785" y="2837"/>
                </a:lnTo>
                <a:lnTo>
                  <a:pt x="6785" y="3025"/>
                </a:lnTo>
                <a:lnTo>
                  <a:pt x="6502" y="3025"/>
                </a:lnTo>
                <a:lnTo>
                  <a:pt x="6502" y="2837"/>
                </a:lnTo>
                <a:close/>
                <a:moveTo>
                  <a:pt x="6574" y="2883"/>
                </a:moveTo>
                <a:lnTo>
                  <a:pt x="6574" y="2978"/>
                </a:lnTo>
                <a:lnTo>
                  <a:pt x="6715" y="2978"/>
                </a:lnTo>
                <a:lnTo>
                  <a:pt x="6715" y="2883"/>
                </a:lnTo>
                <a:lnTo>
                  <a:pt x="6574" y="2883"/>
                </a:lnTo>
                <a:close/>
                <a:moveTo>
                  <a:pt x="6256" y="3871"/>
                </a:moveTo>
                <a:lnTo>
                  <a:pt x="6539" y="3871"/>
                </a:lnTo>
                <a:lnTo>
                  <a:pt x="6539" y="4059"/>
                </a:lnTo>
                <a:lnTo>
                  <a:pt x="6256" y="4059"/>
                </a:lnTo>
                <a:lnTo>
                  <a:pt x="6256" y="3871"/>
                </a:lnTo>
                <a:close/>
                <a:moveTo>
                  <a:pt x="6326" y="3918"/>
                </a:moveTo>
                <a:lnTo>
                  <a:pt x="6326" y="4011"/>
                </a:lnTo>
                <a:lnTo>
                  <a:pt x="6469" y="4011"/>
                </a:lnTo>
                <a:lnTo>
                  <a:pt x="6469" y="3918"/>
                </a:lnTo>
                <a:lnTo>
                  <a:pt x="6326" y="3918"/>
                </a:lnTo>
                <a:close/>
                <a:moveTo>
                  <a:pt x="6188" y="4138"/>
                </a:moveTo>
                <a:lnTo>
                  <a:pt x="6471" y="4138"/>
                </a:lnTo>
                <a:lnTo>
                  <a:pt x="6471" y="4326"/>
                </a:lnTo>
                <a:lnTo>
                  <a:pt x="6188" y="4326"/>
                </a:lnTo>
                <a:lnTo>
                  <a:pt x="6188" y="4138"/>
                </a:lnTo>
                <a:close/>
                <a:moveTo>
                  <a:pt x="6260" y="4185"/>
                </a:moveTo>
                <a:lnTo>
                  <a:pt x="6260" y="4278"/>
                </a:lnTo>
                <a:lnTo>
                  <a:pt x="6401" y="4278"/>
                </a:lnTo>
                <a:lnTo>
                  <a:pt x="6401" y="4185"/>
                </a:lnTo>
                <a:lnTo>
                  <a:pt x="6260" y="4185"/>
                </a:lnTo>
                <a:close/>
                <a:moveTo>
                  <a:pt x="6018" y="4040"/>
                </a:moveTo>
                <a:lnTo>
                  <a:pt x="6301" y="4040"/>
                </a:lnTo>
                <a:lnTo>
                  <a:pt x="6301" y="4228"/>
                </a:lnTo>
                <a:lnTo>
                  <a:pt x="6018" y="4228"/>
                </a:lnTo>
                <a:lnTo>
                  <a:pt x="6018" y="4040"/>
                </a:lnTo>
                <a:close/>
                <a:moveTo>
                  <a:pt x="6090" y="4088"/>
                </a:moveTo>
                <a:lnTo>
                  <a:pt x="6090" y="4181"/>
                </a:lnTo>
                <a:lnTo>
                  <a:pt x="6231" y="4181"/>
                </a:lnTo>
                <a:lnTo>
                  <a:pt x="6231" y="4088"/>
                </a:lnTo>
                <a:lnTo>
                  <a:pt x="6090" y="4088"/>
                </a:lnTo>
                <a:close/>
                <a:moveTo>
                  <a:pt x="5823" y="2291"/>
                </a:moveTo>
                <a:lnTo>
                  <a:pt x="6106" y="2291"/>
                </a:lnTo>
                <a:lnTo>
                  <a:pt x="6106" y="2479"/>
                </a:lnTo>
                <a:lnTo>
                  <a:pt x="5823" y="2479"/>
                </a:lnTo>
                <a:lnTo>
                  <a:pt x="5823" y="2291"/>
                </a:lnTo>
                <a:close/>
                <a:moveTo>
                  <a:pt x="5893" y="2338"/>
                </a:moveTo>
                <a:lnTo>
                  <a:pt x="5893" y="2432"/>
                </a:lnTo>
                <a:lnTo>
                  <a:pt x="6036" y="2432"/>
                </a:lnTo>
                <a:lnTo>
                  <a:pt x="6036" y="2338"/>
                </a:lnTo>
                <a:lnTo>
                  <a:pt x="5893" y="2338"/>
                </a:lnTo>
                <a:close/>
                <a:moveTo>
                  <a:pt x="5678" y="2988"/>
                </a:moveTo>
                <a:lnTo>
                  <a:pt x="5961" y="2988"/>
                </a:lnTo>
                <a:lnTo>
                  <a:pt x="5961" y="3176"/>
                </a:lnTo>
                <a:lnTo>
                  <a:pt x="5678" y="3176"/>
                </a:lnTo>
                <a:lnTo>
                  <a:pt x="5678" y="2988"/>
                </a:lnTo>
                <a:close/>
                <a:moveTo>
                  <a:pt x="5749" y="3036"/>
                </a:moveTo>
                <a:lnTo>
                  <a:pt x="5749" y="3130"/>
                </a:lnTo>
                <a:lnTo>
                  <a:pt x="5891" y="3130"/>
                </a:lnTo>
                <a:lnTo>
                  <a:pt x="5891" y="3036"/>
                </a:lnTo>
                <a:lnTo>
                  <a:pt x="5749" y="3036"/>
                </a:lnTo>
                <a:close/>
                <a:moveTo>
                  <a:pt x="5434" y="3559"/>
                </a:moveTo>
                <a:lnTo>
                  <a:pt x="5719" y="3559"/>
                </a:lnTo>
                <a:lnTo>
                  <a:pt x="5719" y="3747"/>
                </a:lnTo>
                <a:lnTo>
                  <a:pt x="5434" y="3747"/>
                </a:lnTo>
                <a:lnTo>
                  <a:pt x="5434" y="3559"/>
                </a:lnTo>
                <a:close/>
                <a:moveTo>
                  <a:pt x="5506" y="3606"/>
                </a:moveTo>
                <a:lnTo>
                  <a:pt x="5506" y="3700"/>
                </a:lnTo>
                <a:lnTo>
                  <a:pt x="5647" y="3700"/>
                </a:lnTo>
                <a:lnTo>
                  <a:pt x="5647" y="3606"/>
                </a:lnTo>
                <a:lnTo>
                  <a:pt x="5506" y="3606"/>
                </a:lnTo>
                <a:close/>
                <a:moveTo>
                  <a:pt x="5358" y="2574"/>
                </a:moveTo>
                <a:lnTo>
                  <a:pt x="5641" y="2574"/>
                </a:lnTo>
                <a:lnTo>
                  <a:pt x="5641" y="2762"/>
                </a:lnTo>
                <a:lnTo>
                  <a:pt x="5358" y="2762"/>
                </a:lnTo>
                <a:lnTo>
                  <a:pt x="5358" y="2574"/>
                </a:lnTo>
                <a:close/>
                <a:moveTo>
                  <a:pt x="5430" y="2620"/>
                </a:moveTo>
                <a:lnTo>
                  <a:pt x="5430" y="2714"/>
                </a:lnTo>
                <a:lnTo>
                  <a:pt x="5571" y="2714"/>
                </a:lnTo>
                <a:lnTo>
                  <a:pt x="5571" y="2620"/>
                </a:lnTo>
                <a:lnTo>
                  <a:pt x="5430" y="2620"/>
                </a:lnTo>
                <a:close/>
                <a:moveTo>
                  <a:pt x="5313" y="3748"/>
                </a:moveTo>
                <a:lnTo>
                  <a:pt x="5596" y="3748"/>
                </a:lnTo>
                <a:lnTo>
                  <a:pt x="5596" y="3936"/>
                </a:lnTo>
                <a:lnTo>
                  <a:pt x="5313" y="3936"/>
                </a:lnTo>
                <a:lnTo>
                  <a:pt x="5313" y="3748"/>
                </a:lnTo>
                <a:close/>
                <a:moveTo>
                  <a:pt x="5383" y="3796"/>
                </a:moveTo>
                <a:lnTo>
                  <a:pt x="5383" y="3889"/>
                </a:lnTo>
                <a:lnTo>
                  <a:pt x="5526" y="3889"/>
                </a:lnTo>
                <a:lnTo>
                  <a:pt x="5526" y="3796"/>
                </a:lnTo>
                <a:lnTo>
                  <a:pt x="5383" y="3796"/>
                </a:lnTo>
                <a:close/>
                <a:moveTo>
                  <a:pt x="5217" y="1937"/>
                </a:moveTo>
                <a:lnTo>
                  <a:pt x="5501" y="1937"/>
                </a:lnTo>
                <a:lnTo>
                  <a:pt x="5501" y="2125"/>
                </a:lnTo>
                <a:lnTo>
                  <a:pt x="5217" y="2125"/>
                </a:lnTo>
                <a:lnTo>
                  <a:pt x="5217" y="1937"/>
                </a:lnTo>
                <a:close/>
                <a:moveTo>
                  <a:pt x="5288" y="1985"/>
                </a:moveTo>
                <a:lnTo>
                  <a:pt x="5288" y="2078"/>
                </a:lnTo>
                <a:lnTo>
                  <a:pt x="5430" y="2078"/>
                </a:lnTo>
                <a:lnTo>
                  <a:pt x="5430" y="1985"/>
                </a:lnTo>
                <a:lnTo>
                  <a:pt x="5288" y="1985"/>
                </a:lnTo>
                <a:close/>
                <a:moveTo>
                  <a:pt x="4923" y="2679"/>
                </a:moveTo>
                <a:lnTo>
                  <a:pt x="5206" y="2679"/>
                </a:lnTo>
                <a:lnTo>
                  <a:pt x="5206" y="2867"/>
                </a:lnTo>
                <a:lnTo>
                  <a:pt x="4923" y="2867"/>
                </a:lnTo>
                <a:lnTo>
                  <a:pt x="4923" y="2679"/>
                </a:lnTo>
                <a:close/>
                <a:moveTo>
                  <a:pt x="4993" y="2725"/>
                </a:moveTo>
                <a:lnTo>
                  <a:pt x="4993" y="2820"/>
                </a:lnTo>
                <a:lnTo>
                  <a:pt x="5135" y="2820"/>
                </a:lnTo>
                <a:lnTo>
                  <a:pt x="5135" y="2725"/>
                </a:lnTo>
                <a:lnTo>
                  <a:pt x="4993" y="2725"/>
                </a:lnTo>
                <a:close/>
                <a:moveTo>
                  <a:pt x="4827" y="831"/>
                </a:moveTo>
                <a:lnTo>
                  <a:pt x="5110" y="831"/>
                </a:lnTo>
                <a:lnTo>
                  <a:pt x="5110" y="1019"/>
                </a:lnTo>
                <a:lnTo>
                  <a:pt x="4827" y="1019"/>
                </a:lnTo>
                <a:lnTo>
                  <a:pt x="4827" y="831"/>
                </a:lnTo>
                <a:close/>
                <a:moveTo>
                  <a:pt x="4897" y="879"/>
                </a:moveTo>
                <a:lnTo>
                  <a:pt x="4897" y="973"/>
                </a:lnTo>
                <a:lnTo>
                  <a:pt x="5038" y="973"/>
                </a:lnTo>
                <a:lnTo>
                  <a:pt x="5038" y="879"/>
                </a:lnTo>
                <a:lnTo>
                  <a:pt x="4897" y="879"/>
                </a:lnTo>
                <a:close/>
                <a:moveTo>
                  <a:pt x="4626" y="1426"/>
                </a:moveTo>
                <a:lnTo>
                  <a:pt x="4909" y="1426"/>
                </a:lnTo>
                <a:lnTo>
                  <a:pt x="4909" y="1614"/>
                </a:lnTo>
                <a:lnTo>
                  <a:pt x="4626" y="1614"/>
                </a:lnTo>
                <a:lnTo>
                  <a:pt x="4626" y="1426"/>
                </a:lnTo>
                <a:close/>
                <a:moveTo>
                  <a:pt x="4696" y="1473"/>
                </a:moveTo>
                <a:lnTo>
                  <a:pt x="4696" y="1568"/>
                </a:lnTo>
                <a:lnTo>
                  <a:pt x="4837" y="1568"/>
                </a:lnTo>
                <a:lnTo>
                  <a:pt x="4837" y="1473"/>
                </a:lnTo>
                <a:lnTo>
                  <a:pt x="4696" y="1473"/>
                </a:lnTo>
                <a:close/>
                <a:moveTo>
                  <a:pt x="4353" y="2474"/>
                </a:moveTo>
                <a:lnTo>
                  <a:pt x="4636" y="2474"/>
                </a:lnTo>
                <a:lnTo>
                  <a:pt x="4636" y="2662"/>
                </a:lnTo>
                <a:lnTo>
                  <a:pt x="4353" y="2662"/>
                </a:lnTo>
                <a:lnTo>
                  <a:pt x="4353" y="2474"/>
                </a:lnTo>
                <a:close/>
                <a:moveTo>
                  <a:pt x="4425" y="2520"/>
                </a:moveTo>
                <a:lnTo>
                  <a:pt x="4425" y="2615"/>
                </a:lnTo>
                <a:lnTo>
                  <a:pt x="4565" y="2615"/>
                </a:lnTo>
                <a:lnTo>
                  <a:pt x="4565" y="2520"/>
                </a:lnTo>
                <a:lnTo>
                  <a:pt x="4425" y="2520"/>
                </a:lnTo>
                <a:close/>
                <a:moveTo>
                  <a:pt x="4095" y="2215"/>
                </a:moveTo>
                <a:lnTo>
                  <a:pt x="4378" y="2215"/>
                </a:lnTo>
                <a:lnTo>
                  <a:pt x="4378" y="2402"/>
                </a:lnTo>
                <a:lnTo>
                  <a:pt x="4095" y="2402"/>
                </a:lnTo>
                <a:lnTo>
                  <a:pt x="4095" y="2215"/>
                </a:lnTo>
                <a:close/>
                <a:moveTo>
                  <a:pt x="4167" y="2261"/>
                </a:moveTo>
                <a:lnTo>
                  <a:pt x="4167" y="2355"/>
                </a:lnTo>
                <a:lnTo>
                  <a:pt x="4308" y="2355"/>
                </a:lnTo>
                <a:lnTo>
                  <a:pt x="4308" y="2261"/>
                </a:lnTo>
                <a:lnTo>
                  <a:pt x="4167" y="2261"/>
                </a:lnTo>
                <a:close/>
                <a:moveTo>
                  <a:pt x="3628" y="2619"/>
                </a:moveTo>
                <a:lnTo>
                  <a:pt x="3911" y="2619"/>
                </a:lnTo>
                <a:lnTo>
                  <a:pt x="3911" y="2807"/>
                </a:lnTo>
                <a:lnTo>
                  <a:pt x="3628" y="2807"/>
                </a:lnTo>
                <a:lnTo>
                  <a:pt x="3628" y="2619"/>
                </a:lnTo>
                <a:close/>
                <a:moveTo>
                  <a:pt x="3698" y="2666"/>
                </a:moveTo>
                <a:lnTo>
                  <a:pt x="3698" y="2759"/>
                </a:lnTo>
                <a:lnTo>
                  <a:pt x="3841" y="2759"/>
                </a:lnTo>
                <a:lnTo>
                  <a:pt x="3841" y="2666"/>
                </a:lnTo>
                <a:lnTo>
                  <a:pt x="3698" y="2666"/>
                </a:lnTo>
                <a:close/>
                <a:moveTo>
                  <a:pt x="3372" y="1080"/>
                </a:moveTo>
                <a:lnTo>
                  <a:pt x="3655" y="1080"/>
                </a:lnTo>
                <a:lnTo>
                  <a:pt x="3655" y="1268"/>
                </a:lnTo>
                <a:lnTo>
                  <a:pt x="3372" y="1268"/>
                </a:lnTo>
                <a:lnTo>
                  <a:pt x="3372" y="1080"/>
                </a:lnTo>
                <a:close/>
                <a:moveTo>
                  <a:pt x="3445" y="1127"/>
                </a:moveTo>
                <a:lnTo>
                  <a:pt x="3445" y="1222"/>
                </a:lnTo>
                <a:lnTo>
                  <a:pt x="3585" y="1222"/>
                </a:lnTo>
                <a:lnTo>
                  <a:pt x="3585" y="1127"/>
                </a:lnTo>
                <a:lnTo>
                  <a:pt x="3445" y="1127"/>
                </a:lnTo>
                <a:close/>
                <a:moveTo>
                  <a:pt x="3048" y="1644"/>
                </a:moveTo>
                <a:lnTo>
                  <a:pt x="3331" y="1644"/>
                </a:lnTo>
                <a:lnTo>
                  <a:pt x="3331" y="1832"/>
                </a:lnTo>
                <a:lnTo>
                  <a:pt x="3048" y="1832"/>
                </a:lnTo>
                <a:lnTo>
                  <a:pt x="3048" y="1644"/>
                </a:lnTo>
                <a:close/>
                <a:moveTo>
                  <a:pt x="3119" y="1691"/>
                </a:moveTo>
                <a:lnTo>
                  <a:pt x="3119" y="1785"/>
                </a:lnTo>
                <a:lnTo>
                  <a:pt x="3259" y="1785"/>
                </a:lnTo>
                <a:lnTo>
                  <a:pt x="3259" y="1691"/>
                </a:lnTo>
                <a:lnTo>
                  <a:pt x="3119" y="1691"/>
                </a:lnTo>
                <a:close/>
                <a:moveTo>
                  <a:pt x="2906" y="3001"/>
                </a:moveTo>
                <a:lnTo>
                  <a:pt x="3189" y="3001"/>
                </a:lnTo>
                <a:lnTo>
                  <a:pt x="3189" y="3191"/>
                </a:lnTo>
                <a:lnTo>
                  <a:pt x="2906" y="3191"/>
                </a:lnTo>
                <a:lnTo>
                  <a:pt x="2906" y="3001"/>
                </a:lnTo>
                <a:close/>
                <a:moveTo>
                  <a:pt x="2976" y="3049"/>
                </a:moveTo>
                <a:lnTo>
                  <a:pt x="2976" y="3143"/>
                </a:lnTo>
                <a:lnTo>
                  <a:pt x="3119" y="3143"/>
                </a:lnTo>
                <a:lnTo>
                  <a:pt x="3119" y="3049"/>
                </a:lnTo>
                <a:lnTo>
                  <a:pt x="2976" y="3049"/>
                </a:lnTo>
                <a:close/>
                <a:moveTo>
                  <a:pt x="2552" y="3683"/>
                </a:moveTo>
                <a:lnTo>
                  <a:pt x="2835" y="3683"/>
                </a:lnTo>
                <a:lnTo>
                  <a:pt x="2835" y="3871"/>
                </a:lnTo>
                <a:lnTo>
                  <a:pt x="2552" y="3871"/>
                </a:lnTo>
                <a:lnTo>
                  <a:pt x="2552" y="3683"/>
                </a:lnTo>
                <a:close/>
                <a:moveTo>
                  <a:pt x="2623" y="3730"/>
                </a:moveTo>
                <a:lnTo>
                  <a:pt x="2623" y="3823"/>
                </a:lnTo>
                <a:lnTo>
                  <a:pt x="2763" y="3823"/>
                </a:lnTo>
                <a:lnTo>
                  <a:pt x="2763" y="3730"/>
                </a:lnTo>
                <a:lnTo>
                  <a:pt x="2623" y="3730"/>
                </a:lnTo>
                <a:close/>
                <a:moveTo>
                  <a:pt x="2078" y="1502"/>
                </a:moveTo>
                <a:lnTo>
                  <a:pt x="2361" y="1502"/>
                </a:lnTo>
                <a:lnTo>
                  <a:pt x="2361" y="1690"/>
                </a:lnTo>
                <a:lnTo>
                  <a:pt x="2078" y="1690"/>
                </a:lnTo>
                <a:lnTo>
                  <a:pt x="2078" y="1502"/>
                </a:lnTo>
                <a:close/>
                <a:moveTo>
                  <a:pt x="2150" y="1548"/>
                </a:moveTo>
                <a:lnTo>
                  <a:pt x="2150" y="1643"/>
                </a:lnTo>
                <a:lnTo>
                  <a:pt x="2291" y="1643"/>
                </a:lnTo>
                <a:lnTo>
                  <a:pt x="2291" y="1548"/>
                </a:lnTo>
                <a:lnTo>
                  <a:pt x="2150" y="1548"/>
                </a:lnTo>
                <a:close/>
                <a:moveTo>
                  <a:pt x="2052" y="2128"/>
                </a:moveTo>
                <a:lnTo>
                  <a:pt x="2336" y="2128"/>
                </a:lnTo>
                <a:lnTo>
                  <a:pt x="2336" y="2316"/>
                </a:lnTo>
                <a:lnTo>
                  <a:pt x="2052" y="2316"/>
                </a:lnTo>
                <a:lnTo>
                  <a:pt x="2052" y="2128"/>
                </a:lnTo>
                <a:close/>
                <a:moveTo>
                  <a:pt x="2125" y="2174"/>
                </a:moveTo>
                <a:lnTo>
                  <a:pt x="2125" y="2269"/>
                </a:lnTo>
                <a:lnTo>
                  <a:pt x="2265" y="2269"/>
                </a:lnTo>
                <a:lnTo>
                  <a:pt x="2265" y="2174"/>
                </a:lnTo>
                <a:lnTo>
                  <a:pt x="2125" y="2174"/>
                </a:lnTo>
                <a:close/>
                <a:moveTo>
                  <a:pt x="2033" y="3170"/>
                </a:moveTo>
                <a:lnTo>
                  <a:pt x="2316" y="3170"/>
                </a:lnTo>
                <a:lnTo>
                  <a:pt x="2316" y="3358"/>
                </a:lnTo>
                <a:lnTo>
                  <a:pt x="2033" y="3358"/>
                </a:lnTo>
                <a:lnTo>
                  <a:pt x="2033" y="3170"/>
                </a:lnTo>
                <a:close/>
                <a:moveTo>
                  <a:pt x="2103" y="3217"/>
                </a:moveTo>
                <a:lnTo>
                  <a:pt x="2103" y="3310"/>
                </a:lnTo>
                <a:lnTo>
                  <a:pt x="2246" y="3310"/>
                </a:lnTo>
                <a:lnTo>
                  <a:pt x="2246" y="3217"/>
                </a:lnTo>
                <a:lnTo>
                  <a:pt x="2103" y="3217"/>
                </a:lnTo>
                <a:close/>
                <a:moveTo>
                  <a:pt x="1635" y="1231"/>
                </a:moveTo>
                <a:lnTo>
                  <a:pt x="1918" y="1231"/>
                </a:lnTo>
                <a:lnTo>
                  <a:pt x="1918" y="1419"/>
                </a:lnTo>
                <a:lnTo>
                  <a:pt x="1635" y="1419"/>
                </a:lnTo>
                <a:lnTo>
                  <a:pt x="1635" y="1231"/>
                </a:lnTo>
                <a:close/>
                <a:moveTo>
                  <a:pt x="1705" y="1277"/>
                </a:moveTo>
                <a:lnTo>
                  <a:pt x="1705" y="1372"/>
                </a:lnTo>
                <a:lnTo>
                  <a:pt x="1846" y="1372"/>
                </a:lnTo>
                <a:lnTo>
                  <a:pt x="1846" y="1277"/>
                </a:lnTo>
                <a:lnTo>
                  <a:pt x="1705" y="1277"/>
                </a:lnTo>
                <a:close/>
                <a:moveTo>
                  <a:pt x="1330" y="1793"/>
                </a:moveTo>
                <a:lnTo>
                  <a:pt x="1615" y="1793"/>
                </a:lnTo>
                <a:lnTo>
                  <a:pt x="1615" y="1981"/>
                </a:lnTo>
                <a:lnTo>
                  <a:pt x="1330" y="1981"/>
                </a:lnTo>
                <a:lnTo>
                  <a:pt x="1330" y="1793"/>
                </a:lnTo>
                <a:close/>
                <a:moveTo>
                  <a:pt x="1402" y="1840"/>
                </a:moveTo>
                <a:lnTo>
                  <a:pt x="1402" y="1933"/>
                </a:lnTo>
                <a:lnTo>
                  <a:pt x="1543" y="1933"/>
                </a:lnTo>
                <a:lnTo>
                  <a:pt x="1543" y="1840"/>
                </a:lnTo>
                <a:lnTo>
                  <a:pt x="1402" y="1840"/>
                </a:lnTo>
                <a:close/>
                <a:moveTo>
                  <a:pt x="932" y="3001"/>
                </a:moveTo>
                <a:lnTo>
                  <a:pt x="1215" y="3001"/>
                </a:lnTo>
                <a:lnTo>
                  <a:pt x="1215" y="3191"/>
                </a:lnTo>
                <a:lnTo>
                  <a:pt x="932" y="3191"/>
                </a:lnTo>
                <a:lnTo>
                  <a:pt x="932" y="3001"/>
                </a:lnTo>
                <a:close/>
                <a:moveTo>
                  <a:pt x="1002" y="3049"/>
                </a:moveTo>
                <a:lnTo>
                  <a:pt x="1002" y="3143"/>
                </a:lnTo>
                <a:lnTo>
                  <a:pt x="1145" y="3143"/>
                </a:lnTo>
                <a:lnTo>
                  <a:pt x="1145" y="3049"/>
                </a:lnTo>
                <a:lnTo>
                  <a:pt x="1002" y="3049"/>
                </a:lnTo>
                <a:close/>
                <a:moveTo>
                  <a:pt x="567" y="3402"/>
                </a:moveTo>
                <a:lnTo>
                  <a:pt x="850" y="3402"/>
                </a:lnTo>
                <a:lnTo>
                  <a:pt x="850" y="3591"/>
                </a:lnTo>
                <a:lnTo>
                  <a:pt x="567" y="3591"/>
                </a:lnTo>
                <a:lnTo>
                  <a:pt x="567" y="3402"/>
                </a:lnTo>
                <a:close/>
                <a:moveTo>
                  <a:pt x="637" y="3450"/>
                </a:moveTo>
                <a:lnTo>
                  <a:pt x="637" y="3543"/>
                </a:lnTo>
                <a:lnTo>
                  <a:pt x="779" y="3543"/>
                </a:lnTo>
                <a:lnTo>
                  <a:pt x="779" y="3450"/>
                </a:lnTo>
                <a:lnTo>
                  <a:pt x="637" y="3450"/>
                </a:lnTo>
                <a:close/>
                <a:moveTo>
                  <a:pt x="14" y="2929"/>
                </a:moveTo>
                <a:lnTo>
                  <a:pt x="297" y="2929"/>
                </a:lnTo>
                <a:lnTo>
                  <a:pt x="297" y="3117"/>
                </a:lnTo>
                <a:lnTo>
                  <a:pt x="14" y="3117"/>
                </a:lnTo>
                <a:lnTo>
                  <a:pt x="14" y="2929"/>
                </a:lnTo>
                <a:close/>
                <a:moveTo>
                  <a:pt x="84" y="2975"/>
                </a:moveTo>
                <a:lnTo>
                  <a:pt x="84" y="3070"/>
                </a:lnTo>
                <a:lnTo>
                  <a:pt x="227" y="3070"/>
                </a:lnTo>
                <a:lnTo>
                  <a:pt x="227" y="2975"/>
                </a:lnTo>
                <a:lnTo>
                  <a:pt x="84" y="2975"/>
                </a:lnTo>
                <a:close/>
                <a:moveTo>
                  <a:pt x="0" y="2983"/>
                </a:moveTo>
                <a:lnTo>
                  <a:pt x="284" y="2983"/>
                </a:lnTo>
                <a:lnTo>
                  <a:pt x="284" y="3171"/>
                </a:lnTo>
                <a:lnTo>
                  <a:pt x="0" y="3171"/>
                </a:lnTo>
                <a:lnTo>
                  <a:pt x="0" y="2983"/>
                </a:lnTo>
                <a:close/>
                <a:moveTo>
                  <a:pt x="71" y="3030"/>
                </a:moveTo>
                <a:lnTo>
                  <a:pt x="71" y="3125"/>
                </a:lnTo>
                <a:lnTo>
                  <a:pt x="211" y="3125"/>
                </a:lnTo>
                <a:lnTo>
                  <a:pt x="211" y="3030"/>
                </a:lnTo>
                <a:lnTo>
                  <a:pt x="71" y="3030"/>
                </a:lnTo>
                <a:close/>
              </a:path>
            </a:pathLst>
          </a:custGeom>
          <a:solidFill>
            <a:srgbClr val="3B2A98"/>
          </a:solidFill>
          <a:ln w="7938" cap="rnd">
            <a:solidFill>
              <a:srgbClr val="3B2A9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40"/>
          <p:cNvSpPr>
            <a:spLocks noEditPoints="1"/>
          </p:cNvSpPr>
          <p:nvPr/>
        </p:nvSpPr>
        <p:spPr bwMode="auto">
          <a:xfrm>
            <a:off x="1273176" y="3314700"/>
            <a:ext cx="6580188" cy="1638300"/>
          </a:xfrm>
          <a:custGeom>
            <a:avLst/>
            <a:gdLst>
              <a:gd name="T0" fmla="*/ 283 w 20860"/>
              <a:gd name="T1" fmla="*/ 3385 h 5604"/>
              <a:gd name="T2" fmla="*/ 1132 w 20860"/>
              <a:gd name="T3" fmla="*/ 3449 h 5604"/>
              <a:gd name="T4" fmla="*/ 1634 w 20860"/>
              <a:gd name="T5" fmla="*/ 1450 h 5604"/>
              <a:gd name="T6" fmla="*/ 2601 w 20860"/>
              <a:gd name="T7" fmla="*/ 3139 h 5604"/>
              <a:gd name="T8" fmla="*/ 2054 w 20860"/>
              <a:gd name="T9" fmla="*/ 1778 h 5604"/>
              <a:gd name="T10" fmla="*/ 2337 w 20860"/>
              <a:gd name="T11" fmla="*/ 1778 h 5604"/>
              <a:gd name="T12" fmla="*/ 2362 w 20860"/>
              <a:gd name="T13" fmla="*/ 1629 h 5604"/>
              <a:gd name="T14" fmla="*/ 3614 w 20860"/>
              <a:gd name="T15" fmla="*/ 1804 h 5604"/>
              <a:gd name="T16" fmla="*/ 3374 w 20860"/>
              <a:gd name="T17" fmla="*/ 1299 h 5604"/>
              <a:gd name="T18" fmla="*/ 4196 w 20860"/>
              <a:gd name="T19" fmla="*/ 2458 h 5604"/>
              <a:gd name="T20" fmla="*/ 4096 w 20860"/>
              <a:gd name="T21" fmla="*/ 2176 h 5604"/>
              <a:gd name="T22" fmla="*/ 4379 w 20860"/>
              <a:gd name="T23" fmla="*/ 2176 h 5604"/>
              <a:gd name="T24" fmla="*/ 4637 w 20860"/>
              <a:gd name="T25" fmla="*/ 2627 h 5604"/>
              <a:gd name="T26" fmla="*/ 5192 w 20860"/>
              <a:gd name="T27" fmla="*/ 1460 h 5604"/>
              <a:gd name="T28" fmla="*/ 4826 w 20860"/>
              <a:gd name="T29" fmla="*/ 1168 h 5604"/>
              <a:gd name="T30" fmla="*/ 5488 w 20860"/>
              <a:gd name="T31" fmla="*/ 2080 h 5604"/>
              <a:gd name="T32" fmla="*/ 5217 w 20860"/>
              <a:gd name="T33" fmla="*/ 1837 h 5604"/>
              <a:gd name="T34" fmla="*/ 5500 w 20860"/>
              <a:gd name="T35" fmla="*/ 1837 h 5604"/>
              <a:gd name="T36" fmla="*/ 5598 w 20860"/>
              <a:gd name="T37" fmla="*/ 3957 h 5604"/>
              <a:gd name="T38" fmla="*/ 6002 w 20860"/>
              <a:gd name="T39" fmla="*/ 3598 h 5604"/>
              <a:gd name="T40" fmla="*/ 5680 w 20860"/>
              <a:gd name="T41" fmla="*/ 3018 h 5604"/>
              <a:gd name="T42" fmla="*/ 6390 w 20860"/>
              <a:gd name="T43" fmla="*/ 2196 h 5604"/>
              <a:gd name="T44" fmla="*/ 6019 w 20860"/>
              <a:gd name="T45" fmla="*/ 3844 h 5604"/>
              <a:gd name="T46" fmla="*/ 6303 w 20860"/>
              <a:gd name="T47" fmla="*/ 3844 h 5604"/>
              <a:gd name="T48" fmla="*/ 6541 w 20860"/>
              <a:gd name="T49" fmla="*/ 4942 h 5604"/>
              <a:gd name="T50" fmla="*/ 7070 w 20860"/>
              <a:gd name="T51" fmla="*/ 3000 h 5604"/>
              <a:gd name="T52" fmla="*/ 7505 w 20860"/>
              <a:gd name="T53" fmla="*/ 3038 h 5604"/>
              <a:gd name="T54" fmla="*/ 8228 w 20860"/>
              <a:gd name="T55" fmla="*/ 2247 h 5604"/>
              <a:gd name="T56" fmla="*/ 8226 w 20860"/>
              <a:gd name="T57" fmla="*/ 1311 h 5604"/>
              <a:gd name="T58" fmla="*/ 8509 w 20860"/>
              <a:gd name="T59" fmla="*/ 1311 h 5604"/>
              <a:gd name="T60" fmla="*/ 9196 w 20860"/>
              <a:gd name="T61" fmla="*/ 1328 h 5604"/>
              <a:gd name="T62" fmla="*/ 10161 w 20860"/>
              <a:gd name="T63" fmla="*/ 1596 h 5604"/>
              <a:gd name="T64" fmla="*/ 9755 w 20860"/>
              <a:gd name="T65" fmla="*/ 1542 h 5604"/>
              <a:gd name="T66" fmla="*/ 10653 w 20860"/>
              <a:gd name="T67" fmla="*/ 765 h 5604"/>
              <a:gd name="T68" fmla="*/ 10809 w 20860"/>
              <a:gd name="T69" fmla="*/ 651 h 5604"/>
              <a:gd name="T70" fmla="*/ 11092 w 20860"/>
              <a:gd name="T71" fmla="*/ 651 h 5604"/>
              <a:gd name="T72" fmla="*/ 11387 w 20860"/>
              <a:gd name="T73" fmla="*/ 48 h 5604"/>
              <a:gd name="T74" fmla="*/ 11892 w 20860"/>
              <a:gd name="T75" fmla="*/ 1636 h 5604"/>
              <a:gd name="T76" fmla="*/ 11520 w 20860"/>
              <a:gd name="T77" fmla="*/ 2443 h 5604"/>
              <a:gd name="T78" fmla="*/ 12222 w 20860"/>
              <a:gd name="T79" fmla="*/ 2300 h 5604"/>
              <a:gd name="T80" fmla="*/ 12256 w 20860"/>
              <a:gd name="T81" fmla="*/ 1890 h 5604"/>
              <a:gd name="T82" fmla="*/ 12539 w 20860"/>
              <a:gd name="T83" fmla="*/ 1890 h 5604"/>
              <a:gd name="T84" fmla="*/ 12791 w 20860"/>
              <a:gd name="T85" fmla="*/ 3466 h 5604"/>
              <a:gd name="T86" fmla="*/ 13298 w 20860"/>
              <a:gd name="T87" fmla="*/ 1315 h 5604"/>
              <a:gd name="T88" fmla="*/ 13222 w 20860"/>
              <a:gd name="T89" fmla="*/ 1782 h 5604"/>
              <a:gd name="T90" fmla="*/ 14183 w 20860"/>
              <a:gd name="T91" fmla="*/ 1988 h 5604"/>
              <a:gd name="T92" fmla="*/ 13788 w 20860"/>
              <a:gd name="T93" fmla="*/ 1467 h 5604"/>
              <a:gd name="T94" fmla="*/ 14071 w 20860"/>
              <a:gd name="T95" fmla="*/ 1467 h 5604"/>
              <a:gd name="T96" fmla="*/ 14485 w 20860"/>
              <a:gd name="T97" fmla="*/ 2191 h 5604"/>
              <a:gd name="T98" fmla="*/ 15091 w 20860"/>
              <a:gd name="T99" fmla="*/ 1702 h 5604"/>
              <a:gd name="T100" fmla="*/ 14642 w 20860"/>
              <a:gd name="T101" fmla="*/ 3966 h 5604"/>
              <a:gd name="T102" fmla="*/ 20860 w 20860"/>
              <a:gd name="T103" fmla="*/ 3893 h 5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0860" h="5604">
                <a:moveTo>
                  <a:pt x="0" y="2629"/>
                </a:moveTo>
                <a:lnTo>
                  <a:pt x="566" y="2629"/>
                </a:lnTo>
                <a:moveTo>
                  <a:pt x="0" y="3385"/>
                </a:moveTo>
                <a:lnTo>
                  <a:pt x="566" y="3385"/>
                </a:lnTo>
                <a:moveTo>
                  <a:pt x="283" y="3385"/>
                </a:moveTo>
                <a:lnTo>
                  <a:pt x="283" y="2629"/>
                </a:lnTo>
                <a:moveTo>
                  <a:pt x="566" y="3405"/>
                </a:moveTo>
                <a:lnTo>
                  <a:pt x="1132" y="3405"/>
                </a:lnTo>
                <a:moveTo>
                  <a:pt x="566" y="3449"/>
                </a:moveTo>
                <a:lnTo>
                  <a:pt x="1132" y="3449"/>
                </a:lnTo>
                <a:moveTo>
                  <a:pt x="849" y="3449"/>
                </a:moveTo>
                <a:lnTo>
                  <a:pt x="849" y="3405"/>
                </a:lnTo>
                <a:moveTo>
                  <a:pt x="1634" y="1061"/>
                </a:moveTo>
                <a:lnTo>
                  <a:pt x="2200" y="1061"/>
                </a:lnTo>
                <a:moveTo>
                  <a:pt x="1634" y="1450"/>
                </a:moveTo>
                <a:lnTo>
                  <a:pt x="2200" y="1450"/>
                </a:lnTo>
                <a:moveTo>
                  <a:pt x="1917" y="1450"/>
                </a:moveTo>
                <a:lnTo>
                  <a:pt x="1917" y="1061"/>
                </a:lnTo>
                <a:moveTo>
                  <a:pt x="2034" y="3139"/>
                </a:moveTo>
                <a:lnTo>
                  <a:pt x="2601" y="3139"/>
                </a:lnTo>
                <a:moveTo>
                  <a:pt x="2034" y="3248"/>
                </a:moveTo>
                <a:lnTo>
                  <a:pt x="2601" y="3248"/>
                </a:lnTo>
                <a:moveTo>
                  <a:pt x="2317" y="3248"/>
                </a:moveTo>
                <a:lnTo>
                  <a:pt x="2317" y="3139"/>
                </a:lnTo>
                <a:moveTo>
                  <a:pt x="2054" y="1778"/>
                </a:moveTo>
                <a:lnTo>
                  <a:pt x="2620" y="1778"/>
                </a:lnTo>
                <a:moveTo>
                  <a:pt x="2054" y="2528"/>
                </a:moveTo>
                <a:lnTo>
                  <a:pt x="2620" y="2528"/>
                </a:lnTo>
                <a:moveTo>
                  <a:pt x="2337" y="2528"/>
                </a:moveTo>
                <a:lnTo>
                  <a:pt x="2337" y="1778"/>
                </a:lnTo>
                <a:moveTo>
                  <a:pt x="2079" y="1422"/>
                </a:moveTo>
                <a:lnTo>
                  <a:pt x="2646" y="1422"/>
                </a:lnTo>
                <a:moveTo>
                  <a:pt x="2079" y="1629"/>
                </a:moveTo>
                <a:lnTo>
                  <a:pt x="2646" y="1629"/>
                </a:lnTo>
                <a:moveTo>
                  <a:pt x="2362" y="1629"/>
                </a:moveTo>
                <a:lnTo>
                  <a:pt x="2362" y="1422"/>
                </a:lnTo>
                <a:moveTo>
                  <a:pt x="3048" y="1531"/>
                </a:moveTo>
                <a:lnTo>
                  <a:pt x="3614" y="1531"/>
                </a:lnTo>
                <a:moveTo>
                  <a:pt x="3048" y="1804"/>
                </a:moveTo>
                <a:lnTo>
                  <a:pt x="3614" y="1804"/>
                </a:lnTo>
                <a:moveTo>
                  <a:pt x="3331" y="1804"/>
                </a:moveTo>
                <a:lnTo>
                  <a:pt x="3331" y="1531"/>
                </a:lnTo>
                <a:moveTo>
                  <a:pt x="3374" y="907"/>
                </a:moveTo>
                <a:lnTo>
                  <a:pt x="3940" y="907"/>
                </a:lnTo>
                <a:moveTo>
                  <a:pt x="3374" y="1299"/>
                </a:moveTo>
                <a:lnTo>
                  <a:pt x="3940" y="1299"/>
                </a:lnTo>
                <a:moveTo>
                  <a:pt x="3657" y="1299"/>
                </a:moveTo>
                <a:lnTo>
                  <a:pt x="3657" y="907"/>
                </a:lnTo>
                <a:moveTo>
                  <a:pt x="3628" y="2458"/>
                </a:moveTo>
                <a:lnTo>
                  <a:pt x="4196" y="2458"/>
                </a:lnTo>
                <a:moveTo>
                  <a:pt x="3628" y="2826"/>
                </a:moveTo>
                <a:lnTo>
                  <a:pt x="4196" y="2826"/>
                </a:lnTo>
                <a:moveTo>
                  <a:pt x="3911" y="2826"/>
                </a:moveTo>
                <a:lnTo>
                  <a:pt x="3911" y="2458"/>
                </a:lnTo>
                <a:moveTo>
                  <a:pt x="4096" y="2176"/>
                </a:moveTo>
                <a:lnTo>
                  <a:pt x="4662" y="2176"/>
                </a:lnTo>
                <a:moveTo>
                  <a:pt x="4096" y="2300"/>
                </a:moveTo>
                <a:lnTo>
                  <a:pt x="4662" y="2300"/>
                </a:lnTo>
                <a:moveTo>
                  <a:pt x="4379" y="2300"/>
                </a:moveTo>
                <a:lnTo>
                  <a:pt x="4379" y="2176"/>
                </a:lnTo>
                <a:moveTo>
                  <a:pt x="4354" y="2366"/>
                </a:moveTo>
                <a:lnTo>
                  <a:pt x="4920" y="2366"/>
                </a:lnTo>
                <a:moveTo>
                  <a:pt x="4354" y="2627"/>
                </a:moveTo>
                <a:lnTo>
                  <a:pt x="4920" y="2627"/>
                </a:lnTo>
                <a:moveTo>
                  <a:pt x="4637" y="2627"/>
                </a:moveTo>
                <a:lnTo>
                  <a:pt x="4637" y="2366"/>
                </a:lnTo>
                <a:moveTo>
                  <a:pt x="4625" y="1439"/>
                </a:moveTo>
                <a:lnTo>
                  <a:pt x="5192" y="1439"/>
                </a:lnTo>
                <a:moveTo>
                  <a:pt x="4625" y="1460"/>
                </a:moveTo>
                <a:lnTo>
                  <a:pt x="5192" y="1460"/>
                </a:lnTo>
                <a:moveTo>
                  <a:pt x="4908" y="1460"/>
                </a:moveTo>
                <a:lnTo>
                  <a:pt x="4908" y="1439"/>
                </a:lnTo>
                <a:moveTo>
                  <a:pt x="4826" y="542"/>
                </a:moveTo>
                <a:lnTo>
                  <a:pt x="5393" y="542"/>
                </a:lnTo>
                <a:moveTo>
                  <a:pt x="4826" y="1168"/>
                </a:moveTo>
                <a:lnTo>
                  <a:pt x="5393" y="1168"/>
                </a:lnTo>
                <a:moveTo>
                  <a:pt x="5110" y="1168"/>
                </a:moveTo>
                <a:lnTo>
                  <a:pt x="5110" y="542"/>
                </a:lnTo>
                <a:moveTo>
                  <a:pt x="4922" y="2080"/>
                </a:moveTo>
                <a:lnTo>
                  <a:pt x="5488" y="2080"/>
                </a:lnTo>
                <a:moveTo>
                  <a:pt x="4922" y="3323"/>
                </a:moveTo>
                <a:lnTo>
                  <a:pt x="5488" y="3323"/>
                </a:lnTo>
                <a:moveTo>
                  <a:pt x="5205" y="3323"/>
                </a:moveTo>
                <a:lnTo>
                  <a:pt x="5205" y="2080"/>
                </a:lnTo>
                <a:moveTo>
                  <a:pt x="5217" y="1837"/>
                </a:moveTo>
                <a:lnTo>
                  <a:pt x="5783" y="1837"/>
                </a:lnTo>
                <a:moveTo>
                  <a:pt x="5217" y="2086"/>
                </a:moveTo>
                <a:lnTo>
                  <a:pt x="5783" y="2086"/>
                </a:lnTo>
                <a:moveTo>
                  <a:pt x="5500" y="2086"/>
                </a:moveTo>
                <a:lnTo>
                  <a:pt x="5500" y="1837"/>
                </a:lnTo>
                <a:moveTo>
                  <a:pt x="5315" y="3589"/>
                </a:moveTo>
                <a:lnTo>
                  <a:pt x="5881" y="3589"/>
                </a:lnTo>
                <a:moveTo>
                  <a:pt x="5315" y="3957"/>
                </a:moveTo>
                <a:lnTo>
                  <a:pt x="5881" y="3957"/>
                </a:lnTo>
                <a:moveTo>
                  <a:pt x="5598" y="3957"/>
                </a:moveTo>
                <a:lnTo>
                  <a:pt x="5598" y="3589"/>
                </a:lnTo>
                <a:moveTo>
                  <a:pt x="5436" y="3568"/>
                </a:moveTo>
                <a:lnTo>
                  <a:pt x="6002" y="3568"/>
                </a:lnTo>
                <a:moveTo>
                  <a:pt x="5436" y="3598"/>
                </a:moveTo>
                <a:lnTo>
                  <a:pt x="6002" y="3598"/>
                </a:lnTo>
                <a:moveTo>
                  <a:pt x="5719" y="3598"/>
                </a:moveTo>
                <a:lnTo>
                  <a:pt x="5719" y="3568"/>
                </a:lnTo>
                <a:moveTo>
                  <a:pt x="5680" y="3007"/>
                </a:moveTo>
                <a:lnTo>
                  <a:pt x="6246" y="3007"/>
                </a:lnTo>
                <a:moveTo>
                  <a:pt x="5680" y="3018"/>
                </a:moveTo>
                <a:lnTo>
                  <a:pt x="6246" y="3018"/>
                </a:lnTo>
                <a:moveTo>
                  <a:pt x="5963" y="3018"/>
                </a:moveTo>
                <a:lnTo>
                  <a:pt x="5963" y="3007"/>
                </a:lnTo>
                <a:moveTo>
                  <a:pt x="5824" y="2196"/>
                </a:moveTo>
                <a:lnTo>
                  <a:pt x="6390" y="2196"/>
                </a:lnTo>
                <a:moveTo>
                  <a:pt x="5824" y="2434"/>
                </a:moveTo>
                <a:lnTo>
                  <a:pt x="6390" y="2434"/>
                </a:lnTo>
                <a:moveTo>
                  <a:pt x="6107" y="2434"/>
                </a:moveTo>
                <a:lnTo>
                  <a:pt x="6107" y="2196"/>
                </a:lnTo>
                <a:moveTo>
                  <a:pt x="6019" y="3844"/>
                </a:moveTo>
                <a:lnTo>
                  <a:pt x="6586" y="3844"/>
                </a:lnTo>
                <a:moveTo>
                  <a:pt x="6019" y="4286"/>
                </a:moveTo>
                <a:lnTo>
                  <a:pt x="6586" y="4286"/>
                </a:lnTo>
                <a:moveTo>
                  <a:pt x="6303" y="4286"/>
                </a:moveTo>
                <a:lnTo>
                  <a:pt x="6303" y="3844"/>
                </a:lnTo>
                <a:moveTo>
                  <a:pt x="6258" y="2847"/>
                </a:moveTo>
                <a:lnTo>
                  <a:pt x="6824" y="2847"/>
                </a:lnTo>
                <a:moveTo>
                  <a:pt x="6258" y="4942"/>
                </a:moveTo>
                <a:lnTo>
                  <a:pt x="6824" y="4942"/>
                </a:lnTo>
                <a:moveTo>
                  <a:pt x="6541" y="4942"/>
                </a:moveTo>
                <a:lnTo>
                  <a:pt x="6541" y="2847"/>
                </a:lnTo>
                <a:moveTo>
                  <a:pt x="6504" y="2723"/>
                </a:moveTo>
                <a:lnTo>
                  <a:pt x="7070" y="2723"/>
                </a:lnTo>
                <a:moveTo>
                  <a:pt x="6504" y="3000"/>
                </a:moveTo>
                <a:lnTo>
                  <a:pt x="7070" y="3000"/>
                </a:lnTo>
                <a:moveTo>
                  <a:pt x="6787" y="3000"/>
                </a:moveTo>
                <a:lnTo>
                  <a:pt x="6787" y="2723"/>
                </a:lnTo>
                <a:moveTo>
                  <a:pt x="7505" y="2734"/>
                </a:moveTo>
                <a:lnTo>
                  <a:pt x="8071" y="2734"/>
                </a:lnTo>
                <a:moveTo>
                  <a:pt x="7505" y="3038"/>
                </a:moveTo>
                <a:lnTo>
                  <a:pt x="8071" y="3038"/>
                </a:lnTo>
                <a:moveTo>
                  <a:pt x="7788" y="3038"/>
                </a:moveTo>
                <a:lnTo>
                  <a:pt x="7788" y="2734"/>
                </a:lnTo>
                <a:moveTo>
                  <a:pt x="7661" y="2247"/>
                </a:moveTo>
                <a:lnTo>
                  <a:pt x="8228" y="2247"/>
                </a:lnTo>
                <a:moveTo>
                  <a:pt x="7661" y="3806"/>
                </a:moveTo>
                <a:lnTo>
                  <a:pt x="8228" y="3806"/>
                </a:lnTo>
                <a:moveTo>
                  <a:pt x="7945" y="3806"/>
                </a:moveTo>
                <a:lnTo>
                  <a:pt x="7945" y="2247"/>
                </a:lnTo>
                <a:moveTo>
                  <a:pt x="8226" y="1311"/>
                </a:moveTo>
                <a:lnTo>
                  <a:pt x="8792" y="1311"/>
                </a:lnTo>
                <a:moveTo>
                  <a:pt x="8226" y="1364"/>
                </a:moveTo>
                <a:lnTo>
                  <a:pt x="8792" y="1364"/>
                </a:lnTo>
                <a:moveTo>
                  <a:pt x="8509" y="1364"/>
                </a:moveTo>
                <a:lnTo>
                  <a:pt x="8509" y="1311"/>
                </a:lnTo>
                <a:moveTo>
                  <a:pt x="8913" y="1268"/>
                </a:moveTo>
                <a:lnTo>
                  <a:pt x="9479" y="1268"/>
                </a:lnTo>
                <a:moveTo>
                  <a:pt x="8913" y="1328"/>
                </a:moveTo>
                <a:lnTo>
                  <a:pt x="9479" y="1328"/>
                </a:lnTo>
                <a:moveTo>
                  <a:pt x="9196" y="1328"/>
                </a:moveTo>
                <a:lnTo>
                  <a:pt x="9196" y="1268"/>
                </a:lnTo>
                <a:moveTo>
                  <a:pt x="9592" y="1525"/>
                </a:moveTo>
                <a:lnTo>
                  <a:pt x="10161" y="1525"/>
                </a:lnTo>
                <a:moveTo>
                  <a:pt x="9592" y="1596"/>
                </a:moveTo>
                <a:lnTo>
                  <a:pt x="10161" y="1596"/>
                </a:lnTo>
                <a:moveTo>
                  <a:pt x="9878" y="1596"/>
                </a:moveTo>
                <a:lnTo>
                  <a:pt x="9878" y="1525"/>
                </a:lnTo>
                <a:moveTo>
                  <a:pt x="9755" y="1177"/>
                </a:moveTo>
                <a:lnTo>
                  <a:pt x="10321" y="1177"/>
                </a:lnTo>
                <a:moveTo>
                  <a:pt x="9755" y="1542"/>
                </a:moveTo>
                <a:lnTo>
                  <a:pt x="10321" y="1542"/>
                </a:lnTo>
                <a:moveTo>
                  <a:pt x="10038" y="1542"/>
                </a:moveTo>
                <a:lnTo>
                  <a:pt x="10038" y="1177"/>
                </a:lnTo>
                <a:moveTo>
                  <a:pt x="10086" y="765"/>
                </a:moveTo>
                <a:lnTo>
                  <a:pt x="10653" y="765"/>
                </a:lnTo>
                <a:moveTo>
                  <a:pt x="10086" y="1145"/>
                </a:moveTo>
                <a:lnTo>
                  <a:pt x="10653" y="1145"/>
                </a:lnTo>
                <a:moveTo>
                  <a:pt x="10370" y="1145"/>
                </a:moveTo>
                <a:lnTo>
                  <a:pt x="10370" y="765"/>
                </a:lnTo>
                <a:moveTo>
                  <a:pt x="10809" y="651"/>
                </a:moveTo>
                <a:lnTo>
                  <a:pt x="11375" y="651"/>
                </a:lnTo>
                <a:moveTo>
                  <a:pt x="10809" y="824"/>
                </a:moveTo>
                <a:lnTo>
                  <a:pt x="11375" y="824"/>
                </a:lnTo>
                <a:moveTo>
                  <a:pt x="11092" y="824"/>
                </a:moveTo>
                <a:lnTo>
                  <a:pt x="11092" y="651"/>
                </a:lnTo>
                <a:moveTo>
                  <a:pt x="11104" y="0"/>
                </a:moveTo>
                <a:lnTo>
                  <a:pt x="11670" y="0"/>
                </a:lnTo>
                <a:moveTo>
                  <a:pt x="11104" y="48"/>
                </a:moveTo>
                <a:lnTo>
                  <a:pt x="11670" y="48"/>
                </a:lnTo>
                <a:moveTo>
                  <a:pt x="11387" y="48"/>
                </a:moveTo>
                <a:lnTo>
                  <a:pt x="11387" y="0"/>
                </a:lnTo>
                <a:moveTo>
                  <a:pt x="11326" y="1185"/>
                </a:moveTo>
                <a:lnTo>
                  <a:pt x="11892" y="1185"/>
                </a:lnTo>
                <a:moveTo>
                  <a:pt x="11326" y="1636"/>
                </a:moveTo>
                <a:lnTo>
                  <a:pt x="11892" y="1636"/>
                </a:lnTo>
                <a:moveTo>
                  <a:pt x="11609" y="1636"/>
                </a:moveTo>
                <a:lnTo>
                  <a:pt x="11609" y="1185"/>
                </a:lnTo>
                <a:moveTo>
                  <a:pt x="11520" y="2191"/>
                </a:moveTo>
                <a:lnTo>
                  <a:pt x="12086" y="2191"/>
                </a:lnTo>
                <a:moveTo>
                  <a:pt x="11520" y="2443"/>
                </a:moveTo>
                <a:lnTo>
                  <a:pt x="12086" y="2443"/>
                </a:lnTo>
                <a:moveTo>
                  <a:pt x="11803" y="2443"/>
                </a:moveTo>
                <a:lnTo>
                  <a:pt x="11803" y="2191"/>
                </a:lnTo>
                <a:moveTo>
                  <a:pt x="11656" y="2300"/>
                </a:moveTo>
                <a:lnTo>
                  <a:pt x="12222" y="2300"/>
                </a:lnTo>
                <a:moveTo>
                  <a:pt x="11656" y="2445"/>
                </a:moveTo>
                <a:lnTo>
                  <a:pt x="12222" y="2445"/>
                </a:lnTo>
                <a:moveTo>
                  <a:pt x="11939" y="2445"/>
                </a:moveTo>
                <a:lnTo>
                  <a:pt x="11939" y="2300"/>
                </a:lnTo>
                <a:moveTo>
                  <a:pt x="12256" y="1890"/>
                </a:moveTo>
                <a:lnTo>
                  <a:pt x="12822" y="1890"/>
                </a:lnTo>
                <a:moveTo>
                  <a:pt x="12256" y="1982"/>
                </a:moveTo>
                <a:lnTo>
                  <a:pt x="12822" y="1982"/>
                </a:lnTo>
                <a:moveTo>
                  <a:pt x="12539" y="1982"/>
                </a:moveTo>
                <a:lnTo>
                  <a:pt x="12539" y="1890"/>
                </a:lnTo>
                <a:moveTo>
                  <a:pt x="12508" y="3443"/>
                </a:moveTo>
                <a:lnTo>
                  <a:pt x="13074" y="3443"/>
                </a:lnTo>
                <a:moveTo>
                  <a:pt x="12508" y="3466"/>
                </a:moveTo>
                <a:lnTo>
                  <a:pt x="13074" y="3466"/>
                </a:lnTo>
                <a:moveTo>
                  <a:pt x="12791" y="3466"/>
                </a:moveTo>
                <a:lnTo>
                  <a:pt x="12791" y="3443"/>
                </a:lnTo>
                <a:moveTo>
                  <a:pt x="12732" y="527"/>
                </a:moveTo>
                <a:lnTo>
                  <a:pt x="13298" y="527"/>
                </a:lnTo>
                <a:moveTo>
                  <a:pt x="12732" y="1315"/>
                </a:moveTo>
                <a:lnTo>
                  <a:pt x="13298" y="1315"/>
                </a:lnTo>
                <a:moveTo>
                  <a:pt x="13015" y="1315"/>
                </a:moveTo>
                <a:lnTo>
                  <a:pt x="13015" y="527"/>
                </a:lnTo>
                <a:moveTo>
                  <a:pt x="13222" y="1069"/>
                </a:moveTo>
                <a:lnTo>
                  <a:pt x="13788" y="1069"/>
                </a:lnTo>
                <a:moveTo>
                  <a:pt x="13222" y="1782"/>
                </a:moveTo>
                <a:lnTo>
                  <a:pt x="13788" y="1782"/>
                </a:lnTo>
                <a:moveTo>
                  <a:pt x="13505" y="1782"/>
                </a:moveTo>
                <a:lnTo>
                  <a:pt x="13505" y="1069"/>
                </a:lnTo>
                <a:moveTo>
                  <a:pt x="13615" y="1988"/>
                </a:moveTo>
                <a:lnTo>
                  <a:pt x="14183" y="1988"/>
                </a:lnTo>
                <a:moveTo>
                  <a:pt x="13615" y="2956"/>
                </a:moveTo>
                <a:lnTo>
                  <a:pt x="14183" y="2956"/>
                </a:lnTo>
                <a:moveTo>
                  <a:pt x="13898" y="2956"/>
                </a:moveTo>
                <a:lnTo>
                  <a:pt x="13898" y="1988"/>
                </a:lnTo>
                <a:moveTo>
                  <a:pt x="13788" y="1467"/>
                </a:moveTo>
                <a:lnTo>
                  <a:pt x="14355" y="1467"/>
                </a:lnTo>
                <a:moveTo>
                  <a:pt x="13788" y="2714"/>
                </a:moveTo>
                <a:lnTo>
                  <a:pt x="14355" y="2714"/>
                </a:lnTo>
                <a:moveTo>
                  <a:pt x="14071" y="2714"/>
                </a:moveTo>
                <a:lnTo>
                  <a:pt x="14071" y="1467"/>
                </a:lnTo>
                <a:moveTo>
                  <a:pt x="14202" y="2138"/>
                </a:moveTo>
                <a:lnTo>
                  <a:pt x="14769" y="2138"/>
                </a:lnTo>
                <a:moveTo>
                  <a:pt x="14202" y="2191"/>
                </a:moveTo>
                <a:lnTo>
                  <a:pt x="14769" y="2191"/>
                </a:lnTo>
                <a:moveTo>
                  <a:pt x="14485" y="2191"/>
                </a:moveTo>
                <a:lnTo>
                  <a:pt x="14485" y="2138"/>
                </a:lnTo>
                <a:moveTo>
                  <a:pt x="14524" y="1638"/>
                </a:moveTo>
                <a:lnTo>
                  <a:pt x="15091" y="1638"/>
                </a:lnTo>
                <a:moveTo>
                  <a:pt x="14524" y="1702"/>
                </a:moveTo>
                <a:lnTo>
                  <a:pt x="15091" y="1702"/>
                </a:lnTo>
                <a:moveTo>
                  <a:pt x="14808" y="1702"/>
                </a:moveTo>
                <a:lnTo>
                  <a:pt x="14808" y="1638"/>
                </a:lnTo>
                <a:moveTo>
                  <a:pt x="14642" y="3777"/>
                </a:moveTo>
                <a:lnTo>
                  <a:pt x="15208" y="3777"/>
                </a:lnTo>
                <a:moveTo>
                  <a:pt x="14642" y="3966"/>
                </a:moveTo>
                <a:lnTo>
                  <a:pt x="15208" y="3966"/>
                </a:lnTo>
                <a:moveTo>
                  <a:pt x="14925" y="3966"/>
                </a:moveTo>
                <a:lnTo>
                  <a:pt x="14925" y="3777"/>
                </a:lnTo>
                <a:moveTo>
                  <a:pt x="20294" y="3893"/>
                </a:moveTo>
                <a:lnTo>
                  <a:pt x="20860" y="3893"/>
                </a:lnTo>
                <a:moveTo>
                  <a:pt x="20294" y="5604"/>
                </a:moveTo>
                <a:lnTo>
                  <a:pt x="20860" y="5604"/>
                </a:lnTo>
                <a:moveTo>
                  <a:pt x="20577" y="5604"/>
                </a:moveTo>
                <a:lnTo>
                  <a:pt x="20577" y="3893"/>
                </a:lnTo>
              </a:path>
            </a:pathLst>
          </a:custGeom>
          <a:noFill/>
          <a:ln w="15875" cap="rnd">
            <a:solidFill>
              <a:srgbClr val="3B2A9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1"/>
          <p:cNvSpPr>
            <a:spLocks noEditPoints="1"/>
          </p:cNvSpPr>
          <p:nvPr/>
        </p:nvSpPr>
        <p:spPr bwMode="auto">
          <a:xfrm>
            <a:off x="7910513" y="3030538"/>
            <a:ext cx="185738" cy="1817688"/>
          </a:xfrm>
          <a:custGeom>
            <a:avLst/>
            <a:gdLst>
              <a:gd name="T0" fmla="*/ 0 w 588"/>
              <a:gd name="T1" fmla="*/ 5589 h 6220"/>
              <a:gd name="T2" fmla="*/ 294 w 588"/>
              <a:gd name="T3" fmla="*/ 5589 h 6220"/>
              <a:gd name="T4" fmla="*/ 0 w 588"/>
              <a:gd name="T5" fmla="*/ 5159 h 6220"/>
              <a:gd name="T6" fmla="*/ 294 w 588"/>
              <a:gd name="T7" fmla="*/ 5159 h 6220"/>
              <a:gd name="T8" fmla="*/ 0 w 588"/>
              <a:gd name="T9" fmla="*/ 4944 h 6220"/>
              <a:gd name="T10" fmla="*/ 294 w 588"/>
              <a:gd name="T11" fmla="*/ 4944 h 6220"/>
              <a:gd name="T12" fmla="*/ 0 w 588"/>
              <a:gd name="T13" fmla="*/ 4730 h 6220"/>
              <a:gd name="T14" fmla="*/ 294 w 588"/>
              <a:gd name="T15" fmla="*/ 4730 h 6220"/>
              <a:gd name="T16" fmla="*/ 0 w 588"/>
              <a:gd name="T17" fmla="*/ 4513 h 6220"/>
              <a:gd name="T18" fmla="*/ 294 w 588"/>
              <a:gd name="T19" fmla="*/ 4513 h 6220"/>
              <a:gd name="T20" fmla="*/ 0 w 588"/>
              <a:gd name="T21" fmla="*/ 4083 h 6220"/>
              <a:gd name="T22" fmla="*/ 294 w 588"/>
              <a:gd name="T23" fmla="*/ 4083 h 6220"/>
              <a:gd name="T24" fmla="*/ 0 w 588"/>
              <a:gd name="T25" fmla="*/ 3868 h 6220"/>
              <a:gd name="T26" fmla="*/ 294 w 588"/>
              <a:gd name="T27" fmla="*/ 3868 h 6220"/>
              <a:gd name="T28" fmla="*/ 0 w 588"/>
              <a:gd name="T29" fmla="*/ 3654 h 6220"/>
              <a:gd name="T30" fmla="*/ 294 w 588"/>
              <a:gd name="T31" fmla="*/ 3654 h 6220"/>
              <a:gd name="T32" fmla="*/ 0 w 588"/>
              <a:gd name="T33" fmla="*/ 3437 h 6220"/>
              <a:gd name="T34" fmla="*/ 294 w 588"/>
              <a:gd name="T35" fmla="*/ 3437 h 6220"/>
              <a:gd name="T36" fmla="*/ 0 w 588"/>
              <a:gd name="T37" fmla="*/ 3008 h 6220"/>
              <a:gd name="T38" fmla="*/ 294 w 588"/>
              <a:gd name="T39" fmla="*/ 3008 h 6220"/>
              <a:gd name="T40" fmla="*/ 0 w 588"/>
              <a:gd name="T41" fmla="*/ 2793 h 6220"/>
              <a:gd name="T42" fmla="*/ 294 w 588"/>
              <a:gd name="T43" fmla="*/ 2793 h 6220"/>
              <a:gd name="T44" fmla="*/ 0 w 588"/>
              <a:gd name="T45" fmla="*/ 2578 h 6220"/>
              <a:gd name="T46" fmla="*/ 294 w 588"/>
              <a:gd name="T47" fmla="*/ 2578 h 6220"/>
              <a:gd name="T48" fmla="*/ 0 w 588"/>
              <a:gd name="T49" fmla="*/ 2364 h 6220"/>
              <a:gd name="T50" fmla="*/ 294 w 588"/>
              <a:gd name="T51" fmla="*/ 2364 h 6220"/>
              <a:gd name="T52" fmla="*/ 0 w 588"/>
              <a:gd name="T53" fmla="*/ 1934 h 6220"/>
              <a:gd name="T54" fmla="*/ 294 w 588"/>
              <a:gd name="T55" fmla="*/ 1934 h 6220"/>
              <a:gd name="T56" fmla="*/ 0 w 588"/>
              <a:gd name="T57" fmla="*/ 1718 h 6220"/>
              <a:gd name="T58" fmla="*/ 294 w 588"/>
              <a:gd name="T59" fmla="*/ 1718 h 6220"/>
              <a:gd name="T60" fmla="*/ 0 w 588"/>
              <a:gd name="T61" fmla="*/ 1505 h 6220"/>
              <a:gd name="T62" fmla="*/ 294 w 588"/>
              <a:gd name="T63" fmla="*/ 1505 h 6220"/>
              <a:gd name="T64" fmla="*/ 0 w 588"/>
              <a:gd name="T65" fmla="*/ 1289 h 6220"/>
              <a:gd name="T66" fmla="*/ 294 w 588"/>
              <a:gd name="T67" fmla="*/ 1289 h 6220"/>
              <a:gd name="T68" fmla="*/ 0 w 588"/>
              <a:gd name="T69" fmla="*/ 859 h 6220"/>
              <a:gd name="T70" fmla="*/ 294 w 588"/>
              <a:gd name="T71" fmla="*/ 859 h 6220"/>
              <a:gd name="T72" fmla="*/ 0 w 588"/>
              <a:gd name="T73" fmla="*/ 645 h 6220"/>
              <a:gd name="T74" fmla="*/ 294 w 588"/>
              <a:gd name="T75" fmla="*/ 645 h 6220"/>
              <a:gd name="T76" fmla="*/ 0 w 588"/>
              <a:gd name="T77" fmla="*/ 431 h 6220"/>
              <a:gd name="T78" fmla="*/ 294 w 588"/>
              <a:gd name="T79" fmla="*/ 431 h 6220"/>
              <a:gd name="T80" fmla="*/ 0 w 588"/>
              <a:gd name="T81" fmla="*/ 215 h 6220"/>
              <a:gd name="T82" fmla="*/ 294 w 588"/>
              <a:gd name="T83" fmla="*/ 215 h 6220"/>
              <a:gd name="T84" fmla="*/ 0 w 588"/>
              <a:gd name="T85" fmla="*/ 5373 h 6220"/>
              <a:gd name="T86" fmla="*/ 588 w 588"/>
              <a:gd name="T87" fmla="*/ 5373 h 6220"/>
              <a:gd name="T88" fmla="*/ 0 w 588"/>
              <a:gd name="T89" fmla="*/ 4299 h 6220"/>
              <a:gd name="T90" fmla="*/ 588 w 588"/>
              <a:gd name="T91" fmla="*/ 4299 h 6220"/>
              <a:gd name="T92" fmla="*/ 0 w 588"/>
              <a:gd name="T93" fmla="*/ 3224 h 6220"/>
              <a:gd name="T94" fmla="*/ 588 w 588"/>
              <a:gd name="T95" fmla="*/ 3224 h 6220"/>
              <a:gd name="T96" fmla="*/ 0 w 588"/>
              <a:gd name="T97" fmla="*/ 2149 h 6220"/>
              <a:gd name="T98" fmla="*/ 588 w 588"/>
              <a:gd name="T99" fmla="*/ 2149 h 6220"/>
              <a:gd name="T100" fmla="*/ 0 w 588"/>
              <a:gd name="T101" fmla="*/ 1074 h 6220"/>
              <a:gd name="T102" fmla="*/ 588 w 588"/>
              <a:gd name="T103" fmla="*/ 1074 h 6220"/>
              <a:gd name="T104" fmla="*/ 0 w 588"/>
              <a:gd name="T105" fmla="*/ 0 h 6220"/>
              <a:gd name="T106" fmla="*/ 588 w 588"/>
              <a:gd name="T107" fmla="*/ 0 h 6220"/>
              <a:gd name="T108" fmla="*/ 0 w 588"/>
              <a:gd name="T109" fmla="*/ 0 h 6220"/>
              <a:gd name="T110" fmla="*/ 0 w 588"/>
              <a:gd name="T111" fmla="*/ 6220 h 6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88" h="6220">
                <a:moveTo>
                  <a:pt x="0" y="5589"/>
                </a:moveTo>
                <a:lnTo>
                  <a:pt x="294" y="5589"/>
                </a:lnTo>
                <a:moveTo>
                  <a:pt x="0" y="5159"/>
                </a:moveTo>
                <a:lnTo>
                  <a:pt x="294" y="5159"/>
                </a:lnTo>
                <a:moveTo>
                  <a:pt x="0" y="4944"/>
                </a:moveTo>
                <a:lnTo>
                  <a:pt x="294" y="4944"/>
                </a:lnTo>
                <a:moveTo>
                  <a:pt x="0" y="4730"/>
                </a:moveTo>
                <a:lnTo>
                  <a:pt x="294" y="4730"/>
                </a:lnTo>
                <a:moveTo>
                  <a:pt x="0" y="4513"/>
                </a:moveTo>
                <a:lnTo>
                  <a:pt x="294" y="4513"/>
                </a:lnTo>
                <a:moveTo>
                  <a:pt x="0" y="4083"/>
                </a:moveTo>
                <a:lnTo>
                  <a:pt x="294" y="4083"/>
                </a:lnTo>
                <a:moveTo>
                  <a:pt x="0" y="3868"/>
                </a:moveTo>
                <a:lnTo>
                  <a:pt x="294" y="3868"/>
                </a:lnTo>
                <a:moveTo>
                  <a:pt x="0" y="3654"/>
                </a:moveTo>
                <a:lnTo>
                  <a:pt x="294" y="3654"/>
                </a:lnTo>
                <a:moveTo>
                  <a:pt x="0" y="3437"/>
                </a:moveTo>
                <a:lnTo>
                  <a:pt x="294" y="3437"/>
                </a:lnTo>
                <a:moveTo>
                  <a:pt x="0" y="3008"/>
                </a:moveTo>
                <a:lnTo>
                  <a:pt x="294" y="3008"/>
                </a:lnTo>
                <a:moveTo>
                  <a:pt x="0" y="2793"/>
                </a:moveTo>
                <a:lnTo>
                  <a:pt x="294" y="2793"/>
                </a:lnTo>
                <a:moveTo>
                  <a:pt x="0" y="2578"/>
                </a:moveTo>
                <a:lnTo>
                  <a:pt x="294" y="2578"/>
                </a:lnTo>
                <a:moveTo>
                  <a:pt x="0" y="2364"/>
                </a:moveTo>
                <a:lnTo>
                  <a:pt x="294" y="2364"/>
                </a:lnTo>
                <a:moveTo>
                  <a:pt x="0" y="1934"/>
                </a:moveTo>
                <a:lnTo>
                  <a:pt x="294" y="1934"/>
                </a:lnTo>
                <a:moveTo>
                  <a:pt x="0" y="1718"/>
                </a:moveTo>
                <a:lnTo>
                  <a:pt x="294" y="1718"/>
                </a:lnTo>
                <a:moveTo>
                  <a:pt x="0" y="1505"/>
                </a:moveTo>
                <a:lnTo>
                  <a:pt x="294" y="1505"/>
                </a:lnTo>
                <a:moveTo>
                  <a:pt x="0" y="1289"/>
                </a:moveTo>
                <a:lnTo>
                  <a:pt x="294" y="1289"/>
                </a:lnTo>
                <a:moveTo>
                  <a:pt x="0" y="859"/>
                </a:moveTo>
                <a:lnTo>
                  <a:pt x="294" y="859"/>
                </a:lnTo>
                <a:moveTo>
                  <a:pt x="0" y="645"/>
                </a:moveTo>
                <a:lnTo>
                  <a:pt x="294" y="645"/>
                </a:lnTo>
                <a:moveTo>
                  <a:pt x="0" y="431"/>
                </a:moveTo>
                <a:lnTo>
                  <a:pt x="294" y="431"/>
                </a:lnTo>
                <a:moveTo>
                  <a:pt x="0" y="215"/>
                </a:moveTo>
                <a:lnTo>
                  <a:pt x="294" y="215"/>
                </a:lnTo>
                <a:moveTo>
                  <a:pt x="0" y="5373"/>
                </a:moveTo>
                <a:lnTo>
                  <a:pt x="588" y="5373"/>
                </a:lnTo>
                <a:moveTo>
                  <a:pt x="0" y="4299"/>
                </a:moveTo>
                <a:lnTo>
                  <a:pt x="588" y="4299"/>
                </a:lnTo>
                <a:moveTo>
                  <a:pt x="0" y="3224"/>
                </a:moveTo>
                <a:lnTo>
                  <a:pt x="588" y="3224"/>
                </a:lnTo>
                <a:moveTo>
                  <a:pt x="0" y="2149"/>
                </a:moveTo>
                <a:lnTo>
                  <a:pt x="588" y="2149"/>
                </a:lnTo>
                <a:moveTo>
                  <a:pt x="0" y="1074"/>
                </a:moveTo>
                <a:lnTo>
                  <a:pt x="588" y="1074"/>
                </a:lnTo>
                <a:moveTo>
                  <a:pt x="0" y="0"/>
                </a:moveTo>
                <a:lnTo>
                  <a:pt x="588" y="0"/>
                </a:lnTo>
                <a:moveTo>
                  <a:pt x="0" y="0"/>
                </a:moveTo>
                <a:lnTo>
                  <a:pt x="0" y="6220"/>
                </a:lnTo>
              </a:path>
            </a:pathLst>
          </a:custGeom>
          <a:noFill/>
          <a:ln w="7938" cap="rnd">
            <a:solidFill>
              <a:srgbClr val="14151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8137526" y="2924944"/>
            <a:ext cx="35747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-170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8137526" y="3532957"/>
            <a:ext cx="35747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-160</a:t>
            </a:r>
            <a:endParaRPr kumimoji="0" lang="en-US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8137526" y="4172719"/>
            <a:ext cx="35747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-150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Rectangle 115"/>
          <p:cNvSpPr>
            <a:spLocks noChangeArrowheads="1"/>
          </p:cNvSpPr>
          <p:nvPr/>
        </p:nvSpPr>
        <p:spPr bwMode="auto">
          <a:xfrm>
            <a:off x="8137526" y="4509120"/>
            <a:ext cx="27892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l-GR" sz="1400" dirty="0" smtClean="0"/>
              <a:t>δ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</a:p>
          <a:p>
            <a:pPr algn="ctr"/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[</a:t>
            </a:r>
            <a:r>
              <a:rPr lang="en-US" sz="1400" dirty="0" smtClean="0"/>
              <a:t>‰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]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1395219" y="3047179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Deuterium of plant wax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9" name="Pfeil nach unten 48"/>
          <p:cNvSpPr/>
          <p:nvPr/>
        </p:nvSpPr>
        <p:spPr>
          <a:xfrm>
            <a:off x="6128733" y="3416511"/>
            <a:ext cx="432047" cy="1333209"/>
          </a:xfrm>
          <a:prstGeom prst="downArrow">
            <a:avLst/>
          </a:prstGeom>
          <a:solidFill>
            <a:schemeClr val="bg1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rgbClr val="996633"/>
                </a:solidFill>
              </a:rPr>
              <a:t>Amount</a:t>
            </a:r>
            <a:endParaRPr lang="en-US" dirty="0">
              <a:solidFill>
                <a:srgbClr val="996633"/>
              </a:solidFill>
            </a:endParaRPr>
          </a:p>
        </p:txBody>
      </p:sp>
      <p:sp>
        <p:nvSpPr>
          <p:cNvPr id="134" name="Pfeil nach unten 133"/>
          <p:cNvSpPr/>
          <p:nvPr/>
        </p:nvSpPr>
        <p:spPr>
          <a:xfrm rot="10800000">
            <a:off x="6560776" y="3389838"/>
            <a:ext cx="432047" cy="134955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Continent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1" name="Gerade Verbindung mit Pfeil 50"/>
          <p:cNvCxnSpPr/>
          <p:nvPr/>
        </p:nvCxnSpPr>
        <p:spPr>
          <a:xfrm>
            <a:off x="2667362" y="3711277"/>
            <a:ext cx="693598" cy="653310"/>
          </a:xfrm>
          <a:prstGeom prst="straightConnector1">
            <a:avLst/>
          </a:prstGeom>
          <a:ln w="5715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/>
          <p:nvPr/>
        </p:nvCxnSpPr>
        <p:spPr>
          <a:xfrm flipV="1">
            <a:off x="3491880" y="3389839"/>
            <a:ext cx="1182398" cy="89060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hteck 58"/>
          <p:cNvSpPr/>
          <p:nvPr/>
        </p:nvSpPr>
        <p:spPr>
          <a:xfrm>
            <a:off x="2667362" y="1287545"/>
            <a:ext cx="652307" cy="38019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hteck 135"/>
          <p:cNvSpPr/>
          <p:nvPr/>
        </p:nvSpPr>
        <p:spPr>
          <a:xfrm>
            <a:off x="3319669" y="1288043"/>
            <a:ext cx="1574655" cy="37933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hteck 136"/>
          <p:cNvSpPr/>
          <p:nvPr/>
        </p:nvSpPr>
        <p:spPr>
          <a:xfrm>
            <a:off x="4896707" y="1288043"/>
            <a:ext cx="1188181" cy="37933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1"/>
          <p:cNvSpPr>
            <a:spLocks noChangeArrowheads="1"/>
          </p:cNvSpPr>
          <p:nvPr/>
        </p:nvSpPr>
        <p:spPr bwMode="auto">
          <a:xfrm>
            <a:off x="6160110" y="885906"/>
            <a:ext cx="86796" cy="17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4788024" y="90872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Pliocene</a:t>
            </a:r>
            <a:endParaRPr lang="en-US" dirty="0"/>
          </a:p>
        </p:txBody>
      </p:sp>
      <p:sp>
        <p:nvSpPr>
          <p:cNvPr id="70" name="Textfeld 69"/>
          <p:cNvSpPr txBox="1"/>
          <p:nvPr/>
        </p:nvSpPr>
        <p:spPr>
          <a:xfrm>
            <a:off x="6291044" y="90575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Pleistocene</a:t>
            </a:r>
            <a:endParaRPr lang="en-US" dirty="0"/>
          </a:p>
        </p:txBody>
      </p:sp>
      <p:sp>
        <p:nvSpPr>
          <p:cNvPr id="71" name="Rechteck 70"/>
          <p:cNvSpPr/>
          <p:nvPr/>
        </p:nvSpPr>
        <p:spPr>
          <a:xfrm>
            <a:off x="1245309" y="895513"/>
            <a:ext cx="3306993" cy="389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hteck 71"/>
          <p:cNvSpPr/>
          <p:nvPr/>
        </p:nvSpPr>
        <p:spPr>
          <a:xfrm>
            <a:off x="4553130" y="895512"/>
            <a:ext cx="1531757" cy="389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hteck 72"/>
          <p:cNvSpPr/>
          <p:nvPr/>
        </p:nvSpPr>
        <p:spPr>
          <a:xfrm>
            <a:off x="6084888" y="895512"/>
            <a:ext cx="1720885" cy="389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feld 73"/>
          <p:cNvSpPr txBox="1"/>
          <p:nvPr/>
        </p:nvSpPr>
        <p:spPr>
          <a:xfrm>
            <a:off x="2174996" y="899436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Miocene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37608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34" grpId="0" animBg="1"/>
      <p:bldP spid="59" grpId="0" animBg="1"/>
      <p:bldP spid="136" grpId="0" animBg="1"/>
      <p:bldP spid="1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AutoShape 139"/>
          <p:cNvSpPr>
            <a:spLocks noChangeAspect="1" noChangeArrowheads="1" noTextEdit="1"/>
          </p:cNvSpPr>
          <p:nvPr/>
        </p:nvSpPr>
        <p:spPr bwMode="auto">
          <a:xfrm>
            <a:off x="755576" y="1340768"/>
            <a:ext cx="7704856" cy="5041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Freeform 141"/>
          <p:cNvSpPr>
            <a:spLocks noEditPoints="1"/>
          </p:cNvSpPr>
          <p:nvPr/>
        </p:nvSpPr>
        <p:spPr bwMode="auto">
          <a:xfrm>
            <a:off x="1166813" y="4437112"/>
            <a:ext cx="177800" cy="1246188"/>
          </a:xfrm>
          <a:custGeom>
            <a:avLst/>
            <a:gdLst>
              <a:gd name="T0" fmla="*/ 493 w 493"/>
              <a:gd name="T1" fmla="*/ 3452 h 3452"/>
              <a:gd name="T2" fmla="*/ 493 w 493"/>
              <a:gd name="T3" fmla="*/ 0 h 3452"/>
              <a:gd name="T4" fmla="*/ 247 w 493"/>
              <a:gd name="T5" fmla="*/ 0 h 3452"/>
              <a:gd name="T6" fmla="*/ 493 w 493"/>
              <a:gd name="T7" fmla="*/ 3452 h 3452"/>
              <a:gd name="T8" fmla="*/ 0 w 493"/>
              <a:gd name="T9" fmla="*/ 3452 h 3452"/>
              <a:gd name="T10" fmla="*/ 493 w 493"/>
              <a:gd name="T11" fmla="*/ 3124 h 3452"/>
              <a:gd name="T12" fmla="*/ 0 w 493"/>
              <a:gd name="T13" fmla="*/ 3124 h 3452"/>
              <a:gd name="T14" fmla="*/ 493 w 493"/>
              <a:gd name="T15" fmla="*/ 2794 h 3452"/>
              <a:gd name="T16" fmla="*/ 0 w 493"/>
              <a:gd name="T17" fmla="*/ 2794 h 3452"/>
              <a:gd name="T18" fmla="*/ 493 w 493"/>
              <a:gd name="T19" fmla="*/ 2466 h 3452"/>
              <a:gd name="T20" fmla="*/ 0 w 493"/>
              <a:gd name="T21" fmla="*/ 2466 h 3452"/>
              <a:gd name="T22" fmla="*/ 493 w 493"/>
              <a:gd name="T23" fmla="*/ 2138 h 3452"/>
              <a:gd name="T24" fmla="*/ 0 w 493"/>
              <a:gd name="T25" fmla="*/ 2138 h 3452"/>
              <a:gd name="T26" fmla="*/ 493 w 493"/>
              <a:gd name="T27" fmla="*/ 1808 h 3452"/>
              <a:gd name="T28" fmla="*/ 0 w 493"/>
              <a:gd name="T29" fmla="*/ 1808 h 3452"/>
              <a:gd name="T30" fmla="*/ 493 w 493"/>
              <a:gd name="T31" fmla="*/ 1479 h 3452"/>
              <a:gd name="T32" fmla="*/ 0 w 493"/>
              <a:gd name="T33" fmla="*/ 1479 h 3452"/>
              <a:gd name="T34" fmla="*/ 493 w 493"/>
              <a:gd name="T35" fmla="*/ 1152 h 3452"/>
              <a:gd name="T36" fmla="*/ 0 w 493"/>
              <a:gd name="T37" fmla="*/ 1152 h 3452"/>
              <a:gd name="T38" fmla="*/ 493 w 493"/>
              <a:gd name="T39" fmla="*/ 822 h 3452"/>
              <a:gd name="T40" fmla="*/ 0 w 493"/>
              <a:gd name="T41" fmla="*/ 822 h 3452"/>
              <a:gd name="T42" fmla="*/ 493 w 493"/>
              <a:gd name="T43" fmla="*/ 494 h 3452"/>
              <a:gd name="T44" fmla="*/ 0 w 493"/>
              <a:gd name="T45" fmla="*/ 494 h 3452"/>
              <a:gd name="T46" fmla="*/ 493 w 493"/>
              <a:gd name="T47" fmla="*/ 165 h 3452"/>
              <a:gd name="T48" fmla="*/ 0 w 493"/>
              <a:gd name="T49" fmla="*/ 165 h 3452"/>
              <a:gd name="T50" fmla="*/ 493 w 493"/>
              <a:gd name="T51" fmla="*/ 3287 h 3452"/>
              <a:gd name="T52" fmla="*/ 247 w 493"/>
              <a:gd name="T53" fmla="*/ 3287 h 3452"/>
              <a:gd name="T54" fmla="*/ 493 w 493"/>
              <a:gd name="T55" fmla="*/ 2960 h 3452"/>
              <a:gd name="T56" fmla="*/ 247 w 493"/>
              <a:gd name="T57" fmla="*/ 2960 h 3452"/>
              <a:gd name="T58" fmla="*/ 493 w 493"/>
              <a:gd name="T59" fmla="*/ 2631 h 3452"/>
              <a:gd name="T60" fmla="*/ 247 w 493"/>
              <a:gd name="T61" fmla="*/ 2631 h 3452"/>
              <a:gd name="T62" fmla="*/ 493 w 493"/>
              <a:gd name="T63" fmla="*/ 2301 h 3452"/>
              <a:gd name="T64" fmla="*/ 247 w 493"/>
              <a:gd name="T65" fmla="*/ 2301 h 3452"/>
              <a:gd name="T66" fmla="*/ 493 w 493"/>
              <a:gd name="T67" fmla="*/ 1973 h 3452"/>
              <a:gd name="T68" fmla="*/ 247 w 493"/>
              <a:gd name="T69" fmla="*/ 1973 h 3452"/>
              <a:gd name="T70" fmla="*/ 493 w 493"/>
              <a:gd name="T71" fmla="*/ 1645 h 3452"/>
              <a:gd name="T72" fmla="*/ 247 w 493"/>
              <a:gd name="T73" fmla="*/ 1645 h 3452"/>
              <a:gd name="T74" fmla="*/ 493 w 493"/>
              <a:gd name="T75" fmla="*/ 1315 h 3452"/>
              <a:gd name="T76" fmla="*/ 247 w 493"/>
              <a:gd name="T77" fmla="*/ 1315 h 3452"/>
              <a:gd name="T78" fmla="*/ 493 w 493"/>
              <a:gd name="T79" fmla="*/ 987 h 3452"/>
              <a:gd name="T80" fmla="*/ 247 w 493"/>
              <a:gd name="T81" fmla="*/ 987 h 3452"/>
              <a:gd name="T82" fmla="*/ 493 w 493"/>
              <a:gd name="T83" fmla="*/ 659 h 3452"/>
              <a:gd name="T84" fmla="*/ 247 w 493"/>
              <a:gd name="T85" fmla="*/ 659 h 3452"/>
              <a:gd name="T86" fmla="*/ 493 w 493"/>
              <a:gd name="T87" fmla="*/ 328 h 3452"/>
              <a:gd name="T88" fmla="*/ 247 w 493"/>
              <a:gd name="T89" fmla="*/ 328 h 3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3" h="3452">
                <a:moveTo>
                  <a:pt x="493" y="3452"/>
                </a:moveTo>
                <a:lnTo>
                  <a:pt x="493" y="0"/>
                </a:lnTo>
                <a:lnTo>
                  <a:pt x="247" y="0"/>
                </a:lnTo>
                <a:moveTo>
                  <a:pt x="493" y="3452"/>
                </a:moveTo>
                <a:lnTo>
                  <a:pt x="0" y="3452"/>
                </a:lnTo>
                <a:moveTo>
                  <a:pt x="493" y="3124"/>
                </a:moveTo>
                <a:lnTo>
                  <a:pt x="0" y="3124"/>
                </a:lnTo>
                <a:moveTo>
                  <a:pt x="493" y="2794"/>
                </a:moveTo>
                <a:lnTo>
                  <a:pt x="0" y="2794"/>
                </a:lnTo>
                <a:moveTo>
                  <a:pt x="493" y="2466"/>
                </a:moveTo>
                <a:lnTo>
                  <a:pt x="0" y="2466"/>
                </a:lnTo>
                <a:moveTo>
                  <a:pt x="493" y="2138"/>
                </a:moveTo>
                <a:lnTo>
                  <a:pt x="0" y="2138"/>
                </a:lnTo>
                <a:moveTo>
                  <a:pt x="493" y="1808"/>
                </a:moveTo>
                <a:lnTo>
                  <a:pt x="0" y="1808"/>
                </a:lnTo>
                <a:moveTo>
                  <a:pt x="493" y="1479"/>
                </a:moveTo>
                <a:lnTo>
                  <a:pt x="0" y="1479"/>
                </a:lnTo>
                <a:moveTo>
                  <a:pt x="493" y="1152"/>
                </a:moveTo>
                <a:lnTo>
                  <a:pt x="0" y="1152"/>
                </a:lnTo>
                <a:moveTo>
                  <a:pt x="493" y="822"/>
                </a:moveTo>
                <a:lnTo>
                  <a:pt x="0" y="822"/>
                </a:lnTo>
                <a:moveTo>
                  <a:pt x="493" y="494"/>
                </a:moveTo>
                <a:lnTo>
                  <a:pt x="0" y="494"/>
                </a:lnTo>
                <a:moveTo>
                  <a:pt x="493" y="165"/>
                </a:moveTo>
                <a:lnTo>
                  <a:pt x="0" y="165"/>
                </a:lnTo>
                <a:moveTo>
                  <a:pt x="493" y="3287"/>
                </a:moveTo>
                <a:lnTo>
                  <a:pt x="247" y="3287"/>
                </a:lnTo>
                <a:moveTo>
                  <a:pt x="493" y="2960"/>
                </a:moveTo>
                <a:lnTo>
                  <a:pt x="247" y="2960"/>
                </a:lnTo>
                <a:moveTo>
                  <a:pt x="493" y="2631"/>
                </a:moveTo>
                <a:lnTo>
                  <a:pt x="247" y="2631"/>
                </a:lnTo>
                <a:moveTo>
                  <a:pt x="493" y="2301"/>
                </a:moveTo>
                <a:lnTo>
                  <a:pt x="247" y="2301"/>
                </a:lnTo>
                <a:moveTo>
                  <a:pt x="493" y="1973"/>
                </a:moveTo>
                <a:lnTo>
                  <a:pt x="247" y="1973"/>
                </a:lnTo>
                <a:moveTo>
                  <a:pt x="493" y="1645"/>
                </a:moveTo>
                <a:lnTo>
                  <a:pt x="247" y="1645"/>
                </a:lnTo>
                <a:moveTo>
                  <a:pt x="493" y="1315"/>
                </a:moveTo>
                <a:lnTo>
                  <a:pt x="247" y="1315"/>
                </a:lnTo>
                <a:moveTo>
                  <a:pt x="493" y="987"/>
                </a:moveTo>
                <a:lnTo>
                  <a:pt x="247" y="987"/>
                </a:lnTo>
                <a:moveTo>
                  <a:pt x="493" y="659"/>
                </a:moveTo>
                <a:lnTo>
                  <a:pt x="247" y="659"/>
                </a:lnTo>
                <a:moveTo>
                  <a:pt x="493" y="328"/>
                </a:moveTo>
                <a:lnTo>
                  <a:pt x="247" y="328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Freeform 142"/>
          <p:cNvSpPr>
            <a:spLocks/>
          </p:cNvSpPr>
          <p:nvPr/>
        </p:nvSpPr>
        <p:spPr bwMode="auto">
          <a:xfrm>
            <a:off x="1735138" y="4602212"/>
            <a:ext cx="5954713" cy="1082675"/>
          </a:xfrm>
          <a:custGeom>
            <a:avLst/>
            <a:gdLst>
              <a:gd name="T0" fmla="*/ 16501 w 16501"/>
              <a:gd name="T1" fmla="*/ 3002 h 3002"/>
              <a:gd name="T2" fmla="*/ 0 w 16501"/>
              <a:gd name="T3" fmla="*/ 2994 h 3002"/>
              <a:gd name="T4" fmla="*/ 606 w 16501"/>
              <a:gd name="T5" fmla="*/ 2994 h 3002"/>
              <a:gd name="T6" fmla="*/ 624 w 16501"/>
              <a:gd name="T7" fmla="*/ 2994 h 3002"/>
              <a:gd name="T8" fmla="*/ 647 w 16501"/>
              <a:gd name="T9" fmla="*/ 2994 h 3002"/>
              <a:gd name="T10" fmla="*/ 1054 w 16501"/>
              <a:gd name="T11" fmla="*/ 2994 h 3002"/>
              <a:gd name="T12" fmla="*/ 1360 w 16501"/>
              <a:gd name="T13" fmla="*/ 2994 h 3002"/>
              <a:gd name="T14" fmla="*/ 1483 w 16501"/>
              <a:gd name="T15" fmla="*/ 2994 h 3002"/>
              <a:gd name="T16" fmla="*/ 1765 w 16501"/>
              <a:gd name="T17" fmla="*/ 2994 h 3002"/>
              <a:gd name="T18" fmla="*/ 1986 w 16501"/>
              <a:gd name="T19" fmla="*/ 2994 h 3002"/>
              <a:gd name="T20" fmla="*/ 2031 w 16501"/>
              <a:gd name="T21" fmla="*/ 2994 h 3002"/>
              <a:gd name="T22" fmla="*/ 2389 w 16501"/>
              <a:gd name="T23" fmla="*/ 2994 h 3002"/>
              <a:gd name="T24" fmla="*/ 2612 w 16501"/>
              <a:gd name="T25" fmla="*/ 2994 h 3002"/>
              <a:gd name="T26" fmla="*/ 2768 w 16501"/>
              <a:gd name="T27" fmla="*/ 2994 h 3002"/>
              <a:gd name="T28" fmla="*/ 2846 w 16501"/>
              <a:gd name="T29" fmla="*/ 2994 h 3002"/>
              <a:gd name="T30" fmla="*/ 3019 w 16501"/>
              <a:gd name="T31" fmla="*/ 2994 h 3002"/>
              <a:gd name="T32" fmla="*/ 3102 w 16501"/>
              <a:gd name="T33" fmla="*/ 2994 h 3002"/>
              <a:gd name="T34" fmla="*/ 3152 w 16501"/>
              <a:gd name="T35" fmla="*/ 2994 h 3002"/>
              <a:gd name="T36" fmla="*/ 3479 w 16501"/>
              <a:gd name="T37" fmla="*/ 2994 h 3002"/>
              <a:gd name="T38" fmla="*/ 3547 w 16501"/>
              <a:gd name="T39" fmla="*/ 2994 h 3002"/>
              <a:gd name="T40" fmla="*/ 3882 w 16501"/>
              <a:gd name="T41" fmla="*/ 2994 h 3002"/>
              <a:gd name="T42" fmla="*/ 4198 w 16501"/>
              <a:gd name="T43" fmla="*/ 2994 h 3002"/>
              <a:gd name="T44" fmla="*/ 4224 w 16501"/>
              <a:gd name="T45" fmla="*/ 2994 h 3002"/>
              <a:gd name="T46" fmla="*/ 4256 w 16501"/>
              <a:gd name="T47" fmla="*/ 2597 h 3002"/>
              <a:gd name="T48" fmla="*/ 4530 w 16501"/>
              <a:gd name="T49" fmla="*/ 2994 h 3002"/>
              <a:gd name="T50" fmla="*/ 4613 w 16501"/>
              <a:gd name="T51" fmla="*/ 2797 h 3002"/>
              <a:gd name="T52" fmla="*/ 5060 w 16501"/>
              <a:gd name="T53" fmla="*/ 2994 h 3002"/>
              <a:gd name="T54" fmla="*/ 5128 w 16501"/>
              <a:gd name="T55" fmla="*/ 2994 h 3002"/>
              <a:gd name="T56" fmla="*/ 5337 w 16501"/>
              <a:gd name="T57" fmla="*/ 2994 h 3002"/>
              <a:gd name="T58" fmla="*/ 5470 w 16501"/>
              <a:gd name="T59" fmla="*/ 2994 h 3002"/>
              <a:gd name="T60" fmla="*/ 6011 w 16501"/>
              <a:gd name="T61" fmla="*/ 2994 h 3002"/>
              <a:gd name="T62" fmla="*/ 6787 w 16501"/>
              <a:gd name="T63" fmla="*/ 2718 h 3002"/>
              <a:gd name="T64" fmla="*/ 7139 w 16501"/>
              <a:gd name="T65" fmla="*/ 2994 h 3002"/>
              <a:gd name="T66" fmla="*/ 7280 w 16501"/>
              <a:gd name="T67" fmla="*/ 2994 h 3002"/>
              <a:gd name="T68" fmla="*/ 7567 w 16501"/>
              <a:gd name="T69" fmla="*/ 2886 h 3002"/>
              <a:gd name="T70" fmla="*/ 7818 w 16501"/>
              <a:gd name="T71" fmla="*/ 2994 h 3002"/>
              <a:gd name="T72" fmla="*/ 8192 w 16501"/>
              <a:gd name="T73" fmla="*/ 2428 h 3002"/>
              <a:gd name="T74" fmla="*/ 8443 w 16501"/>
              <a:gd name="T75" fmla="*/ 2575 h 3002"/>
              <a:gd name="T76" fmla="*/ 8637 w 16501"/>
              <a:gd name="T77" fmla="*/ 2856 h 3002"/>
              <a:gd name="T78" fmla="*/ 8806 w 16501"/>
              <a:gd name="T79" fmla="*/ 2321 h 3002"/>
              <a:gd name="T80" fmla="*/ 8924 w 16501"/>
              <a:gd name="T81" fmla="*/ 2272 h 3002"/>
              <a:gd name="T82" fmla="*/ 9442 w 16501"/>
              <a:gd name="T83" fmla="*/ 1954 h 3002"/>
              <a:gd name="T84" fmla="*/ 9661 w 16501"/>
              <a:gd name="T85" fmla="*/ 2159 h 3002"/>
              <a:gd name="T86" fmla="*/ 9851 w 16501"/>
              <a:gd name="T87" fmla="*/ 2740 h 3002"/>
              <a:gd name="T88" fmla="*/ 10276 w 16501"/>
              <a:gd name="T89" fmla="*/ 2553 h 3002"/>
              <a:gd name="T90" fmla="*/ 10615 w 16501"/>
              <a:gd name="T91" fmla="*/ 2442 h 3002"/>
              <a:gd name="T92" fmla="*/ 10766 w 16501"/>
              <a:gd name="T93" fmla="*/ 2886 h 3002"/>
              <a:gd name="T94" fmla="*/ 11123 w 16501"/>
              <a:gd name="T95" fmla="*/ 2447 h 3002"/>
              <a:gd name="T96" fmla="*/ 11403 w 16501"/>
              <a:gd name="T97" fmla="*/ 2131 h 3002"/>
              <a:gd name="T98" fmla="*/ 11502 w 16501"/>
              <a:gd name="T99" fmla="*/ 2565 h 3002"/>
              <a:gd name="T100" fmla="*/ 11503 w 16501"/>
              <a:gd name="T101" fmla="*/ 3000 h 3002"/>
              <a:gd name="T102" fmla="*/ 16397 w 16501"/>
              <a:gd name="T103" fmla="*/ 3000 h 3002"/>
              <a:gd name="T104" fmla="*/ 16394 w 16501"/>
              <a:gd name="T105" fmla="*/ 933 h 3002"/>
              <a:gd name="T106" fmla="*/ 16401 w 16501"/>
              <a:gd name="T107" fmla="*/ 1 h 3002"/>
              <a:gd name="T108" fmla="*/ 16473 w 16501"/>
              <a:gd name="T109" fmla="*/ 0 h 3002"/>
              <a:gd name="T110" fmla="*/ 16501 w 16501"/>
              <a:gd name="T111" fmla="*/ 3002 h 3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501" h="3002">
                <a:moveTo>
                  <a:pt x="16501" y="3002"/>
                </a:moveTo>
                <a:lnTo>
                  <a:pt x="0" y="2994"/>
                </a:lnTo>
                <a:lnTo>
                  <a:pt x="606" y="2994"/>
                </a:lnTo>
                <a:lnTo>
                  <a:pt x="624" y="2994"/>
                </a:lnTo>
                <a:lnTo>
                  <a:pt x="647" y="2994"/>
                </a:lnTo>
                <a:lnTo>
                  <a:pt x="1054" y="2994"/>
                </a:lnTo>
                <a:lnTo>
                  <a:pt x="1360" y="2994"/>
                </a:lnTo>
                <a:lnTo>
                  <a:pt x="1483" y="2994"/>
                </a:lnTo>
                <a:lnTo>
                  <a:pt x="1765" y="2994"/>
                </a:lnTo>
                <a:lnTo>
                  <a:pt x="1986" y="2994"/>
                </a:lnTo>
                <a:lnTo>
                  <a:pt x="2031" y="2994"/>
                </a:lnTo>
                <a:lnTo>
                  <a:pt x="2389" y="2994"/>
                </a:lnTo>
                <a:lnTo>
                  <a:pt x="2612" y="2994"/>
                </a:lnTo>
                <a:lnTo>
                  <a:pt x="2768" y="2994"/>
                </a:lnTo>
                <a:lnTo>
                  <a:pt x="2846" y="2994"/>
                </a:lnTo>
                <a:lnTo>
                  <a:pt x="3019" y="2994"/>
                </a:lnTo>
                <a:lnTo>
                  <a:pt x="3102" y="2994"/>
                </a:lnTo>
                <a:lnTo>
                  <a:pt x="3152" y="2994"/>
                </a:lnTo>
                <a:lnTo>
                  <a:pt x="3479" y="2994"/>
                </a:lnTo>
                <a:lnTo>
                  <a:pt x="3547" y="2994"/>
                </a:lnTo>
                <a:lnTo>
                  <a:pt x="3882" y="2994"/>
                </a:lnTo>
                <a:lnTo>
                  <a:pt x="4198" y="2994"/>
                </a:lnTo>
                <a:lnTo>
                  <a:pt x="4224" y="2994"/>
                </a:lnTo>
                <a:lnTo>
                  <a:pt x="4256" y="2597"/>
                </a:lnTo>
                <a:lnTo>
                  <a:pt x="4530" y="2994"/>
                </a:lnTo>
                <a:lnTo>
                  <a:pt x="4613" y="2797"/>
                </a:lnTo>
                <a:lnTo>
                  <a:pt x="5060" y="2994"/>
                </a:lnTo>
                <a:lnTo>
                  <a:pt x="5128" y="2994"/>
                </a:lnTo>
                <a:lnTo>
                  <a:pt x="5337" y="2994"/>
                </a:lnTo>
                <a:lnTo>
                  <a:pt x="5470" y="2994"/>
                </a:lnTo>
                <a:lnTo>
                  <a:pt x="6011" y="2994"/>
                </a:lnTo>
                <a:lnTo>
                  <a:pt x="6787" y="2718"/>
                </a:lnTo>
                <a:lnTo>
                  <a:pt x="7139" y="2994"/>
                </a:lnTo>
                <a:lnTo>
                  <a:pt x="7280" y="2994"/>
                </a:lnTo>
                <a:lnTo>
                  <a:pt x="7567" y="2886"/>
                </a:lnTo>
                <a:lnTo>
                  <a:pt x="7818" y="2994"/>
                </a:lnTo>
                <a:lnTo>
                  <a:pt x="8192" y="2428"/>
                </a:lnTo>
                <a:lnTo>
                  <a:pt x="8443" y="2575"/>
                </a:lnTo>
                <a:lnTo>
                  <a:pt x="8637" y="2856"/>
                </a:lnTo>
                <a:lnTo>
                  <a:pt x="8806" y="2321"/>
                </a:lnTo>
                <a:lnTo>
                  <a:pt x="8924" y="2272"/>
                </a:lnTo>
                <a:lnTo>
                  <a:pt x="9442" y="1954"/>
                </a:lnTo>
                <a:lnTo>
                  <a:pt x="9661" y="2159"/>
                </a:lnTo>
                <a:lnTo>
                  <a:pt x="9851" y="2740"/>
                </a:lnTo>
                <a:lnTo>
                  <a:pt x="10276" y="2553"/>
                </a:lnTo>
                <a:lnTo>
                  <a:pt x="10615" y="2442"/>
                </a:lnTo>
                <a:lnTo>
                  <a:pt x="10766" y="2886"/>
                </a:lnTo>
                <a:lnTo>
                  <a:pt x="11123" y="2447"/>
                </a:lnTo>
                <a:lnTo>
                  <a:pt x="11403" y="2131"/>
                </a:lnTo>
                <a:lnTo>
                  <a:pt x="11502" y="2565"/>
                </a:lnTo>
                <a:lnTo>
                  <a:pt x="11503" y="3000"/>
                </a:lnTo>
                <a:lnTo>
                  <a:pt x="16397" y="3000"/>
                </a:lnTo>
                <a:lnTo>
                  <a:pt x="16394" y="933"/>
                </a:lnTo>
                <a:lnTo>
                  <a:pt x="16401" y="1"/>
                </a:lnTo>
                <a:lnTo>
                  <a:pt x="16473" y="0"/>
                </a:lnTo>
                <a:lnTo>
                  <a:pt x="16501" y="3002"/>
                </a:lnTo>
                <a:close/>
              </a:path>
            </a:pathLst>
          </a:custGeom>
          <a:solidFill>
            <a:srgbClr val="AEDB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Freeform 151"/>
          <p:cNvSpPr>
            <a:spLocks noEditPoints="1"/>
          </p:cNvSpPr>
          <p:nvPr/>
        </p:nvSpPr>
        <p:spPr bwMode="auto">
          <a:xfrm>
            <a:off x="1735138" y="4602212"/>
            <a:ext cx="5951538" cy="1081088"/>
          </a:xfrm>
          <a:custGeom>
            <a:avLst/>
            <a:gdLst>
              <a:gd name="T0" fmla="*/ 11502 w 16489"/>
              <a:gd name="T1" fmla="*/ 2565 h 2994"/>
              <a:gd name="T2" fmla="*/ 11403 w 16489"/>
              <a:gd name="T3" fmla="*/ 2131 h 2994"/>
              <a:gd name="T4" fmla="*/ 11123 w 16489"/>
              <a:gd name="T5" fmla="*/ 2447 h 2994"/>
              <a:gd name="T6" fmla="*/ 10766 w 16489"/>
              <a:gd name="T7" fmla="*/ 2886 h 2994"/>
              <a:gd name="T8" fmla="*/ 10615 w 16489"/>
              <a:gd name="T9" fmla="*/ 2442 h 2994"/>
              <a:gd name="T10" fmla="*/ 10276 w 16489"/>
              <a:gd name="T11" fmla="*/ 2553 h 2994"/>
              <a:gd name="T12" fmla="*/ 9851 w 16489"/>
              <a:gd name="T13" fmla="*/ 2740 h 2994"/>
              <a:gd name="T14" fmla="*/ 9661 w 16489"/>
              <a:gd name="T15" fmla="*/ 2159 h 2994"/>
              <a:gd name="T16" fmla="*/ 9442 w 16489"/>
              <a:gd name="T17" fmla="*/ 1954 h 2994"/>
              <a:gd name="T18" fmla="*/ 8924 w 16489"/>
              <a:gd name="T19" fmla="*/ 2272 h 2994"/>
              <a:gd name="T20" fmla="*/ 8806 w 16489"/>
              <a:gd name="T21" fmla="*/ 2321 h 2994"/>
              <a:gd name="T22" fmla="*/ 8637 w 16489"/>
              <a:gd name="T23" fmla="*/ 2856 h 2994"/>
              <a:gd name="T24" fmla="*/ 8443 w 16489"/>
              <a:gd name="T25" fmla="*/ 2575 h 2994"/>
              <a:gd name="T26" fmla="*/ 8192 w 16489"/>
              <a:gd name="T27" fmla="*/ 2428 h 2994"/>
              <a:gd name="T28" fmla="*/ 7818 w 16489"/>
              <a:gd name="T29" fmla="*/ 2994 h 2994"/>
              <a:gd name="T30" fmla="*/ 7567 w 16489"/>
              <a:gd name="T31" fmla="*/ 2886 h 2994"/>
              <a:gd name="T32" fmla="*/ 7280 w 16489"/>
              <a:gd name="T33" fmla="*/ 2994 h 2994"/>
              <a:gd name="T34" fmla="*/ 7139 w 16489"/>
              <a:gd name="T35" fmla="*/ 2994 h 2994"/>
              <a:gd name="T36" fmla="*/ 6787 w 16489"/>
              <a:gd name="T37" fmla="*/ 2718 h 2994"/>
              <a:gd name="T38" fmla="*/ 6011 w 16489"/>
              <a:gd name="T39" fmla="*/ 2994 h 2994"/>
              <a:gd name="T40" fmla="*/ 5470 w 16489"/>
              <a:gd name="T41" fmla="*/ 2994 h 2994"/>
              <a:gd name="T42" fmla="*/ 5337 w 16489"/>
              <a:gd name="T43" fmla="*/ 2994 h 2994"/>
              <a:gd name="T44" fmla="*/ 5128 w 16489"/>
              <a:gd name="T45" fmla="*/ 2994 h 2994"/>
              <a:gd name="T46" fmla="*/ 5060 w 16489"/>
              <a:gd name="T47" fmla="*/ 2994 h 2994"/>
              <a:gd name="T48" fmla="*/ 4613 w 16489"/>
              <a:gd name="T49" fmla="*/ 2797 h 2994"/>
              <a:gd name="T50" fmla="*/ 4530 w 16489"/>
              <a:gd name="T51" fmla="*/ 2994 h 2994"/>
              <a:gd name="T52" fmla="*/ 4256 w 16489"/>
              <a:gd name="T53" fmla="*/ 2597 h 2994"/>
              <a:gd name="T54" fmla="*/ 4224 w 16489"/>
              <a:gd name="T55" fmla="*/ 2994 h 2994"/>
              <a:gd name="T56" fmla="*/ 4198 w 16489"/>
              <a:gd name="T57" fmla="*/ 2994 h 2994"/>
              <a:gd name="T58" fmla="*/ 3882 w 16489"/>
              <a:gd name="T59" fmla="*/ 2994 h 2994"/>
              <a:gd name="T60" fmla="*/ 3547 w 16489"/>
              <a:gd name="T61" fmla="*/ 2994 h 2994"/>
              <a:gd name="T62" fmla="*/ 3479 w 16489"/>
              <a:gd name="T63" fmla="*/ 2994 h 2994"/>
              <a:gd name="T64" fmla="*/ 3152 w 16489"/>
              <a:gd name="T65" fmla="*/ 2994 h 2994"/>
              <a:gd name="T66" fmla="*/ 3102 w 16489"/>
              <a:gd name="T67" fmla="*/ 2994 h 2994"/>
              <a:gd name="T68" fmla="*/ 3019 w 16489"/>
              <a:gd name="T69" fmla="*/ 2994 h 2994"/>
              <a:gd name="T70" fmla="*/ 2846 w 16489"/>
              <a:gd name="T71" fmla="*/ 2994 h 2994"/>
              <a:gd name="T72" fmla="*/ 2768 w 16489"/>
              <a:gd name="T73" fmla="*/ 2994 h 2994"/>
              <a:gd name="T74" fmla="*/ 2612 w 16489"/>
              <a:gd name="T75" fmla="*/ 2994 h 2994"/>
              <a:gd name="T76" fmla="*/ 2389 w 16489"/>
              <a:gd name="T77" fmla="*/ 2994 h 2994"/>
              <a:gd name="T78" fmla="*/ 2031 w 16489"/>
              <a:gd name="T79" fmla="*/ 2994 h 2994"/>
              <a:gd name="T80" fmla="*/ 1986 w 16489"/>
              <a:gd name="T81" fmla="*/ 2994 h 2994"/>
              <a:gd name="T82" fmla="*/ 1765 w 16489"/>
              <a:gd name="T83" fmla="*/ 2994 h 2994"/>
              <a:gd name="T84" fmla="*/ 1483 w 16489"/>
              <a:gd name="T85" fmla="*/ 2994 h 2994"/>
              <a:gd name="T86" fmla="*/ 1360 w 16489"/>
              <a:gd name="T87" fmla="*/ 2994 h 2994"/>
              <a:gd name="T88" fmla="*/ 1054 w 16489"/>
              <a:gd name="T89" fmla="*/ 2994 h 2994"/>
              <a:gd name="T90" fmla="*/ 647 w 16489"/>
              <a:gd name="T91" fmla="*/ 2994 h 2994"/>
              <a:gd name="T92" fmla="*/ 624 w 16489"/>
              <a:gd name="T93" fmla="*/ 2994 h 2994"/>
              <a:gd name="T94" fmla="*/ 606 w 16489"/>
              <a:gd name="T95" fmla="*/ 2994 h 2994"/>
              <a:gd name="T96" fmla="*/ 0 w 16489"/>
              <a:gd name="T97" fmla="*/ 2994 h 2994"/>
              <a:gd name="T98" fmla="*/ 16489 w 16489"/>
              <a:gd name="T99" fmla="*/ 2994 h 2994"/>
              <a:gd name="T100" fmla="*/ 16473 w 16489"/>
              <a:gd name="T101" fmla="*/ 0 h 2994"/>
              <a:gd name="T102" fmla="*/ 16401 w 16489"/>
              <a:gd name="T103" fmla="*/ 1 h 2994"/>
              <a:gd name="T104" fmla="*/ 16394 w 16489"/>
              <a:gd name="T105" fmla="*/ 933 h 2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489" h="2994">
                <a:moveTo>
                  <a:pt x="11502" y="2565"/>
                </a:moveTo>
                <a:lnTo>
                  <a:pt x="11403" y="2131"/>
                </a:lnTo>
                <a:lnTo>
                  <a:pt x="11123" y="2447"/>
                </a:lnTo>
                <a:lnTo>
                  <a:pt x="10766" y="2886"/>
                </a:lnTo>
                <a:lnTo>
                  <a:pt x="10615" y="2442"/>
                </a:lnTo>
                <a:lnTo>
                  <a:pt x="10276" y="2553"/>
                </a:lnTo>
                <a:lnTo>
                  <a:pt x="9851" y="2740"/>
                </a:lnTo>
                <a:lnTo>
                  <a:pt x="9661" y="2159"/>
                </a:lnTo>
                <a:lnTo>
                  <a:pt x="9442" y="1954"/>
                </a:lnTo>
                <a:lnTo>
                  <a:pt x="8924" y="2272"/>
                </a:lnTo>
                <a:lnTo>
                  <a:pt x="8806" y="2321"/>
                </a:lnTo>
                <a:lnTo>
                  <a:pt x="8637" y="2856"/>
                </a:lnTo>
                <a:lnTo>
                  <a:pt x="8443" y="2575"/>
                </a:lnTo>
                <a:lnTo>
                  <a:pt x="8192" y="2428"/>
                </a:lnTo>
                <a:lnTo>
                  <a:pt x="7818" y="2994"/>
                </a:lnTo>
                <a:lnTo>
                  <a:pt x="7567" y="2886"/>
                </a:lnTo>
                <a:lnTo>
                  <a:pt x="7280" y="2994"/>
                </a:lnTo>
                <a:lnTo>
                  <a:pt x="7139" y="2994"/>
                </a:lnTo>
                <a:lnTo>
                  <a:pt x="6787" y="2718"/>
                </a:lnTo>
                <a:lnTo>
                  <a:pt x="6011" y="2994"/>
                </a:lnTo>
                <a:lnTo>
                  <a:pt x="5470" y="2994"/>
                </a:lnTo>
                <a:lnTo>
                  <a:pt x="5337" y="2994"/>
                </a:lnTo>
                <a:lnTo>
                  <a:pt x="5128" y="2994"/>
                </a:lnTo>
                <a:lnTo>
                  <a:pt x="5060" y="2994"/>
                </a:lnTo>
                <a:lnTo>
                  <a:pt x="4613" y="2797"/>
                </a:lnTo>
                <a:lnTo>
                  <a:pt x="4530" y="2994"/>
                </a:lnTo>
                <a:lnTo>
                  <a:pt x="4256" y="2597"/>
                </a:lnTo>
                <a:lnTo>
                  <a:pt x="4224" y="2994"/>
                </a:lnTo>
                <a:lnTo>
                  <a:pt x="4198" y="2994"/>
                </a:lnTo>
                <a:lnTo>
                  <a:pt x="3882" y="2994"/>
                </a:lnTo>
                <a:lnTo>
                  <a:pt x="3547" y="2994"/>
                </a:lnTo>
                <a:lnTo>
                  <a:pt x="3479" y="2994"/>
                </a:lnTo>
                <a:lnTo>
                  <a:pt x="3152" y="2994"/>
                </a:lnTo>
                <a:lnTo>
                  <a:pt x="3102" y="2994"/>
                </a:lnTo>
                <a:lnTo>
                  <a:pt x="3019" y="2994"/>
                </a:lnTo>
                <a:lnTo>
                  <a:pt x="2846" y="2994"/>
                </a:lnTo>
                <a:lnTo>
                  <a:pt x="2768" y="2994"/>
                </a:lnTo>
                <a:lnTo>
                  <a:pt x="2612" y="2994"/>
                </a:lnTo>
                <a:lnTo>
                  <a:pt x="2389" y="2994"/>
                </a:lnTo>
                <a:lnTo>
                  <a:pt x="2031" y="2994"/>
                </a:lnTo>
                <a:lnTo>
                  <a:pt x="1986" y="2994"/>
                </a:lnTo>
                <a:lnTo>
                  <a:pt x="1765" y="2994"/>
                </a:lnTo>
                <a:lnTo>
                  <a:pt x="1483" y="2994"/>
                </a:lnTo>
                <a:lnTo>
                  <a:pt x="1360" y="2994"/>
                </a:lnTo>
                <a:lnTo>
                  <a:pt x="1054" y="2994"/>
                </a:lnTo>
                <a:lnTo>
                  <a:pt x="647" y="2994"/>
                </a:lnTo>
                <a:lnTo>
                  <a:pt x="624" y="2994"/>
                </a:lnTo>
                <a:lnTo>
                  <a:pt x="606" y="2994"/>
                </a:lnTo>
                <a:lnTo>
                  <a:pt x="0" y="2994"/>
                </a:lnTo>
                <a:moveTo>
                  <a:pt x="16489" y="2994"/>
                </a:moveTo>
                <a:lnTo>
                  <a:pt x="16473" y="0"/>
                </a:lnTo>
                <a:lnTo>
                  <a:pt x="16401" y="1"/>
                </a:lnTo>
                <a:lnTo>
                  <a:pt x="16394" y="933"/>
                </a:lnTo>
              </a:path>
            </a:pathLst>
          </a:custGeom>
          <a:noFill/>
          <a:ln w="17463" cap="rnd">
            <a:solidFill>
              <a:srgbClr val="3B2A9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Freeform 152"/>
          <p:cNvSpPr>
            <a:spLocks noEditPoints="1"/>
          </p:cNvSpPr>
          <p:nvPr/>
        </p:nvSpPr>
        <p:spPr bwMode="auto">
          <a:xfrm>
            <a:off x="1346201" y="5684887"/>
            <a:ext cx="6348413" cy="177800"/>
          </a:xfrm>
          <a:custGeom>
            <a:avLst/>
            <a:gdLst>
              <a:gd name="T0" fmla="*/ 0 w 17594"/>
              <a:gd name="T1" fmla="*/ 494 h 494"/>
              <a:gd name="T2" fmla="*/ 1759 w 17594"/>
              <a:gd name="T3" fmla="*/ 494 h 494"/>
              <a:gd name="T4" fmla="*/ 3519 w 17594"/>
              <a:gd name="T5" fmla="*/ 494 h 494"/>
              <a:gd name="T6" fmla="*/ 5278 w 17594"/>
              <a:gd name="T7" fmla="*/ 494 h 494"/>
              <a:gd name="T8" fmla="*/ 7038 w 17594"/>
              <a:gd name="T9" fmla="*/ 494 h 494"/>
              <a:gd name="T10" fmla="*/ 8797 w 17594"/>
              <a:gd name="T11" fmla="*/ 494 h 494"/>
              <a:gd name="T12" fmla="*/ 10557 w 17594"/>
              <a:gd name="T13" fmla="*/ 494 h 494"/>
              <a:gd name="T14" fmla="*/ 12317 w 17594"/>
              <a:gd name="T15" fmla="*/ 494 h 494"/>
              <a:gd name="T16" fmla="*/ 14076 w 17594"/>
              <a:gd name="T17" fmla="*/ 494 h 494"/>
              <a:gd name="T18" fmla="*/ 15836 w 17594"/>
              <a:gd name="T19" fmla="*/ 494 h 494"/>
              <a:gd name="T20" fmla="*/ 17594 w 17594"/>
              <a:gd name="T21" fmla="*/ 494 h 494"/>
              <a:gd name="T22" fmla="*/ 352 w 17594"/>
              <a:gd name="T23" fmla="*/ 247 h 494"/>
              <a:gd name="T24" fmla="*/ 703 w 17594"/>
              <a:gd name="T25" fmla="*/ 247 h 494"/>
              <a:gd name="T26" fmla="*/ 1231 w 17594"/>
              <a:gd name="T27" fmla="*/ 247 h 494"/>
              <a:gd name="T28" fmla="*/ 1583 w 17594"/>
              <a:gd name="T29" fmla="*/ 247 h 494"/>
              <a:gd name="T30" fmla="*/ 2111 w 17594"/>
              <a:gd name="T31" fmla="*/ 247 h 494"/>
              <a:gd name="T32" fmla="*/ 2463 w 17594"/>
              <a:gd name="T33" fmla="*/ 247 h 494"/>
              <a:gd name="T34" fmla="*/ 2991 w 17594"/>
              <a:gd name="T35" fmla="*/ 247 h 494"/>
              <a:gd name="T36" fmla="*/ 3343 w 17594"/>
              <a:gd name="T37" fmla="*/ 247 h 494"/>
              <a:gd name="T38" fmla="*/ 3871 w 17594"/>
              <a:gd name="T39" fmla="*/ 247 h 494"/>
              <a:gd name="T40" fmla="*/ 4222 w 17594"/>
              <a:gd name="T41" fmla="*/ 247 h 494"/>
              <a:gd name="T42" fmla="*/ 4750 w 17594"/>
              <a:gd name="T43" fmla="*/ 247 h 494"/>
              <a:gd name="T44" fmla="*/ 5102 w 17594"/>
              <a:gd name="T45" fmla="*/ 247 h 494"/>
              <a:gd name="T46" fmla="*/ 5630 w 17594"/>
              <a:gd name="T47" fmla="*/ 247 h 494"/>
              <a:gd name="T48" fmla="*/ 5982 w 17594"/>
              <a:gd name="T49" fmla="*/ 247 h 494"/>
              <a:gd name="T50" fmla="*/ 6510 w 17594"/>
              <a:gd name="T51" fmla="*/ 247 h 494"/>
              <a:gd name="T52" fmla="*/ 6862 w 17594"/>
              <a:gd name="T53" fmla="*/ 247 h 494"/>
              <a:gd name="T54" fmla="*/ 7390 w 17594"/>
              <a:gd name="T55" fmla="*/ 247 h 494"/>
              <a:gd name="T56" fmla="*/ 7741 w 17594"/>
              <a:gd name="T57" fmla="*/ 247 h 494"/>
              <a:gd name="T58" fmla="*/ 8269 w 17594"/>
              <a:gd name="T59" fmla="*/ 247 h 494"/>
              <a:gd name="T60" fmla="*/ 8621 w 17594"/>
              <a:gd name="T61" fmla="*/ 247 h 494"/>
              <a:gd name="T62" fmla="*/ 9149 w 17594"/>
              <a:gd name="T63" fmla="*/ 247 h 494"/>
              <a:gd name="T64" fmla="*/ 9501 w 17594"/>
              <a:gd name="T65" fmla="*/ 247 h 494"/>
              <a:gd name="T66" fmla="*/ 10029 w 17594"/>
              <a:gd name="T67" fmla="*/ 247 h 494"/>
              <a:gd name="T68" fmla="*/ 10381 w 17594"/>
              <a:gd name="T69" fmla="*/ 247 h 494"/>
              <a:gd name="T70" fmla="*/ 10908 w 17594"/>
              <a:gd name="T71" fmla="*/ 247 h 494"/>
              <a:gd name="T72" fmla="*/ 11260 w 17594"/>
              <a:gd name="T73" fmla="*/ 247 h 494"/>
              <a:gd name="T74" fmla="*/ 11788 w 17594"/>
              <a:gd name="T75" fmla="*/ 247 h 494"/>
              <a:gd name="T76" fmla="*/ 12140 w 17594"/>
              <a:gd name="T77" fmla="*/ 247 h 494"/>
              <a:gd name="T78" fmla="*/ 12668 w 17594"/>
              <a:gd name="T79" fmla="*/ 247 h 494"/>
              <a:gd name="T80" fmla="*/ 13020 w 17594"/>
              <a:gd name="T81" fmla="*/ 247 h 494"/>
              <a:gd name="T82" fmla="*/ 13548 w 17594"/>
              <a:gd name="T83" fmla="*/ 247 h 494"/>
              <a:gd name="T84" fmla="*/ 13900 w 17594"/>
              <a:gd name="T85" fmla="*/ 247 h 494"/>
              <a:gd name="T86" fmla="*/ 14427 w 17594"/>
              <a:gd name="T87" fmla="*/ 247 h 494"/>
              <a:gd name="T88" fmla="*/ 14779 w 17594"/>
              <a:gd name="T89" fmla="*/ 247 h 494"/>
              <a:gd name="T90" fmla="*/ 15307 w 17594"/>
              <a:gd name="T91" fmla="*/ 247 h 494"/>
              <a:gd name="T92" fmla="*/ 15660 w 17594"/>
              <a:gd name="T93" fmla="*/ 247 h 494"/>
              <a:gd name="T94" fmla="*/ 16187 w 17594"/>
              <a:gd name="T95" fmla="*/ 247 h 494"/>
              <a:gd name="T96" fmla="*/ 16539 w 17594"/>
              <a:gd name="T97" fmla="*/ 247 h 494"/>
              <a:gd name="T98" fmla="*/ 17067 w 17594"/>
              <a:gd name="T99" fmla="*/ 247 h 494"/>
              <a:gd name="T100" fmla="*/ 17419 w 17594"/>
              <a:gd name="T101" fmla="*/ 247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94" h="494">
                <a:moveTo>
                  <a:pt x="0" y="0"/>
                </a:moveTo>
                <a:lnTo>
                  <a:pt x="17594" y="0"/>
                </a:lnTo>
                <a:moveTo>
                  <a:pt x="0" y="0"/>
                </a:moveTo>
                <a:lnTo>
                  <a:pt x="0" y="494"/>
                </a:lnTo>
                <a:moveTo>
                  <a:pt x="879" y="0"/>
                </a:moveTo>
                <a:lnTo>
                  <a:pt x="879" y="494"/>
                </a:lnTo>
                <a:moveTo>
                  <a:pt x="1759" y="0"/>
                </a:moveTo>
                <a:lnTo>
                  <a:pt x="1759" y="494"/>
                </a:lnTo>
                <a:moveTo>
                  <a:pt x="2639" y="0"/>
                </a:moveTo>
                <a:lnTo>
                  <a:pt x="2639" y="494"/>
                </a:lnTo>
                <a:moveTo>
                  <a:pt x="3519" y="0"/>
                </a:moveTo>
                <a:lnTo>
                  <a:pt x="3519" y="494"/>
                </a:lnTo>
                <a:moveTo>
                  <a:pt x="4398" y="0"/>
                </a:moveTo>
                <a:lnTo>
                  <a:pt x="4398" y="494"/>
                </a:lnTo>
                <a:moveTo>
                  <a:pt x="5278" y="0"/>
                </a:moveTo>
                <a:lnTo>
                  <a:pt x="5278" y="494"/>
                </a:lnTo>
                <a:moveTo>
                  <a:pt x="6158" y="0"/>
                </a:moveTo>
                <a:lnTo>
                  <a:pt x="6158" y="494"/>
                </a:lnTo>
                <a:moveTo>
                  <a:pt x="7038" y="0"/>
                </a:moveTo>
                <a:lnTo>
                  <a:pt x="7038" y="494"/>
                </a:lnTo>
                <a:moveTo>
                  <a:pt x="7917" y="0"/>
                </a:moveTo>
                <a:lnTo>
                  <a:pt x="7917" y="494"/>
                </a:lnTo>
                <a:moveTo>
                  <a:pt x="8797" y="0"/>
                </a:moveTo>
                <a:lnTo>
                  <a:pt x="8797" y="494"/>
                </a:lnTo>
                <a:moveTo>
                  <a:pt x="9677" y="0"/>
                </a:moveTo>
                <a:lnTo>
                  <a:pt x="9677" y="494"/>
                </a:lnTo>
                <a:moveTo>
                  <a:pt x="10557" y="0"/>
                </a:moveTo>
                <a:lnTo>
                  <a:pt x="10557" y="494"/>
                </a:lnTo>
                <a:moveTo>
                  <a:pt x="11436" y="0"/>
                </a:moveTo>
                <a:lnTo>
                  <a:pt x="11436" y="494"/>
                </a:lnTo>
                <a:moveTo>
                  <a:pt x="12317" y="0"/>
                </a:moveTo>
                <a:lnTo>
                  <a:pt x="12317" y="494"/>
                </a:lnTo>
                <a:moveTo>
                  <a:pt x="13196" y="0"/>
                </a:moveTo>
                <a:lnTo>
                  <a:pt x="13196" y="494"/>
                </a:lnTo>
                <a:moveTo>
                  <a:pt x="14076" y="0"/>
                </a:moveTo>
                <a:lnTo>
                  <a:pt x="14076" y="494"/>
                </a:lnTo>
                <a:moveTo>
                  <a:pt x="14955" y="0"/>
                </a:moveTo>
                <a:lnTo>
                  <a:pt x="14955" y="494"/>
                </a:lnTo>
                <a:moveTo>
                  <a:pt x="15836" y="0"/>
                </a:moveTo>
                <a:lnTo>
                  <a:pt x="15836" y="494"/>
                </a:lnTo>
                <a:moveTo>
                  <a:pt x="16715" y="0"/>
                </a:moveTo>
                <a:lnTo>
                  <a:pt x="16715" y="494"/>
                </a:lnTo>
                <a:moveTo>
                  <a:pt x="17594" y="0"/>
                </a:moveTo>
                <a:lnTo>
                  <a:pt x="17594" y="494"/>
                </a:lnTo>
                <a:moveTo>
                  <a:pt x="176" y="0"/>
                </a:moveTo>
                <a:lnTo>
                  <a:pt x="176" y="247"/>
                </a:lnTo>
                <a:moveTo>
                  <a:pt x="352" y="0"/>
                </a:moveTo>
                <a:lnTo>
                  <a:pt x="352" y="247"/>
                </a:lnTo>
                <a:moveTo>
                  <a:pt x="528" y="0"/>
                </a:moveTo>
                <a:lnTo>
                  <a:pt x="528" y="247"/>
                </a:lnTo>
                <a:moveTo>
                  <a:pt x="703" y="0"/>
                </a:moveTo>
                <a:lnTo>
                  <a:pt x="703" y="247"/>
                </a:lnTo>
                <a:moveTo>
                  <a:pt x="1055" y="0"/>
                </a:moveTo>
                <a:lnTo>
                  <a:pt x="1055" y="247"/>
                </a:lnTo>
                <a:moveTo>
                  <a:pt x="1231" y="0"/>
                </a:moveTo>
                <a:lnTo>
                  <a:pt x="1231" y="247"/>
                </a:lnTo>
                <a:moveTo>
                  <a:pt x="1407" y="0"/>
                </a:moveTo>
                <a:lnTo>
                  <a:pt x="1407" y="247"/>
                </a:lnTo>
                <a:moveTo>
                  <a:pt x="1583" y="0"/>
                </a:moveTo>
                <a:lnTo>
                  <a:pt x="1583" y="247"/>
                </a:lnTo>
                <a:moveTo>
                  <a:pt x="1935" y="0"/>
                </a:moveTo>
                <a:lnTo>
                  <a:pt x="1935" y="247"/>
                </a:lnTo>
                <a:moveTo>
                  <a:pt x="2111" y="0"/>
                </a:moveTo>
                <a:lnTo>
                  <a:pt x="2111" y="247"/>
                </a:lnTo>
                <a:moveTo>
                  <a:pt x="2287" y="0"/>
                </a:moveTo>
                <a:lnTo>
                  <a:pt x="2287" y="247"/>
                </a:lnTo>
                <a:moveTo>
                  <a:pt x="2463" y="0"/>
                </a:moveTo>
                <a:lnTo>
                  <a:pt x="2463" y="247"/>
                </a:lnTo>
                <a:moveTo>
                  <a:pt x="2815" y="0"/>
                </a:moveTo>
                <a:lnTo>
                  <a:pt x="2815" y="247"/>
                </a:lnTo>
                <a:moveTo>
                  <a:pt x="2991" y="0"/>
                </a:moveTo>
                <a:lnTo>
                  <a:pt x="2991" y="247"/>
                </a:lnTo>
                <a:moveTo>
                  <a:pt x="3167" y="0"/>
                </a:moveTo>
                <a:lnTo>
                  <a:pt x="3167" y="247"/>
                </a:lnTo>
                <a:moveTo>
                  <a:pt x="3343" y="0"/>
                </a:moveTo>
                <a:lnTo>
                  <a:pt x="3343" y="247"/>
                </a:lnTo>
                <a:moveTo>
                  <a:pt x="3695" y="0"/>
                </a:moveTo>
                <a:lnTo>
                  <a:pt x="3695" y="247"/>
                </a:lnTo>
                <a:moveTo>
                  <a:pt x="3871" y="0"/>
                </a:moveTo>
                <a:lnTo>
                  <a:pt x="3871" y="247"/>
                </a:lnTo>
                <a:moveTo>
                  <a:pt x="4047" y="0"/>
                </a:moveTo>
                <a:lnTo>
                  <a:pt x="4047" y="247"/>
                </a:lnTo>
                <a:moveTo>
                  <a:pt x="4222" y="0"/>
                </a:moveTo>
                <a:lnTo>
                  <a:pt x="4222" y="247"/>
                </a:lnTo>
                <a:moveTo>
                  <a:pt x="4574" y="0"/>
                </a:moveTo>
                <a:lnTo>
                  <a:pt x="4574" y="247"/>
                </a:lnTo>
                <a:moveTo>
                  <a:pt x="4750" y="0"/>
                </a:moveTo>
                <a:lnTo>
                  <a:pt x="4750" y="247"/>
                </a:lnTo>
                <a:moveTo>
                  <a:pt x="4926" y="0"/>
                </a:moveTo>
                <a:lnTo>
                  <a:pt x="4926" y="247"/>
                </a:lnTo>
                <a:moveTo>
                  <a:pt x="5102" y="0"/>
                </a:moveTo>
                <a:lnTo>
                  <a:pt x="5102" y="247"/>
                </a:lnTo>
                <a:moveTo>
                  <a:pt x="5454" y="0"/>
                </a:moveTo>
                <a:lnTo>
                  <a:pt x="5454" y="247"/>
                </a:lnTo>
                <a:moveTo>
                  <a:pt x="5630" y="0"/>
                </a:moveTo>
                <a:lnTo>
                  <a:pt x="5630" y="247"/>
                </a:lnTo>
                <a:moveTo>
                  <a:pt x="5806" y="0"/>
                </a:moveTo>
                <a:lnTo>
                  <a:pt x="5806" y="247"/>
                </a:lnTo>
                <a:moveTo>
                  <a:pt x="5982" y="0"/>
                </a:moveTo>
                <a:lnTo>
                  <a:pt x="5982" y="247"/>
                </a:lnTo>
                <a:moveTo>
                  <a:pt x="6334" y="0"/>
                </a:moveTo>
                <a:lnTo>
                  <a:pt x="6334" y="247"/>
                </a:lnTo>
                <a:moveTo>
                  <a:pt x="6510" y="0"/>
                </a:moveTo>
                <a:lnTo>
                  <a:pt x="6510" y="247"/>
                </a:lnTo>
                <a:moveTo>
                  <a:pt x="6686" y="0"/>
                </a:moveTo>
                <a:lnTo>
                  <a:pt x="6686" y="247"/>
                </a:lnTo>
                <a:moveTo>
                  <a:pt x="6862" y="0"/>
                </a:moveTo>
                <a:lnTo>
                  <a:pt x="6862" y="247"/>
                </a:lnTo>
                <a:moveTo>
                  <a:pt x="7214" y="0"/>
                </a:moveTo>
                <a:lnTo>
                  <a:pt x="7214" y="247"/>
                </a:lnTo>
                <a:moveTo>
                  <a:pt x="7390" y="0"/>
                </a:moveTo>
                <a:lnTo>
                  <a:pt x="7390" y="247"/>
                </a:lnTo>
                <a:moveTo>
                  <a:pt x="7565" y="0"/>
                </a:moveTo>
                <a:lnTo>
                  <a:pt x="7565" y="247"/>
                </a:lnTo>
                <a:moveTo>
                  <a:pt x="7741" y="0"/>
                </a:moveTo>
                <a:lnTo>
                  <a:pt x="7741" y="247"/>
                </a:lnTo>
                <a:moveTo>
                  <a:pt x="8093" y="0"/>
                </a:moveTo>
                <a:lnTo>
                  <a:pt x="8093" y="247"/>
                </a:lnTo>
                <a:moveTo>
                  <a:pt x="8269" y="0"/>
                </a:moveTo>
                <a:lnTo>
                  <a:pt x="8269" y="247"/>
                </a:lnTo>
                <a:moveTo>
                  <a:pt x="8445" y="0"/>
                </a:moveTo>
                <a:lnTo>
                  <a:pt x="8445" y="247"/>
                </a:lnTo>
                <a:moveTo>
                  <a:pt x="8621" y="0"/>
                </a:moveTo>
                <a:lnTo>
                  <a:pt x="8621" y="247"/>
                </a:lnTo>
                <a:moveTo>
                  <a:pt x="8974" y="0"/>
                </a:moveTo>
                <a:lnTo>
                  <a:pt x="8974" y="247"/>
                </a:lnTo>
                <a:moveTo>
                  <a:pt x="9149" y="0"/>
                </a:moveTo>
                <a:lnTo>
                  <a:pt x="9149" y="247"/>
                </a:lnTo>
                <a:moveTo>
                  <a:pt x="9325" y="0"/>
                </a:moveTo>
                <a:lnTo>
                  <a:pt x="9325" y="247"/>
                </a:lnTo>
                <a:moveTo>
                  <a:pt x="9501" y="0"/>
                </a:moveTo>
                <a:lnTo>
                  <a:pt x="9501" y="247"/>
                </a:lnTo>
                <a:moveTo>
                  <a:pt x="9853" y="0"/>
                </a:moveTo>
                <a:lnTo>
                  <a:pt x="9853" y="247"/>
                </a:lnTo>
                <a:moveTo>
                  <a:pt x="10029" y="0"/>
                </a:moveTo>
                <a:lnTo>
                  <a:pt x="10029" y="247"/>
                </a:lnTo>
                <a:moveTo>
                  <a:pt x="10205" y="0"/>
                </a:moveTo>
                <a:lnTo>
                  <a:pt x="10205" y="247"/>
                </a:lnTo>
                <a:moveTo>
                  <a:pt x="10381" y="0"/>
                </a:moveTo>
                <a:lnTo>
                  <a:pt x="10381" y="247"/>
                </a:lnTo>
                <a:moveTo>
                  <a:pt x="10733" y="0"/>
                </a:moveTo>
                <a:lnTo>
                  <a:pt x="10733" y="247"/>
                </a:lnTo>
                <a:moveTo>
                  <a:pt x="10908" y="0"/>
                </a:moveTo>
                <a:lnTo>
                  <a:pt x="10908" y="247"/>
                </a:lnTo>
                <a:moveTo>
                  <a:pt x="11084" y="0"/>
                </a:moveTo>
                <a:lnTo>
                  <a:pt x="11084" y="247"/>
                </a:lnTo>
                <a:moveTo>
                  <a:pt x="11260" y="0"/>
                </a:moveTo>
                <a:lnTo>
                  <a:pt x="11260" y="247"/>
                </a:lnTo>
                <a:moveTo>
                  <a:pt x="11612" y="0"/>
                </a:moveTo>
                <a:lnTo>
                  <a:pt x="11612" y="247"/>
                </a:lnTo>
                <a:moveTo>
                  <a:pt x="11788" y="0"/>
                </a:moveTo>
                <a:lnTo>
                  <a:pt x="11788" y="247"/>
                </a:lnTo>
                <a:moveTo>
                  <a:pt x="11964" y="0"/>
                </a:moveTo>
                <a:lnTo>
                  <a:pt x="11964" y="247"/>
                </a:lnTo>
                <a:moveTo>
                  <a:pt x="12140" y="0"/>
                </a:moveTo>
                <a:lnTo>
                  <a:pt x="12140" y="247"/>
                </a:lnTo>
                <a:moveTo>
                  <a:pt x="12493" y="0"/>
                </a:moveTo>
                <a:lnTo>
                  <a:pt x="12493" y="247"/>
                </a:lnTo>
                <a:moveTo>
                  <a:pt x="12668" y="0"/>
                </a:moveTo>
                <a:lnTo>
                  <a:pt x="12668" y="247"/>
                </a:lnTo>
                <a:moveTo>
                  <a:pt x="12844" y="0"/>
                </a:moveTo>
                <a:lnTo>
                  <a:pt x="12844" y="247"/>
                </a:lnTo>
                <a:moveTo>
                  <a:pt x="13020" y="0"/>
                </a:moveTo>
                <a:lnTo>
                  <a:pt x="13020" y="247"/>
                </a:lnTo>
                <a:moveTo>
                  <a:pt x="13372" y="0"/>
                </a:moveTo>
                <a:lnTo>
                  <a:pt x="13372" y="247"/>
                </a:lnTo>
                <a:moveTo>
                  <a:pt x="13548" y="0"/>
                </a:moveTo>
                <a:lnTo>
                  <a:pt x="13548" y="247"/>
                </a:lnTo>
                <a:moveTo>
                  <a:pt x="13724" y="0"/>
                </a:moveTo>
                <a:lnTo>
                  <a:pt x="13724" y="247"/>
                </a:lnTo>
                <a:moveTo>
                  <a:pt x="13900" y="0"/>
                </a:moveTo>
                <a:lnTo>
                  <a:pt x="13900" y="247"/>
                </a:lnTo>
                <a:moveTo>
                  <a:pt x="14251" y="0"/>
                </a:moveTo>
                <a:lnTo>
                  <a:pt x="14251" y="247"/>
                </a:lnTo>
                <a:moveTo>
                  <a:pt x="14427" y="0"/>
                </a:moveTo>
                <a:lnTo>
                  <a:pt x="14427" y="247"/>
                </a:lnTo>
                <a:moveTo>
                  <a:pt x="14603" y="0"/>
                </a:moveTo>
                <a:lnTo>
                  <a:pt x="14603" y="247"/>
                </a:lnTo>
                <a:moveTo>
                  <a:pt x="14779" y="0"/>
                </a:moveTo>
                <a:lnTo>
                  <a:pt x="14779" y="247"/>
                </a:lnTo>
                <a:moveTo>
                  <a:pt x="15131" y="0"/>
                </a:moveTo>
                <a:lnTo>
                  <a:pt x="15131" y="247"/>
                </a:lnTo>
                <a:moveTo>
                  <a:pt x="15307" y="0"/>
                </a:moveTo>
                <a:lnTo>
                  <a:pt x="15307" y="247"/>
                </a:lnTo>
                <a:moveTo>
                  <a:pt x="15484" y="0"/>
                </a:moveTo>
                <a:lnTo>
                  <a:pt x="15484" y="247"/>
                </a:lnTo>
                <a:moveTo>
                  <a:pt x="15660" y="0"/>
                </a:moveTo>
                <a:lnTo>
                  <a:pt x="15660" y="247"/>
                </a:lnTo>
                <a:moveTo>
                  <a:pt x="16011" y="0"/>
                </a:moveTo>
                <a:lnTo>
                  <a:pt x="16011" y="247"/>
                </a:lnTo>
                <a:moveTo>
                  <a:pt x="16187" y="0"/>
                </a:moveTo>
                <a:lnTo>
                  <a:pt x="16187" y="247"/>
                </a:lnTo>
                <a:moveTo>
                  <a:pt x="16363" y="0"/>
                </a:moveTo>
                <a:lnTo>
                  <a:pt x="16363" y="247"/>
                </a:lnTo>
                <a:moveTo>
                  <a:pt x="16539" y="0"/>
                </a:moveTo>
                <a:lnTo>
                  <a:pt x="16539" y="247"/>
                </a:lnTo>
                <a:moveTo>
                  <a:pt x="16891" y="0"/>
                </a:moveTo>
                <a:lnTo>
                  <a:pt x="16891" y="247"/>
                </a:lnTo>
                <a:moveTo>
                  <a:pt x="17067" y="0"/>
                </a:moveTo>
                <a:lnTo>
                  <a:pt x="17067" y="247"/>
                </a:lnTo>
                <a:moveTo>
                  <a:pt x="17243" y="0"/>
                </a:moveTo>
                <a:lnTo>
                  <a:pt x="17243" y="247"/>
                </a:lnTo>
                <a:moveTo>
                  <a:pt x="17419" y="0"/>
                </a:moveTo>
                <a:lnTo>
                  <a:pt x="17419" y="247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uppieren 2"/>
          <p:cNvGrpSpPr/>
          <p:nvPr/>
        </p:nvGrpSpPr>
        <p:grpSpPr>
          <a:xfrm>
            <a:off x="1230313" y="2204864"/>
            <a:ext cx="6746876" cy="2887862"/>
            <a:chOff x="1230313" y="1628800"/>
            <a:chExt cx="6746876" cy="2887862"/>
          </a:xfrm>
        </p:grpSpPr>
        <p:sp>
          <p:nvSpPr>
            <p:cNvPr id="157" name="Freeform 154"/>
            <p:cNvSpPr>
              <a:spLocks noEditPoints="1"/>
            </p:cNvSpPr>
            <p:nvPr/>
          </p:nvSpPr>
          <p:spPr bwMode="auto">
            <a:xfrm flipV="1">
              <a:off x="1277586" y="2021523"/>
              <a:ext cx="6443663" cy="2156251"/>
            </a:xfrm>
            <a:custGeom>
              <a:avLst/>
              <a:gdLst>
                <a:gd name="T0" fmla="*/ 17791 w 17852"/>
                <a:gd name="T1" fmla="*/ 701 h 6641"/>
                <a:gd name="T2" fmla="*/ 17724 w 17852"/>
                <a:gd name="T3" fmla="*/ 63 h 6641"/>
                <a:gd name="T4" fmla="*/ 12715 w 17852"/>
                <a:gd name="T5" fmla="*/ 1248 h 6641"/>
                <a:gd name="T6" fmla="*/ 12693 w 17852"/>
                <a:gd name="T7" fmla="*/ 4797 h 6641"/>
                <a:gd name="T8" fmla="*/ 12554 w 17852"/>
                <a:gd name="T9" fmla="*/ 4417 h 6641"/>
                <a:gd name="T10" fmla="*/ 12274 w 17852"/>
                <a:gd name="T11" fmla="*/ 3493 h 6641"/>
                <a:gd name="T12" fmla="*/ 12163 w 17852"/>
                <a:gd name="T13" fmla="*/ 3591 h 6641"/>
                <a:gd name="T14" fmla="*/ 12013 w 17852"/>
                <a:gd name="T15" fmla="*/ 3330 h 6641"/>
                <a:gd name="T16" fmla="*/ 11427 w 17852"/>
                <a:gd name="T17" fmla="*/ 4750 h 6641"/>
                <a:gd name="T18" fmla="*/ 11489 w 17852"/>
                <a:gd name="T19" fmla="*/ 4685 h 6641"/>
                <a:gd name="T20" fmla="*/ 11187 w 17852"/>
                <a:gd name="T21" fmla="*/ 5366 h 6641"/>
                <a:gd name="T22" fmla="*/ 10995 w 17852"/>
                <a:gd name="T23" fmla="*/ 1812 h 6641"/>
                <a:gd name="T24" fmla="*/ 10654 w 17852"/>
                <a:gd name="T25" fmla="*/ 3866 h 6641"/>
                <a:gd name="T26" fmla="*/ 10134 w 17852"/>
                <a:gd name="T27" fmla="*/ 3404 h 6641"/>
                <a:gd name="T28" fmla="*/ 9955 w 17852"/>
                <a:gd name="T29" fmla="*/ 3540 h 6641"/>
                <a:gd name="T30" fmla="*/ 9790 w 17852"/>
                <a:gd name="T31" fmla="*/ 4513 h 6641"/>
                <a:gd name="T32" fmla="*/ 9840 w 17852"/>
                <a:gd name="T33" fmla="*/ 6386 h 6641"/>
                <a:gd name="T34" fmla="*/ 9586 w 17852"/>
                <a:gd name="T35" fmla="*/ 5677 h 6641"/>
                <a:gd name="T36" fmla="*/ 8716 w 17852"/>
                <a:gd name="T37" fmla="*/ 5382 h 6641"/>
                <a:gd name="T38" fmla="*/ 8779 w 17852"/>
                <a:gd name="T39" fmla="*/ 5319 h 6641"/>
                <a:gd name="T40" fmla="*/ 8615 w 17852"/>
                <a:gd name="T41" fmla="*/ 4772 h 6641"/>
                <a:gd name="T42" fmla="*/ 8475 w 17852"/>
                <a:gd name="T43" fmla="*/ 4373 h 6641"/>
                <a:gd name="T44" fmla="*/ 7765 w 17852"/>
                <a:gd name="T45" fmla="*/ 4728 h 6641"/>
                <a:gd name="T46" fmla="*/ 7171 w 17852"/>
                <a:gd name="T47" fmla="*/ 4802 h 6641"/>
                <a:gd name="T48" fmla="*/ 6622 w 17852"/>
                <a:gd name="T49" fmla="*/ 2583 h 6641"/>
                <a:gd name="T50" fmla="*/ 6487 w 17852"/>
                <a:gd name="T51" fmla="*/ 2517 h 6641"/>
                <a:gd name="T52" fmla="*/ 6524 w 17852"/>
                <a:gd name="T53" fmla="*/ 2440 h 6641"/>
                <a:gd name="T54" fmla="*/ 6497 w 17852"/>
                <a:gd name="T55" fmla="*/ 1548 h 6641"/>
                <a:gd name="T56" fmla="*/ 5679 w 17852"/>
                <a:gd name="T57" fmla="*/ 1329 h 6641"/>
                <a:gd name="T58" fmla="*/ 5739 w 17852"/>
                <a:gd name="T59" fmla="*/ 1265 h 6641"/>
                <a:gd name="T60" fmla="*/ 5804 w 17852"/>
                <a:gd name="T61" fmla="*/ 2743 h 6641"/>
                <a:gd name="T62" fmla="*/ 5591 w 17852"/>
                <a:gd name="T63" fmla="*/ 1218 h 6641"/>
                <a:gd name="T64" fmla="*/ 5410 w 17852"/>
                <a:gd name="T65" fmla="*/ 857 h 6641"/>
                <a:gd name="T66" fmla="*/ 5263 w 17852"/>
                <a:gd name="T67" fmla="*/ 1115 h 6641"/>
                <a:gd name="T68" fmla="*/ 5032 w 17852"/>
                <a:gd name="T69" fmla="*/ 3544 h 6641"/>
                <a:gd name="T70" fmla="*/ 4907 w 17852"/>
                <a:gd name="T71" fmla="*/ 2347 h 6641"/>
                <a:gd name="T72" fmla="*/ 4943 w 17852"/>
                <a:gd name="T73" fmla="*/ 1576 h 6641"/>
                <a:gd name="T74" fmla="*/ 4875 w 17852"/>
                <a:gd name="T75" fmla="*/ 3162 h 6641"/>
                <a:gd name="T76" fmla="*/ 4592 w 17852"/>
                <a:gd name="T77" fmla="*/ 1574 h 6641"/>
                <a:gd name="T78" fmla="*/ 4653 w 17852"/>
                <a:gd name="T79" fmla="*/ 1509 h 6641"/>
                <a:gd name="T80" fmla="*/ 4693 w 17852"/>
                <a:gd name="T81" fmla="*/ 3957 h 6641"/>
                <a:gd name="T82" fmla="*/ 4438 w 17852"/>
                <a:gd name="T83" fmla="*/ 2829 h 6641"/>
                <a:gd name="T84" fmla="*/ 4232 w 17852"/>
                <a:gd name="T85" fmla="*/ 5326 h 6641"/>
                <a:gd name="T86" fmla="*/ 4058 w 17852"/>
                <a:gd name="T87" fmla="*/ 4650 h 6641"/>
                <a:gd name="T88" fmla="*/ 3761 w 17852"/>
                <a:gd name="T89" fmla="*/ 3297 h 6641"/>
                <a:gd name="T90" fmla="*/ 3539 w 17852"/>
                <a:gd name="T91" fmla="*/ 3393 h 6641"/>
                <a:gd name="T92" fmla="*/ 3380 w 17852"/>
                <a:gd name="T93" fmla="*/ 2846 h 6641"/>
                <a:gd name="T94" fmla="*/ 3159 w 17852"/>
                <a:gd name="T95" fmla="*/ 5181 h 6641"/>
                <a:gd name="T96" fmla="*/ 2634 w 17852"/>
                <a:gd name="T97" fmla="*/ 4418 h 6641"/>
                <a:gd name="T98" fmla="*/ 2695 w 17852"/>
                <a:gd name="T99" fmla="*/ 4355 h 6641"/>
                <a:gd name="T100" fmla="*/ 2695 w 17852"/>
                <a:gd name="T101" fmla="*/ 2519 h 6641"/>
                <a:gd name="T102" fmla="*/ 2388 w 17852"/>
                <a:gd name="T103" fmla="*/ 1472 h 6641"/>
                <a:gd name="T104" fmla="*/ 1858 w 17852"/>
                <a:gd name="T105" fmla="*/ 4420 h 6641"/>
                <a:gd name="T106" fmla="*/ 1836 w 17852"/>
                <a:gd name="T107" fmla="*/ 3701 h 6641"/>
                <a:gd name="T108" fmla="*/ 1756 w 17852"/>
                <a:gd name="T109" fmla="*/ 2356 h 6641"/>
                <a:gd name="T110" fmla="*/ 1412 w 17852"/>
                <a:gd name="T111" fmla="*/ 4723 h 6641"/>
                <a:gd name="T112" fmla="*/ 1395 w 17852"/>
                <a:gd name="T113" fmla="*/ 3963 h 6641"/>
                <a:gd name="T114" fmla="*/ 1049 w 17852"/>
                <a:gd name="T115" fmla="*/ 2583 h 6641"/>
                <a:gd name="T116" fmla="*/ 489 w 17852"/>
                <a:gd name="T117" fmla="*/ 2042 h 6641"/>
                <a:gd name="T118" fmla="*/ 550 w 17852"/>
                <a:gd name="T119" fmla="*/ 1977 h 6641"/>
                <a:gd name="T120" fmla="*/ 195 w 17852"/>
                <a:gd name="T121" fmla="*/ 2618 h 6641"/>
                <a:gd name="T122" fmla="*/ 182 w 17852"/>
                <a:gd name="T123" fmla="*/ 2417 h 6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52" h="6641">
                  <a:moveTo>
                    <a:pt x="17607" y="764"/>
                  </a:moveTo>
                  <a:lnTo>
                    <a:pt x="17852" y="764"/>
                  </a:lnTo>
                  <a:lnTo>
                    <a:pt x="17852" y="510"/>
                  </a:lnTo>
                  <a:lnTo>
                    <a:pt x="17607" y="510"/>
                  </a:lnTo>
                  <a:lnTo>
                    <a:pt x="17607" y="764"/>
                  </a:lnTo>
                  <a:close/>
                  <a:moveTo>
                    <a:pt x="17668" y="701"/>
                  </a:moveTo>
                  <a:lnTo>
                    <a:pt x="17668" y="573"/>
                  </a:lnTo>
                  <a:lnTo>
                    <a:pt x="17791" y="573"/>
                  </a:lnTo>
                  <a:lnTo>
                    <a:pt x="17791" y="701"/>
                  </a:lnTo>
                  <a:lnTo>
                    <a:pt x="17668" y="701"/>
                  </a:lnTo>
                  <a:close/>
                  <a:moveTo>
                    <a:pt x="17541" y="254"/>
                  </a:moveTo>
                  <a:lnTo>
                    <a:pt x="17786" y="254"/>
                  </a:lnTo>
                  <a:lnTo>
                    <a:pt x="17786" y="0"/>
                  </a:lnTo>
                  <a:lnTo>
                    <a:pt x="17541" y="0"/>
                  </a:lnTo>
                  <a:lnTo>
                    <a:pt x="17541" y="254"/>
                  </a:lnTo>
                  <a:close/>
                  <a:moveTo>
                    <a:pt x="17602" y="189"/>
                  </a:moveTo>
                  <a:lnTo>
                    <a:pt x="17602" y="63"/>
                  </a:lnTo>
                  <a:lnTo>
                    <a:pt x="17724" y="63"/>
                  </a:lnTo>
                  <a:lnTo>
                    <a:pt x="17724" y="189"/>
                  </a:lnTo>
                  <a:lnTo>
                    <a:pt x="17602" y="189"/>
                  </a:lnTo>
                  <a:close/>
                  <a:moveTo>
                    <a:pt x="12654" y="1439"/>
                  </a:moveTo>
                  <a:lnTo>
                    <a:pt x="12899" y="1439"/>
                  </a:lnTo>
                  <a:lnTo>
                    <a:pt x="12899" y="1185"/>
                  </a:lnTo>
                  <a:lnTo>
                    <a:pt x="12654" y="1185"/>
                  </a:lnTo>
                  <a:lnTo>
                    <a:pt x="12654" y="1439"/>
                  </a:lnTo>
                  <a:close/>
                  <a:moveTo>
                    <a:pt x="12715" y="1374"/>
                  </a:moveTo>
                  <a:lnTo>
                    <a:pt x="12715" y="1248"/>
                  </a:lnTo>
                  <a:lnTo>
                    <a:pt x="12838" y="1248"/>
                  </a:lnTo>
                  <a:lnTo>
                    <a:pt x="12838" y="1374"/>
                  </a:lnTo>
                  <a:lnTo>
                    <a:pt x="12715" y="1374"/>
                  </a:lnTo>
                  <a:close/>
                  <a:moveTo>
                    <a:pt x="12632" y="4860"/>
                  </a:moveTo>
                  <a:lnTo>
                    <a:pt x="12877" y="4860"/>
                  </a:lnTo>
                  <a:lnTo>
                    <a:pt x="12877" y="4606"/>
                  </a:lnTo>
                  <a:lnTo>
                    <a:pt x="12632" y="4606"/>
                  </a:lnTo>
                  <a:lnTo>
                    <a:pt x="12632" y="4860"/>
                  </a:lnTo>
                  <a:close/>
                  <a:moveTo>
                    <a:pt x="12693" y="4797"/>
                  </a:moveTo>
                  <a:lnTo>
                    <a:pt x="12693" y="4671"/>
                  </a:lnTo>
                  <a:lnTo>
                    <a:pt x="12816" y="4671"/>
                  </a:lnTo>
                  <a:lnTo>
                    <a:pt x="12816" y="4797"/>
                  </a:lnTo>
                  <a:lnTo>
                    <a:pt x="12693" y="4797"/>
                  </a:lnTo>
                  <a:close/>
                  <a:moveTo>
                    <a:pt x="12554" y="4417"/>
                  </a:moveTo>
                  <a:lnTo>
                    <a:pt x="12799" y="4417"/>
                  </a:lnTo>
                  <a:lnTo>
                    <a:pt x="12799" y="4161"/>
                  </a:lnTo>
                  <a:lnTo>
                    <a:pt x="12554" y="4161"/>
                  </a:lnTo>
                  <a:lnTo>
                    <a:pt x="12554" y="4417"/>
                  </a:lnTo>
                  <a:close/>
                  <a:moveTo>
                    <a:pt x="12615" y="4352"/>
                  </a:moveTo>
                  <a:lnTo>
                    <a:pt x="12615" y="4226"/>
                  </a:lnTo>
                  <a:lnTo>
                    <a:pt x="12737" y="4226"/>
                  </a:lnTo>
                  <a:lnTo>
                    <a:pt x="12737" y="4352"/>
                  </a:lnTo>
                  <a:lnTo>
                    <a:pt x="12615" y="4352"/>
                  </a:lnTo>
                  <a:close/>
                  <a:moveTo>
                    <a:pt x="12274" y="3747"/>
                  </a:moveTo>
                  <a:lnTo>
                    <a:pt x="12519" y="3747"/>
                  </a:lnTo>
                  <a:lnTo>
                    <a:pt x="12519" y="3493"/>
                  </a:lnTo>
                  <a:lnTo>
                    <a:pt x="12274" y="3493"/>
                  </a:lnTo>
                  <a:lnTo>
                    <a:pt x="12274" y="3747"/>
                  </a:lnTo>
                  <a:close/>
                  <a:moveTo>
                    <a:pt x="12337" y="3684"/>
                  </a:moveTo>
                  <a:lnTo>
                    <a:pt x="12337" y="3556"/>
                  </a:lnTo>
                  <a:lnTo>
                    <a:pt x="12458" y="3556"/>
                  </a:lnTo>
                  <a:lnTo>
                    <a:pt x="12458" y="3684"/>
                  </a:lnTo>
                  <a:lnTo>
                    <a:pt x="12337" y="3684"/>
                  </a:lnTo>
                  <a:close/>
                  <a:moveTo>
                    <a:pt x="11916" y="3847"/>
                  </a:moveTo>
                  <a:lnTo>
                    <a:pt x="12163" y="3847"/>
                  </a:lnTo>
                  <a:lnTo>
                    <a:pt x="12163" y="3591"/>
                  </a:lnTo>
                  <a:lnTo>
                    <a:pt x="11916" y="3591"/>
                  </a:lnTo>
                  <a:lnTo>
                    <a:pt x="11916" y="3847"/>
                  </a:lnTo>
                  <a:close/>
                  <a:moveTo>
                    <a:pt x="11979" y="3782"/>
                  </a:moveTo>
                  <a:lnTo>
                    <a:pt x="11979" y="3656"/>
                  </a:lnTo>
                  <a:lnTo>
                    <a:pt x="12100" y="3656"/>
                  </a:lnTo>
                  <a:lnTo>
                    <a:pt x="12100" y="3782"/>
                  </a:lnTo>
                  <a:lnTo>
                    <a:pt x="11979" y="3782"/>
                  </a:lnTo>
                  <a:close/>
                  <a:moveTo>
                    <a:pt x="11768" y="3330"/>
                  </a:moveTo>
                  <a:lnTo>
                    <a:pt x="12013" y="3330"/>
                  </a:lnTo>
                  <a:lnTo>
                    <a:pt x="12013" y="3076"/>
                  </a:lnTo>
                  <a:lnTo>
                    <a:pt x="11768" y="3076"/>
                  </a:lnTo>
                  <a:lnTo>
                    <a:pt x="11768" y="3330"/>
                  </a:lnTo>
                  <a:close/>
                  <a:moveTo>
                    <a:pt x="11829" y="3267"/>
                  </a:moveTo>
                  <a:lnTo>
                    <a:pt x="11829" y="3139"/>
                  </a:lnTo>
                  <a:lnTo>
                    <a:pt x="11952" y="3139"/>
                  </a:lnTo>
                  <a:lnTo>
                    <a:pt x="11952" y="3267"/>
                  </a:lnTo>
                  <a:lnTo>
                    <a:pt x="11829" y="3267"/>
                  </a:lnTo>
                  <a:close/>
                  <a:moveTo>
                    <a:pt x="11427" y="4750"/>
                  </a:moveTo>
                  <a:lnTo>
                    <a:pt x="11672" y="4750"/>
                  </a:lnTo>
                  <a:lnTo>
                    <a:pt x="11672" y="4494"/>
                  </a:lnTo>
                  <a:lnTo>
                    <a:pt x="11427" y="4494"/>
                  </a:lnTo>
                  <a:lnTo>
                    <a:pt x="11427" y="4750"/>
                  </a:lnTo>
                  <a:close/>
                  <a:moveTo>
                    <a:pt x="11489" y="4685"/>
                  </a:moveTo>
                  <a:lnTo>
                    <a:pt x="11489" y="4558"/>
                  </a:lnTo>
                  <a:lnTo>
                    <a:pt x="11611" y="4558"/>
                  </a:lnTo>
                  <a:lnTo>
                    <a:pt x="11611" y="4685"/>
                  </a:lnTo>
                  <a:lnTo>
                    <a:pt x="11489" y="4685"/>
                  </a:lnTo>
                  <a:close/>
                  <a:moveTo>
                    <a:pt x="11003" y="5430"/>
                  </a:moveTo>
                  <a:lnTo>
                    <a:pt x="11248" y="5430"/>
                  </a:lnTo>
                  <a:lnTo>
                    <a:pt x="11248" y="5175"/>
                  </a:lnTo>
                  <a:lnTo>
                    <a:pt x="11003" y="5175"/>
                  </a:lnTo>
                  <a:lnTo>
                    <a:pt x="11003" y="5430"/>
                  </a:lnTo>
                  <a:close/>
                  <a:moveTo>
                    <a:pt x="11066" y="5366"/>
                  </a:moveTo>
                  <a:lnTo>
                    <a:pt x="11066" y="5240"/>
                  </a:lnTo>
                  <a:lnTo>
                    <a:pt x="11187" y="5240"/>
                  </a:lnTo>
                  <a:lnTo>
                    <a:pt x="11187" y="5366"/>
                  </a:lnTo>
                  <a:lnTo>
                    <a:pt x="11066" y="5366"/>
                  </a:lnTo>
                  <a:close/>
                  <a:moveTo>
                    <a:pt x="10811" y="2003"/>
                  </a:moveTo>
                  <a:lnTo>
                    <a:pt x="11056" y="2003"/>
                  </a:lnTo>
                  <a:lnTo>
                    <a:pt x="11056" y="1749"/>
                  </a:lnTo>
                  <a:lnTo>
                    <a:pt x="10811" y="1749"/>
                  </a:lnTo>
                  <a:lnTo>
                    <a:pt x="10811" y="2003"/>
                  </a:lnTo>
                  <a:close/>
                  <a:moveTo>
                    <a:pt x="10872" y="1940"/>
                  </a:moveTo>
                  <a:lnTo>
                    <a:pt x="10872" y="1812"/>
                  </a:lnTo>
                  <a:lnTo>
                    <a:pt x="10995" y="1812"/>
                  </a:lnTo>
                  <a:lnTo>
                    <a:pt x="10995" y="1940"/>
                  </a:lnTo>
                  <a:lnTo>
                    <a:pt x="10872" y="1940"/>
                  </a:lnTo>
                  <a:close/>
                  <a:moveTo>
                    <a:pt x="10593" y="4057"/>
                  </a:moveTo>
                  <a:lnTo>
                    <a:pt x="10838" y="4057"/>
                  </a:lnTo>
                  <a:lnTo>
                    <a:pt x="10838" y="3803"/>
                  </a:lnTo>
                  <a:lnTo>
                    <a:pt x="10593" y="3803"/>
                  </a:lnTo>
                  <a:lnTo>
                    <a:pt x="10593" y="4057"/>
                  </a:lnTo>
                  <a:close/>
                  <a:moveTo>
                    <a:pt x="10654" y="3994"/>
                  </a:moveTo>
                  <a:lnTo>
                    <a:pt x="10654" y="3866"/>
                  </a:lnTo>
                  <a:lnTo>
                    <a:pt x="10775" y="3866"/>
                  </a:lnTo>
                  <a:lnTo>
                    <a:pt x="10775" y="3994"/>
                  </a:lnTo>
                  <a:lnTo>
                    <a:pt x="10654" y="3994"/>
                  </a:lnTo>
                  <a:close/>
                  <a:moveTo>
                    <a:pt x="10073" y="3467"/>
                  </a:moveTo>
                  <a:lnTo>
                    <a:pt x="10318" y="3467"/>
                  </a:lnTo>
                  <a:lnTo>
                    <a:pt x="10318" y="3213"/>
                  </a:lnTo>
                  <a:lnTo>
                    <a:pt x="10073" y="3213"/>
                  </a:lnTo>
                  <a:lnTo>
                    <a:pt x="10073" y="3467"/>
                  </a:lnTo>
                  <a:close/>
                  <a:moveTo>
                    <a:pt x="10134" y="3404"/>
                  </a:moveTo>
                  <a:lnTo>
                    <a:pt x="10134" y="3277"/>
                  </a:lnTo>
                  <a:lnTo>
                    <a:pt x="10257" y="3277"/>
                  </a:lnTo>
                  <a:lnTo>
                    <a:pt x="10257" y="3404"/>
                  </a:lnTo>
                  <a:lnTo>
                    <a:pt x="10134" y="3404"/>
                  </a:lnTo>
                  <a:close/>
                  <a:moveTo>
                    <a:pt x="9955" y="3540"/>
                  </a:moveTo>
                  <a:lnTo>
                    <a:pt x="10202" y="3540"/>
                  </a:lnTo>
                  <a:lnTo>
                    <a:pt x="10202" y="3286"/>
                  </a:lnTo>
                  <a:lnTo>
                    <a:pt x="9955" y="3286"/>
                  </a:lnTo>
                  <a:lnTo>
                    <a:pt x="9955" y="3540"/>
                  </a:lnTo>
                  <a:close/>
                  <a:moveTo>
                    <a:pt x="10018" y="3477"/>
                  </a:moveTo>
                  <a:lnTo>
                    <a:pt x="10018" y="3351"/>
                  </a:lnTo>
                  <a:lnTo>
                    <a:pt x="10139" y="3351"/>
                  </a:lnTo>
                  <a:lnTo>
                    <a:pt x="10139" y="3477"/>
                  </a:lnTo>
                  <a:lnTo>
                    <a:pt x="10018" y="3477"/>
                  </a:lnTo>
                  <a:close/>
                  <a:moveTo>
                    <a:pt x="9790" y="4767"/>
                  </a:moveTo>
                  <a:lnTo>
                    <a:pt x="10035" y="4767"/>
                  </a:lnTo>
                  <a:lnTo>
                    <a:pt x="10035" y="4513"/>
                  </a:lnTo>
                  <a:lnTo>
                    <a:pt x="9790" y="4513"/>
                  </a:lnTo>
                  <a:lnTo>
                    <a:pt x="9790" y="4767"/>
                  </a:lnTo>
                  <a:close/>
                  <a:moveTo>
                    <a:pt x="9851" y="4702"/>
                  </a:moveTo>
                  <a:lnTo>
                    <a:pt x="9851" y="4576"/>
                  </a:lnTo>
                  <a:lnTo>
                    <a:pt x="9974" y="4576"/>
                  </a:lnTo>
                  <a:lnTo>
                    <a:pt x="9974" y="4702"/>
                  </a:lnTo>
                  <a:lnTo>
                    <a:pt x="9851" y="4702"/>
                  </a:lnTo>
                  <a:close/>
                  <a:moveTo>
                    <a:pt x="9596" y="6641"/>
                  </a:moveTo>
                  <a:lnTo>
                    <a:pt x="9840" y="6641"/>
                  </a:lnTo>
                  <a:lnTo>
                    <a:pt x="9840" y="6386"/>
                  </a:lnTo>
                  <a:lnTo>
                    <a:pt x="9596" y="6386"/>
                  </a:lnTo>
                  <a:lnTo>
                    <a:pt x="9596" y="6641"/>
                  </a:lnTo>
                  <a:close/>
                  <a:moveTo>
                    <a:pt x="9657" y="6577"/>
                  </a:moveTo>
                  <a:lnTo>
                    <a:pt x="9657" y="6450"/>
                  </a:lnTo>
                  <a:lnTo>
                    <a:pt x="9780" y="6450"/>
                  </a:lnTo>
                  <a:lnTo>
                    <a:pt x="9780" y="6577"/>
                  </a:lnTo>
                  <a:lnTo>
                    <a:pt x="9657" y="6577"/>
                  </a:lnTo>
                  <a:close/>
                  <a:moveTo>
                    <a:pt x="9341" y="5677"/>
                  </a:moveTo>
                  <a:lnTo>
                    <a:pt x="9586" y="5677"/>
                  </a:lnTo>
                  <a:lnTo>
                    <a:pt x="9586" y="5423"/>
                  </a:lnTo>
                  <a:lnTo>
                    <a:pt x="9341" y="5423"/>
                  </a:lnTo>
                  <a:lnTo>
                    <a:pt x="9341" y="5677"/>
                  </a:lnTo>
                  <a:close/>
                  <a:moveTo>
                    <a:pt x="9403" y="5614"/>
                  </a:moveTo>
                  <a:lnTo>
                    <a:pt x="9403" y="5486"/>
                  </a:lnTo>
                  <a:lnTo>
                    <a:pt x="9525" y="5486"/>
                  </a:lnTo>
                  <a:lnTo>
                    <a:pt x="9525" y="5614"/>
                  </a:lnTo>
                  <a:lnTo>
                    <a:pt x="9403" y="5614"/>
                  </a:lnTo>
                  <a:close/>
                  <a:moveTo>
                    <a:pt x="8716" y="5382"/>
                  </a:moveTo>
                  <a:lnTo>
                    <a:pt x="8961" y="5382"/>
                  </a:lnTo>
                  <a:lnTo>
                    <a:pt x="8961" y="5128"/>
                  </a:lnTo>
                  <a:lnTo>
                    <a:pt x="8716" y="5128"/>
                  </a:lnTo>
                  <a:lnTo>
                    <a:pt x="8716" y="5382"/>
                  </a:lnTo>
                  <a:close/>
                  <a:moveTo>
                    <a:pt x="8779" y="5319"/>
                  </a:moveTo>
                  <a:lnTo>
                    <a:pt x="8779" y="5191"/>
                  </a:lnTo>
                  <a:lnTo>
                    <a:pt x="8900" y="5191"/>
                  </a:lnTo>
                  <a:lnTo>
                    <a:pt x="8900" y="5319"/>
                  </a:lnTo>
                  <a:lnTo>
                    <a:pt x="8779" y="5319"/>
                  </a:lnTo>
                  <a:close/>
                  <a:moveTo>
                    <a:pt x="8431" y="4835"/>
                  </a:moveTo>
                  <a:lnTo>
                    <a:pt x="8676" y="4835"/>
                  </a:lnTo>
                  <a:lnTo>
                    <a:pt x="8676" y="4581"/>
                  </a:lnTo>
                  <a:lnTo>
                    <a:pt x="8431" y="4581"/>
                  </a:lnTo>
                  <a:lnTo>
                    <a:pt x="8431" y="4835"/>
                  </a:lnTo>
                  <a:close/>
                  <a:moveTo>
                    <a:pt x="8492" y="4772"/>
                  </a:moveTo>
                  <a:lnTo>
                    <a:pt x="8492" y="4644"/>
                  </a:lnTo>
                  <a:lnTo>
                    <a:pt x="8615" y="4644"/>
                  </a:lnTo>
                  <a:lnTo>
                    <a:pt x="8615" y="4772"/>
                  </a:lnTo>
                  <a:lnTo>
                    <a:pt x="8492" y="4772"/>
                  </a:lnTo>
                  <a:close/>
                  <a:moveTo>
                    <a:pt x="8291" y="4564"/>
                  </a:moveTo>
                  <a:lnTo>
                    <a:pt x="8536" y="4564"/>
                  </a:lnTo>
                  <a:lnTo>
                    <a:pt x="8536" y="4310"/>
                  </a:lnTo>
                  <a:lnTo>
                    <a:pt x="8291" y="4310"/>
                  </a:lnTo>
                  <a:lnTo>
                    <a:pt x="8291" y="4564"/>
                  </a:lnTo>
                  <a:close/>
                  <a:moveTo>
                    <a:pt x="8352" y="4499"/>
                  </a:moveTo>
                  <a:lnTo>
                    <a:pt x="8352" y="4373"/>
                  </a:lnTo>
                  <a:lnTo>
                    <a:pt x="8475" y="4373"/>
                  </a:lnTo>
                  <a:lnTo>
                    <a:pt x="8475" y="4499"/>
                  </a:lnTo>
                  <a:lnTo>
                    <a:pt x="8352" y="4499"/>
                  </a:lnTo>
                  <a:close/>
                  <a:moveTo>
                    <a:pt x="7704" y="4920"/>
                  </a:moveTo>
                  <a:lnTo>
                    <a:pt x="7949" y="4920"/>
                  </a:lnTo>
                  <a:lnTo>
                    <a:pt x="7949" y="4665"/>
                  </a:lnTo>
                  <a:lnTo>
                    <a:pt x="7704" y="4665"/>
                  </a:lnTo>
                  <a:lnTo>
                    <a:pt x="7704" y="4920"/>
                  </a:lnTo>
                  <a:close/>
                  <a:moveTo>
                    <a:pt x="7765" y="4855"/>
                  </a:moveTo>
                  <a:lnTo>
                    <a:pt x="7765" y="4728"/>
                  </a:lnTo>
                  <a:lnTo>
                    <a:pt x="7888" y="4728"/>
                  </a:lnTo>
                  <a:lnTo>
                    <a:pt x="7888" y="4855"/>
                  </a:lnTo>
                  <a:lnTo>
                    <a:pt x="7765" y="4855"/>
                  </a:lnTo>
                  <a:close/>
                  <a:moveTo>
                    <a:pt x="7108" y="4865"/>
                  </a:moveTo>
                  <a:lnTo>
                    <a:pt x="7353" y="4865"/>
                  </a:lnTo>
                  <a:lnTo>
                    <a:pt x="7353" y="4611"/>
                  </a:lnTo>
                  <a:lnTo>
                    <a:pt x="7108" y="4611"/>
                  </a:lnTo>
                  <a:lnTo>
                    <a:pt x="7108" y="4865"/>
                  </a:lnTo>
                  <a:close/>
                  <a:moveTo>
                    <a:pt x="7171" y="4802"/>
                  </a:moveTo>
                  <a:lnTo>
                    <a:pt x="7171" y="4674"/>
                  </a:lnTo>
                  <a:lnTo>
                    <a:pt x="7292" y="4674"/>
                  </a:lnTo>
                  <a:lnTo>
                    <a:pt x="7292" y="4802"/>
                  </a:lnTo>
                  <a:lnTo>
                    <a:pt x="7171" y="4802"/>
                  </a:lnTo>
                  <a:close/>
                  <a:moveTo>
                    <a:pt x="6622" y="2583"/>
                  </a:moveTo>
                  <a:lnTo>
                    <a:pt x="6867" y="2583"/>
                  </a:lnTo>
                  <a:lnTo>
                    <a:pt x="6867" y="2327"/>
                  </a:lnTo>
                  <a:lnTo>
                    <a:pt x="6622" y="2327"/>
                  </a:lnTo>
                  <a:lnTo>
                    <a:pt x="6622" y="2583"/>
                  </a:lnTo>
                  <a:close/>
                  <a:moveTo>
                    <a:pt x="6683" y="2519"/>
                  </a:moveTo>
                  <a:lnTo>
                    <a:pt x="6683" y="2392"/>
                  </a:lnTo>
                  <a:lnTo>
                    <a:pt x="6804" y="2392"/>
                  </a:lnTo>
                  <a:lnTo>
                    <a:pt x="6804" y="2519"/>
                  </a:lnTo>
                  <a:lnTo>
                    <a:pt x="6683" y="2519"/>
                  </a:lnTo>
                  <a:close/>
                  <a:moveTo>
                    <a:pt x="6487" y="2771"/>
                  </a:moveTo>
                  <a:lnTo>
                    <a:pt x="6732" y="2771"/>
                  </a:lnTo>
                  <a:lnTo>
                    <a:pt x="6732" y="2517"/>
                  </a:lnTo>
                  <a:lnTo>
                    <a:pt x="6487" y="2517"/>
                  </a:lnTo>
                  <a:lnTo>
                    <a:pt x="6487" y="2771"/>
                  </a:lnTo>
                  <a:close/>
                  <a:moveTo>
                    <a:pt x="6548" y="2708"/>
                  </a:moveTo>
                  <a:lnTo>
                    <a:pt x="6548" y="2580"/>
                  </a:lnTo>
                  <a:lnTo>
                    <a:pt x="6671" y="2580"/>
                  </a:lnTo>
                  <a:lnTo>
                    <a:pt x="6671" y="2708"/>
                  </a:lnTo>
                  <a:lnTo>
                    <a:pt x="6548" y="2708"/>
                  </a:lnTo>
                  <a:close/>
                  <a:moveTo>
                    <a:pt x="6279" y="2694"/>
                  </a:moveTo>
                  <a:lnTo>
                    <a:pt x="6524" y="2694"/>
                  </a:lnTo>
                  <a:lnTo>
                    <a:pt x="6524" y="2440"/>
                  </a:lnTo>
                  <a:lnTo>
                    <a:pt x="6279" y="2440"/>
                  </a:lnTo>
                  <a:lnTo>
                    <a:pt x="6279" y="2694"/>
                  </a:lnTo>
                  <a:close/>
                  <a:moveTo>
                    <a:pt x="6340" y="2631"/>
                  </a:moveTo>
                  <a:lnTo>
                    <a:pt x="6340" y="2504"/>
                  </a:lnTo>
                  <a:lnTo>
                    <a:pt x="6462" y="2504"/>
                  </a:lnTo>
                  <a:lnTo>
                    <a:pt x="6462" y="2631"/>
                  </a:lnTo>
                  <a:lnTo>
                    <a:pt x="6340" y="2631"/>
                  </a:lnTo>
                  <a:close/>
                  <a:moveTo>
                    <a:pt x="6252" y="1548"/>
                  </a:moveTo>
                  <a:lnTo>
                    <a:pt x="6497" y="1548"/>
                  </a:lnTo>
                  <a:lnTo>
                    <a:pt x="6497" y="1293"/>
                  </a:lnTo>
                  <a:lnTo>
                    <a:pt x="6252" y="1293"/>
                  </a:lnTo>
                  <a:lnTo>
                    <a:pt x="6252" y="1548"/>
                  </a:lnTo>
                  <a:close/>
                  <a:moveTo>
                    <a:pt x="6313" y="1484"/>
                  </a:moveTo>
                  <a:lnTo>
                    <a:pt x="6313" y="1357"/>
                  </a:lnTo>
                  <a:lnTo>
                    <a:pt x="6435" y="1357"/>
                  </a:lnTo>
                  <a:lnTo>
                    <a:pt x="6435" y="1484"/>
                  </a:lnTo>
                  <a:lnTo>
                    <a:pt x="6313" y="1484"/>
                  </a:lnTo>
                  <a:close/>
                  <a:moveTo>
                    <a:pt x="5679" y="1329"/>
                  </a:moveTo>
                  <a:lnTo>
                    <a:pt x="5923" y="1329"/>
                  </a:lnTo>
                  <a:lnTo>
                    <a:pt x="5923" y="1074"/>
                  </a:lnTo>
                  <a:lnTo>
                    <a:pt x="5679" y="1074"/>
                  </a:lnTo>
                  <a:lnTo>
                    <a:pt x="5679" y="1329"/>
                  </a:lnTo>
                  <a:close/>
                  <a:moveTo>
                    <a:pt x="5739" y="1265"/>
                  </a:moveTo>
                  <a:lnTo>
                    <a:pt x="5739" y="1139"/>
                  </a:lnTo>
                  <a:lnTo>
                    <a:pt x="5863" y="1139"/>
                  </a:lnTo>
                  <a:lnTo>
                    <a:pt x="5863" y="1265"/>
                  </a:lnTo>
                  <a:lnTo>
                    <a:pt x="5739" y="1265"/>
                  </a:lnTo>
                  <a:close/>
                  <a:moveTo>
                    <a:pt x="5620" y="2806"/>
                  </a:moveTo>
                  <a:lnTo>
                    <a:pt x="5864" y="2806"/>
                  </a:lnTo>
                  <a:lnTo>
                    <a:pt x="5864" y="2552"/>
                  </a:lnTo>
                  <a:lnTo>
                    <a:pt x="5620" y="2552"/>
                  </a:lnTo>
                  <a:lnTo>
                    <a:pt x="5620" y="2806"/>
                  </a:lnTo>
                  <a:close/>
                  <a:moveTo>
                    <a:pt x="5682" y="2743"/>
                  </a:moveTo>
                  <a:lnTo>
                    <a:pt x="5682" y="2615"/>
                  </a:lnTo>
                  <a:lnTo>
                    <a:pt x="5804" y="2615"/>
                  </a:lnTo>
                  <a:lnTo>
                    <a:pt x="5804" y="2743"/>
                  </a:lnTo>
                  <a:lnTo>
                    <a:pt x="5682" y="2743"/>
                  </a:lnTo>
                  <a:close/>
                  <a:moveTo>
                    <a:pt x="5407" y="1407"/>
                  </a:moveTo>
                  <a:lnTo>
                    <a:pt x="5652" y="1407"/>
                  </a:lnTo>
                  <a:lnTo>
                    <a:pt x="5652" y="1153"/>
                  </a:lnTo>
                  <a:lnTo>
                    <a:pt x="5407" y="1153"/>
                  </a:lnTo>
                  <a:lnTo>
                    <a:pt x="5407" y="1407"/>
                  </a:lnTo>
                  <a:close/>
                  <a:moveTo>
                    <a:pt x="5468" y="1344"/>
                  </a:moveTo>
                  <a:lnTo>
                    <a:pt x="5468" y="1218"/>
                  </a:lnTo>
                  <a:lnTo>
                    <a:pt x="5591" y="1218"/>
                  </a:lnTo>
                  <a:lnTo>
                    <a:pt x="5591" y="1344"/>
                  </a:lnTo>
                  <a:lnTo>
                    <a:pt x="5468" y="1344"/>
                  </a:lnTo>
                  <a:close/>
                  <a:moveTo>
                    <a:pt x="5348" y="1046"/>
                  </a:moveTo>
                  <a:lnTo>
                    <a:pt x="5593" y="1046"/>
                  </a:lnTo>
                  <a:lnTo>
                    <a:pt x="5593" y="792"/>
                  </a:lnTo>
                  <a:lnTo>
                    <a:pt x="5348" y="792"/>
                  </a:lnTo>
                  <a:lnTo>
                    <a:pt x="5348" y="1046"/>
                  </a:lnTo>
                  <a:close/>
                  <a:moveTo>
                    <a:pt x="5410" y="983"/>
                  </a:moveTo>
                  <a:lnTo>
                    <a:pt x="5410" y="857"/>
                  </a:lnTo>
                  <a:lnTo>
                    <a:pt x="5532" y="857"/>
                  </a:lnTo>
                  <a:lnTo>
                    <a:pt x="5532" y="983"/>
                  </a:lnTo>
                  <a:lnTo>
                    <a:pt x="5410" y="983"/>
                  </a:lnTo>
                  <a:close/>
                  <a:moveTo>
                    <a:pt x="5201" y="1180"/>
                  </a:moveTo>
                  <a:lnTo>
                    <a:pt x="5446" y="1180"/>
                  </a:lnTo>
                  <a:lnTo>
                    <a:pt x="5446" y="925"/>
                  </a:lnTo>
                  <a:lnTo>
                    <a:pt x="5201" y="925"/>
                  </a:lnTo>
                  <a:lnTo>
                    <a:pt x="5201" y="1180"/>
                  </a:lnTo>
                  <a:close/>
                  <a:moveTo>
                    <a:pt x="5263" y="1115"/>
                  </a:moveTo>
                  <a:lnTo>
                    <a:pt x="5263" y="989"/>
                  </a:lnTo>
                  <a:lnTo>
                    <a:pt x="5385" y="989"/>
                  </a:lnTo>
                  <a:lnTo>
                    <a:pt x="5385" y="1115"/>
                  </a:lnTo>
                  <a:lnTo>
                    <a:pt x="5263" y="1115"/>
                  </a:lnTo>
                  <a:close/>
                  <a:moveTo>
                    <a:pt x="5032" y="3544"/>
                  </a:moveTo>
                  <a:lnTo>
                    <a:pt x="5277" y="3544"/>
                  </a:lnTo>
                  <a:lnTo>
                    <a:pt x="5277" y="3290"/>
                  </a:lnTo>
                  <a:lnTo>
                    <a:pt x="5032" y="3290"/>
                  </a:lnTo>
                  <a:lnTo>
                    <a:pt x="5032" y="3544"/>
                  </a:lnTo>
                  <a:close/>
                  <a:moveTo>
                    <a:pt x="5093" y="3481"/>
                  </a:moveTo>
                  <a:lnTo>
                    <a:pt x="5093" y="3353"/>
                  </a:lnTo>
                  <a:lnTo>
                    <a:pt x="5216" y="3353"/>
                  </a:lnTo>
                  <a:lnTo>
                    <a:pt x="5216" y="3481"/>
                  </a:lnTo>
                  <a:lnTo>
                    <a:pt x="5093" y="3481"/>
                  </a:lnTo>
                  <a:close/>
                  <a:moveTo>
                    <a:pt x="4907" y="2601"/>
                  </a:moveTo>
                  <a:lnTo>
                    <a:pt x="5152" y="2601"/>
                  </a:lnTo>
                  <a:lnTo>
                    <a:pt x="5152" y="2347"/>
                  </a:lnTo>
                  <a:lnTo>
                    <a:pt x="4907" y="2347"/>
                  </a:lnTo>
                  <a:lnTo>
                    <a:pt x="4907" y="2601"/>
                  </a:lnTo>
                  <a:close/>
                  <a:moveTo>
                    <a:pt x="4968" y="2536"/>
                  </a:moveTo>
                  <a:lnTo>
                    <a:pt x="4968" y="2410"/>
                  </a:lnTo>
                  <a:lnTo>
                    <a:pt x="5091" y="2410"/>
                  </a:lnTo>
                  <a:lnTo>
                    <a:pt x="5091" y="2536"/>
                  </a:lnTo>
                  <a:lnTo>
                    <a:pt x="4968" y="2536"/>
                  </a:lnTo>
                  <a:close/>
                  <a:moveTo>
                    <a:pt x="4696" y="1830"/>
                  </a:moveTo>
                  <a:lnTo>
                    <a:pt x="4943" y="1830"/>
                  </a:lnTo>
                  <a:lnTo>
                    <a:pt x="4943" y="1576"/>
                  </a:lnTo>
                  <a:lnTo>
                    <a:pt x="4696" y="1576"/>
                  </a:lnTo>
                  <a:lnTo>
                    <a:pt x="4696" y="1830"/>
                  </a:lnTo>
                  <a:close/>
                  <a:moveTo>
                    <a:pt x="4759" y="1767"/>
                  </a:moveTo>
                  <a:lnTo>
                    <a:pt x="4759" y="1639"/>
                  </a:lnTo>
                  <a:lnTo>
                    <a:pt x="4880" y="1639"/>
                  </a:lnTo>
                  <a:lnTo>
                    <a:pt x="4880" y="1767"/>
                  </a:lnTo>
                  <a:lnTo>
                    <a:pt x="4759" y="1767"/>
                  </a:lnTo>
                  <a:close/>
                  <a:moveTo>
                    <a:pt x="4631" y="3162"/>
                  </a:moveTo>
                  <a:lnTo>
                    <a:pt x="4875" y="3162"/>
                  </a:lnTo>
                  <a:lnTo>
                    <a:pt x="4875" y="2908"/>
                  </a:lnTo>
                  <a:lnTo>
                    <a:pt x="4631" y="2908"/>
                  </a:lnTo>
                  <a:lnTo>
                    <a:pt x="4631" y="3162"/>
                  </a:lnTo>
                  <a:close/>
                  <a:moveTo>
                    <a:pt x="4693" y="3099"/>
                  </a:moveTo>
                  <a:lnTo>
                    <a:pt x="4693" y="2972"/>
                  </a:lnTo>
                  <a:lnTo>
                    <a:pt x="4815" y="2972"/>
                  </a:lnTo>
                  <a:lnTo>
                    <a:pt x="4815" y="3099"/>
                  </a:lnTo>
                  <a:lnTo>
                    <a:pt x="4693" y="3099"/>
                  </a:lnTo>
                  <a:close/>
                  <a:moveTo>
                    <a:pt x="4592" y="1574"/>
                  </a:moveTo>
                  <a:lnTo>
                    <a:pt x="4836" y="1574"/>
                  </a:lnTo>
                  <a:lnTo>
                    <a:pt x="4836" y="1320"/>
                  </a:lnTo>
                  <a:lnTo>
                    <a:pt x="4592" y="1320"/>
                  </a:lnTo>
                  <a:lnTo>
                    <a:pt x="4592" y="1574"/>
                  </a:lnTo>
                  <a:close/>
                  <a:moveTo>
                    <a:pt x="4653" y="1509"/>
                  </a:moveTo>
                  <a:lnTo>
                    <a:pt x="4653" y="1383"/>
                  </a:lnTo>
                  <a:lnTo>
                    <a:pt x="4776" y="1383"/>
                  </a:lnTo>
                  <a:lnTo>
                    <a:pt x="4776" y="1509"/>
                  </a:lnTo>
                  <a:lnTo>
                    <a:pt x="4653" y="1509"/>
                  </a:lnTo>
                  <a:close/>
                  <a:moveTo>
                    <a:pt x="4509" y="4022"/>
                  </a:moveTo>
                  <a:lnTo>
                    <a:pt x="4754" y="4022"/>
                  </a:lnTo>
                  <a:lnTo>
                    <a:pt x="4754" y="3768"/>
                  </a:lnTo>
                  <a:lnTo>
                    <a:pt x="4509" y="3768"/>
                  </a:lnTo>
                  <a:lnTo>
                    <a:pt x="4509" y="4022"/>
                  </a:lnTo>
                  <a:close/>
                  <a:moveTo>
                    <a:pt x="4570" y="3957"/>
                  </a:moveTo>
                  <a:lnTo>
                    <a:pt x="4570" y="3831"/>
                  </a:lnTo>
                  <a:lnTo>
                    <a:pt x="4693" y="3831"/>
                  </a:lnTo>
                  <a:lnTo>
                    <a:pt x="4693" y="3957"/>
                  </a:lnTo>
                  <a:lnTo>
                    <a:pt x="4570" y="3957"/>
                  </a:lnTo>
                  <a:close/>
                  <a:moveTo>
                    <a:pt x="4254" y="3020"/>
                  </a:moveTo>
                  <a:lnTo>
                    <a:pt x="4499" y="3020"/>
                  </a:lnTo>
                  <a:lnTo>
                    <a:pt x="4499" y="2766"/>
                  </a:lnTo>
                  <a:lnTo>
                    <a:pt x="4254" y="2766"/>
                  </a:lnTo>
                  <a:lnTo>
                    <a:pt x="4254" y="3020"/>
                  </a:lnTo>
                  <a:close/>
                  <a:moveTo>
                    <a:pt x="4315" y="2957"/>
                  </a:moveTo>
                  <a:lnTo>
                    <a:pt x="4315" y="2829"/>
                  </a:lnTo>
                  <a:lnTo>
                    <a:pt x="4438" y="2829"/>
                  </a:lnTo>
                  <a:lnTo>
                    <a:pt x="4438" y="2957"/>
                  </a:lnTo>
                  <a:lnTo>
                    <a:pt x="4315" y="2957"/>
                  </a:lnTo>
                  <a:close/>
                  <a:moveTo>
                    <a:pt x="4172" y="5517"/>
                  </a:moveTo>
                  <a:lnTo>
                    <a:pt x="4416" y="5517"/>
                  </a:lnTo>
                  <a:lnTo>
                    <a:pt x="4416" y="5263"/>
                  </a:lnTo>
                  <a:lnTo>
                    <a:pt x="4172" y="5263"/>
                  </a:lnTo>
                  <a:lnTo>
                    <a:pt x="4172" y="5517"/>
                  </a:lnTo>
                  <a:close/>
                  <a:moveTo>
                    <a:pt x="4232" y="5452"/>
                  </a:moveTo>
                  <a:lnTo>
                    <a:pt x="4232" y="5326"/>
                  </a:lnTo>
                  <a:lnTo>
                    <a:pt x="4354" y="5326"/>
                  </a:lnTo>
                  <a:lnTo>
                    <a:pt x="4354" y="5452"/>
                  </a:lnTo>
                  <a:lnTo>
                    <a:pt x="4232" y="5452"/>
                  </a:lnTo>
                  <a:close/>
                  <a:moveTo>
                    <a:pt x="3998" y="4713"/>
                  </a:moveTo>
                  <a:lnTo>
                    <a:pt x="4242" y="4713"/>
                  </a:lnTo>
                  <a:lnTo>
                    <a:pt x="4242" y="4459"/>
                  </a:lnTo>
                  <a:lnTo>
                    <a:pt x="3998" y="4459"/>
                  </a:lnTo>
                  <a:lnTo>
                    <a:pt x="3998" y="4713"/>
                  </a:lnTo>
                  <a:close/>
                  <a:moveTo>
                    <a:pt x="4058" y="4650"/>
                  </a:moveTo>
                  <a:lnTo>
                    <a:pt x="4058" y="4522"/>
                  </a:lnTo>
                  <a:lnTo>
                    <a:pt x="4180" y="4522"/>
                  </a:lnTo>
                  <a:lnTo>
                    <a:pt x="4180" y="4650"/>
                  </a:lnTo>
                  <a:lnTo>
                    <a:pt x="4058" y="4650"/>
                  </a:lnTo>
                  <a:close/>
                  <a:moveTo>
                    <a:pt x="3761" y="3297"/>
                  </a:moveTo>
                  <a:lnTo>
                    <a:pt x="4006" y="3297"/>
                  </a:lnTo>
                  <a:lnTo>
                    <a:pt x="4006" y="3043"/>
                  </a:lnTo>
                  <a:lnTo>
                    <a:pt x="3761" y="3043"/>
                  </a:lnTo>
                  <a:lnTo>
                    <a:pt x="3761" y="3297"/>
                  </a:lnTo>
                  <a:close/>
                  <a:moveTo>
                    <a:pt x="3824" y="3234"/>
                  </a:moveTo>
                  <a:lnTo>
                    <a:pt x="3824" y="3106"/>
                  </a:lnTo>
                  <a:lnTo>
                    <a:pt x="3945" y="3106"/>
                  </a:lnTo>
                  <a:lnTo>
                    <a:pt x="3945" y="3234"/>
                  </a:lnTo>
                  <a:lnTo>
                    <a:pt x="3824" y="3234"/>
                  </a:lnTo>
                  <a:close/>
                  <a:moveTo>
                    <a:pt x="3539" y="3647"/>
                  </a:moveTo>
                  <a:lnTo>
                    <a:pt x="3783" y="3647"/>
                  </a:lnTo>
                  <a:lnTo>
                    <a:pt x="3783" y="3393"/>
                  </a:lnTo>
                  <a:lnTo>
                    <a:pt x="3539" y="3393"/>
                  </a:lnTo>
                  <a:lnTo>
                    <a:pt x="3539" y="3647"/>
                  </a:lnTo>
                  <a:close/>
                  <a:moveTo>
                    <a:pt x="3601" y="3584"/>
                  </a:moveTo>
                  <a:lnTo>
                    <a:pt x="3601" y="3458"/>
                  </a:lnTo>
                  <a:lnTo>
                    <a:pt x="3723" y="3458"/>
                  </a:lnTo>
                  <a:lnTo>
                    <a:pt x="3723" y="3584"/>
                  </a:lnTo>
                  <a:lnTo>
                    <a:pt x="3601" y="3584"/>
                  </a:lnTo>
                  <a:close/>
                  <a:moveTo>
                    <a:pt x="3135" y="3100"/>
                  </a:moveTo>
                  <a:lnTo>
                    <a:pt x="3380" y="3100"/>
                  </a:lnTo>
                  <a:lnTo>
                    <a:pt x="3380" y="2846"/>
                  </a:lnTo>
                  <a:lnTo>
                    <a:pt x="3135" y="2846"/>
                  </a:lnTo>
                  <a:lnTo>
                    <a:pt x="3135" y="3100"/>
                  </a:lnTo>
                  <a:close/>
                  <a:moveTo>
                    <a:pt x="3196" y="3037"/>
                  </a:moveTo>
                  <a:lnTo>
                    <a:pt x="3196" y="2911"/>
                  </a:lnTo>
                  <a:lnTo>
                    <a:pt x="3319" y="2911"/>
                  </a:lnTo>
                  <a:lnTo>
                    <a:pt x="3319" y="3037"/>
                  </a:lnTo>
                  <a:lnTo>
                    <a:pt x="3196" y="3037"/>
                  </a:lnTo>
                  <a:close/>
                  <a:moveTo>
                    <a:pt x="2914" y="5181"/>
                  </a:moveTo>
                  <a:lnTo>
                    <a:pt x="3159" y="5181"/>
                  </a:lnTo>
                  <a:lnTo>
                    <a:pt x="3159" y="4927"/>
                  </a:lnTo>
                  <a:lnTo>
                    <a:pt x="2914" y="4927"/>
                  </a:lnTo>
                  <a:lnTo>
                    <a:pt x="2914" y="5181"/>
                  </a:lnTo>
                  <a:close/>
                  <a:moveTo>
                    <a:pt x="2977" y="5118"/>
                  </a:moveTo>
                  <a:lnTo>
                    <a:pt x="2977" y="4990"/>
                  </a:lnTo>
                  <a:lnTo>
                    <a:pt x="3098" y="4990"/>
                  </a:lnTo>
                  <a:lnTo>
                    <a:pt x="3098" y="5118"/>
                  </a:lnTo>
                  <a:lnTo>
                    <a:pt x="2977" y="5118"/>
                  </a:lnTo>
                  <a:close/>
                  <a:moveTo>
                    <a:pt x="2634" y="4418"/>
                  </a:moveTo>
                  <a:lnTo>
                    <a:pt x="2879" y="4418"/>
                  </a:lnTo>
                  <a:lnTo>
                    <a:pt x="2879" y="4164"/>
                  </a:lnTo>
                  <a:lnTo>
                    <a:pt x="2634" y="4164"/>
                  </a:lnTo>
                  <a:lnTo>
                    <a:pt x="2634" y="4418"/>
                  </a:lnTo>
                  <a:close/>
                  <a:moveTo>
                    <a:pt x="2695" y="4355"/>
                  </a:moveTo>
                  <a:lnTo>
                    <a:pt x="2695" y="4227"/>
                  </a:lnTo>
                  <a:lnTo>
                    <a:pt x="2816" y="4227"/>
                  </a:lnTo>
                  <a:lnTo>
                    <a:pt x="2816" y="4355"/>
                  </a:lnTo>
                  <a:lnTo>
                    <a:pt x="2695" y="4355"/>
                  </a:lnTo>
                  <a:close/>
                  <a:moveTo>
                    <a:pt x="2511" y="2583"/>
                  </a:moveTo>
                  <a:lnTo>
                    <a:pt x="2756" y="2583"/>
                  </a:lnTo>
                  <a:lnTo>
                    <a:pt x="2756" y="2327"/>
                  </a:lnTo>
                  <a:lnTo>
                    <a:pt x="2511" y="2327"/>
                  </a:lnTo>
                  <a:lnTo>
                    <a:pt x="2511" y="2583"/>
                  </a:lnTo>
                  <a:close/>
                  <a:moveTo>
                    <a:pt x="2572" y="2519"/>
                  </a:moveTo>
                  <a:lnTo>
                    <a:pt x="2572" y="2392"/>
                  </a:lnTo>
                  <a:lnTo>
                    <a:pt x="2695" y="2392"/>
                  </a:lnTo>
                  <a:lnTo>
                    <a:pt x="2695" y="2519"/>
                  </a:lnTo>
                  <a:lnTo>
                    <a:pt x="2572" y="2519"/>
                  </a:lnTo>
                  <a:close/>
                  <a:moveTo>
                    <a:pt x="2205" y="1661"/>
                  </a:moveTo>
                  <a:lnTo>
                    <a:pt x="2450" y="1661"/>
                  </a:lnTo>
                  <a:lnTo>
                    <a:pt x="2450" y="1407"/>
                  </a:lnTo>
                  <a:lnTo>
                    <a:pt x="2205" y="1407"/>
                  </a:lnTo>
                  <a:lnTo>
                    <a:pt x="2205" y="1661"/>
                  </a:lnTo>
                  <a:close/>
                  <a:moveTo>
                    <a:pt x="2266" y="1598"/>
                  </a:moveTo>
                  <a:lnTo>
                    <a:pt x="2266" y="1472"/>
                  </a:lnTo>
                  <a:lnTo>
                    <a:pt x="2388" y="1472"/>
                  </a:lnTo>
                  <a:lnTo>
                    <a:pt x="2388" y="1598"/>
                  </a:lnTo>
                  <a:lnTo>
                    <a:pt x="2266" y="1598"/>
                  </a:lnTo>
                  <a:close/>
                  <a:moveTo>
                    <a:pt x="1795" y="4611"/>
                  </a:moveTo>
                  <a:lnTo>
                    <a:pt x="2040" y="4611"/>
                  </a:lnTo>
                  <a:lnTo>
                    <a:pt x="2040" y="4357"/>
                  </a:lnTo>
                  <a:lnTo>
                    <a:pt x="1795" y="4357"/>
                  </a:lnTo>
                  <a:lnTo>
                    <a:pt x="1795" y="4611"/>
                  </a:lnTo>
                  <a:close/>
                  <a:moveTo>
                    <a:pt x="1858" y="4548"/>
                  </a:moveTo>
                  <a:lnTo>
                    <a:pt x="1858" y="4420"/>
                  </a:lnTo>
                  <a:lnTo>
                    <a:pt x="1979" y="4420"/>
                  </a:lnTo>
                  <a:lnTo>
                    <a:pt x="1979" y="4548"/>
                  </a:lnTo>
                  <a:lnTo>
                    <a:pt x="1858" y="4548"/>
                  </a:lnTo>
                  <a:close/>
                  <a:moveTo>
                    <a:pt x="1773" y="3765"/>
                  </a:moveTo>
                  <a:lnTo>
                    <a:pt x="2018" y="3765"/>
                  </a:lnTo>
                  <a:lnTo>
                    <a:pt x="2018" y="3510"/>
                  </a:lnTo>
                  <a:lnTo>
                    <a:pt x="1773" y="3510"/>
                  </a:lnTo>
                  <a:lnTo>
                    <a:pt x="1773" y="3765"/>
                  </a:lnTo>
                  <a:close/>
                  <a:moveTo>
                    <a:pt x="1836" y="3701"/>
                  </a:moveTo>
                  <a:lnTo>
                    <a:pt x="1836" y="3574"/>
                  </a:lnTo>
                  <a:lnTo>
                    <a:pt x="1957" y="3574"/>
                  </a:lnTo>
                  <a:lnTo>
                    <a:pt x="1957" y="3701"/>
                  </a:lnTo>
                  <a:lnTo>
                    <a:pt x="1836" y="3701"/>
                  </a:lnTo>
                  <a:close/>
                  <a:moveTo>
                    <a:pt x="1756" y="2356"/>
                  </a:moveTo>
                  <a:lnTo>
                    <a:pt x="2001" y="2356"/>
                  </a:lnTo>
                  <a:lnTo>
                    <a:pt x="2001" y="2101"/>
                  </a:lnTo>
                  <a:lnTo>
                    <a:pt x="1756" y="2101"/>
                  </a:lnTo>
                  <a:lnTo>
                    <a:pt x="1756" y="2356"/>
                  </a:lnTo>
                  <a:close/>
                  <a:moveTo>
                    <a:pt x="1817" y="2292"/>
                  </a:moveTo>
                  <a:lnTo>
                    <a:pt x="1817" y="2166"/>
                  </a:lnTo>
                  <a:lnTo>
                    <a:pt x="1940" y="2166"/>
                  </a:lnTo>
                  <a:lnTo>
                    <a:pt x="1940" y="2292"/>
                  </a:lnTo>
                  <a:lnTo>
                    <a:pt x="1817" y="2292"/>
                  </a:lnTo>
                  <a:close/>
                  <a:moveTo>
                    <a:pt x="1412" y="4977"/>
                  </a:moveTo>
                  <a:lnTo>
                    <a:pt x="1657" y="4977"/>
                  </a:lnTo>
                  <a:lnTo>
                    <a:pt x="1657" y="4723"/>
                  </a:lnTo>
                  <a:lnTo>
                    <a:pt x="1412" y="4723"/>
                  </a:lnTo>
                  <a:lnTo>
                    <a:pt x="1412" y="4977"/>
                  </a:lnTo>
                  <a:close/>
                  <a:moveTo>
                    <a:pt x="1473" y="4914"/>
                  </a:moveTo>
                  <a:lnTo>
                    <a:pt x="1473" y="4786"/>
                  </a:lnTo>
                  <a:lnTo>
                    <a:pt x="1594" y="4786"/>
                  </a:lnTo>
                  <a:lnTo>
                    <a:pt x="1594" y="4914"/>
                  </a:lnTo>
                  <a:lnTo>
                    <a:pt x="1473" y="4914"/>
                  </a:lnTo>
                  <a:close/>
                  <a:moveTo>
                    <a:pt x="1149" y="4217"/>
                  </a:moveTo>
                  <a:lnTo>
                    <a:pt x="1395" y="4217"/>
                  </a:lnTo>
                  <a:lnTo>
                    <a:pt x="1395" y="3963"/>
                  </a:lnTo>
                  <a:lnTo>
                    <a:pt x="1149" y="3963"/>
                  </a:lnTo>
                  <a:lnTo>
                    <a:pt x="1149" y="4217"/>
                  </a:lnTo>
                  <a:close/>
                  <a:moveTo>
                    <a:pt x="1211" y="4154"/>
                  </a:moveTo>
                  <a:lnTo>
                    <a:pt x="1211" y="4027"/>
                  </a:lnTo>
                  <a:lnTo>
                    <a:pt x="1333" y="4027"/>
                  </a:lnTo>
                  <a:lnTo>
                    <a:pt x="1333" y="4154"/>
                  </a:lnTo>
                  <a:lnTo>
                    <a:pt x="1211" y="4154"/>
                  </a:lnTo>
                  <a:close/>
                  <a:moveTo>
                    <a:pt x="805" y="2583"/>
                  </a:moveTo>
                  <a:lnTo>
                    <a:pt x="1049" y="2583"/>
                  </a:lnTo>
                  <a:lnTo>
                    <a:pt x="1049" y="2327"/>
                  </a:lnTo>
                  <a:lnTo>
                    <a:pt x="805" y="2327"/>
                  </a:lnTo>
                  <a:lnTo>
                    <a:pt x="805" y="2583"/>
                  </a:lnTo>
                  <a:close/>
                  <a:moveTo>
                    <a:pt x="865" y="2519"/>
                  </a:moveTo>
                  <a:lnTo>
                    <a:pt x="865" y="2392"/>
                  </a:lnTo>
                  <a:lnTo>
                    <a:pt x="989" y="2392"/>
                  </a:lnTo>
                  <a:lnTo>
                    <a:pt x="989" y="2519"/>
                  </a:lnTo>
                  <a:lnTo>
                    <a:pt x="865" y="2519"/>
                  </a:lnTo>
                  <a:close/>
                  <a:moveTo>
                    <a:pt x="489" y="2042"/>
                  </a:moveTo>
                  <a:lnTo>
                    <a:pt x="734" y="2042"/>
                  </a:lnTo>
                  <a:lnTo>
                    <a:pt x="734" y="1786"/>
                  </a:lnTo>
                  <a:lnTo>
                    <a:pt x="489" y="1786"/>
                  </a:lnTo>
                  <a:lnTo>
                    <a:pt x="489" y="2042"/>
                  </a:lnTo>
                  <a:close/>
                  <a:moveTo>
                    <a:pt x="550" y="1977"/>
                  </a:moveTo>
                  <a:lnTo>
                    <a:pt x="550" y="1851"/>
                  </a:lnTo>
                  <a:lnTo>
                    <a:pt x="673" y="1851"/>
                  </a:lnTo>
                  <a:lnTo>
                    <a:pt x="673" y="1977"/>
                  </a:lnTo>
                  <a:lnTo>
                    <a:pt x="550" y="1977"/>
                  </a:lnTo>
                  <a:close/>
                  <a:moveTo>
                    <a:pt x="11" y="2681"/>
                  </a:moveTo>
                  <a:lnTo>
                    <a:pt x="256" y="2681"/>
                  </a:lnTo>
                  <a:lnTo>
                    <a:pt x="256" y="2427"/>
                  </a:lnTo>
                  <a:lnTo>
                    <a:pt x="11" y="2427"/>
                  </a:lnTo>
                  <a:lnTo>
                    <a:pt x="11" y="2681"/>
                  </a:lnTo>
                  <a:close/>
                  <a:moveTo>
                    <a:pt x="72" y="2618"/>
                  </a:moveTo>
                  <a:lnTo>
                    <a:pt x="72" y="2490"/>
                  </a:lnTo>
                  <a:lnTo>
                    <a:pt x="195" y="2490"/>
                  </a:lnTo>
                  <a:lnTo>
                    <a:pt x="195" y="2618"/>
                  </a:lnTo>
                  <a:lnTo>
                    <a:pt x="72" y="2618"/>
                  </a:lnTo>
                  <a:close/>
                  <a:moveTo>
                    <a:pt x="0" y="2608"/>
                  </a:moveTo>
                  <a:lnTo>
                    <a:pt x="244" y="2608"/>
                  </a:lnTo>
                  <a:lnTo>
                    <a:pt x="244" y="2354"/>
                  </a:lnTo>
                  <a:lnTo>
                    <a:pt x="0" y="2354"/>
                  </a:lnTo>
                  <a:lnTo>
                    <a:pt x="0" y="2608"/>
                  </a:lnTo>
                  <a:close/>
                  <a:moveTo>
                    <a:pt x="60" y="2545"/>
                  </a:moveTo>
                  <a:lnTo>
                    <a:pt x="60" y="2417"/>
                  </a:lnTo>
                  <a:lnTo>
                    <a:pt x="182" y="2417"/>
                  </a:lnTo>
                  <a:lnTo>
                    <a:pt x="182" y="2545"/>
                  </a:lnTo>
                  <a:lnTo>
                    <a:pt x="60" y="2545"/>
                  </a:lnTo>
                  <a:close/>
                </a:path>
              </a:pathLst>
            </a:custGeom>
            <a:solidFill>
              <a:srgbClr val="3B2A98"/>
            </a:solidFill>
            <a:ln w="9525" cap="rnd">
              <a:solidFill>
                <a:srgbClr val="3B2A9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" name="Gruppieren 1"/>
            <p:cNvGrpSpPr/>
            <p:nvPr/>
          </p:nvGrpSpPr>
          <p:grpSpPr>
            <a:xfrm>
              <a:off x="1230313" y="1628800"/>
              <a:ext cx="6746876" cy="2887862"/>
              <a:chOff x="1230313" y="1628800"/>
              <a:chExt cx="6746876" cy="2887862"/>
            </a:xfrm>
          </p:grpSpPr>
          <p:sp>
            <p:nvSpPr>
              <p:cNvPr id="156" name="Freeform 153"/>
              <p:cNvSpPr>
                <a:spLocks noEditPoints="1"/>
              </p:cNvSpPr>
              <p:nvPr/>
            </p:nvSpPr>
            <p:spPr bwMode="auto">
              <a:xfrm flipV="1">
                <a:off x="1319213" y="2067481"/>
                <a:ext cx="6354763" cy="2074802"/>
              </a:xfrm>
              <a:custGeom>
                <a:avLst/>
                <a:gdLst>
                  <a:gd name="T0" fmla="*/ 17608 w 17608"/>
                  <a:gd name="T1" fmla="*/ 512 h 6387"/>
                  <a:gd name="T2" fmla="*/ 17542 w 17608"/>
                  <a:gd name="T3" fmla="*/ 0 h 6387"/>
                  <a:gd name="T4" fmla="*/ 12656 w 17608"/>
                  <a:gd name="T5" fmla="*/ 1185 h 6387"/>
                  <a:gd name="T6" fmla="*/ 12634 w 17608"/>
                  <a:gd name="T7" fmla="*/ 4608 h 6387"/>
                  <a:gd name="T8" fmla="*/ 12555 w 17608"/>
                  <a:gd name="T9" fmla="*/ 4163 h 6387"/>
                  <a:gd name="T10" fmla="*/ 12276 w 17608"/>
                  <a:gd name="T11" fmla="*/ 3493 h 6387"/>
                  <a:gd name="T12" fmla="*/ 11919 w 17608"/>
                  <a:gd name="T13" fmla="*/ 3593 h 6387"/>
                  <a:gd name="T14" fmla="*/ 11768 w 17608"/>
                  <a:gd name="T15" fmla="*/ 3078 h 6387"/>
                  <a:gd name="T16" fmla="*/ 11429 w 17608"/>
                  <a:gd name="T17" fmla="*/ 4496 h 6387"/>
                  <a:gd name="T18" fmla="*/ 11006 w 17608"/>
                  <a:gd name="T19" fmla="*/ 5177 h 6387"/>
                  <a:gd name="T20" fmla="*/ 10811 w 17608"/>
                  <a:gd name="T21" fmla="*/ 1749 h 6387"/>
                  <a:gd name="T22" fmla="*/ 10594 w 17608"/>
                  <a:gd name="T23" fmla="*/ 3803 h 6387"/>
                  <a:gd name="T24" fmla="*/ 10076 w 17608"/>
                  <a:gd name="T25" fmla="*/ 3214 h 6387"/>
                  <a:gd name="T26" fmla="*/ 9957 w 17608"/>
                  <a:gd name="T27" fmla="*/ 3288 h 6387"/>
                  <a:gd name="T28" fmla="*/ 9790 w 17608"/>
                  <a:gd name="T29" fmla="*/ 4513 h 6387"/>
                  <a:gd name="T30" fmla="*/ 9598 w 17608"/>
                  <a:gd name="T31" fmla="*/ 6387 h 6387"/>
                  <a:gd name="T32" fmla="*/ 9343 w 17608"/>
                  <a:gd name="T33" fmla="*/ 5424 h 6387"/>
                  <a:gd name="T34" fmla="*/ 8719 w 17608"/>
                  <a:gd name="T35" fmla="*/ 5128 h 6387"/>
                  <a:gd name="T36" fmla="*/ 8432 w 17608"/>
                  <a:gd name="T37" fmla="*/ 4581 h 6387"/>
                  <a:gd name="T38" fmla="*/ 8293 w 17608"/>
                  <a:gd name="T39" fmla="*/ 4310 h 6387"/>
                  <a:gd name="T40" fmla="*/ 7704 w 17608"/>
                  <a:gd name="T41" fmla="*/ 4666 h 6387"/>
                  <a:gd name="T42" fmla="*/ 7110 w 17608"/>
                  <a:gd name="T43" fmla="*/ 4613 h 6387"/>
                  <a:gd name="T44" fmla="*/ 6623 w 17608"/>
                  <a:gd name="T45" fmla="*/ 2329 h 6387"/>
                  <a:gd name="T46" fmla="*/ 6488 w 17608"/>
                  <a:gd name="T47" fmla="*/ 2517 h 6387"/>
                  <a:gd name="T48" fmla="*/ 6280 w 17608"/>
                  <a:gd name="T49" fmla="*/ 2442 h 6387"/>
                  <a:gd name="T50" fmla="*/ 6253 w 17608"/>
                  <a:gd name="T51" fmla="*/ 1295 h 6387"/>
                  <a:gd name="T52" fmla="*/ 5681 w 17608"/>
                  <a:gd name="T53" fmla="*/ 1076 h 6387"/>
                  <a:gd name="T54" fmla="*/ 5622 w 17608"/>
                  <a:gd name="T55" fmla="*/ 2554 h 6387"/>
                  <a:gd name="T56" fmla="*/ 5409 w 17608"/>
                  <a:gd name="T57" fmla="*/ 1155 h 6387"/>
                  <a:gd name="T58" fmla="*/ 5350 w 17608"/>
                  <a:gd name="T59" fmla="*/ 794 h 6387"/>
                  <a:gd name="T60" fmla="*/ 5203 w 17608"/>
                  <a:gd name="T61" fmla="*/ 926 h 6387"/>
                  <a:gd name="T62" fmla="*/ 5034 w 17608"/>
                  <a:gd name="T63" fmla="*/ 3290 h 6387"/>
                  <a:gd name="T64" fmla="*/ 4910 w 17608"/>
                  <a:gd name="T65" fmla="*/ 2347 h 6387"/>
                  <a:gd name="T66" fmla="*/ 4699 w 17608"/>
                  <a:gd name="T67" fmla="*/ 1578 h 6387"/>
                  <a:gd name="T68" fmla="*/ 4633 w 17608"/>
                  <a:gd name="T69" fmla="*/ 2910 h 6387"/>
                  <a:gd name="T70" fmla="*/ 4594 w 17608"/>
                  <a:gd name="T71" fmla="*/ 1320 h 6387"/>
                  <a:gd name="T72" fmla="*/ 4510 w 17608"/>
                  <a:gd name="T73" fmla="*/ 3768 h 6387"/>
                  <a:gd name="T74" fmla="*/ 4255 w 17608"/>
                  <a:gd name="T75" fmla="*/ 2768 h 6387"/>
                  <a:gd name="T76" fmla="*/ 4172 w 17608"/>
                  <a:gd name="T77" fmla="*/ 5263 h 6387"/>
                  <a:gd name="T78" fmla="*/ 3998 w 17608"/>
                  <a:gd name="T79" fmla="*/ 4461 h 6387"/>
                  <a:gd name="T80" fmla="*/ 3764 w 17608"/>
                  <a:gd name="T81" fmla="*/ 3044 h 6387"/>
                  <a:gd name="T82" fmla="*/ 3541 w 17608"/>
                  <a:gd name="T83" fmla="*/ 3395 h 6387"/>
                  <a:gd name="T84" fmla="*/ 3136 w 17608"/>
                  <a:gd name="T85" fmla="*/ 2848 h 6387"/>
                  <a:gd name="T86" fmla="*/ 2916 w 17608"/>
                  <a:gd name="T87" fmla="*/ 4928 h 6387"/>
                  <a:gd name="T88" fmla="*/ 2635 w 17608"/>
                  <a:gd name="T89" fmla="*/ 4164 h 6387"/>
                  <a:gd name="T90" fmla="*/ 2513 w 17608"/>
                  <a:gd name="T91" fmla="*/ 2329 h 6387"/>
                  <a:gd name="T92" fmla="*/ 2206 w 17608"/>
                  <a:gd name="T93" fmla="*/ 1409 h 6387"/>
                  <a:gd name="T94" fmla="*/ 1797 w 17608"/>
                  <a:gd name="T95" fmla="*/ 4359 h 6387"/>
                  <a:gd name="T96" fmla="*/ 1776 w 17608"/>
                  <a:gd name="T97" fmla="*/ 3512 h 6387"/>
                  <a:gd name="T98" fmla="*/ 1759 w 17608"/>
                  <a:gd name="T99" fmla="*/ 2103 h 6387"/>
                  <a:gd name="T100" fmla="*/ 1413 w 17608"/>
                  <a:gd name="T101" fmla="*/ 4725 h 6387"/>
                  <a:gd name="T102" fmla="*/ 1151 w 17608"/>
                  <a:gd name="T103" fmla="*/ 3965 h 6387"/>
                  <a:gd name="T104" fmla="*/ 805 w 17608"/>
                  <a:gd name="T105" fmla="*/ 2329 h 6387"/>
                  <a:gd name="T106" fmla="*/ 490 w 17608"/>
                  <a:gd name="T107" fmla="*/ 1788 h 6387"/>
                  <a:gd name="T108" fmla="*/ 12 w 17608"/>
                  <a:gd name="T109" fmla="*/ 2429 h 6387"/>
                  <a:gd name="T110" fmla="*/ 0 w 17608"/>
                  <a:gd name="T111" fmla="*/ 2356 h 6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608" h="6387">
                    <a:moveTo>
                      <a:pt x="17608" y="512"/>
                    </a:moveTo>
                    <a:lnTo>
                      <a:pt x="17542" y="0"/>
                    </a:lnTo>
                    <a:moveTo>
                      <a:pt x="12656" y="1185"/>
                    </a:moveTo>
                    <a:lnTo>
                      <a:pt x="12634" y="4608"/>
                    </a:lnTo>
                    <a:lnTo>
                      <a:pt x="12555" y="4163"/>
                    </a:lnTo>
                    <a:lnTo>
                      <a:pt x="12276" y="3493"/>
                    </a:lnTo>
                    <a:lnTo>
                      <a:pt x="11919" y="3593"/>
                    </a:lnTo>
                    <a:lnTo>
                      <a:pt x="11768" y="3078"/>
                    </a:lnTo>
                    <a:lnTo>
                      <a:pt x="11429" y="4496"/>
                    </a:lnTo>
                    <a:lnTo>
                      <a:pt x="11006" y="5177"/>
                    </a:lnTo>
                    <a:lnTo>
                      <a:pt x="10811" y="1749"/>
                    </a:lnTo>
                    <a:lnTo>
                      <a:pt x="10594" y="3803"/>
                    </a:lnTo>
                    <a:lnTo>
                      <a:pt x="10076" y="3214"/>
                    </a:lnTo>
                    <a:lnTo>
                      <a:pt x="9957" y="3288"/>
                    </a:lnTo>
                    <a:lnTo>
                      <a:pt x="9790" y="4513"/>
                    </a:lnTo>
                    <a:lnTo>
                      <a:pt x="9598" y="6387"/>
                    </a:lnTo>
                    <a:lnTo>
                      <a:pt x="9343" y="5424"/>
                    </a:lnTo>
                    <a:lnTo>
                      <a:pt x="8719" y="5128"/>
                    </a:lnTo>
                    <a:lnTo>
                      <a:pt x="8432" y="4581"/>
                    </a:lnTo>
                    <a:lnTo>
                      <a:pt x="8293" y="4310"/>
                    </a:lnTo>
                    <a:lnTo>
                      <a:pt x="7704" y="4666"/>
                    </a:lnTo>
                    <a:lnTo>
                      <a:pt x="7110" y="4613"/>
                    </a:lnTo>
                    <a:lnTo>
                      <a:pt x="6623" y="2329"/>
                    </a:lnTo>
                    <a:lnTo>
                      <a:pt x="6488" y="2517"/>
                    </a:lnTo>
                    <a:lnTo>
                      <a:pt x="6280" y="2442"/>
                    </a:lnTo>
                    <a:lnTo>
                      <a:pt x="6253" y="1295"/>
                    </a:lnTo>
                    <a:lnTo>
                      <a:pt x="5681" y="1076"/>
                    </a:lnTo>
                    <a:lnTo>
                      <a:pt x="5622" y="2554"/>
                    </a:lnTo>
                    <a:lnTo>
                      <a:pt x="5409" y="1155"/>
                    </a:lnTo>
                    <a:lnTo>
                      <a:pt x="5350" y="794"/>
                    </a:lnTo>
                    <a:lnTo>
                      <a:pt x="5203" y="926"/>
                    </a:lnTo>
                    <a:lnTo>
                      <a:pt x="5034" y="3290"/>
                    </a:lnTo>
                    <a:lnTo>
                      <a:pt x="4910" y="2347"/>
                    </a:lnTo>
                    <a:lnTo>
                      <a:pt x="4699" y="1578"/>
                    </a:lnTo>
                    <a:lnTo>
                      <a:pt x="4633" y="2910"/>
                    </a:lnTo>
                    <a:lnTo>
                      <a:pt x="4594" y="1320"/>
                    </a:lnTo>
                    <a:lnTo>
                      <a:pt x="4510" y="3768"/>
                    </a:lnTo>
                    <a:lnTo>
                      <a:pt x="4255" y="2768"/>
                    </a:lnTo>
                    <a:lnTo>
                      <a:pt x="4172" y="5263"/>
                    </a:lnTo>
                    <a:lnTo>
                      <a:pt x="3998" y="4461"/>
                    </a:lnTo>
                    <a:lnTo>
                      <a:pt x="3764" y="3044"/>
                    </a:lnTo>
                    <a:lnTo>
                      <a:pt x="3541" y="3395"/>
                    </a:lnTo>
                    <a:lnTo>
                      <a:pt x="3136" y="2848"/>
                    </a:lnTo>
                    <a:lnTo>
                      <a:pt x="2916" y="4928"/>
                    </a:lnTo>
                    <a:lnTo>
                      <a:pt x="2635" y="4164"/>
                    </a:lnTo>
                    <a:lnTo>
                      <a:pt x="2513" y="2329"/>
                    </a:lnTo>
                    <a:lnTo>
                      <a:pt x="2206" y="1409"/>
                    </a:lnTo>
                    <a:lnTo>
                      <a:pt x="1797" y="4359"/>
                    </a:lnTo>
                    <a:lnTo>
                      <a:pt x="1776" y="3512"/>
                    </a:lnTo>
                    <a:lnTo>
                      <a:pt x="1759" y="2103"/>
                    </a:lnTo>
                    <a:lnTo>
                      <a:pt x="1413" y="4725"/>
                    </a:lnTo>
                    <a:lnTo>
                      <a:pt x="1151" y="3965"/>
                    </a:lnTo>
                    <a:lnTo>
                      <a:pt x="805" y="2329"/>
                    </a:lnTo>
                    <a:lnTo>
                      <a:pt x="490" y="1788"/>
                    </a:lnTo>
                    <a:lnTo>
                      <a:pt x="12" y="2429"/>
                    </a:lnTo>
                    <a:lnTo>
                      <a:pt x="0" y="2356"/>
                    </a:lnTo>
                  </a:path>
                </a:pathLst>
              </a:custGeom>
              <a:noFill/>
              <a:ln w="19050" cap="rnd">
                <a:solidFill>
                  <a:srgbClr val="3B2A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55"/>
              <p:cNvSpPr>
                <a:spLocks noEditPoints="1"/>
              </p:cNvSpPr>
              <p:nvPr/>
            </p:nvSpPr>
            <p:spPr bwMode="auto">
              <a:xfrm flipV="1">
                <a:off x="1230313" y="2057478"/>
                <a:ext cx="6507163" cy="2459184"/>
              </a:xfrm>
              <a:custGeom>
                <a:avLst/>
                <a:gdLst>
                  <a:gd name="T0" fmla="*/ 245 w 18032"/>
                  <a:gd name="T1" fmla="*/ 3000 h 7576"/>
                  <a:gd name="T2" fmla="*/ 979 w 18032"/>
                  <a:gd name="T3" fmla="*/ 2914 h 7576"/>
                  <a:gd name="T4" fmla="*/ 1413 w 18032"/>
                  <a:gd name="T5" fmla="*/ 5617 h 7576"/>
                  <a:gd name="T6" fmla="*/ 2248 w 18032"/>
                  <a:gd name="T7" fmla="*/ 3333 h 7576"/>
                  <a:gd name="T8" fmla="*/ 1776 w 18032"/>
                  <a:gd name="T9" fmla="*/ 5173 h 7576"/>
                  <a:gd name="T10" fmla="*/ 2021 w 18032"/>
                  <a:gd name="T11" fmla="*/ 5173 h 7576"/>
                  <a:gd name="T12" fmla="*/ 2042 w 18032"/>
                  <a:gd name="T13" fmla="*/ 5375 h 7576"/>
                  <a:gd name="T14" fmla="*/ 3124 w 18032"/>
                  <a:gd name="T15" fmla="*/ 5138 h 7576"/>
                  <a:gd name="T16" fmla="*/ 2917 w 18032"/>
                  <a:gd name="T17" fmla="*/ 5820 h 7576"/>
                  <a:gd name="T18" fmla="*/ 3627 w 18032"/>
                  <a:gd name="T19" fmla="*/ 4253 h 7576"/>
                  <a:gd name="T20" fmla="*/ 3541 w 18032"/>
                  <a:gd name="T21" fmla="*/ 4635 h 7576"/>
                  <a:gd name="T22" fmla="*/ 3786 w 18032"/>
                  <a:gd name="T23" fmla="*/ 4635 h 7576"/>
                  <a:gd name="T24" fmla="*/ 4009 w 18032"/>
                  <a:gd name="T25" fmla="*/ 4025 h 7576"/>
                  <a:gd name="T26" fmla="*/ 4488 w 18032"/>
                  <a:gd name="T27" fmla="*/ 5603 h 7576"/>
                  <a:gd name="T28" fmla="*/ 4172 w 18032"/>
                  <a:gd name="T29" fmla="*/ 5997 h 7576"/>
                  <a:gd name="T30" fmla="*/ 4744 w 18032"/>
                  <a:gd name="T31" fmla="*/ 4765 h 7576"/>
                  <a:gd name="T32" fmla="*/ 4510 w 18032"/>
                  <a:gd name="T33" fmla="*/ 5093 h 7576"/>
                  <a:gd name="T34" fmla="*/ 4755 w 18032"/>
                  <a:gd name="T35" fmla="*/ 5093 h 7576"/>
                  <a:gd name="T36" fmla="*/ 4839 w 18032"/>
                  <a:gd name="T37" fmla="*/ 2227 h 7576"/>
                  <a:gd name="T38" fmla="*/ 5188 w 18032"/>
                  <a:gd name="T39" fmla="*/ 2713 h 7576"/>
                  <a:gd name="T40" fmla="*/ 4910 w 18032"/>
                  <a:gd name="T41" fmla="*/ 3496 h 7576"/>
                  <a:gd name="T42" fmla="*/ 5524 w 18032"/>
                  <a:gd name="T43" fmla="*/ 4607 h 7576"/>
                  <a:gd name="T44" fmla="*/ 5204 w 18032"/>
                  <a:gd name="T45" fmla="*/ 2380 h 7576"/>
                  <a:gd name="T46" fmla="*/ 5448 w 18032"/>
                  <a:gd name="T47" fmla="*/ 2380 h 7576"/>
                  <a:gd name="T48" fmla="*/ 5654 w 18032"/>
                  <a:gd name="T49" fmla="*/ 895 h 7576"/>
                  <a:gd name="T50" fmla="*/ 6111 w 18032"/>
                  <a:gd name="T51" fmla="*/ 3520 h 7576"/>
                  <a:gd name="T52" fmla="*/ 6488 w 18032"/>
                  <a:gd name="T53" fmla="*/ 3470 h 7576"/>
                  <a:gd name="T54" fmla="*/ 7112 w 18032"/>
                  <a:gd name="T55" fmla="*/ 4539 h 7576"/>
                  <a:gd name="T56" fmla="*/ 7111 w 18032"/>
                  <a:gd name="T57" fmla="*/ 5804 h 7576"/>
                  <a:gd name="T58" fmla="*/ 7355 w 18032"/>
                  <a:gd name="T59" fmla="*/ 5804 h 7576"/>
                  <a:gd name="T60" fmla="*/ 7949 w 18032"/>
                  <a:gd name="T61" fmla="*/ 5781 h 7576"/>
                  <a:gd name="T62" fmla="*/ 8783 w 18032"/>
                  <a:gd name="T63" fmla="*/ 5418 h 7576"/>
                  <a:gd name="T64" fmla="*/ 8432 w 18032"/>
                  <a:gd name="T65" fmla="*/ 5492 h 7576"/>
                  <a:gd name="T66" fmla="*/ 9208 w 18032"/>
                  <a:gd name="T67" fmla="*/ 6542 h 7576"/>
                  <a:gd name="T68" fmla="*/ 9343 w 18032"/>
                  <a:gd name="T69" fmla="*/ 6696 h 7576"/>
                  <a:gd name="T70" fmla="*/ 9588 w 18032"/>
                  <a:gd name="T71" fmla="*/ 6696 h 7576"/>
                  <a:gd name="T72" fmla="*/ 9843 w 18032"/>
                  <a:gd name="T73" fmla="*/ 7511 h 7576"/>
                  <a:gd name="T74" fmla="*/ 10280 w 18032"/>
                  <a:gd name="T75" fmla="*/ 5364 h 7576"/>
                  <a:gd name="T76" fmla="*/ 9958 w 18032"/>
                  <a:gd name="T77" fmla="*/ 4274 h 7576"/>
                  <a:gd name="T78" fmla="*/ 10565 w 18032"/>
                  <a:gd name="T79" fmla="*/ 4467 h 7576"/>
                  <a:gd name="T80" fmla="*/ 10594 w 18032"/>
                  <a:gd name="T81" fmla="*/ 5021 h 7576"/>
                  <a:gd name="T82" fmla="*/ 10839 w 18032"/>
                  <a:gd name="T83" fmla="*/ 5021 h 7576"/>
                  <a:gd name="T84" fmla="*/ 11056 w 18032"/>
                  <a:gd name="T85" fmla="*/ 2891 h 7576"/>
                  <a:gd name="T86" fmla="*/ 11495 w 18032"/>
                  <a:gd name="T87" fmla="*/ 5799 h 7576"/>
                  <a:gd name="T88" fmla="*/ 11429 w 18032"/>
                  <a:gd name="T89" fmla="*/ 5168 h 7576"/>
                  <a:gd name="T90" fmla="*/ 12260 w 18032"/>
                  <a:gd name="T91" fmla="*/ 4889 h 7576"/>
                  <a:gd name="T92" fmla="*/ 11919 w 18032"/>
                  <a:gd name="T93" fmla="*/ 5594 h 7576"/>
                  <a:gd name="T94" fmla="*/ 12164 w 18032"/>
                  <a:gd name="T95" fmla="*/ 5594 h 7576"/>
                  <a:gd name="T96" fmla="*/ 12521 w 18032"/>
                  <a:gd name="T97" fmla="*/ 4614 h 7576"/>
                  <a:gd name="T98" fmla="*/ 13045 w 18032"/>
                  <a:gd name="T99" fmla="*/ 5275 h 7576"/>
                  <a:gd name="T100" fmla="*/ 12656 w 18032"/>
                  <a:gd name="T101" fmla="*/ 2215 h 7576"/>
                  <a:gd name="T102" fmla="*/ 18032 w 18032"/>
                  <a:gd name="T103" fmla="*/ 2313 h 7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032" h="7576">
                    <a:moveTo>
                      <a:pt x="0" y="4022"/>
                    </a:moveTo>
                    <a:lnTo>
                      <a:pt x="490" y="4022"/>
                    </a:lnTo>
                    <a:moveTo>
                      <a:pt x="0" y="3000"/>
                    </a:moveTo>
                    <a:lnTo>
                      <a:pt x="490" y="3000"/>
                    </a:lnTo>
                    <a:moveTo>
                      <a:pt x="245" y="3000"/>
                    </a:moveTo>
                    <a:lnTo>
                      <a:pt x="245" y="4022"/>
                    </a:lnTo>
                    <a:moveTo>
                      <a:pt x="490" y="2974"/>
                    </a:moveTo>
                    <a:lnTo>
                      <a:pt x="979" y="2974"/>
                    </a:lnTo>
                    <a:moveTo>
                      <a:pt x="490" y="2914"/>
                    </a:moveTo>
                    <a:lnTo>
                      <a:pt x="979" y="2914"/>
                    </a:lnTo>
                    <a:moveTo>
                      <a:pt x="735" y="2914"/>
                    </a:moveTo>
                    <a:lnTo>
                      <a:pt x="735" y="2974"/>
                    </a:lnTo>
                    <a:moveTo>
                      <a:pt x="1413" y="6142"/>
                    </a:moveTo>
                    <a:lnTo>
                      <a:pt x="1902" y="6142"/>
                    </a:lnTo>
                    <a:moveTo>
                      <a:pt x="1413" y="5617"/>
                    </a:moveTo>
                    <a:lnTo>
                      <a:pt x="1902" y="5617"/>
                    </a:lnTo>
                    <a:moveTo>
                      <a:pt x="1658" y="5617"/>
                    </a:moveTo>
                    <a:lnTo>
                      <a:pt x="1658" y="6142"/>
                    </a:lnTo>
                    <a:moveTo>
                      <a:pt x="1759" y="3333"/>
                    </a:moveTo>
                    <a:lnTo>
                      <a:pt x="2248" y="3333"/>
                    </a:lnTo>
                    <a:moveTo>
                      <a:pt x="1759" y="3186"/>
                    </a:moveTo>
                    <a:lnTo>
                      <a:pt x="2248" y="3186"/>
                    </a:lnTo>
                    <a:moveTo>
                      <a:pt x="2004" y="3186"/>
                    </a:moveTo>
                    <a:lnTo>
                      <a:pt x="2004" y="3333"/>
                    </a:lnTo>
                    <a:moveTo>
                      <a:pt x="1776" y="5173"/>
                    </a:moveTo>
                    <a:lnTo>
                      <a:pt x="2265" y="5173"/>
                    </a:lnTo>
                    <a:moveTo>
                      <a:pt x="1776" y="4158"/>
                    </a:moveTo>
                    <a:lnTo>
                      <a:pt x="2265" y="4158"/>
                    </a:lnTo>
                    <a:moveTo>
                      <a:pt x="2021" y="4158"/>
                    </a:moveTo>
                    <a:lnTo>
                      <a:pt x="2021" y="5173"/>
                    </a:lnTo>
                    <a:moveTo>
                      <a:pt x="1798" y="5653"/>
                    </a:moveTo>
                    <a:lnTo>
                      <a:pt x="2287" y="5653"/>
                    </a:lnTo>
                    <a:moveTo>
                      <a:pt x="1798" y="5375"/>
                    </a:moveTo>
                    <a:lnTo>
                      <a:pt x="2287" y="5375"/>
                    </a:lnTo>
                    <a:moveTo>
                      <a:pt x="2042" y="5375"/>
                    </a:moveTo>
                    <a:lnTo>
                      <a:pt x="2042" y="5653"/>
                    </a:lnTo>
                    <a:moveTo>
                      <a:pt x="2635" y="5506"/>
                    </a:moveTo>
                    <a:lnTo>
                      <a:pt x="3124" y="5506"/>
                    </a:lnTo>
                    <a:moveTo>
                      <a:pt x="2635" y="5138"/>
                    </a:moveTo>
                    <a:lnTo>
                      <a:pt x="3124" y="5138"/>
                    </a:lnTo>
                    <a:moveTo>
                      <a:pt x="2880" y="5138"/>
                    </a:moveTo>
                    <a:lnTo>
                      <a:pt x="2880" y="5506"/>
                    </a:lnTo>
                    <a:moveTo>
                      <a:pt x="2917" y="6351"/>
                    </a:moveTo>
                    <a:lnTo>
                      <a:pt x="3406" y="6351"/>
                    </a:lnTo>
                    <a:moveTo>
                      <a:pt x="2917" y="5820"/>
                    </a:moveTo>
                    <a:lnTo>
                      <a:pt x="3406" y="5820"/>
                    </a:lnTo>
                    <a:moveTo>
                      <a:pt x="3161" y="5820"/>
                    </a:moveTo>
                    <a:lnTo>
                      <a:pt x="3161" y="6351"/>
                    </a:lnTo>
                    <a:moveTo>
                      <a:pt x="3136" y="4253"/>
                    </a:moveTo>
                    <a:lnTo>
                      <a:pt x="3627" y="4253"/>
                    </a:lnTo>
                    <a:moveTo>
                      <a:pt x="3136" y="3755"/>
                    </a:moveTo>
                    <a:lnTo>
                      <a:pt x="3627" y="3755"/>
                    </a:lnTo>
                    <a:moveTo>
                      <a:pt x="3381" y="3755"/>
                    </a:moveTo>
                    <a:lnTo>
                      <a:pt x="3381" y="4253"/>
                    </a:lnTo>
                    <a:moveTo>
                      <a:pt x="3541" y="4635"/>
                    </a:moveTo>
                    <a:lnTo>
                      <a:pt x="4031" y="4635"/>
                    </a:lnTo>
                    <a:moveTo>
                      <a:pt x="3541" y="4467"/>
                    </a:moveTo>
                    <a:lnTo>
                      <a:pt x="4031" y="4467"/>
                    </a:lnTo>
                    <a:moveTo>
                      <a:pt x="3786" y="4467"/>
                    </a:moveTo>
                    <a:lnTo>
                      <a:pt x="3786" y="4635"/>
                    </a:lnTo>
                    <a:moveTo>
                      <a:pt x="3764" y="4377"/>
                    </a:moveTo>
                    <a:lnTo>
                      <a:pt x="4253" y="4377"/>
                    </a:lnTo>
                    <a:moveTo>
                      <a:pt x="3764" y="4025"/>
                    </a:moveTo>
                    <a:lnTo>
                      <a:pt x="4253" y="4025"/>
                    </a:lnTo>
                    <a:moveTo>
                      <a:pt x="4009" y="4025"/>
                    </a:moveTo>
                    <a:lnTo>
                      <a:pt x="4009" y="4377"/>
                    </a:lnTo>
                    <a:moveTo>
                      <a:pt x="3999" y="5631"/>
                    </a:moveTo>
                    <a:lnTo>
                      <a:pt x="4488" y="5631"/>
                    </a:lnTo>
                    <a:moveTo>
                      <a:pt x="3999" y="5603"/>
                    </a:moveTo>
                    <a:lnTo>
                      <a:pt x="4488" y="5603"/>
                    </a:lnTo>
                    <a:moveTo>
                      <a:pt x="4243" y="5603"/>
                    </a:moveTo>
                    <a:lnTo>
                      <a:pt x="4243" y="5631"/>
                    </a:lnTo>
                    <a:moveTo>
                      <a:pt x="4172" y="6843"/>
                    </a:moveTo>
                    <a:lnTo>
                      <a:pt x="4662" y="6843"/>
                    </a:lnTo>
                    <a:moveTo>
                      <a:pt x="4172" y="5997"/>
                    </a:moveTo>
                    <a:lnTo>
                      <a:pt x="4662" y="5997"/>
                    </a:lnTo>
                    <a:moveTo>
                      <a:pt x="4417" y="5997"/>
                    </a:moveTo>
                    <a:lnTo>
                      <a:pt x="4417" y="6843"/>
                    </a:lnTo>
                    <a:moveTo>
                      <a:pt x="4255" y="4765"/>
                    </a:moveTo>
                    <a:lnTo>
                      <a:pt x="4744" y="4765"/>
                    </a:lnTo>
                    <a:moveTo>
                      <a:pt x="4255" y="3084"/>
                    </a:moveTo>
                    <a:lnTo>
                      <a:pt x="4744" y="3084"/>
                    </a:lnTo>
                    <a:moveTo>
                      <a:pt x="4500" y="3084"/>
                    </a:moveTo>
                    <a:lnTo>
                      <a:pt x="4500" y="4765"/>
                    </a:lnTo>
                    <a:moveTo>
                      <a:pt x="4510" y="5093"/>
                    </a:moveTo>
                    <a:lnTo>
                      <a:pt x="4999" y="5093"/>
                    </a:lnTo>
                    <a:moveTo>
                      <a:pt x="4510" y="4756"/>
                    </a:moveTo>
                    <a:lnTo>
                      <a:pt x="4999" y="4756"/>
                    </a:lnTo>
                    <a:moveTo>
                      <a:pt x="4755" y="4756"/>
                    </a:moveTo>
                    <a:lnTo>
                      <a:pt x="4755" y="5093"/>
                    </a:lnTo>
                    <a:moveTo>
                      <a:pt x="4594" y="2725"/>
                    </a:moveTo>
                    <a:lnTo>
                      <a:pt x="5084" y="2725"/>
                    </a:lnTo>
                    <a:moveTo>
                      <a:pt x="4594" y="2227"/>
                    </a:moveTo>
                    <a:lnTo>
                      <a:pt x="5084" y="2227"/>
                    </a:lnTo>
                    <a:moveTo>
                      <a:pt x="4839" y="2227"/>
                    </a:moveTo>
                    <a:lnTo>
                      <a:pt x="4839" y="2725"/>
                    </a:lnTo>
                    <a:moveTo>
                      <a:pt x="4699" y="2753"/>
                    </a:moveTo>
                    <a:lnTo>
                      <a:pt x="5188" y="2753"/>
                    </a:lnTo>
                    <a:moveTo>
                      <a:pt x="4699" y="2713"/>
                    </a:moveTo>
                    <a:lnTo>
                      <a:pt x="5188" y="2713"/>
                    </a:lnTo>
                    <a:moveTo>
                      <a:pt x="4944" y="2713"/>
                    </a:moveTo>
                    <a:lnTo>
                      <a:pt x="4944" y="2753"/>
                    </a:lnTo>
                    <a:moveTo>
                      <a:pt x="4910" y="3512"/>
                    </a:moveTo>
                    <a:lnTo>
                      <a:pt x="5399" y="3512"/>
                    </a:lnTo>
                    <a:moveTo>
                      <a:pt x="4910" y="3496"/>
                    </a:moveTo>
                    <a:lnTo>
                      <a:pt x="5399" y="3496"/>
                    </a:lnTo>
                    <a:moveTo>
                      <a:pt x="5155" y="3496"/>
                    </a:moveTo>
                    <a:lnTo>
                      <a:pt x="5155" y="3512"/>
                    </a:lnTo>
                    <a:moveTo>
                      <a:pt x="5035" y="4607"/>
                    </a:moveTo>
                    <a:lnTo>
                      <a:pt x="5524" y="4607"/>
                    </a:lnTo>
                    <a:moveTo>
                      <a:pt x="5035" y="4286"/>
                    </a:moveTo>
                    <a:lnTo>
                      <a:pt x="5524" y="4286"/>
                    </a:lnTo>
                    <a:moveTo>
                      <a:pt x="5279" y="4286"/>
                    </a:moveTo>
                    <a:lnTo>
                      <a:pt x="5279" y="4607"/>
                    </a:lnTo>
                    <a:moveTo>
                      <a:pt x="5204" y="2380"/>
                    </a:moveTo>
                    <a:lnTo>
                      <a:pt x="5693" y="2380"/>
                    </a:lnTo>
                    <a:moveTo>
                      <a:pt x="5204" y="1782"/>
                    </a:moveTo>
                    <a:lnTo>
                      <a:pt x="5693" y="1782"/>
                    </a:lnTo>
                    <a:moveTo>
                      <a:pt x="5448" y="1782"/>
                    </a:moveTo>
                    <a:lnTo>
                      <a:pt x="5448" y="2380"/>
                    </a:lnTo>
                    <a:moveTo>
                      <a:pt x="5409" y="3727"/>
                    </a:moveTo>
                    <a:lnTo>
                      <a:pt x="5899" y="3727"/>
                    </a:lnTo>
                    <a:moveTo>
                      <a:pt x="5409" y="895"/>
                    </a:moveTo>
                    <a:lnTo>
                      <a:pt x="5899" y="895"/>
                    </a:lnTo>
                    <a:moveTo>
                      <a:pt x="5654" y="895"/>
                    </a:moveTo>
                    <a:lnTo>
                      <a:pt x="5654" y="3727"/>
                    </a:lnTo>
                    <a:moveTo>
                      <a:pt x="5622" y="3896"/>
                    </a:moveTo>
                    <a:lnTo>
                      <a:pt x="6111" y="3896"/>
                    </a:lnTo>
                    <a:moveTo>
                      <a:pt x="5622" y="3520"/>
                    </a:moveTo>
                    <a:lnTo>
                      <a:pt x="6111" y="3520"/>
                    </a:lnTo>
                    <a:moveTo>
                      <a:pt x="5867" y="3520"/>
                    </a:moveTo>
                    <a:lnTo>
                      <a:pt x="5867" y="3896"/>
                    </a:lnTo>
                    <a:moveTo>
                      <a:pt x="6488" y="3880"/>
                    </a:moveTo>
                    <a:lnTo>
                      <a:pt x="6977" y="3880"/>
                    </a:lnTo>
                    <a:moveTo>
                      <a:pt x="6488" y="3470"/>
                    </a:moveTo>
                    <a:lnTo>
                      <a:pt x="6977" y="3470"/>
                    </a:lnTo>
                    <a:moveTo>
                      <a:pt x="6733" y="3470"/>
                    </a:moveTo>
                    <a:lnTo>
                      <a:pt x="6733" y="3880"/>
                    </a:lnTo>
                    <a:moveTo>
                      <a:pt x="6623" y="4539"/>
                    </a:moveTo>
                    <a:lnTo>
                      <a:pt x="7112" y="4539"/>
                    </a:lnTo>
                    <a:moveTo>
                      <a:pt x="6623" y="2430"/>
                    </a:moveTo>
                    <a:lnTo>
                      <a:pt x="7112" y="2430"/>
                    </a:lnTo>
                    <a:moveTo>
                      <a:pt x="6868" y="2430"/>
                    </a:moveTo>
                    <a:lnTo>
                      <a:pt x="6868" y="4539"/>
                    </a:lnTo>
                    <a:moveTo>
                      <a:pt x="7111" y="5804"/>
                    </a:moveTo>
                    <a:lnTo>
                      <a:pt x="7600" y="5804"/>
                    </a:lnTo>
                    <a:moveTo>
                      <a:pt x="7111" y="5732"/>
                    </a:moveTo>
                    <a:lnTo>
                      <a:pt x="7600" y="5732"/>
                    </a:lnTo>
                    <a:moveTo>
                      <a:pt x="7355" y="5732"/>
                    </a:moveTo>
                    <a:lnTo>
                      <a:pt x="7355" y="5804"/>
                    </a:lnTo>
                    <a:moveTo>
                      <a:pt x="7705" y="5862"/>
                    </a:moveTo>
                    <a:lnTo>
                      <a:pt x="8194" y="5862"/>
                    </a:lnTo>
                    <a:moveTo>
                      <a:pt x="7705" y="5781"/>
                    </a:moveTo>
                    <a:lnTo>
                      <a:pt x="8194" y="5781"/>
                    </a:lnTo>
                    <a:moveTo>
                      <a:pt x="7949" y="5781"/>
                    </a:moveTo>
                    <a:lnTo>
                      <a:pt x="7949" y="5862"/>
                    </a:lnTo>
                    <a:moveTo>
                      <a:pt x="8292" y="5515"/>
                    </a:moveTo>
                    <a:lnTo>
                      <a:pt x="8783" y="5515"/>
                    </a:lnTo>
                    <a:moveTo>
                      <a:pt x="8292" y="5418"/>
                    </a:moveTo>
                    <a:lnTo>
                      <a:pt x="8783" y="5418"/>
                    </a:lnTo>
                    <a:moveTo>
                      <a:pt x="8538" y="5418"/>
                    </a:moveTo>
                    <a:lnTo>
                      <a:pt x="8538" y="5515"/>
                    </a:lnTo>
                    <a:moveTo>
                      <a:pt x="8432" y="5985"/>
                    </a:moveTo>
                    <a:lnTo>
                      <a:pt x="8922" y="5985"/>
                    </a:lnTo>
                    <a:moveTo>
                      <a:pt x="8432" y="5492"/>
                    </a:moveTo>
                    <a:lnTo>
                      <a:pt x="8922" y="5492"/>
                    </a:lnTo>
                    <a:moveTo>
                      <a:pt x="8677" y="5492"/>
                    </a:moveTo>
                    <a:lnTo>
                      <a:pt x="8677" y="5985"/>
                    </a:lnTo>
                    <a:moveTo>
                      <a:pt x="8719" y="6542"/>
                    </a:moveTo>
                    <a:lnTo>
                      <a:pt x="9208" y="6542"/>
                    </a:lnTo>
                    <a:moveTo>
                      <a:pt x="8719" y="6028"/>
                    </a:moveTo>
                    <a:lnTo>
                      <a:pt x="9208" y="6028"/>
                    </a:lnTo>
                    <a:moveTo>
                      <a:pt x="8964" y="6028"/>
                    </a:moveTo>
                    <a:lnTo>
                      <a:pt x="8964" y="6542"/>
                    </a:lnTo>
                    <a:moveTo>
                      <a:pt x="9343" y="6696"/>
                    </a:moveTo>
                    <a:lnTo>
                      <a:pt x="9833" y="6696"/>
                    </a:lnTo>
                    <a:moveTo>
                      <a:pt x="9343" y="6463"/>
                    </a:moveTo>
                    <a:lnTo>
                      <a:pt x="9833" y="6463"/>
                    </a:lnTo>
                    <a:moveTo>
                      <a:pt x="9588" y="6463"/>
                    </a:moveTo>
                    <a:lnTo>
                      <a:pt x="9588" y="6696"/>
                    </a:lnTo>
                    <a:moveTo>
                      <a:pt x="9598" y="7576"/>
                    </a:moveTo>
                    <a:lnTo>
                      <a:pt x="10088" y="7576"/>
                    </a:lnTo>
                    <a:moveTo>
                      <a:pt x="9598" y="7511"/>
                    </a:moveTo>
                    <a:lnTo>
                      <a:pt x="10088" y="7511"/>
                    </a:lnTo>
                    <a:moveTo>
                      <a:pt x="9843" y="7511"/>
                    </a:moveTo>
                    <a:lnTo>
                      <a:pt x="9843" y="7576"/>
                    </a:lnTo>
                    <a:moveTo>
                      <a:pt x="9791" y="5974"/>
                    </a:moveTo>
                    <a:lnTo>
                      <a:pt x="10280" y="5974"/>
                    </a:lnTo>
                    <a:moveTo>
                      <a:pt x="9791" y="5364"/>
                    </a:moveTo>
                    <a:lnTo>
                      <a:pt x="10280" y="5364"/>
                    </a:lnTo>
                    <a:moveTo>
                      <a:pt x="10035" y="5364"/>
                    </a:moveTo>
                    <a:lnTo>
                      <a:pt x="10035" y="5974"/>
                    </a:lnTo>
                    <a:moveTo>
                      <a:pt x="9958" y="4614"/>
                    </a:moveTo>
                    <a:lnTo>
                      <a:pt x="10447" y="4614"/>
                    </a:lnTo>
                    <a:moveTo>
                      <a:pt x="9958" y="4274"/>
                    </a:moveTo>
                    <a:lnTo>
                      <a:pt x="10447" y="4274"/>
                    </a:lnTo>
                    <a:moveTo>
                      <a:pt x="10202" y="4274"/>
                    </a:moveTo>
                    <a:lnTo>
                      <a:pt x="10202" y="4614"/>
                    </a:lnTo>
                    <a:moveTo>
                      <a:pt x="10076" y="4467"/>
                    </a:moveTo>
                    <a:lnTo>
                      <a:pt x="10565" y="4467"/>
                    </a:lnTo>
                    <a:moveTo>
                      <a:pt x="10076" y="4271"/>
                    </a:moveTo>
                    <a:lnTo>
                      <a:pt x="10565" y="4271"/>
                    </a:lnTo>
                    <a:moveTo>
                      <a:pt x="10321" y="4271"/>
                    </a:moveTo>
                    <a:lnTo>
                      <a:pt x="10321" y="4467"/>
                    </a:lnTo>
                    <a:moveTo>
                      <a:pt x="10594" y="5021"/>
                    </a:moveTo>
                    <a:lnTo>
                      <a:pt x="11083" y="5021"/>
                    </a:lnTo>
                    <a:moveTo>
                      <a:pt x="10594" y="4896"/>
                    </a:moveTo>
                    <a:lnTo>
                      <a:pt x="11083" y="4896"/>
                    </a:lnTo>
                    <a:moveTo>
                      <a:pt x="10839" y="4896"/>
                    </a:moveTo>
                    <a:lnTo>
                      <a:pt x="10839" y="5021"/>
                    </a:lnTo>
                    <a:moveTo>
                      <a:pt x="10812" y="2921"/>
                    </a:moveTo>
                    <a:lnTo>
                      <a:pt x="11301" y="2921"/>
                    </a:lnTo>
                    <a:moveTo>
                      <a:pt x="10812" y="2891"/>
                    </a:moveTo>
                    <a:lnTo>
                      <a:pt x="11301" y="2891"/>
                    </a:lnTo>
                    <a:moveTo>
                      <a:pt x="11056" y="2891"/>
                    </a:moveTo>
                    <a:lnTo>
                      <a:pt x="11056" y="2921"/>
                    </a:lnTo>
                    <a:moveTo>
                      <a:pt x="11006" y="6864"/>
                    </a:moveTo>
                    <a:lnTo>
                      <a:pt x="11495" y="6864"/>
                    </a:lnTo>
                    <a:moveTo>
                      <a:pt x="11006" y="5799"/>
                    </a:moveTo>
                    <a:lnTo>
                      <a:pt x="11495" y="5799"/>
                    </a:lnTo>
                    <a:moveTo>
                      <a:pt x="11251" y="5799"/>
                    </a:moveTo>
                    <a:lnTo>
                      <a:pt x="11251" y="6864"/>
                    </a:lnTo>
                    <a:moveTo>
                      <a:pt x="11429" y="6132"/>
                    </a:moveTo>
                    <a:lnTo>
                      <a:pt x="11919" y="6132"/>
                    </a:lnTo>
                    <a:moveTo>
                      <a:pt x="11429" y="5168"/>
                    </a:moveTo>
                    <a:lnTo>
                      <a:pt x="11919" y="5168"/>
                    </a:lnTo>
                    <a:moveTo>
                      <a:pt x="11674" y="5168"/>
                    </a:moveTo>
                    <a:lnTo>
                      <a:pt x="11674" y="6132"/>
                    </a:lnTo>
                    <a:moveTo>
                      <a:pt x="11769" y="4889"/>
                    </a:moveTo>
                    <a:lnTo>
                      <a:pt x="12260" y="4889"/>
                    </a:lnTo>
                    <a:moveTo>
                      <a:pt x="11769" y="3580"/>
                    </a:moveTo>
                    <a:lnTo>
                      <a:pt x="12260" y="3580"/>
                    </a:lnTo>
                    <a:moveTo>
                      <a:pt x="12013" y="3580"/>
                    </a:moveTo>
                    <a:lnTo>
                      <a:pt x="12013" y="4889"/>
                    </a:lnTo>
                    <a:moveTo>
                      <a:pt x="11919" y="5594"/>
                    </a:moveTo>
                    <a:lnTo>
                      <a:pt x="12408" y="5594"/>
                    </a:lnTo>
                    <a:moveTo>
                      <a:pt x="11919" y="3908"/>
                    </a:moveTo>
                    <a:lnTo>
                      <a:pt x="12408" y="3908"/>
                    </a:lnTo>
                    <a:moveTo>
                      <a:pt x="12164" y="3908"/>
                    </a:moveTo>
                    <a:lnTo>
                      <a:pt x="12164" y="5594"/>
                    </a:lnTo>
                    <a:moveTo>
                      <a:pt x="12277" y="4686"/>
                    </a:moveTo>
                    <a:lnTo>
                      <a:pt x="12766" y="4686"/>
                    </a:lnTo>
                    <a:moveTo>
                      <a:pt x="12277" y="4614"/>
                    </a:moveTo>
                    <a:lnTo>
                      <a:pt x="12766" y="4614"/>
                    </a:lnTo>
                    <a:moveTo>
                      <a:pt x="12521" y="4614"/>
                    </a:moveTo>
                    <a:lnTo>
                      <a:pt x="12521" y="4686"/>
                    </a:lnTo>
                    <a:moveTo>
                      <a:pt x="12555" y="5362"/>
                    </a:moveTo>
                    <a:lnTo>
                      <a:pt x="13045" y="5362"/>
                    </a:lnTo>
                    <a:moveTo>
                      <a:pt x="12555" y="5275"/>
                    </a:moveTo>
                    <a:lnTo>
                      <a:pt x="13045" y="5275"/>
                    </a:lnTo>
                    <a:moveTo>
                      <a:pt x="12800" y="5275"/>
                    </a:moveTo>
                    <a:lnTo>
                      <a:pt x="12800" y="5362"/>
                    </a:lnTo>
                    <a:moveTo>
                      <a:pt x="12656" y="2471"/>
                    </a:moveTo>
                    <a:lnTo>
                      <a:pt x="13146" y="2471"/>
                    </a:lnTo>
                    <a:moveTo>
                      <a:pt x="12656" y="2215"/>
                    </a:moveTo>
                    <a:lnTo>
                      <a:pt x="13146" y="2215"/>
                    </a:lnTo>
                    <a:moveTo>
                      <a:pt x="12901" y="2215"/>
                    </a:moveTo>
                    <a:lnTo>
                      <a:pt x="12901" y="2471"/>
                    </a:lnTo>
                    <a:moveTo>
                      <a:pt x="17542" y="2313"/>
                    </a:moveTo>
                    <a:lnTo>
                      <a:pt x="18032" y="2313"/>
                    </a:lnTo>
                    <a:moveTo>
                      <a:pt x="17542" y="0"/>
                    </a:moveTo>
                    <a:lnTo>
                      <a:pt x="18032" y="0"/>
                    </a:lnTo>
                    <a:moveTo>
                      <a:pt x="17787" y="0"/>
                    </a:moveTo>
                    <a:lnTo>
                      <a:pt x="17787" y="2313"/>
                    </a:lnTo>
                  </a:path>
                </a:pathLst>
              </a:custGeom>
              <a:noFill/>
              <a:ln w="12700" cap="rnd">
                <a:solidFill>
                  <a:srgbClr val="3B2A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56"/>
              <p:cNvSpPr>
                <a:spLocks noEditPoints="1"/>
              </p:cNvSpPr>
              <p:nvPr/>
            </p:nvSpPr>
            <p:spPr bwMode="auto">
              <a:xfrm flipV="1">
                <a:off x="7794626" y="1628800"/>
                <a:ext cx="182563" cy="2730680"/>
              </a:xfrm>
              <a:custGeom>
                <a:avLst/>
                <a:gdLst>
                  <a:gd name="T0" fmla="*/ 0 w 508"/>
                  <a:gd name="T1" fmla="*/ 853 h 8410"/>
                  <a:gd name="T2" fmla="*/ 254 w 508"/>
                  <a:gd name="T3" fmla="*/ 853 h 8410"/>
                  <a:gd name="T4" fmla="*/ 0 w 508"/>
                  <a:gd name="T5" fmla="*/ 1435 h 8410"/>
                  <a:gd name="T6" fmla="*/ 254 w 508"/>
                  <a:gd name="T7" fmla="*/ 1435 h 8410"/>
                  <a:gd name="T8" fmla="*/ 0 w 508"/>
                  <a:gd name="T9" fmla="*/ 1726 h 8410"/>
                  <a:gd name="T10" fmla="*/ 254 w 508"/>
                  <a:gd name="T11" fmla="*/ 1726 h 8410"/>
                  <a:gd name="T12" fmla="*/ 0 w 508"/>
                  <a:gd name="T13" fmla="*/ 2015 h 8410"/>
                  <a:gd name="T14" fmla="*/ 254 w 508"/>
                  <a:gd name="T15" fmla="*/ 2015 h 8410"/>
                  <a:gd name="T16" fmla="*/ 0 w 508"/>
                  <a:gd name="T17" fmla="*/ 2307 h 8410"/>
                  <a:gd name="T18" fmla="*/ 254 w 508"/>
                  <a:gd name="T19" fmla="*/ 2307 h 8410"/>
                  <a:gd name="T20" fmla="*/ 0 w 508"/>
                  <a:gd name="T21" fmla="*/ 2889 h 8410"/>
                  <a:gd name="T22" fmla="*/ 254 w 508"/>
                  <a:gd name="T23" fmla="*/ 2889 h 8410"/>
                  <a:gd name="T24" fmla="*/ 0 w 508"/>
                  <a:gd name="T25" fmla="*/ 3180 h 8410"/>
                  <a:gd name="T26" fmla="*/ 254 w 508"/>
                  <a:gd name="T27" fmla="*/ 3180 h 8410"/>
                  <a:gd name="T28" fmla="*/ 0 w 508"/>
                  <a:gd name="T29" fmla="*/ 3469 h 8410"/>
                  <a:gd name="T30" fmla="*/ 254 w 508"/>
                  <a:gd name="T31" fmla="*/ 3469 h 8410"/>
                  <a:gd name="T32" fmla="*/ 0 w 508"/>
                  <a:gd name="T33" fmla="*/ 3762 h 8410"/>
                  <a:gd name="T34" fmla="*/ 254 w 508"/>
                  <a:gd name="T35" fmla="*/ 3762 h 8410"/>
                  <a:gd name="T36" fmla="*/ 0 w 508"/>
                  <a:gd name="T37" fmla="*/ 4342 h 8410"/>
                  <a:gd name="T38" fmla="*/ 254 w 508"/>
                  <a:gd name="T39" fmla="*/ 4342 h 8410"/>
                  <a:gd name="T40" fmla="*/ 0 w 508"/>
                  <a:gd name="T41" fmla="*/ 4633 h 8410"/>
                  <a:gd name="T42" fmla="*/ 254 w 508"/>
                  <a:gd name="T43" fmla="*/ 4633 h 8410"/>
                  <a:gd name="T44" fmla="*/ 0 w 508"/>
                  <a:gd name="T45" fmla="*/ 4924 h 8410"/>
                  <a:gd name="T46" fmla="*/ 254 w 508"/>
                  <a:gd name="T47" fmla="*/ 4924 h 8410"/>
                  <a:gd name="T48" fmla="*/ 0 w 508"/>
                  <a:gd name="T49" fmla="*/ 5213 h 8410"/>
                  <a:gd name="T50" fmla="*/ 254 w 508"/>
                  <a:gd name="T51" fmla="*/ 5213 h 8410"/>
                  <a:gd name="T52" fmla="*/ 0 w 508"/>
                  <a:gd name="T53" fmla="*/ 5795 h 8410"/>
                  <a:gd name="T54" fmla="*/ 254 w 508"/>
                  <a:gd name="T55" fmla="*/ 5795 h 8410"/>
                  <a:gd name="T56" fmla="*/ 0 w 508"/>
                  <a:gd name="T57" fmla="*/ 6086 h 8410"/>
                  <a:gd name="T58" fmla="*/ 254 w 508"/>
                  <a:gd name="T59" fmla="*/ 6086 h 8410"/>
                  <a:gd name="T60" fmla="*/ 0 w 508"/>
                  <a:gd name="T61" fmla="*/ 6375 h 8410"/>
                  <a:gd name="T62" fmla="*/ 254 w 508"/>
                  <a:gd name="T63" fmla="*/ 6375 h 8410"/>
                  <a:gd name="T64" fmla="*/ 0 w 508"/>
                  <a:gd name="T65" fmla="*/ 6666 h 8410"/>
                  <a:gd name="T66" fmla="*/ 254 w 508"/>
                  <a:gd name="T67" fmla="*/ 6666 h 8410"/>
                  <a:gd name="T68" fmla="*/ 0 w 508"/>
                  <a:gd name="T69" fmla="*/ 7248 h 8410"/>
                  <a:gd name="T70" fmla="*/ 254 w 508"/>
                  <a:gd name="T71" fmla="*/ 7248 h 8410"/>
                  <a:gd name="T72" fmla="*/ 0 w 508"/>
                  <a:gd name="T73" fmla="*/ 7537 h 8410"/>
                  <a:gd name="T74" fmla="*/ 254 w 508"/>
                  <a:gd name="T75" fmla="*/ 7537 h 8410"/>
                  <a:gd name="T76" fmla="*/ 0 w 508"/>
                  <a:gd name="T77" fmla="*/ 7826 h 8410"/>
                  <a:gd name="T78" fmla="*/ 254 w 508"/>
                  <a:gd name="T79" fmla="*/ 7826 h 8410"/>
                  <a:gd name="T80" fmla="*/ 0 w 508"/>
                  <a:gd name="T81" fmla="*/ 8119 h 8410"/>
                  <a:gd name="T82" fmla="*/ 254 w 508"/>
                  <a:gd name="T83" fmla="*/ 8119 h 8410"/>
                  <a:gd name="T84" fmla="*/ 0 w 508"/>
                  <a:gd name="T85" fmla="*/ 1145 h 8410"/>
                  <a:gd name="T86" fmla="*/ 508 w 508"/>
                  <a:gd name="T87" fmla="*/ 1145 h 8410"/>
                  <a:gd name="T88" fmla="*/ 0 w 508"/>
                  <a:gd name="T89" fmla="*/ 2597 h 8410"/>
                  <a:gd name="T90" fmla="*/ 508 w 508"/>
                  <a:gd name="T91" fmla="*/ 2597 h 8410"/>
                  <a:gd name="T92" fmla="*/ 0 w 508"/>
                  <a:gd name="T93" fmla="*/ 4051 h 8410"/>
                  <a:gd name="T94" fmla="*/ 508 w 508"/>
                  <a:gd name="T95" fmla="*/ 4051 h 8410"/>
                  <a:gd name="T96" fmla="*/ 0 w 508"/>
                  <a:gd name="T97" fmla="*/ 5504 h 8410"/>
                  <a:gd name="T98" fmla="*/ 508 w 508"/>
                  <a:gd name="T99" fmla="*/ 5504 h 8410"/>
                  <a:gd name="T100" fmla="*/ 0 w 508"/>
                  <a:gd name="T101" fmla="*/ 6957 h 8410"/>
                  <a:gd name="T102" fmla="*/ 508 w 508"/>
                  <a:gd name="T103" fmla="*/ 6957 h 8410"/>
                  <a:gd name="T104" fmla="*/ 0 w 508"/>
                  <a:gd name="T105" fmla="*/ 8410 h 8410"/>
                  <a:gd name="T106" fmla="*/ 508 w 508"/>
                  <a:gd name="T107" fmla="*/ 8410 h 8410"/>
                  <a:gd name="T108" fmla="*/ 0 w 508"/>
                  <a:gd name="T109" fmla="*/ 8410 h 8410"/>
                  <a:gd name="T110" fmla="*/ 0 w 508"/>
                  <a:gd name="T111" fmla="*/ 0 h 8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08" h="8410">
                    <a:moveTo>
                      <a:pt x="0" y="853"/>
                    </a:moveTo>
                    <a:lnTo>
                      <a:pt x="254" y="853"/>
                    </a:lnTo>
                    <a:moveTo>
                      <a:pt x="0" y="1435"/>
                    </a:moveTo>
                    <a:lnTo>
                      <a:pt x="254" y="1435"/>
                    </a:lnTo>
                    <a:moveTo>
                      <a:pt x="0" y="1726"/>
                    </a:moveTo>
                    <a:lnTo>
                      <a:pt x="254" y="1726"/>
                    </a:lnTo>
                    <a:moveTo>
                      <a:pt x="0" y="2015"/>
                    </a:moveTo>
                    <a:lnTo>
                      <a:pt x="254" y="2015"/>
                    </a:lnTo>
                    <a:moveTo>
                      <a:pt x="0" y="2307"/>
                    </a:moveTo>
                    <a:lnTo>
                      <a:pt x="254" y="2307"/>
                    </a:lnTo>
                    <a:moveTo>
                      <a:pt x="0" y="2889"/>
                    </a:moveTo>
                    <a:lnTo>
                      <a:pt x="254" y="2889"/>
                    </a:lnTo>
                    <a:moveTo>
                      <a:pt x="0" y="3180"/>
                    </a:moveTo>
                    <a:lnTo>
                      <a:pt x="254" y="3180"/>
                    </a:lnTo>
                    <a:moveTo>
                      <a:pt x="0" y="3469"/>
                    </a:moveTo>
                    <a:lnTo>
                      <a:pt x="254" y="3469"/>
                    </a:lnTo>
                    <a:moveTo>
                      <a:pt x="0" y="3762"/>
                    </a:moveTo>
                    <a:lnTo>
                      <a:pt x="254" y="3762"/>
                    </a:lnTo>
                    <a:moveTo>
                      <a:pt x="0" y="4342"/>
                    </a:moveTo>
                    <a:lnTo>
                      <a:pt x="254" y="4342"/>
                    </a:lnTo>
                    <a:moveTo>
                      <a:pt x="0" y="4633"/>
                    </a:moveTo>
                    <a:lnTo>
                      <a:pt x="254" y="4633"/>
                    </a:lnTo>
                    <a:moveTo>
                      <a:pt x="0" y="4924"/>
                    </a:moveTo>
                    <a:lnTo>
                      <a:pt x="254" y="4924"/>
                    </a:lnTo>
                    <a:moveTo>
                      <a:pt x="0" y="5213"/>
                    </a:moveTo>
                    <a:lnTo>
                      <a:pt x="254" y="5213"/>
                    </a:lnTo>
                    <a:moveTo>
                      <a:pt x="0" y="5795"/>
                    </a:moveTo>
                    <a:lnTo>
                      <a:pt x="254" y="5795"/>
                    </a:lnTo>
                    <a:moveTo>
                      <a:pt x="0" y="6086"/>
                    </a:moveTo>
                    <a:lnTo>
                      <a:pt x="254" y="6086"/>
                    </a:lnTo>
                    <a:moveTo>
                      <a:pt x="0" y="6375"/>
                    </a:moveTo>
                    <a:lnTo>
                      <a:pt x="254" y="6375"/>
                    </a:lnTo>
                    <a:moveTo>
                      <a:pt x="0" y="6666"/>
                    </a:moveTo>
                    <a:lnTo>
                      <a:pt x="254" y="6666"/>
                    </a:lnTo>
                    <a:moveTo>
                      <a:pt x="0" y="7248"/>
                    </a:moveTo>
                    <a:lnTo>
                      <a:pt x="254" y="7248"/>
                    </a:lnTo>
                    <a:moveTo>
                      <a:pt x="0" y="7537"/>
                    </a:moveTo>
                    <a:lnTo>
                      <a:pt x="254" y="7537"/>
                    </a:lnTo>
                    <a:moveTo>
                      <a:pt x="0" y="7826"/>
                    </a:moveTo>
                    <a:lnTo>
                      <a:pt x="254" y="7826"/>
                    </a:lnTo>
                    <a:moveTo>
                      <a:pt x="0" y="8119"/>
                    </a:moveTo>
                    <a:lnTo>
                      <a:pt x="254" y="8119"/>
                    </a:lnTo>
                    <a:moveTo>
                      <a:pt x="0" y="1145"/>
                    </a:moveTo>
                    <a:lnTo>
                      <a:pt x="508" y="1145"/>
                    </a:lnTo>
                    <a:moveTo>
                      <a:pt x="0" y="2597"/>
                    </a:moveTo>
                    <a:lnTo>
                      <a:pt x="508" y="2597"/>
                    </a:lnTo>
                    <a:moveTo>
                      <a:pt x="0" y="4051"/>
                    </a:moveTo>
                    <a:lnTo>
                      <a:pt x="508" y="4051"/>
                    </a:lnTo>
                    <a:moveTo>
                      <a:pt x="0" y="5504"/>
                    </a:moveTo>
                    <a:lnTo>
                      <a:pt x="508" y="5504"/>
                    </a:lnTo>
                    <a:moveTo>
                      <a:pt x="0" y="6957"/>
                    </a:moveTo>
                    <a:lnTo>
                      <a:pt x="508" y="6957"/>
                    </a:lnTo>
                    <a:moveTo>
                      <a:pt x="0" y="8410"/>
                    </a:moveTo>
                    <a:lnTo>
                      <a:pt x="508" y="8410"/>
                    </a:lnTo>
                    <a:moveTo>
                      <a:pt x="0" y="841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1415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60" name="Textfeld 159"/>
          <p:cNvSpPr txBox="1"/>
          <p:nvPr/>
        </p:nvSpPr>
        <p:spPr>
          <a:xfrm>
            <a:off x="0" y="3326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Vegetation development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2" name="Rectangle 60"/>
          <p:cNvSpPr>
            <a:spLocks noChangeArrowheads="1"/>
          </p:cNvSpPr>
          <p:nvPr/>
        </p:nvSpPr>
        <p:spPr bwMode="auto">
          <a:xfrm>
            <a:off x="0" y="6525924"/>
            <a:ext cx="914241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Dupont</a:t>
            </a:r>
            <a:r>
              <a:rPr kumimoji="0" lang="en-US" altLang="en-US" sz="14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et al. 2011, 2013,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Hoetzel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et al.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effectLst/>
              </a:rPr>
              <a:t>2013, 2015</a:t>
            </a:r>
            <a:endParaRPr lang="en-US" altLang="en-US" sz="1400" dirty="0"/>
          </a:p>
        </p:txBody>
      </p:sp>
      <p:sp>
        <p:nvSpPr>
          <p:cNvPr id="164" name="Rectangle 43"/>
          <p:cNvSpPr>
            <a:spLocks noChangeArrowheads="1"/>
          </p:cNvSpPr>
          <p:nvPr/>
        </p:nvSpPr>
        <p:spPr bwMode="auto">
          <a:xfrm>
            <a:off x="8048604" y="2070859"/>
            <a:ext cx="35747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-170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Rectangle 44"/>
          <p:cNvSpPr>
            <a:spLocks noChangeArrowheads="1"/>
          </p:cNvSpPr>
          <p:nvPr/>
        </p:nvSpPr>
        <p:spPr bwMode="auto">
          <a:xfrm>
            <a:off x="8048604" y="3013408"/>
            <a:ext cx="35747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-160</a:t>
            </a:r>
            <a:endParaRPr kumimoji="0" lang="en-US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Rectangle 45"/>
          <p:cNvSpPr>
            <a:spLocks noChangeArrowheads="1"/>
          </p:cNvSpPr>
          <p:nvPr/>
        </p:nvSpPr>
        <p:spPr bwMode="auto">
          <a:xfrm>
            <a:off x="8048604" y="3949512"/>
            <a:ext cx="35747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-150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Rectangle 115"/>
          <p:cNvSpPr>
            <a:spLocks noChangeArrowheads="1"/>
          </p:cNvSpPr>
          <p:nvPr/>
        </p:nvSpPr>
        <p:spPr bwMode="auto">
          <a:xfrm>
            <a:off x="8048604" y="4670753"/>
            <a:ext cx="27892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l-GR" sz="1400" dirty="0" smtClean="0"/>
              <a:t>δ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</a:p>
          <a:p>
            <a:pPr algn="ctr"/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[</a:t>
            </a:r>
            <a:r>
              <a:rPr lang="en-US" sz="1400" dirty="0" smtClean="0"/>
              <a:t>‰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]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1160463" y="1340768"/>
            <a:ext cx="6542088" cy="1096576"/>
            <a:chOff x="1160463" y="1036280"/>
            <a:chExt cx="6542088" cy="1096576"/>
          </a:xfrm>
        </p:grpSpPr>
        <p:sp>
          <p:nvSpPr>
            <p:cNvPr id="146" name="Freeform 143"/>
            <p:cNvSpPr>
              <a:spLocks/>
            </p:cNvSpPr>
            <p:nvPr/>
          </p:nvSpPr>
          <p:spPr bwMode="auto">
            <a:xfrm>
              <a:off x="1974851" y="1239093"/>
              <a:ext cx="3997325" cy="712788"/>
            </a:xfrm>
            <a:custGeom>
              <a:avLst/>
              <a:gdLst>
                <a:gd name="T0" fmla="*/ 9 w 11076"/>
                <a:gd name="T1" fmla="*/ 1090 h 1977"/>
                <a:gd name="T2" fmla="*/ 200 w 11076"/>
                <a:gd name="T3" fmla="*/ 0 h 1977"/>
                <a:gd name="T4" fmla="*/ 469 w 11076"/>
                <a:gd name="T5" fmla="*/ 1045 h 1977"/>
                <a:gd name="T6" fmla="*/ 987 w 11076"/>
                <a:gd name="T7" fmla="*/ 331 h 1977"/>
                <a:gd name="T8" fmla="*/ 1275 w 11076"/>
                <a:gd name="T9" fmla="*/ 1744 h 1977"/>
                <a:gd name="T10" fmla="*/ 1698 w 11076"/>
                <a:gd name="T11" fmla="*/ 407 h 1977"/>
                <a:gd name="T12" fmla="*/ 2004 w 11076"/>
                <a:gd name="T13" fmla="*/ 1339 h 1977"/>
                <a:gd name="T14" fmla="*/ 2175 w 11076"/>
                <a:gd name="T15" fmla="*/ 1760 h 1977"/>
                <a:gd name="T16" fmla="*/ 2690 w 11076"/>
                <a:gd name="T17" fmla="*/ 833 h 1977"/>
                <a:gd name="T18" fmla="*/ 2907 w 11076"/>
                <a:gd name="T19" fmla="*/ 1766 h 1977"/>
                <a:gd name="T20" fmla="*/ 3180 w 11076"/>
                <a:gd name="T21" fmla="*/ 1758 h 1977"/>
                <a:gd name="T22" fmla="*/ 3552 w 11076"/>
                <a:gd name="T23" fmla="*/ 964 h 1977"/>
                <a:gd name="T24" fmla="*/ 3723 w 11076"/>
                <a:gd name="T25" fmla="*/ 1796 h 1977"/>
                <a:gd name="T26" fmla="*/ 4195 w 11076"/>
                <a:gd name="T27" fmla="*/ 1977 h 1977"/>
                <a:gd name="T28" fmla="*/ 4328 w 11076"/>
                <a:gd name="T29" fmla="*/ 1977 h 1977"/>
                <a:gd name="T30" fmla="*/ 4811 w 11076"/>
                <a:gd name="T31" fmla="*/ 1560 h 1977"/>
                <a:gd name="T32" fmla="*/ 5017 w 11076"/>
                <a:gd name="T33" fmla="*/ 1558 h 1977"/>
                <a:gd name="T34" fmla="*/ 5248 w 11076"/>
                <a:gd name="T35" fmla="*/ 1564 h 1977"/>
                <a:gd name="T36" fmla="*/ 5559 w 11076"/>
                <a:gd name="T37" fmla="*/ 1768 h 1977"/>
                <a:gd name="T38" fmla="*/ 5976 w 11076"/>
                <a:gd name="T39" fmla="*/ 1977 h 1977"/>
                <a:gd name="T40" fmla="*/ 6451 w 11076"/>
                <a:gd name="T41" fmla="*/ 1793 h 1977"/>
                <a:gd name="T42" fmla="*/ 6722 w 11076"/>
                <a:gd name="T43" fmla="*/ 1977 h 1977"/>
                <a:gd name="T44" fmla="*/ 6903 w 11076"/>
                <a:gd name="T45" fmla="*/ 1977 h 1977"/>
                <a:gd name="T46" fmla="*/ 7167 w 11076"/>
                <a:gd name="T47" fmla="*/ 1977 h 1977"/>
                <a:gd name="T48" fmla="*/ 7650 w 11076"/>
                <a:gd name="T49" fmla="*/ 1977 h 1977"/>
                <a:gd name="T50" fmla="*/ 7772 w 11076"/>
                <a:gd name="T51" fmla="*/ 1783 h 1977"/>
                <a:gd name="T52" fmla="*/ 8076 w 11076"/>
                <a:gd name="T53" fmla="*/ 1977 h 1977"/>
                <a:gd name="T54" fmla="*/ 8335 w 11076"/>
                <a:gd name="T55" fmla="*/ 1977 h 1977"/>
                <a:gd name="T56" fmla="*/ 8727 w 11076"/>
                <a:gd name="T57" fmla="*/ 1773 h 1977"/>
                <a:gd name="T58" fmla="*/ 9104 w 11076"/>
                <a:gd name="T59" fmla="*/ 1768 h 1977"/>
                <a:gd name="T60" fmla="*/ 9408 w 11076"/>
                <a:gd name="T61" fmla="*/ 1977 h 1977"/>
                <a:gd name="T62" fmla="*/ 9807 w 11076"/>
                <a:gd name="T63" fmla="*/ 1977 h 1977"/>
                <a:gd name="T64" fmla="*/ 10094 w 11076"/>
                <a:gd name="T65" fmla="*/ 1766 h 1977"/>
                <a:gd name="T66" fmla="*/ 10368 w 11076"/>
                <a:gd name="T67" fmla="*/ 1977 h 1977"/>
                <a:gd name="T68" fmla="*/ 10784 w 11076"/>
                <a:gd name="T69" fmla="*/ 1130 h 1977"/>
                <a:gd name="T70" fmla="*/ 11076 w 11076"/>
                <a:gd name="T71" fmla="*/ 1977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076" h="1977">
                  <a:moveTo>
                    <a:pt x="0" y="1966"/>
                  </a:moveTo>
                  <a:lnTo>
                    <a:pt x="9" y="1090"/>
                  </a:lnTo>
                  <a:lnTo>
                    <a:pt x="87" y="613"/>
                  </a:lnTo>
                  <a:lnTo>
                    <a:pt x="200" y="0"/>
                  </a:lnTo>
                  <a:lnTo>
                    <a:pt x="276" y="1786"/>
                  </a:lnTo>
                  <a:lnTo>
                    <a:pt x="469" y="1045"/>
                  </a:lnTo>
                  <a:lnTo>
                    <a:pt x="725" y="1731"/>
                  </a:lnTo>
                  <a:lnTo>
                    <a:pt x="987" y="331"/>
                  </a:lnTo>
                  <a:lnTo>
                    <a:pt x="1130" y="846"/>
                  </a:lnTo>
                  <a:lnTo>
                    <a:pt x="1275" y="1744"/>
                  </a:lnTo>
                  <a:lnTo>
                    <a:pt x="1547" y="1183"/>
                  </a:lnTo>
                  <a:lnTo>
                    <a:pt x="1698" y="407"/>
                  </a:lnTo>
                  <a:lnTo>
                    <a:pt x="1869" y="967"/>
                  </a:lnTo>
                  <a:lnTo>
                    <a:pt x="2004" y="1339"/>
                  </a:lnTo>
                  <a:lnTo>
                    <a:pt x="2055" y="1186"/>
                  </a:lnTo>
                  <a:lnTo>
                    <a:pt x="2175" y="1760"/>
                  </a:lnTo>
                  <a:lnTo>
                    <a:pt x="2552" y="1362"/>
                  </a:lnTo>
                  <a:lnTo>
                    <a:pt x="2690" y="833"/>
                  </a:lnTo>
                  <a:lnTo>
                    <a:pt x="2776" y="1778"/>
                  </a:lnTo>
                  <a:lnTo>
                    <a:pt x="2907" y="1766"/>
                  </a:lnTo>
                  <a:lnTo>
                    <a:pt x="3037" y="472"/>
                  </a:lnTo>
                  <a:lnTo>
                    <a:pt x="3180" y="1758"/>
                  </a:lnTo>
                  <a:lnTo>
                    <a:pt x="3359" y="1773"/>
                  </a:lnTo>
                  <a:lnTo>
                    <a:pt x="3552" y="964"/>
                  </a:lnTo>
                  <a:lnTo>
                    <a:pt x="3643" y="1977"/>
                  </a:lnTo>
                  <a:lnTo>
                    <a:pt x="3723" y="1796"/>
                  </a:lnTo>
                  <a:lnTo>
                    <a:pt x="3845" y="1793"/>
                  </a:lnTo>
                  <a:lnTo>
                    <a:pt x="4195" y="1977"/>
                  </a:lnTo>
                  <a:lnTo>
                    <a:pt x="4258" y="1977"/>
                  </a:lnTo>
                  <a:lnTo>
                    <a:pt x="4328" y="1977"/>
                  </a:lnTo>
                  <a:lnTo>
                    <a:pt x="4532" y="1776"/>
                  </a:lnTo>
                  <a:lnTo>
                    <a:pt x="4811" y="1560"/>
                  </a:lnTo>
                  <a:lnTo>
                    <a:pt x="4881" y="1558"/>
                  </a:lnTo>
                  <a:lnTo>
                    <a:pt x="5017" y="1558"/>
                  </a:lnTo>
                  <a:lnTo>
                    <a:pt x="5077" y="1977"/>
                  </a:lnTo>
                  <a:lnTo>
                    <a:pt x="5248" y="1564"/>
                  </a:lnTo>
                  <a:lnTo>
                    <a:pt x="5446" y="1977"/>
                  </a:lnTo>
                  <a:lnTo>
                    <a:pt x="5559" y="1768"/>
                  </a:lnTo>
                  <a:lnTo>
                    <a:pt x="5667" y="1755"/>
                  </a:lnTo>
                  <a:lnTo>
                    <a:pt x="5976" y="1977"/>
                  </a:lnTo>
                  <a:lnTo>
                    <a:pt x="6051" y="1977"/>
                  </a:lnTo>
                  <a:lnTo>
                    <a:pt x="6451" y="1793"/>
                  </a:lnTo>
                  <a:lnTo>
                    <a:pt x="6589" y="1019"/>
                  </a:lnTo>
                  <a:lnTo>
                    <a:pt x="6722" y="1977"/>
                  </a:lnTo>
                  <a:lnTo>
                    <a:pt x="6836" y="1977"/>
                  </a:lnTo>
                  <a:lnTo>
                    <a:pt x="6903" y="1977"/>
                  </a:lnTo>
                  <a:lnTo>
                    <a:pt x="6999" y="1977"/>
                  </a:lnTo>
                  <a:lnTo>
                    <a:pt x="7167" y="1977"/>
                  </a:lnTo>
                  <a:lnTo>
                    <a:pt x="7310" y="1977"/>
                  </a:lnTo>
                  <a:lnTo>
                    <a:pt x="7650" y="1977"/>
                  </a:lnTo>
                  <a:lnTo>
                    <a:pt x="7697" y="1778"/>
                  </a:lnTo>
                  <a:lnTo>
                    <a:pt x="7772" y="1783"/>
                  </a:lnTo>
                  <a:lnTo>
                    <a:pt x="7958" y="1977"/>
                  </a:lnTo>
                  <a:lnTo>
                    <a:pt x="8076" y="1977"/>
                  </a:lnTo>
                  <a:lnTo>
                    <a:pt x="8182" y="1768"/>
                  </a:lnTo>
                  <a:lnTo>
                    <a:pt x="8335" y="1977"/>
                  </a:lnTo>
                  <a:lnTo>
                    <a:pt x="8551" y="1804"/>
                  </a:lnTo>
                  <a:lnTo>
                    <a:pt x="8727" y="1773"/>
                  </a:lnTo>
                  <a:lnTo>
                    <a:pt x="8954" y="1977"/>
                  </a:lnTo>
                  <a:lnTo>
                    <a:pt x="9104" y="1768"/>
                  </a:lnTo>
                  <a:lnTo>
                    <a:pt x="9249" y="1354"/>
                  </a:lnTo>
                  <a:lnTo>
                    <a:pt x="9408" y="1977"/>
                  </a:lnTo>
                  <a:lnTo>
                    <a:pt x="9680" y="1597"/>
                  </a:lnTo>
                  <a:lnTo>
                    <a:pt x="9807" y="1977"/>
                  </a:lnTo>
                  <a:lnTo>
                    <a:pt x="9946" y="1771"/>
                  </a:lnTo>
                  <a:lnTo>
                    <a:pt x="10094" y="1766"/>
                  </a:lnTo>
                  <a:lnTo>
                    <a:pt x="10242" y="1778"/>
                  </a:lnTo>
                  <a:lnTo>
                    <a:pt x="10368" y="1977"/>
                  </a:lnTo>
                  <a:lnTo>
                    <a:pt x="10662" y="1977"/>
                  </a:lnTo>
                  <a:lnTo>
                    <a:pt x="10784" y="1130"/>
                  </a:lnTo>
                  <a:lnTo>
                    <a:pt x="10873" y="1537"/>
                  </a:lnTo>
                  <a:lnTo>
                    <a:pt x="11076" y="1977"/>
                  </a:lnTo>
                  <a:lnTo>
                    <a:pt x="0" y="1966"/>
                  </a:lnTo>
                  <a:close/>
                </a:path>
              </a:pathLst>
            </a:custGeom>
            <a:solidFill>
              <a:srgbClr val="AED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45"/>
            <p:cNvSpPr>
              <a:spLocks/>
            </p:cNvSpPr>
            <p:nvPr/>
          </p:nvSpPr>
          <p:spPr bwMode="auto">
            <a:xfrm>
              <a:off x="1979613" y="1239093"/>
              <a:ext cx="3992563" cy="712788"/>
            </a:xfrm>
            <a:custGeom>
              <a:avLst/>
              <a:gdLst>
                <a:gd name="T0" fmla="*/ 10864 w 11067"/>
                <a:gd name="T1" fmla="*/ 1537 h 1977"/>
                <a:gd name="T2" fmla="*/ 10653 w 11067"/>
                <a:gd name="T3" fmla="*/ 1977 h 1977"/>
                <a:gd name="T4" fmla="*/ 10233 w 11067"/>
                <a:gd name="T5" fmla="*/ 1778 h 1977"/>
                <a:gd name="T6" fmla="*/ 9937 w 11067"/>
                <a:gd name="T7" fmla="*/ 1771 h 1977"/>
                <a:gd name="T8" fmla="*/ 9671 w 11067"/>
                <a:gd name="T9" fmla="*/ 1597 h 1977"/>
                <a:gd name="T10" fmla="*/ 9240 w 11067"/>
                <a:gd name="T11" fmla="*/ 1354 h 1977"/>
                <a:gd name="T12" fmla="*/ 8945 w 11067"/>
                <a:gd name="T13" fmla="*/ 1977 h 1977"/>
                <a:gd name="T14" fmla="*/ 8542 w 11067"/>
                <a:gd name="T15" fmla="*/ 1804 h 1977"/>
                <a:gd name="T16" fmla="*/ 8173 w 11067"/>
                <a:gd name="T17" fmla="*/ 1768 h 1977"/>
                <a:gd name="T18" fmla="*/ 7949 w 11067"/>
                <a:gd name="T19" fmla="*/ 1977 h 1977"/>
                <a:gd name="T20" fmla="*/ 7688 w 11067"/>
                <a:gd name="T21" fmla="*/ 1778 h 1977"/>
                <a:gd name="T22" fmla="*/ 7301 w 11067"/>
                <a:gd name="T23" fmla="*/ 1977 h 1977"/>
                <a:gd name="T24" fmla="*/ 6990 w 11067"/>
                <a:gd name="T25" fmla="*/ 1977 h 1977"/>
                <a:gd name="T26" fmla="*/ 6827 w 11067"/>
                <a:gd name="T27" fmla="*/ 1977 h 1977"/>
                <a:gd name="T28" fmla="*/ 6580 w 11067"/>
                <a:gd name="T29" fmla="*/ 1019 h 1977"/>
                <a:gd name="T30" fmla="*/ 6042 w 11067"/>
                <a:gd name="T31" fmla="*/ 1977 h 1977"/>
                <a:gd name="T32" fmla="*/ 5658 w 11067"/>
                <a:gd name="T33" fmla="*/ 1755 h 1977"/>
                <a:gd name="T34" fmla="*/ 5437 w 11067"/>
                <a:gd name="T35" fmla="*/ 1977 h 1977"/>
                <a:gd name="T36" fmla="*/ 5068 w 11067"/>
                <a:gd name="T37" fmla="*/ 1977 h 1977"/>
                <a:gd name="T38" fmla="*/ 4872 w 11067"/>
                <a:gd name="T39" fmla="*/ 1558 h 1977"/>
                <a:gd name="T40" fmla="*/ 4523 w 11067"/>
                <a:gd name="T41" fmla="*/ 1776 h 1977"/>
                <a:gd name="T42" fmla="*/ 4249 w 11067"/>
                <a:gd name="T43" fmla="*/ 1977 h 1977"/>
                <a:gd name="T44" fmla="*/ 3836 w 11067"/>
                <a:gd name="T45" fmla="*/ 1793 h 1977"/>
                <a:gd name="T46" fmla="*/ 3634 w 11067"/>
                <a:gd name="T47" fmla="*/ 1977 h 1977"/>
                <a:gd name="T48" fmla="*/ 3350 w 11067"/>
                <a:gd name="T49" fmla="*/ 1773 h 1977"/>
                <a:gd name="T50" fmla="*/ 3028 w 11067"/>
                <a:gd name="T51" fmla="*/ 472 h 1977"/>
                <a:gd name="T52" fmla="*/ 2767 w 11067"/>
                <a:gd name="T53" fmla="*/ 1778 h 1977"/>
                <a:gd name="T54" fmla="*/ 2543 w 11067"/>
                <a:gd name="T55" fmla="*/ 1362 h 1977"/>
                <a:gd name="T56" fmla="*/ 2046 w 11067"/>
                <a:gd name="T57" fmla="*/ 1186 h 1977"/>
                <a:gd name="T58" fmla="*/ 1860 w 11067"/>
                <a:gd name="T59" fmla="*/ 967 h 1977"/>
                <a:gd name="T60" fmla="*/ 1538 w 11067"/>
                <a:gd name="T61" fmla="*/ 1183 h 1977"/>
                <a:gd name="T62" fmla="*/ 1121 w 11067"/>
                <a:gd name="T63" fmla="*/ 846 h 1977"/>
                <a:gd name="T64" fmla="*/ 716 w 11067"/>
                <a:gd name="T65" fmla="*/ 1731 h 1977"/>
                <a:gd name="T66" fmla="*/ 267 w 11067"/>
                <a:gd name="T67" fmla="*/ 1786 h 1977"/>
                <a:gd name="T68" fmla="*/ 78 w 11067"/>
                <a:gd name="T69" fmla="*/ 613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067" h="1977">
                  <a:moveTo>
                    <a:pt x="11067" y="1977"/>
                  </a:moveTo>
                  <a:lnTo>
                    <a:pt x="10864" y="1537"/>
                  </a:lnTo>
                  <a:lnTo>
                    <a:pt x="10775" y="1130"/>
                  </a:lnTo>
                  <a:lnTo>
                    <a:pt x="10653" y="1977"/>
                  </a:lnTo>
                  <a:lnTo>
                    <a:pt x="10359" y="1977"/>
                  </a:lnTo>
                  <a:lnTo>
                    <a:pt x="10233" y="1778"/>
                  </a:lnTo>
                  <a:lnTo>
                    <a:pt x="10085" y="1766"/>
                  </a:lnTo>
                  <a:lnTo>
                    <a:pt x="9937" y="1771"/>
                  </a:lnTo>
                  <a:lnTo>
                    <a:pt x="9798" y="1977"/>
                  </a:lnTo>
                  <a:lnTo>
                    <a:pt x="9671" y="1597"/>
                  </a:lnTo>
                  <a:lnTo>
                    <a:pt x="9399" y="1977"/>
                  </a:lnTo>
                  <a:lnTo>
                    <a:pt x="9240" y="1354"/>
                  </a:lnTo>
                  <a:lnTo>
                    <a:pt x="9095" y="1768"/>
                  </a:lnTo>
                  <a:lnTo>
                    <a:pt x="8945" y="1977"/>
                  </a:lnTo>
                  <a:lnTo>
                    <a:pt x="8718" y="1773"/>
                  </a:lnTo>
                  <a:lnTo>
                    <a:pt x="8542" y="1804"/>
                  </a:lnTo>
                  <a:lnTo>
                    <a:pt x="8326" y="1977"/>
                  </a:lnTo>
                  <a:lnTo>
                    <a:pt x="8173" y="1768"/>
                  </a:lnTo>
                  <a:lnTo>
                    <a:pt x="8067" y="1977"/>
                  </a:lnTo>
                  <a:lnTo>
                    <a:pt x="7949" y="1977"/>
                  </a:lnTo>
                  <a:lnTo>
                    <a:pt x="7763" y="1783"/>
                  </a:lnTo>
                  <a:lnTo>
                    <a:pt x="7688" y="1778"/>
                  </a:lnTo>
                  <a:lnTo>
                    <a:pt x="7641" y="1977"/>
                  </a:lnTo>
                  <a:lnTo>
                    <a:pt x="7301" y="1977"/>
                  </a:lnTo>
                  <a:lnTo>
                    <a:pt x="7158" y="1977"/>
                  </a:lnTo>
                  <a:lnTo>
                    <a:pt x="6990" y="1977"/>
                  </a:lnTo>
                  <a:lnTo>
                    <a:pt x="6894" y="1977"/>
                  </a:lnTo>
                  <a:lnTo>
                    <a:pt x="6827" y="1977"/>
                  </a:lnTo>
                  <a:lnTo>
                    <a:pt x="6713" y="1977"/>
                  </a:lnTo>
                  <a:lnTo>
                    <a:pt x="6580" y="1019"/>
                  </a:lnTo>
                  <a:lnTo>
                    <a:pt x="6442" y="1793"/>
                  </a:lnTo>
                  <a:lnTo>
                    <a:pt x="6042" y="1977"/>
                  </a:lnTo>
                  <a:lnTo>
                    <a:pt x="5967" y="1977"/>
                  </a:lnTo>
                  <a:lnTo>
                    <a:pt x="5658" y="1755"/>
                  </a:lnTo>
                  <a:lnTo>
                    <a:pt x="5550" y="1768"/>
                  </a:lnTo>
                  <a:lnTo>
                    <a:pt x="5437" y="1977"/>
                  </a:lnTo>
                  <a:lnTo>
                    <a:pt x="5239" y="1564"/>
                  </a:lnTo>
                  <a:lnTo>
                    <a:pt x="5068" y="1977"/>
                  </a:lnTo>
                  <a:lnTo>
                    <a:pt x="5008" y="1558"/>
                  </a:lnTo>
                  <a:lnTo>
                    <a:pt x="4872" y="1558"/>
                  </a:lnTo>
                  <a:lnTo>
                    <a:pt x="4802" y="1560"/>
                  </a:lnTo>
                  <a:lnTo>
                    <a:pt x="4523" y="1776"/>
                  </a:lnTo>
                  <a:lnTo>
                    <a:pt x="4319" y="1977"/>
                  </a:lnTo>
                  <a:lnTo>
                    <a:pt x="4249" y="1977"/>
                  </a:lnTo>
                  <a:lnTo>
                    <a:pt x="4186" y="1977"/>
                  </a:lnTo>
                  <a:lnTo>
                    <a:pt x="3836" y="1793"/>
                  </a:lnTo>
                  <a:lnTo>
                    <a:pt x="3714" y="1796"/>
                  </a:lnTo>
                  <a:lnTo>
                    <a:pt x="3634" y="1977"/>
                  </a:lnTo>
                  <a:lnTo>
                    <a:pt x="3543" y="964"/>
                  </a:lnTo>
                  <a:lnTo>
                    <a:pt x="3350" y="1773"/>
                  </a:lnTo>
                  <a:lnTo>
                    <a:pt x="3171" y="1758"/>
                  </a:lnTo>
                  <a:lnTo>
                    <a:pt x="3028" y="472"/>
                  </a:lnTo>
                  <a:lnTo>
                    <a:pt x="2898" y="1766"/>
                  </a:lnTo>
                  <a:lnTo>
                    <a:pt x="2767" y="1778"/>
                  </a:lnTo>
                  <a:lnTo>
                    <a:pt x="2681" y="833"/>
                  </a:lnTo>
                  <a:lnTo>
                    <a:pt x="2543" y="1362"/>
                  </a:lnTo>
                  <a:lnTo>
                    <a:pt x="2166" y="1760"/>
                  </a:lnTo>
                  <a:lnTo>
                    <a:pt x="2046" y="1186"/>
                  </a:lnTo>
                  <a:lnTo>
                    <a:pt x="1995" y="1339"/>
                  </a:lnTo>
                  <a:lnTo>
                    <a:pt x="1860" y="967"/>
                  </a:lnTo>
                  <a:lnTo>
                    <a:pt x="1689" y="407"/>
                  </a:lnTo>
                  <a:lnTo>
                    <a:pt x="1538" y="1183"/>
                  </a:lnTo>
                  <a:lnTo>
                    <a:pt x="1266" y="1744"/>
                  </a:lnTo>
                  <a:lnTo>
                    <a:pt x="1121" y="846"/>
                  </a:lnTo>
                  <a:lnTo>
                    <a:pt x="978" y="331"/>
                  </a:lnTo>
                  <a:lnTo>
                    <a:pt x="716" y="1731"/>
                  </a:lnTo>
                  <a:lnTo>
                    <a:pt x="460" y="1045"/>
                  </a:lnTo>
                  <a:lnTo>
                    <a:pt x="267" y="1786"/>
                  </a:lnTo>
                  <a:lnTo>
                    <a:pt x="191" y="0"/>
                  </a:lnTo>
                  <a:lnTo>
                    <a:pt x="78" y="613"/>
                  </a:lnTo>
                  <a:lnTo>
                    <a:pt x="0" y="1090"/>
                  </a:lnTo>
                </a:path>
              </a:pathLst>
            </a:custGeom>
            <a:noFill/>
            <a:ln w="17463" cap="rnd">
              <a:solidFill>
                <a:srgbClr val="3B2A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46"/>
            <p:cNvSpPr>
              <a:spLocks/>
            </p:cNvSpPr>
            <p:nvPr/>
          </p:nvSpPr>
          <p:spPr bwMode="auto">
            <a:xfrm>
              <a:off x="1746251" y="1259731"/>
              <a:ext cx="4149725" cy="692150"/>
            </a:xfrm>
            <a:custGeom>
              <a:avLst/>
              <a:gdLst>
                <a:gd name="T0" fmla="*/ 11497 w 11497"/>
                <a:gd name="T1" fmla="*/ 1917 h 1917"/>
                <a:gd name="T2" fmla="*/ 0 w 11497"/>
                <a:gd name="T3" fmla="*/ 1917 h 1917"/>
                <a:gd name="T4" fmla="*/ 606 w 11497"/>
                <a:gd name="T5" fmla="*/ 1917 h 1917"/>
                <a:gd name="T6" fmla="*/ 623 w 11497"/>
                <a:gd name="T7" fmla="*/ 1651 h 1917"/>
                <a:gd name="T8" fmla="*/ 646 w 11497"/>
                <a:gd name="T9" fmla="*/ 1196 h 1917"/>
                <a:gd name="T10" fmla="*/ 1053 w 11497"/>
                <a:gd name="T11" fmla="*/ 1917 h 1917"/>
                <a:gd name="T12" fmla="*/ 1359 w 11497"/>
                <a:gd name="T13" fmla="*/ 1168 h 1917"/>
                <a:gd name="T14" fmla="*/ 1483 w 11497"/>
                <a:gd name="T15" fmla="*/ 844 h 1917"/>
                <a:gd name="T16" fmla="*/ 1764 w 11497"/>
                <a:gd name="T17" fmla="*/ 1917 h 1917"/>
                <a:gd name="T18" fmla="*/ 1985 w 11497"/>
                <a:gd name="T19" fmla="*/ 1465 h 1917"/>
                <a:gd name="T20" fmla="*/ 2030 w 11497"/>
                <a:gd name="T21" fmla="*/ 307 h 1917"/>
                <a:gd name="T22" fmla="*/ 2387 w 11497"/>
                <a:gd name="T23" fmla="*/ 1661 h 1917"/>
                <a:gd name="T24" fmla="*/ 2611 w 11497"/>
                <a:gd name="T25" fmla="*/ 0 h 1917"/>
                <a:gd name="T26" fmla="*/ 2766 w 11497"/>
                <a:gd name="T27" fmla="*/ 1917 h 1917"/>
                <a:gd name="T28" fmla="*/ 2844 w 11497"/>
                <a:gd name="T29" fmla="*/ 1917 h 1917"/>
                <a:gd name="T30" fmla="*/ 3017 w 11497"/>
                <a:gd name="T31" fmla="*/ 1389 h 1917"/>
                <a:gd name="T32" fmla="*/ 3100 w 11497"/>
                <a:gd name="T33" fmla="*/ 1917 h 1917"/>
                <a:gd name="T34" fmla="*/ 3151 w 11497"/>
                <a:gd name="T35" fmla="*/ 1545 h 1917"/>
                <a:gd name="T36" fmla="*/ 3477 w 11497"/>
                <a:gd name="T37" fmla="*/ 1703 h 1917"/>
                <a:gd name="T38" fmla="*/ 3546 w 11497"/>
                <a:gd name="T39" fmla="*/ 1336 h 1917"/>
                <a:gd name="T40" fmla="*/ 3879 w 11497"/>
                <a:gd name="T41" fmla="*/ 1917 h 1917"/>
                <a:gd name="T42" fmla="*/ 4196 w 11497"/>
                <a:gd name="T43" fmla="*/ 1917 h 1917"/>
                <a:gd name="T44" fmla="*/ 4221 w 11497"/>
                <a:gd name="T45" fmla="*/ 1487 h 1917"/>
                <a:gd name="T46" fmla="*/ 4254 w 11497"/>
                <a:gd name="T47" fmla="*/ 1917 h 1917"/>
                <a:gd name="T48" fmla="*/ 4528 w 11497"/>
                <a:gd name="T49" fmla="*/ 1917 h 1917"/>
                <a:gd name="T50" fmla="*/ 4610 w 11497"/>
                <a:gd name="T51" fmla="*/ 1917 h 1917"/>
                <a:gd name="T52" fmla="*/ 5058 w 11497"/>
                <a:gd name="T53" fmla="*/ 1917 h 1917"/>
                <a:gd name="T54" fmla="*/ 5125 w 11497"/>
                <a:gd name="T55" fmla="*/ 1917 h 1917"/>
                <a:gd name="T56" fmla="*/ 5334 w 11497"/>
                <a:gd name="T57" fmla="*/ 1917 h 1917"/>
                <a:gd name="T58" fmla="*/ 5467 w 11497"/>
                <a:gd name="T59" fmla="*/ 1917 h 1917"/>
                <a:gd name="T60" fmla="*/ 6008 w 11497"/>
                <a:gd name="T61" fmla="*/ 1917 h 1917"/>
                <a:gd name="T62" fmla="*/ 6783 w 11497"/>
                <a:gd name="T63" fmla="*/ 1917 h 1917"/>
                <a:gd name="T64" fmla="*/ 7135 w 11497"/>
                <a:gd name="T65" fmla="*/ 1553 h 1917"/>
                <a:gd name="T66" fmla="*/ 7276 w 11497"/>
                <a:gd name="T67" fmla="*/ 1917 h 1917"/>
                <a:gd name="T68" fmla="*/ 7563 w 11497"/>
                <a:gd name="T69" fmla="*/ 1917 h 1917"/>
                <a:gd name="T70" fmla="*/ 7814 w 11497"/>
                <a:gd name="T71" fmla="*/ 1917 h 1917"/>
                <a:gd name="T72" fmla="*/ 8188 w 11497"/>
                <a:gd name="T73" fmla="*/ 1917 h 1917"/>
                <a:gd name="T74" fmla="*/ 8439 w 11497"/>
                <a:gd name="T75" fmla="*/ 1917 h 1917"/>
                <a:gd name="T76" fmla="*/ 8633 w 11497"/>
                <a:gd name="T77" fmla="*/ 1917 h 1917"/>
                <a:gd name="T78" fmla="*/ 8801 w 11497"/>
                <a:gd name="T79" fmla="*/ 1917 h 1917"/>
                <a:gd name="T80" fmla="*/ 8919 w 11497"/>
                <a:gd name="T81" fmla="*/ 1917 h 1917"/>
                <a:gd name="T82" fmla="*/ 9436 w 11497"/>
                <a:gd name="T83" fmla="*/ 1917 h 1917"/>
                <a:gd name="T84" fmla="*/ 9655 w 11497"/>
                <a:gd name="T85" fmla="*/ 1688 h 1917"/>
                <a:gd name="T86" fmla="*/ 9846 w 11497"/>
                <a:gd name="T87" fmla="*/ 1917 h 1917"/>
                <a:gd name="T88" fmla="*/ 10271 w 11497"/>
                <a:gd name="T89" fmla="*/ 1917 h 1917"/>
                <a:gd name="T90" fmla="*/ 10609 w 11497"/>
                <a:gd name="T91" fmla="*/ 1917 h 1917"/>
                <a:gd name="T92" fmla="*/ 10761 w 11497"/>
                <a:gd name="T93" fmla="*/ 1708 h 1917"/>
                <a:gd name="T94" fmla="*/ 11117 w 11497"/>
                <a:gd name="T95" fmla="*/ 1917 h 1917"/>
                <a:gd name="T96" fmla="*/ 11396 w 11497"/>
                <a:gd name="T97" fmla="*/ 1711 h 1917"/>
                <a:gd name="T98" fmla="*/ 11497 w 11497"/>
                <a:gd name="T99" fmla="*/ 1917 h 1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97" h="1917">
                  <a:moveTo>
                    <a:pt x="11497" y="1917"/>
                  </a:moveTo>
                  <a:lnTo>
                    <a:pt x="0" y="1917"/>
                  </a:lnTo>
                  <a:lnTo>
                    <a:pt x="606" y="1917"/>
                  </a:lnTo>
                  <a:lnTo>
                    <a:pt x="623" y="1651"/>
                  </a:lnTo>
                  <a:lnTo>
                    <a:pt x="646" y="1196"/>
                  </a:lnTo>
                  <a:lnTo>
                    <a:pt x="1053" y="1917"/>
                  </a:lnTo>
                  <a:lnTo>
                    <a:pt x="1359" y="1168"/>
                  </a:lnTo>
                  <a:lnTo>
                    <a:pt x="1483" y="844"/>
                  </a:lnTo>
                  <a:lnTo>
                    <a:pt x="1764" y="1917"/>
                  </a:lnTo>
                  <a:lnTo>
                    <a:pt x="1985" y="1465"/>
                  </a:lnTo>
                  <a:lnTo>
                    <a:pt x="2030" y="307"/>
                  </a:lnTo>
                  <a:lnTo>
                    <a:pt x="2387" y="1661"/>
                  </a:lnTo>
                  <a:lnTo>
                    <a:pt x="2611" y="0"/>
                  </a:lnTo>
                  <a:lnTo>
                    <a:pt x="2766" y="1917"/>
                  </a:lnTo>
                  <a:lnTo>
                    <a:pt x="2844" y="1917"/>
                  </a:lnTo>
                  <a:lnTo>
                    <a:pt x="3017" y="1389"/>
                  </a:lnTo>
                  <a:lnTo>
                    <a:pt x="3100" y="1917"/>
                  </a:lnTo>
                  <a:lnTo>
                    <a:pt x="3151" y="1545"/>
                  </a:lnTo>
                  <a:lnTo>
                    <a:pt x="3477" y="1703"/>
                  </a:lnTo>
                  <a:lnTo>
                    <a:pt x="3546" y="1336"/>
                  </a:lnTo>
                  <a:lnTo>
                    <a:pt x="3879" y="1917"/>
                  </a:lnTo>
                  <a:lnTo>
                    <a:pt x="4196" y="1917"/>
                  </a:lnTo>
                  <a:lnTo>
                    <a:pt x="4221" y="1487"/>
                  </a:lnTo>
                  <a:lnTo>
                    <a:pt x="4254" y="1917"/>
                  </a:lnTo>
                  <a:lnTo>
                    <a:pt x="4528" y="1917"/>
                  </a:lnTo>
                  <a:lnTo>
                    <a:pt x="4610" y="1917"/>
                  </a:lnTo>
                  <a:lnTo>
                    <a:pt x="5058" y="1917"/>
                  </a:lnTo>
                  <a:lnTo>
                    <a:pt x="5125" y="1917"/>
                  </a:lnTo>
                  <a:lnTo>
                    <a:pt x="5334" y="1917"/>
                  </a:lnTo>
                  <a:lnTo>
                    <a:pt x="5467" y="1917"/>
                  </a:lnTo>
                  <a:lnTo>
                    <a:pt x="6008" y="1917"/>
                  </a:lnTo>
                  <a:lnTo>
                    <a:pt x="6783" y="1917"/>
                  </a:lnTo>
                  <a:lnTo>
                    <a:pt x="7135" y="1553"/>
                  </a:lnTo>
                  <a:lnTo>
                    <a:pt x="7276" y="1917"/>
                  </a:lnTo>
                  <a:lnTo>
                    <a:pt x="7563" y="1917"/>
                  </a:lnTo>
                  <a:lnTo>
                    <a:pt x="7814" y="1917"/>
                  </a:lnTo>
                  <a:lnTo>
                    <a:pt x="8188" y="1917"/>
                  </a:lnTo>
                  <a:lnTo>
                    <a:pt x="8439" y="1917"/>
                  </a:lnTo>
                  <a:lnTo>
                    <a:pt x="8633" y="1917"/>
                  </a:lnTo>
                  <a:lnTo>
                    <a:pt x="8801" y="1917"/>
                  </a:lnTo>
                  <a:lnTo>
                    <a:pt x="8919" y="1917"/>
                  </a:lnTo>
                  <a:lnTo>
                    <a:pt x="9436" y="1917"/>
                  </a:lnTo>
                  <a:lnTo>
                    <a:pt x="9655" y="1688"/>
                  </a:lnTo>
                  <a:lnTo>
                    <a:pt x="9846" y="1917"/>
                  </a:lnTo>
                  <a:lnTo>
                    <a:pt x="10271" y="1917"/>
                  </a:lnTo>
                  <a:lnTo>
                    <a:pt x="10609" y="1917"/>
                  </a:lnTo>
                  <a:lnTo>
                    <a:pt x="10761" y="1708"/>
                  </a:lnTo>
                  <a:lnTo>
                    <a:pt x="11117" y="1917"/>
                  </a:lnTo>
                  <a:lnTo>
                    <a:pt x="11396" y="1711"/>
                  </a:lnTo>
                  <a:lnTo>
                    <a:pt x="11497" y="1917"/>
                  </a:lnTo>
                  <a:close/>
                </a:path>
              </a:pathLst>
            </a:custGeom>
            <a:solidFill>
              <a:srgbClr val="FFB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47"/>
            <p:cNvSpPr>
              <a:spLocks/>
            </p:cNvSpPr>
            <p:nvPr/>
          </p:nvSpPr>
          <p:spPr bwMode="auto">
            <a:xfrm>
              <a:off x="1746251" y="1259731"/>
              <a:ext cx="4149725" cy="692150"/>
            </a:xfrm>
            <a:custGeom>
              <a:avLst/>
              <a:gdLst>
                <a:gd name="T0" fmla="*/ 11497 w 11497"/>
                <a:gd name="T1" fmla="*/ 1917 h 1917"/>
                <a:gd name="T2" fmla="*/ 11396 w 11497"/>
                <a:gd name="T3" fmla="*/ 1711 h 1917"/>
                <a:gd name="T4" fmla="*/ 11117 w 11497"/>
                <a:gd name="T5" fmla="*/ 1917 h 1917"/>
                <a:gd name="T6" fmla="*/ 10761 w 11497"/>
                <a:gd name="T7" fmla="*/ 1708 h 1917"/>
                <a:gd name="T8" fmla="*/ 10609 w 11497"/>
                <a:gd name="T9" fmla="*/ 1917 h 1917"/>
                <a:gd name="T10" fmla="*/ 10271 w 11497"/>
                <a:gd name="T11" fmla="*/ 1917 h 1917"/>
                <a:gd name="T12" fmla="*/ 9846 w 11497"/>
                <a:gd name="T13" fmla="*/ 1917 h 1917"/>
                <a:gd name="T14" fmla="*/ 9655 w 11497"/>
                <a:gd name="T15" fmla="*/ 1688 h 1917"/>
                <a:gd name="T16" fmla="*/ 9436 w 11497"/>
                <a:gd name="T17" fmla="*/ 1917 h 1917"/>
                <a:gd name="T18" fmla="*/ 8919 w 11497"/>
                <a:gd name="T19" fmla="*/ 1917 h 1917"/>
                <a:gd name="T20" fmla="*/ 8801 w 11497"/>
                <a:gd name="T21" fmla="*/ 1917 h 1917"/>
                <a:gd name="T22" fmla="*/ 8633 w 11497"/>
                <a:gd name="T23" fmla="*/ 1917 h 1917"/>
                <a:gd name="T24" fmla="*/ 8439 w 11497"/>
                <a:gd name="T25" fmla="*/ 1917 h 1917"/>
                <a:gd name="T26" fmla="*/ 8188 w 11497"/>
                <a:gd name="T27" fmla="*/ 1917 h 1917"/>
                <a:gd name="T28" fmla="*/ 7814 w 11497"/>
                <a:gd name="T29" fmla="*/ 1917 h 1917"/>
                <a:gd name="T30" fmla="*/ 7563 w 11497"/>
                <a:gd name="T31" fmla="*/ 1917 h 1917"/>
                <a:gd name="T32" fmla="*/ 7276 w 11497"/>
                <a:gd name="T33" fmla="*/ 1917 h 1917"/>
                <a:gd name="T34" fmla="*/ 7135 w 11497"/>
                <a:gd name="T35" fmla="*/ 1553 h 1917"/>
                <a:gd name="T36" fmla="*/ 6783 w 11497"/>
                <a:gd name="T37" fmla="*/ 1917 h 1917"/>
                <a:gd name="T38" fmla="*/ 6008 w 11497"/>
                <a:gd name="T39" fmla="*/ 1917 h 1917"/>
                <a:gd name="T40" fmla="*/ 5467 w 11497"/>
                <a:gd name="T41" fmla="*/ 1917 h 1917"/>
                <a:gd name="T42" fmla="*/ 5334 w 11497"/>
                <a:gd name="T43" fmla="*/ 1917 h 1917"/>
                <a:gd name="T44" fmla="*/ 5125 w 11497"/>
                <a:gd name="T45" fmla="*/ 1917 h 1917"/>
                <a:gd name="T46" fmla="*/ 5058 w 11497"/>
                <a:gd name="T47" fmla="*/ 1917 h 1917"/>
                <a:gd name="T48" fmla="*/ 4610 w 11497"/>
                <a:gd name="T49" fmla="*/ 1917 h 1917"/>
                <a:gd name="T50" fmla="*/ 4528 w 11497"/>
                <a:gd name="T51" fmla="*/ 1917 h 1917"/>
                <a:gd name="T52" fmla="*/ 4254 w 11497"/>
                <a:gd name="T53" fmla="*/ 1917 h 1917"/>
                <a:gd name="T54" fmla="*/ 4221 w 11497"/>
                <a:gd name="T55" fmla="*/ 1487 h 1917"/>
                <a:gd name="T56" fmla="*/ 4196 w 11497"/>
                <a:gd name="T57" fmla="*/ 1917 h 1917"/>
                <a:gd name="T58" fmla="*/ 3879 w 11497"/>
                <a:gd name="T59" fmla="*/ 1917 h 1917"/>
                <a:gd name="T60" fmla="*/ 3546 w 11497"/>
                <a:gd name="T61" fmla="*/ 1336 h 1917"/>
                <a:gd name="T62" fmla="*/ 3477 w 11497"/>
                <a:gd name="T63" fmla="*/ 1703 h 1917"/>
                <a:gd name="T64" fmla="*/ 3151 w 11497"/>
                <a:gd name="T65" fmla="*/ 1545 h 1917"/>
                <a:gd name="T66" fmla="*/ 3100 w 11497"/>
                <a:gd name="T67" fmla="*/ 1917 h 1917"/>
                <a:gd name="T68" fmla="*/ 3017 w 11497"/>
                <a:gd name="T69" fmla="*/ 1389 h 1917"/>
                <a:gd name="T70" fmla="*/ 2844 w 11497"/>
                <a:gd name="T71" fmla="*/ 1917 h 1917"/>
                <a:gd name="T72" fmla="*/ 2766 w 11497"/>
                <a:gd name="T73" fmla="*/ 1917 h 1917"/>
                <a:gd name="T74" fmla="*/ 2611 w 11497"/>
                <a:gd name="T75" fmla="*/ 0 h 1917"/>
                <a:gd name="T76" fmla="*/ 2387 w 11497"/>
                <a:gd name="T77" fmla="*/ 1661 h 1917"/>
                <a:gd name="T78" fmla="*/ 2030 w 11497"/>
                <a:gd name="T79" fmla="*/ 307 h 1917"/>
                <a:gd name="T80" fmla="*/ 1985 w 11497"/>
                <a:gd name="T81" fmla="*/ 1465 h 1917"/>
                <a:gd name="T82" fmla="*/ 1764 w 11497"/>
                <a:gd name="T83" fmla="*/ 1917 h 1917"/>
                <a:gd name="T84" fmla="*/ 1483 w 11497"/>
                <a:gd name="T85" fmla="*/ 844 h 1917"/>
                <a:gd name="T86" fmla="*/ 1359 w 11497"/>
                <a:gd name="T87" fmla="*/ 1168 h 1917"/>
                <a:gd name="T88" fmla="*/ 1053 w 11497"/>
                <a:gd name="T89" fmla="*/ 1917 h 1917"/>
                <a:gd name="T90" fmla="*/ 646 w 11497"/>
                <a:gd name="T91" fmla="*/ 1196 h 1917"/>
                <a:gd name="T92" fmla="*/ 623 w 11497"/>
                <a:gd name="T93" fmla="*/ 1651 h 1917"/>
                <a:gd name="T94" fmla="*/ 606 w 11497"/>
                <a:gd name="T95" fmla="*/ 1917 h 1917"/>
                <a:gd name="T96" fmla="*/ 0 w 11497"/>
                <a:gd name="T97" fmla="*/ 1917 h 1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497" h="1917">
                  <a:moveTo>
                    <a:pt x="11497" y="1917"/>
                  </a:moveTo>
                  <a:lnTo>
                    <a:pt x="11396" y="1711"/>
                  </a:lnTo>
                  <a:lnTo>
                    <a:pt x="11117" y="1917"/>
                  </a:lnTo>
                  <a:lnTo>
                    <a:pt x="10761" y="1708"/>
                  </a:lnTo>
                  <a:lnTo>
                    <a:pt x="10609" y="1917"/>
                  </a:lnTo>
                  <a:lnTo>
                    <a:pt x="10271" y="1917"/>
                  </a:lnTo>
                  <a:lnTo>
                    <a:pt x="9846" y="1917"/>
                  </a:lnTo>
                  <a:lnTo>
                    <a:pt x="9655" y="1688"/>
                  </a:lnTo>
                  <a:lnTo>
                    <a:pt x="9436" y="1917"/>
                  </a:lnTo>
                  <a:lnTo>
                    <a:pt x="8919" y="1917"/>
                  </a:lnTo>
                  <a:lnTo>
                    <a:pt x="8801" y="1917"/>
                  </a:lnTo>
                  <a:lnTo>
                    <a:pt x="8633" y="1917"/>
                  </a:lnTo>
                  <a:lnTo>
                    <a:pt x="8439" y="1917"/>
                  </a:lnTo>
                  <a:lnTo>
                    <a:pt x="8188" y="1917"/>
                  </a:lnTo>
                  <a:lnTo>
                    <a:pt x="7814" y="1917"/>
                  </a:lnTo>
                  <a:lnTo>
                    <a:pt x="7563" y="1917"/>
                  </a:lnTo>
                  <a:lnTo>
                    <a:pt x="7276" y="1917"/>
                  </a:lnTo>
                  <a:lnTo>
                    <a:pt x="7135" y="1553"/>
                  </a:lnTo>
                  <a:lnTo>
                    <a:pt x="6783" y="1917"/>
                  </a:lnTo>
                  <a:lnTo>
                    <a:pt x="6008" y="1917"/>
                  </a:lnTo>
                  <a:lnTo>
                    <a:pt x="5467" y="1917"/>
                  </a:lnTo>
                  <a:lnTo>
                    <a:pt x="5334" y="1917"/>
                  </a:lnTo>
                  <a:lnTo>
                    <a:pt x="5125" y="1917"/>
                  </a:lnTo>
                  <a:lnTo>
                    <a:pt x="5058" y="1917"/>
                  </a:lnTo>
                  <a:lnTo>
                    <a:pt x="4610" y="1917"/>
                  </a:lnTo>
                  <a:lnTo>
                    <a:pt x="4528" y="1917"/>
                  </a:lnTo>
                  <a:lnTo>
                    <a:pt x="4254" y="1917"/>
                  </a:lnTo>
                  <a:lnTo>
                    <a:pt x="4221" y="1487"/>
                  </a:lnTo>
                  <a:lnTo>
                    <a:pt x="4196" y="1917"/>
                  </a:lnTo>
                  <a:lnTo>
                    <a:pt x="3879" y="1917"/>
                  </a:lnTo>
                  <a:lnTo>
                    <a:pt x="3546" y="1336"/>
                  </a:lnTo>
                  <a:lnTo>
                    <a:pt x="3477" y="1703"/>
                  </a:lnTo>
                  <a:lnTo>
                    <a:pt x="3151" y="1545"/>
                  </a:lnTo>
                  <a:lnTo>
                    <a:pt x="3100" y="1917"/>
                  </a:lnTo>
                  <a:lnTo>
                    <a:pt x="3017" y="1389"/>
                  </a:lnTo>
                  <a:lnTo>
                    <a:pt x="2844" y="1917"/>
                  </a:lnTo>
                  <a:lnTo>
                    <a:pt x="2766" y="1917"/>
                  </a:lnTo>
                  <a:lnTo>
                    <a:pt x="2611" y="0"/>
                  </a:lnTo>
                  <a:lnTo>
                    <a:pt x="2387" y="1661"/>
                  </a:lnTo>
                  <a:lnTo>
                    <a:pt x="2030" y="307"/>
                  </a:lnTo>
                  <a:lnTo>
                    <a:pt x="1985" y="1465"/>
                  </a:lnTo>
                  <a:lnTo>
                    <a:pt x="1764" y="1917"/>
                  </a:lnTo>
                  <a:lnTo>
                    <a:pt x="1483" y="844"/>
                  </a:lnTo>
                  <a:lnTo>
                    <a:pt x="1359" y="1168"/>
                  </a:lnTo>
                  <a:lnTo>
                    <a:pt x="1053" y="1917"/>
                  </a:lnTo>
                  <a:lnTo>
                    <a:pt x="646" y="1196"/>
                  </a:lnTo>
                  <a:lnTo>
                    <a:pt x="623" y="1651"/>
                  </a:lnTo>
                  <a:lnTo>
                    <a:pt x="606" y="1917"/>
                  </a:lnTo>
                  <a:lnTo>
                    <a:pt x="0" y="1917"/>
                  </a:lnTo>
                </a:path>
              </a:pathLst>
            </a:custGeom>
            <a:noFill/>
            <a:ln w="17463" cap="rnd">
              <a:solidFill>
                <a:srgbClr val="DD2A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48"/>
            <p:cNvSpPr>
              <a:spLocks/>
            </p:cNvSpPr>
            <p:nvPr/>
          </p:nvSpPr>
          <p:spPr bwMode="auto">
            <a:xfrm>
              <a:off x="5557838" y="1874093"/>
              <a:ext cx="1027113" cy="77788"/>
            </a:xfrm>
            <a:custGeom>
              <a:avLst/>
              <a:gdLst>
                <a:gd name="T0" fmla="*/ 2847 w 2847"/>
                <a:gd name="T1" fmla="*/ 218 h 218"/>
                <a:gd name="T2" fmla="*/ 2846 w 2847"/>
                <a:gd name="T3" fmla="*/ 86 h 218"/>
                <a:gd name="T4" fmla="*/ 2735 w 2847"/>
                <a:gd name="T5" fmla="*/ 217 h 218"/>
                <a:gd name="T6" fmla="*/ 2645 w 2847"/>
                <a:gd name="T7" fmla="*/ 104 h 218"/>
                <a:gd name="T8" fmla="*/ 2549 w 2847"/>
                <a:gd name="T9" fmla="*/ 154 h 218"/>
                <a:gd name="T10" fmla="*/ 2472 w 2847"/>
                <a:gd name="T11" fmla="*/ 121 h 218"/>
                <a:gd name="T12" fmla="*/ 2384 w 2847"/>
                <a:gd name="T13" fmla="*/ 0 h 218"/>
                <a:gd name="T14" fmla="*/ 2288 w 2847"/>
                <a:gd name="T15" fmla="*/ 139 h 218"/>
                <a:gd name="T16" fmla="*/ 2213 w 2847"/>
                <a:gd name="T17" fmla="*/ 176 h 218"/>
                <a:gd name="T18" fmla="*/ 2120 w 2847"/>
                <a:gd name="T19" fmla="*/ 154 h 218"/>
                <a:gd name="T20" fmla="*/ 2045 w 2847"/>
                <a:gd name="T21" fmla="*/ 217 h 218"/>
                <a:gd name="T22" fmla="*/ 1934 w 2847"/>
                <a:gd name="T23" fmla="*/ 217 h 218"/>
                <a:gd name="T24" fmla="*/ 1839 w 2847"/>
                <a:gd name="T25" fmla="*/ 217 h 218"/>
                <a:gd name="T26" fmla="*/ 1766 w 2847"/>
                <a:gd name="T27" fmla="*/ 217 h 218"/>
                <a:gd name="T28" fmla="*/ 1678 w 2847"/>
                <a:gd name="T29" fmla="*/ 217 h 218"/>
                <a:gd name="T30" fmla="*/ 1594 w 2847"/>
                <a:gd name="T31" fmla="*/ 217 h 218"/>
                <a:gd name="T32" fmla="*/ 1497 w 2847"/>
                <a:gd name="T33" fmla="*/ 217 h 218"/>
                <a:gd name="T34" fmla="*/ 1416 w 2847"/>
                <a:gd name="T35" fmla="*/ 217 h 218"/>
                <a:gd name="T36" fmla="*/ 1338 w 2847"/>
                <a:gd name="T37" fmla="*/ 217 h 218"/>
                <a:gd name="T38" fmla="*/ 1228 w 2847"/>
                <a:gd name="T39" fmla="*/ 217 h 218"/>
                <a:gd name="T40" fmla="*/ 1163 w 2847"/>
                <a:gd name="T41" fmla="*/ 217 h 218"/>
                <a:gd name="T42" fmla="*/ 1062 w 2847"/>
                <a:gd name="T43" fmla="*/ 217 h 218"/>
                <a:gd name="T44" fmla="*/ 982 w 2847"/>
                <a:gd name="T45" fmla="*/ 217 h 218"/>
                <a:gd name="T46" fmla="*/ 858 w 2847"/>
                <a:gd name="T47" fmla="*/ 217 h 218"/>
                <a:gd name="T48" fmla="*/ 808 w 2847"/>
                <a:gd name="T49" fmla="*/ 217 h 218"/>
                <a:gd name="T50" fmla="*/ 705 w 2847"/>
                <a:gd name="T51" fmla="*/ 217 h 218"/>
                <a:gd name="T52" fmla="*/ 633 w 2847"/>
                <a:gd name="T53" fmla="*/ 217 h 218"/>
                <a:gd name="T54" fmla="*/ 457 w 2847"/>
                <a:gd name="T55" fmla="*/ 217 h 218"/>
                <a:gd name="T56" fmla="*/ 366 w 2847"/>
                <a:gd name="T57" fmla="*/ 217 h 218"/>
                <a:gd name="T58" fmla="*/ 165 w 2847"/>
                <a:gd name="T59" fmla="*/ 217 h 218"/>
                <a:gd name="T60" fmla="*/ 0 w 2847"/>
                <a:gd name="T61" fmla="*/ 207 h 218"/>
                <a:gd name="T62" fmla="*/ 2847 w 2847"/>
                <a:gd name="T63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47" h="218">
                  <a:moveTo>
                    <a:pt x="2847" y="218"/>
                  </a:moveTo>
                  <a:lnTo>
                    <a:pt x="2846" y="86"/>
                  </a:lnTo>
                  <a:lnTo>
                    <a:pt x="2735" y="217"/>
                  </a:lnTo>
                  <a:lnTo>
                    <a:pt x="2645" y="104"/>
                  </a:lnTo>
                  <a:lnTo>
                    <a:pt x="2549" y="154"/>
                  </a:lnTo>
                  <a:lnTo>
                    <a:pt x="2472" y="121"/>
                  </a:lnTo>
                  <a:lnTo>
                    <a:pt x="2384" y="0"/>
                  </a:lnTo>
                  <a:lnTo>
                    <a:pt x="2288" y="139"/>
                  </a:lnTo>
                  <a:lnTo>
                    <a:pt x="2213" y="176"/>
                  </a:lnTo>
                  <a:lnTo>
                    <a:pt x="2120" y="154"/>
                  </a:lnTo>
                  <a:lnTo>
                    <a:pt x="2045" y="217"/>
                  </a:lnTo>
                  <a:lnTo>
                    <a:pt x="1934" y="217"/>
                  </a:lnTo>
                  <a:lnTo>
                    <a:pt x="1839" y="217"/>
                  </a:lnTo>
                  <a:lnTo>
                    <a:pt x="1766" y="217"/>
                  </a:lnTo>
                  <a:lnTo>
                    <a:pt x="1678" y="217"/>
                  </a:lnTo>
                  <a:lnTo>
                    <a:pt x="1594" y="217"/>
                  </a:lnTo>
                  <a:lnTo>
                    <a:pt x="1497" y="217"/>
                  </a:lnTo>
                  <a:lnTo>
                    <a:pt x="1416" y="217"/>
                  </a:lnTo>
                  <a:lnTo>
                    <a:pt x="1338" y="217"/>
                  </a:lnTo>
                  <a:lnTo>
                    <a:pt x="1228" y="217"/>
                  </a:lnTo>
                  <a:lnTo>
                    <a:pt x="1163" y="217"/>
                  </a:lnTo>
                  <a:lnTo>
                    <a:pt x="1062" y="217"/>
                  </a:lnTo>
                  <a:lnTo>
                    <a:pt x="982" y="217"/>
                  </a:lnTo>
                  <a:lnTo>
                    <a:pt x="858" y="217"/>
                  </a:lnTo>
                  <a:lnTo>
                    <a:pt x="808" y="217"/>
                  </a:lnTo>
                  <a:lnTo>
                    <a:pt x="705" y="217"/>
                  </a:lnTo>
                  <a:lnTo>
                    <a:pt x="633" y="217"/>
                  </a:lnTo>
                  <a:lnTo>
                    <a:pt x="457" y="217"/>
                  </a:lnTo>
                  <a:lnTo>
                    <a:pt x="366" y="217"/>
                  </a:lnTo>
                  <a:lnTo>
                    <a:pt x="165" y="217"/>
                  </a:lnTo>
                  <a:lnTo>
                    <a:pt x="0" y="207"/>
                  </a:lnTo>
                  <a:lnTo>
                    <a:pt x="2847" y="218"/>
                  </a:lnTo>
                  <a:close/>
                </a:path>
              </a:pathLst>
            </a:custGeom>
            <a:solidFill>
              <a:srgbClr val="FFB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49"/>
            <p:cNvSpPr>
              <a:spLocks/>
            </p:cNvSpPr>
            <p:nvPr/>
          </p:nvSpPr>
          <p:spPr bwMode="auto">
            <a:xfrm>
              <a:off x="5557838" y="1874093"/>
              <a:ext cx="1027113" cy="77788"/>
            </a:xfrm>
            <a:custGeom>
              <a:avLst/>
              <a:gdLst>
                <a:gd name="T0" fmla="*/ 2846 w 2846"/>
                <a:gd name="T1" fmla="*/ 86 h 217"/>
                <a:gd name="T2" fmla="*/ 2735 w 2846"/>
                <a:gd name="T3" fmla="*/ 217 h 217"/>
                <a:gd name="T4" fmla="*/ 2645 w 2846"/>
                <a:gd name="T5" fmla="*/ 104 h 217"/>
                <a:gd name="T6" fmla="*/ 2549 w 2846"/>
                <a:gd name="T7" fmla="*/ 154 h 217"/>
                <a:gd name="T8" fmla="*/ 2472 w 2846"/>
                <a:gd name="T9" fmla="*/ 121 h 217"/>
                <a:gd name="T10" fmla="*/ 2384 w 2846"/>
                <a:gd name="T11" fmla="*/ 0 h 217"/>
                <a:gd name="T12" fmla="*/ 2288 w 2846"/>
                <a:gd name="T13" fmla="*/ 139 h 217"/>
                <a:gd name="T14" fmla="*/ 2213 w 2846"/>
                <a:gd name="T15" fmla="*/ 176 h 217"/>
                <a:gd name="T16" fmla="*/ 2120 w 2846"/>
                <a:gd name="T17" fmla="*/ 154 h 217"/>
                <a:gd name="T18" fmla="*/ 2045 w 2846"/>
                <a:gd name="T19" fmla="*/ 217 h 217"/>
                <a:gd name="T20" fmla="*/ 1934 w 2846"/>
                <a:gd name="T21" fmla="*/ 217 h 217"/>
                <a:gd name="T22" fmla="*/ 1839 w 2846"/>
                <a:gd name="T23" fmla="*/ 217 h 217"/>
                <a:gd name="T24" fmla="*/ 1766 w 2846"/>
                <a:gd name="T25" fmla="*/ 217 h 217"/>
                <a:gd name="T26" fmla="*/ 1678 w 2846"/>
                <a:gd name="T27" fmla="*/ 217 h 217"/>
                <a:gd name="T28" fmla="*/ 1594 w 2846"/>
                <a:gd name="T29" fmla="*/ 217 h 217"/>
                <a:gd name="T30" fmla="*/ 1497 w 2846"/>
                <a:gd name="T31" fmla="*/ 217 h 217"/>
                <a:gd name="T32" fmla="*/ 1416 w 2846"/>
                <a:gd name="T33" fmla="*/ 217 h 217"/>
                <a:gd name="T34" fmla="*/ 1338 w 2846"/>
                <a:gd name="T35" fmla="*/ 217 h 217"/>
                <a:gd name="T36" fmla="*/ 1228 w 2846"/>
                <a:gd name="T37" fmla="*/ 217 h 217"/>
                <a:gd name="T38" fmla="*/ 1163 w 2846"/>
                <a:gd name="T39" fmla="*/ 217 h 217"/>
                <a:gd name="T40" fmla="*/ 1062 w 2846"/>
                <a:gd name="T41" fmla="*/ 217 h 217"/>
                <a:gd name="T42" fmla="*/ 982 w 2846"/>
                <a:gd name="T43" fmla="*/ 217 h 217"/>
                <a:gd name="T44" fmla="*/ 858 w 2846"/>
                <a:gd name="T45" fmla="*/ 217 h 217"/>
                <a:gd name="T46" fmla="*/ 808 w 2846"/>
                <a:gd name="T47" fmla="*/ 217 h 217"/>
                <a:gd name="T48" fmla="*/ 705 w 2846"/>
                <a:gd name="T49" fmla="*/ 217 h 217"/>
                <a:gd name="T50" fmla="*/ 633 w 2846"/>
                <a:gd name="T51" fmla="*/ 217 h 217"/>
                <a:gd name="T52" fmla="*/ 457 w 2846"/>
                <a:gd name="T53" fmla="*/ 217 h 217"/>
                <a:gd name="T54" fmla="*/ 366 w 2846"/>
                <a:gd name="T55" fmla="*/ 217 h 217"/>
                <a:gd name="T56" fmla="*/ 165 w 2846"/>
                <a:gd name="T57" fmla="*/ 217 h 217"/>
                <a:gd name="T58" fmla="*/ 0 w 2846"/>
                <a:gd name="T59" fmla="*/ 20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6" h="217">
                  <a:moveTo>
                    <a:pt x="2846" y="86"/>
                  </a:moveTo>
                  <a:lnTo>
                    <a:pt x="2735" y="217"/>
                  </a:lnTo>
                  <a:lnTo>
                    <a:pt x="2645" y="104"/>
                  </a:lnTo>
                  <a:lnTo>
                    <a:pt x="2549" y="154"/>
                  </a:lnTo>
                  <a:lnTo>
                    <a:pt x="2472" y="121"/>
                  </a:lnTo>
                  <a:lnTo>
                    <a:pt x="2384" y="0"/>
                  </a:lnTo>
                  <a:lnTo>
                    <a:pt x="2288" y="139"/>
                  </a:lnTo>
                  <a:lnTo>
                    <a:pt x="2213" y="176"/>
                  </a:lnTo>
                  <a:lnTo>
                    <a:pt x="2120" y="154"/>
                  </a:lnTo>
                  <a:lnTo>
                    <a:pt x="2045" y="217"/>
                  </a:lnTo>
                  <a:lnTo>
                    <a:pt x="1934" y="217"/>
                  </a:lnTo>
                  <a:lnTo>
                    <a:pt x="1839" y="217"/>
                  </a:lnTo>
                  <a:lnTo>
                    <a:pt x="1766" y="217"/>
                  </a:lnTo>
                  <a:lnTo>
                    <a:pt x="1678" y="217"/>
                  </a:lnTo>
                  <a:lnTo>
                    <a:pt x="1594" y="217"/>
                  </a:lnTo>
                  <a:lnTo>
                    <a:pt x="1497" y="217"/>
                  </a:lnTo>
                  <a:lnTo>
                    <a:pt x="1416" y="217"/>
                  </a:lnTo>
                  <a:lnTo>
                    <a:pt x="1338" y="217"/>
                  </a:lnTo>
                  <a:lnTo>
                    <a:pt x="1228" y="217"/>
                  </a:lnTo>
                  <a:lnTo>
                    <a:pt x="1163" y="217"/>
                  </a:lnTo>
                  <a:lnTo>
                    <a:pt x="1062" y="217"/>
                  </a:lnTo>
                  <a:lnTo>
                    <a:pt x="982" y="217"/>
                  </a:lnTo>
                  <a:lnTo>
                    <a:pt x="858" y="217"/>
                  </a:lnTo>
                  <a:lnTo>
                    <a:pt x="808" y="217"/>
                  </a:lnTo>
                  <a:lnTo>
                    <a:pt x="705" y="217"/>
                  </a:lnTo>
                  <a:lnTo>
                    <a:pt x="633" y="217"/>
                  </a:lnTo>
                  <a:lnTo>
                    <a:pt x="457" y="217"/>
                  </a:lnTo>
                  <a:lnTo>
                    <a:pt x="366" y="217"/>
                  </a:lnTo>
                  <a:lnTo>
                    <a:pt x="165" y="217"/>
                  </a:lnTo>
                  <a:lnTo>
                    <a:pt x="0" y="207"/>
                  </a:lnTo>
                </a:path>
              </a:pathLst>
            </a:custGeom>
            <a:noFill/>
            <a:ln w="17463" cap="rnd">
              <a:solidFill>
                <a:srgbClr val="DD2A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50"/>
            <p:cNvSpPr>
              <a:spLocks noEditPoints="1"/>
            </p:cNvSpPr>
            <p:nvPr/>
          </p:nvSpPr>
          <p:spPr bwMode="auto">
            <a:xfrm>
              <a:off x="1357313" y="1951881"/>
              <a:ext cx="6345238" cy="180975"/>
            </a:xfrm>
            <a:custGeom>
              <a:avLst/>
              <a:gdLst>
                <a:gd name="T0" fmla="*/ 0 w 17586"/>
                <a:gd name="T1" fmla="*/ 503 h 503"/>
                <a:gd name="T2" fmla="*/ 1759 w 17586"/>
                <a:gd name="T3" fmla="*/ 503 h 503"/>
                <a:gd name="T4" fmla="*/ 3518 w 17586"/>
                <a:gd name="T5" fmla="*/ 503 h 503"/>
                <a:gd name="T6" fmla="*/ 5276 w 17586"/>
                <a:gd name="T7" fmla="*/ 503 h 503"/>
                <a:gd name="T8" fmla="*/ 7034 w 17586"/>
                <a:gd name="T9" fmla="*/ 503 h 503"/>
                <a:gd name="T10" fmla="*/ 8793 w 17586"/>
                <a:gd name="T11" fmla="*/ 503 h 503"/>
                <a:gd name="T12" fmla="*/ 10552 w 17586"/>
                <a:gd name="T13" fmla="*/ 503 h 503"/>
                <a:gd name="T14" fmla="*/ 12311 w 17586"/>
                <a:gd name="T15" fmla="*/ 503 h 503"/>
                <a:gd name="T16" fmla="*/ 14069 w 17586"/>
                <a:gd name="T17" fmla="*/ 503 h 503"/>
                <a:gd name="T18" fmla="*/ 15827 w 17586"/>
                <a:gd name="T19" fmla="*/ 503 h 503"/>
                <a:gd name="T20" fmla="*/ 17586 w 17586"/>
                <a:gd name="T21" fmla="*/ 503 h 503"/>
                <a:gd name="T22" fmla="*/ 352 w 17586"/>
                <a:gd name="T23" fmla="*/ 251 h 503"/>
                <a:gd name="T24" fmla="*/ 703 w 17586"/>
                <a:gd name="T25" fmla="*/ 251 h 503"/>
                <a:gd name="T26" fmla="*/ 1231 w 17586"/>
                <a:gd name="T27" fmla="*/ 251 h 503"/>
                <a:gd name="T28" fmla="*/ 1583 w 17586"/>
                <a:gd name="T29" fmla="*/ 251 h 503"/>
                <a:gd name="T30" fmla="*/ 2110 w 17586"/>
                <a:gd name="T31" fmla="*/ 251 h 503"/>
                <a:gd name="T32" fmla="*/ 2462 w 17586"/>
                <a:gd name="T33" fmla="*/ 251 h 503"/>
                <a:gd name="T34" fmla="*/ 2989 w 17586"/>
                <a:gd name="T35" fmla="*/ 251 h 503"/>
                <a:gd name="T36" fmla="*/ 3342 w 17586"/>
                <a:gd name="T37" fmla="*/ 251 h 503"/>
                <a:gd name="T38" fmla="*/ 3869 w 17586"/>
                <a:gd name="T39" fmla="*/ 251 h 503"/>
                <a:gd name="T40" fmla="*/ 4221 w 17586"/>
                <a:gd name="T41" fmla="*/ 251 h 503"/>
                <a:gd name="T42" fmla="*/ 4748 w 17586"/>
                <a:gd name="T43" fmla="*/ 251 h 503"/>
                <a:gd name="T44" fmla="*/ 5100 w 17586"/>
                <a:gd name="T45" fmla="*/ 251 h 503"/>
                <a:gd name="T46" fmla="*/ 5628 w 17586"/>
                <a:gd name="T47" fmla="*/ 251 h 503"/>
                <a:gd name="T48" fmla="*/ 5980 w 17586"/>
                <a:gd name="T49" fmla="*/ 251 h 503"/>
                <a:gd name="T50" fmla="*/ 6507 w 17586"/>
                <a:gd name="T51" fmla="*/ 251 h 503"/>
                <a:gd name="T52" fmla="*/ 6858 w 17586"/>
                <a:gd name="T53" fmla="*/ 251 h 503"/>
                <a:gd name="T54" fmla="*/ 7386 w 17586"/>
                <a:gd name="T55" fmla="*/ 251 h 503"/>
                <a:gd name="T56" fmla="*/ 7738 w 17586"/>
                <a:gd name="T57" fmla="*/ 251 h 503"/>
                <a:gd name="T58" fmla="*/ 8266 w 17586"/>
                <a:gd name="T59" fmla="*/ 251 h 503"/>
                <a:gd name="T60" fmla="*/ 8617 w 17586"/>
                <a:gd name="T61" fmla="*/ 251 h 503"/>
                <a:gd name="T62" fmla="*/ 9145 w 17586"/>
                <a:gd name="T63" fmla="*/ 251 h 503"/>
                <a:gd name="T64" fmla="*/ 9496 w 17586"/>
                <a:gd name="T65" fmla="*/ 251 h 503"/>
                <a:gd name="T66" fmla="*/ 10024 w 17586"/>
                <a:gd name="T67" fmla="*/ 251 h 503"/>
                <a:gd name="T68" fmla="*/ 10376 w 17586"/>
                <a:gd name="T69" fmla="*/ 251 h 503"/>
                <a:gd name="T70" fmla="*/ 10903 w 17586"/>
                <a:gd name="T71" fmla="*/ 251 h 503"/>
                <a:gd name="T72" fmla="*/ 11255 w 17586"/>
                <a:gd name="T73" fmla="*/ 251 h 503"/>
                <a:gd name="T74" fmla="*/ 11782 w 17586"/>
                <a:gd name="T75" fmla="*/ 251 h 503"/>
                <a:gd name="T76" fmla="*/ 12134 w 17586"/>
                <a:gd name="T77" fmla="*/ 251 h 503"/>
                <a:gd name="T78" fmla="*/ 12662 w 17586"/>
                <a:gd name="T79" fmla="*/ 251 h 503"/>
                <a:gd name="T80" fmla="*/ 13014 w 17586"/>
                <a:gd name="T81" fmla="*/ 251 h 503"/>
                <a:gd name="T82" fmla="*/ 13541 w 17586"/>
                <a:gd name="T83" fmla="*/ 251 h 503"/>
                <a:gd name="T84" fmla="*/ 13893 w 17586"/>
                <a:gd name="T85" fmla="*/ 251 h 503"/>
                <a:gd name="T86" fmla="*/ 14421 w 17586"/>
                <a:gd name="T87" fmla="*/ 251 h 503"/>
                <a:gd name="T88" fmla="*/ 14773 w 17586"/>
                <a:gd name="T89" fmla="*/ 251 h 503"/>
                <a:gd name="T90" fmla="*/ 15300 w 17586"/>
                <a:gd name="T91" fmla="*/ 251 h 503"/>
                <a:gd name="T92" fmla="*/ 15652 w 17586"/>
                <a:gd name="T93" fmla="*/ 251 h 503"/>
                <a:gd name="T94" fmla="*/ 16179 w 17586"/>
                <a:gd name="T95" fmla="*/ 251 h 503"/>
                <a:gd name="T96" fmla="*/ 16531 w 17586"/>
                <a:gd name="T97" fmla="*/ 251 h 503"/>
                <a:gd name="T98" fmla="*/ 17059 w 17586"/>
                <a:gd name="T99" fmla="*/ 251 h 503"/>
                <a:gd name="T100" fmla="*/ 17410 w 17586"/>
                <a:gd name="T101" fmla="*/ 251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586" h="503">
                  <a:moveTo>
                    <a:pt x="0" y="0"/>
                  </a:moveTo>
                  <a:lnTo>
                    <a:pt x="17586" y="0"/>
                  </a:lnTo>
                  <a:moveTo>
                    <a:pt x="0" y="0"/>
                  </a:moveTo>
                  <a:lnTo>
                    <a:pt x="0" y="503"/>
                  </a:lnTo>
                  <a:moveTo>
                    <a:pt x="879" y="0"/>
                  </a:moveTo>
                  <a:lnTo>
                    <a:pt x="879" y="503"/>
                  </a:lnTo>
                  <a:moveTo>
                    <a:pt x="1759" y="0"/>
                  </a:moveTo>
                  <a:lnTo>
                    <a:pt x="1759" y="503"/>
                  </a:lnTo>
                  <a:moveTo>
                    <a:pt x="2638" y="0"/>
                  </a:moveTo>
                  <a:lnTo>
                    <a:pt x="2638" y="503"/>
                  </a:lnTo>
                  <a:moveTo>
                    <a:pt x="3518" y="0"/>
                  </a:moveTo>
                  <a:lnTo>
                    <a:pt x="3518" y="503"/>
                  </a:lnTo>
                  <a:moveTo>
                    <a:pt x="4397" y="0"/>
                  </a:moveTo>
                  <a:lnTo>
                    <a:pt x="4397" y="503"/>
                  </a:lnTo>
                  <a:moveTo>
                    <a:pt x="5276" y="0"/>
                  </a:moveTo>
                  <a:lnTo>
                    <a:pt x="5276" y="503"/>
                  </a:lnTo>
                  <a:moveTo>
                    <a:pt x="6155" y="0"/>
                  </a:moveTo>
                  <a:lnTo>
                    <a:pt x="6155" y="503"/>
                  </a:lnTo>
                  <a:moveTo>
                    <a:pt x="7034" y="0"/>
                  </a:moveTo>
                  <a:lnTo>
                    <a:pt x="7034" y="503"/>
                  </a:lnTo>
                  <a:moveTo>
                    <a:pt x="7914" y="0"/>
                  </a:moveTo>
                  <a:lnTo>
                    <a:pt x="7914" y="503"/>
                  </a:lnTo>
                  <a:moveTo>
                    <a:pt x="8793" y="0"/>
                  </a:moveTo>
                  <a:lnTo>
                    <a:pt x="8793" y="503"/>
                  </a:lnTo>
                  <a:moveTo>
                    <a:pt x="9672" y="0"/>
                  </a:moveTo>
                  <a:lnTo>
                    <a:pt x="9672" y="503"/>
                  </a:lnTo>
                  <a:moveTo>
                    <a:pt x="10552" y="0"/>
                  </a:moveTo>
                  <a:lnTo>
                    <a:pt x="10552" y="503"/>
                  </a:lnTo>
                  <a:moveTo>
                    <a:pt x="11431" y="0"/>
                  </a:moveTo>
                  <a:lnTo>
                    <a:pt x="11431" y="503"/>
                  </a:lnTo>
                  <a:moveTo>
                    <a:pt x="12311" y="0"/>
                  </a:moveTo>
                  <a:lnTo>
                    <a:pt x="12311" y="503"/>
                  </a:lnTo>
                  <a:moveTo>
                    <a:pt x="13190" y="0"/>
                  </a:moveTo>
                  <a:lnTo>
                    <a:pt x="13190" y="503"/>
                  </a:lnTo>
                  <a:moveTo>
                    <a:pt x="14069" y="0"/>
                  </a:moveTo>
                  <a:lnTo>
                    <a:pt x="14069" y="503"/>
                  </a:lnTo>
                  <a:moveTo>
                    <a:pt x="14948" y="0"/>
                  </a:moveTo>
                  <a:lnTo>
                    <a:pt x="14948" y="503"/>
                  </a:lnTo>
                  <a:moveTo>
                    <a:pt x="15827" y="0"/>
                  </a:moveTo>
                  <a:lnTo>
                    <a:pt x="15827" y="503"/>
                  </a:lnTo>
                  <a:moveTo>
                    <a:pt x="16707" y="0"/>
                  </a:moveTo>
                  <a:lnTo>
                    <a:pt x="16707" y="503"/>
                  </a:lnTo>
                  <a:moveTo>
                    <a:pt x="17586" y="0"/>
                  </a:moveTo>
                  <a:lnTo>
                    <a:pt x="17586" y="503"/>
                  </a:lnTo>
                  <a:moveTo>
                    <a:pt x="176" y="0"/>
                  </a:moveTo>
                  <a:lnTo>
                    <a:pt x="176" y="251"/>
                  </a:lnTo>
                  <a:moveTo>
                    <a:pt x="352" y="0"/>
                  </a:moveTo>
                  <a:lnTo>
                    <a:pt x="352" y="251"/>
                  </a:lnTo>
                  <a:moveTo>
                    <a:pt x="527" y="0"/>
                  </a:moveTo>
                  <a:lnTo>
                    <a:pt x="527" y="251"/>
                  </a:lnTo>
                  <a:moveTo>
                    <a:pt x="703" y="0"/>
                  </a:moveTo>
                  <a:lnTo>
                    <a:pt x="703" y="251"/>
                  </a:lnTo>
                  <a:moveTo>
                    <a:pt x="1056" y="0"/>
                  </a:moveTo>
                  <a:lnTo>
                    <a:pt x="1056" y="251"/>
                  </a:lnTo>
                  <a:moveTo>
                    <a:pt x="1231" y="0"/>
                  </a:moveTo>
                  <a:lnTo>
                    <a:pt x="1231" y="251"/>
                  </a:lnTo>
                  <a:moveTo>
                    <a:pt x="1407" y="0"/>
                  </a:moveTo>
                  <a:lnTo>
                    <a:pt x="1407" y="251"/>
                  </a:lnTo>
                  <a:moveTo>
                    <a:pt x="1583" y="0"/>
                  </a:moveTo>
                  <a:lnTo>
                    <a:pt x="1583" y="251"/>
                  </a:lnTo>
                  <a:moveTo>
                    <a:pt x="1935" y="0"/>
                  </a:moveTo>
                  <a:lnTo>
                    <a:pt x="1935" y="251"/>
                  </a:lnTo>
                  <a:moveTo>
                    <a:pt x="2110" y="0"/>
                  </a:moveTo>
                  <a:lnTo>
                    <a:pt x="2110" y="251"/>
                  </a:lnTo>
                  <a:moveTo>
                    <a:pt x="2286" y="0"/>
                  </a:moveTo>
                  <a:lnTo>
                    <a:pt x="2286" y="251"/>
                  </a:lnTo>
                  <a:moveTo>
                    <a:pt x="2462" y="0"/>
                  </a:moveTo>
                  <a:lnTo>
                    <a:pt x="2462" y="251"/>
                  </a:lnTo>
                  <a:moveTo>
                    <a:pt x="2814" y="0"/>
                  </a:moveTo>
                  <a:lnTo>
                    <a:pt x="2814" y="251"/>
                  </a:lnTo>
                  <a:moveTo>
                    <a:pt x="2989" y="0"/>
                  </a:moveTo>
                  <a:lnTo>
                    <a:pt x="2989" y="251"/>
                  </a:lnTo>
                  <a:moveTo>
                    <a:pt x="3165" y="0"/>
                  </a:moveTo>
                  <a:lnTo>
                    <a:pt x="3165" y="251"/>
                  </a:lnTo>
                  <a:moveTo>
                    <a:pt x="3342" y="0"/>
                  </a:moveTo>
                  <a:lnTo>
                    <a:pt x="3342" y="251"/>
                  </a:lnTo>
                  <a:moveTo>
                    <a:pt x="3693" y="0"/>
                  </a:moveTo>
                  <a:lnTo>
                    <a:pt x="3693" y="251"/>
                  </a:lnTo>
                  <a:moveTo>
                    <a:pt x="3869" y="0"/>
                  </a:moveTo>
                  <a:lnTo>
                    <a:pt x="3869" y="251"/>
                  </a:lnTo>
                  <a:moveTo>
                    <a:pt x="4045" y="0"/>
                  </a:moveTo>
                  <a:lnTo>
                    <a:pt x="4045" y="251"/>
                  </a:lnTo>
                  <a:moveTo>
                    <a:pt x="4221" y="0"/>
                  </a:moveTo>
                  <a:lnTo>
                    <a:pt x="4221" y="251"/>
                  </a:lnTo>
                  <a:moveTo>
                    <a:pt x="4572" y="0"/>
                  </a:moveTo>
                  <a:lnTo>
                    <a:pt x="4572" y="251"/>
                  </a:lnTo>
                  <a:moveTo>
                    <a:pt x="4748" y="0"/>
                  </a:moveTo>
                  <a:lnTo>
                    <a:pt x="4748" y="251"/>
                  </a:lnTo>
                  <a:moveTo>
                    <a:pt x="4924" y="0"/>
                  </a:moveTo>
                  <a:lnTo>
                    <a:pt x="4924" y="251"/>
                  </a:lnTo>
                  <a:moveTo>
                    <a:pt x="5100" y="0"/>
                  </a:moveTo>
                  <a:lnTo>
                    <a:pt x="5100" y="251"/>
                  </a:lnTo>
                  <a:moveTo>
                    <a:pt x="5451" y="0"/>
                  </a:moveTo>
                  <a:lnTo>
                    <a:pt x="5451" y="251"/>
                  </a:lnTo>
                  <a:moveTo>
                    <a:pt x="5628" y="0"/>
                  </a:moveTo>
                  <a:lnTo>
                    <a:pt x="5628" y="251"/>
                  </a:lnTo>
                  <a:moveTo>
                    <a:pt x="5804" y="0"/>
                  </a:moveTo>
                  <a:lnTo>
                    <a:pt x="5804" y="251"/>
                  </a:lnTo>
                  <a:moveTo>
                    <a:pt x="5980" y="0"/>
                  </a:moveTo>
                  <a:lnTo>
                    <a:pt x="5980" y="251"/>
                  </a:lnTo>
                  <a:moveTo>
                    <a:pt x="6331" y="0"/>
                  </a:moveTo>
                  <a:lnTo>
                    <a:pt x="6331" y="251"/>
                  </a:lnTo>
                  <a:moveTo>
                    <a:pt x="6507" y="0"/>
                  </a:moveTo>
                  <a:lnTo>
                    <a:pt x="6507" y="251"/>
                  </a:lnTo>
                  <a:moveTo>
                    <a:pt x="6683" y="0"/>
                  </a:moveTo>
                  <a:lnTo>
                    <a:pt x="6683" y="251"/>
                  </a:lnTo>
                  <a:moveTo>
                    <a:pt x="6858" y="0"/>
                  </a:moveTo>
                  <a:lnTo>
                    <a:pt x="6858" y="251"/>
                  </a:lnTo>
                  <a:moveTo>
                    <a:pt x="7210" y="0"/>
                  </a:moveTo>
                  <a:lnTo>
                    <a:pt x="7210" y="251"/>
                  </a:lnTo>
                  <a:moveTo>
                    <a:pt x="7386" y="0"/>
                  </a:moveTo>
                  <a:lnTo>
                    <a:pt x="7386" y="251"/>
                  </a:lnTo>
                  <a:moveTo>
                    <a:pt x="7562" y="0"/>
                  </a:moveTo>
                  <a:lnTo>
                    <a:pt x="7562" y="251"/>
                  </a:lnTo>
                  <a:moveTo>
                    <a:pt x="7738" y="0"/>
                  </a:moveTo>
                  <a:lnTo>
                    <a:pt x="7738" y="251"/>
                  </a:lnTo>
                  <a:moveTo>
                    <a:pt x="8090" y="0"/>
                  </a:moveTo>
                  <a:lnTo>
                    <a:pt x="8090" y="251"/>
                  </a:lnTo>
                  <a:moveTo>
                    <a:pt x="8266" y="0"/>
                  </a:moveTo>
                  <a:lnTo>
                    <a:pt x="8266" y="251"/>
                  </a:lnTo>
                  <a:moveTo>
                    <a:pt x="8441" y="0"/>
                  </a:moveTo>
                  <a:lnTo>
                    <a:pt x="8441" y="251"/>
                  </a:lnTo>
                  <a:moveTo>
                    <a:pt x="8617" y="0"/>
                  </a:moveTo>
                  <a:lnTo>
                    <a:pt x="8617" y="251"/>
                  </a:lnTo>
                  <a:moveTo>
                    <a:pt x="8969" y="0"/>
                  </a:moveTo>
                  <a:lnTo>
                    <a:pt x="8969" y="251"/>
                  </a:lnTo>
                  <a:moveTo>
                    <a:pt x="9145" y="0"/>
                  </a:moveTo>
                  <a:lnTo>
                    <a:pt x="9145" y="251"/>
                  </a:lnTo>
                  <a:moveTo>
                    <a:pt x="9320" y="0"/>
                  </a:moveTo>
                  <a:lnTo>
                    <a:pt x="9320" y="251"/>
                  </a:lnTo>
                  <a:moveTo>
                    <a:pt x="9496" y="0"/>
                  </a:moveTo>
                  <a:lnTo>
                    <a:pt x="9496" y="251"/>
                  </a:lnTo>
                  <a:moveTo>
                    <a:pt x="9848" y="0"/>
                  </a:moveTo>
                  <a:lnTo>
                    <a:pt x="9848" y="251"/>
                  </a:lnTo>
                  <a:moveTo>
                    <a:pt x="10024" y="0"/>
                  </a:moveTo>
                  <a:lnTo>
                    <a:pt x="10024" y="251"/>
                  </a:lnTo>
                  <a:moveTo>
                    <a:pt x="10200" y="0"/>
                  </a:moveTo>
                  <a:lnTo>
                    <a:pt x="10200" y="251"/>
                  </a:lnTo>
                  <a:moveTo>
                    <a:pt x="10376" y="0"/>
                  </a:moveTo>
                  <a:lnTo>
                    <a:pt x="10376" y="251"/>
                  </a:lnTo>
                  <a:moveTo>
                    <a:pt x="10728" y="0"/>
                  </a:moveTo>
                  <a:lnTo>
                    <a:pt x="10728" y="251"/>
                  </a:lnTo>
                  <a:moveTo>
                    <a:pt x="10903" y="0"/>
                  </a:moveTo>
                  <a:lnTo>
                    <a:pt x="10903" y="251"/>
                  </a:lnTo>
                  <a:moveTo>
                    <a:pt x="11079" y="0"/>
                  </a:moveTo>
                  <a:lnTo>
                    <a:pt x="11079" y="251"/>
                  </a:lnTo>
                  <a:moveTo>
                    <a:pt x="11255" y="0"/>
                  </a:moveTo>
                  <a:lnTo>
                    <a:pt x="11255" y="251"/>
                  </a:lnTo>
                  <a:moveTo>
                    <a:pt x="11607" y="0"/>
                  </a:moveTo>
                  <a:lnTo>
                    <a:pt x="11607" y="251"/>
                  </a:lnTo>
                  <a:moveTo>
                    <a:pt x="11782" y="0"/>
                  </a:moveTo>
                  <a:lnTo>
                    <a:pt x="11782" y="251"/>
                  </a:lnTo>
                  <a:moveTo>
                    <a:pt x="11958" y="0"/>
                  </a:moveTo>
                  <a:lnTo>
                    <a:pt x="11958" y="251"/>
                  </a:lnTo>
                  <a:moveTo>
                    <a:pt x="12134" y="0"/>
                  </a:moveTo>
                  <a:lnTo>
                    <a:pt x="12134" y="251"/>
                  </a:lnTo>
                  <a:moveTo>
                    <a:pt x="12486" y="0"/>
                  </a:moveTo>
                  <a:lnTo>
                    <a:pt x="12486" y="251"/>
                  </a:lnTo>
                  <a:moveTo>
                    <a:pt x="12662" y="0"/>
                  </a:moveTo>
                  <a:lnTo>
                    <a:pt x="12662" y="251"/>
                  </a:lnTo>
                  <a:moveTo>
                    <a:pt x="12838" y="0"/>
                  </a:moveTo>
                  <a:lnTo>
                    <a:pt x="12838" y="251"/>
                  </a:lnTo>
                  <a:moveTo>
                    <a:pt x="13014" y="0"/>
                  </a:moveTo>
                  <a:lnTo>
                    <a:pt x="13014" y="251"/>
                  </a:lnTo>
                  <a:moveTo>
                    <a:pt x="13365" y="0"/>
                  </a:moveTo>
                  <a:lnTo>
                    <a:pt x="13365" y="251"/>
                  </a:lnTo>
                  <a:moveTo>
                    <a:pt x="13541" y="0"/>
                  </a:moveTo>
                  <a:lnTo>
                    <a:pt x="13541" y="251"/>
                  </a:lnTo>
                  <a:moveTo>
                    <a:pt x="13717" y="0"/>
                  </a:moveTo>
                  <a:lnTo>
                    <a:pt x="13717" y="251"/>
                  </a:lnTo>
                  <a:moveTo>
                    <a:pt x="13893" y="0"/>
                  </a:moveTo>
                  <a:lnTo>
                    <a:pt x="13893" y="251"/>
                  </a:lnTo>
                  <a:moveTo>
                    <a:pt x="14244" y="0"/>
                  </a:moveTo>
                  <a:lnTo>
                    <a:pt x="14244" y="251"/>
                  </a:lnTo>
                  <a:moveTo>
                    <a:pt x="14421" y="0"/>
                  </a:moveTo>
                  <a:lnTo>
                    <a:pt x="14421" y="251"/>
                  </a:lnTo>
                  <a:moveTo>
                    <a:pt x="14597" y="0"/>
                  </a:moveTo>
                  <a:lnTo>
                    <a:pt x="14597" y="251"/>
                  </a:lnTo>
                  <a:moveTo>
                    <a:pt x="14773" y="0"/>
                  </a:moveTo>
                  <a:lnTo>
                    <a:pt x="14773" y="251"/>
                  </a:lnTo>
                  <a:moveTo>
                    <a:pt x="15124" y="0"/>
                  </a:moveTo>
                  <a:lnTo>
                    <a:pt x="15124" y="251"/>
                  </a:lnTo>
                  <a:moveTo>
                    <a:pt x="15300" y="0"/>
                  </a:moveTo>
                  <a:lnTo>
                    <a:pt x="15300" y="251"/>
                  </a:lnTo>
                  <a:moveTo>
                    <a:pt x="15476" y="0"/>
                  </a:moveTo>
                  <a:lnTo>
                    <a:pt x="15476" y="251"/>
                  </a:lnTo>
                  <a:moveTo>
                    <a:pt x="15652" y="0"/>
                  </a:moveTo>
                  <a:lnTo>
                    <a:pt x="15652" y="251"/>
                  </a:lnTo>
                  <a:moveTo>
                    <a:pt x="16003" y="0"/>
                  </a:moveTo>
                  <a:lnTo>
                    <a:pt x="16003" y="251"/>
                  </a:lnTo>
                  <a:moveTo>
                    <a:pt x="16179" y="0"/>
                  </a:moveTo>
                  <a:lnTo>
                    <a:pt x="16179" y="251"/>
                  </a:lnTo>
                  <a:moveTo>
                    <a:pt x="16355" y="0"/>
                  </a:moveTo>
                  <a:lnTo>
                    <a:pt x="16355" y="251"/>
                  </a:lnTo>
                  <a:moveTo>
                    <a:pt x="16531" y="0"/>
                  </a:moveTo>
                  <a:lnTo>
                    <a:pt x="16531" y="251"/>
                  </a:lnTo>
                  <a:moveTo>
                    <a:pt x="16883" y="0"/>
                  </a:moveTo>
                  <a:lnTo>
                    <a:pt x="16883" y="251"/>
                  </a:lnTo>
                  <a:moveTo>
                    <a:pt x="17059" y="0"/>
                  </a:moveTo>
                  <a:lnTo>
                    <a:pt x="17059" y="251"/>
                  </a:lnTo>
                  <a:moveTo>
                    <a:pt x="17235" y="0"/>
                  </a:moveTo>
                  <a:lnTo>
                    <a:pt x="17235" y="251"/>
                  </a:lnTo>
                  <a:moveTo>
                    <a:pt x="17410" y="0"/>
                  </a:moveTo>
                  <a:lnTo>
                    <a:pt x="17410" y="251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65"/>
            <p:cNvSpPr>
              <a:spLocks noEditPoints="1"/>
            </p:cNvSpPr>
            <p:nvPr/>
          </p:nvSpPr>
          <p:spPr bwMode="auto">
            <a:xfrm>
              <a:off x="1160463" y="1036280"/>
              <a:ext cx="196850" cy="920750"/>
            </a:xfrm>
            <a:custGeom>
              <a:avLst/>
              <a:gdLst>
                <a:gd name="T0" fmla="*/ 502 w 502"/>
                <a:gd name="T1" fmla="*/ 2513 h 2513"/>
                <a:gd name="T2" fmla="*/ 502 w 502"/>
                <a:gd name="T3" fmla="*/ 0 h 2513"/>
                <a:gd name="T4" fmla="*/ 502 w 502"/>
                <a:gd name="T5" fmla="*/ 2513 h 2513"/>
                <a:gd name="T6" fmla="*/ 0 w 502"/>
                <a:gd name="T7" fmla="*/ 2513 h 2513"/>
                <a:gd name="T8" fmla="*/ 502 w 502"/>
                <a:gd name="T9" fmla="*/ 1885 h 2513"/>
                <a:gd name="T10" fmla="*/ 0 w 502"/>
                <a:gd name="T11" fmla="*/ 1885 h 2513"/>
                <a:gd name="T12" fmla="*/ 502 w 502"/>
                <a:gd name="T13" fmla="*/ 1257 h 2513"/>
                <a:gd name="T14" fmla="*/ 0 w 502"/>
                <a:gd name="T15" fmla="*/ 1257 h 2513"/>
                <a:gd name="T16" fmla="*/ 502 w 502"/>
                <a:gd name="T17" fmla="*/ 629 h 2513"/>
                <a:gd name="T18" fmla="*/ 0 w 502"/>
                <a:gd name="T19" fmla="*/ 629 h 2513"/>
                <a:gd name="T20" fmla="*/ 502 w 502"/>
                <a:gd name="T21" fmla="*/ 0 h 2513"/>
                <a:gd name="T22" fmla="*/ 0 w 502"/>
                <a:gd name="T23" fmla="*/ 0 h 2513"/>
                <a:gd name="T24" fmla="*/ 502 w 502"/>
                <a:gd name="T25" fmla="*/ 2198 h 2513"/>
                <a:gd name="T26" fmla="*/ 251 w 502"/>
                <a:gd name="T27" fmla="*/ 2198 h 2513"/>
                <a:gd name="T28" fmla="*/ 502 w 502"/>
                <a:gd name="T29" fmla="*/ 1570 h 2513"/>
                <a:gd name="T30" fmla="*/ 251 w 502"/>
                <a:gd name="T31" fmla="*/ 1570 h 2513"/>
                <a:gd name="T32" fmla="*/ 502 w 502"/>
                <a:gd name="T33" fmla="*/ 942 h 2513"/>
                <a:gd name="T34" fmla="*/ 251 w 502"/>
                <a:gd name="T35" fmla="*/ 942 h 2513"/>
                <a:gd name="T36" fmla="*/ 502 w 502"/>
                <a:gd name="T37" fmla="*/ 314 h 2513"/>
                <a:gd name="T38" fmla="*/ 251 w 502"/>
                <a:gd name="T39" fmla="*/ 314 h 2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2" h="2513">
                  <a:moveTo>
                    <a:pt x="502" y="2513"/>
                  </a:moveTo>
                  <a:lnTo>
                    <a:pt x="502" y="0"/>
                  </a:lnTo>
                  <a:moveTo>
                    <a:pt x="502" y="2513"/>
                  </a:moveTo>
                  <a:lnTo>
                    <a:pt x="0" y="2513"/>
                  </a:lnTo>
                  <a:moveTo>
                    <a:pt x="502" y="1885"/>
                  </a:moveTo>
                  <a:lnTo>
                    <a:pt x="0" y="1885"/>
                  </a:lnTo>
                  <a:moveTo>
                    <a:pt x="502" y="1257"/>
                  </a:moveTo>
                  <a:lnTo>
                    <a:pt x="0" y="1257"/>
                  </a:lnTo>
                  <a:moveTo>
                    <a:pt x="502" y="629"/>
                  </a:moveTo>
                  <a:lnTo>
                    <a:pt x="0" y="629"/>
                  </a:lnTo>
                  <a:moveTo>
                    <a:pt x="502" y="0"/>
                  </a:moveTo>
                  <a:lnTo>
                    <a:pt x="0" y="0"/>
                  </a:lnTo>
                  <a:moveTo>
                    <a:pt x="502" y="2198"/>
                  </a:moveTo>
                  <a:lnTo>
                    <a:pt x="251" y="2198"/>
                  </a:lnTo>
                  <a:moveTo>
                    <a:pt x="502" y="1570"/>
                  </a:moveTo>
                  <a:lnTo>
                    <a:pt x="251" y="1570"/>
                  </a:lnTo>
                  <a:moveTo>
                    <a:pt x="502" y="942"/>
                  </a:moveTo>
                  <a:lnTo>
                    <a:pt x="251" y="942"/>
                  </a:lnTo>
                  <a:moveTo>
                    <a:pt x="502" y="314"/>
                  </a:moveTo>
                  <a:lnTo>
                    <a:pt x="251" y="314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5" name="Textfeld 174"/>
          <p:cNvSpPr txBox="1"/>
          <p:nvPr/>
        </p:nvSpPr>
        <p:spPr>
          <a:xfrm>
            <a:off x="6005506" y="1749553"/>
            <a:ext cx="1813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tropical element</a:t>
            </a:r>
          </a:p>
          <a:p>
            <a:pPr algn="r"/>
            <a:r>
              <a:rPr lang="en-US" sz="1400" i="1" dirty="0" err="1" smtClean="0"/>
              <a:t>Petalidium</a:t>
            </a:r>
            <a:endParaRPr lang="en-US" sz="1400" i="1" dirty="0"/>
          </a:p>
        </p:txBody>
      </p:sp>
      <p:sp>
        <p:nvSpPr>
          <p:cNvPr id="177" name="Textfeld 176"/>
          <p:cNvSpPr txBox="1"/>
          <p:nvPr/>
        </p:nvSpPr>
        <p:spPr>
          <a:xfrm>
            <a:off x="5677349" y="4797152"/>
            <a:ext cx="1846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fynbos element</a:t>
            </a:r>
          </a:p>
          <a:p>
            <a:pPr algn="r"/>
            <a:r>
              <a:rPr lang="en-US" sz="1400" i="1" dirty="0" err="1" smtClean="0"/>
              <a:t>Stoebe</a:t>
            </a:r>
            <a:r>
              <a:rPr lang="en-US" sz="1400" i="1" dirty="0" smtClean="0"/>
              <a:t>/</a:t>
            </a:r>
            <a:r>
              <a:rPr lang="en-US" sz="1400" i="1" dirty="0" err="1" smtClean="0"/>
              <a:t>Elytropappus</a:t>
            </a:r>
            <a:endParaRPr lang="en-US" i="1" dirty="0"/>
          </a:p>
        </p:txBody>
      </p:sp>
      <p:sp>
        <p:nvSpPr>
          <p:cNvPr id="176" name="Textfeld 175"/>
          <p:cNvSpPr txBox="1"/>
          <p:nvPr/>
        </p:nvSpPr>
        <p:spPr>
          <a:xfrm>
            <a:off x="6254484" y="3820622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Deuterium</a:t>
            </a:r>
            <a:endParaRPr lang="en-US" dirty="0"/>
          </a:p>
        </p:txBody>
      </p:sp>
      <p:cxnSp>
        <p:nvCxnSpPr>
          <p:cNvPr id="180" name="Gerade Verbindung mit Pfeil 179"/>
          <p:cNvCxnSpPr/>
          <p:nvPr/>
        </p:nvCxnSpPr>
        <p:spPr>
          <a:xfrm>
            <a:off x="2667362" y="3267637"/>
            <a:ext cx="752510" cy="1097467"/>
          </a:xfrm>
          <a:prstGeom prst="straightConnector1">
            <a:avLst/>
          </a:prstGeom>
          <a:ln w="5715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mit Pfeil 181"/>
          <p:cNvCxnSpPr/>
          <p:nvPr/>
        </p:nvCxnSpPr>
        <p:spPr>
          <a:xfrm flipV="1">
            <a:off x="3440667" y="2947661"/>
            <a:ext cx="1368152" cy="128725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feld 180"/>
          <p:cNvSpPr txBox="1"/>
          <p:nvPr/>
        </p:nvSpPr>
        <p:spPr>
          <a:xfrm>
            <a:off x="919274" y="549748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184" name="Textfeld 183"/>
          <p:cNvSpPr txBox="1"/>
          <p:nvPr/>
        </p:nvSpPr>
        <p:spPr>
          <a:xfrm>
            <a:off x="899592" y="207085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185" name="Textfeld 184"/>
          <p:cNvSpPr txBox="1"/>
          <p:nvPr/>
        </p:nvSpPr>
        <p:spPr>
          <a:xfrm>
            <a:off x="903572" y="16025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186" name="Textfeld 185"/>
          <p:cNvSpPr txBox="1"/>
          <p:nvPr/>
        </p:nvSpPr>
        <p:spPr>
          <a:xfrm>
            <a:off x="876514" y="455110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</a:t>
            </a:r>
            <a:endParaRPr lang="en-US" sz="1400" dirty="0"/>
          </a:p>
        </p:txBody>
      </p:sp>
      <p:sp>
        <p:nvSpPr>
          <p:cNvPr id="187" name="Textfeld 186"/>
          <p:cNvSpPr txBox="1"/>
          <p:nvPr/>
        </p:nvSpPr>
        <p:spPr>
          <a:xfrm>
            <a:off x="893345" y="50212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188" name="Textfeld 187"/>
          <p:cNvSpPr txBox="1"/>
          <p:nvPr/>
        </p:nvSpPr>
        <p:spPr>
          <a:xfrm rot="16200000">
            <a:off x="520704" y="3550195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[% pollen]</a:t>
            </a:r>
            <a:endParaRPr lang="en-US" sz="1400" dirty="0"/>
          </a:p>
        </p:txBody>
      </p:sp>
      <p:sp>
        <p:nvSpPr>
          <p:cNvPr id="189" name="Rectangle 55"/>
          <p:cNvSpPr>
            <a:spLocks noChangeArrowheads="1"/>
          </p:cNvSpPr>
          <p:nvPr/>
        </p:nvSpPr>
        <p:spPr bwMode="auto">
          <a:xfrm>
            <a:off x="755576" y="794321"/>
            <a:ext cx="1397819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DD2A1B"/>
                </a:solidFill>
                <a:effectLst/>
                <a:latin typeface="Arial" pitchFamily="34" charset="0"/>
                <a:cs typeface="Arial" pitchFamily="34" charset="0"/>
              </a:rPr>
              <a:t>northern BUS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Rectangle 56"/>
          <p:cNvSpPr>
            <a:spLocks noChangeArrowheads="1"/>
          </p:cNvSpPr>
          <p:nvPr/>
        </p:nvSpPr>
        <p:spPr bwMode="auto">
          <a:xfrm>
            <a:off x="755576" y="1065100"/>
            <a:ext cx="1436291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B2A98"/>
                </a:solidFill>
                <a:effectLst/>
                <a:latin typeface="Arial" pitchFamily="34" charset="0"/>
                <a:cs typeface="Arial" pitchFamily="34" charset="0"/>
              </a:rPr>
              <a:t>southern BUS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Rectangle 7"/>
          <p:cNvSpPr>
            <a:spLocks noChangeArrowheads="1"/>
          </p:cNvSpPr>
          <p:nvPr/>
        </p:nvSpPr>
        <p:spPr bwMode="auto">
          <a:xfrm>
            <a:off x="1259632" y="5877272"/>
            <a:ext cx="27463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Rectangle 9"/>
          <p:cNvSpPr>
            <a:spLocks noChangeArrowheads="1"/>
          </p:cNvSpPr>
          <p:nvPr/>
        </p:nvSpPr>
        <p:spPr bwMode="auto">
          <a:xfrm>
            <a:off x="1933553" y="5877272"/>
            <a:ext cx="174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9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3" name="Rectangle 11"/>
          <p:cNvSpPr>
            <a:spLocks noChangeArrowheads="1"/>
          </p:cNvSpPr>
          <p:nvPr/>
        </p:nvSpPr>
        <p:spPr bwMode="auto">
          <a:xfrm>
            <a:off x="2559028" y="5877272"/>
            <a:ext cx="174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Rectangle 13"/>
          <p:cNvSpPr>
            <a:spLocks noChangeArrowheads="1"/>
          </p:cNvSpPr>
          <p:nvPr/>
        </p:nvSpPr>
        <p:spPr bwMode="auto">
          <a:xfrm>
            <a:off x="3221608" y="5877272"/>
            <a:ext cx="174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7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Rectangle 15"/>
          <p:cNvSpPr>
            <a:spLocks noChangeArrowheads="1"/>
          </p:cNvSpPr>
          <p:nvPr/>
        </p:nvSpPr>
        <p:spPr bwMode="auto">
          <a:xfrm>
            <a:off x="3845495" y="5877272"/>
            <a:ext cx="174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Rectangle 17"/>
          <p:cNvSpPr>
            <a:spLocks noChangeArrowheads="1"/>
          </p:cNvSpPr>
          <p:nvPr/>
        </p:nvSpPr>
        <p:spPr bwMode="auto">
          <a:xfrm>
            <a:off x="4469383" y="5877272"/>
            <a:ext cx="174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Rectangle 19"/>
          <p:cNvSpPr>
            <a:spLocks noChangeArrowheads="1"/>
          </p:cNvSpPr>
          <p:nvPr/>
        </p:nvSpPr>
        <p:spPr bwMode="auto">
          <a:xfrm>
            <a:off x="5141639" y="5877272"/>
            <a:ext cx="174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Rectangle 21"/>
          <p:cNvSpPr>
            <a:spLocks noChangeArrowheads="1"/>
          </p:cNvSpPr>
          <p:nvPr/>
        </p:nvSpPr>
        <p:spPr bwMode="auto">
          <a:xfrm>
            <a:off x="5765527" y="5877272"/>
            <a:ext cx="174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Rectangle 23"/>
          <p:cNvSpPr>
            <a:spLocks noChangeArrowheads="1"/>
          </p:cNvSpPr>
          <p:nvPr/>
        </p:nvSpPr>
        <p:spPr bwMode="auto">
          <a:xfrm>
            <a:off x="6383139" y="5877272"/>
            <a:ext cx="174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0" name="Rectangle 25"/>
          <p:cNvSpPr>
            <a:spLocks noChangeArrowheads="1"/>
          </p:cNvSpPr>
          <p:nvPr/>
        </p:nvSpPr>
        <p:spPr bwMode="auto">
          <a:xfrm>
            <a:off x="7013847" y="5877272"/>
            <a:ext cx="174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Rectangle 27"/>
          <p:cNvSpPr>
            <a:spLocks noChangeArrowheads="1"/>
          </p:cNvSpPr>
          <p:nvPr/>
        </p:nvSpPr>
        <p:spPr bwMode="auto">
          <a:xfrm>
            <a:off x="7637735" y="5877272"/>
            <a:ext cx="174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Textfeld 182"/>
          <p:cNvSpPr txBox="1"/>
          <p:nvPr/>
        </p:nvSpPr>
        <p:spPr>
          <a:xfrm>
            <a:off x="3975894" y="6022373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age [Ma]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59402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AutoShape 185"/>
          <p:cNvSpPr>
            <a:spLocks noChangeAspect="1" noChangeArrowheads="1" noTextEdit="1"/>
          </p:cNvSpPr>
          <p:nvPr/>
        </p:nvSpPr>
        <p:spPr bwMode="auto">
          <a:xfrm>
            <a:off x="0" y="1"/>
            <a:ext cx="9144000" cy="688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Rectangle 58"/>
          <p:cNvSpPr>
            <a:spLocks noChangeArrowheads="1"/>
          </p:cNvSpPr>
          <p:nvPr/>
        </p:nvSpPr>
        <p:spPr bwMode="auto">
          <a:xfrm>
            <a:off x="205515593" y="35548885"/>
            <a:ext cx="40500300" cy="1051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2400" b="0" i="1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Petalidium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9"/>
          <p:cNvSpPr>
            <a:spLocks noChangeArrowheads="1"/>
          </p:cNvSpPr>
          <p:nvPr/>
        </p:nvSpPr>
        <p:spPr bwMode="auto">
          <a:xfrm>
            <a:off x="28510930" y="73074208"/>
            <a:ext cx="22877463" cy="1051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24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grass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60"/>
          <p:cNvSpPr>
            <a:spLocks noChangeArrowheads="1"/>
          </p:cNvSpPr>
          <p:nvPr/>
        </p:nvSpPr>
        <p:spPr bwMode="auto">
          <a:xfrm>
            <a:off x="27674318" y="171245200"/>
            <a:ext cx="63852425" cy="1051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24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mountain/fynbos: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1"/>
          <p:cNvSpPr>
            <a:spLocks noChangeArrowheads="1"/>
          </p:cNvSpPr>
          <p:nvPr/>
        </p:nvSpPr>
        <p:spPr bwMode="auto">
          <a:xfrm>
            <a:off x="27671143" y="180087575"/>
            <a:ext cx="77082650" cy="1051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2400" b="0" i="1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Stoebe/Elytropappus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Freeform 62"/>
          <p:cNvSpPr>
            <a:spLocks/>
          </p:cNvSpPr>
          <p:nvPr/>
        </p:nvSpPr>
        <p:spPr bwMode="auto">
          <a:xfrm>
            <a:off x="35575305" y="175125050"/>
            <a:ext cx="205947963" cy="37468172"/>
          </a:xfrm>
          <a:custGeom>
            <a:avLst/>
            <a:gdLst>
              <a:gd name="T0" fmla="*/ 16501 w 16501"/>
              <a:gd name="T1" fmla="*/ 3003 h 3003"/>
              <a:gd name="T2" fmla="*/ 0 w 16501"/>
              <a:gd name="T3" fmla="*/ 2995 h 3003"/>
              <a:gd name="T4" fmla="*/ 606 w 16501"/>
              <a:gd name="T5" fmla="*/ 2995 h 3003"/>
              <a:gd name="T6" fmla="*/ 624 w 16501"/>
              <a:gd name="T7" fmla="*/ 2995 h 3003"/>
              <a:gd name="T8" fmla="*/ 646 w 16501"/>
              <a:gd name="T9" fmla="*/ 2995 h 3003"/>
              <a:gd name="T10" fmla="*/ 1054 w 16501"/>
              <a:gd name="T11" fmla="*/ 2995 h 3003"/>
              <a:gd name="T12" fmla="*/ 1360 w 16501"/>
              <a:gd name="T13" fmla="*/ 2995 h 3003"/>
              <a:gd name="T14" fmla="*/ 1483 w 16501"/>
              <a:gd name="T15" fmla="*/ 2995 h 3003"/>
              <a:gd name="T16" fmla="*/ 1765 w 16501"/>
              <a:gd name="T17" fmla="*/ 2995 h 3003"/>
              <a:gd name="T18" fmla="*/ 1986 w 16501"/>
              <a:gd name="T19" fmla="*/ 2995 h 3003"/>
              <a:gd name="T20" fmla="*/ 2031 w 16501"/>
              <a:gd name="T21" fmla="*/ 2995 h 3003"/>
              <a:gd name="T22" fmla="*/ 2388 w 16501"/>
              <a:gd name="T23" fmla="*/ 2995 h 3003"/>
              <a:gd name="T24" fmla="*/ 2612 w 16501"/>
              <a:gd name="T25" fmla="*/ 2995 h 3003"/>
              <a:gd name="T26" fmla="*/ 2768 w 16501"/>
              <a:gd name="T27" fmla="*/ 2995 h 3003"/>
              <a:gd name="T28" fmla="*/ 2846 w 16501"/>
              <a:gd name="T29" fmla="*/ 2995 h 3003"/>
              <a:gd name="T30" fmla="*/ 3019 w 16501"/>
              <a:gd name="T31" fmla="*/ 2995 h 3003"/>
              <a:gd name="T32" fmla="*/ 3102 w 16501"/>
              <a:gd name="T33" fmla="*/ 2995 h 3003"/>
              <a:gd name="T34" fmla="*/ 3152 w 16501"/>
              <a:gd name="T35" fmla="*/ 2995 h 3003"/>
              <a:gd name="T36" fmla="*/ 3479 w 16501"/>
              <a:gd name="T37" fmla="*/ 2995 h 3003"/>
              <a:gd name="T38" fmla="*/ 3547 w 16501"/>
              <a:gd name="T39" fmla="*/ 2995 h 3003"/>
              <a:gd name="T40" fmla="*/ 3881 w 16501"/>
              <a:gd name="T41" fmla="*/ 2995 h 3003"/>
              <a:gd name="T42" fmla="*/ 4198 w 16501"/>
              <a:gd name="T43" fmla="*/ 2995 h 3003"/>
              <a:gd name="T44" fmla="*/ 4223 w 16501"/>
              <a:gd name="T45" fmla="*/ 2995 h 3003"/>
              <a:gd name="T46" fmla="*/ 4256 w 16501"/>
              <a:gd name="T47" fmla="*/ 2597 h 3003"/>
              <a:gd name="T48" fmla="*/ 4530 w 16501"/>
              <a:gd name="T49" fmla="*/ 2995 h 3003"/>
              <a:gd name="T50" fmla="*/ 4613 w 16501"/>
              <a:gd name="T51" fmla="*/ 2797 h 3003"/>
              <a:gd name="T52" fmla="*/ 5060 w 16501"/>
              <a:gd name="T53" fmla="*/ 2995 h 3003"/>
              <a:gd name="T54" fmla="*/ 5128 w 16501"/>
              <a:gd name="T55" fmla="*/ 2995 h 3003"/>
              <a:gd name="T56" fmla="*/ 5337 w 16501"/>
              <a:gd name="T57" fmla="*/ 2995 h 3003"/>
              <a:gd name="T58" fmla="*/ 5470 w 16501"/>
              <a:gd name="T59" fmla="*/ 2995 h 3003"/>
              <a:gd name="T60" fmla="*/ 6011 w 16501"/>
              <a:gd name="T61" fmla="*/ 2995 h 3003"/>
              <a:gd name="T62" fmla="*/ 6787 w 16501"/>
              <a:gd name="T63" fmla="*/ 2718 h 3003"/>
              <a:gd name="T64" fmla="*/ 7139 w 16501"/>
              <a:gd name="T65" fmla="*/ 2995 h 3003"/>
              <a:gd name="T66" fmla="*/ 7280 w 16501"/>
              <a:gd name="T67" fmla="*/ 2995 h 3003"/>
              <a:gd name="T68" fmla="*/ 7566 w 16501"/>
              <a:gd name="T69" fmla="*/ 2886 h 3003"/>
              <a:gd name="T70" fmla="*/ 7818 w 16501"/>
              <a:gd name="T71" fmla="*/ 2995 h 3003"/>
              <a:gd name="T72" fmla="*/ 8192 w 16501"/>
              <a:gd name="T73" fmla="*/ 2428 h 3003"/>
              <a:gd name="T74" fmla="*/ 8443 w 16501"/>
              <a:gd name="T75" fmla="*/ 2575 h 3003"/>
              <a:gd name="T76" fmla="*/ 8637 w 16501"/>
              <a:gd name="T77" fmla="*/ 2856 h 3003"/>
              <a:gd name="T78" fmla="*/ 8805 w 16501"/>
              <a:gd name="T79" fmla="*/ 2322 h 3003"/>
              <a:gd name="T80" fmla="*/ 8924 w 16501"/>
              <a:gd name="T81" fmla="*/ 2273 h 3003"/>
              <a:gd name="T82" fmla="*/ 9442 w 16501"/>
              <a:gd name="T83" fmla="*/ 1954 h 3003"/>
              <a:gd name="T84" fmla="*/ 9660 w 16501"/>
              <a:gd name="T85" fmla="*/ 2159 h 3003"/>
              <a:gd name="T86" fmla="*/ 9851 w 16501"/>
              <a:gd name="T87" fmla="*/ 2741 h 3003"/>
              <a:gd name="T88" fmla="*/ 10276 w 16501"/>
              <a:gd name="T89" fmla="*/ 2554 h 3003"/>
              <a:gd name="T90" fmla="*/ 10615 w 16501"/>
              <a:gd name="T91" fmla="*/ 2443 h 3003"/>
              <a:gd name="T92" fmla="*/ 10766 w 16501"/>
              <a:gd name="T93" fmla="*/ 2886 h 3003"/>
              <a:gd name="T94" fmla="*/ 11123 w 16501"/>
              <a:gd name="T95" fmla="*/ 2448 h 3003"/>
              <a:gd name="T96" fmla="*/ 11402 w 16501"/>
              <a:gd name="T97" fmla="*/ 2132 h 3003"/>
              <a:gd name="T98" fmla="*/ 11502 w 16501"/>
              <a:gd name="T99" fmla="*/ 2565 h 3003"/>
              <a:gd name="T100" fmla="*/ 11502 w 16501"/>
              <a:gd name="T101" fmla="*/ 3001 h 3003"/>
              <a:gd name="T102" fmla="*/ 16397 w 16501"/>
              <a:gd name="T103" fmla="*/ 3001 h 3003"/>
              <a:gd name="T104" fmla="*/ 16394 w 16501"/>
              <a:gd name="T105" fmla="*/ 933 h 3003"/>
              <a:gd name="T106" fmla="*/ 16401 w 16501"/>
              <a:gd name="T107" fmla="*/ 1 h 3003"/>
              <a:gd name="T108" fmla="*/ 16473 w 16501"/>
              <a:gd name="T109" fmla="*/ 0 h 3003"/>
              <a:gd name="T110" fmla="*/ 16501 w 16501"/>
              <a:gd name="T111" fmla="*/ 3003 h 30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501" h="3003">
                <a:moveTo>
                  <a:pt x="16501" y="3003"/>
                </a:moveTo>
                <a:lnTo>
                  <a:pt x="0" y="2995"/>
                </a:lnTo>
                <a:lnTo>
                  <a:pt x="606" y="2995"/>
                </a:lnTo>
                <a:lnTo>
                  <a:pt x="624" y="2995"/>
                </a:lnTo>
                <a:lnTo>
                  <a:pt x="646" y="2995"/>
                </a:lnTo>
                <a:lnTo>
                  <a:pt x="1054" y="2995"/>
                </a:lnTo>
                <a:lnTo>
                  <a:pt x="1360" y="2995"/>
                </a:lnTo>
                <a:lnTo>
                  <a:pt x="1483" y="2995"/>
                </a:lnTo>
                <a:lnTo>
                  <a:pt x="1765" y="2995"/>
                </a:lnTo>
                <a:lnTo>
                  <a:pt x="1986" y="2995"/>
                </a:lnTo>
                <a:lnTo>
                  <a:pt x="2031" y="2995"/>
                </a:lnTo>
                <a:lnTo>
                  <a:pt x="2388" y="2995"/>
                </a:lnTo>
                <a:lnTo>
                  <a:pt x="2612" y="2995"/>
                </a:lnTo>
                <a:lnTo>
                  <a:pt x="2768" y="2995"/>
                </a:lnTo>
                <a:lnTo>
                  <a:pt x="2846" y="2995"/>
                </a:lnTo>
                <a:lnTo>
                  <a:pt x="3019" y="2995"/>
                </a:lnTo>
                <a:lnTo>
                  <a:pt x="3102" y="2995"/>
                </a:lnTo>
                <a:lnTo>
                  <a:pt x="3152" y="2995"/>
                </a:lnTo>
                <a:lnTo>
                  <a:pt x="3479" y="2995"/>
                </a:lnTo>
                <a:lnTo>
                  <a:pt x="3547" y="2995"/>
                </a:lnTo>
                <a:lnTo>
                  <a:pt x="3881" y="2995"/>
                </a:lnTo>
                <a:lnTo>
                  <a:pt x="4198" y="2995"/>
                </a:lnTo>
                <a:lnTo>
                  <a:pt x="4223" y="2995"/>
                </a:lnTo>
                <a:lnTo>
                  <a:pt x="4256" y="2597"/>
                </a:lnTo>
                <a:lnTo>
                  <a:pt x="4530" y="2995"/>
                </a:lnTo>
                <a:lnTo>
                  <a:pt x="4613" y="2797"/>
                </a:lnTo>
                <a:lnTo>
                  <a:pt x="5060" y="2995"/>
                </a:lnTo>
                <a:lnTo>
                  <a:pt x="5128" y="2995"/>
                </a:lnTo>
                <a:lnTo>
                  <a:pt x="5337" y="2995"/>
                </a:lnTo>
                <a:lnTo>
                  <a:pt x="5470" y="2995"/>
                </a:lnTo>
                <a:lnTo>
                  <a:pt x="6011" y="2995"/>
                </a:lnTo>
                <a:lnTo>
                  <a:pt x="6787" y="2718"/>
                </a:lnTo>
                <a:lnTo>
                  <a:pt x="7139" y="2995"/>
                </a:lnTo>
                <a:lnTo>
                  <a:pt x="7280" y="2995"/>
                </a:lnTo>
                <a:lnTo>
                  <a:pt x="7566" y="2886"/>
                </a:lnTo>
                <a:lnTo>
                  <a:pt x="7818" y="2995"/>
                </a:lnTo>
                <a:lnTo>
                  <a:pt x="8192" y="2428"/>
                </a:lnTo>
                <a:lnTo>
                  <a:pt x="8443" y="2575"/>
                </a:lnTo>
                <a:lnTo>
                  <a:pt x="8637" y="2856"/>
                </a:lnTo>
                <a:lnTo>
                  <a:pt x="8805" y="2322"/>
                </a:lnTo>
                <a:lnTo>
                  <a:pt x="8924" y="2273"/>
                </a:lnTo>
                <a:lnTo>
                  <a:pt x="9442" y="1954"/>
                </a:lnTo>
                <a:lnTo>
                  <a:pt x="9660" y="2159"/>
                </a:lnTo>
                <a:lnTo>
                  <a:pt x="9851" y="2741"/>
                </a:lnTo>
                <a:lnTo>
                  <a:pt x="10276" y="2554"/>
                </a:lnTo>
                <a:lnTo>
                  <a:pt x="10615" y="2443"/>
                </a:lnTo>
                <a:lnTo>
                  <a:pt x="10766" y="2886"/>
                </a:lnTo>
                <a:lnTo>
                  <a:pt x="11123" y="2448"/>
                </a:lnTo>
                <a:lnTo>
                  <a:pt x="11402" y="2132"/>
                </a:lnTo>
                <a:lnTo>
                  <a:pt x="11502" y="2565"/>
                </a:lnTo>
                <a:lnTo>
                  <a:pt x="11502" y="3001"/>
                </a:lnTo>
                <a:lnTo>
                  <a:pt x="16397" y="3001"/>
                </a:lnTo>
                <a:lnTo>
                  <a:pt x="16394" y="933"/>
                </a:lnTo>
                <a:lnTo>
                  <a:pt x="16401" y="1"/>
                </a:lnTo>
                <a:lnTo>
                  <a:pt x="16473" y="0"/>
                </a:lnTo>
                <a:lnTo>
                  <a:pt x="16501" y="3003"/>
                </a:lnTo>
                <a:close/>
              </a:path>
            </a:pathLst>
          </a:custGeom>
          <a:solidFill>
            <a:srgbClr val="AEDB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63"/>
          <p:cNvSpPr>
            <a:spLocks noEditPoints="1"/>
          </p:cNvSpPr>
          <p:nvPr/>
        </p:nvSpPr>
        <p:spPr bwMode="auto">
          <a:xfrm>
            <a:off x="164615243" y="80222720"/>
            <a:ext cx="80303688" cy="32953323"/>
          </a:xfrm>
          <a:custGeom>
            <a:avLst/>
            <a:gdLst>
              <a:gd name="T0" fmla="*/ 251 w 6434"/>
              <a:gd name="T1" fmla="*/ 91 h 2641"/>
              <a:gd name="T2" fmla="*/ 417 w 6434"/>
              <a:gd name="T3" fmla="*/ 297 h 2641"/>
              <a:gd name="T4" fmla="*/ 166 w 6434"/>
              <a:gd name="T5" fmla="*/ 297 h 2641"/>
              <a:gd name="T6" fmla="*/ 618 w 6434"/>
              <a:gd name="T7" fmla="*/ 968 h 2641"/>
              <a:gd name="T8" fmla="*/ 709 w 6434"/>
              <a:gd name="T9" fmla="*/ 674 h 2641"/>
              <a:gd name="T10" fmla="*/ 709 w 6434"/>
              <a:gd name="T11" fmla="*/ 420 h 2641"/>
              <a:gd name="T12" fmla="*/ 1135 w 6434"/>
              <a:gd name="T13" fmla="*/ 576 h 2641"/>
              <a:gd name="T14" fmla="*/ 884 w 6434"/>
              <a:gd name="T15" fmla="*/ 576 h 2641"/>
              <a:gd name="T16" fmla="*/ 957 w 6434"/>
              <a:gd name="T17" fmla="*/ 26 h 2641"/>
              <a:gd name="T18" fmla="*/ 1060 w 6434"/>
              <a:gd name="T19" fmla="*/ 503 h 2641"/>
              <a:gd name="T20" fmla="*/ 809 w 6434"/>
              <a:gd name="T21" fmla="*/ 251 h 2641"/>
              <a:gd name="T22" fmla="*/ 1362 w 6434"/>
              <a:gd name="T23" fmla="*/ 398 h 2641"/>
              <a:gd name="T24" fmla="*/ 1108 w 6434"/>
              <a:gd name="T25" fmla="*/ 651 h 2641"/>
              <a:gd name="T26" fmla="*/ 1231 w 6434"/>
              <a:gd name="T27" fmla="*/ 393 h 2641"/>
              <a:gd name="T28" fmla="*/ 1314 w 6434"/>
              <a:gd name="T29" fmla="*/ 837 h 2641"/>
              <a:gd name="T30" fmla="*/ 1063 w 6434"/>
              <a:gd name="T31" fmla="*/ 837 h 2641"/>
              <a:gd name="T32" fmla="*/ 1417 w 6434"/>
              <a:gd name="T33" fmla="*/ 928 h 2641"/>
              <a:gd name="T34" fmla="*/ 1479 w 6434"/>
              <a:gd name="T35" fmla="*/ 744 h 2641"/>
              <a:gd name="T36" fmla="*/ 1479 w 6434"/>
              <a:gd name="T37" fmla="*/ 491 h 2641"/>
              <a:gd name="T38" fmla="*/ 1842 w 6434"/>
              <a:gd name="T39" fmla="*/ 1000 h 2641"/>
              <a:gd name="T40" fmla="*/ 1590 w 6434"/>
              <a:gd name="T41" fmla="*/ 1000 h 2641"/>
              <a:gd name="T42" fmla="*/ 1670 w 6434"/>
              <a:gd name="T43" fmla="*/ 506 h 2641"/>
              <a:gd name="T44" fmla="*/ 1751 w 6434"/>
              <a:gd name="T45" fmla="*/ 1792 h 2641"/>
              <a:gd name="T46" fmla="*/ 1497 w 6434"/>
              <a:gd name="T47" fmla="*/ 1540 h 2641"/>
              <a:gd name="T48" fmla="*/ 2098 w 6434"/>
              <a:gd name="T49" fmla="*/ 1036 h 2641"/>
              <a:gd name="T50" fmla="*/ 1844 w 6434"/>
              <a:gd name="T51" fmla="*/ 1287 h 2641"/>
              <a:gd name="T52" fmla="*/ 1927 w 6434"/>
              <a:gd name="T53" fmla="*/ 840 h 2641"/>
              <a:gd name="T54" fmla="*/ 2018 w 6434"/>
              <a:gd name="T55" fmla="*/ 1018 h 2641"/>
              <a:gd name="T56" fmla="*/ 1766 w 6434"/>
              <a:gd name="T57" fmla="*/ 1018 h 2641"/>
              <a:gd name="T58" fmla="*/ 2090 w 6434"/>
              <a:gd name="T59" fmla="*/ 752 h 2641"/>
              <a:gd name="T60" fmla="*/ 2186 w 6434"/>
              <a:gd name="T61" fmla="*/ 1528 h 2641"/>
              <a:gd name="T62" fmla="*/ 2186 w 6434"/>
              <a:gd name="T63" fmla="*/ 1274 h 2641"/>
              <a:gd name="T64" fmla="*/ 2548 w 6434"/>
              <a:gd name="T65" fmla="*/ 1015 h 2641"/>
              <a:gd name="T66" fmla="*/ 2297 w 6434"/>
              <a:gd name="T67" fmla="*/ 1015 h 2641"/>
              <a:gd name="T68" fmla="*/ 2372 w 6434"/>
              <a:gd name="T69" fmla="*/ 1184 h 2641"/>
              <a:gd name="T70" fmla="*/ 2465 w 6434"/>
              <a:gd name="T71" fmla="*/ 1304 h 2641"/>
              <a:gd name="T72" fmla="*/ 2213 w 6434"/>
              <a:gd name="T73" fmla="*/ 1053 h 2641"/>
              <a:gd name="T74" fmla="*/ 2791 w 6434"/>
              <a:gd name="T75" fmla="*/ 2030 h 2641"/>
              <a:gd name="T76" fmla="*/ 2540 w 6434"/>
              <a:gd name="T77" fmla="*/ 2281 h 2641"/>
              <a:gd name="T78" fmla="*/ 2636 w 6434"/>
              <a:gd name="T79" fmla="*/ 1158 h 2641"/>
              <a:gd name="T80" fmla="*/ 2723 w 6434"/>
              <a:gd name="T81" fmla="*/ 1038 h 2641"/>
              <a:gd name="T82" fmla="*/ 2472 w 6434"/>
              <a:gd name="T83" fmla="*/ 1038 h 2641"/>
              <a:gd name="T84" fmla="*/ 2801 w 6434"/>
              <a:gd name="T85" fmla="*/ 1594 h 2641"/>
              <a:gd name="T86" fmla="*/ 2897 w 6434"/>
              <a:gd name="T87" fmla="*/ 2036 h 2641"/>
              <a:gd name="T88" fmla="*/ 2897 w 6434"/>
              <a:gd name="T89" fmla="*/ 1782 h 2641"/>
              <a:gd name="T90" fmla="*/ 3238 w 6434"/>
              <a:gd name="T91" fmla="*/ 1271 h 2641"/>
              <a:gd name="T92" fmla="*/ 2985 w 6434"/>
              <a:gd name="T93" fmla="*/ 1271 h 2641"/>
              <a:gd name="T94" fmla="*/ 3098 w 6434"/>
              <a:gd name="T95" fmla="*/ 2139 h 2641"/>
              <a:gd name="T96" fmla="*/ 4384 w 6434"/>
              <a:gd name="T97" fmla="*/ 1779 h 2641"/>
              <a:gd name="T98" fmla="*/ 4131 w 6434"/>
              <a:gd name="T99" fmla="*/ 1528 h 2641"/>
              <a:gd name="T100" fmla="*/ 4759 w 6434"/>
              <a:gd name="T101" fmla="*/ 2161 h 2641"/>
              <a:gd name="T102" fmla="*/ 4504 w 6434"/>
              <a:gd name="T103" fmla="*/ 2412 h 2641"/>
              <a:gd name="T104" fmla="*/ 4563 w 6434"/>
              <a:gd name="T105" fmla="*/ 1292 h 2641"/>
              <a:gd name="T106" fmla="*/ 4653 w 6434"/>
              <a:gd name="T107" fmla="*/ 900 h 2641"/>
              <a:gd name="T108" fmla="*/ 4402 w 6434"/>
              <a:gd name="T109" fmla="*/ 900 h 2641"/>
              <a:gd name="T110" fmla="*/ 4798 w 6434"/>
              <a:gd name="T111" fmla="*/ 2229 h 2641"/>
              <a:gd name="T112" fmla="*/ 4917 w 6434"/>
              <a:gd name="T113" fmla="*/ 1897 h 2641"/>
              <a:gd name="T114" fmla="*/ 4917 w 6434"/>
              <a:gd name="T115" fmla="*/ 1646 h 2641"/>
              <a:gd name="T116" fmla="*/ 6223 w 6434"/>
              <a:gd name="T117" fmla="*/ 1628 h 2641"/>
              <a:gd name="T118" fmla="*/ 5971 w 6434"/>
              <a:gd name="T119" fmla="*/ 1628 h 2641"/>
              <a:gd name="T120" fmla="*/ 6183 w 6434"/>
              <a:gd name="T121" fmla="*/ 1795 h 2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434" h="2641">
                <a:moveTo>
                  <a:pt x="251" y="594"/>
                </a:moveTo>
                <a:lnTo>
                  <a:pt x="251" y="594"/>
                </a:lnTo>
                <a:lnTo>
                  <a:pt x="251" y="342"/>
                </a:lnTo>
                <a:lnTo>
                  <a:pt x="502" y="342"/>
                </a:lnTo>
                <a:lnTo>
                  <a:pt x="502" y="339"/>
                </a:lnTo>
                <a:lnTo>
                  <a:pt x="251" y="339"/>
                </a:lnTo>
                <a:lnTo>
                  <a:pt x="251" y="91"/>
                </a:lnTo>
                <a:lnTo>
                  <a:pt x="251" y="91"/>
                </a:lnTo>
                <a:lnTo>
                  <a:pt x="251" y="339"/>
                </a:lnTo>
                <a:lnTo>
                  <a:pt x="0" y="339"/>
                </a:lnTo>
                <a:lnTo>
                  <a:pt x="0" y="342"/>
                </a:lnTo>
                <a:lnTo>
                  <a:pt x="251" y="342"/>
                </a:lnTo>
                <a:lnTo>
                  <a:pt x="251" y="594"/>
                </a:lnTo>
                <a:close/>
                <a:moveTo>
                  <a:pt x="414" y="548"/>
                </a:moveTo>
                <a:lnTo>
                  <a:pt x="417" y="548"/>
                </a:lnTo>
                <a:lnTo>
                  <a:pt x="417" y="297"/>
                </a:lnTo>
                <a:lnTo>
                  <a:pt x="668" y="297"/>
                </a:lnTo>
                <a:lnTo>
                  <a:pt x="668" y="297"/>
                </a:lnTo>
                <a:lnTo>
                  <a:pt x="417" y="297"/>
                </a:lnTo>
                <a:lnTo>
                  <a:pt x="417" y="46"/>
                </a:lnTo>
                <a:lnTo>
                  <a:pt x="414" y="46"/>
                </a:lnTo>
                <a:lnTo>
                  <a:pt x="414" y="297"/>
                </a:lnTo>
                <a:lnTo>
                  <a:pt x="166" y="297"/>
                </a:lnTo>
                <a:lnTo>
                  <a:pt x="166" y="297"/>
                </a:lnTo>
                <a:lnTo>
                  <a:pt x="414" y="297"/>
                </a:lnTo>
                <a:lnTo>
                  <a:pt x="414" y="548"/>
                </a:lnTo>
                <a:close/>
                <a:moveTo>
                  <a:pt x="618" y="1222"/>
                </a:moveTo>
                <a:lnTo>
                  <a:pt x="618" y="1222"/>
                </a:lnTo>
                <a:lnTo>
                  <a:pt x="618" y="971"/>
                </a:lnTo>
                <a:lnTo>
                  <a:pt x="869" y="971"/>
                </a:lnTo>
                <a:lnTo>
                  <a:pt x="869" y="968"/>
                </a:lnTo>
                <a:lnTo>
                  <a:pt x="618" y="968"/>
                </a:lnTo>
                <a:lnTo>
                  <a:pt x="618" y="719"/>
                </a:lnTo>
                <a:lnTo>
                  <a:pt x="618" y="719"/>
                </a:lnTo>
                <a:lnTo>
                  <a:pt x="618" y="968"/>
                </a:lnTo>
                <a:lnTo>
                  <a:pt x="367" y="968"/>
                </a:lnTo>
                <a:lnTo>
                  <a:pt x="367" y="971"/>
                </a:lnTo>
                <a:lnTo>
                  <a:pt x="618" y="971"/>
                </a:lnTo>
                <a:lnTo>
                  <a:pt x="618" y="1222"/>
                </a:lnTo>
                <a:close/>
                <a:moveTo>
                  <a:pt x="709" y="674"/>
                </a:moveTo>
                <a:lnTo>
                  <a:pt x="709" y="674"/>
                </a:lnTo>
                <a:lnTo>
                  <a:pt x="709" y="422"/>
                </a:lnTo>
                <a:lnTo>
                  <a:pt x="960" y="422"/>
                </a:lnTo>
                <a:lnTo>
                  <a:pt x="960" y="420"/>
                </a:lnTo>
                <a:lnTo>
                  <a:pt x="709" y="420"/>
                </a:lnTo>
                <a:lnTo>
                  <a:pt x="709" y="171"/>
                </a:lnTo>
                <a:lnTo>
                  <a:pt x="709" y="171"/>
                </a:lnTo>
                <a:lnTo>
                  <a:pt x="709" y="420"/>
                </a:lnTo>
                <a:lnTo>
                  <a:pt x="458" y="420"/>
                </a:lnTo>
                <a:lnTo>
                  <a:pt x="458" y="422"/>
                </a:lnTo>
                <a:lnTo>
                  <a:pt x="709" y="422"/>
                </a:lnTo>
                <a:lnTo>
                  <a:pt x="709" y="674"/>
                </a:lnTo>
                <a:close/>
                <a:moveTo>
                  <a:pt x="884" y="824"/>
                </a:moveTo>
                <a:lnTo>
                  <a:pt x="884" y="824"/>
                </a:lnTo>
                <a:lnTo>
                  <a:pt x="884" y="576"/>
                </a:lnTo>
                <a:lnTo>
                  <a:pt x="1135" y="576"/>
                </a:lnTo>
                <a:lnTo>
                  <a:pt x="1135" y="573"/>
                </a:lnTo>
                <a:lnTo>
                  <a:pt x="884" y="573"/>
                </a:lnTo>
                <a:lnTo>
                  <a:pt x="884" y="322"/>
                </a:lnTo>
                <a:lnTo>
                  <a:pt x="884" y="322"/>
                </a:lnTo>
                <a:lnTo>
                  <a:pt x="884" y="573"/>
                </a:lnTo>
                <a:lnTo>
                  <a:pt x="633" y="573"/>
                </a:lnTo>
                <a:lnTo>
                  <a:pt x="633" y="576"/>
                </a:lnTo>
                <a:lnTo>
                  <a:pt x="884" y="576"/>
                </a:lnTo>
                <a:lnTo>
                  <a:pt x="884" y="824"/>
                </a:lnTo>
                <a:close/>
                <a:moveTo>
                  <a:pt x="957" y="528"/>
                </a:moveTo>
                <a:lnTo>
                  <a:pt x="957" y="528"/>
                </a:lnTo>
                <a:lnTo>
                  <a:pt x="957" y="279"/>
                </a:lnTo>
                <a:lnTo>
                  <a:pt x="1208" y="279"/>
                </a:lnTo>
                <a:lnTo>
                  <a:pt x="1208" y="277"/>
                </a:lnTo>
                <a:lnTo>
                  <a:pt x="957" y="277"/>
                </a:lnTo>
                <a:lnTo>
                  <a:pt x="957" y="26"/>
                </a:lnTo>
                <a:lnTo>
                  <a:pt x="957" y="26"/>
                </a:lnTo>
                <a:lnTo>
                  <a:pt x="957" y="277"/>
                </a:lnTo>
                <a:lnTo>
                  <a:pt x="706" y="277"/>
                </a:lnTo>
                <a:lnTo>
                  <a:pt x="706" y="279"/>
                </a:lnTo>
                <a:lnTo>
                  <a:pt x="957" y="279"/>
                </a:lnTo>
                <a:lnTo>
                  <a:pt x="957" y="528"/>
                </a:lnTo>
                <a:close/>
                <a:moveTo>
                  <a:pt x="1060" y="503"/>
                </a:moveTo>
                <a:lnTo>
                  <a:pt x="1060" y="503"/>
                </a:lnTo>
                <a:lnTo>
                  <a:pt x="1060" y="251"/>
                </a:lnTo>
                <a:lnTo>
                  <a:pt x="1311" y="251"/>
                </a:lnTo>
                <a:lnTo>
                  <a:pt x="1311" y="251"/>
                </a:lnTo>
                <a:lnTo>
                  <a:pt x="1060" y="251"/>
                </a:lnTo>
                <a:lnTo>
                  <a:pt x="1060" y="0"/>
                </a:lnTo>
                <a:lnTo>
                  <a:pt x="1060" y="0"/>
                </a:lnTo>
                <a:lnTo>
                  <a:pt x="1060" y="251"/>
                </a:lnTo>
                <a:lnTo>
                  <a:pt x="809" y="251"/>
                </a:lnTo>
                <a:lnTo>
                  <a:pt x="809" y="251"/>
                </a:lnTo>
                <a:lnTo>
                  <a:pt x="1060" y="251"/>
                </a:lnTo>
                <a:lnTo>
                  <a:pt x="1060" y="503"/>
                </a:lnTo>
                <a:close/>
                <a:moveTo>
                  <a:pt x="1108" y="651"/>
                </a:moveTo>
                <a:lnTo>
                  <a:pt x="1110" y="651"/>
                </a:lnTo>
                <a:lnTo>
                  <a:pt x="1110" y="400"/>
                </a:lnTo>
                <a:lnTo>
                  <a:pt x="1362" y="400"/>
                </a:lnTo>
                <a:lnTo>
                  <a:pt x="1362" y="398"/>
                </a:lnTo>
                <a:lnTo>
                  <a:pt x="1110" y="398"/>
                </a:lnTo>
                <a:lnTo>
                  <a:pt x="1110" y="148"/>
                </a:lnTo>
                <a:lnTo>
                  <a:pt x="1108" y="148"/>
                </a:lnTo>
                <a:lnTo>
                  <a:pt x="1108" y="398"/>
                </a:lnTo>
                <a:lnTo>
                  <a:pt x="859" y="398"/>
                </a:lnTo>
                <a:lnTo>
                  <a:pt x="859" y="400"/>
                </a:lnTo>
                <a:lnTo>
                  <a:pt x="1108" y="400"/>
                </a:lnTo>
                <a:lnTo>
                  <a:pt x="1108" y="651"/>
                </a:lnTo>
                <a:close/>
                <a:moveTo>
                  <a:pt x="1231" y="895"/>
                </a:moveTo>
                <a:lnTo>
                  <a:pt x="1233" y="895"/>
                </a:lnTo>
                <a:lnTo>
                  <a:pt x="1233" y="646"/>
                </a:lnTo>
                <a:lnTo>
                  <a:pt x="1484" y="646"/>
                </a:lnTo>
                <a:lnTo>
                  <a:pt x="1484" y="644"/>
                </a:lnTo>
                <a:lnTo>
                  <a:pt x="1233" y="644"/>
                </a:lnTo>
                <a:lnTo>
                  <a:pt x="1233" y="393"/>
                </a:lnTo>
                <a:lnTo>
                  <a:pt x="1231" y="393"/>
                </a:lnTo>
                <a:lnTo>
                  <a:pt x="1231" y="644"/>
                </a:lnTo>
                <a:lnTo>
                  <a:pt x="982" y="644"/>
                </a:lnTo>
                <a:lnTo>
                  <a:pt x="982" y="646"/>
                </a:lnTo>
                <a:lnTo>
                  <a:pt x="1231" y="646"/>
                </a:lnTo>
                <a:lnTo>
                  <a:pt x="1231" y="895"/>
                </a:lnTo>
                <a:close/>
                <a:moveTo>
                  <a:pt x="1311" y="1086"/>
                </a:moveTo>
                <a:lnTo>
                  <a:pt x="1314" y="1086"/>
                </a:lnTo>
                <a:lnTo>
                  <a:pt x="1314" y="837"/>
                </a:lnTo>
                <a:lnTo>
                  <a:pt x="1566" y="837"/>
                </a:lnTo>
                <a:lnTo>
                  <a:pt x="1566" y="835"/>
                </a:lnTo>
                <a:lnTo>
                  <a:pt x="1314" y="835"/>
                </a:lnTo>
                <a:lnTo>
                  <a:pt x="1314" y="584"/>
                </a:lnTo>
                <a:lnTo>
                  <a:pt x="1311" y="584"/>
                </a:lnTo>
                <a:lnTo>
                  <a:pt x="1311" y="835"/>
                </a:lnTo>
                <a:lnTo>
                  <a:pt x="1063" y="835"/>
                </a:lnTo>
                <a:lnTo>
                  <a:pt x="1063" y="837"/>
                </a:lnTo>
                <a:lnTo>
                  <a:pt x="1311" y="837"/>
                </a:lnTo>
                <a:lnTo>
                  <a:pt x="1311" y="1086"/>
                </a:lnTo>
                <a:close/>
                <a:moveTo>
                  <a:pt x="1414" y="1181"/>
                </a:moveTo>
                <a:lnTo>
                  <a:pt x="1417" y="1181"/>
                </a:lnTo>
                <a:lnTo>
                  <a:pt x="1417" y="930"/>
                </a:lnTo>
                <a:lnTo>
                  <a:pt x="1665" y="930"/>
                </a:lnTo>
                <a:lnTo>
                  <a:pt x="1665" y="928"/>
                </a:lnTo>
                <a:lnTo>
                  <a:pt x="1417" y="928"/>
                </a:lnTo>
                <a:lnTo>
                  <a:pt x="1417" y="679"/>
                </a:lnTo>
                <a:lnTo>
                  <a:pt x="1414" y="679"/>
                </a:lnTo>
                <a:lnTo>
                  <a:pt x="1414" y="928"/>
                </a:lnTo>
                <a:lnTo>
                  <a:pt x="1163" y="928"/>
                </a:lnTo>
                <a:lnTo>
                  <a:pt x="1163" y="930"/>
                </a:lnTo>
                <a:lnTo>
                  <a:pt x="1414" y="930"/>
                </a:lnTo>
                <a:lnTo>
                  <a:pt x="1414" y="1181"/>
                </a:lnTo>
                <a:close/>
                <a:moveTo>
                  <a:pt x="1479" y="744"/>
                </a:moveTo>
                <a:lnTo>
                  <a:pt x="1479" y="744"/>
                </a:lnTo>
                <a:lnTo>
                  <a:pt x="1479" y="493"/>
                </a:lnTo>
                <a:lnTo>
                  <a:pt x="1731" y="493"/>
                </a:lnTo>
                <a:lnTo>
                  <a:pt x="1731" y="491"/>
                </a:lnTo>
                <a:lnTo>
                  <a:pt x="1479" y="491"/>
                </a:lnTo>
                <a:lnTo>
                  <a:pt x="1479" y="241"/>
                </a:lnTo>
                <a:lnTo>
                  <a:pt x="1479" y="241"/>
                </a:lnTo>
                <a:lnTo>
                  <a:pt x="1479" y="491"/>
                </a:lnTo>
                <a:lnTo>
                  <a:pt x="1228" y="491"/>
                </a:lnTo>
                <a:lnTo>
                  <a:pt x="1228" y="493"/>
                </a:lnTo>
                <a:lnTo>
                  <a:pt x="1479" y="493"/>
                </a:lnTo>
                <a:lnTo>
                  <a:pt x="1479" y="744"/>
                </a:lnTo>
                <a:close/>
                <a:moveTo>
                  <a:pt x="1590" y="1249"/>
                </a:moveTo>
                <a:lnTo>
                  <a:pt x="1593" y="1249"/>
                </a:lnTo>
                <a:lnTo>
                  <a:pt x="1593" y="1000"/>
                </a:lnTo>
                <a:lnTo>
                  <a:pt x="1842" y="1000"/>
                </a:lnTo>
                <a:lnTo>
                  <a:pt x="1842" y="998"/>
                </a:lnTo>
                <a:lnTo>
                  <a:pt x="1593" y="998"/>
                </a:lnTo>
                <a:lnTo>
                  <a:pt x="1593" y="747"/>
                </a:lnTo>
                <a:lnTo>
                  <a:pt x="1590" y="747"/>
                </a:lnTo>
                <a:lnTo>
                  <a:pt x="1590" y="998"/>
                </a:lnTo>
                <a:lnTo>
                  <a:pt x="1339" y="998"/>
                </a:lnTo>
                <a:lnTo>
                  <a:pt x="1339" y="1000"/>
                </a:lnTo>
                <a:lnTo>
                  <a:pt x="1590" y="1000"/>
                </a:lnTo>
                <a:lnTo>
                  <a:pt x="1590" y="1249"/>
                </a:lnTo>
                <a:close/>
                <a:moveTo>
                  <a:pt x="1668" y="1008"/>
                </a:moveTo>
                <a:lnTo>
                  <a:pt x="1670" y="1008"/>
                </a:lnTo>
                <a:lnTo>
                  <a:pt x="1670" y="757"/>
                </a:lnTo>
                <a:lnTo>
                  <a:pt x="1920" y="757"/>
                </a:lnTo>
                <a:lnTo>
                  <a:pt x="1920" y="757"/>
                </a:lnTo>
                <a:lnTo>
                  <a:pt x="1670" y="757"/>
                </a:lnTo>
                <a:lnTo>
                  <a:pt x="1670" y="506"/>
                </a:lnTo>
                <a:lnTo>
                  <a:pt x="1668" y="506"/>
                </a:lnTo>
                <a:lnTo>
                  <a:pt x="1668" y="757"/>
                </a:lnTo>
                <a:lnTo>
                  <a:pt x="1417" y="757"/>
                </a:lnTo>
                <a:lnTo>
                  <a:pt x="1417" y="757"/>
                </a:lnTo>
                <a:lnTo>
                  <a:pt x="1668" y="757"/>
                </a:lnTo>
                <a:lnTo>
                  <a:pt x="1668" y="1008"/>
                </a:lnTo>
                <a:close/>
                <a:moveTo>
                  <a:pt x="1749" y="1792"/>
                </a:moveTo>
                <a:lnTo>
                  <a:pt x="1751" y="1792"/>
                </a:lnTo>
                <a:lnTo>
                  <a:pt x="1751" y="1540"/>
                </a:lnTo>
                <a:lnTo>
                  <a:pt x="2000" y="1540"/>
                </a:lnTo>
                <a:lnTo>
                  <a:pt x="2000" y="1540"/>
                </a:lnTo>
                <a:lnTo>
                  <a:pt x="1751" y="1540"/>
                </a:lnTo>
                <a:lnTo>
                  <a:pt x="1751" y="1289"/>
                </a:lnTo>
                <a:lnTo>
                  <a:pt x="1749" y="1289"/>
                </a:lnTo>
                <a:lnTo>
                  <a:pt x="1749" y="1540"/>
                </a:lnTo>
                <a:lnTo>
                  <a:pt x="1497" y="1540"/>
                </a:lnTo>
                <a:lnTo>
                  <a:pt x="1497" y="1540"/>
                </a:lnTo>
                <a:lnTo>
                  <a:pt x="1749" y="1540"/>
                </a:lnTo>
                <a:lnTo>
                  <a:pt x="1749" y="1792"/>
                </a:lnTo>
                <a:close/>
                <a:moveTo>
                  <a:pt x="1844" y="1287"/>
                </a:moveTo>
                <a:lnTo>
                  <a:pt x="1846" y="1287"/>
                </a:lnTo>
                <a:lnTo>
                  <a:pt x="1846" y="1038"/>
                </a:lnTo>
                <a:lnTo>
                  <a:pt x="2098" y="1038"/>
                </a:lnTo>
                <a:lnTo>
                  <a:pt x="2098" y="1036"/>
                </a:lnTo>
                <a:lnTo>
                  <a:pt x="1846" y="1036"/>
                </a:lnTo>
                <a:lnTo>
                  <a:pt x="1846" y="785"/>
                </a:lnTo>
                <a:lnTo>
                  <a:pt x="1844" y="785"/>
                </a:lnTo>
                <a:lnTo>
                  <a:pt x="1844" y="1036"/>
                </a:lnTo>
                <a:lnTo>
                  <a:pt x="1595" y="1036"/>
                </a:lnTo>
                <a:lnTo>
                  <a:pt x="1595" y="1038"/>
                </a:lnTo>
                <a:lnTo>
                  <a:pt x="1844" y="1038"/>
                </a:lnTo>
                <a:lnTo>
                  <a:pt x="1844" y="1287"/>
                </a:lnTo>
                <a:close/>
                <a:moveTo>
                  <a:pt x="1927" y="1342"/>
                </a:moveTo>
                <a:lnTo>
                  <a:pt x="1930" y="1342"/>
                </a:lnTo>
                <a:lnTo>
                  <a:pt x="1930" y="1091"/>
                </a:lnTo>
                <a:lnTo>
                  <a:pt x="2181" y="1091"/>
                </a:lnTo>
                <a:lnTo>
                  <a:pt x="2181" y="1091"/>
                </a:lnTo>
                <a:lnTo>
                  <a:pt x="1930" y="1091"/>
                </a:lnTo>
                <a:lnTo>
                  <a:pt x="1930" y="840"/>
                </a:lnTo>
                <a:lnTo>
                  <a:pt x="1927" y="840"/>
                </a:lnTo>
                <a:lnTo>
                  <a:pt x="1927" y="1091"/>
                </a:lnTo>
                <a:lnTo>
                  <a:pt x="1678" y="1091"/>
                </a:lnTo>
                <a:lnTo>
                  <a:pt x="1678" y="1091"/>
                </a:lnTo>
                <a:lnTo>
                  <a:pt x="1927" y="1091"/>
                </a:lnTo>
                <a:lnTo>
                  <a:pt x="1927" y="1342"/>
                </a:lnTo>
                <a:close/>
                <a:moveTo>
                  <a:pt x="2018" y="1269"/>
                </a:moveTo>
                <a:lnTo>
                  <a:pt x="2018" y="1269"/>
                </a:lnTo>
                <a:lnTo>
                  <a:pt x="2018" y="1018"/>
                </a:lnTo>
                <a:lnTo>
                  <a:pt x="2269" y="1018"/>
                </a:lnTo>
                <a:lnTo>
                  <a:pt x="2269" y="1015"/>
                </a:lnTo>
                <a:lnTo>
                  <a:pt x="2018" y="1015"/>
                </a:lnTo>
                <a:lnTo>
                  <a:pt x="2018" y="767"/>
                </a:lnTo>
                <a:lnTo>
                  <a:pt x="2018" y="767"/>
                </a:lnTo>
                <a:lnTo>
                  <a:pt x="2018" y="1015"/>
                </a:lnTo>
                <a:lnTo>
                  <a:pt x="1766" y="1015"/>
                </a:lnTo>
                <a:lnTo>
                  <a:pt x="1766" y="1018"/>
                </a:lnTo>
                <a:lnTo>
                  <a:pt x="2018" y="1018"/>
                </a:lnTo>
                <a:lnTo>
                  <a:pt x="2018" y="1269"/>
                </a:lnTo>
                <a:close/>
                <a:moveTo>
                  <a:pt x="2088" y="1005"/>
                </a:moveTo>
                <a:lnTo>
                  <a:pt x="2090" y="1005"/>
                </a:lnTo>
                <a:lnTo>
                  <a:pt x="2090" y="754"/>
                </a:lnTo>
                <a:lnTo>
                  <a:pt x="2341" y="754"/>
                </a:lnTo>
                <a:lnTo>
                  <a:pt x="2341" y="752"/>
                </a:lnTo>
                <a:lnTo>
                  <a:pt x="2090" y="752"/>
                </a:lnTo>
                <a:lnTo>
                  <a:pt x="2090" y="503"/>
                </a:lnTo>
                <a:lnTo>
                  <a:pt x="2088" y="503"/>
                </a:lnTo>
                <a:lnTo>
                  <a:pt x="2088" y="752"/>
                </a:lnTo>
                <a:lnTo>
                  <a:pt x="1839" y="752"/>
                </a:lnTo>
                <a:lnTo>
                  <a:pt x="1839" y="754"/>
                </a:lnTo>
                <a:lnTo>
                  <a:pt x="2088" y="754"/>
                </a:lnTo>
                <a:lnTo>
                  <a:pt x="2088" y="1005"/>
                </a:lnTo>
                <a:close/>
                <a:moveTo>
                  <a:pt x="2186" y="1528"/>
                </a:moveTo>
                <a:lnTo>
                  <a:pt x="2186" y="1528"/>
                </a:lnTo>
                <a:lnTo>
                  <a:pt x="2186" y="1277"/>
                </a:lnTo>
                <a:lnTo>
                  <a:pt x="2437" y="1277"/>
                </a:lnTo>
                <a:lnTo>
                  <a:pt x="2437" y="1274"/>
                </a:lnTo>
                <a:lnTo>
                  <a:pt x="2186" y="1274"/>
                </a:lnTo>
                <a:lnTo>
                  <a:pt x="2186" y="1026"/>
                </a:lnTo>
                <a:lnTo>
                  <a:pt x="2186" y="1026"/>
                </a:lnTo>
                <a:lnTo>
                  <a:pt x="2186" y="1274"/>
                </a:lnTo>
                <a:lnTo>
                  <a:pt x="1934" y="1274"/>
                </a:lnTo>
                <a:lnTo>
                  <a:pt x="1934" y="1277"/>
                </a:lnTo>
                <a:lnTo>
                  <a:pt x="2186" y="1277"/>
                </a:lnTo>
                <a:lnTo>
                  <a:pt x="2186" y="1528"/>
                </a:lnTo>
                <a:close/>
                <a:moveTo>
                  <a:pt x="2297" y="1266"/>
                </a:moveTo>
                <a:lnTo>
                  <a:pt x="2297" y="1266"/>
                </a:lnTo>
                <a:lnTo>
                  <a:pt x="2297" y="1015"/>
                </a:lnTo>
                <a:lnTo>
                  <a:pt x="2548" y="1015"/>
                </a:lnTo>
                <a:lnTo>
                  <a:pt x="2548" y="1015"/>
                </a:lnTo>
                <a:lnTo>
                  <a:pt x="2297" y="1015"/>
                </a:lnTo>
                <a:lnTo>
                  <a:pt x="2297" y="764"/>
                </a:lnTo>
                <a:lnTo>
                  <a:pt x="2297" y="764"/>
                </a:lnTo>
                <a:lnTo>
                  <a:pt x="2297" y="1015"/>
                </a:lnTo>
                <a:lnTo>
                  <a:pt x="2045" y="1015"/>
                </a:lnTo>
                <a:lnTo>
                  <a:pt x="2045" y="1015"/>
                </a:lnTo>
                <a:lnTo>
                  <a:pt x="2297" y="1015"/>
                </a:lnTo>
                <a:lnTo>
                  <a:pt x="2297" y="1266"/>
                </a:lnTo>
                <a:close/>
                <a:moveTo>
                  <a:pt x="2369" y="1686"/>
                </a:moveTo>
                <a:lnTo>
                  <a:pt x="2372" y="1686"/>
                </a:lnTo>
                <a:lnTo>
                  <a:pt x="2372" y="1435"/>
                </a:lnTo>
                <a:lnTo>
                  <a:pt x="2623" y="1435"/>
                </a:lnTo>
                <a:lnTo>
                  <a:pt x="2623" y="1432"/>
                </a:lnTo>
                <a:lnTo>
                  <a:pt x="2372" y="1432"/>
                </a:lnTo>
                <a:lnTo>
                  <a:pt x="2372" y="1184"/>
                </a:lnTo>
                <a:lnTo>
                  <a:pt x="2369" y="1184"/>
                </a:lnTo>
                <a:lnTo>
                  <a:pt x="2369" y="1432"/>
                </a:lnTo>
                <a:lnTo>
                  <a:pt x="2120" y="1432"/>
                </a:lnTo>
                <a:lnTo>
                  <a:pt x="2120" y="1435"/>
                </a:lnTo>
                <a:lnTo>
                  <a:pt x="2369" y="1435"/>
                </a:lnTo>
                <a:lnTo>
                  <a:pt x="2369" y="1686"/>
                </a:lnTo>
                <a:close/>
                <a:moveTo>
                  <a:pt x="2465" y="1304"/>
                </a:moveTo>
                <a:lnTo>
                  <a:pt x="2465" y="1304"/>
                </a:lnTo>
                <a:lnTo>
                  <a:pt x="2465" y="1053"/>
                </a:lnTo>
                <a:lnTo>
                  <a:pt x="2716" y="1053"/>
                </a:lnTo>
                <a:lnTo>
                  <a:pt x="2716" y="1053"/>
                </a:lnTo>
                <a:lnTo>
                  <a:pt x="2465" y="1053"/>
                </a:lnTo>
                <a:lnTo>
                  <a:pt x="2465" y="802"/>
                </a:lnTo>
                <a:lnTo>
                  <a:pt x="2465" y="802"/>
                </a:lnTo>
                <a:lnTo>
                  <a:pt x="2465" y="1053"/>
                </a:lnTo>
                <a:lnTo>
                  <a:pt x="2213" y="1053"/>
                </a:lnTo>
                <a:lnTo>
                  <a:pt x="2213" y="1053"/>
                </a:lnTo>
                <a:lnTo>
                  <a:pt x="2465" y="1053"/>
                </a:lnTo>
                <a:lnTo>
                  <a:pt x="2465" y="1304"/>
                </a:lnTo>
                <a:close/>
                <a:moveTo>
                  <a:pt x="2540" y="2281"/>
                </a:moveTo>
                <a:lnTo>
                  <a:pt x="2540" y="2281"/>
                </a:lnTo>
                <a:lnTo>
                  <a:pt x="2540" y="2033"/>
                </a:lnTo>
                <a:lnTo>
                  <a:pt x="2791" y="2033"/>
                </a:lnTo>
                <a:lnTo>
                  <a:pt x="2791" y="2030"/>
                </a:lnTo>
                <a:lnTo>
                  <a:pt x="2540" y="2030"/>
                </a:lnTo>
                <a:lnTo>
                  <a:pt x="2540" y="1779"/>
                </a:lnTo>
                <a:lnTo>
                  <a:pt x="2540" y="1779"/>
                </a:lnTo>
                <a:lnTo>
                  <a:pt x="2540" y="2030"/>
                </a:lnTo>
                <a:lnTo>
                  <a:pt x="2289" y="2030"/>
                </a:lnTo>
                <a:lnTo>
                  <a:pt x="2289" y="2033"/>
                </a:lnTo>
                <a:lnTo>
                  <a:pt x="2540" y="2033"/>
                </a:lnTo>
                <a:lnTo>
                  <a:pt x="2540" y="2281"/>
                </a:lnTo>
                <a:close/>
                <a:moveTo>
                  <a:pt x="2636" y="1661"/>
                </a:moveTo>
                <a:lnTo>
                  <a:pt x="2636" y="1661"/>
                </a:lnTo>
                <a:lnTo>
                  <a:pt x="2636" y="1410"/>
                </a:lnTo>
                <a:lnTo>
                  <a:pt x="2887" y="1410"/>
                </a:lnTo>
                <a:lnTo>
                  <a:pt x="2887" y="1408"/>
                </a:lnTo>
                <a:lnTo>
                  <a:pt x="2636" y="1408"/>
                </a:lnTo>
                <a:lnTo>
                  <a:pt x="2636" y="1158"/>
                </a:lnTo>
                <a:lnTo>
                  <a:pt x="2636" y="1158"/>
                </a:lnTo>
                <a:lnTo>
                  <a:pt x="2636" y="1408"/>
                </a:lnTo>
                <a:lnTo>
                  <a:pt x="2385" y="1408"/>
                </a:lnTo>
                <a:lnTo>
                  <a:pt x="2385" y="1410"/>
                </a:lnTo>
                <a:lnTo>
                  <a:pt x="2636" y="1410"/>
                </a:lnTo>
                <a:lnTo>
                  <a:pt x="2636" y="1661"/>
                </a:lnTo>
                <a:close/>
                <a:moveTo>
                  <a:pt x="2721" y="1289"/>
                </a:moveTo>
                <a:lnTo>
                  <a:pt x="2723" y="1289"/>
                </a:lnTo>
                <a:lnTo>
                  <a:pt x="2723" y="1038"/>
                </a:lnTo>
                <a:lnTo>
                  <a:pt x="2974" y="1038"/>
                </a:lnTo>
                <a:lnTo>
                  <a:pt x="2974" y="1038"/>
                </a:lnTo>
                <a:lnTo>
                  <a:pt x="2723" y="1038"/>
                </a:lnTo>
                <a:lnTo>
                  <a:pt x="2723" y="787"/>
                </a:lnTo>
                <a:lnTo>
                  <a:pt x="2721" y="787"/>
                </a:lnTo>
                <a:lnTo>
                  <a:pt x="2721" y="1038"/>
                </a:lnTo>
                <a:lnTo>
                  <a:pt x="2472" y="1038"/>
                </a:lnTo>
                <a:lnTo>
                  <a:pt x="2472" y="1038"/>
                </a:lnTo>
                <a:lnTo>
                  <a:pt x="2721" y="1038"/>
                </a:lnTo>
                <a:lnTo>
                  <a:pt x="2721" y="1289"/>
                </a:lnTo>
                <a:close/>
                <a:moveTo>
                  <a:pt x="2799" y="1847"/>
                </a:moveTo>
                <a:lnTo>
                  <a:pt x="2801" y="1847"/>
                </a:lnTo>
                <a:lnTo>
                  <a:pt x="2801" y="1596"/>
                </a:lnTo>
                <a:lnTo>
                  <a:pt x="3052" y="1596"/>
                </a:lnTo>
                <a:lnTo>
                  <a:pt x="3052" y="1594"/>
                </a:lnTo>
                <a:lnTo>
                  <a:pt x="2801" y="1594"/>
                </a:lnTo>
                <a:lnTo>
                  <a:pt x="2801" y="1344"/>
                </a:lnTo>
                <a:lnTo>
                  <a:pt x="2799" y="1344"/>
                </a:lnTo>
                <a:lnTo>
                  <a:pt x="2799" y="1594"/>
                </a:lnTo>
                <a:lnTo>
                  <a:pt x="2550" y="1594"/>
                </a:lnTo>
                <a:lnTo>
                  <a:pt x="2550" y="1596"/>
                </a:lnTo>
                <a:lnTo>
                  <a:pt x="2799" y="1596"/>
                </a:lnTo>
                <a:lnTo>
                  <a:pt x="2799" y="1847"/>
                </a:lnTo>
                <a:close/>
                <a:moveTo>
                  <a:pt x="2897" y="2036"/>
                </a:moveTo>
                <a:lnTo>
                  <a:pt x="2897" y="2036"/>
                </a:lnTo>
                <a:lnTo>
                  <a:pt x="2897" y="1785"/>
                </a:lnTo>
                <a:lnTo>
                  <a:pt x="3148" y="1785"/>
                </a:lnTo>
                <a:lnTo>
                  <a:pt x="3148" y="1782"/>
                </a:lnTo>
                <a:lnTo>
                  <a:pt x="2897" y="1782"/>
                </a:lnTo>
                <a:lnTo>
                  <a:pt x="2897" y="1533"/>
                </a:lnTo>
                <a:lnTo>
                  <a:pt x="2897" y="1533"/>
                </a:lnTo>
                <a:lnTo>
                  <a:pt x="2897" y="1782"/>
                </a:lnTo>
                <a:lnTo>
                  <a:pt x="2646" y="1782"/>
                </a:lnTo>
                <a:lnTo>
                  <a:pt x="2646" y="1785"/>
                </a:lnTo>
                <a:lnTo>
                  <a:pt x="2897" y="1785"/>
                </a:lnTo>
                <a:lnTo>
                  <a:pt x="2897" y="2036"/>
                </a:lnTo>
                <a:close/>
                <a:moveTo>
                  <a:pt x="2985" y="1523"/>
                </a:moveTo>
                <a:lnTo>
                  <a:pt x="2987" y="1523"/>
                </a:lnTo>
                <a:lnTo>
                  <a:pt x="2987" y="1271"/>
                </a:lnTo>
                <a:lnTo>
                  <a:pt x="3238" y="1271"/>
                </a:lnTo>
                <a:lnTo>
                  <a:pt x="3238" y="1269"/>
                </a:lnTo>
                <a:lnTo>
                  <a:pt x="2987" y="1269"/>
                </a:lnTo>
                <a:lnTo>
                  <a:pt x="2987" y="1020"/>
                </a:lnTo>
                <a:lnTo>
                  <a:pt x="2985" y="1020"/>
                </a:lnTo>
                <a:lnTo>
                  <a:pt x="2985" y="1269"/>
                </a:lnTo>
                <a:lnTo>
                  <a:pt x="2736" y="1269"/>
                </a:lnTo>
                <a:lnTo>
                  <a:pt x="2736" y="1271"/>
                </a:lnTo>
                <a:lnTo>
                  <a:pt x="2985" y="1271"/>
                </a:lnTo>
                <a:lnTo>
                  <a:pt x="2985" y="1523"/>
                </a:lnTo>
                <a:close/>
                <a:moveTo>
                  <a:pt x="3098" y="2641"/>
                </a:moveTo>
                <a:lnTo>
                  <a:pt x="3098" y="2641"/>
                </a:lnTo>
                <a:lnTo>
                  <a:pt x="3098" y="2390"/>
                </a:lnTo>
                <a:lnTo>
                  <a:pt x="3349" y="2390"/>
                </a:lnTo>
                <a:lnTo>
                  <a:pt x="3349" y="2390"/>
                </a:lnTo>
                <a:lnTo>
                  <a:pt x="3098" y="2390"/>
                </a:lnTo>
                <a:lnTo>
                  <a:pt x="3098" y="2139"/>
                </a:lnTo>
                <a:lnTo>
                  <a:pt x="3098" y="2139"/>
                </a:lnTo>
                <a:lnTo>
                  <a:pt x="3098" y="2390"/>
                </a:lnTo>
                <a:lnTo>
                  <a:pt x="2847" y="2390"/>
                </a:lnTo>
                <a:lnTo>
                  <a:pt x="2847" y="2390"/>
                </a:lnTo>
                <a:lnTo>
                  <a:pt x="3098" y="2390"/>
                </a:lnTo>
                <a:lnTo>
                  <a:pt x="3098" y="2641"/>
                </a:lnTo>
                <a:close/>
                <a:moveTo>
                  <a:pt x="4382" y="1779"/>
                </a:moveTo>
                <a:lnTo>
                  <a:pt x="4384" y="1779"/>
                </a:lnTo>
                <a:lnTo>
                  <a:pt x="4384" y="1528"/>
                </a:lnTo>
                <a:lnTo>
                  <a:pt x="4633" y="1528"/>
                </a:lnTo>
                <a:lnTo>
                  <a:pt x="4633" y="1528"/>
                </a:lnTo>
                <a:lnTo>
                  <a:pt x="4384" y="1528"/>
                </a:lnTo>
                <a:lnTo>
                  <a:pt x="4384" y="1277"/>
                </a:lnTo>
                <a:lnTo>
                  <a:pt x="4382" y="1277"/>
                </a:lnTo>
                <a:lnTo>
                  <a:pt x="4382" y="1528"/>
                </a:lnTo>
                <a:lnTo>
                  <a:pt x="4131" y="1528"/>
                </a:lnTo>
                <a:lnTo>
                  <a:pt x="4131" y="1528"/>
                </a:lnTo>
                <a:lnTo>
                  <a:pt x="4382" y="1528"/>
                </a:lnTo>
                <a:lnTo>
                  <a:pt x="4382" y="1779"/>
                </a:lnTo>
                <a:close/>
                <a:moveTo>
                  <a:pt x="4504" y="2412"/>
                </a:moveTo>
                <a:lnTo>
                  <a:pt x="4507" y="2412"/>
                </a:lnTo>
                <a:lnTo>
                  <a:pt x="4507" y="2164"/>
                </a:lnTo>
                <a:lnTo>
                  <a:pt x="4759" y="2164"/>
                </a:lnTo>
                <a:lnTo>
                  <a:pt x="4759" y="2161"/>
                </a:lnTo>
                <a:lnTo>
                  <a:pt x="4507" y="2161"/>
                </a:lnTo>
                <a:lnTo>
                  <a:pt x="4507" y="1910"/>
                </a:lnTo>
                <a:lnTo>
                  <a:pt x="4504" y="1910"/>
                </a:lnTo>
                <a:lnTo>
                  <a:pt x="4504" y="2161"/>
                </a:lnTo>
                <a:lnTo>
                  <a:pt x="4256" y="2161"/>
                </a:lnTo>
                <a:lnTo>
                  <a:pt x="4256" y="2164"/>
                </a:lnTo>
                <a:lnTo>
                  <a:pt x="4504" y="2164"/>
                </a:lnTo>
                <a:lnTo>
                  <a:pt x="4504" y="2412"/>
                </a:lnTo>
                <a:close/>
                <a:moveTo>
                  <a:pt x="4563" y="1795"/>
                </a:moveTo>
                <a:lnTo>
                  <a:pt x="4563" y="1795"/>
                </a:lnTo>
                <a:lnTo>
                  <a:pt x="4563" y="1543"/>
                </a:lnTo>
                <a:lnTo>
                  <a:pt x="4814" y="1543"/>
                </a:lnTo>
                <a:lnTo>
                  <a:pt x="4814" y="1543"/>
                </a:lnTo>
                <a:lnTo>
                  <a:pt x="4563" y="1543"/>
                </a:lnTo>
                <a:lnTo>
                  <a:pt x="4563" y="1292"/>
                </a:lnTo>
                <a:lnTo>
                  <a:pt x="4563" y="1292"/>
                </a:lnTo>
                <a:lnTo>
                  <a:pt x="4563" y="1543"/>
                </a:lnTo>
                <a:lnTo>
                  <a:pt x="4312" y="1543"/>
                </a:lnTo>
                <a:lnTo>
                  <a:pt x="4312" y="1543"/>
                </a:lnTo>
                <a:lnTo>
                  <a:pt x="4563" y="1543"/>
                </a:lnTo>
                <a:lnTo>
                  <a:pt x="4563" y="1795"/>
                </a:lnTo>
                <a:close/>
                <a:moveTo>
                  <a:pt x="4653" y="1151"/>
                </a:moveTo>
                <a:lnTo>
                  <a:pt x="4653" y="1151"/>
                </a:lnTo>
                <a:lnTo>
                  <a:pt x="4653" y="900"/>
                </a:lnTo>
                <a:lnTo>
                  <a:pt x="4904" y="900"/>
                </a:lnTo>
                <a:lnTo>
                  <a:pt x="4904" y="897"/>
                </a:lnTo>
                <a:lnTo>
                  <a:pt x="4653" y="897"/>
                </a:lnTo>
                <a:lnTo>
                  <a:pt x="4653" y="649"/>
                </a:lnTo>
                <a:lnTo>
                  <a:pt x="4653" y="649"/>
                </a:lnTo>
                <a:lnTo>
                  <a:pt x="4653" y="897"/>
                </a:lnTo>
                <a:lnTo>
                  <a:pt x="4402" y="897"/>
                </a:lnTo>
                <a:lnTo>
                  <a:pt x="4402" y="900"/>
                </a:lnTo>
                <a:lnTo>
                  <a:pt x="4653" y="900"/>
                </a:lnTo>
                <a:lnTo>
                  <a:pt x="4653" y="1151"/>
                </a:lnTo>
                <a:close/>
                <a:moveTo>
                  <a:pt x="4798" y="2480"/>
                </a:moveTo>
                <a:lnTo>
                  <a:pt x="4798" y="2480"/>
                </a:lnTo>
                <a:lnTo>
                  <a:pt x="4798" y="2232"/>
                </a:lnTo>
                <a:lnTo>
                  <a:pt x="5049" y="2232"/>
                </a:lnTo>
                <a:lnTo>
                  <a:pt x="5049" y="2229"/>
                </a:lnTo>
                <a:lnTo>
                  <a:pt x="4798" y="2229"/>
                </a:lnTo>
                <a:lnTo>
                  <a:pt x="4798" y="1978"/>
                </a:lnTo>
                <a:lnTo>
                  <a:pt x="4798" y="1978"/>
                </a:lnTo>
                <a:lnTo>
                  <a:pt x="4798" y="2229"/>
                </a:lnTo>
                <a:lnTo>
                  <a:pt x="4547" y="2229"/>
                </a:lnTo>
                <a:lnTo>
                  <a:pt x="4547" y="2232"/>
                </a:lnTo>
                <a:lnTo>
                  <a:pt x="4798" y="2232"/>
                </a:lnTo>
                <a:lnTo>
                  <a:pt x="4798" y="2480"/>
                </a:lnTo>
                <a:close/>
                <a:moveTo>
                  <a:pt x="4917" y="1897"/>
                </a:moveTo>
                <a:lnTo>
                  <a:pt x="4919" y="1897"/>
                </a:lnTo>
                <a:lnTo>
                  <a:pt x="4919" y="1646"/>
                </a:lnTo>
                <a:lnTo>
                  <a:pt x="5168" y="1646"/>
                </a:lnTo>
                <a:lnTo>
                  <a:pt x="5168" y="1646"/>
                </a:lnTo>
                <a:lnTo>
                  <a:pt x="4919" y="1646"/>
                </a:lnTo>
                <a:lnTo>
                  <a:pt x="4919" y="1395"/>
                </a:lnTo>
                <a:lnTo>
                  <a:pt x="4917" y="1395"/>
                </a:lnTo>
                <a:lnTo>
                  <a:pt x="4917" y="1646"/>
                </a:lnTo>
                <a:lnTo>
                  <a:pt x="4666" y="1646"/>
                </a:lnTo>
                <a:lnTo>
                  <a:pt x="4666" y="1646"/>
                </a:lnTo>
                <a:lnTo>
                  <a:pt x="4917" y="1646"/>
                </a:lnTo>
                <a:lnTo>
                  <a:pt x="4917" y="1897"/>
                </a:lnTo>
                <a:close/>
                <a:moveTo>
                  <a:pt x="5971" y="1880"/>
                </a:moveTo>
                <a:lnTo>
                  <a:pt x="5971" y="1880"/>
                </a:lnTo>
                <a:lnTo>
                  <a:pt x="5971" y="1628"/>
                </a:lnTo>
                <a:lnTo>
                  <a:pt x="6223" y="1628"/>
                </a:lnTo>
                <a:lnTo>
                  <a:pt x="6223" y="1628"/>
                </a:lnTo>
                <a:lnTo>
                  <a:pt x="5971" y="1628"/>
                </a:lnTo>
                <a:lnTo>
                  <a:pt x="5971" y="1377"/>
                </a:lnTo>
                <a:lnTo>
                  <a:pt x="5971" y="1377"/>
                </a:lnTo>
                <a:lnTo>
                  <a:pt x="5971" y="1628"/>
                </a:lnTo>
                <a:lnTo>
                  <a:pt x="5720" y="1628"/>
                </a:lnTo>
                <a:lnTo>
                  <a:pt x="5720" y="1628"/>
                </a:lnTo>
                <a:lnTo>
                  <a:pt x="5971" y="1628"/>
                </a:lnTo>
                <a:lnTo>
                  <a:pt x="5971" y="1880"/>
                </a:lnTo>
                <a:close/>
                <a:moveTo>
                  <a:pt x="6180" y="2297"/>
                </a:moveTo>
                <a:lnTo>
                  <a:pt x="6183" y="2297"/>
                </a:lnTo>
                <a:lnTo>
                  <a:pt x="6183" y="2048"/>
                </a:lnTo>
                <a:lnTo>
                  <a:pt x="6434" y="2048"/>
                </a:lnTo>
                <a:lnTo>
                  <a:pt x="6434" y="2046"/>
                </a:lnTo>
                <a:lnTo>
                  <a:pt x="6183" y="2046"/>
                </a:lnTo>
                <a:lnTo>
                  <a:pt x="6183" y="1795"/>
                </a:lnTo>
                <a:lnTo>
                  <a:pt x="6180" y="1795"/>
                </a:lnTo>
                <a:lnTo>
                  <a:pt x="6180" y="2046"/>
                </a:lnTo>
                <a:lnTo>
                  <a:pt x="5932" y="2046"/>
                </a:lnTo>
                <a:lnTo>
                  <a:pt x="5932" y="2048"/>
                </a:lnTo>
                <a:lnTo>
                  <a:pt x="6180" y="2048"/>
                </a:lnTo>
                <a:lnTo>
                  <a:pt x="6180" y="2297"/>
                </a:lnTo>
                <a:close/>
              </a:path>
            </a:pathLst>
          </a:custGeom>
          <a:solidFill>
            <a:srgbClr val="DD2A1B"/>
          </a:solidFill>
          <a:ln w="623888" cap="rnd">
            <a:solidFill>
              <a:srgbClr val="DD2A1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64"/>
          <p:cNvSpPr>
            <a:spLocks/>
          </p:cNvSpPr>
          <p:nvPr/>
        </p:nvSpPr>
        <p:spPr bwMode="auto">
          <a:xfrm>
            <a:off x="43874755" y="32921573"/>
            <a:ext cx="138239500" cy="24655461"/>
          </a:xfrm>
          <a:custGeom>
            <a:avLst/>
            <a:gdLst>
              <a:gd name="T0" fmla="*/ 9 w 11076"/>
              <a:gd name="T1" fmla="*/ 1090 h 1976"/>
              <a:gd name="T2" fmla="*/ 200 w 11076"/>
              <a:gd name="T3" fmla="*/ 0 h 1976"/>
              <a:gd name="T4" fmla="*/ 469 w 11076"/>
              <a:gd name="T5" fmla="*/ 1044 h 1976"/>
              <a:gd name="T6" fmla="*/ 987 w 11076"/>
              <a:gd name="T7" fmla="*/ 331 h 1976"/>
              <a:gd name="T8" fmla="*/ 1275 w 11076"/>
              <a:gd name="T9" fmla="*/ 1743 h 1976"/>
              <a:gd name="T10" fmla="*/ 1698 w 11076"/>
              <a:gd name="T11" fmla="*/ 406 h 1976"/>
              <a:gd name="T12" fmla="*/ 2004 w 11076"/>
              <a:gd name="T13" fmla="*/ 1338 h 1976"/>
              <a:gd name="T14" fmla="*/ 2175 w 11076"/>
              <a:gd name="T15" fmla="*/ 1760 h 1976"/>
              <a:gd name="T16" fmla="*/ 2690 w 11076"/>
              <a:gd name="T17" fmla="*/ 833 h 1976"/>
              <a:gd name="T18" fmla="*/ 2906 w 11076"/>
              <a:gd name="T19" fmla="*/ 1765 h 1976"/>
              <a:gd name="T20" fmla="*/ 3180 w 11076"/>
              <a:gd name="T21" fmla="*/ 1758 h 1976"/>
              <a:gd name="T22" fmla="*/ 3552 w 11076"/>
              <a:gd name="T23" fmla="*/ 964 h 1976"/>
              <a:gd name="T24" fmla="*/ 3723 w 11076"/>
              <a:gd name="T25" fmla="*/ 1796 h 1976"/>
              <a:gd name="T26" fmla="*/ 4194 w 11076"/>
              <a:gd name="T27" fmla="*/ 1976 h 1976"/>
              <a:gd name="T28" fmla="*/ 4328 w 11076"/>
              <a:gd name="T29" fmla="*/ 1976 h 1976"/>
              <a:gd name="T30" fmla="*/ 4810 w 11076"/>
              <a:gd name="T31" fmla="*/ 1560 h 1976"/>
              <a:gd name="T32" fmla="*/ 5017 w 11076"/>
              <a:gd name="T33" fmla="*/ 1557 h 1976"/>
              <a:gd name="T34" fmla="*/ 5247 w 11076"/>
              <a:gd name="T35" fmla="*/ 1564 h 1976"/>
              <a:gd name="T36" fmla="*/ 5559 w 11076"/>
              <a:gd name="T37" fmla="*/ 1768 h 1976"/>
              <a:gd name="T38" fmla="*/ 5976 w 11076"/>
              <a:gd name="T39" fmla="*/ 1976 h 1976"/>
              <a:gd name="T40" fmla="*/ 6451 w 11076"/>
              <a:gd name="T41" fmla="*/ 1793 h 1976"/>
              <a:gd name="T42" fmla="*/ 6722 w 11076"/>
              <a:gd name="T43" fmla="*/ 1976 h 1976"/>
              <a:gd name="T44" fmla="*/ 6903 w 11076"/>
              <a:gd name="T45" fmla="*/ 1976 h 1976"/>
              <a:gd name="T46" fmla="*/ 7167 w 11076"/>
              <a:gd name="T47" fmla="*/ 1976 h 1976"/>
              <a:gd name="T48" fmla="*/ 7649 w 11076"/>
              <a:gd name="T49" fmla="*/ 1976 h 1976"/>
              <a:gd name="T50" fmla="*/ 7772 w 11076"/>
              <a:gd name="T51" fmla="*/ 1783 h 1976"/>
              <a:gd name="T52" fmla="*/ 8076 w 11076"/>
              <a:gd name="T53" fmla="*/ 1976 h 1976"/>
              <a:gd name="T54" fmla="*/ 8335 w 11076"/>
              <a:gd name="T55" fmla="*/ 1976 h 1976"/>
              <a:gd name="T56" fmla="*/ 8727 w 11076"/>
              <a:gd name="T57" fmla="*/ 1773 h 1976"/>
              <a:gd name="T58" fmla="*/ 9104 w 11076"/>
              <a:gd name="T59" fmla="*/ 1768 h 1976"/>
              <a:gd name="T60" fmla="*/ 9408 w 11076"/>
              <a:gd name="T61" fmla="*/ 1976 h 1976"/>
              <a:gd name="T62" fmla="*/ 9807 w 11076"/>
              <a:gd name="T63" fmla="*/ 1976 h 1976"/>
              <a:gd name="T64" fmla="*/ 10094 w 11076"/>
              <a:gd name="T65" fmla="*/ 1765 h 1976"/>
              <a:gd name="T66" fmla="*/ 10367 w 11076"/>
              <a:gd name="T67" fmla="*/ 1976 h 1976"/>
              <a:gd name="T68" fmla="*/ 10784 w 11076"/>
              <a:gd name="T69" fmla="*/ 1130 h 1976"/>
              <a:gd name="T70" fmla="*/ 11076 w 11076"/>
              <a:gd name="T71" fmla="*/ 1976 h 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076" h="1976">
                <a:moveTo>
                  <a:pt x="0" y="1966"/>
                </a:moveTo>
                <a:lnTo>
                  <a:pt x="9" y="1090"/>
                </a:lnTo>
                <a:lnTo>
                  <a:pt x="87" y="612"/>
                </a:lnTo>
                <a:lnTo>
                  <a:pt x="200" y="0"/>
                </a:lnTo>
                <a:lnTo>
                  <a:pt x="275" y="1785"/>
                </a:lnTo>
                <a:lnTo>
                  <a:pt x="469" y="1044"/>
                </a:lnTo>
                <a:lnTo>
                  <a:pt x="725" y="1730"/>
                </a:lnTo>
                <a:lnTo>
                  <a:pt x="987" y="331"/>
                </a:lnTo>
                <a:lnTo>
                  <a:pt x="1130" y="846"/>
                </a:lnTo>
                <a:lnTo>
                  <a:pt x="1275" y="1743"/>
                </a:lnTo>
                <a:lnTo>
                  <a:pt x="1546" y="1183"/>
                </a:lnTo>
                <a:lnTo>
                  <a:pt x="1698" y="406"/>
                </a:lnTo>
                <a:lnTo>
                  <a:pt x="1868" y="966"/>
                </a:lnTo>
                <a:lnTo>
                  <a:pt x="2004" y="1338"/>
                </a:lnTo>
                <a:lnTo>
                  <a:pt x="2054" y="1185"/>
                </a:lnTo>
                <a:lnTo>
                  <a:pt x="2175" y="1760"/>
                </a:lnTo>
                <a:lnTo>
                  <a:pt x="2551" y="1361"/>
                </a:lnTo>
                <a:lnTo>
                  <a:pt x="2690" y="833"/>
                </a:lnTo>
                <a:lnTo>
                  <a:pt x="2775" y="1778"/>
                </a:lnTo>
                <a:lnTo>
                  <a:pt x="2906" y="1765"/>
                </a:lnTo>
                <a:lnTo>
                  <a:pt x="3036" y="471"/>
                </a:lnTo>
                <a:lnTo>
                  <a:pt x="3180" y="1758"/>
                </a:lnTo>
                <a:lnTo>
                  <a:pt x="3358" y="1773"/>
                </a:lnTo>
                <a:lnTo>
                  <a:pt x="3552" y="964"/>
                </a:lnTo>
                <a:lnTo>
                  <a:pt x="3642" y="1976"/>
                </a:lnTo>
                <a:lnTo>
                  <a:pt x="3723" y="1796"/>
                </a:lnTo>
                <a:lnTo>
                  <a:pt x="3845" y="1793"/>
                </a:lnTo>
                <a:lnTo>
                  <a:pt x="4194" y="1976"/>
                </a:lnTo>
                <a:lnTo>
                  <a:pt x="4258" y="1976"/>
                </a:lnTo>
                <a:lnTo>
                  <a:pt x="4328" y="1976"/>
                </a:lnTo>
                <a:lnTo>
                  <a:pt x="4532" y="1775"/>
                </a:lnTo>
                <a:lnTo>
                  <a:pt x="4810" y="1560"/>
                </a:lnTo>
                <a:lnTo>
                  <a:pt x="4881" y="1557"/>
                </a:lnTo>
                <a:lnTo>
                  <a:pt x="5017" y="1557"/>
                </a:lnTo>
                <a:lnTo>
                  <a:pt x="5077" y="1976"/>
                </a:lnTo>
                <a:lnTo>
                  <a:pt x="5247" y="1564"/>
                </a:lnTo>
                <a:lnTo>
                  <a:pt x="5446" y="1976"/>
                </a:lnTo>
                <a:lnTo>
                  <a:pt x="5559" y="1768"/>
                </a:lnTo>
                <a:lnTo>
                  <a:pt x="5667" y="1755"/>
                </a:lnTo>
                <a:lnTo>
                  <a:pt x="5976" y="1976"/>
                </a:lnTo>
                <a:lnTo>
                  <a:pt x="6051" y="1976"/>
                </a:lnTo>
                <a:lnTo>
                  <a:pt x="6451" y="1793"/>
                </a:lnTo>
                <a:lnTo>
                  <a:pt x="6589" y="1019"/>
                </a:lnTo>
                <a:lnTo>
                  <a:pt x="6722" y="1976"/>
                </a:lnTo>
                <a:lnTo>
                  <a:pt x="6835" y="1976"/>
                </a:lnTo>
                <a:lnTo>
                  <a:pt x="6903" y="1976"/>
                </a:lnTo>
                <a:lnTo>
                  <a:pt x="6999" y="1976"/>
                </a:lnTo>
                <a:lnTo>
                  <a:pt x="7167" y="1976"/>
                </a:lnTo>
                <a:lnTo>
                  <a:pt x="7310" y="1976"/>
                </a:lnTo>
                <a:lnTo>
                  <a:pt x="7649" y="1976"/>
                </a:lnTo>
                <a:lnTo>
                  <a:pt x="7697" y="1778"/>
                </a:lnTo>
                <a:lnTo>
                  <a:pt x="7772" y="1783"/>
                </a:lnTo>
                <a:lnTo>
                  <a:pt x="7958" y="1976"/>
                </a:lnTo>
                <a:lnTo>
                  <a:pt x="8076" y="1976"/>
                </a:lnTo>
                <a:lnTo>
                  <a:pt x="8182" y="1768"/>
                </a:lnTo>
                <a:lnTo>
                  <a:pt x="8335" y="1976"/>
                </a:lnTo>
                <a:lnTo>
                  <a:pt x="8551" y="1803"/>
                </a:lnTo>
                <a:lnTo>
                  <a:pt x="8727" y="1773"/>
                </a:lnTo>
                <a:lnTo>
                  <a:pt x="8953" y="1976"/>
                </a:lnTo>
                <a:lnTo>
                  <a:pt x="9104" y="1768"/>
                </a:lnTo>
                <a:lnTo>
                  <a:pt x="9249" y="1354"/>
                </a:lnTo>
                <a:lnTo>
                  <a:pt x="9408" y="1976"/>
                </a:lnTo>
                <a:lnTo>
                  <a:pt x="9679" y="1597"/>
                </a:lnTo>
                <a:lnTo>
                  <a:pt x="9807" y="1976"/>
                </a:lnTo>
                <a:lnTo>
                  <a:pt x="9946" y="1770"/>
                </a:lnTo>
                <a:lnTo>
                  <a:pt x="10094" y="1765"/>
                </a:lnTo>
                <a:lnTo>
                  <a:pt x="10241" y="1778"/>
                </a:lnTo>
                <a:lnTo>
                  <a:pt x="10367" y="1976"/>
                </a:lnTo>
                <a:lnTo>
                  <a:pt x="10661" y="1976"/>
                </a:lnTo>
                <a:lnTo>
                  <a:pt x="10784" y="1130"/>
                </a:lnTo>
                <a:lnTo>
                  <a:pt x="10873" y="1537"/>
                </a:lnTo>
                <a:lnTo>
                  <a:pt x="11076" y="1976"/>
                </a:lnTo>
                <a:lnTo>
                  <a:pt x="0" y="1966"/>
                </a:lnTo>
                <a:close/>
              </a:path>
            </a:pathLst>
          </a:custGeom>
          <a:solidFill>
            <a:srgbClr val="AEDB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5"/>
          <p:cNvSpPr>
            <a:spLocks noEditPoints="1"/>
          </p:cNvSpPr>
          <p:nvPr/>
        </p:nvSpPr>
        <p:spPr bwMode="auto">
          <a:xfrm>
            <a:off x="19511393" y="185580324"/>
            <a:ext cx="225182113" cy="29983110"/>
          </a:xfrm>
          <a:custGeom>
            <a:avLst/>
            <a:gdLst>
              <a:gd name="T0" fmla="*/ 18042 w 18042"/>
              <a:gd name="T1" fmla="*/ 246 h 2403"/>
              <a:gd name="T2" fmla="*/ 17540 w 18042"/>
              <a:gd name="T3" fmla="*/ 246 h 2403"/>
              <a:gd name="T4" fmla="*/ 17791 w 18042"/>
              <a:gd name="T5" fmla="*/ 446 h 2403"/>
              <a:gd name="T6" fmla="*/ 17791 w 18042"/>
              <a:gd name="T7" fmla="*/ 47 h 2403"/>
              <a:gd name="T8" fmla="*/ 17791 w 18042"/>
              <a:gd name="T9" fmla="*/ 446 h 2403"/>
              <a:gd name="T10" fmla="*/ 17992 w 18042"/>
              <a:gd name="T11" fmla="*/ 714 h 2403"/>
              <a:gd name="T12" fmla="*/ 17490 w 18042"/>
              <a:gd name="T13" fmla="*/ 714 h 2403"/>
              <a:gd name="T14" fmla="*/ 17742 w 18042"/>
              <a:gd name="T15" fmla="*/ 914 h 2403"/>
              <a:gd name="T16" fmla="*/ 17742 w 18042"/>
              <a:gd name="T17" fmla="*/ 512 h 2403"/>
              <a:gd name="T18" fmla="*/ 17742 w 18042"/>
              <a:gd name="T19" fmla="*/ 914 h 2403"/>
              <a:gd name="T20" fmla="*/ 17849 w 18042"/>
              <a:gd name="T21" fmla="*/ 408 h 2403"/>
              <a:gd name="T22" fmla="*/ 17347 w 18042"/>
              <a:gd name="T23" fmla="*/ 408 h 2403"/>
              <a:gd name="T24" fmla="*/ 17598 w 18042"/>
              <a:gd name="T25" fmla="*/ 611 h 2403"/>
              <a:gd name="T26" fmla="*/ 17598 w 18042"/>
              <a:gd name="T27" fmla="*/ 209 h 2403"/>
              <a:gd name="T28" fmla="*/ 17598 w 18042"/>
              <a:gd name="T29" fmla="*/ 611 h 2403"/>
              <a:gd name="T30" fmla="*/ 6666 w 18042"/>
              <a:gd name="T31" fmla="*/ 2048 h 2403"/>
              <a:gd name="T32" fmla="*/ 6163 w 18042"/>
              <a:gd name="T33" fmla="*/ 2048 h 2403"/>
              <a:gd name="T34" fmla="*/ 6415 w 18042"/>
              <a:gd name="T35" fmla="*/ 2248 h 2403"/>
              <a:gd name="T36" fmla="*/ 6415 w 18042"/>
              <a:gd name="T37" fmla="*/ 1848 h 2403"/>
              <a:gd name="T38" fmla="*/ 6415 w 18042"/>
              <a:gd name="T39" fmla="*/ 2248 h 2403"/>
              <a:gd name="T40" fmla="*/ 6646 w 18042"/>
              <a:gd name="T41" fmla="*/ 2051 h 2403"/>
              <a:gd name="T42" fmla="*/ 6143 w 18042"/>
              <a:gd name="T43" fmla="*/ 2051 h 2403"/>
              <a:gd name="T44" fmla="*/ 6395 w 18042"/>
              <a:gd name="T45" fmla="*/ 2250 h 2403"/>
              <a:gd name="T46" fmla="*/ 6395 w 18042"/>
              <a:gd name="T47" fmla="*/ 1848 h 2403"/>
              <a:gd name="T48" fmla="*/ 6395 w 18042"/>
              <a:gd name="T49" fmla="*/ 2250 h 2403"/>
              <a:gd name="T50" fmla="*/ 5737 w 18042"/>
              <a:gd name="T51" fmla="*/ 2157 h 2403"/>
              <a:gd name="T52" fmla="*/ 5234 w 18042"/>
              <a:gd name="T53" fmla="*/ 2157 h 2403"/>
              <a:gd name="T54" fmla="*/ 5485 w 18042"/>
              <a:gd name="T55" fmla="*/ 2356 h 2403"/>
              <a:gd name="T56" fmla="*/ 5485 w 18042"/>
              <a:gd name="T57" fmla="*/ 1957 h 2403"/>
              <a:gd name="T58" fmla="*/ 5485 w 18042"/>
              <a:gd name="T59" fmla="*/ 2356 h 2403"/>
              <a:gd name="T60" fmla="*/ 3615 w 18042"/>
              <a:gd name="T61" fmla="*/ 2157 h 2403"/>
              <a:gd name="T62" fmla="*/ 3112 w 18042"/>
              <a:gd name="T63" fmla="*/ 2157 h 2403"/>
              <a:gd name="T64" fmla="*/ 3364 w 18042"/>
              <a:gd name="T65" fmla="*/ 2356 h 2403"/>
              <a:gd name="T66" fmla="*/ 3364 w 18042"/>
              <a:gd name="T67" fmla="*/ 1957 h 2403"/>
              <a:gd name="T68" fmla="*/ 3364 w 18042"/>
              <a:gd name="T69" fmla="*/ 2356 h 2403"/>
              <a:gd name="T70" fmla="*/ 1176 w 18042"/>
              <a:gd name="T71" fmla="*/ 2157 h 2403"/>
              <a:gd name="T72" fmla="*/ 674 w 18042"/>
              <a:gd name="T73" fmla="*/ 2157 h 2403"/>
              <a:gd name="T74" fmla="*/ 925 w 18042"/>
              <a:gd name="T75" fmla="*/ 2356 h 2403"/>
              <a:gd name="T76" fmla="*/ 925 w 18042"/>
              <a:gd name="T77" fmla="*/ 1957 h 2403"/>
              <a:gd name="T78" fmla="*/ 925 w 18042"/>
              <a:gd name="T79" fmla="*/ 2356 h 2403"/>
              <a:gd name="T80" fmla="*/ 503 w 18042"/>
              <a:gd name="T81" fmla="*/ 2157 h 2403"/>
              <a:gd name="T82" fmla="*/ 0 w 18042"/>
              <a:gd name="T83" fmla="*/ 2157 h 2403"/>
              <a:gd name="T84" fmla="*/ 252 w 18042"/>
              <a:gd name="T85" fmla="*/ 2356 h 2403"/>
              <a:gd name="T86" fmla="*/ 252 w 18042"/>
              <a:gd name="T87" fmla="*/ 1957 h 2403"/>
              <a:gd name="T88" fmla="*/ 252 w 18042"/>
              <a:gd name="T89" fmla="*/ 2356 h 2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8042" h="2403">
                <a:moveTo>
                  <a:pt x="17791" y="492"/>
                </a:moveTo>
                <a:lnTo>
                  <a:pt x="18042" y="246"/>
                </a:lnTo>
                <a:lnTo>
                  <a:pt x="17791" y="0"/>
                </a:lnTo>
                <a:lnTo>
                  <a:pt x="17540" y="246"/>
                </a:lnTo>
                <a:lnTo>
                  <a:pt x="17791" y="492"/>
                </a:lnTo>
                <a:close/>
                <a:moveTo>
                  <a:pt x="17791" y="446"/>
                </a:moveTo>
                <a:lnTo>
                  <a:pt x="17588" y="246"/>
                </a:lnTo>
                <a:lnTo>
                  <a:pt x="17791" y="47"/>
                </a:lnTo>
                <a:lnTo>
                  <a:pt x="17995" y="246"/>
                </a:lnTo>
                <a:lnTo>
                  <a:pt x="17791" y="446"/>
                </a:lnTo>
                <a:close/>
                <a:moveTo>
                  <a:pt x="17742" y="961"/>
                </a:moveTo>
                <a:lnTo>
                  <a:pt x="17992" y="714"/>
                </a:lnTo>
                <a:lnTo>
                  <a:pt x="17742" y="468"/>
                </a:lnTo>
                <a:lnTo>
                  <a:pt x="17490" y="714"/>
                </a:lnTo>
                <a:lnTo>
                  <a:pt x="17742" y="961"/>
                </a:lnTo>
                <a:close/>
                <a:moveTo>
                  <a:pt x="17742" y="914"/>
                </a:moveTo>
                <a:lnTo>
                  <a:pt x="17538" y="714"/>
                </a:lnTo>
                <a:lnTo>
                  <a:pt x="17742" y="512"/>
                </a:lnTo>
                <a:lnTo>
                  <a:pt x="17944" y="714"/>
                </a:lnTo>
                <a:lnTo>
                  <a:pt x="17742" y="914"/>
                </a:lnTo>
                <a:close/>
                <a:moveTo>
                  <a:pt x="17598" y="655"/>
                </a:moveTo>
                <a:lnTo>
                  <a:pt x="17849" y="408"/>
                </a:lnTo>
                <a:lnTo>
                  <a:pt x="17598" y="162"/>
                </a:lnTo>
                <a:lnTo>
                  <a:pt x="17347" y="408"/>
                </a:lnTo>
                <a:lnTo>
                  <a:pt x="17598" y="655"/>
                </a:lnTo>
                <a:close/>
                <a:moveTo>
                  <a:pt x="17598" y="611"/>
                </a:moveTo>
                <a:lnTo>
                  <a:pt x="17395" y="408"/>
                </a:lnTo>
                <a:lnTo>
                  <a:pt x="17598" y="209"/>
                </a:lnTo>
                <a:lnTo>
                  <a:pt x="17801" y="408"/>
                </a:lnTo>
                <a:lnTo>
                  <a:pt x="17598" y="611"/>
                </a:lnTo>
                <a:close/>
                <a:moveTo>
                  <a:pt x="6415" y="2295"/>
                </a:moveTo>
                <a:lnTo>
                  <a:pt x="6666" y="2048"/>
                </a:lnTo>
                <a:lnTo>
                  <a:pt x="6415" y="1801"/>
                </a:lnTo>
                <a:lnTo>
                  <a:pt x="6163" y="2048"/>
                </a:lnTo>
                <a:lnTo>
                  <a:pt x="6415" y="2295"/>
                </a:lnTo>
                <a:close/>
                <a:moveTo>
                  <a:pt x="6415" y="2248"/>
                </a:moveTo>
                <a:lnTo>
                  <a:pt x="6211" y="2048"/>
                </a:lnTo>
                <a:lnTo>
                  <a:pt x="6415" y="1848"/>
                </a:lnTo>
                <a:lnTo>
                  <a:pt x="6619" y="2048"/>
                </a:lnTo>
                <a:lnTo>
                  <a:pt x="6415" y="2248"/>
                </a:lnTo>
                <a:close/>
                <a:moveTo>
                  <a:pt x="6395" y="2297"/>
                </a:moveTo>
                <a:lnTo>
                  <a:pt x="6646" y="2051"/>
                </a:lnTo>
                <a:lnTo>
                  <a:pt x="6395" y="1804"/>
                </a:lnTo>
                <a:lnTo>
                  <a:pt x="6143" y="2051"/>
                </a:lnTo>
                <a:lnTo>
                  <a:pt x="6395" y="2297"/>
                </a:lnTo>
                <a:close/>
                <a:moveTo>
                  <a:pt x="6395" y="2250"/>
                </a:moveTo>
                <a:lnTo>
                  <a:pt x="6189" y="2051"/>
                </a:lnTo>
                <a:lnTo>
                  <a:pt x="6395" y="1848"/>
                </a:lnTo>
                <a:lnTo>
                  <a:pt x="6598" y="2051"/>
                </a:lnTo>
                <a:lnTo>
                  <a:pt x="6395" y="2250"/>
                </a:lnTo>
                <a:close/>
                <a:moveTo>
                  <a:pt x="5485" y="2403"/>
                </a:moveTo>
                <a:lnTo>
                  <a:pt x="5737" y="2157"/>
                </a:lnTo>
                <a:lnTo>
                  <a:pt x="5485" y="1910"/>
                </a:lnTo>
                <a:lnTo>
                  <a:pt x="5234" y="2157"/>
                </a:lnTo>
                <a:lnTo>
                  <a:pt x="5485" y="2403"/>
                </a:lnTo>
                <a:close/>
                <a:moveTo>
                  <a:pt x="5485" y="2356"/>
                </a:moveTo>
                <a:lnTo>
                  <a:pt x="5281" y="2157"/>
                </a:lnTo>
                <a:lnTo>
                  <a:pt x="5485" y="1957"/>
                </a:lnTo>
                <a:lnTo>
                  <a:pt x="5691" y="2157"/>
                </a:lnTo>
                <a:lnTo>
                  <a:pt x="5485" y="2356"/>
                </a:lnTo>
                <a:close/>
                <a:moveTo>
                  <a:pt x="3364" y="2403"/>
                </a:moveTo>
                <a:lnTo>
                  <a:pt x="3615" y="2157"/>
                </a:lnTo>
                <a:lnTo>
                  <a:pt x="3364" y="1910"/>
                </a:lnTo>
                <a:lnTo>
                  <a:pt x="3112" y="2157"/>
                </a:lnTo>
                <a:lnTo>
                  <a:pt x="3364" y="2403"/>
                </a:lnTo>
                <a:close/>
                <a:moveTo>
                  <a:pt x="3364" y="2356"/>
                </a:moveTo>
                <a:lnTo>
                  <a:pt x="3160" y="2157"/>
                </a:lnTo>
                <a:lnTo>
                  <a:pt x="3364" y="1957"/>
                </a:lnTo>
                <a:lnTo>
                  <a:pt x="3570" y="2157"/>
                </a:lnTo>
                <a:lnTo>
                  <a:pt x="3364" y="2356"/>
                </a:lnTo>
                <a:close/>
                <a:moveTo>
                  <a:pt x="925" y="2403"/>
                </a:moveTo>
                <a:lnTo>
                  <a:pt x="1176" y="2157"/>
                </a:lnTo>
                <a:lnTo>
                  <a:pt x="925" y="1910"/>
                </a:lnTo>
                <a:lnTo>
                  <a:pt x="674" y="2157"/>
                </a:lnTo>
                <a:lnTo>
                  <a:pt x="925" y="2403"/>
                </a:lnTo>
                <a:close/>
                <a:moveTo>
                  <a:pt x="925" y="2356"/>
                </a:moveTo>
                <a:lnTo>
                  <a:pt x="722" y="2157"/>
                </a:lnTo>
                <a:lnTo>
                  <a:pt x="925" y="1957"/>
                </a:lnTo>
                <a:lnTo>
                  <a:pt x="1129" y="2157"/>
                </a:lnTo>
                <a:lnTo>
                  <a:pt x="925" y="2356"/>
                </a:lnTo>
                <a:close/>
                <a:moveTo>
                  <a:pt x="252" y="2403"/>
                </a:moveTo>
                <a:lnTo>
                  <a:pt x="503" y="2157"/>
                </a:lnTo>
                <a:lnTo>
                  <a:pt x="252" y="1910"/>
                </a:lnTo>
                <a:lnTo>
                  <a:pt x="0" y="2157"/>
                </a:lnTo>
                <a:lnTo>
                  <a:pt x="252" y="2403"/>
                </a:lnTo>
                <a:close/>
                <a:moveTo>
                  <a:pt x="252" y="2356"/>
                </a:moveTo>
                <a:lnTo>
                  <a:pt x="48" y="2157"/>
                </a:lnTo>
                <a:lnTo>
                  <a:pt x="252" y="1957"/>
                </a:lnTo>
                <a:lnTo>
                  <a:pt x="458" y="2157"/>
                </a:lnTo>
                <a:lnTo>
                  <a:pt x="252" y="2356"/>
                </a:lnTo>
                <a:close/>
              </a:path>
            </a:pathLst>
          </a:custGeom>
          <a:solidFill>
            <a:srgbClr val="000000"/>
          </a:solidFill>
          <a:ln w="623888" cap="rnd">
            <a:solidFill>
              <a:srgbClr val="3B2A9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66"/>
          <p:cNvSpPr>
            <a:spLocks/>
          </p:cNvSpPr>
          <p:nvPr/>
        </p:nvSpPr>
        <p:spPr bwMode="auto">
          <a:xfrm>
            <a:off x="43987468" y="32921573"/>
            <a:ext cx="138126788" cy="24655461"/>
          </a:xfrm>
          <a:custGeom>
            <a:avLst/>
            <a:gdLst>
              <a:gd name="T0" fmla="*/ 10864 w 11067"/>
              <a:gd name="T1" fmla="*/ 1537 h 1976"/>
              <a:gd name="T2" fmla="*/ 10652 w 11067"/>
              <a:gd name="T3" fmla="*/ 1976 h 1976"/>
              <a:gd name="T4" fmla="*/ 10232 w 11067"/>
              <a:gd name="T5" fmla="*/ 1778 h 1976"/>
              <a:gd name="T6" fmla="*/ 9937 w 11067"/>
              <a:gd name="T7" fmla="*/ 1770 h 1976"/>
              <a:gd name="T8" fmla="*/ 9670 w 11067"/>
              <a:gd name="T9" fmla="*/ 1597 h 1976"/>
              <a:gd name="T10" fmla="*/ 9240 w 11067"/>
              <a:gd name="T11" fmla="*/ 1354 h 1976"/>
              <a:gd name="T12" fmla="*/ 8944 w 11067"/>
              <a:gd name="T13" fmla="*/ 1976 h 1976"/>
              <a:gd name="T14" fmla="*/ 8542 w 11067"/>
              <a:gd name="T15" fmla="*/ 1803 h 1976"/>
              <a:gd name="T16" fmla="*/ 8173 w 11067"/>
              <a:gd name="T17" fmla="*/ 1768 h 1976"/>
              <a:gd name="T18" fmla="*/ 7949 w 11067"/>
              <a:gd name="T19" fmla="*/ 1976 h 1976"/>
              <a:gd name="T20" fmla="*/ 7688 w 11067"/>
              <a:gd name="T21" fmla="*/ 1778 h 1976"/>
              <a:gd name="T22" fmla="*/ 7301 w 11067"/>
              <a:gd name="T23" fmla="*/ 1976 h 1976"/>
              <a:gd name="T24" fmla="*/ 6990 w 11067"/>
              <a:gd name="T25" fmla="*/ 1976 h 1976"/>
              <a:gd name="T26" fmla="*/ 6826 w 11067"/>
              <a:gd name="T27" fmla="*/ 1976 h 1976"/>
              <a:gd name="T28" fmla="*/ 6580 w 11067"/>
              <a:gd name="T29" fmla="*/ 1019 h 1976"/>
              <a:gd name="T30" fmla="*/ 6042 w 11067"/>
              <a:gd name="T31" fmla="*/ 1976 h 1976"/>
              <a:gd name="T32" fmla="*/ 5658 w 11067"/>
              <a:gd name="T33" fmla="*/ 1755 h 1976"/>
              <a:gd name="T34" fmla="*/ 5437 w 11067"/>
              <a:gd name="T35" fmla="*/ 1976 h 1976"/>
              <a:gd name="T36" fmla="*/ 5068 w 11067"/>
              <a:gd name="T37" fmla="*/ 1976 h 1976"/>
              <a:gd name="T38" fmla="*/ 4872 w 11067"/>
              <a:gd name="T39" fmla="*/ 1557 h 1976"/>
              <a:gd name="T40" fmla="*/ 4523 w 11067"/>
              <a:gd name="T41" fmla="*/ 1775 h 1976"/>
              <a:gd name="T42" fmla="*/ 4249 w 11067"/>
              <a:gd name="T43" fmla="*/ 1976 h 1976"/>
              <a:gd name="T44" fmla="*/ 3836 w 11067"/>
              <a:gd name="T45" fmla="*/ 1793 h 1976"/>
              <a:gd name="T46" fmla="*/ 3633 w 11067"/>
              <a:gd name="T47" fmla="*/ 1976 h 1976"/>
              <a:gd name="T48" fmla="*/ 3349 w 11067"/>
              <a:gd name="T49" fmla="*/ 1773 h 1976"/>
              <a:gd name="T50" fmla="*/ 3027 w 11067"/>
              <a:gd name="T51" fmla="*/ 471 h 1976"/>
              <a:gd name="T52" fmla="*/ 2766 w 11067"/>
              <a:gd name="T53" fmla="*/ 1778 h 1976"/>
              <a:gd name="T54" fmla="*/ 2542 w 11067"/>
              <a:gd name="T55" fmla="*/ 1361 h 1976"/>
              <a:gd name="T56" fmla="*/ 2045 w 11067"/>
              <a:gd name="T57" fmla="*/ 1185 h 1976"/>
              <a:gd name="T58" fmla="*/ 1859 w 11067"/>
              <a:gd name="T59" fmla="*/ 966 h 1976"/>
              <a:gd name="T60" fmla="*/ 1537 w 11067"/>
              <a:gd name="T61" fmla="*/ 1183 h 1976"/>
              <a:gd name="T62" fmla="*/ 1121 w 11067"/>
              <a:gd name="T63" fmla="*/ 846 h 1976"/>
              <a:gd name="T64" fmla="*/ 716 w 11067"/>
              <a:gd name="T65" fmla="*/ 1730 h 1976"/>
              <a:gd name="T66" fmla="*/ 266 w 11067"/>
              <a:gd name="T67" fmla="*/ 1785 h 1976"/>
              <a:gd name="T68" fmla="*/ 78 w 11067"/>
              <a:gd name="T69" fmla="*/ 612 h 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067" h="1976">
                <a:moveTo>
                  <a:pt x="11067" y="1976"/>
                </a:moveTo>
                <a:lnTo>
                  <a:pt x="10864" y="1537"/>
                </a:lnTo>
                <a:lnTo>
                  <a:pt x="10775" y="1130"/>
                </a:lnTo>
                <a:lnTo>
                  <a:pt x="10652" y="1976"/>
                </a:lnTo>
                <a:lnTo>
                  <a:pt x="10358" y="1976"/>
                </a:lnTo>
                <a:lnTo>
                  <a:pt x="10232" y="1778"/>
                </a:lnTo>
                <a:lnTo>
                  <a:pt x="10085" y="1765"/>
                </a:lnTo>
                <a:lnTo>
                  <a:pt x="9937" y="1770"/>
                </a:lnTo>
                <a:lnTo>
                  <a:pt x="9798" y="1976"/>
                </a:lnTo>
                <a:lnTo>
                  <a:pt x="9670" y="1597"/>
                </a:lnTo>
                <a:lnTo>
                  <a:pt x="9399" y="1976"/>
                </a:lnTo>
                <a:lnTo>
                  <a:pt x="9240" y="1354"/>
                </a:lnTo>
                <a:lnTo>
                  <a:pt x="9095" y="1768"/>
                </a:lnTo>
                <a:lnTo>
                  <a:pt x="8944" y="1976"/>
                </a:lnTo>
                <a:lnTo>
                  <a:pt x="8718" y="1773"/>
                </a:lnTo>
                <a:lnTo>
                  <a:pt x="8542" y="1803"/>
                </a:lnTo>
                <a:lnTo>
                  <a:pt x="8326" y="1976"/>
                </a:lnTo>
                <a:lnTo>
                  <a:pt x="8173" y="1768"/>
                </a:lnTo>
                <a:lnTo>
                  <a:pt x="8067" y="1976"/>
                </a:lnTo>
                <a:lnTo>
                  <a:pt x="7949" y="1976"/>
                </a:lnTo>
                <a:lnTo>
                  <a:pt x="7763" y="1783"/>
                </a:lnTo>
                <a:lnTo>
                  <a:pt x="7688" y="1778"/>
                </a:lnTo>
                <a:lnTo>
                  <a:pt x="7640" y="1976"/>
                </a:lnTo>
                <a:lnTo>
                  <a:pt x="7301" y="1976"/>
                </a:lnTo>
                <a:lnTo>
                  <a:pt x="7158" y="1976"/>
                </a:lnTo>
                <a:lnTo>
                  <a:pt x="6990" y="1976"/>
                </a:lnTo>
                <a:lnTo>
                  <a:pt x="6894" y="1976"/>
                </a:lnTo>
                <a:lnTo>
                  <a:pt x="6826" y="1976"/>
                </a:lnTo>
                <a:lnTo>
                  <a:pt x="6713" y="1976"/>
                </a:lnTo>
                <a:lnTo>
                  <a:pt x="6580" y="1019"/>
                </a:lnTo>
                <a:lnTo>
                  <a:pt x="6442" y="1793"/>
                </a:lnTo>
                <a:lnTo>
                  <a:pt x="6042" y="1976"/>
                </a:lnTo>
                <a:lnTo>
                  <a:pt x="5967" y="1976"/>
                </a:lnTo>
                <a:lnTo>
                  <a:pt x="5658" y="1755"/>
                </a:lnTo>
                <a:lnTo>
                  <a:pt x="5550" y="1768"/>
                </a:lnTo>
                <a:lnTo>
                  <a:pt x="5437" y="1976"/>
                </a:lnTo>
                <a:lnTo>
                  <a:pt x="5238" y="1564"/>
                </a:lnTo>
                <a:lnTo>
                  <a:pt x="5068" y="1976"/>
                </a:lnTo>
                <a:lnTo>
                  <a:pt x="5008" y="1557"/>
                </a:lnTo>
                <a:lnTo>
                  <a:pt x="4872" y="1557"/>
                </a:lnTo>
                <a:lnTo>
                  <a:pt x="4801" y="1560"/>
                </a:lnTo>
                <a:lnTo>
                  <a:pt x="4523" y="1775"/>
                </a:lnTo>
                <a:lnTo>
                  <a:pt x="4319" y="1976"/>
                </a:lnTo>
                <a:lnTo>
                  <a:pt x="4249" y="1976"/>
                </a:lnTo>
                <a:lnTo>
                  <a:pt x="4185" y="1976"/>
                </a:lnTo>
                <a:lnTo>
                  <a:pt x="3836" y="1793"/>
                </a:lnTo>
                <a:lnTo>
                  <a:pt x="3714" y="1796"/>
                </a:lnTo>
                <a:lnTo>
                  <a:pt x="3633" y="1976"/>
                </a:lnTo>
                <a:lnTo>
                  <a:pt x="3543" y="964"/>
                </a:lnTo>
                <a:lnTo>
                  <a:pt x="3349" y="1773"/>
                </a:lnTo>
                <a:lnTo>
                  <a:pt x="3171" y="1758"/>
                </a:lnTo>
                <a:lnTo>
                  <a:pt x="3027" y="471"/>
                </a:lnTo>
                <a:lnTo>
                  <a:pt x="2897" y="1765"/>
                </a:lnTo>
                <a:lnTo>
                  <a:pt x="2766" y="1778"/>
                </a:lnTo>
                <a:lnTo>
                  <a:pt x="2681" y="833"/>
                </a:lnTo>
                <a:lnTo>
                  <a:pt x="2542" y="1361"/>
                </a:lnTo>
                <a:lnTo>
                  <a:pt x="2166" y="1760"/>
                </a:lnTo>
                <a:lnTo>
                  <a:pt x="2045" y="1185"/>
                </a:lnTo>
                <a:lnTo>
                  <a:pt x="1995" y="1338"/>
                </a:lnTo>
                <a:lnTo>
                  <a:pt x="1859" y="966"/>
                </a:lnTo>
                <a:lnTo>
                  <a:pt x="1689" y="406"/>
                </a:lnTo>
                <a:lnTo>
                  <a:pt x="1537" y="1183"/>
                </a:lnTo>
                <a:lnTo>
                  <a:pt x="1266" y="1743"/>
                </a:lnTo>
                <a:lnTo>
                  <a:pt x="1121" y="846"/>
                </a:lnTo>
                <a:lnTo>
                  <a:pt x="978" y="331"/>
                </a:lnTo>
                <a:lnTo>
                  <a:pt x="716" y="1730"/>
                </a:lnTo>
                <a:lnTo>
                  <a:pt x="460" y="1044"/>
                </a:lnTo>
                <a:lnTo>
                  <a:pt x="266" y="1785"/>
                </a:lnTo>
                <a:lnTo>
                  <a:pt x="191" y="0"/>
                </a:lnTo>
                <a:lnTo>
                  <a:pt x="78" y="612"/>
                </a:lnTo>
                <a:lnTo>
                  <a:pt x="0" y="1090"/>
                </a:lnTo>
              </a:path>
            </a:pathLst>
          </a:custGeom>
          <a:noFill/>
          <a:ln w="623888" cap="rnd">
            <a:solidFill>
              <a:srgbClr val="3B2A9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67"/>
          <p:cNvSpPr>
            <a:spLocks/>
          </p:cNvSpPr>
          <p:nvPr/>
        </p:nvSpPr>
        <p:spPr bwMode="auto">
          <a:xfrm>
            <a:off x="35961068" y="33670873"/>
            <a:ext cx="143494125" cy="23906161"/>
          </a:xfrm>
          <a:custGeom>
            <a:avLst/>
            <a:gdLst>
              <a:gd name="T0" fmla="*/ 11497 w 11497"/>
              <a:gd name="T1" fmla="*/ 1916 h 1916"/>
              <a:gd name="T2" fmla="*/ 0 w 11497"/>
              <a:gd name="T3" fmla="*/ 1916 h 1916"/>
              <a:gd name="T4" fmla="*/ 606 w 11497"/>
              <a:gd name="T5" fmla="*/ 1916 h 1916"/>
              <a:gd name="T6" fmla="*/ 623 w 11497"/>
              <a:gd name="T7" fmla="*/ 1650 h 1916"/>
              <a:gd name="T8" fmla="*/ 646 w 11497"/>
              <a:gd name="T9" fmla="*/ 1195 h 1916"/>
              <a:gd name="T10" fmla="*/ 1053 w 11497"/>
              <a:gd name="T11" fmla="*/ 1916 h 1916"/>
              <a:gd name="T12" fmla="*/ 1359 w 11497"/>
              <a:gd name="T13" fmla="*/ 1168 h 1916"/>
              <a:gd name="T14" fmla="*/ 1482 w 11497"/>
              <a:gd name="T15" fmla="*/ 844 h 1916"/>
              <a:gd name="T16" fmla="*/ 1764 w 11497"/>
              <a:gd name="T17" fmla="*/ 1916 h 1916"/>
              <a:gd name="T18" fmla="*/ 1985 w 11497"/>
              <a:gd name="T19" fmla="*/ 1464 h 1916"/>
              <a:gd name="T20" fmla="*/ 2030 w 11497"/>
              <a:gd name="T21" fmla="*/ 306 h 1916"/>
              <a:gd name="T22" fmla="*/ 2387 w 11497"/>
              <a:gd name="T23" fmla="*/ 1660 h 1916"/>
              <a:gd name="T24" fmla="*/ 2611 w 11497"/>
              <a:gd name="T25" fmla="*/ 0 h 1916"/>
              <a:gd name="T26" fmla="*/ 2766 w 11497"/>
              <a:gd name="T27" fmla="*/ 1916 h 1916"/>
              <a:gd name="T28" fmla="*/ 2844 w 11497"/>
              <a:gd name="T29" fmla="*/ 1916 h 1916"/>
              <a:gd name="T30" fmla="*/ 3017 w 11497"/>
              <a:gd name="T31" fmla="*/ 1389 h 1916"/>
              <a:gd name="T32" fmla="*/ 3100 w 11497"/>
              <a:gd name="T33" fmla="*/ 1916 h 1916"/>
              <a:gd name="T34" fmla="*/ 3151 w 11497"/>
              <a:gd name="T35" fmla="*/ 1545 h 1916"/>
              <a:gd name="T36" fmla="*/ 3477 w 11497"/>
              <a:gd name="T37" fmla="*/ 1703 h 1916"/>
              <a:gd name="T38" fmla="*/ 3545 w 11497"/>
              <a:gd name="T39" fmla="*/ 1336 h 1916"/>
              <a:gd name="T40" fmla="*/ 3879 w 11497"/>
              <a:gd name="T41" fmla="*/ 1916 h 1916"/>
              <a:gd name="T42" fmla="*/ 4195 w 11497"/>
              <a:gd name="T43" fmla="*/ 1916 h 1916"/>
              <a:gd name="T44" fmla="*/ 4221 w 11497"/>
              <a:gd name="T45" fmla="*/ 1487 h 1916"/>
              <a:gd name="T46" fmla="*/ 4254 w 11497"/>
              <a:gd name="T47" fmla="*/ 1916 h 1916"/>
              <a:gd name="T48" fmla="*/ 4527 w 11497"/>
              <a:gd name="T49" fmla="*/ 1916 h 1916"/>
              <a:gd name="T50" fmla="*/ 4610 w 11497"/>
              <a:gd name="T51" fmla="*/ 1916 h 1916"/>
              <a:gd name="T52" fmla="*/ 5057 w 11497"/>
              <a:gd name="T53" fmla="*/ 1916 h 1916"/>
              <a:gd name="T54" fmla="*/ 5125 w 11497"/>
              <a:gd name="T55" fmla="*/ 1916 h 1916"/>
              <a:gd name="T56" fmla="*/ 5334 w 11497"/>
              <a:gd name="T57" fmla="*/ 1916 h 1916"/>
              <a:gd name="T58" fmla="*/ 5467 w 11497"/>
              <a:gd name="T59" fmla="*/ 1916 h 1916"/>
              <a:gd name="T60" fmla="*/ 6007 w 11497"/>
              <a:gd name="T61" fmla="*/ 1916 h 1916"/>
              <a:gd name="T62" fmla="*/ 6783 w 11497"/>
              <a:gd name="T63" fmla="*/ 1916 h 1916"/>
              <a:gd name="T64" fmla="*/ 7135 w 11497"/>
              <a:gd name="T65" fmla="*/ 1552 h 1916"/>
              <a:gd name="T66" fmla="*/ 7276 w 11497"/>
              <a:gd name="T67" fmla="*/ 1916 h 1916"/>
              <a:gd name="T68" fmla="*/ 7562 w 11497"/>
              <a:gd name="T69" fmla="*/ 1916 h 1916"/>
              <a:gd name="T70" fmla="*/ 7813 w 11497"/>
              <a:gd name="T71" fmla="*/ 1916 h 1916"/>
              <a:gd name="T72" fmla="*/ 8188 w 11497"/>
              <a:gd name="T73" fmla="*/ 1916 h 1916"/>
              <a:gd name="T74" fmla="*/ 8439 w 11497"/>
              <a:gd name="T75" fmla="*/ 1916 h 1916"/>
              <a:gd name="T76" fmla="*/ 8632 w 11497"/>
              <a:gd name="T77" fmla="*/ 1916 h 1916"/>
              <a:gd name="T78" fmla="*/ 8801 w 11497"/>
              <a:gd name="T79" fmla="*/ 1916 h 1916"/>
              <a:gd name="T80" fmla="*/ 8919 w 11497"/>
              <a:gd name="T81" fmla="*/ 1916 h 1916"/>
              <a:gd name="T82" fmla="*/ 9436 w 11497"/>
              <a:gd name="T83" fmla="*/ 1916 h 1916"/>
              <a:gd name="T84" fmla="*/ 9655 w 11497"/>
              <a:gd name="T85" fmla="*/ 1687 h 1916"/>
              <a:gd name="T86" fmla="*/ 9846 w 11497"/>
              <a:gd name="T87" fmla="*/ 1916 h 1916"/>
              <a:gd name="T88" fmla="*/ 10270 w 11497"/>
              <a:gd name="T89" fmla="*/ 1916 h 1916"/>
              <a:gd name="T90" fmla="*/ 10609 w 11497"/>
              <a:gd name="T91" fmla="*/ 1916 h 1916"/>
              <a:gd name="T92" fmla="*/ 10760 w 11497"/>
              <a:gd name="T93" fmla="*/ 1708 h 1916"/>
              <a:gd name="T94" fmla="*/ 11117 w 11497"/>
              <a:gd name="T95" fmla="*/ 1916 h 1916"/>
              <a:gd name="T96" fmla="*/ 11396 w 11497"/>
              <a:gd name="T97" fmla="*/ 1710 h 1916"/>
              <a:gd name="T98" fmla="*/ 11497 w 11497"/>
              <a:gd name="T99" fmla="*/ 1916 h 1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497" h="1916">
                <a:moveTo>
                  <a:pt x="11497" y="1916"/>
                </a:moveTo>
                <a:lnTo>
                  <a:pt x="0" y="1916"/>
                </a:lnTo>
                <a:lnTo>
                  <a:pt x="606" y="1916"/>
                </a:lnTo>
                <a:lnTo>
                  <a:pt x="623" y="1650"/>
                </a:lnTo>
                <a:lnTo>
                  <a:pt x="646" y="1195"/>
                </a:lnTo>
                <a:lnTo>
                  <a:pt x="1053" y="1916"/>
                </a:lnTo>
                <a:lnTo>
                  <a:pt x="1359" y="1168"/>
                </a:lnTo>
                <a:lnTo>
                  <a:pt x="1482" y="844"/>
                </a:lnTo>
                <a:lnTo>
                  <a:pt x="1764" y="1916"/>
                </a:lnTo>
                <a:lnTo>
                  <a:pt x="1985" y="1464"/>
                </a:lnTo>
                <a:lnTo>
                  <a:pt x="2030" y="306"/>
                </a:lnTo>
                <a:lnTo>
                  <a:pt x="2387" y="1660"/>
                </a:lnTo>
                <a:lnTo>
                  <a:pt x="2611" y="0"/>
                </a:lnTo>
                <a:lnTo>
                  <a:pt x="2766" y="1916"/>
                </a:lnTo>
                <a:lnTo>
                  <a:pt x="2844" y="1916"/>
                </a:lnTo>
                <a:lnTo>
                  <a:pt x="3017" y="1389"/>
                </a:lnTo>
                <a:lnTo>
                  <a:pt x="3100" y="1916"/>
                </a:lnTo>
                <a:lnTo>
                  <a:pt x="3151" y="1545"/>
                </a:lnTo>
                <a:lnTo>
                  <a:pt x="3477" y="1703"/>
                </a:lnTo>
                <a:lnTo>
                  <a:pt x="3545" y="1336"/>
                </a:lnTo>
                <a:lnTo>
                  <a:pt x="3879" y="1916"/>
                </a:lnTo>
                <a:lnTo>
                  <a:pt x="4195" y="1916"/>
                </a:lnTo>
                <a:lnTo>
                  <a:pt x="4221" y="1487"/>
                </a:lnTo>
                <a:lnTo>
                  <a:pt x="4254" y="1916"/>
                </a:lnTo>
                <a:lnTo>
                  <a:pt x="4527" y="1916"/>
                </a:lnTo>
                <a:lnTo>
                  <a:pt x="4610" y="1916"/>
                </a:lnTo>
                <a:lnTo>
                  <a:pt x="5057" y="1916"/>
                </a:lnTo>
                <a:lnTo>
                  <a:pt x="5125" y="1916"/>
                </a:lnTo>
                <a:lnTo>
                  <a:pt x="5334" y="1916"/>
                </a:lnTo>
                <a:lnTo>
                  <a:pt x="5467" y="1916"/>
                </a:lnTo>
                <a:lnTo>
                  <a:pt x="6007" y="1916"/>
                </a:lnTo>
                <a:lnTo>
                  <a:pt x="6783" y="1916"/>
                </a:lnTo>
                <a:lnTo>
                  <a:pt x="7135" y="1552"/>
                </a:lnTo>
                <a:lnTo>
                  <a:pt x="7276" y="1916"/>
                </a:lnTo>
                <a:lnTo>
                  <a:pt x="7562" y="1916"/>
                </a:lnTo>
                <a:lnTo>
                  <a:pt x="7813" y="1916"/>
                </a:lnTo>
                <a:lnTo>
                  <a:pt x="8188" y="1916"/>
                </a:lnTo>
                <a:lnTo>
                  <a:pt x="8439" y="1916"/>
                </a:lnTo>
                <a:lnTo>
                  <a:pt x="8632" y="1916"/>
                </a:lnTo>
                <a:lnTo>
                  <a:pt x="8801" y="1916"/>
                </a:lnTo>
                <a:lnTo>
                  <a:pt x="8919" y="1916"/>
                </a:lnTo>
                <a:lnTo>
                  <a:pt x="9436" y="1916"/>
                </a:lnTo>
                <a:lnTo>
                  <a:pt x="9655" y="1687"/>
                </a:lnTo>
                <a:lnTo>
                  <a:pt x="9846" y="1916"/>
                </a:lnTo>
                <a:lnTo>
                  <a:pt x="10270" y="1916"/>
                </a:lnTo>
                <a:lnTo>
                  <a:pt x="10609" y="1916"/>
                </a:lnTo>
                <a:lnTo>
                  <a:pt x="10760" y="1708"/>
                </a:lnTo>
                <a:lnTo>
                  <a:pt x="11117" y="1916"/>
                </a:lnTo>
                <a:lnTo>
                  <a:pt x="11396" y="1710"/>
                </a:lnTo>
                <a:lnTo>
                  <a:pt x="11497" y="1916"/>
                </a:lnTo>
                <a:close/>
              </a:path>
            </a:pathLst>
          </a:custGeom>
          <a:solidFill>
            <a:srgbClr val="FFB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68"/>
          <p:cNvSpPr>
            <a:spLocks/>
          </p:cNvSpPr>
          <p:nvPr/>
        </p:nvSpPr>
        <p:spPr bwMode="auto">
          <a:xfrm>
            <a:off x="35961068" y="33670873"/>
            <a:ext cx="143494125" cy="23906161"/>
          </a:xfrm>
          <a:custGeom>
            <a:avLst/>
            <a:gdLst>
              <a:gd name="T0" fmla="*/ 11497 w 11497"/>
              <a:gd name="T1" fmla="*/ 1916 h 1916"/>
              <a:gd name="T2" fmla="*/ 11396 w 11497"/>
              <a:gd name="T3" fmla="*/ 1710 h 1916"/>
              <a:gd name="T4" fmla="*/ 11117 w 11497"/>
              <a:gd name="T5" fmla="*/ 1916 h 1916"/>
              <a:gd name="T6" fmla="*/ 10760 w 11497"/>
              <a:gd name="T7" fmla="*/ 1708 h 1916"/>
              <a:gd name="T8" fmla="*/ 10609 w 11497"/>
              <a:gd name="T9" fmla="*/ 1916 h 1916"/>
              <a:gd name="T10" fmla="*/ 10270 w 11497"/>
              <a:gd name="T11" fmla="*/ 1916 h 1916"/>
              <a:gd name="T12" fmla="*/ 9846 w 11497"/>
              <a:gd name="T13" fmla="*/ 1916 h 1916"/>
              <a:gd name="T14" fmla="*/ 9655 w 11497"/>
              <a:gd name="T15" fmla="*/ 1687 h 1916"/>
              <a:gd name="T16" fmla="*/ 9436 w 11497"/>
              <a:gd name="T17" fmla="*/ 1916 h 1916"/>
              <a:gd name="T18" fmla="*/ 8919 w 11497"/>
              <a:gd name="T19" fmla="*/ 1916 h 1916"/>
              <a:gd name="T20" fmla="*/ 8801 w 11497"/>
              <a:gd name="T21" fmla="*/ 1916 h 1916"/>
              <a:gd name="T22" fmla="*/ 8632 w 11497"/>
              <a:gd name="T23" fmla="*/ 1916 h 1916"/>
              <a:gd name="T24" fmla="*/ 8439 w 11497"/>
              <a:gd name="T25" fmla="*/ 1916 h 1916"/>
              <a:gd name="T26" fmla="*/ 8188 w 11497"/>
              <a:gd name="T27" fmla="*/ 1916 h 1916"/>
              <a:gd name="T28" fmla="*/ 7813 w 11497"/>
              <a:gd name="T29" fmla="*/ 1916 h 1916"/>
              <a:gd name="T30" fmla="*/ 7562 w 11497"/>
              <a:gd name="T31" fmla="*/ 1916 h 1916"/>
              <a:gd name="T32" fmla="*/ 7276 w 11497"/>
              <a:gd name="T33" fmla="*/ 1916 h 1916"/>
              <a:gd name="T34" fmla="*/ 7135 w 11497"/>
              <a:gd name="T35" fmla="*/ 1552 h 1916"/>
              <a:gd name="T36" fmla="*/ 6783 w 11497"/>
              <a:gd name="T37" fmla="*/ 1916 h 1916"/>
              <a:gd name="T38" fmla="*/ 6007 w 11497"/>
              <a:gd name="T39" fmla="*/ 1916 h 1916"/>
              <a:gd name="T40" fmla="*/ 5467 w 11497"/>
              <a:gd name="T41" fmla="*/ 1916 h 1916"/>
              <a:gd name="T42" fmla="*/ 5334 w 11497"/>
              <a:gd name="T43" fmla="*/ 1916 h 1916"/>
              <a:gd name="T44" fmla="*/ 5125 w 11497"/>
              <a:gd name="T45" fmla="*/ 1916 h 1916"/>
              <a:gd name="T46" fmla="*/ 5057 w 11497"/>
              <a:gd name="T47" fmla="*/ 1916 h 1916"/>
              <a:gd name="T48" fmla="*/ 4610 w 11497"/>
              <a:gd name="T49" fmla="*/ 1916 h 1916"/>
              <a:gd name="T50" fmla="*/ 4527 w 11497"/>
              <a:gd name="T51" fmla="*/ 1916 h 1916"/>
              <a:gd name="T52" fmla="*/ 4254 w 11497"/>
              <a:gd name="T53" fmla="*/ 1916 h 1916"/>
              <a:gd name="T54" fmla="*/ 4221 w 11497"/>
              <a:gd name="T55" fmla="*/ 1487 h 1916"/>
              <a:gd name="T56" fmla="*/ 4195 w 11497"/>
              <a:gd name="T57" fmla="*/ 1916 h 1916"/>
              <a:gd name="T58" fmla="*/ 3879 w 11497"/>
              <a:gd name="T59" fmla="*/ 1916 h 1916"/>
              <a:gd name="T60" fmla="*/ 3545 w 11497"/>
              <a:gd name="T61" fmla="*/ 1336 h 1916"/>
              <a:gd name="T62" fmla="*/ 3477 w 11497"/>
              <a:gd name="T63" fmla="*/ 1703 h 1916"/>
              <a:gd name="T64" fmla="*/ 3151 w 11497"/>
              <a:gd name="T65" fmla="*/ 1545 h 1916"/>
              <a:gd name="T66" fmla="*/ 3100 w 11497"/>
              <a:gd name="T67" fmla="*/ 1916 h 1916"/>
              <a:gd name="T68" fmla="*/ 3017 w 11497"/>
              <a:gd name="T69" fmla="*/ 1389 h 1916"/>
              <a:gd name="T70" fmla="*/ 2844 w 11497"/>
              <a:gd name="T71" fmla="*/ 1916 h 1916"/>
              <a:gd name="T72" fmla="*/ 2766 w 11497"/>
              <a:gd name="T73" fmla="*/ 1916 h 1916"/>
              <a:gd name="T74" fmla="*/ 2611 w 11497"/>
              <a:gd name="T75" fmla="*/ 0 h 1916"/>
              <a:gd name="T76" fmla="*/ 2387 w 11497"/>
              <a:gd name="T77" fmla="*/ 1660 h 1916"/>
              <a:gd name="T78" fmla="*/ 2030 w 11497"/>
              <a:gd name="T79" fmla="*/ 306 h 1916"/>
              <a:gd name="T80" fmla="*/ 1985 w 11497"/>
              <a:gd name="T81" fmla="*/ 1464 h 1916"/>
              <a:gd name="T82" fmla="*/ 1764 w 11497"/>
              <a:gd name="T83" fmla="*/ 1916 h 1916"/>
              <a:gd name="T84" fmla="*/ 1482 w 11497"/>
              <a:gd name="T85" fmla="*/ 844 h 1916"/>
              <a:gd name="T86" fmla="*/ 1359 w 11497"/>
              <a:gd name="T87" fmla="*/ 1168 h 1916"/>
              <a:gd name="T88" fmla="*/ 1053 w 11497"/>
              <a:gd name="T89" fmla="*/ 1916 h 1916"/>
              <a:gd name="T90" fmla="*/ 646 w 11497"/>
              <a:gd name="T91" fmla="*/ 1195 h 1916"/>
              <a:gd name="T92" fmla="*/ 623 w 11497"/>
              <a:gd name="T93" fmla="*/ 1650 h 1916"/>
              <a:gd name="T94" fmla="*/ 606 w 11497"/>
              <a:gd name="T95" fmla="*/ 1916 h 1916"/>
              <a:gd name="T96" fmla="*/ 0 w 11497"/>
              <a:gd name="T97" fmla="*/ 1916 h 1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497" h="1916">
                <a:moveTo>
                  <a:pt x="11497" y="1916"/>
                </a:moveTo>
                <a:lnTo>
                  <a:pt x="11396" y="1710"/>
                </a:lnTo>
                <a:lnTo>
                  <a:pt x="11117" y="1916"/>
                </a:lnTo>
                <a:lnTo>
                  <a:pt x="10760" y="1708"/>
                </a:lnTo>
                <a:lnTo>
                  <a:pt x="10609" y="1916"/>
                </a:lnTo>
                <a:lnTo>
                  <a:pt x="10270" y="1916"/>
                </a:lnTo>
                <a:lnTo>
                  <a:pt x="9846" y="1916"/>
                </a:lnTo>
                <a:lnTo>
                  <a:pt x="9655" y="1687"/>
                </a:lnTo>
                <a:lnTo>
                  <a:pt x="9436" y="1916"/>
                </a:lnTo>
                <a:lnTo>
                  <a:pt x="8919" y="1916"/>
                </a:lnTo>
                <a:lnTo>
                  <a:pt x="8801" y="1916"/>
                </a:lnTo>
                <a:lnTo>
                  <a:pt x="8632" y="1916"/>
                </a:lnTo>
                <a:lnTo>
                  <a:pt x="8439" y="1916"/>
                </a:lnTo>
                <a:lnTo>
                  <a:pt x="8188" y="1916"/>
                </a:lnTo>
                <a:lnTo>
                  <a:pt x="7813" y="1916"/>
                </a:lnTo>
                <a:lnTo>
                  <a:pt x="7562" y="1916"/>
                </a:lnTo>
                <a:lnTo>
                  <a:pt x="7276" y="1916"/>
                </a:lnTo>
                <a:lnTo>
                  <a:pt x="7135" y="1552"/>
                </a:lnTo>
                <a:lnTo>
                  <a:pt x="6783" y="1916"/>
                </a:lnTo>
                <a:lnTo>
                  <a:pt x="6007" y="1916"/>
                </a:lnTo>
                <a:lnTo>
                  <a:pt x="5467" y="1916"/>
                </a:lnTo>
                <a:lnTo>
                  <a:pt x="5334" y="1916"/>
                </a:lnTo>
                <a:lnTo>
                  <a:pt x="5125" y="1916"/>
                </a:lnTo>
                <a:lnTo>
                  <a:pt x="5057" y="1916"/>
                </a:lnTo>
                <a:lnTo>
                  <a:pt x="4610" y="1916"/>
                </a:lnTo>
                <a:lnTo>
                  <a:pt x="4527" y="1916"/>
                </a:lnTo>
                <a:lnTo>
                  <a:pt x="4254" y="1916"/>
                </a:lnTo>
                <a:lnTo>
                  <a:pt x="4221" y="1487"/>
                </a:lnTo>
                <a:lnTo>
                  <a:pt x="4195" y="1916"/>
                </a:lnTo>
                <a:lnTo>
                  <a:pt x="3879" y="1916"/>
                </a:lnTo>
                <a:lnTo>
                  <a:pt x="3545" y="1336"/>
                </a:lnTo>
                <a:lnTo>
                  <a:pt x="3477" y="1703"/>
                </a:lnTo>
                <a:lnTo>
                  <a:pt x="3151" y="1545"/>
                </a:lnTo>
                <a:lnTo>
                  <a:pt x="3100" y="1916"/>
                </a:lnTo>
                <a:lnTo>
                  <a:pt x="3017" y="1389"/>
                </a:lnTo>
                <a:lnTo>
                  <a:pt x="2844" y="1916"/>
                </a:lnTo>
                <a:lnTo>
                  <a:pt x="2766" y="1916"/>
                </a:lnTo>
                <a:lnTo>
                  <a:pt x="2611" y="0"/>
                </a:lnTo>
                <a:lnTo>
                  <a:pt x="2387" y="1660"/>
                </a:lnTo>
                <a:lnTo>
                  <a:pt x="2030" y="306"/>
                </a:lnTo>
                <a:lnTo>
                  <a:pt x="1985" y="1464"/>
                </a:lnTo>
                <a:lnTo>
                  <a:pt x="1764" y="1916"/>
                </a:lnTo>
                <a:lnTo>
                  <a:pt x="1482" y="844"/>
                </a:lnTo>
                <a:lnTo>
                  <a:pt x="1359" y="1168"/>
                </a:lnTo>
                <a:lnTo>
                  <a:pt x="1053" y="1916"/>
                </a:lnTo>
                <a:lnTo>
                  <a:pt x="646" y="1195"/>
                </a:lnTo>
                <a:lnTo>
                  <a:pt x="623" y="1650"/>
                </a:lnTo>
                <a:lnTo>
                  <a:pt x="606" y="1916"/>
                </a:lnTo>
                <a:lnTo>
                  <a:pt x="0" y="1916"/>
                </a:lnTo>
              </a:path>
            </a:pathLst>
          </a:custGeom>
          <a:noFill/>
          <a:ln w="623888" cap="rnd">
            <a:solidFill>
              <a:srgbClr val="DD2A1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69"/>
          <p:cNvSpPr>
            <a:spLocks/>
          </p:cNvSpPr>
          <p:nvPr/>
        </p:nvSpPr>
        <p:spPr bwMode="auto">
          <a:xfrm>
            <a:off x="167748968" y="54881459"/>
            <a:ext cx="35545713" cy="2720975"/>
          </a:xfrm>
          <a:custGeom>
            <a:avLst/>
            <a:gdLst>
              <a:gd name="T0" fmla="*/ 2848 w 2848"/>
              <a:gd name="T1" fmla="*/ 218 h 218"/>
              <a:gd name="T2" fmla="*/ 2847 w 2848"/>
              <a:gd name="T3" fmla="*/ 85 h 218"/>
              <a:gd name="T4" fmla="*/ 2736 w 2848"/>
              <a:gd name="T5" fmla="*/ 216 h 218"/>
              <a:gd name="T6" fmla="*/ 2646 w 2848"/>
              <a:gd name="T7" fmla="*/ 103 h 218"/>
              <a:gd name="T8" fmla="*/ 2550 w 2848"/>
              <a:gd name="T9" fmla="*/ 154 h 218"/>
              <a:gd name="T10" fmla="*/ 2472 w 2848"/>
              <a:gd name="T11" fmla="*/ 121 h 218"/>
              <a:gd name="T12" fmla="*/ 2385 w 2848"/>
              <a:gd name="T13" fmla="*/ 0 h 218"/>
              <a:gd name="T14" fmla="*/ 2289 w 2848"/>
              <a:gd name="T15" fmla="*/ 139 h 218"/>
              <a:gd name="T16" fmla="*/ 2214 w 2848"/>
              <a:gd name="T17" fmla="*/ 176 h 218"/>
              <a:gd name="T18" fmla="*/ 2121 w 2848"/>
              <a:gd name="T19" fmla="*/ 154 h 218"/>
              <a:gd name="T20" fmla="*/ 2046 w 2848"/>
              <a:gd name="T21" fmla="*/ 216 h 218"/>
              <a:gd name="T22" fmla="*/ 1935 w 2848"/>
              <a:gd name="T23" fmla="*/ 216 h 218"/>
              <a:gd name="T24" fmla="*/ 1839 w 2848"/>
              <a:gd name="T25" fmla="*/ 216 h 218"/>
              <a:gd name="T26" fmla="*/ 1767 w 2848"/>
              <a:gd name="T27" fmla="*/ 216 h 218"/>
              <a:gd name="T28" fmla="*/ 1679 w 2848"/>
              <a:gd name="T29" fmla="*/ 216 h 218"/>
              <a:gd name="T30" fmla="*/ 1595 w 2848"/>
              <a:gd name="T31" fmla="*/ 216 h 218"/>
              <a:gd name="T32" fmla="*/ 1498 w 2848"/>
              <a:gd name="T33" fmla="*/ 216 h 218"/>
              <a:gd name="T34" fmla="*/ 1417 w 2848"/>
              <a:gd name="T35" fmla="*/ 216 h 218"/>
              <a:gd name="T36" fmla="*/ 1339 w 2848"/>
              <a:gd name="T37" fmla="*/ 216 h 218"/>
              <a:gd name="T38" fmla="*/ 1228 w 2848"/>
              <a:gd name="T39" fmla="*/ 216 h 218"/>
              <a:gd name="T40" fmla="*/ 1163 w 2848"/>
              <a:gd name="T41" fmla="*/ 216 h 218"/>
              <a:gd name="T42" fmla="*/ 1063 w 2848"/>
              <a:gd name="T43" fmla="*/ 216 h 218"/>
              <a:gd name="T44" fmla="*/ 982 w 2848"/>
              <a:gd name="T45" fmla="*/ 216 h 218"/>
              <a:gd name="T46" fmla="*/ 859 w 2848"/>
              <a:gd name="T47" fmla="*/ 216 h 218"/>
              <a:gd name="T48" fmla="*/ 809 w 2848"/>
              <a:gd name="T49" fmla="*/ 216 h 218"/>
              <a:gd name="T50" fmla="*/ 706 w 2848"/>
              <a:gd name="T51" fmla="*/ 216 h 218"/>
              <a:gd name="T52" fmla="*/ 633 w 2848"/>
              <a:gd name="T53" fmla="*/ 216 h 218"/>
              <a:gd name="T54" fmla="*/ 458 w 2848"/>
              <a:gd name="T55" fmla="*/ 216 h 218"/>
              <a:gd name="T56" fmla="*/ 367 w 2848"/>
              <a:gd name="T57" fmla="*/ 216 h 218"/>
              <a:gd name="T58" fmla="*/ 166 w 2848"/>
              <a:gd name="T59" fmla="*/ 216 h 218"/>
              <a:gd name="T60" fmla="*/ 0 w 2848"/>
              <a:gd name="T61" fmla="*/ 206 h 218"/>
              <a:gd name="T62" fmla="*/ 2848 w 2848"/>
              <a:gd name="T63" fmla="*/ 21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848" h="218">
                <a:moveTo>
                  <a:pt x="2848" y="218"/>
                </a:moveTo>
                <a:lnTo>
                  <a:pt x="2847" y="85"/>
                </a:lnTo>
                <a:lnTo>
                  <a:pt x="2736" y="216"/>
                </a:lnTo>
                <a:lnTo>
                  <a:pt x="2646" y="103"/>
                </a:lnTo>
                <a:lnTo>
                  <a:pt x="2550" y="154"/>
                </a:lnTo>
                <a:lnTo>
                  <a:pt x="2472" y="121"/>
                </a:lnTo>
                <a:lnTo>
                  <a:pt x="2385" y="0"/>
                </a:lnTo>
                <a:lnTo>
                  <a:pt x="2289" y="139"/>
                </a:lnTo>
                <a:lnTo>
                  <a:pt x="2214" y="176"/>
                </a:lnTo>
                <a:lnTo>
                  <a:pt x="2121" y="154"/>
                </a:lnTo>
                <a:lnTo>
                  <a:pt x="2046" y="216"/>
                </a:lnTo>
                <a:lnTo>
                  <a:pt x="1935" y="216"/>
                </a:lnTo>
                <a:lnTo>
                  <a:pt x="1839" y="216"/>
                </a:lnTo>
                <a:lnTo>
                  <a:pt x="1767" y="216"/>
                </a:lnTo>
                <a:lnTo>
                  <a:pt x="1679" y="216"/>
                </a:lnTo>
                <a:lnTo>
                  <a:pt x="1595" y="216"/>
                </a:lnTo>
                <a:lnTo>
                  <a:pt x="1498" y="216"/>
                </a:lnTo>
                <a:lnTo>
                  <a:pt x="1417" y="216"/>
                </a:lnTo>
                <a:lnTo>
                  <a:pt x="1339" y="216"/>
                </a:lnTo>
                <a:lnTo>
                  <a:pt x="1228" y="216"/>
                </a:lnTo>
                <a:lnTo>
                  <a:pt x="1163" y="216"/>
                </a:lnTo>
                <a:lnTo>
                  <a:pt x="1063" y="216"/>
                </a:lnTo>
                <a:lnTo>
                  <a:pt x="982" y="216"/>
                </a:lnTo>
                <a:lnTo>
                  <a:pt x="859" y="216"/>
                </a:lnTo>
                <a:lnTo>
                  <a:pt x="809" y="216"/>
                </a:lnTo>
                <a:lnTo>
                  <a:pt x="706" y="216"/>
                </a:lnTo>
                <a:lnTo>
                  <a:pt x="633" y="216"/>
                </a:lnTo>
                <a:lnTo>
                  <a:pt x="458" y="216"/>
                </a:lnTo>
                <a:lnTo>
                  <a:pt x="367" y="216"/>
                </a:lnTo>
                <a:lnTo>
                  <a:pt x="166" y="216"/>
                </a:lnTo>
                <a:lnTo>
                  <a:pt x="0" y="206"/>
                </a:lnTo>
                <a:lnTo>
                  <a:pt x="2848" y="218"/>
                </a:lnTo>
                <a:close/>
              </a:path>
            </a:pathLst>
          </a:custGeom>
          <a:solidFill>
            <a:srgbClr val="FFB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70"/>
          <p:cNvSpPr>
            <a:spLocks/>
          </p:cNvSpPr>
          <p:nvPr/>
        </p:nvSpPr>
        <p:spPr bwMode="auto">
          <a:xfrm>
            <a:off x="167748968" y="54881459"/>
            <a:ext cx="35533013" cy="2695575"/>
          </a:xfrm>
          <a:custGeom>
            <a:avLst/>
            <a:gdLst>
              <a:gd name="T0" fmla="*/ 2847 w 2847"/>
              <a:gd name="T1" fmla="*/ 85 h 216"/>
              <a:gd name="T2" fmla="*/ 2736 w 2847"/>
              <a:gd name="T3" fmla="*/ 216 h 216"/>
              <a:gd name="T4" fmla="*/ 2646 w 2847"/>
              <a:gd name="T5" fmla="*/ 103 h 216"/>
              <a:gd name="T6" fmla="*/ 2550 w 2847"/>
              <a:gd name="T7" fmla="*/ 154 h 216"/>
              <a:gd name="T8" fmla="*/ 2472 w 2847"/>
              <a:gd name="T9" fmla="*/ 121 h 216"/>
              <a:gd name="T10" fmla="*/ 2385 w 2847"/>
              <a:gd name="T11" fmla="*/ 0 h 216"/>
              <a:gd name="T12" fmla="*/ 2289 w 2847"/>
              <a:gd name="T13" fmla="*/ 139 h 216"/>
              <a:gd name="T14" fmla="*/ 2214 w 2847"/>
              <a:gd name="T15" fmla="*/ 176 h 216"/>
              <a:gd name="T16" fmla="*/ 2121 w 2847"/>
              <a:gd name="T17" fmla="*/ 154 h 216"/>
              <a:gd name="T18" fmla="*/ 2046 w 2847"/>
              <a:gd name="T19" fmla="*/ 216 h 216"/>
              <a:gd name="T20" fmla="*/ 1935 w 2847"/>
              <a:gd name="T21" fmla="*/ 216 h 216"/>
              <a:gd name="T22" fmla="*/ 1839 w 2847"/>
              <a:gd name="T23" fmla="*/ 216 h 216"/>
              <a:gd name="T24" fmla="*/ 1767 w 2847"/>
              <a:gd name="T25" fmla="*/ 216 h 216"/>
              <a:gd name="T26" fmla="*/ 1679 w 2847"/>
              <a:gd name="T27" fmla="*/ 216 h 216"/>
              <a:gd name="T28" fmla="*/ 1595 w 2847"/>
              <a:gd name="T29" fmla="*/ 216 h 216"/>
              <a:gd name="T30" fmla="*/ 1498 w 2847"/>
              <a:gd name="T31" fmla="*/ 216 h 216"/>
              <a:gd name="T32" fmla="*/ 1417 w 2847"/>
              <a:gd name="T33" fmla="*/ 216 h 216"/>
              <a:gd name="T34" fmla="*/ 1339 w 2847"/>
              <a:gd name="T35" fmla="*/ 216 h 216"/>
              <a:gd name="T36" fmla="*/ 1228 w 2847"/>
              <a:gd name="T37" fmla="*/ 216 h 216"/>
              <a:gd name="T38" fmla="*/ 1163 w 2847"/>
              <a:gd name="T39" fmla="*/ 216 h 216"/>
              <a:gd name="T40" fmla="*/ 1063 w 2847"/>
              <a:gd name="T41" fmla="*/ 216 h 216"/>
              <a:gd name="T42" fmla="*/ 982 w 2847"/>
              <a:gd name="T43" fmla="*/ 216 h 216"/>
              <a:gd name="T44" fmla="*/ 859 w 2847"/>
              <a:gd name="T45" fmla="*/ 216 h 216"/>
              <a:gd name="T46" fmla="*/ 809 w 2847"/>
              <a:gd name="T47" fmla="*/ 216 h 216"/>
              <a:gd name="T48" fmla="*/ 706 w 2847"/>
              <a:gd name="T49" fmla="*/ 216 h 216"/>
              <a:gd name="T50" fmla="*/ 633 w 2847"/>
              <a:gd name="T51" fmla="*/ 216 h 216"/>
              <a:gd name="T52" fmla="*/ 458 w 2847"/>
              <a:gd name="T53" fmla="*/ 216 h 216"/>
              <a:gd name="T54" fmla="*/ 367 w 2847"/>
              <a:gd name="T55" fmla="*/ 216 h 216"/>
              <a:gd name="T56" fmla="*/ 166 w 2847"/>
              <a:gd name="T57" fmla="*/ 216 h 216"/>
              <a:gd name="T58" fmla="*/ 0 w 2847"/>
              <a:gd name="T59" fmla="*/ 20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47" h="216">
                <a:moveTo>
                  <a:pt x="2847" y="85"/>
                </a:moveTo>
                <a:lnTo>
                  <a:pt x="2736" y="216"/>
                </a:lnTo>
                <a:lnTo>
                  <a:pt x="2646" y="103"/>
                </a:lnTo>
                <a:lnTo>
                  <a:pt x="2550" y="154"/>
                </a:lnTo>
                <a:lnTo>
                  <a:pt x="2472" y="121"/>
                </a:lnTo>
                <a:lnTo>
                  <a:pt x="2385" y="0"/>
                </a:lnTo>
                <a:lnTo>
                  <a:pt x="2289" y="139"/>
                </a:lnTo>
                <a:lnTo>
                  <a:pt x="2214" y="176"/>
                </a:lnTo>
                <a:lnTo>
                  <a:pt x="2121" y="154"/>
                </a:lnTo>
                <a:lnTo>
                  <a:pt x="2046" y="216"/>
                </a:lnTo>
                <a:lnTo>
                  <a:pt x="1935" y="216"/>
                </a:lnTo>
                <a:lnTo>
                  <a:pt x="1839" y="216"/>
                </a:lnTo>
                <a:lnTo>
                  <a:pt x="1767" y="216"/>
                </a:lnTo>
                <a:lnTo>
                  <a:pt x="1679" y="216"/>
                </a:lnTo>
                <a:lnTo>
                  <a:pt x="1595" y="216"/>
                </a:lnTo>
                <a:lnTo>
                  <a:pt x="1498" y="216"/>
                </a:lnTo>
                <a:lnTo>
                  <a:pt x="1417" y="216"/>
                </a:lnTo>
                <a:lnTo>
                  <a:pt x="1339" y="216"/>
                </a:lnTo>
                <a:lnTo>
                  <a:pt x="1228" y="216"/>
                </a:lnTo>
                <a:lnTo>
                  <a:pt x="1163" y="216"/>
                </a:lnTo>
                <a:lnTo>
                  <a:pt x="1063" y="216"/>
                </a:lnTo>
                <a:lnTo>
                  <a:pt x="982" y="216"/>
                </a:lnTo>
                <a:lnTo>
                  <a:pt x="859" y="216"/>
                </a:lnTo>
                <a:lnTo>
                  <a:pt x="809" y="216"/>
                </a:lnTo>
                <a:lnTo>
                  <a:pt x="706" y="216"/>
                </a:lnTo>
                <a:lnTo>
                  <a:pt x="633" y="216"/>
                </a:lnTo>
                <a:lnTo>
                  <a:pt x="458" y="216"/>
                </a:lnTo>
                <a:lnTo>
                  <a:pt x="367" y="216"/>
                </a:lnTo>
                <a:lnTo>
                  <a:pt x="166" y="216"/>
                </a:lnTo>
                <a:lnTo>
                  <a:pt x="0" y="206"/>
                </a:lnTo>
              </a:path>
            </a:pathLst>
          </a:custGeom>
          <a:noFill/>
          <a:ln w="623888" cap="rnd">
            <a:solidFill>
              <a:srgbClr val="DD2A1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71"/>
          <p:cNvSpPr>
            <a:spLocks noEditPoints="1"/>
          </p:cNvSpPr>
          <p:nvPr/>
        </p:nvSpPr>
        <p:spPr bwMode="auto">
          <a:xfrm>
            <a:off x="22481605" y="57577034"/>
            <a:ext cx="219490925" cy="6275387"/>
          </a:xfrm>
          <a:custGeom>
            <a:avLst/>
            <a:gdLst>
              <a:gd name="T0" fmla="*/ 0 w 17586"/>
              <a:gd name="T1" fmla="*/ 503 h 503"/>
              <a:gd name="T2" fmla="*/ 1759 w 17586"/>
              <a:gd name="T3" fmla="*/ 503 h 503"/>
              <a:gd name="T4" fmla="*/ 3517 w 17586"/>
              <a:gd name="T5" fmla="*/ 503 h 503"/>
              <a:gd name="T6" fmla="*/ 5275 w 17586"/>
              <a:gd name="T7" fmla="*/ 503 h 503"/>
              <a:gd name="T8" fmla="*/ 7034 w 17586"/>
              <a:gd name="T9" fmla="*/ 503 h 503"/>
              <a:gd name="T10" fmla="*/ 8793 w 17586"/>
              <a:gd name="T11" fmla="*/ 503 h 503"/>
              <a:gd name="T12" fmla="*/ 10552 w 17586"/>
              <a:gd name="T13" fmla="*/ 503 h 503"/>
              <a:gd name="T14" fmla="*/ 12310 w 17586"/>
              <a:gd name="T15" fmla="*/ 503 h 503"/>
              <a:gd name="T16" fmla="*/ 14068 w 17586"/>
              <a:gd name="T17" fmla="*/ 503 h 503"/>
              <a:gd name="T18" fmla="*/ 15827 w 17586"/>
              <a:gd name="T19" fmla="*/ 503 h 503"/>
              <a:gd name="T20" fmla="*/ 17586 w 17586"/>
              <a:gd name="T21" fmla="*/ 503 h 503"/>
              <a:gd name="T22" fmla="*/ 351 w 17586"/>
              <a:gd name="T23" fmla="*/ 251 h 503"/>
              <a:gd name="T24" fmla="*/ 703 w 17586"/>
              <a:gd name="T25" fmla="*/ 251 h 503"/>
              <a:gd name="T26" fmla="*/ 1231 w 17586"/>
              <a:gd name="T27" fmla="*/ 251 h 503"/>
              <a:gd name="T28" fmla="*/ 1583 w 17586"/>
              <a:gd name="T29" fmla="*/ 251 h 503"/>
              <a:gd name="T30" fmla="*/ 2110 w 17586"/>
              <a:gd name="T31" fmla="*/ 251 h 503"/>
              <a:gd name="T32" fmla="*/ 2462 w 17586"/>
              <a:gd name="T33" fmla="*/ 251 h 503"/>
              <a:gd name="T34" fmla="*/ 2989 w 17586"/>
              <a:gd name="T35" fmla="*/ 251 h 503"/>
              <a:gd name="T36" fmla="*/ 3342 w 17586"/>
              <a:gd name="T37" fmla="*/ 251 h 503"/>
              <a:gd name="T38" fmla="*/ 3869 w 17586"/>
              <a:gd name="T39" fmla="*/ 251 h 503"/>
              <a:gd name="T40" fmla="*/ 4221 w 17586"/>
              <a:gd name="T41" fmla="*/ 251 h 503"/>
              <a:gd name="T42" fmla="*/ 4748 w 17586"/>
              <a:gd name="T43" fmla="*/ 251 h 503"/>
              <a:gd name="T44" fmla="*/ 5099 w 17586"/>
              <a:gd name="T45" fmla="*/ 251 h 503"/>
              <a:gd name="T46" fmla="*/ 5628 w 17586"/>
              <a:gd name="T47" fmla="*/ 251 h 503"/>
              <a:gd name="T48" fmla="*/ 5979 w 17586"/>
              <a:gd name="T49" fmla="*/ 251 h 503"/>
              <a:gd name="T50" fmla="*/ 6507 w 17586"/>
              <a:gd name="T51" fmla="*/ 251 h 503"/>
              <a:gd name="T52" fmla="*/ 6858 w 17586"/>
              <a:gd name="T53" fmla="*/ 251 h 503"/>
              <a:gd name="T54" fmla="*/ 7386 w 17586"/>
              <a:gd name="T55" fmla="*/ 251 h 503"/>
              <a:gd name="T56" fmla="*/ 7738 w 17586"/>
              <a:gd name="T57" fmla="*/ 251 h 503"/>
              <a:gd name="T58" fmla="*/ 8265 w 17586"/>
              <a:gd name="T59" fmla="*/ 251 h 503"/>
              <a:gd name="T60" fmla="*/ 8617 w 17586"/>
              <a:gd name="T61" fmla="*/ 251 h 503"/>
              <a:gd name="T62" fmla="*/ 9144 w 17586"/>
              <a:gd name="T63" fmla="*/ 251 h 503"/>
              <a:gd name="T64" fmla="*/ 9496 w 17586"/>
              <a:gd name="T65" fmla="*/ 251 h 503"/>
              <a:gd name="T66" fmla="*/ 10024 w 17586"/>
              <a:gd name="T67" fmla="*/ 251 h 503"/>
              <a:gd name="T68" fmla="*/ 10376 w 17586"/>
              <a:gd name="T69" fmla="*/ 251 h 503"/>
              <a:gd name="T70" fmla="*/ 10903 w 17586"/>
              <a:gd name="T71" fmla="*/ 251 h 503"/>
              <a:gd name="T72" fmla="*/ 11255 w 17586"/>
              <a:gd name="T73" fmla="*/ 251 h 503"/>
              <a:gd name="T74" fmla="*/ 11782 w 17586"/>
              <a:gd name="T75" fmla="*/ 251 h 503"/>
              <a:gd name="T76" fmla="*/ 12134 w 17586"/>
              <a:gd name="T77" fmla="*/ 251 h 503"/>
              <a:gd name="T78" fmla="*/ 12662 w 17586"/>
              <a:gd name="T79" fmla="*/ 251 h 503"/>
              <a:gd name="T80" fmla="*/ 13014 w 17586"/>
              <a:gd name="T81" fmla="*/ 251 h 503"/>
              <a:gd name="T82" fmla="*/ 13541 w 17586"/>
              <a:gd name="T83" fmla="*/ 251 h 503"/>
              <a:gd name="T84" fmla="*/ 13893 w 17586"/>
              <a:gd name="T85" fmla="*/ 251 h 503"/>
              <a:gd name="T86" fmla="*/ 14421 w 17586"/>
              <a:gd name="T87" fmla="*/ 251 h 503"/>
              <a:gd name="T88" fmla="*/ 14772 w 17586"/>
              <a:gd name="T89" fmla="*/ 251 h 503"/>
              <a:gd name="T90" fmla="*/ 15300 w 17586"/>
              <a:gd name="T91" fmla="*/ 251 h 503"/>
              <a:gd name="T92" fmla="*/ 15651 w 17586"/>
              <a:gd name="T93" fmla="*/ 251 h 503"/>
              <a:gd name="T94" fmla="*/ 16179 w 17586"/>
              <a:gd name="T95" fmla="*/ 251 h 503"/>
              <a:gd name="T96" fmla="*/ 16530 w 17586"/>
              <a:gd name="T97" fmla="*/ 251 h 503"/>
              <a:gd name="T98" fmla="*/ 17059 w 17586"/>
              <a:gd name="T99" fmla="*/ 251 h 503"/>
              <a:gd name="T100" fmla="*/ 17410 w 17586"/>
              <a:gd name="T101" fmla="*/ 251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86" h="503">
                <a:moveTo>
                  <a:pt x="0" y="0"/>
                </a:moveTo>
                <a:lnTo>
                  <a:pt x="17586" y="0"/>
                </a:lnTo>
                <a:moveTo>
                  <a:pt x="0" y="0"/>
                </a:moveTo>
                <a:lnTo>
                  <a:pt x="0" y="503"/>
                </a:lnTo>
                <a:moveTo>
                  <a:pt x="879" y="0"/>
                </a:moveTo>
                <a:lnTo>
                  <a:pt x="879" y="503"/>
                </a:lnTo>
                <a:moveTo>
                  <a:pt x="1759" y="0"/>
                </a:moveTo>
                <a:lnTo>
                  <a:pt x="1759" y="503"/>
                </a:lnTo>
                <a:moveTo>
                  <a:pt x="2638" y="0"/>
                </a:moveTo>
                <a:lnTo>
                  <a:pt x="2638" y="503"/>
                </a:lnTo>
                <a:moveTo>
                  <a:pt x="3517" y="0"/>
                </a:moveTo>
                <a:lnTo>
                  <a:pt x="3517" y="503"/>
                </a:lnTo>
                <a:moveTo>
                  <a:pt x="4396" y="0"/>
                </a:moveTo>
                <a:lnTo>
                  <a:pt x="4396" y="503"/>
                </a:lnTo>
                <a:moveTo>
                  <a:pt x="5275" y="0"/>
                </a:moveTo>
                <a:lnTo>
                  <a:pt x="5275" y="503"/>
                </a:lnTo>
                <a:moveTo>
                  <a:pt x="6155" y="0"/>
                </a:moveTo>
                <a:lnTo>
                  <a:pt x="6155" y="503"/>
                </a:lnTo>
                <a:moveTo>
                  <a:pt x="7034" y="0"/>
                </a:moveTo>
                <a:lnTo>
                  <a:pt x="7034" y="503"/>
                </a:lnTo>
                <a:moveTo>
                  <a:pt x="7914" y="0"/>
                </a:moveTo>
                <a:lnTo>
                  <a:pt x="7914" y="503"/>
                </a:lnTo>
                <a:moveTo>
                  <a:pt x="8793" y="0"/>
                </a:moveTo>
                <a:lnTo>
                  <a:pt x="8793" y="503"/>
                </a:lnTo>
                <a:moveTo>
                  <a:pt x="9672" y="0"/>
                </a:moveTo>
                <a:lnTo>
                  <a:pt x="9672" y="503"/>
                </a:lnTo>
                <a:moveTo>
                  <a:pt x="10552" y="0"/>
                </a:moveTo>
                <a:lnTo>
                  <a:pt x="10552" y="503"/>
                </a:lnTo>
                <a:moveTo>
                  <a:pt x="11431" y="0"/>
                </a:moveTo>
                <a:lnTo>
                  <a:pt x="11431" y="503"/>
                </a:lnTo>
                <a:moveTo>
                  <a:pt x="12310" y="0"/>
                </a:moveTo>
                <a:lnTo>
                  <a:pt x="12310" y="503"/>
                </a:lnTo>
                <a:moveTo>
                  <a:pt x="13189" y="0"/>
                </a:moveTo>
                <a:lnTo>
                  <a:pt x="13189" y="503"/>
                </a:lnTo>
                <a:moveTo>
                  <a:pt x="14068" y="0"/>
                </a:moveTo>
                <a:lnTo>
                  <a:pt x="14068" y="503"/>
                </a:lnTo>
                <a:moveTo>
                  <a:pt x="14948" y="0"/>
                </a:moveTo>
                <a:lnTo>
                  <a:pt x="14948" y="503"/>
                </a:lnTo>
                <a:moveTo>
                  <a:pt x="15827" y="0"/>
                </a:moveTo>
                <a:lnTo>
                  <a:pt x="15827" y="503"/>
                </a:lnTo>
                <a:moveTo>
                  <a:pt x="16707" y="0"/>
                </a:moveTo>
                <a:lnTo>
                  <a:pt x="16707" y="503"/>
                </a:lnTo>
                <a:moveTo>
                  <a:pt x="17586" y="0"/>
                </a:moveTo>
                <a:lnTo>
                  <a:pt x="17586" y="503"/>
                </a:lnTo>
                <a:moveTo>
                  <a:pt x="176" y="0"/>
                </a:moveTo>
                <a:lnTo>
                  <a:pt x="176" y="251"/>
                </a:lnTo>
                <a:moveTo>
                  <a:pt x="351" y="0"/>
                </a:moveTo>
                <a:lnTo>
                  <a:pt x="351" y="251"/>
                </a:lnTo>
                <a:moveTo>
                  <a:pt x="527" y="0"/>
                </a:moveTo>
                <a:lnTo>
                  <a:pt x="527" y="251"/>
                </a:lnTo>
                <a:moveTo>
                  <a:pt x="703" y="0"/>
                </a:moveTo>
                <a:lnTo>
                  <a:pt x="703" y="251"/>
                </a:lnTo>
                <a:moveTo>
                  <a:pt x="1055" y="0"/>
                </a:moveTo>
                <a:lnTo>
                  <a:pt x="1055" y="251"/>
                </a:lnTo>
                <a:moveTo>
                  <a:pt x="1231" y="0"/>
                </a:moveTo>
                <a:lnTo>
                  <a:pt x="1231" y="251"/>
                </a:lnTo>
                <a:moveTo>
                  <a:pt x="1407" y="0"/>
                </a:moveTo>
                <a:lnTo>
                  <a:pt x="1407" y="251"/>
                </a:lnTo>
                <a:moveTo>
                  <a:pt x="1583" y="0"/>
                </a:moveTo>
                <a:lnTo>
                  <a:pt x="1583" y="251"/>
                </a:lnTo>
                <a:moveTo>
                  <a:pt x="1934" y="0"/>
                </a:moveTo>
                <a:lnTo>
                  <a:pt x="1934" y="251"/>
                </a:lnTo>
                <a:moveTo>
                  <a:pt x="2110" y="0"/>
                </a:moveTo>
                <a:lnTo>
                  <a:pt x="2110" y="251"/>
                </a:lnTo>
                <a:moveTo>
                  <a:pt x="2286" y="0"/>
                </a:moveTo>
                <a:lnTo>
                  <a:pt x="2286" y="251"/>
                </a:lnTo>
                <a:moveTo>
                  <a:pt x="2462" y="0"/>
                </a:moveTo>
                <a:lnTo>
                  <a:pt x="2462" y="251"/>
                </a:lnTo>
                <a:moveTo>
                  <a:pt x="2813" y="0"/>
                </a:moveTo>
                <a:lnTo>
                  <a:pt x="2813" y="251"/>
                </a:lnTo>
                <a:moveTo>
                  <a:pt x="2989" y="0"/>
                </a:moveTo>
                <a:lnTo>
                  <a:pt x="2989" y="251"/>
                </a:lnTo>
                <a:moveTo>
                  <a:pt x="3165" y="0"/>
                </a:moveTo>
                <a:lnTo>
                  <a:pt x="3165" y="251"/>
                </a:lnTo>
                <a:moveTo>
                  <a:pt x="3342" y="0"/>
                </a:moveTo>
                <a:lnTo>
                  <a:pt x="3342" y="251"/>
                </a:lnTo>
                <a:moveTo>
                  <a:pt x="3693" y="0"/>
                </a:moveTo>
                <a:lnTo>
                  <a:pt x="3693" y="251"/>
                </a:lnTo>
                <a:moveTo>
                  <a:pt x="3869" y="0"/>
                </a:moveTo>
                <a:lnTo>
                  <a:pt x="3869" y="251"/>
                </a:lnTo>
                <a:moveTo>
                  <a:pt x="4045" y="0"/>
                </a:moveTo>
                <a:lnTo>
                  <a:pt x="4045" y="251"/>
                </a:lnTo>
                <a:moveTo>
                  <a:pt x="4221" y="0"/>
                </a:moveTo>
                <a:lnTo>
                  <a:pt x="4221" y="251"/>
                </a:lnTo>
                <a:moveTo>
                  <a:pt x="4572" y="0"/>
                </a:moveTo>
                <a:lnTo>
                  <a:pt x="4572" y="251"/>
                </a:lnTo>
                <a:moveTo>
                  <a:pt x="4748" y="0"/>
                </a:moveTo>
                <a:lnTo>
                  <a:pt x="4748" y="251"/>
                </a:lnTo>
                <a:moveTo>
                  <a:pt x="4924" y="0"/>
                </a:moveTo>
                <a:lnTo>
                  <a:pt x="4924" y="251"/>
                </a:lnTo>
                <a:moveTo>
                  <a:pt x="5099" y="0"/>
                </a:moveTo>
                <a:lnTo>
                  <a:pt x="5099" y="251"/>
                </a:lnTo>
                <a:moveTo>
                  <a:pt x="5451" y="0"/>
                </a:moveTo>
                <a:lnTo>
                  <a:pt x="5451" y="251"/>
                </a:lnTo>
                <a:moveTo>
                  <a:pt x="5628" y="0"/>
                </a:moveTo>
                <a:lnTo>
                  <a:pt x="5628" y="251"/>
                </a:lnTo>
                <a:moveTo>
                  <a:pt x="5804" y="0"/>
                </a:moveTo>
                <a:lnTo>
                  <a:pt x="5804" y="251"/>
                </a:lnTo>
                <a:moveTo>
                  <a:pt x="5979" y="0"/>
                </a:moveTo>
                <a:lnTo>
                  <a:pt x="5979" y="251"/>
                </a:lnTo>
                <a:moveTo>
                  <a:pt x="6331" y="0"/>
                </a:moveTo>
                <a:lnTo>
                  <a:pt x="6331" y="251"/>
                </a:lnTo>
                <a:moveTo>
                  <a:pt x="6507" y="0"/>
                </a:moveTo>
                <a:lnTo>
                  <a:pt x="6507" y="251"/>
                </a:lnTo>
                <a:moveTo>
                  <a:pt x="6682" y="0"/>
                </a:moveTo>
                <a:lnTo>
                  <a:pt x="6682" y="251"/>
                </a:lnTo>
                <a:moveTo>
                  <a:pt x="6858" y="0"/>
                </a:moveTo>
                <a:lnTo>
                  <a:pt x="6858" y="251"/>
                </a:lnTo>
                <a:moveTo>
                  <a:pt x="7210" y="0"/>
                </a:moveTo>
                <a:lnTo>
                  <a:pt x="7210" y="251"/>
                </a:lnTo>
                <a:moveTo>
                  <a:pt x="7386" y="0"/>
                </a:moveTo>
                <a:lnTo>
                  <a:pt x="7386" y="251"/>
                </a:lnTo>
                <a:moveTo>
                  <a:pt x="7561" y="0"/>
                </a:moveTo>
                <a:lnTo>
                  <a:pt x="7561" y="251"/>
                </a:lnTo>
                <a:moveTo>
                  <a:pt x="7738" y="0"/>
                </a:moveTo>
                <a:lnTo>
                  <a:pt x="7738" y="251"/>
                </a:lnTo>
                <a:moveTo>
                  <a:pt x="8090" y="0"/>
                </a:moveTo>
                <a:lnTo>
                  <a:pt x="8090" y="251"/>
                </a:lnTo>
                <a:moveTo>
                  <a:pt x="8265" y="0"/>
                </a:moveTo>
                <a:lnTo>
                  <a:pt x="8265" y="251"/>
                </a:lnTo>
                <a:moveTo>
                  <a:pt x="8441" y="0"/>
                </a:moveTo>
                <a:lnTo>
                  <a:pt x="8441" y="251"/>
                </a:lnTo>
                <a:moveTo>
                  <a:pt x="8617" y="0"/>
                </a:moveTo>
                <a:lnTo>
                  <a:pt x="8617" y="251"/>
                </a:lnTo>
                <a:moveTo>
                  <a:pt x="8969" y="0"/>
                </a:moveTo>
                <a:lnTo>
                  <a:pt x="8969" y="251"/>
                </a:lnTo>
                <a:moveTo>
                  <a:pt x="9144" y="0"/>
                </a:moveTo>
                <a:lnTo>
                  <a:pt x="9144" y="251"/>
                </a:lnTo>
                <a:moveTo>
                  <a:pt x="9320" y="0"/>
                </a:moveTo>
                <a:lnTo>
                  <a:pt x="9320" y="251"/>
                </a:lnTo>
                <a:moveTo>
                  <a:pt x="9496" y="0"/>
                </a:moveTo>
                <a:lnTo>
                  <a:pt x="9496" y="251"/>
                </a:lnTo>
                <a:moveTo>
                  <a:pt x="9848" y="0"/>
                </a:moveTo>
                <a:lnTo>
                  <a:pt x="9848" y="251"/>
                </a:lnTo>
                <a:moveTo>
                  <a:pt x="10024" y="0"/>
                </a:moveTo>
                <a:lnTo>
                  <a:pt x="10024" y="251"/>
                </a:lnTo>
                <a:moveTo>
                  <a:pt x="10200" y="0"/>
                </a:moveTo>
                <a:lnTo>
                  <a:pt x="10200" y="251"/>
                </a:lnTo>
                <a:moveTo>
                  <a:pt x="10376" y="0"/>
                </a:moveTo>
                <a:lnTo>
                  <a:pt x="10376" y="251"/>
                </a:lnTo>
                <a:moveTo>
                  <a:pt x="10727" y="0"/>
                </a:moveTo>
                <a:lnTo>
                  <a:pt x="10727" y="251"/>
                </a:lnTo>
                <a:moveTo>
                  <a:pt x="10903" y="0"/>
                </a:moveTo>
                <a:lnTo>
                  <a:pt x="10903" y="251"/>
                </a:lnTo>
                <a:moveTo>
                  <a:pt x="11079" y="0"/>
                </a:moveTo>
                <a:lnTo>
                  <a:pt x="11079" y="251"/>
                </a:lnTo>
                <a:moveTo>
                  <a:pt x="11255" y="0"/>
                </a:moveTo>
                <a:lnTo>
                  <a:pt x="11255" y="251"/>
                </a:lnTo>
                <a:moveTo>
                  <a:pt x="11606" y="0"/>
                </a:moveTo>
                <a:lnTo>
                  <a:pt x="11606" y="251"/>
                </a:lnTo>
                <a:moveTo>
                  <a:pt x="11782" y="0"/>
                </a:moveTo>
                <a:lnTo>
                  <a:pt x="11782" y="251"/>
                </a:lnTo>
                <a:moveTo>
                  <a:pt x="11958" y="0"/>
                </a:moveTo>
                <a:lnTo>
                  <a:pt x="11958" y="251"/>
                </a:lnTo>
                <a:moveTo>
                  <a:pt x="12134" y="0"/>
                </a:moveTo>
                <a:lnTo>
                  <a:pt x="12134" y="251"/>
                </a:lnTo>
                <a:moveTo>
                  <a:pt x="12486" y="0"/>
                </a:moveTo>
                <a:lnTo>
                  <a:pt x="12486" y="251"/>
                </a:lnTo>
                <a:moveTo>
                  <a:pt x="12662" y="0"/>
                </a:moveTo>
                <a:lnTo>
                  <a:pt x="12662" y="251"/>
                </a:lnTo>
                <a:moveTo>
                  <a:pt x="12838" y="0"/>
                </a:moveTo>
                <a:lnTo>
                  <a:pt x="12838" y="251"/>
                </a:lnTo>
                <a:moveTo>
                  <a:pt x="13014" y="0"/>
                </a:moveTo>
                <a:lnTo>
                  <a:pt x="13014" y="251"/>
                </a:lnTo>
                <a:moveTo>
                  <a:pt x="13365" y="0"/>
                </a:moveTo>
                <a:lnTo>
                  <a:pt x="13365" y="251"/>
                </a:lnTo>
                <a:moveTo>
                  <a:pt x="13541" y="0"/>
                </a:moveTo>
                <a:lnTo>
                  <a:pt x="13541" y="251"/>
                </a:lnTo>
                <a:moveTo>
                  <a:pt x="13717" y="0"/>
                </a:moveTo>
                <a:lnTo>
                  <a:pt x="13717" y="251"/>
                </a:lnTo>
                <a:moveTo>
                  <a:pt x="13893" y="0"/>
                </a:moveTo>
                <a:lnTo>
                  <a:pt x="13893" y="251"/>
                </a:lnTo>
                <a:moveTo>
                  <a:pt x="14244" y="0"/>
                </a:moveTo>
                <a:lnTo>
                  <a:pt x="14244" y="251"/>
                </a:lnTo>
                <a:moveTo>
                  <a:pt x="14421" y="0"/>
                </a:moveTo>
                <a:lnTo>
                  <a:pt x="14421" y="251"/>
                </a:lnTo>
                <a:moveTo>
                  <a:pt x="14597" y="0"/>
                </a:moveTo>
                <a:lnTo>
                  <a:pt x="14597" y="251"/>
                </a:lnTo>
                <a:moveTo>
                  <a:pt x="14772" y="0"/>
                </a:moveTo>
                <a:lnTo>
                  <a:pt x="14772" y="251"/>
                </a:lnTo>
                <a:moveTo>
                  <a:pt x="15124" y="0"/>
                </a:moveTo>
                <a:lnTo>
                  <a:pt x="15124" y="251"/>
                </a:lnTo>
                <a:moveTo>
                  <a:pt x="15300" y="0"/>
                </a:moveTo>
                <a:lnTo>
                  <a:pt x="15300" y="251"/>
                </a:lnTo>
                <a:moveTo>
                  <a:pt x="15476" y="0"/>
                </a:moveTo>
                <a:lnTo>
                  <a:pt x="15476" y="251"/>
                </a:lnTo>
                <a:moveTo>
                  <a:pt x="15651" y="0"/>
                </a:moveTo>
                <a:lnTo>
                  <a:pt x="15651" y="251"/>
                </a:lnTo>
                <a:moveTo>
                  <a:pt x="16003" y="0"/>
                </a:moveTo>
                <a:lnTo>
                  <a:pt x="16003" y="251"/>
                </a:lnTo>
                <a:moveTo>
                  <a:pt x="16179" y="0"/>
                </a:moveTo>
                <a:lnTo>
                  <a:pt x="16179" y="251"/>
                </a:lnTo>
                <a:moveTo>
                  <a:pt x="16355" y="0"/>
                </a:moveTo>
                <a:lnTo>
                  <a:pt x="16355" y="251"/>
                </a:lnTo>
                <a:moveTo>
                  <a:pt x="16530" y="0"/>
                </a:moveTo>
                <a:lnTo>
                  <a:pt x="16530" y="251"/>
                </a:lnTo>
                <a:moveTo>
                  <a:pt x="16883" y="0"/>
                </a:moveTo>
                <a:lnTo>
                  <a:pt x="16883" y="251"/>
                </a:lnTo>
                <a:moveTo>
                  <a:pt x="17059" y="0"/>
                </a:moveTo>
                <a:lnTo>
                  <a:pt x="17059" y="251"/>
                </a:lnTo>
                <a:moveTo>
                  <a:pt x="17234" y="0"/>
                </a:moveTo>
                <a:lnTo>
                  <a:pt x="17234" y="251"/>
                </a:lnTo>
                <a:moveTo>
                  <a:pt x="17410" y="0"/>
                </a:moveTo>
                <a:lnTo>
                  <a:pt x="17410" y="251"/>
                </a:lnTo>
              </a:path>
            </a:pathLst>
          </a:custGeom>
          <a:noFill/>
          <a:ln w="2492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72"/>
          <p:cNvSpPr>
            <a:spLocks noEditPoints="1"/>
          </p:cNvSpPr>
          <p:nvPr/>
        </p:nvSpPr>
        <p:spPr bwMode="auto">
          <a:xfrm>
            <a:off x="35575305" y="175125050"/>
            <a:ext cx="205798738" cy="37368160"/>
          </a:xfrm>
          <a:custGeom>
            <a:avLst/>
            <a:gdLst>
              <a:gd name="T0" fmla="*/ 11502 w 16489"/>
              <a:gd name="T1" fmla="*/ 2565 h 2995"/>
              <a:gd name="T2" fmla="*/ 11402 w 16489"/>
              <a:gd name="T3" fmla="*/ 2132 h 2995"/>
              <a:gd name="T4" fmla="*/ 11123 w 16489"/>
              <a:gd name="T5" fmla="*/ 2448 h 2995"/>
              <a:gd name="T6" fmla="*/ 10766 w 16489"/>
              <a:gd name="T7" fmla="*/ 2886 h 2995"/>
              <a:gd name="T8" fmla="*/ 10615 w 16489"/>
              <a:gd name="T9" fmla="*/ 2443 h 2995"/>
              <a:gd name="T10" fmla="*/ 10276 w 16489"/>
              <a:gd name="T11" fmla="*/ 2554 h 2995"/>
              <a:gd name="T12" fmla="*/ 9851 w 16489"/>
              <a:gd name="T13" fmla="*/ 2741 h 2995"/>
              <a:gd name="T14" fmla="*/ 9660 w 16489"/>
              <a:gd name="T15" fmla="*/ 2159 h 2995"/>
              <a:gd name="T16" fmla="*/ 9442 w 16489"/>
              <a:gd name="T17" fmla="*/ 1954 h 2995"/>
              <a:gd name="T18" fmla="*/ 8924 w 16489"/>
              <a:gd name="T19" fmla="*/ 2273 h 2995"/>
              <a:gd name="T20" fmla="*/ 8805 w 16489"/>
              <a:gd name="T21" fmla="*/ 2322 h 2995"/>
              <a:gd name="T22" fmla="*/ 8637 w 16489"/>
              <a:gd name="T23" fmla="*/ 2856 h 2995"/>
              <a:gd name="T24" fmla="*/ 8443 w 16489"/>
              <a:gd name="T25" fmla="*/ 2575 h 2995"/>
              <a:gd name="T26" fmla="*/ 8192 w 16489"/>
              <a:gd name="T27" fmla="*/ 2428 h 2995"/>
              <a:gd name="T28" fmla="*/ 7818 w 16489"/>
              <a:gd name="T29" fmla="*/ 2995 h 2995"/>
              <a:gd name="T30" fmla="*/ 7566 w 16489"/>
              <a:gd name="T31" fmla="*/ 2886 h 2995"/>
              <a:gd name="T32" fmla="*/ 7280 w 16489"/>
              <a:gd name="T33" fmla="*/ 2995 h 2995"/>
              <a:gd name="T34" fmla="*/ 7139 w 16489"/>
              <a:gd name="T35" fmla="*/ 2995 h 2995"/>
              <a:gd name="T36" fmla="*/ 6787 w 16489"/>
              <a:gd name="T37" fmla="*/ 2718 h 2995"/>
              <a:gd name="T38" fmla="*/ 6011 w 16489"/>
              <a:gd name="T39" fmla="*/ 2995 h 2995"/>
              <a:gd name="T40" fmla="*/ 5470 w 16489"/>
              <a:gd name="T41" fmla="*/ 2995 h 2995"/>
              <a:gd name="T42" fmla="*/ 5337 w 16489"/>
              <a:gd name="T43" fmla="*/ 2995 h 2995"/>
              <a:gd name="T44" fmla="*/ 5128 w 16489"/>
              <a:gd name="T45" fmla="*/ 2995 h 2995"/>
              <a:gd name="T46" fmla="*/ 5060 w 16489"/>
              <a:gd name="T47" fmla="*/ 2995 h 2995"/>
              <a:gd name="T48" fmla="*/ 4613 w 16489"/>
              <a:gd name="T49" fmla="*/ 2797 h 2995"/>
              <a:gd name="T50" fmla="*/ 4530 w 16489"/>
              <a:gd name="T51" fmla="*/ 2995 h 2995"/>
              <a:gd name="T52" fmla="*/ 4256 w 16489"/>
              <a:gd name="T53" fmla="*/ 2597 h 2995"/>
              <a:gd name="T54" fmla="*/ 4223 w 16489"/>
              <a:gd name="T55" fmla="*/ 2995 h 2995"/>
              <a:gd name="T56" fmla="*/ 4198 w 16489"/>
              <a:gd name="T57" fmla="*/ 2995 h 2995"/>
              <a:gd name="T58" fmla="*/ 3881 w 16489"/>
              <a:gd name="T59" fmla="*/ 2995 h 2995"/>
              <a:gd name="T60" fmla="*/ 3547 w 16489"/>
              <a:gd name="T61" fmla="*/ 2995 h 2995"/>
              <a:gd name="T62" fmla="*/ 3479 w 16489"/>
              <a:gd name="T63" fmla="*/ 2995 h 2995"/>
              <a:gd name="T64" fmla="*/ 3152 w 16489"/>
              <a:gd name="T65" fmla="*/ 2995 h 2995"/>
              <a:gd name="T66" fmla="*/ 3102 w 16489"/>
              <a:gd name="T67" fmla="*/ 2995 h 2995"/>
              <a:gd name="T68" fmla="*/ 3019 w 16489"/>
              <a:gd name="T69" fmla="*/ 2995 h 2995"/>
              <a:gd name="T70" fmla="*/ 2846 w 16489"/>
              <a:gd name="T71" fmla="*/ 2995 h 2995"/>
              <a:gd name="T72" fmla="*/ 2768 w 16489"/>
              <a:gd name="T73" fmla="*/ 2995 h 2995"/>
              <a:gd name="T74" fmla="*/ 2612 w 16489"/>
              <a:gd name="T75" fmla="*/ 2995 h 2995"/>
              <a:gd name="T76" fmla="*/ 2388 w 16489"/>
              <a:gd name="T77" fmla="*/ 2995 h 2995"/>
              <a:gd name="T78" fmla="*/ 2031 w 16489"/>
              <a:gd name="T79" fmla="*/ 2995 h 2995"/>
              <a:gd name="T80" fmla="*/ 1986 w 16489"/>
              <a:gd name="T81" fmla="*/ 2995 h 2995"/>
              <a:gd name="T82" fmla="*/ 1765 w 16489"/>
              <a:gd name="T83" fmla="*/ 2995 h 2995"/>
              <a:gd name="T84" fmla="*/ 1483 w 16489"/>
              <a:gd name="T85" fmla="*/ 2995 h 2995"/>
              <a:gd name="T86" fmla="*/ 1360 w 16489"/>
              <a:gd name="T87" fmla="*/ 2995 h 2995"/>
              <a:gd name="T88" fmla="*/ 1054 w 16489"/>
              <a:gd name="T89" fmla="*/ 2995 h 2995"/>
              <a:gd name="T90" fmla="*/ 646 w 16489"/>
              <a:gd name="T91" fmla="*/ 2995 h 2995"/>
              <a:gd name="T92" fmla="*/ 624 w 16489"/>
              <a:gd name="T93" fmla="*/ 2995 h 2995"/>
              <a:gd name="T94" fmla="*/ 606 w 16489"/>
              <a:gd name="T95" fmla="*/ 2995 h 2995"/>
              <a:gd name="T96" fmla="*/ 0 w 16489"/>
              <a:gd name="T97" fmla="*/ 2995 h 2995"/>
              <a:gd name="T98" fmla="*/ 16489 w 16489"/>
              <a:gd name="T99" fmla="*/ 2995 h 2995"/>
              <a:gd name="T100" fmla="*/ 16473 w 16489"/>
              <a:gd name="T101" fmla="*/ 0 h 2995"/>
              <a:gd name="T102" fmla="*/ 16401 w 16489"/>
              <a:gd name="T103" fmla="*/ 1 h 2995"/>
              <a:gd name="T104" fmla="*/ 16394 w 16489"/>
              <a:gd name="T105" fmla="*/ 933 h 2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489" h="2995">
                <a:moveTo>
                  <a:pt x="11502" y="2565"/>
                </a:moveTo>
                <a:lnTo>
                  <a:pt x="11402" y="2132"/>
                </a:lnTo>
                <a:lnTo>
                  <a:pt x="11123" y="2448"/>
                </a:lnTo>
                <a:lnTo>
                  <a:pt x="10766" y="2886"/>
                </a:lnTo>
                <a:lnTo>
                  <a:pt x="10615" y="2443"/>
                </a:lnTo>
                <a:lnTo>
                  <a:pt x="10276" y="2554"/>
                </a:lnTo>
                <a:lnTo>
                  <a:pt x="9851" y="2741"/>
                </a:lnTo>
                <a:lnTo>
                  <a:pt x="9660" y="2159"/>
                </a:lnTo>
                <a:lnTo>
                  <a:pt x="9442" y="1954"/>
                </a:lnTo>
                <a:lnTo>
                  <a:pt x="8924" y="2273"/>
                </a:lnTo>
                <a:lnTo>
                  <a:pt x="8805" y="2322"/>
                </a:lnTo>
                <a:lnTo>
                  <a:pt x="8637" y="2856"/>
                </a:lnTo>
                <a:lnTo>
                  <a:pt x="8443" y="2575"/>
                </a:lnTo>
                <a:lnTo>
                  <a:pt x="8192" y="2428"/>
                </a:lnTo>
                <a:lnTo>
                  <a:pt x="7818" y="2995"/>
                </a:lnTo>
                <a:lnTo>
                  <a:pt x="7566" y="2886"/>
                </a:lnTo>
                <a:lnTo>
                  <a:pt x="7280" y="2995"/>
                </a:lnTo>
                <a:lnTo>
                  <a:pt x="7139" y="2995"/>
                </a:lnTo>
                <a:lnTo>
                  <a:pt x="6787" y="2718"/>
                </a:lnTo>
                <a:lnTo>
                  <a:pt x="6011" y="2995"/>
                </a:lnTo>
                <a:lnTo>
                  <a:pt x="5470" y="2995"/>
                </a:lnTo>
                <a:lnTo>
                  <a:pt x="5337" y="2995"/>
                </a:lnTo>
                <a:lnTo>
                  <a:pt x="5128" y="2995"/>
                </a:lnTo>
                <a:lnTo>
                  <a:pt x="5060" y="2995"/>
                </a:lnTo>
                <a:lnTo>
                  <a:pt x="4613" y="2797"/>
                </a:lnTo>
                <a:lnTo>
                  <a:pt x="4530" y="2995"/>
                </a:lnTo>
                <a:lnTo>
                  <a:pt x="4256" y="2597"/>
                </a:lnTo>
                <a:lnTo>
                  <a:pt x="4223" y="2995"/>
                </a:lnTo>
                <a:lnTo>
                  <a:pt x="4198" y="2995"/>
                </a:lnTo>
                <a:lnTo>
                  <a:pt x="3881" y="2995"/>
                </a:lnTo>
                <a:lnTo>
                  <a:pt x="3547" y="2995"/>
                </a:lnTo>
                <a:lnTo>
                  <a:pt x="3479" y="2995"/>
                </a:lnTo>
                <a:lnTo>
                  <a:pt x="3152" y="2995"/>
                </a:lnTo>
                <a:lnTo>
                  <a:pt x="3102" y="2995"/>
                </a:lnTo>
                <a:lnTo>
                  <a:pt x="3019" y="2995"/>
                </a:lnTo>
                <a:lnTo>
                  <a:pt x="2846" y="2995"/>
                </a:lnTo>
                <a:lnTo>
                  <a:pt x="2768" y="2995"/>
                </a:lnTo>
                <a:lnTo>
                  <a:pt x="2612" y="2995"/>
                </a:lnTo>
                <a:lnTo>
                  <a:pt x="2388" y="2995"/>
                </a:lnTo>
                <a:lnTo>
                  <a:pt x="2031" y="2995"/>
                </a:lnTo>
                <a:lnTo>
                  <a:pt x="1986" y="2995"/>
                </a:lnTo>
                <a:lnTo>
                  <a:pt x="1765" y="2995"/>
                </a:lnTo>
                <a:lnTo>
                  <a:pt x="1483" y="2995"/>
                </a:lnTo>
                <a:lnTo>
                  <a:pt x="1360" y="2995"/>
                </a:lnTo>
                <a:lnTo>
                  <a:pt x="1054" y="2995"/>
                </a:lnTo>
                <a:lnTo>
                  <a:pt x="646" y="2995"/>
                </a:lnTo>
                <a:lnTo>
                  <a:pt x="624" y="2995"/>
                </a:lnTo>
                <a:lnTo>
                  <a:pt x="606" y="2995"/>
                </a:lnTo>
                <a:lnTo>
                  <a:pt x="0" y="2995"/>
                </a:lnTo>
                <a:moveTo>
                  <a:pt x="16489" y="2995"/>
                </a:moveTo>
                <a:lnTo>
                  <a:pt x="16473" y="0"/>
                </a:lnTo>
                <a:lnTo>
                  <a:pt x="16401" y="1"/>
                </a:lnTo>
                <a:lnTo>
                  <a:pt x="16394" y="933"/>
                </a:lnTo>
              </a:path>
            </a:pathLst>
          </a:custGeom>
          <a:noFill/>
          <a:ln w="623888" cap="rnd">
            <a:solidFill>
              <a:srgbClr val="3B2A9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73"/>
          <p:cNvSpPr>
            <a:spLocks noEditPoints="1"/>
          </p:cNvSpPr>
          <p:nvPr/>
        </p:nvSpPr>
        <p:spPr bwMode="auto">
          <a:xfrm>
            <a:off x="22095843" y="212556710"/>
            <a:ext cx="219589350" cy="6151562"/>
          </a:xfrm>
          <a:custGeom>
            <a:avLst/>
            <a:gdLst>
              <a:gd name="T0" fmla="*/ 0 w 17594"/>
              <a:gd name="T1" fmla="*/ 493 h 493"/>
              <a:gd name="T2" fmla="*/ 1759 w 17594"/>
              <a:gd name="T3" fmla="*/ 493 h 493"/>
              <a:gd name="T4" fmla="*/ 3519 w 17594"/>
              <a:gd name="T5" fmla="*/ 493 h 493"/>
              <a:gd name="T6" fmla="*/ 5278 w 17594"/>
              <a:gd name="T7" fmla="*/ 493 h 493"/>
              <a:gd name="T8" fmla="*/ 7038 w 17594"/>
              <a:gd name="T9" fmla="*/ 493 h 493"/>
              <a:gd name="T10" fmla="*/ 8797 w 17594"/>
              <a:gd name="T11" fmla="*/ 493 h 493"/>
              <a:gd name="T12" fmla="*/ 10557 w 17594"/>
              <a:gd name="T13" fmla="*/ 493 h 493"/>
              <a:gd name="T14" fmla="*/ 12316 w 17594"/>
              <a:gd name="T15" fmla="*/ 493 h 493"/>
              <a:gd name="T16" fmla="*/ 14076 w 17594"/>
              <a:gd name="T17" fmla="*/ 493 h 493"/>
              <a:gd name="T18" fmla="*/ 15835 w 17594"/>
              <a:gd name="T19" fmla="*/ 493 h 493"/>
              <a:gd name="T20" fmla="*/ 17594 w 17594"/>
              <a:gd name="T21" fmla="*/ 493 h 493"/>
              <a:gd name="T22" fmla="*/ 352 w 17594"/>
              <a:gd name="T23" fmla="*/ 247 h 493"/>
              <a:gd name="T24" fmla="*/ 703 w 17594"/>
              <a:gd name="T25" fmla="*/ 247 h 493"/>
              <a:gd name="T26" fmla="*/ 1231 w 17594"/>
              <a:gd name="T27" fmla="*/ 247 h 493"/>
              <a:gd name="T28" fmla="*/ 1583 w 17594"/>
              <a:gd name="T29" fmla="*/ 247 h 493"/>
              <a:gd name="T30" fmla="*/ 2111 w 17594"/>
              <a:gd name="T31" fmla="*/ 247 h 493"/>
              <a:gd name="T32" fmla="*/ 2462 w 17594"/>
              <a:gd name="T33" fmla="*/ 247 h 493"/>
              <a:gd name="T34" fmla="*/ 2991 w 17594"/>
              <a:gd name="T35" fmla="*/ 247 h 493"/>
              <a:gd name="T36" fmla="*/ 3343 w 17594"/>
              <a:gd name="T37" fmla="*/ 247 h 493"/>
              <a:gd name="T38" fmla="*/ 3871 w 17594"/>
              <a:gd name="T39" fmla="*/ 247 h 493"/>
              <a:gd name="T40" fmla="*/ 4222 w 17594"/>
              <a:gd name="T41" fmla="*/ 247 h 493"/>
              <a:gd name="T42" fmla="*/ 4750 w 17594"/>
              <a:gd name="T43" fmla="*/ 247 h 493"/>
              <a:gd name="T44" fmla="*/ 5102 w 17594"/>
              <a:gd name="T45" fmla="*/ 247 h 493"/>
              <a:gd name="T46" fmla="*/ 5630 w 17594"/>
              <a:gd name="T47" fmla="*/ 247 h 493"/>
              <a:gd name="T48" fmla="*/ 5982 w 17594"/>
              <a:gd name="T49" fmla="*/ 247 h 493"/>
              <a:gd name="T50" fmla="*/ 6510 w 17594"/>
              <a:gd name="T51" fmla="*/ 247 h 493"/>
              <a:gd name="T52" fmla="*/ 6862 w 17594"/>
              <a:gd name="T53" fmla="*/ 247 h 493"/>
              <a:gd name="T54" fmla="*/ 7390 w 17594"/>
              <a:gd name="T55" fmla="*/ 247 h 493"/>
              <a:gd name="T56" fmla="*/ 7741 w 17594"/>
              <a:gd name="T57" fmla="*/ 247 h 493"/>
              <a:gd name="T58" fmla="*/ 8269 w 17594"/>
              <a:gd name="T59" fmla="*/ 247 h 493"/>
              <a:gd name="T60" fmla="*/ 8621 w 17594"/>
              <a:gd name="T61" fmla="*/ 247 h 493"/>
              <a:gd name="T62" fmla="*/ 9148 w 17594"/>
              <a:gd name="T63" fmla="*/ 247 h 493"/>
              <a:gd name="T64" fmla="*/ 9501 w 17594"/>
              <a:gd name="T65" fmla="*/ 247 h 493"/>
              <a:gd name="T66" fmla="*/ 10029 w 17594"/>
              <a:gd name="T67" fmla="*/ 247 h 493"/>
              <a:gd name="T68" fmla="*/ 10381 w 17594"/>
              <a:gd name="T69" fmla="*/ 247 h 493"/>
              <a:gd name="T70" fmla="*/ 10908 w 17594"/>
              <a:gd name="T71" fmla="*/ 247 h 493"/>
              <a:gd name="T72" fmla="*/ 11260 w 17594"/>
              <a:gd name="T73" fmla="*/ 247 h 493"/>
              <a:gd name="T74" fmla="*/ 11788 w 17594"/>
              <a:gd name="T75" fmla="*/ 247 h 493"/>
              <a:gd name="T76" fmla="*/ 12140 w 17594"/>
              <a:gd name="T77" fmla="*/ 247 h 493"/>
              <a:gd name="T78" fmla="*/ 12668 w 17594"/>
              <a:gd name="T79" fmla="*/ 247 h 493"/>
              <a:gd name="T80" fmla="*/ 13020 w 17594"/>
              <a:gd name="T81" fmla="*/ 247 h 493"/>
              <a:gd name="T82" fmla="*/ 13548 w 17594"/>
              <a:gd name="T83" fmla="*/ 247 h 493"/>
              <a:gd name="T84" fmla="*/ 13900 w 17594"/>
              <a:gd name="T85" fmla="*/ 247 h 493"/>
              <a:gd name="T86" fmla="*/ 14427 w 17594"/>
              <a:gd name="T87" fmla="*/ 247 h 493"/>
              <a:gd name="T88" fmla="*/ 14779 w 17594"/>
              <a:gd name="T89" fmla="*/ 247 h 493"/>
              <a:gd name="T90" fmla="*/ 15307 w 17594"/>
              <a:gd name="T91" fmla="*/ 247 h 493"/>
              <a:gd name="T92" fmla="*/ 15659 w 17594"/>
              <a:gd name="T93" fmla="*/ 247 h 493"/>
              <a:gd name="T94" fmla="*/ 16187 w 17594"/>
              <a:gd name="T95" fmla="*/ 247 h 493"/>
              <a:gd name="T96" fmla="*/ 16539 w 17594"/>
              <a:gd name="T97" fmla="*/ 247 h 493"/>
              <a:gd name="T98" fmla="*/ 17067 w 17594"/>
              <a:gd name="T99" fmla="*/ 247 h 493"/>
              <a:gd name="T100" fmla="*/ 17419 w 17594"/>
              <a:gd name="T101" fmla="*/ 247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94" h="493">
                <a:moveTo>
                  <a:pt x="0" y="0"/>
                </a:moveTo>
                <a:lnTo>
                  <a:pt x="17594" y="0"/>
                </a:lnTo>
                <a:moveTo>
                  <a:pt x="0" y="0"/>
                </a:moveTo>
                <a:lnTo>
                  <a:pt x="0" y="493"/>
                </a:lnTo>
                <a:moveTo>
                  <a:pt x="879" y="0"/>
                </a:moveTo>
                <a:lnTo>
                  <a:pt x="879" y="493"/>
                </a:lnTo>
                <a:moveTo>
                  <a:pt x="1759" y="0"/>
                </a:moveTo>
                <a:lnTo>
                  <a:pt x="1759" y="493"/>
                </a:lnTo>
                <a:moveTo>
                  <a:pt x="2638" y="0"/>
                </a:moveTo>
                <a:lnTo>
                  <a:pt x="2638" y="493"/>
                </a:lnTo>
                <a:moveTo>
                  <a:pt x="3519" y="0"/>
                </a:moveTo>
                <a:lnTo>
                  <a:pt x="3519" y="493"/>
                </a:lnTo>
                <a:moveTo>
                  <a:pt x="4398" y="0"/>
                </a:moveTo>
                <a:lnTo>
                  <a:pt x="4398" y="493"/>
                </a:lnTo>
                <a:moveTo>
                  <a:pt x="5278" y="0"/>
                </a:moveTo>
                <a:lnTo>
                  <a:pt x="5278" y="493"/>
                </a:lnTo>
                <a:moveTo>
                  <a:pt x="6158" y="0"/>
                </a:moveTo>
                <a:lnTo>
                  <a:pt x="6158" y="493"/>
                </a:lnTo>
                <a:moveTo>
                  <a:pt x="7038" y="0"/>
                </a:moveTo>
                <a:lnTo>
                  <a:pt x="7038" y="493"/>
                </a:lnTo>
                <a:moveTo>
                  <a:pt x="7917" y="0"/>
                </a:moveTo>
                <a:lnTo>
                  <a:pt x="7917" y="493"/>
                </a:lnTo>
                <a:moveTo>
                  <a:pt x="8797" y="0"/>
                </a:moveTo>
                <a:lnTo>
                  <a:pt x="8797" y="493"/>
                </a:lnTo>
                <a:moveTo>
                  <a:pt x="9677" y="0"/>
                </a:moveTo>
                <a:lnTo>
                  <a:pt x="9677" y="493"/>
                </a:lnTo>
                <a:moveTo>
                  <a:pt x="10557" y="0"/>
                </a:moveTo>
                <a:lnTo>
                  <a:pt x="10557" y="493"/>
                </a:lnTo>
                <a:moveTo>
                  <a:pt x="11436" y="0"/>
                </a:moveTo>
                <a:lnTo>
                  <a:pt x="11436" y="493"/>
                </a:lnTo>
                <a:moveTo>
                  <a:pt x="12316" y="0"/>
                </a:moveTo>
                <a:lnTo>
                  <a:pt x="12316" y="493"/>
                </a:lnTo>
                <a:moveTo>
                  <a:pt x="13196" y="0"/>
                </a:moveTo>
                <a:lnTo>
                  <a:pt x="13196" y="493"/>
                </a:lnTo>
                <a:moveTo>
                  <a:pt x="14076" y="0"/>
                </a:moveTo>
                <a:lnTo>
                  <a:pt x="14076" y="493"/>
                </a:lnTo>
                <a:moveTo>
                  <a:pt x="14955" y="0"/>
                </a:moveTo>
                <a:lnTo>
                  <a:pt x="14955" y="493"/>
                </a:lnTo>
                <a:moveTo>
                  <a:pt x="15835" y="0"/>
                </a:moveTo>
                <a:lnTo>
                  <a:pt x="15835" y="493"/>
                </a:lnTo>
                <a:moveTo>
                  <a:pt x="16715" y="0"/>
                </a:moveTo>
                <a:lnTo>
                  <a:pt x="16715" y="493"/>
                </a:lnTo>
                <a:moveTo>
                  <a:pt x="17594" y="0"/>
                </a:moveTo>
                <a:lnTo>
                  <a:pt x="17594" y="493"/>
                </a:lnTo>
                <a:moveTo>
                  <a:pt x="176" y="0"/>
                </a:moveTo>
                <a:lnTo>
                  <a:pt x="176" y="247"/>
                </a:lnTo>
                <a:moveTo>
                  <a:pt x="352" y="0"/>
                </a:moveTo>
                <a:lnTo>
                  <a:pt x="352" y="247"/>
                </a:lnTo>
                <a:moveTo>
                  <a:pt x="528" y="0"/>
                </a:moveTo>
                <a:lnTo>
                  <a:pt x="528" y="247"/>
                </a:lnTo>
                <a:moveTo>
                  <a:pt x="703" y="0"/>
                </a:moveTo>
                <a:lnTo>
                  <a:pt x="703" y="247"/>
                </a:lnTo>
                <a:moveTo>
                  <a:pt x="1055" y="0"/>
                </a:moveTo>
                <a:lnTo>
                  <a:pt x="1055" y="247"/>
                </a:lnTo>
                <a:moveTo>
                  <a:pt x="1231" y="0"/>
                </a:moveTo>
                <a:lnTo>
                  <a:pt x="1231" y="247"/>
                </a:lnTo>
                <a:moveTo>
                  <a:pt x="1407" y="0"/>
                </a:moveTo>
                <a:lnTo>
                  <a:pt x="1407" y="247"/>
                </a:lnTo>
                <a:moveTo>
                  <a:pt x="1583" y="0"/>
                </a:moveTo>
                <a:lnTo>
                  <a:pt x="1583" y="247"/>
                </a:lnTo>
                <a:moveTo>
                  <a:pt x="1935" y="0"/>
                </a:moveTo>
                <a:lnTo>
                  <a:pt x="1935" y="247"/>
                </a:lnTo>
                <a:moveTo>
                  <a:pt x="2111" y="0"/>
                </a:moveTo>
                <a:lnTo>
                  <a:pt x="2111" y="247"/>
                </a:lnTo>
                <a:moveTo>
                  <a:pt x="2287" y="0"/>
                </a:moveTo>
                <a:lnTo>
                  <a:pt x="2287" y="247"/>
                </a:lnTo>
                <a:moveTo>
                  <a:pt x="2462" y="0"/>
                </a:moveTo>
                <a:lnTo>
                  <a:pt x="2462" y="247"/>
                </a:lnTo>
                <a:moveTo>
                  <a:pt x="2815" y="0"/>
                </a:moveTo>
                <a:lnTo>
                  <a:pt x="2815" y="247"/>
                </a:lnTo>
                <a:moveTo>
                  <a:pt x="2991" y="0"/>
                </a:moveTo>
                <a:lnTo>
                  <a:pt x="2991" y="247"/>
                </a:lnTo>
                <a:moveTo>
                  <a:pt x="3167" y="0"/>
                </a:moveTo>
                <a:lnTo>
                  <a:pt x="3167" y="247"/>
                </a:lnTo>
                <a:moveTo>
                  <a:pt x="3343" y="0"/>
                </a:moveTo>
                <a:lnTo>
                  <a:pt x="3343" y="247"/>
                </a:lnTo>
                <a:moveTo>
                  <a:pt x="3695" y="0"/>
                </a:moveTo>
                <a:lnTo>
                  <a:pt x="3695" y="247"/>
                </a:lnTo>
                <a:moveTo>
                  <a:pt x="3871" y="0"/>
                </a:moveTo>
                <a:lnTo>
                  <a:pt x="3871" y="247"/>
                </a:lnTo>
                <a:moveTo>
                  <a:pt x="4047" y="0"/>
                </a:moveTo>
                <a:lnTo>
                  <a:pt x="4047" y="247"/>
                </a:lnTo>
                <a:moveTo>
                  <a:pt x="4222" y="0"/>
                </a:moveTo>
                <a:lnTo>
                  <a:pt x="4222" y="247"/>
                </a:lnTo>
                <a:moveTo>
                  <a:pt x="4574" y="0"/>
                </a:moveTo>
                <a:lnTo>
                  <a:pt x="4574" y="247"/>
                </a:lnTo>
                <a:moveTo>
                  <a:pt x="4750" y="0"/>
                </a:moveTo>
                <a:lnTo>
                  <a:pt x="4750" y="247"/>
                </a:lnTo>
                <a:moveTo>
                  <a:pt x="4926" y="0"/>
                </a:moveTo>
                <a:lnTo>
                  <a:pt x="4926" y="247"/>
                </a:lnTo>
                <a:moveTo>
                  <a:pt x="5102" y="0"/>
                </a:moveTo>
                <a:lnTo>
                  <a:pt x="5102" y="247"/>
                </a:lnTo>
                <a:moveTo>
                  <a:pt x="5454" y="0"/>
                </a:moveTo>
                <a:lnTo>
                  <a:pt x="5454" y="247"/>
                </a:lnTo>
                <a:moveTo>
                  <a:pt x="5630" y="0"/>
                </a:moveTo>
                <a:lnTo>
                  <a:pt x="5630" y="247"/>
                </a:lnTo>
                <a:moveTo>
                  <a:pt x="5805" y="0"/>
                </a:moveTo>
                <a:lnTo>
                  <a:pt x="5805" y="247"/>
                </a:lnTo>
                <a:moveTo>
                  <a:pt x="5982" y="0"/>
                </a:moveTo>
                <a:lnTo>
                  <a:pt x="5982" y="247"/>
                </a:lnTo>
                <a:moveTo>
                  <a:pt x="6334" y="0"/>
                </a:moveTo>
                <a:lnTo>
                  <a:pt x="6334" y="247"/>
                </a:lnTo>
                <a:moveTo>
                  <a:pt x="6510" y="0"/>
                </a:moveTo>
                <a:lnTo>
                  <a:pt x="6510" y="247"/>
                </a:lnTo>
                <a:moveTo>
                  <a:pt x="6686" y="0"/>
                </a:moveTo>
                <a:lnTo>
                  <a:pt x="6686" y="247"/>
                </a:lnTo>
                <a:moveTo>
                  <a:pt x="6862" y="0"/>
                </a:moveTo>
                <a:lnTo>
                  <a:pt x="6862" y="247"/>
                </a:lnTo>
                <a:moveTo>
                  <a:pt x="7214" y="0"/>
                </a:moveTo>
                <a:lnTo>
                  <a:pt x="7214" y="247"/>
                </a:lnTo>
                <a:moveTo>
                  <a:pt x="7390" y="0"/>
                </a:moveTo>
                <a:lnTo>
                  <a:pt x="7390" y="247"/>
                </a:lnTo>
                <a:moveTo>
                  <a:pt x="7565" y="0"/>
                </a:moveTo>
                <a:lnTo>
                  <a:pt x="7565" y="247"/>
                </a:lnTo>
                <a:moveTo>
                  <a:pt x="7741" y="0"/>
                </a:moveTo>
                <a:lnTo>
                  <a:pt x="7741" y="247"/>
                </a:lnTo>
                <a:moveTo>
                  <a:pt x="8093" y="0"/>
                </a:moveTo>
                <a:lnTo>
                  <a:pt x="8093" y="247"/>
                </a:lnTo>
                <a:moveTo>
                  <a:pt x="8269" y="0"/>
                </a:moveTo>
                <a:lnTo>
                  <a:pt x="8269" y="247"/>
                </a:lnTo>
                <a:moveTo>
                  <a:pt x="8445" y="0"/>
                </a:moveTo>
                <a:lnTo>
                  <a:pt x="8445" y="247"/>
                </a:lnTo>
                <a:moveTo>
                  <a:pt x="8621" y="0"/>
                </a:moveTo>
                <a:lnTo>
                  <a:pt x="8621" y="247"/>
                </a:lnTo>
                <a:moveTo>
                  <a:pt x="8973" y="0"/>
                </a:moveTo>
                <a:lnTo>
                  <a:pt x="8973" y="247"/>
                </a:lnTo>
                <a:moveTo>
                  <a:pt x="9148" y="0"/>
                </a:moveTo>
                <a:lnTo>
                  <a:pt x="9148" y="247"/>
                </a:lnTo>
                <a:moveTo>
                  <a:pt x="9325" y="0"/>
                </a:moveTo>
                <a:lnTo>
                  <a:pt x="9325" y="247"/>
                </a:lnTo>
                <a:moveTo>
                  <a:pt x="9501" y="0"/>
                </a:moveTo>
                <a:lnTo>
                  <a:pt x="9501" y="247"/>
                </a:lnTo>
                <a:moveTo>
                  <a:pt x="9853" y="0"/>
                </a:moveTo>
                <a:lnTo>
                  <a:pt x="9853" y="247"/>
                </a:lnTo>
                <a:moveTo>
                  <a:pt x="10029" y="0"/>
                </a:moveTo>
                <a:lnTo>
                  <a:pt x="10029" y="247"/>
                </a:lnTo>
                <a:moveTo>
                  <a:pt x="10205" y="0"/>
                </a:moveTo>
                <a:lnTo>
                  <a:pt x="10205" y="247"/>
                </a:lnTo>
                <a:moveTo>
                  <a:pt x="10381" y="0"/>
                </a:moveTo>
                <a:lnTo>
                  <a:pt x="10381" y="247"/>
                </a:lnTo>
                <a:moveTo>
                  <a:pt x="10733" y="0"/>
                </a:moveTo>
                <a:lnTo>
                  <a:pt x="10733" y="247"/>
                </a:lnTo>
                <a:moveTo>
                  <a:pt x="10908" y="0"/>
                </a:moveTo>
                <a:lnTo>
                  <a:pt x="10908" y="247"/>
                </a:lnTo>
                <a:moveTo>
                  <a:pt x="11084" y="0"/>
                </a:moveTo>
                <a:lnTo>
                  <a:pt x="11084" y="247"/>
                </a:lnTo>
                <a:moveTo>
                  <a:pt x="11260" y="0"/>
                </a:moveTo>
                <a:lnTo>
                  <a:pt x="11260" y="247"/>
                </a:lnTo>
                <a:moveTo>
                  <a:pt x="11612" y="0"/>
                </a:moveTo>
                <a:lnTo>
                  <a:pt x="11612" y="247"/>
                </a:lnTo>
                <a:moveTo>
                  <a:pt x="11788" y="0"/>
                </a:moveTo>
                <a:lnTo>
                  <a:pt x="11788" y="247"/>
                </a:lnTo>
                <a:moveTo>
                  <a:pt x="11964" y="0"/>
                </a:moveTo>
                <a:lnTo>
                  <a:pt x="11964" y="247"/>
                </a:lnTo>
                <a:moveTo>
                  <a:pt x="12140" y="0"/>
                </a:moveTo>
                <a:lnTo>
                  <a:pt x="12140" y="247"/>
                </a:lnTo>
                <a:moveTo>
                  <a:pt x="12492" y="0"/>
                </a:moveTo>
                <a:lnTo>
                  <a:pt x="12492" y="247"/>
                </a:lnTo>
                <a:moveTo>
                  <a:pt x="12668" y="0"/>
                </a:moveTo>
                <a:lnTo>
                  <a:pt x="12668" y="247"/>
                </a:lnTo>
                <a:moveTo>
                  <a:pt x="12844" y="0"/>
                </a:moveTo>
                <a:lnTo>
                  <a:pt x="12844" y="247"/>
                </a:lnTo>
                <a:moveTo>
                  <a:pt x="13020" y="0"/>
                </a:moveTo>
                <a:lnTo>
                  <a:pt x="13020" y="247"/>
                </a:lnTo>
                <a:moveTo>
                  <a:pt x="13372" y="0"/>
                </a:moveTo>
                <a:lnTo>
                  <a:pt x="13372" y="247"/>
                </a:lnTo>
                <a:moveTo>
                  <a:pt x="13548" y="0"/>
                </a:moveTo>
                <a:lnTo>
                  <a:pt x="13548" y="247"/>
                </a:lnTo>
                <a:moveTo>
                  <a:pt x="13724" y="0"/>
                </a:moveTo>
                <a:lnTo>
                  <a:pt x="13724" y="247"/>
                </a:lnTo>
                <a:moveTo>
                  <a:pt x="13900" y="0"/>
                </a:moveTo>
                <a:lnTo>
                  <a:pt x="13900" y="247"/>
                </a:lnTo>
                <a:moveTo>
                  <a:pt x="14251" y="0"/>
                </a:moveTo>
                <a:lnTo>
                  <a:pt x="14251" y="247"/>
                </a:lnTo>
                <a:moveTo>
                  <a:pt x="14427" y="0"/>
                </a:moveTo>
                <a:lnTo>
                  <a:pt x="14427" y="247"/>
                </a:lnTo>
                <a:moveTo>
                  <a:pt x="14603" y="0"/>
                </a:moveTo>
                <a:lnTo>
                  <a:pt x="14603" y="247"/>
                </a:lnTo>
                <a:moveTo>
                  <a:pt x="14779" y="0"/>
                </a:moveTo>
                <a:lnTo>
                  <a:pt x="14779" y="247"/>
                </a:lnTo>
                <a:moveTo>
                  <a:pt x="15131" y="0"/>
                </a:moveTo>
                <a:lnTo>
                  <a:pt x="15131" y="247"/>
                </a:lnTo>
                <a:moveTo>
                  <a:pt x="15307" y="0"/>
                </a:moveTo>
                <a:lnTo>
                  <a:pt x="15307" y="247"/>
                </a:lnTo>
                <a:moveTo>
                  <a:pt x="15483" y="0"/>
                </a:moveTo>
                <a:lnTo>
                  <a:pt x="15483" y="247"/>
                </a:lnTo>
                <a:moveTo>
                  <a:pt x="15659" y="0"/>
                </a:moveTo>
                <a:lnTo>
                  <a:pt x="15659" y="247"/>
                </a:lnTo>
                <a:moveTo>
                  <a:pt x="16011" y="0"/>
                </a:moveTo>
                <a:lnTo>
                  <a:pt x="16011" y="247"/>
                </a:lnTo>
                <a:moveTo>
                  <a:pt x="16187" y="0"/>
                </a:moveTo>
                <a:lnTo>
                  <a:pt x="16187" y="247"/>
                </a:lnTo>
                <a:moveTo>
                  <a:pt x="16363" y="0"/>
                </a:moveTo>
                <a:lnTo>
                  <a:pt x="16363" y="247"/>
                </a:lnTo>
                <a:moveTo>
                  <a:pt x="16539" y="0"/>
                </a:moveTo>
                <a:lnTo>
                  <a:pt x="16539" y="247"/>
                </a:lnTo>
                <a:moveTo>
                  <a:pt x="16891" y="0"/>
                </a:moveTo>
                <a:lnTo>
                  <a:pt x="16891" y="247"/>
                </a:lnTo>
                <a:moveTo>
                  <a:pt x="17067" y="0"/>
                </a:moveTo>
                <a:lnTo>
                  <a:pt x="17067" y="247"/>
                </a:lnTo>
                <a:moveTo>
                  <a:pt x="17243" y="0"/>
                </a:moveTo>
                <a:lnTo>
                  <a:pt x="17243" y="247"/>
                </a:lnTo>
                <a:moveTo>
                  <a:pt x="17419" y="0"/>
                </a:moveTo>
                <a:lnTo>
                  <a:pt x="17419" y="247"/>
                </a:lnTo>
              </a:path>
            </a:pathLst>
          </a:custGeom>
          <a:noFill/>
          <a:ln w="2492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97"/>
          <p:cNvSpPr>
            <a:spLocks/>
          </p:cNvSpPr>
          <p:nvPr/>
        </p:nvSpPr>
        <p:spPr bwMode="auto">
          <a:xfrm>
            <a:off x="2028083" y="5022395"/>
            <a:ext cx="5859463" cy="1065212"/>
          </a:xfrm>
          <a:custGeom>
            <a:avLst/>
            <a:gdLst>
              <a:gd name="T0" fmla="*/ 16501 w 16501"/>
              <a:gd name="T1" fmla="*/ 3002 h 3002"/>
              <a:gd name="T2" fmla="*/ 0 w 16501"/>
              <a:gd name="T3" fmla="*/ 2994 h 3002"/>
              <a:gd name="T4" fmla="*/ 606 w 16501"/>
              <a:gd name="T5" fmla="*/ 2994 h 3002"/>
              <a:gd name="T6" fmla="*/ 624 w 16501"/>
              <a:gd name="T7" fmla="*/ 2994 h 3002"/>
              <a:gd name="T8" fmla="*/ 647 w 16501"/>
              <a:gd name="T9" fmla="*/ 2994 h 3002"/>
              <a:gd name="T10" fmla="*/ 1054 w 16501"/>
              <a:gd name="T11" fmla="*/ 2994 h 3002"/>
              <a:gd name="T12" fmla="*/ 1360 w 16501"/>
              <a:gd name="T13" fmla="*/ 2994 h 3002"/>
              <a:gd name="T14" fmla="*/ 1483 w 16501"/>
              <a:gd name="T15" fmla="*/ 2994 h 3002"/>
              <a:gd name="T16" fmla="*/ 1765 w 16501"/>
              <a:gd name="T17" fmla="*/ 2994 h 3002"/>
              <a:gd name="T18" fmla="*/ 1986 w 16501"/>
              <a:gd name="T19" fmla="*/ 2994 h 3002"/>
              <a:gd name="T20" fmla="*/ 2031 w 16501"/>
              <a:gd name="T21" fmla="*/ 2994 h 3002"/>
              <a:gd name="T22" fmla="*/ 2389 w 16501"/>
              <a:gd name="T23" fmla="*/ 2994 h 3002"/>
              <a:gd name="T24" fmla="*/ 2612 w 16501"/>
              <a:gd name="T25" fmla="*/ 2994 h 3002"/>
              <a:gd name="T26" fmla="*/ 2768 w 16501"/>
              <a:gd name="T27" fmla="*/ 2994 h 3002"/>
              <a:gd name="T28" fmla="*/ 2846 w 16501"/>
              <a:gd name="T29" fmla="*/ 2994 h 3002"/>
              <a:gd name="T30" fmla="*/ 3019 w 16501"/>
              <a:gd name="T31" fmla="*/ 2994 h 3002"/>
              <a:gd name="T32" fmla="*/ 3102 w 16501"/>
              <a:gd name="T33" fmla="*/ 2994 h 3002"/>
              <a:gd name="T34" fmla="*/ 3152 w 16501"/>
              <a:gd name="T35" fmla="*/ 2994 h 3002"/>
              <a:gd name="T36" fmla="*/ 3479 w 16501"/>
              <a:gd name="T37" fmla="*/ 2994 h 3002"/>
              <a:gd name="T38" fmla="*/ 3547 w 16501"/>
              <a:gd name="T39" fmla="*/ 2994 h 3002"/>
              <a:gd name="T40" fmla="*/ 3882 w 16501"/>
              <a:gd name="T41" fmla="*/ 2994 h 3002"/>
              <a:gd name="T42" fmla="*/ 4198 w 16501"/>
              <a:gd name="T43" fmla="*/ 2994 h 3002"/>
              <a:gd name="T44" fmla="*/ 4224 w 16501"/>
              <a:gd name="T45" fmla="*/ 2994 h 3002"/>
              <a:gd name="T46" fmla="*/ 4256 w 16501"/>
              <a:gd name="T47" fmla="*/ 2597 h 3002"/>
              <a:gd name="T48" fmla="*/ 4530 w 16501"/>
              <a:gd name="T49" fmla="*/ 2994 h 3002"/>
              <a:gd name="T50" fmla="*/ 4613 w 16501"/>
              <a:gd name="T51" fmla="*/ 2797 h 3002"/>
              <a:gd name="T52" fmla="*/ 5060 w 16501"/>
              <a:gd name="T53" fmla="*/ 2994 h 3002"/>
              <a:gd name="T54" fmla="*/ 5128 w 16501"/>
              <a:gd name="T55" fmla="*/ 2994 h 3002"/>
              <a:gd name="T56" fmla="*/ 5337 w 16501"/>
              <a:gd name="T57" fmla="*/ 2994 h 3002"/>
              <a:gd name="T58" fmla="*/ 5470 w 16501"/>
              <a:gd name="T59" fmla="*/ 2994 h 3002"/>
              <a:gd name="T60" fmla="*/ 6011 w 16501"/>
              <a:gd name="T61" fmla="*/ 2994 h 3002"/>
              <a:gd name="T62" fmla="*/ 6787 w 16501"/>
              <a:gd name="T63" fmla="*/ 2718 h 3002"/>
              <a:gd name="T64" fmla="*/ 7139 w 16501"/>
              <a:gd name="T65" fmla="*/ 2994 h 3002"/>
              <a:gd name="T66" fmla="*/ 7280 w 16501"/>
              <a:gd name="T67" fmla="*/ 2994 h 3002"/>
              <a:gd name="T68" fmla="*/ 7567 w 16501"/>
              <a:gd name="T69" fmla="*/ 2886 h 3002"/>
              <a:gd name="T70" fmla="*/ 7818 w 16501"/>
              <a:gd name="T71" fmla="*/ 2994 h 3002"/>
              <a:gd name="T72" fmla="*/ 8192 w 16501"/>
              <a:gd name="T73" fmla="*/ 2428 h 3002"/>
              <a:gd name="T74" fmla="*/ 8443 w 16501"/>
              <a:gd name="T75" fmla="*/ 2575 h 3002"/>
              <a:gd name="T76" fmla="*/ 8637 w 16501"/>
              <a:gd name="T77" fmla="*/ 2856 h 3002"/>
              <a:gd name="T78" fmla="*/ 8806 w 16501"/>
              <a:gd name="T79" fmla="*/ 2321 h 3002"/>
              <a:gd name="T80" fmla="*/ 8924 w 16501"/>
              <a:gd name="T81" fmla="*/ 2272 h 3002"/>
              <a:gd name="T82" fmla="*/ 9442 w 16501"/>
              <a:gd name="T83" fmla="*/ 1954 h 3002"/>
              <a:gd name="T84" fmla="*/ 9661 w 16501"/>
              <a:gd name="T85" fmla="*/ 2159 h 3002"/>
              <a:gd name="T86" fmla="*/ 9851 w 16501"/>
              <a:gd name="T87" fmla="*/ 2740 h 3002"/>
              <a:gd name="T88" fmla="*/ 10276 w 16501"/>
              <a:gd name="T89" fmla="*/ 2553 h 3002"/>
              <a:gd name="T90" fmla="*/ 10615 w 16501"/>
              <a:gd name="T91" fmla="*/ 2442 h 3002"/>
              <a:gd name="T92" fmla="*/ 10766 w 16501"/>
              <a:gd name="T93" fmla="*/ 2886 h 3002"/>
              <a:gd name="T94" fmla="*/ 11123 w 16501"/>
              <a:gd name="T95" fmla="*/ 2447 h 3002"/>
              <a:gd name="T96" fmla="*/ 11403 w 16501"/>
              <a:gd name="T97" fmla="*/ 2131 h 3002"/>
              <a:gd name="T98" fmla="*/ 11502 w 16501"/>
              <a:gd name="T99" fmla="*/ 2565 h 3002"/>
              <a:gd name="T100" fmla="*/ 11503 w 16501"/>
              <a:gd name="T101" fmla="*/ 3000 h 3002"/>
              <a:gd name="T102" fmla="*/ 16397 w 16501"/>
              <a:gd name="T103" fmla="*/ 3000 h 3002"/>
              <a:gd name="T104" fmla="*/ 16394 w 16501"/>
              <a:gd name="T105" fmla="*/ 933 h 3002"/>
              <a:gd name="T106" fmla="*/ 16401 w 16501"/>
              <a:gd name="T107" fmla="*/ 1 h 3002"/>
              <a:gd name="T108" fmla="*/ 16473 w 16501"/>
              <a:gd name="T109" fmla="*/ 0 h 3002"/>
              <a:gd name="T110" fmla="*/ 16501 w 16501"/>
              <a:gd name="T111" fmla="*/ 3002 h 3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501" h="3002">
                <a:moveTo>
                  <a:pt x="16501" y="3002"/>
                </a:moveTo>
                <a:lnTo>
                  <a:pt x="0" y="2994"/>
                </a:lnTo>
                <a:lnTo>
                  <a:pt x="606" y="2994"/>
                </a:lnTo>
                <a:lnTo>
                  <a:pt x="624" y="2994"/>
                </a:lnTo>
                <a:lnTo>
                  <a:pt x="647" y="2994"/>
                </a:lnTo>
                <a:lnTo>
                  <a:pt x="1054" y="2994"/>
                </a:lnTo>
                <a:lnTo>
                  <a:pt x="1360" y="2994"/>
                </a:lnTo>
                <a:lnTo>
                  <a:pt x="1483" y="2994"/>
                </a:lnTo>
                <a:lnTo>
                  <a:pt x="1765" y="2994"/>
                </a:lnTo>
                <a:lnTo>
                  <a:pt x="1986" y="2994"/>
                </a:lnTo>
                <a:lnTo>
                  <a:pt x="2031" y="2994"/>
                </a:lnTo>
                <a:lnTo>
                  <a:pt x="2389" y="2994"/>
                </a:lnTo>
                <a:lnTo>
                  <a:pt x="2612" y="2994"/>
                </a:lnTo>
                <a:lnTo>
                  <a:pt x="2768" y="2994"/>
                </a:lnTo>
                <a:lnTo>
                  <a:pt x="2846" y="2994"/>
                </a:lnTo>
                <a:lnTo>
                  <a:pt x="3019" y="2994"/>
                </a:lnTo>
                <a:lnTo>
                  <a:pt x="3102" y="2994"/>
                </a:lnTo>
                <a:lnTo>
                  <a:pt x="3152" y="2994"/>
                </a:lnTo>
                <a:lnTo>
                  <a:pt x="3479" y="2994"/>
                </a:lnTo>
                <a:lnTo>
                  <a:pt x="3547" y="2994"/>
                </a:lnTo>
                <a:lnTo>
                  <a:pt x="3882" y="2994"/>
                </a:lnTo>
                <a:lnTo>
                  <a:pt x="4198" y="2994"/>
                </a:lnTo>
                <a:lnTo>
                  <a:pt x="4224" y="2994"/>
                </a:lnTo>
                <a:lnTo>
                  <a:pt x="4256" y="2597"/>
                </a:lnTo>
                <a:lnTo>
                  <a:pt x="4530" y="2994"/>
                </a:lnTo>
                <a:lnTo>
                  <a:pt x="4613" y="2797"/>
                </a:lnTo>
                <a:lnTo>
                  <a:pt x="5060" y="2994"/>
                </a:lnTo>
                <a:lnTo>
                  <a:pt x="5128" y="2994"/>
                </a:lnTo>
                <a:lnTo>
                  <a:pt x="5337" y="2994"/>
                </a:lnTo>
                <a:lnTo>
                  <a:pt x="5470" y="2994"/>
                </a:lnTo>
                <a:lnTo>
                  <a:pt x="6011" y="2994"/>
                </a:lnTo>
                <a:lnTo>
                  <a:pt x="6787" y="2718"/>
                </a:lnTo>
                <a:lnTo>
                  <a:pt x="7139" y="2994"/>
                </a:lnTo>
                <a:lnTo>
                  <a:pt x="7280" y="2994"/>
                </a:lnTo>
                <a:lnTo>
                  <a:pt x="7567" y="2886"/>
                </a:lnTo>
                <a:lnTo>
                  <a:pt x="7818" y="2994"/>
                </a:lnTo>
                <a:lnTo>
                  <a:pt x="8192" y="2428"/>
                </a:lnTo>
                <a:lnTo>
                  <a:pt x="8443" y="2575"/>
                </a:lnTo>
                <a:lnTo>
                  <a:pt x="8637" y="2856"/>
                </a:lnTo>
                <a:lnTo>
                  <a:pt x="8806" y="2321"/>
                </a:lnTo>
                <a:lnTo>
                  <a:pt x="8924" y="2272"/>
                </a:lnTo>
                <a:lnTo>
                  <a:pt x="9442" y="1954"/>
                </a:lnTo>
                <a:lnTo>
                  <a:pt x="9661" y="2159"/>
                </a:lnTo>
                <a:lnTo>
                  <a:pt x="9851" y="2740"/>
                </a:lnTo>
                <a:lnTo>
                  <a:pt x="10276" y="2553"/>
                </a:lnTo>
                <a:lnTo>
                  <a:pt x="10615" y="2442"/>
                </a:lnTo>
                <a:lnTo>
                  <a:pt x="10766" y="2886"/>
                </a:lnTo>
                <a:lnTo>
                  <a:pt x="11123" y="2447"/>
                </a:lnTo>
                <a:lnTo>
                  <a:pt x="11403" y="2131"/>
                </a:lnTo>
                <a:lnTo>
                  <a:pt x="11502" y="2565"/>
                </a:lnTo>
                <a:lnTo>
                  <a:pt x="11503" y="3000"/>
                </a:lnTo>
                <a:lnTo>
                  <a:pt x="16397" y="3000"/>
                </a:lnTo>
                <a:lnTo>
                  <a:pt x="16394" y="933"/>
                </a:lnTo>
                <a:lnTo>
                  <a:pt x="16401" y="1"/>
                </a:lnTo>
                <a:lnTo>
                  <a:pt x="16473" y="0"/>
                </a:lnTo>
                <a:lnTo>
                  <a:pt x="16501" y="3002"/>
                </a:lnTo>
                <a:close/>
              </a:path>
            </a:pathLst>
          </a:custGeom>
          <a:solidFill>
            <a:srgbClr val="AEDB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98"/>
          <p:cNvSpPr>
            <a:spLocks/>
          </p:cNvSpPr>
          <p:nvPr/>
        </p:nvSpPr>
        <p:spPr bwMode="auto">
          <a:xfrm>
            <a:off x="2263033" y="980620"/>
            <a:ext cx="3933825" cy="700087"/>
          </a:xfrm>
          <a:custGeom>
            <a:avLst/>
            <a:gdLst>
              <a:gd name="T0" fmla="*/ 9 w 11076"/>
              <a:gd name="T1" fmla="*/ 1090 h 1977"/>
              <a:gd name="T2" fmla="*/ 200 w 11076"/>
              <a:gd name="T3" fmla="*/ 0 h 1977"/>
              <a:gd name="T4" fmla="*/ 469 w 11076"/>
              <a:gd name="T5" fmla="*/ 1045 h 1977"/>
              <a:gd name="T6" fmla="*/ 987 w 11076"/>
              <a:gd name="T7" fmla="*/ 331 h 1977"/>
              <a:gd name="T8" fmla="*/ 1275 w 11076"/>
              <a:gd name="T9" fmla="*/ 1744 h 1977"/>
              <a:gd name="T10" fmla="*/ 1698 w 11076"/>
              <a:gd name="T11" fmla="*/ 407 h 1977"/>
              <a:gd name="T12" fmla="*/ 2004 w 11076"/>
              <a:gd name="T13" fmla="*/ 1339 h 1977"/>
              <a:gd name="T14" fmla="*/ 2175 w 11076"/>
              <a:gd name="T15" fmla="*/ 1760 h 1977"/>
              <a:gd name="T16" fmla="*/ 2690 w 11076"/>
              <a:gd name="T17" fmla="*/ 833 h 1977"/>
              <a:gd name="T18" fmla="*/ 2907 w 11076"/>
              <a:gd name="T19" fmla="*/ 1766 h 1977"/>
              <a:gd name="T20" fmla="*/ 3180 w 11076"/>
              <a:gd name="T21" fmla="*/ 1758 h 1977"/>
              <a:gd name="T22" fmla="*/ 3552 w 11076"/>
              <a:gd name="T23" fmla="*/ 964 h 1977"/>
              <a:gd name="T24" fmla="*/ 3723 w 11076"/>
              <a:gd name="T25" fmla="*/ 1796 h 1977"/>
              <a:gd name="T26" fmla="*/ 4195 w 11076"/>
              <a:gd name="T27" fmla="*/ 1977 h 1977"/>
              <a:gd name="T28" fmla="*/ 4328 w 11076"/>
              <a:gd name="T29" fmla="*/ 1977 h 1977"/>
              <a:gd name="T30" fmla="*/ 4811 w 11076"/>
              <a:gd name="T31" fmla="*/ 1560 h 1977"/>
              <a:gd name="T32" fmla="*/ 5017 w 11076"/>
              <a:gd name="T33" fmla="*/ 1558 h 1977"/>
              <a:gd name="T34" fmla="*/ 5248 w 11076"/>
              <a:gd name="T35" fmla="*/ 1564 h 1977"/>
              <a:gd name="T36" fmla="*/ 5559 w 11076"/>
              <a:gd name="T37" fmla="*/ 1768 h 1977"/>
              <a:gd name="T38" fmla="*/ 5976 w 11076"/>
              <a:gd name="T39" fmla="*/ 1977 h 1977"/>
              <a:gd name="T40" fmla="*/ 6451 w 11076"/>
              <a:gd name="T41" fmla="*/ 1793 h 1977"/>
              <a:gd name="T42" fmla="*/ 6722 w 11076"/>
              <a:gd name="T43" fmla="*/ 1977 h 1977"/>
              <a:gd name="T44" fmla="*/ 6903 w 11076"/>
              <a:gd name="T45" fmla="*/ 1977 h 1977"/>
              <a:gd name="T46" fmla="*/ 7167 w 11076"/>
              <a:gd name="T47" fmla="*/ 1977 h 1977"/>
              <a:gd name="T48" fmla="*/ 7650 w 11076"/>
              <a:gd name="T49" fmla="*/ 1977 h 1977"/>
              <a:gd name="T50" fmla="*/ 7772 w 11076"/>
              <a:gd name="T51" fmla="*/ 1783 h 1977"/>
              <a:gd name="T52" fmla="*/ 8076 w 11076"/>
              <a:gd name="T53" fmla="*/ 1977 h 1977"/>
              <a:gd name="T54" fmla="*/ 8335 w 11076"/>
              <a:gd name="T55" fmla="*/ 1977 h 1977"/>
              <a:gd name="T56" fmla="*/ 8727 w 11076"/>
              <a:gd name="T57" fmla="*/ 1773 h 1977"/>
              <a:gd name="T58" fmla="*/ 9104 w 11076"/>
              <a:gd name="T59" fmla="*/ 1768 h 1977"/>
              <a:gd name="T60" fmla="*/ 9408 w 11076"/>
              <a:gd name="T61" fmla="*/ 1977 h 1977"/>
              <a:gd name="T62" fmla="*/ 9807 w 11076"/>
              <a:gd name="T63" fmla="*/ 1977 h 1977"/>
              <a:gd name="T64" fmla="*/ 10094 w 11076"/>
              <a:gd name="T65" fmla="*/ 1766 h 1977"/>
              <a:gd name="T66" fmla="*/ 10368 w 11076"/>
              <a:gd name="T67" fmla="*/ 1977 h 1977"/>
              <a:gd name="T68" fmla="*/ 10784 w 11076"/>
              <a:gd name="T69" fmla="*/ 1130 h 1977"/>
              <a:gd name="T70" fmla="*/ 11076 w 11076"/>
              <a:gd name="T71" fmla="*/ 1977 h 19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076" h="1977">
                <a:moveTo>
                  <a:pt x="0" y="1966"/>
                </a:moveTo>
                <a:lnTo>
                  <a:pt x="9" y="1090"/>
                </a:lnTo>
                <a:lnTo>
                  <a:pt x="87" y="613"/>
                </a:lnTo>
                <a:lnTo>
                  <a:pt x="200" y="0"/>
                </a:lnTo>
                <a:lnTo>
                  <a:pt x="276" y="1786"/>
                </a:lnTo>
                <a:lnTo>
                  <a:pt x="469" y="1045"/>
                </a:lnTo>
                <a:lnTo>
                  <a:pt x="725" y="1731"/>
                </a:lnTo>
                <a:lnTo>
                  <a:pt x="987" y="331"/>
                </a:lnTo>
                <a:lnTo>
                  <a:pt x="1130" y="846"/>
                </a:lnTo>
                <a:lnTo>
                  <a:pt x="1275" y="1744"/>
                </a:lnTo>
                <a:lnTo>
                  <a:pt x="1547" y="1183"/>
                </a:lnTo>
                <a:lnTo>
                  <a:pt x="1698" y="407"/>
                </a:lnTo>
                <a:lnTo>
                  <a:pt x="1869" y="967"/>
                </a:lnTo>
                <a:lnTo>
                  <a:pt x="2004" y="1339"/>
                </a:lnTo>
                <a:lnTo>
                  <a:pt x="2055" y="1186"/>
                </a:lnTo>
                <a:lnTo>
                  <a:pt x="2175" y="1760"/>
                </a:lnTo>
                <a:lnTo>
                  <a:pt x="2552" y="1362"/>
                </a:lnTo>
                <a:lnTo>
                  <a:pt x="2690" y="833"/>
                </a:lnTo>
                <a:lnTo>
                  <a:pt x="2776" y="1778"/>
                </a:lnTo>
                <a:lnTo>
                  <a:pt x="2907" y="1766"/>
                </a:lnTo>
                <a:lnTo>
                  <a:pt x="3037" y="472"/>
                </a:lnTo>
                <a:lnTo>
                  <a:pt x="3180" y="1758"/>
                </a:lnTo>
                <a:lnTo>
                  <a:pt x="3359" y="1773"/>
                </a:lnTo>
                <a:lnTo>
                  <a:pt x="3552" y="964"/>
                </a:lnTo>
                <a:lnTo>
                  <a:pt x="3643" y="1977"/>
                </a:lnTo>
                <a:lnTo>
                  <a:pt x="3723" y="1796"/>
                </a:lnTo>
                <a:lnTo>
                  <a:pt x="3845" y="1793"/>
                </a:lnTo>
                <a:lnTo>
                  <a:pt x="4195" y="1977"/>
                </a:lnTo>
                <a:lnTo>
                  <a:pt x="4258" y="1977"/>
                </a:lnTo>
                <a:lnTo>
                  <a:pt x="4328" y="1977"/>
                </a:lnTo>
                <a:lnTo>
                  <a:pt x="4532" y="1776"/>
                </a:lnTo>
                <a:lnTo>
                  <a:pt x="4811" y="1560"/>
                </a:lnTo>
                <a:lnTo>
                  <a:pt x="4881" y="1558"/>
                </a:lnTo>
                <a:lnTo>
                  <a:pt x="5017" y="1558"/>
                </a:lnTo>
                <a:lnTo>
                  <a:pt x="5077" y="1977"/>
                </a:lnTo>
                <a:lnTo>
                  <a:pt x="5248" y="1564"/>
                </a:lnTo>
                <a:lnTo>
                  <a:pt x="5446" y="1977"/>
                </a:lnTo>
                <a:lnTo>
                  <a:pt x="5559" y="1768"/>
                </a:lnTo>
                <a:lnTo>
                  <a:pt x="5667" y="1755"/>
                </a:lnTo>
                <a:lnTo>
                  <a:pt x="5976" y="1977"/>
                </a:lnTo>
                <a:lnTo>
                  <a:pt x="6051" y="1977"/>
                </a:lnTo>
                <a:lnTo>
                  <a:pt x="6451" y="1793"/>
                </a:lnTo>
                <a:lnTo>
                  <a:pt x="6589" y="1019"/>
                </a:lnTo>
                <a:lnTo>
                  <a:pt x="6722" y="1977"/>
                </a:lnTo>
                <a:lnTo>
                  <a:pt x="6836" y="1977"/>
                </a:lnTo>
                <a:lnTo>
                  <a:pt x="6903" y="1977"/>
                </a:lnTo>
                <a:lnTo>
                  <a:pt x="6999" y="1977"/>
                </a:lnTo>
                <a:lnTo>
                  <a:pt x="7167" y="1977"/>
                </a:lnTo>
                <a:lnTo>
                  <a:pt x="7310" y="1977"/>
                </a:lnTo>
                <a:lnTo>
                  <a:pt x="7650" y="1977"/>
                </a:lnTo>
                <a:lnTo>
                  <a:pt x="7697" y="1778"/>
                </a:lnTo>
                <a:lnTo>
                  <a:pt x="7772" y="1783"/>
                </a:lnTo>
                <a:lnTo>
                  <a:pt x="7958" y="1977"/>
                </a:lnTo>
                <a:lnTo>
                  <a:pt x="8076" y="1977"/>
                </a:lnTo>
                <a:lnTo>
                  <a:pt x="8182" y="1768"/>
                </a:lnTo>
                <a:lnTo>
                  <a:pt x="8335" y="1977"/>
                </a:lnTo>
                <a:lnTo>
                  <a:pt x="8551" y="1804"/>
                </a:lnTo>
                <a:lnTo>
                  <a:pt x="8727" y="1773"/>
                </a:lnTo>
                <a:lnTo>
                  <a:pt x="8954" y="1977"/>
                </a:lnTo>
                <a:lnTo>
                  <a:pt x="9104" y="1768"/>
                </a:lnTo>
                <a:lnTo>
                  <a:pt x="9249" y="1354"/>
                </a:lnTo>
                <a:lnTo>
                  <a:pt x="9408" y="1977"/>
                </a:lnTo>
                <a:lnTo>
                  <a:pt x="9680" y="1597"/>
                </a:lnTo>
                <a:lnTo>
                  <a:pt x="9807" y="1977"/>
                </a:lnTo>
                <a:lnTo>
                  <a:pt x="9946" y="1771"/>
                </a:lnTo>
                <a:lnTo>
                  <a:pt x="10094" y="1766"/>
                </a:lnTo>
                <a:lnTo>
                  <a:pt x="10242" y="1778"/>
                </a:lnTo>
                <a:lnTo>
                  <a:pt x="10368" y="1977"/>
                </a:lnTo>
                <a:lnTo>
                  <a:pt x="10662" y="1977"/>
                </a:lnTo>
                <a:lnTo>
                  <a:pt x="10784" y="1130"/>
                </a:lnTo>
                <a:lnTo>
                  <a:pt x="10873" y="1537"/>
                </a:lnTo>
                <a:lnTo>
                  <a:pt x="11076" y="1977"/>
                </a:lnTo>
                <a:lnTo>
                  <a:pt x="0" y="1966"/>
                </a:lnTo>
                <a:close/>
              </a:path>
            </a:pathLst>
          </a:custGeom>
          <a:solidFill>
            <a:srgbClr val="AEDB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00"/>
          <p:cNvSpPr>
            <a:spLocks/>
          </p:cNvSpPr>
          <p:nvPr/>
        </p:nvSpPr>
        <p:spPr bwMode="auto">
          <a:xfrm>
            <a:off x="2266208" y="980620"/>
            <a:ext cx="3930650" cy="700087"/>
          </a:xfrm>
          <a:custGeom>
            <a:avLst/>
            <a:gdLst>
              <a:gd name="T0" fmla="*/ 10864 w 11067"/>
              <a:gd name="T1" fmla="*/ 1537 h 1977"/>
              <a:gd name="T2" fmla="*/ 10653 w 11067"/>
              <a:gd name="T3" fmla="*/ 1977 h 1977"/>
              <a:gd name="T4" fmla="*/ 10233 w 11067"/>
              <a:gd name="T5" fmla="*/ 1778 h 1977"/>
              <a:gd name="T6" fmla="*/ 9937 w 11067"/>
              <a:gd name="T7" fmla="*/ 1771 h 1977"/>
              <a:gd name="T8" fmla="*/ 9671 w 11067"/>
              <a:gd name="T9" fmla="*/ 1597 h 1977"/>
              <a:gd name="T10" fmla="*/ 9240 w 11067"/>
              <a:gd name="T11" fmla="*/ 1354 h 1977"/>
              <a:gd name="T12" fmla="*/ 8945 w 11067"/>
              <a:gd name="T13" fmla="*/ 1977 h 1977"/>
              <a:gd name="T14" fmla="*/ 8542 w 11067"/>
              <a:gd name="T15" fmla="*/ 1804 h 1977"/>
              <a:gd name="T16" fmla="*/ 8173 w 11067"/>
              <a:gd name="T17" fmla="*/ 1768 h 1977"/>
              <a:gd name="T18" fmla="*/ 7949 w 11067"/>
              <a:gd name="T19" fmla="*/ 1977 h 1977"/>
              <a:gd name="T20" fmla="*/ 7688 w 11067"/>
              <a:gd name="T21" fmla="*/ 1778 h 1977"/>
              <a:gd name="T22" fmla="*/ 7301 w 11067"/>
              <a:gd name="T23" fmla="*/ 1977 h 1977"/>
              <a:gd name="T24" fmla="*/ 6990 w 11067"/>
              <a:gd name="T25" fmla="*/ 1977 h 1977"/>
              <a:gd name="T26" fmla="*/ 6827 w 11067"/>
              <a:gd name="T27" fmla="*/ 1977 h 1977"/>
              <a:gd name="T28" fmla="*/ 6580 w 11067"/>
              <a:gd name="T29" fmla="*/ 1019 h 1977"/>
              <a:gd name="T30" fmla="*/ 6042 w 11067"/>
              <a:gd name="T31" fmla="*/ 1977 h 1977"/>
              <a:gd name="T32" fmla="*/ 5658 w 11067"/>
              <a:gd name="T33" fmla="*/ 1755 h 1977"/>
              <a:gd name="T34" fmla="*/ 5437 w 11067"/>
              <a:gd name="T35" fmla="*/ 1977 h 1977"/>
              <a:gd name="T36" fmla="*/ 5068 w 11067"/>
              <a:gd name="T37" fmla="*/ 1977 h 1977"/>
              <a:gd name="T38" fmla="*/ 4872 w 11067"/>
              <a:gd name="T39" fmla="*/ 1558 h 1977"/>
              <a:gd name="T40" fmla="*/ 4523 w 11067"/>
              <a:gd name="T41" fmla="*/ 1776 h 1977"/>
              <a:gd name="T42" fmla="*/ 4249 w 11067"/>
              <a:gd name="T43" fmla="*/ 1977 h 1977"/>
              <a:gd name="T44" fmla="*/ 3836 w 11067"/>
              <a:gd name="T45" fmla="*/ 1793 h 1977"/>
              <a:gd name="T46" fmla="*/ 3634 w 11067"/>
              <a:gd name="T47" fmla="*/ 1977 h 1977"/>
              <a:gd name="T48" fmla="*/ 3350 w 11067"/>
              <a:gd name="T49" fmla="*/ 1773 h 1977"/>
              <a:gd name="T50" fmla="*/ 3028 w 11067"/>
              <a:gd name="T51" fmla="*/ 472 h 1977"/>
              <a:gd name="T52" fmla="*/ 2767 w 11067"/>
              <a:gd name="T53" fmla="*/ 1778 h 1977"/>
              <a:gd name="T54" fmla="*/ 2543 w 11067"/>
              <a:gd name="T55" fmla="*/ 1362 h 1977"/>
              <a:gd name="T56" fmla="*/ 2046 w 11067"/>
              <a:gd name="T57" fmla="*/ 1186 h 1977"/>
              <a:gd name="T58" fmla="*/ 1860 w 11067"/>
              <a:gd name="T59" fmla="*/ 967 h 1977"/>
              <a:gd name="T60" fmla="*/ 1538 w 11067"/>
              <a:gd name="T61" fmla="*/ 1183 h 1977"/>
              <a:gd name="T62" fmla="*/ 1121 w 11067"/>
              <a:gd name="T63" fmla="*/ 846 h 1977"/>
              <a:gd name="T64" fmla="*/ 716 w 11067"/>
              <a:gd name="T65" fmla="*/ 1731 h 1977"/>
              <a:gd name="T66" fmla="*/ 267 w 11067"/>
              <a:gd name="T67" fmla="*/ 1786 h 1977"/>
              <a:gd name="T68" fmla="*/ 78 w 11067"/>
              <a:gd name="T69" fmla="*/ 613 h 19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067" h="1977">
                <a:moveTo>
                  <a:pt x="11067" y="1977"/>
                </a:moveTo>
                <a:lnTo>
                  <a:pt x="10864" y="1537"/>
                </a:lnTo>
                <a:lnTo>
                  <a:pt x="10775" y="1130"/>
                </a:lnTo>
                <a:lnTo>
                  <a:pt x="10653" y="1977"/>
                </a:lnTo>
                <a:lnTo>
                  <a:pt x="10359" y="1977"/>
                </a:lnTo>
                <a:lnTo>
                  <a:pt x="10233" y="1778"/>
                </a:lnTo>
                <a:lnTo>
                  <a:pt x="10085" y="1766"/>
                </a:lnTo>
                <a:lnTo>
                  <a:pt x="9937" y="1771"/>
                </a:lnTo>
                <a:lnTo>
                  <a:pt x="9798" y="1977"/>
                </a:lnTo>
                <a:lnTo>
                  <a:pt x="9671" y="1597"/>
                </a:lnTo>
                <a:lnTo>
                  <a:pt x="9399" y="1977"/>
                </a:lnTo>
                <a:lnTo>
                  <a:pt x="9240" y="1354"/>
                </a:lnTo>
                <a:lnTo>
                  <a:pt x="9095" y="1768"/>
                </a:lnTo>
                <a:lnTo>
                  <a:pt x="8945" y="1977"/>
                </a:lnTo>
                <a:lnTo>
                  <a:pt x="8718" y="1773"/>
                </a:lnTo>
                <a:lnTo>
                  <a:pt x="8542" y="1804"/>
                </a:lnTo>
                <a:lnTo>
                  <a:pt x="8326" y="1977"/>
                </a:lnTo>
                <a:lnTo>
                  <a:pt x="8173" y="1768"/>
                </a:lnTo>
                <a:lnTo>
                  <a:pt x="8067" y="1977"/>
                </a:lnTo>
                <a:lnTo>
                  <a:pt x="7949" y="1977"/>
                </a:lnTo>
                <a:lnTo>
                  <a:pt x="7763" y="1783"/>
                </a:lnTo>
                <a:lnTo>
                  <a:pt x="7688" y="1778"/>
                </a:lnTo>
                <a:lnTo>
                  <a:pt x="7641" y="1977"/>
                </a:lnTo>
                <a:lnTo>
                  <a:pt x="7301" y="1977"/>
                </a:lnTo>
                <a:lnTo>
                  <a:pt x="7158" y="1977"/>
                </a:lnTo>
                <a:lnTo>
                  <a:pt x="6990" y="1977"/>
                </a:lnTo>
                <a:lnTo>
                  <a:pt x="6894" y="1977"/>
                </a:lnTo>
                <a:lnTo>
                  <a:pt x="6827" y="1977"/>
                </a:lnTo>
                <a:lnTo>
                  <a:pt x="6713" y="1977"/>
                </a:lnTo>
                <a:lnTo>
                  <a:pt x="6580" y="1019"/>
                </a:lnTo>
                <a:lnTo>
                  <a:pt x="6442" y="1793"/>
                </a:lnTo>
                <a:lnTo>
                  <a:pt x="6042" y="1977"/>
                </a:lnTo>
                <a:lnTo>
                  <a:pt x="5967" y="1977"/>
                </a:lnTo>
                <a:lnTo>
                  <a:pt x="5658" y="1755"/>
                </a:lnTo>
                <a:lnTo>
                  <a:pt x="5550" y="1768"/>
                </a:lnTo>
                <a:lnTo>
                  <a:pt x="5437" y="1977"/>
                </a:lnTo>
                <a:lnTo>
                  <a:pt x="5239" y="1564"/>
                </a:lnTo>
                <a:lnTo>
                  <a:pt x="5068" y="1977"/>
                </a:lnTo>
                <a:lnTo>
                  <a:pt x="5008" y="1558"/>
                </a:lnTo>
                <a:lnTo>
                  <a:pt x="4872" y="1558"/>
                </a:lnTo>
                <a:lnTo>
                  <a:pt x="4802" y="1560"/>
                </a:lnTo>
                <a:lnTo>
                  <a:pt x="4523" y="1776"/>
                </a:lnTo>
                <a:lnTo>
                  <a:pt x="4319" y="1977"/>
                </a:lnTo>
                <a:lnTo>
                  <a:pt x="4249" y="1977"/>
                </a:lnTo>
                <a:lnTo>
                  <a:pt x="4186" y="1977"/>
                </a:lnTo>
                <a:lnTo>
                  <a:pt x="3836" y="1793"/>
                </a:lnTo>
                <a:lnTo>
                  <a:pt x="3714" y="1796"/>
                </a:lnTo>
                <a:lnTo>
                  <a:pt x="3634" y="1977"/>
                </a:lnTo>
                <a:lnTo>
                  <a:pt x="3543" y="964"/>
                </a:lnTo>
                <a:lnTo>
                  <a:pt x="3350" y="1773"/>
                </a:lnTo>
                <a:lnTo>
                  <a:pt x="3171" y="1758"/>
                </a:lnTo>
                <a:lnTo>
                  <a:pt x="3028" y="472"/>
                </a:lnTo>
                <a:lnTo>
                  <a:pt x="2898" y="1766"/>
                </a:lnTo>
                <a:lnTo>
                  <a:pt x="2767" y="1778"/>
                </a:lnTo>
                <a:lnTo>
                  <a:pt x="2681" y="833"/>
                </a:lnTo>
                <a:lnTo>
                  <a:pt x="2543" y="1362"/>
                </a:lnTo>
                <a:lnTo>
                  <a:pt x="2166" y="1760"/>
                </a:lnTo>
                <a:lnTo>
                  <a:pt x="2046" y="1186"/>
                </a:lnTo>
                <a:lnTo>
                  <a:pt x="1995" y="1339"/>
                </a:lnTo>
                <a:lnTo>
                  <a:pt x="1860" y="967"/>
                </a:lnTo>
                <a:lnTo>
                  <a:pt x="1689" y="407"/>
                </a:lnTo>
                <a:lnTo>
                  <a:pt x="1538" y="1183"/>
                </a:lnTo>
                <a:lnTo>
                  <a:pt x="1266" y="1744"/>
                </a:lnTo>
                <a:lnTo>
                  <a:pt x="1121" y="846"/>
                </a:lnTo>
                <a:lnTo>
                  <a:pt x="978" y="331"/>
                </a:lnTo>
                <a:lnTo>
                  <a:pt x="716" y="1731"/>
                </a:lnTo>
                <a:lnTo>
                  <a:pt x="460" y="1045"/>
                </a:lnTo>
                <a:lnTo>
                  <a:pt x="267" y="1786"/>
                </a:lnTo>
                <a:lnTo>
                  <a:pt x="191" y="0"/>
                </a:lnTo>
                <a:lnTo>
                  <a:pt x="78" y="613"/>
                </a:lnTo>
                <a:lnTo>
                  <a:pt x="0" y="1090"/>
                </a:lnTo>
              </a:path>
            </a:pathLst>
          </a:custGeom>
          <a:noFill/>
          <a:ln w="17463" cap="rnd">
            <a:solidFill>
              <a:srgbClr val="3B2A9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101"/>
          <p:cNvSpPr>
            <a:spLocks/>
          </p:cNvSpPr>
          <p:nvPr/>
        </p:nvSpPr>
        <p:spPr bwMode="auto">
          <a:xfrm>
            <a:off x="2039195" y="1001257"/>
            <a:ext cx="4083050" cy="679450"/>
          </a:xfrm>
          <a:custGeom>
            <a:avLst/>
            <a:gdLst>
              <a:gd name="T0" fmla="*/ 11497 w 11497"/>
              <a:gd name="T1" fmla="*/ 1917 h 1917"/>
              <a:gd name="T2" fmla="*/ 0 w 11497"/>
              <a:gd name="T3" fmla="*/ 1917 h 1917"/>
              <a:gd name="T4" fmla="*/ 606 w 11497"/>
              <a:gd name="T5" fmla="*/ 1917 h 1917"/>
              <a:gd name="T6" fmla="*/ 623 w 11497"/>
              <a:gd name="T7" fmla="*/ 1651 h 1917"/>
              <a:gd name="T8" fmla="*/ 646 w 11497"/>
              <a:gd name="T9" fmla="*/ 1196 h 1917"/>
              <a:gd name="T10" fmla="*/ 1053 w 11497"/>
              <a:gd name="T11" fmla="*/ 1917 h 1917"/>
              <a:gd name="T12" fmla="*/ 1359 w 11497"/>
              <a:gd name="T13" fmla="*/ 1168 h 1917"/>
              <a:gd name="T14" fmla="*/ 1483 w 11497"/>
              <a:gd name="T15" fmla="*/ 844 h 1917"/>
              <a:gd name="T16" fmla="*/ 1764 w 11497"/>
              <a:gd name="T17" fmla="*/ 1917 h 1917"/>
              <a:gd name="T18" fmla="*/ 1985 w 11497"/>
              <a:gd name="T19" fmla="*/ 1465 h 1917"/>
              <a:gd name="T20" fmla="*/ 2030 w 11497"/>
              <a:gd name="T21" fmla="*/ 307 h 1917"/>
              <a:gd name="T22" fmla="*/ 2387 w 11497"/>
              <a:gd name="T23" fmla="*/ 1661 h 1917"/>
              <a:gd name="T24" fmla="*/ 2611 w 11497"/>
              <a:gd name="T25" fmla="*/ 0 h 1917"/>
              <a:gd name="T26" fmla="*/ 2766 w 11497"/>
              <a:gd name="T27" fmla="*/ 1917 h 1917"/>
              <a:gd name="T28" fmla="*/ 2844 w 11497"/>
              <a:gd name="T29" fmla="*/ 1917 h 1917"/>
              <a:gd name="T30" fmla="*/ 3017 w 11497"/>
              <a:gd name="T31" fmla="*/ 1389 h 1917"/>
              <a:gd name="T32" fmla="*/ 3100 w 11497"/>
              <a:gd name="T33" fmla="*/ 1917 h 1917"/>
              <a:gd name="T34" fmla="*/ 3151 w 11497"/>
              <a:gd name="T35" fmla="*/ 1545 h 1917"/>
              <a:gd name="T36" fmla="*/ 3477 w 11497"/>
              <a:gd name="T37" fmla="*/ 1703 h 1917"/>
              <a:gd name="T38" fmla="*/ 3546 w 11497"/>
              <a:gd name="T39" fmla="*/ 1336 h 1917"/>
              <a:gd name="T40" fmla="*/ 3879 w 11497"/>
              <a:gd name="T41" fmla="*/ 1917 h 1917"/>
              <a:gd name="T42" fmla="*/ 4196 w 11497"/>
              <a:gd name="T43" fmla="*/ 1917 h 1917"/>
              <a:gd name="T44" fmla="*/ 4221 w 11497"/>
              <a:gd name="T45" fmla="*/ 1487 h 1917"/>
              <a:gd name="T46" fmla="*/ 4254 w 11497"/>
              <a:gd name="T47" fmla="*/ 1917 h 1917"/>
              <a:gd name="T48" fmla="*/ 4528 w 11497"/>
              <a:gd name="T49" fmla="*/ 1917 h 1917"/>
              <a:gd name="T50" fmla="*/ 4610 w 11497"/>
              <a:gd name="T51" fmla="*/ 1917 h 1917"/>
              <a:gd name="T52" fmla="*/ 5058 w 11497"/>
              <a:gd name="T53" fmla="*/ 1917 h 1917"/>
              <a:gd name="T54" fmla="*/ 5125 w 11497"/>
              <a:gd name="T55" fmla="*/ 1917 h 1917"/>
              <a:gd name="T56" fmla="*/ 5334 w 11497"/>
              <a:gd name="T57" fmla="*/ 1917 h 1917"/>
              <a:gd name="T58" fmla="*/ 5467 w 11497"/>
              <a:gd name="T59" fmla="*/ 1917 h 1917"/>
              <a:gd name="T60" fmla="*/ 6008 w 11497"/>
              <a:gd name="T61" fmla="*/ 1917 h 1917"/>
              <a:gd name="T62" fmla="*/ 6783 w 11497"/>
              <a:gd name="T63" fmla="*/ 1917 h 1917"/>
              <a:gd name="T64" fmla="*/ 7135 w 11497"/>
              <a:gd name="T65" fmla="*/ 1553 h 1917"/>
              <a:gd name="T66" fmla="*/ 7276 w 11497"/>
              <a:gd name="T67" fmla="*/ 1917 h 1917"/>
              <a:gd name="T68" fmla="*/ 7563 w 11497"/>
              <a:gd name="T69" fmla="*/ 1917 h 1917"/>
              <a:gd name="T70" fmla="*/ 7814 w 11497"/>
              <a:gd name="T71" fmla="*/ 1917 h 1917"/>
              <a:gd name="T72" fmla="*/ 8188 w 11497"/>
              <a:gd name="T73" fmla="*/ 1917 h 1917"/>
              <a:gd name="T74" fmla="*/ 8439 w 11497"/>
              <a:gd name="T75" fmla="*/ 1917 h 1917"/>
              <a:gd name="T76" fmla="*/ 8633 w 11497"/>
              <a:gd name="T77" fmla="*/ 1917 h 1917"/>
              <a:gd name="T78" fmla="*/ 8801 w 11497"/>
              <a:gd name="T79" fmla="*/ 1917 h 1917"/>
              <a:gd name="T80" fmla="*/ 8919 w 11497"/>
              <a:gd name="T81" fmla="*/ 1917 h 1917"/>
              <a:gd name="T82" fmla="*/ 9436 w 11497"/>
              <a:gd name="T83" fmla="*/ 1917 h 1917"/>
              <a:gd name="T84" fmla="*/ 9655 w 11497"/>
              <a:gd name="T85" fmla="*/ 1688 h 1917"/>
              <a:gd name="T86" fmla="*/ 9846 w 11497"/>
              <a:gd name="T87" fmla="*/ 1917 h 1917"/>
              <a:gd name="T88" fmla="*/ 10271 w 11497"/>
              <a:gd name="T89" fmla="*/ 1917 h 1917"/>
              <a:gd name="T90" fmla="*/ 10609 w 11497"/>
              <a:gd name="T91" fmla="*/ 1917 h 1917"/>
              <a:gd name="T92" fmla="*/ 10761 w 11497"/>
              <a:gd name="T93" fmla="*/ 1708 h 1917"/>
              <a:gd name="T94" fmla="*/ 11117 w 11497"/>
              <a:gd name="T95" fmla="*/ 1917 h 1917"/>
              <a:gd name="T96" fmla="*/ 11396 w 11497"/>
              <a:gd name="T97" fmla="*/ 1711 h 1917"/>
              <a:gd name="T98" fmla="*/ 11497 w 11497"/>
              <a:gd name="T99" fmla="*/ 1917 h 1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497" h="1917">
                <a:moveTo>
                  <a:pt x="11497" y="1917"/>
                </a:moveTo>
                <a:lnTo>
                  <a:pt x="0" y="1917"/>
                </a:lnTo>
                <a:lnTo>
                  <a:pt x="606" y="1917"/>
                </a:lnTo>
                <a:lnTo>
                  <a:pt x="623" y="1651"/>
                </a:lnTo>
                <a:lnTo>
                  <a:pt x="646" y="1196"/>
                </a:lnTo>
                <a:lnTo>
                  <a:pt x="1053" y="1917"/>
                </a:lnTo>
                <a:lnTo>
                  <a:pt x="1359" y="1168"/>
                </a:lnTo>
                <a:lnTo>
                  <a:pt x="1483" y="844"/>
                </a:lnTo>
                <a:lnTo>
                  <a:pt x="1764" y="1917"/>
                </a:lnTo>
                <a:lnTo>
                  <a:pt x="1985" y="1465"/>
                </a:lnTo>
                <a:lnTo>
                  <a:pt x="2030" y="307"/>
                </a:lnTo>
                <a:lnTo>
                  <a:pt x="2387" y="1661"/>
                </a:lnTo>
                <a:lnTo>
                  <a:pt x="2611" y="0"/>
                </a:lnTo>
                <a:lnTo>
                  <a:pt x="2766" y="1917"/>
                </a:lnTo>
                <a:lnTo>
                  <a:pt x="2844" y="1917"/>
                </a:lnTo>
                <a:lnTo>
                  <a:pt x="3017" y="1389"/>
                </a:lnTo>
                <a:lnTo>
                  <a:pt x="3100" y="1917"/>
                </a:lnTo>
                <a:lnTo>
                  <a:pt x="3151" y="1545"/>
                </a:lnTo>
                <a:lnTo>
                  <a:pt x="3477" y="1703"/>
                </a:lnTo>
                <a:lnTo>
                  <a:pt x="3546" y="1336"/>
                </a:lnTo>
                <a:lnTo>
                  <a:pt x="3879" y="1917"/>
                </a:lnTo>
                <a:lnTo>
                  <a:pt x="4196" y="1917"/>
                </a:lnTo>
                <a:lnTo>
                  <a:pt x="4221" y="1487"/>
                </a:lnTo>
                <a:lnTo>
                  <a:pt x="4254" y="1917"/>
                </a:lnTo>
                <a:lnTo>
                  <a:pt x="4528" y="1917"/>
                </a:lnTo>
                <a:lnTo>
                  <a:pt x="4610" y="1917"/>
                </a:lnTo>
                <a:lnTo>
                  <a:pt x="5058" y="1917"/>
                </a:lnTo>
                <a:lnTo>
                  <a:pt x="5125" y="1917"/>
                </a:lnTo>
                <a:lnTo>
                  <a:pt x="5334" y="1917"/>
                </a:lnTo>
                <a:lnTo>
                  <a:pt x="5467" y="1917"/>
                </a:lnTo>
                <a:lnTo>
                  <a:pt x="6008" y="1917"/>
                </a:lnTo>
                <a:lnTo>
                  <a:pt x="6783" y="1917"/>
                </a:lnTo>
                <a:lnTo>
                  <a:pt x="7135" y="1553"/>
                </a:lnTo>
                <a:lnTo>
                  <a:pt x="7276" y="1917"/>
                </a:lnTo>
                <a:lnTo>
                  <a:pt x="7563" y="1917"/>
                </a:lnTo>
                <a:lnTo>
                  <a:pt x="7814" y="1917"/>
                </a:lnTo>
                <a:lnTo>
                  <a:pt x="8188" y="1917"/>
                </a:lnTo>
                <a:lnTo>
                  <a:pt x="8439" y="1917"/>
                </a:lnTo>
                <a:lnTo>
                  <a:pt x="8633" y="1917"/>
                </a:lnTo>
                <a:lnTo>
                  <a:pt x="8801" y="1917"/>
                </a:lnTo>
                <a:lnTo>
                  <a:pt x="8919" y="1917"/>
                </a:lnTo>
                <a:lnTo>
                  <a:pt x="9436" y="1917"/>
                </a:lnTo>
                <a:lnTo>
                  <a:pt x="9655" y="1688"/>
                </a:lnTo>
                <a:lnTo>
                  <a:pt x="9846" y="1917"/>
                </a:lnTo>
                <a:lnTo>
                  <a:pt x="10271" y="1917"/>
                </a:lnTo>
                <a:lnTo>
                  <a:pt x="10609" y="1917"/>
                </a:lnTo>
                <a:lnTo>
                  <a:pt x="10761" y="1708"/>
                </a:lnTo>
                <a:lnTo>
                  <a:pt x="11117" y="1917"/>
                </a:lnTo>
                <a:lnTo>
                  <a:pt x="11396" y="1711"/>
                </a:lnTo>
                <a:lnTo>
                  <a:pt x="11497" y="1917"/>
                </a:lnTo>
                <a:close/>
              </a:path>
            </a:pathLst>
          </a:custGeom>
          <a:solidFill>
            <a:srgbClr val="FFB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102"/>
          <p:cNvSpPr>
            <a:spLocks/>
          </p:cNvSpPr>
          <p:nvPr/>
        </p:nvSpPr>
        <p:spPr bwMode="auto">
          <a:xfrm>
            <a:off x="2039195" y="1001257"/>
            <a:ext cx="4083050" cy="679450"/>
          </a:xfrm>
          <a:custGeom>
            <a:avLst/>
            <a:gdLst>
              <a:gd name="T0" fmla="*/ 11497 w 11497"/>
              <a:gd name="T1" fmla="*/ 1917 h 1917"/>
              <a:gd name="T2" fmla="*/ 11396 w 11497"/>
              <a:gd name="T3" fmla="*/ 1711 h 1917"/>
              <a:gd name="T4" fmla="*/ 11117 w 11497"/>
              <a:gd name="T5" fmla="*/ 1917 h 1917"/>
              <a:gd name="T6" fmla="*/ 10761 w 11497"/>
              <a:gd name="T7" fmla="*/ 1708 h 1917"/>
              <a:gd name="T8" fmla="*/ 10609 w 11497"/>
              <a:gd name="T9" fmla="*/ 1917 h 1917"/>
              <a:gd name="T10" fmla="*/ 10271 w 11497"/>
              <a:gd name="T11" fmla="*/ 1917 h 1917"/>
              <a:gd name="T12" fmla="*/ 9846 w 11497"/>
              <a:gd name="T13" fmla="*/ 1917 h 1917"/>
              <a:gd name="T14" fmla="*/ 9655 w 11497"/>
              <a:gd name="T15" fmla="*/ 1688 h 1917"/>
              <a:gd name="T16" fmla="*/ 9436 w 11497"/>
              <a:gd name="T17" fmla="*/ 1917 h 1917"/>
              <a:gd name="T18" fmla="*/ 8919 w 11497"/>
              <a:gd name="T19" fmla="*/ 1917 h 1917"/>
              <a:gd name="T20" fmla="*/ 8801 w 11497"/>
              <a:gd name="T21" fmla="*/ 1917 h 1917"/>
              <a:gd name="T22" fmla="*/ 8633 w 11497"/>
              <a:gd name="T23" fmla="*/ 1917 h 1917"/>
              <a:gd name="T24" fmla="*/ 8439 w 11497"/>
              <a:gd name="T25" fmla="*/ 1917 h 1917"/>
              <a:gd name="T26" fmla="*/ 8188 w 11497"/>
              <a:gd name="T27" fmla="*/ 1917 h 1917"/>
              <a:gd name="T28" fmla="*/ 7814 w 11497"/>
              <a:gd name="T29" fmla="*/ 1917 h 1917"/>
              <a:gd name="T30" fmla="*/ 7563 w 11497"/>
              <a:gd name="T31" fmla="*/ 1917 h 1917"/>
              <a:gd name="T32" fmla="*/ 7276 w 11497"/>
              <a:gd name="T33" fmla="*/ 1917 h 1917"/>
              <a:gd name="T34" fmla="*/ 7135 w 11497"/>
              <a:gd name="T35" fmla="*/ 1553 h 1917"/>
              <a:gd name="T36" fmla="*/ 6783 w 11497"/>
              <a:gd name="T37" fmla="*/ 1917 h 1917"/>
              <a:gd name="T38" fmla="*/ 6008 w 11497"/>
              <a:gd name="T39" fmla="*/ 1917 h 1917"/>
              <a:gd name="T40" fmla="*/ 5467 w 11497"/>
              <a:gd name="T41" fmla="*/ 1917 h 1917"/>
              <a:gd name="T42" fmla="*/ 5334 w 11497"/>
              <a:gd name="T43" fmla="*/ 1917 h 1917"/>
              <a:gd name="T44" fmla="*/ 5125 w 11497"/>
              <a:gd name="T45" fmla="*/ 1917 h 1917"/>
              <a:gd name="T46" fmla="*/ 5058 w 11497"/>
              <a:gd name="T47" fmla="*/ 1917 h 1917"/>
              <a:gd name="T48" fmla="*/ 4610 w 11497"/>
              <a:gd name="T49" fmla="*/ 1917 h 1917"/>
              <a:gd name="T50" fmla="*/ 4528 w 11497"/>
              <a:gd name="T51" fmla="*/ 1917 h 1917"/>
              <a:gd name="T52" fmla="*/ 4254 w 11497"/>
              <a:gd name="T53" fmla="*/ 1917 h 1917"/>
              <a:gd name="T54" fmla="*/ 4221 w 11497"/>
              <a:gd name="T55" fmla="*/ 1487 h 1917"/>
              <a:gd name="T56" fmla="*/ 4196 w 11497"/>
              <a:gd name="T57" fmla="*/ 1917 h 1917"/>
              <a:gd name="T58" fmla="*/ 3879 w 11497"/>
              <a:gd name="T59" fmla="*/ 1917 h 1917"/>
              <a:gd name="T60" fmla="*/ 3546 w 11497"/>
              <a:gd name="T61" fmla="*/ 1336 h 1917"/>
              <a:gd name="T62" fmla="*/ 3477 w 11497"/>
              <a:gd name="T63" fmla="*/ 1703 h 1917"/>
              <a:gd name="T64" fmla="*/ 3151 w 11497"/>
              <a:gd name="T65" fmla="*/ 1545 h 1917"/>
              <a:gd name="T66" fmla="*/ 3100 w 11497"/>
              <a:gd name="T67" fmla="*/ 1917 h 1917"/>
              <a:gd name="T68" fmla="*/ 3017 w 11497"/>
              <a:gd name="T69" fmla="*/ 1389 h 1917"/>
              <a:gd name="T70" fmla="*/ 2844 w 11497"/>
              <a:gd name="T71" fmla="*/ 1917 h 1917"/>
              <a:gd name="T72" fmla="*/ 2766 w 11497"/>
              <a:gd name="T73" fmla="*/ 1917 h 1917"/>
              <a:gd name="T74" fmla="*/ 2611 w 11497"/>
              <a:gd name="T75" fmla="*/ 0 h 1917"/>
              <a:gd name="T76" fmla="*/ 2387 w 11497"/>
              <a:gd name="T77" fmla="*/ 1661 h 1917"/>
              <a:gd name="T78" fmla="*/ 2030 w 11497"/>
              <a:gd name="T79" fmla="*/ 307 h 1917"/>
              <a:gd name="T80" fmla="*/ 1985 w 11497"/>
              <a:gd name="T81" fmla="*/ 1465 h 1917"/>
              <a:gd name="T82" fmla="*/ 1764 w 11497"/>
              <a:gd name="T83" fmla="*/ 1917 h 1917"/>
              <a:gd name="T84" fmla="*/ 1483 w 11497"/>
              <a:gd name="T85" fmla="*/ 844 h 1917"/>
              <a:gd name="T86" fmla="*/ 1359 w 11497"/>
              <a:gd name="T87" fmla="*/ 1168 h 1917"/>
              <a:gd name="T88" fmla="*/ 1053 w 11497"/>
              <a:gd name="T89" fmla="*/ 1917 h 1917"/>
              <a:gd name="T90" fmla="*/ 646 w 11497"/>
              <a:gd name="T91" fmla="*/ 1196 h 1917"/>
              <a:gd name="T92" fmla="*/ 623 w 11497"/>
              <a:gd name="T93" fmla="*/ 1651 h 1917"/>
              <a:gd name="T94" fmla="*/ 606 w 11497"/>
              <a:gd name="T95" fmla="*/ 1917 h 1917"/>
              <a:gd name="T96" fmla="*/ 0 w 11497"/>
              <a:gd name="T97" fmla="*/ 1917 h 1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497" h="1917">
                <a:moveTo>
                  <a:pt x="11497" y="1917"/>
                </a:moveTo>
                <a:lnTo>
                  <a:pt x="11396" y="1711"/>
                </a:lnTo>
                <a:lnTo>
                  <a:pt x="11117" y="1917"/>
                </a:lnTo>
                <a:lnTo>
                  <a:pt x="10761" y="1708"/>
                </a:lnTo>
                <a:lnTo>
                  <a:pt x="10609" y="1917"/>
                </a:lnTo>
                <a:lnTo>
                  <a:pt x="10271" y="1917"/>
                </a:lnTo>
                <a:lnTo>
                  <a:pt x="9846" y="1917"/>
                </a:lnTo>
                <a:lnTo>
                  <a:pt x="9655" y="1688"/>
                </a:lnTo>
                <a:lnTo>
                  <a:pt x="9436" y="1917"/>
                </a:lnTo>
                <a:lnTo>
                  <a:pt x="8919" y="1917"/>
                </a:lnTo>
                <a:lnTo>
                  <a:pt x="8801" y="1917"/>
                </a:lnTo>
                <a:lnTo>
                  <a:pt x="8633" y="1917"/>
                </a:lnTo>
                <a:lnTo>
                  <a:pt x="8439" y="1917"/>
                </a:lnTo>
                <a:lnTo>
                  <a:pt x="8188" y="1917"/>
                </a:lnTo>
                <a:lnTo>
                  <a:pt x="7814" y="1917"/>
                </a:lnTo>
                <a:lnTo>
                  <a:pt x="7563" y="1917"/>
                </a:lnTo>
                <a:lnTo>
                  <a:pt x="7276" y="1917"/>
                </a:lnTo>
                <a:lnTo>
                  <a:pt x="7135" y="1553"/>
                </a:lnTo>
                <a:lnTo>
                  <a:pt x="6783" y="1917"/>
                </a:lnTo>
                <a:lnTo>
                  <a:pt x="6008" y="1917"/>
                </a:lnTo>
                <a:lnTo>
                  <a:pt x="5467" y="1917"/>
                </a:lnTo>
                <a:lnTo>
                  <a:pt x="5334" y="1917"/>
                </a:lnTo>
                <a:lnTo>
                  <a:pt x="5125" y="1917"/>
                </a:lnTo>
                <a:lnTo>
                  <a:pt x="5058" y="1917"/>
                </a:lnTo>
                <a:lnTo>
                  <a:pt x="4610" y="1917"/>
                </a:lnTo>
                <a:lnTo>
                  <a:pt x="4528" y="1917"/>
                </a:lnTo>
                <a:lnTo>
                  <a:pt x="4254" y="1917"/>
                </a:lnTo>
                <a:lnTo>
                  <a:pt x="4221" y="1487"/>
                </a:lnTo>
                <a:lnTo>
                  <a:pt x="4196" y="1917"/>
                </a:lnTo>
                <a:lnTo>
                  <a:pt x="3879" y="1917"/>
                </a:lnTo>
                <a:lnTo>
                  <a:pt x="3546" y="1336"/>
                </a:lnTo>
                <a:lnTo>
                  <a:pt x="3477" y="1703"/>
                </a:lnTo>
                <a:lnTo>
                  <a:pt x="3151" y="1545"/>
                </a:lnTo>
                <a:lnTo>
                  <a:pt x="3100" y="1917"/>
                </a:lnTo>
                <a:lnTo>
                  <a:pt x="3017" y="1389"/>
                </a:lnTo>
                <a:lnTo>
                  <a:pt x="2844" y="1917"/>
                </a:lnTo>
                <a:lnTo>
                  <a:pt x="2766" y="1917"/>
                </a:lnTo>
                <a:lnTo>
                  <a:pt x="2611" y="0"/>
                </a:lnTo>
                <a:lnTo>
                  <a:pt x="2387" y="1661"/>
                </a:lnTo>
                <a:lnTo>
                  <a:pt x="2030" y="307"/>
                </a:lnTo>
                <a:lnTo>
                  <a:pt x="1985" y="1465"/>
                </a:lnTo>
                <a:lnTo>
                  <a:pt x="1764" y="1917"/>
                </a:lnTo>
                <a:lnTo>
                  <a:pt x="1483" y="844"/>
                </a:lnTo>
                <a:lnTo>
                  <a:pt x="1359" y="1168"/>
                </a:lnTo>
                <a:lnTo>
                  <a:pt x="1053" y="1917"/>
                </a:lnTo>
                <a:lnTo>
                  <a:pt x="646" y="1196"/>
                </a:lnTo>
                <a:lnTo>
                  <a:pt x="623" y="1651"/>
                </a:lnTo>
                <a:lnTo>
                  <a:pt x="606" y="1917"/>
                </a:lnTo>
                <a:lnTo>
                  <a:pt x="0" y="1917"/>
                </a:lnTo>
              </a:path>
            </a:pathLst>
          </a:custGeom>
          <a:noFill/>
          <a:ln w="17463" cap="rnd">
            <a:solidFill>
              <a:srgbClr val="DD2A1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103"/>
          <p:cNvSpPr>
            <a:spLocks/>
          </p:cNvSpPr>
          <p:nvPr/>
        </p:nvSpPr>
        <p:spPr bwMode="auto">
          <a:xfrm>
            <a:off x="5788870" y="1604507"/>
            <a:ext cx="1011238" cy="77787"/>
          </a:xfrm>
          <a:custGeom>
            <a:avLst/>
            <a:gdLst>
              <a:gd name="T0" fmla="*/ 2847 w 2847"/>
              <a:gd name="T1" fmla="*/ 218 h 218"/>
              <a:gd name="T2" fmla="*/ 2846 w 2847"/>
              <a:gd name="T3" fmla="*/ 86 h 218"/>
              <a:gd name="T4" fmla="*/ 2735 w 2847"/>
              <a:gd name="T5" fmla="*/ 217 h 218"/>
              <a:gd name="T6" fmla="*/ 2645 w 2847"/>
              <a:gd name="T7" fmla="*/ 104 h 218"/>
              <a:gd name="T8" fmla="*/ 2549 w 2847"/>
              <a:gd name="T9" fmla="*/ 154 h 218"/>
              <a:gd name="T10" fmla="*/ 2472 w 2847"/>
              <a:gd name="T11" fmla="*/ 121 h 218"/>
              <a:gd name="T12" fmla="*/ 2384 w 2847"/>
              <a:gd name="T13" fmla="*/ 0 h 218"/>
              <a:gd name="T14" fmla="*/ 2288 w 2847"/>
              <a:gd name="T15" fmla="*/ 139 h 218"/>
              <a:gd name="T16" fmla="*/ 2213 w 2847"/>
              <a:gd name="T17" fmla="*/ 176 h 218"/>
              <a:gd name="T18" fmla="*/ 2120 w 2847"/>
              <a:gd name="T19" fmla="*/ 154 h 218"/>
              <a:gd name="T20" fmla="*/ 2045 w 2847"/>
              <a:gd name="T21" fmla="*/ 217 h 218"/>
              <a:gd name="T22" fmla="*/ 1934 w 2847"/>
              <a:gd name="T23" fmla="*/ 217 h 218"/>
              <a:gd name="T24" fmla="*/ 1839 w 2847"/>
              <a:gd name="T25" fmla="*/ 217 h 218"/>
              <a:gd name="T26" fmla="*/ 1766 w 2847"/>
              <a:gd name="T27" fmla="*/ 217 h 218"/>
              <a:gd name="T28" fmla="*/ 1678 w 2847"/>
              <a:gd name="T29" fmla="*/ 217 h 218"/>
              <a:gd name="T30" fmla="*/ 1594 w 2847"/>
              <a:gd name="T31" fmla="*/ 217 h 218"/>
              <a:gd name="T32" fmla="*/ 1497 w 2847"/>
              <a:gd name="T33" fmla="*/ 217 h 218"/>
              <a:gd name="T34" fmla="*/ 1416 w 2847"/>
              <a:gd name="T35" fmla="*/ 217 h 218"/>
              <a:gd name="T36" fmla="*/ 1338 w 2847"/>
              <a:gd name="T37" fmla="*/ 217 h 218"/>
              <a:gd name="T38" fmla="*/ 1228 w 2847"/>
              <a:gd name="T39" fmla="*/ 217 h 218"/>
              <a:gd name="T40" fmla="*/ 1163 w 2847"/>
              <a:gd name="T41" fmla="*/ 217 h 218"/>
              <a:gd name="T42" fmla="*/ 1062 w 2847"/>
              <a:gd name="T43" fmla="*/ 217 h 218"/>
              <a:gd name="T44" fmla="*/ 982 w 2847"/>
              <a:gd name="T45" fmla="*/ 217 h 218"/>
              <a:gd name="T46" fmla="*/ 858 w 2847"/>
              <a:gd name="T47" fmla="*/ 217 h 218"/>
              <a:gd name="T48" fmla="*/ 808 w 2847"/>
              <a:gd name="T49" fmla="*/ 217 h 218"/>
              <a:gd name="T50" fmla="*/ 705 w 2847"/>
              <a:gd name="T51" fmla="*/ 217 h 218"/>
              <a:gd name="T52" fmla="*/ 633 w 2847"/>
              <a:gd name="T53" fmla="*/ 217 h 218"/>
              <a:gd name="T54" fmla="*/ 457 w 2847"/>
              <a:gd name="T55" fmla="*/ 217 h 218"/>
              <a:gd name="T56" fmla="*/ 366 w 2847"/>
              <a:gd name="T57" fmla="*/ 217 h 218"/>
              <a:gd name="T58" fmla="*/ 165 w 2847"/>
              <a:gd name="T59" fmla="*/ 217 h 218"/>
              <a:gd name="T60" fmla="*/ 0 w 2847"/>
              <a:gd name="T61" fmla="*/ 207 h 218"/>
              <a:gd name="T62" fmla="*/ 2847 w 2847"/>
              <a:gd name="T63" fmla="*/ 21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847" h="218">
                <a:moveTo>
                  <a:pt x="2847" y="218"/>
                </a:moveTo>
                <a:lnTo>
                  <a:pt x="2846" y="86"/>
                </a:lnTo>
                <a:lnTo>
                  <a:pt x="2735" y="217"/>
                </a:lnTo>
                <a:lnTo>
                  <a:pt x="2645" y="104"/>
                </a:lnTo>
                <a:lnTo>
                  <a:pt x="2549" y="154"/>
                </a:lnTo>
                <a:lnTo>
                  <a:pt x="2472" y="121"/>
                </a:lnTo>
                <a:lnTo>
                  <a:pt x="2384" y="0"/>
                </a:lnTo>
                <a:lnTo>
                  <a:pt x="2288" y="139"/>
                </a:lnTo>
                <a:lnTo>
                  <a:pt x="2213" y="176"/>
                </a:lnTo>
                <a:lnTo>
                  <a:pt x="2120" y="154"/>
                </a:lnTo>
                <a:lnTo>
                  <a:pt x="2045" y="217"/>
                </a:lnTo>
                <a:lnTo>
                  <a:pt x="1934" y="217"/>
                </a:lnTo>
                <a:lnTo>
                  <a:pt x="1839" y="217"/>
                </a:lnTo>
                <a:lnTo>
                  <a:pt x="1766" y="217"/>
                </a:lnTo>
                <a:lnTo>
                  <a:pt x="1678" y="217"/>
                </a:lnTo>
                <a:lnTo>
                  <a:pt x="1594" y="217"/>
                </a:lnTo>
                <a:lnTo>
                  <a:pt x="1497" y="217"/>
                </a:lnTo>
                <a:lnTo>
                  <a:pt x="1416" y="217"/>
                </a:lnTo>
                <a:lnTo>
                  <a:pt x="1338" y="217"/>
                </a:lnTo>
                <a:lnTo>
                  <a:pt x="1228" y="217"/>
                </a:lnTo>
                <a:lnTo>
                  <a:pt x="1163" y="217"/>
                </a:lnTo>
                <a:lnTo>
                  <a:pt x="1062" y="217"/>
                </a:lnTo>
                <a:lnTo>
                  <a:pt x="982" y="217"/>
                </a:lnTo>
                <a:lnTo>
                  <a:pt x="858" y="217"/>
                </a:lnTo>
                <a:lnTo>
                  <a:pt x="808" y="217"/>
                </a:lnTo>
                <a:lnTo>
                  <a:pt x="705" y="217"/>
                </a:lnTo>
                <a:lnTo>
                  <a:pt x="633" y="217"/>
                </a:lnTo>
                <a:lnTo>
                  <a:pt x="457" y="217"/>
                </a:lnTo>
                <a:lnTo>
                  <a:pt x="366" y="217"/>
                </a:lnTo>
                <a:lnTo>
                  <a:pt x="165" y="217"/>
                </a:lnTo>
                <a:lnTo>
                  <a:pt x="0" y="207"/>
                </a:lnTo>
                <a:lnTo>
                  <a:pt x="2847" y="218"/>
                </a:lnTo>
                <a:close/>
              </a:path>
            </a:pathLst>
          </a:custGeom>
          <a:solidFill>
            <a:srgbClr val="FFB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104"/>
          <p:cNvSpPr>
            <a:spLocks/>
          </p:cNvSpPr>
          <p:nvPr/>
        </p:nvSpPr>
        <p:spPr bwMode="auto">
          <a:xfrm>
            <a:off x="5788870" y="1604507"/>
            <a:ext cx="1011238" cy="76200"/>
          </a:xfrm>
          <a:custGeom>
            <a:avLst/>
            <a:gdLst>
              <a:gd name="T0" fmla="*/ 2846 w 2846"/>
              <a:gd name="T1" fmla="*/ 86 h 217"/>
              <a:gd name="T2" fmla="*/ 2735 w 2846"/>
              <a:gd name="T3" fmla="*/ 217 h 217"/>
              <a:gd name="T4" fmla="*/ 2645 w 2846"/>
              <a:gd name="T5" fmla="*/ 104 h 217"/>
              <a:gd name="T6" fmla="*/ 2549 w 2846"/>
              <a:gd name="T7" fmla="*/ 154 h 217"/>
              <a:gd name="T8" fmla="*/ 2472 w 2846"/>
              <a:gd name="T9" fmla="*/ 121 h 217"/>
              <a:gd name="T10" fmla="*/ 2384 w 2846"/>
              <a:gd name="T11" fmla="*/ 0 h 217"/>
              <a:gd name="T12" fmla="*/ 2288 w 2846"/>
              <a:gd name="T13" fmla="*/ 139 h 217"/>
              <a:gd name="T14" fmla="*/ 2213 w 2846"/>
              <a:gd name="T15" fmla="*/ 176 h 217"/>
              <a:gd name="T16" fmla="*/ 2120 w 2846"/>
              <a:gd name="T17" fmla="*/ 154 h 217"/>
              <a:gd name="T18" fmla="*/ 2045 w 2846"/>
              <a:gd name="T19" fmla="*/ 217 h 217"/>
              <a:gd name="T20" fmla="*/ 1934 w 2846"/>
              <a:gd name="T21" fmla="*/ 217 h 217"/>
              <a:gd name="T22" fmla="*/ 1839 w 2846"/>
              <a:gd name="T23" fmla="*/ 217 h 217"/>
              <a:gd name="T24" fmla="*/ 1766 w 2846"/>
              <a:gd name="T25" fmla="*/ 217 h 217"/>
              <a:gd name="T26" fmla="*/ 1678 w 2846"/>
              <a:gd name="T27" fmla="*/ 217 h 217"/>
              <a:gd name="T28" fmla="*/ 1594 w 2846"/>
              <a:gd name="T29" fmla="*/ 217 h 217"/>
              <a:gd name="T30" fmla="*/ 1497 w 2846"/>
              <a:gd name="T31" fmla="*/ 217 h 217"/>
              <a:gd name="T32" fmla="*/ 1416 w 2846"/>
              <a:gd name="T33" fmla="*/ 217 h 217"/>
              <a:gd name="T34" fmla="*/ 1338 w 2846"/>
              <a:gd name="T35" fmla="*/ 217 h 217"/>
              <a:gd name="T36" fmla="*/ 1228 w 2846"/>
              <a:gd name="T37" fmla="*/ 217 h 217"/>
              <a:gd name="T38" fmla="*/ 1163 w 2846"/>
              <a:gd name="T39" fmla="*/ 217 h 217"/>
              <a:gd name="T40" fmla="*/ 1062 w 2846"/>
              <a:gd name="T41" fmla="*/ 217 h 217"/>
              <a:gd name="T42" fmla="*/ 982 w 2846"/>
              <a:gd name="T43" fmla="*/ 217 h 217"/>
              <a:gd name="T44" fmla="*/ 858 w 2846"/>
              <a:gd name="T45" fmla="*/ 217 h 217"/>
              <a:gd name="T46" fmla="*/ 808 w 2846"/>
              <a:gd name="T47" fmla="*/ 217 h 217"/>
              <a:gd name="T48" fmla="*/ 705 w 2846"/>
              <a:gd name="T49" fmla="*/ 217 h 217"/>
              <a:gd name="T50" fmla="*/ 633 w 2846"/>
              <a:gd name="T51" fmla="*/ 217 h 217"/>
              <a:gd name="T52" fmla="*/ 457 w 2846"/>
              <a:gd name="T53" fmla="*/ 217 h 217"/>
              <a:gd name="T54" fmla="*/ 366 w 2846"/>
              <a:gd name="T55" fmla="*/ 217 h 217"/>
              <a:gd name="T56" fmla="*/ 165 w 2846"/>
              <a:gd name="T57" fmla="*/ 217 h 217"/>
              <a:gd name="T58" fmla="*/ 0 w 2846"/>
              <a:gd name="T59" fmla="*/ 207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46" h="217">
                <a:moveTo>
                  <a:pt x="2846" y="86"/>
                </a:moveTo>
                <a:lnTo>
                  <a:pt x="2735" y="217"/>
                </a:lnTo>
                <a:lnTo>
                  <a:pt x="2645" y="104"/>
                </a:lnTo>
                <a:lnTo>
                  <a:pt x="2549" y="154"/>
                </a:lnTo>
                <a:lnTo>
                  <a:pt x="2472" y="121"/>
                </a:lnTo>
                <a:lnTo>
                  <a:pt x="2384" y="0"/>
                </a:lnTo>
                <a:lnTo>
                  <a:pt x="2288" y="139"/>
                </a:lnTo>
                <a:lnTo>
                  <a:pt x="2213" y="176"/>
                </a:lnTo>
                <a:lnTo>
                  <a:pt x="2120" y="154"/>
                </a:lnTo>
                <a:lnTo>
                  <a:pt x="2045" y="217"/>
                </a:lnTo>
                <a:lnTo>
                  <a:pt x="1934" y="217"/>
                </a:lnTo>
                <a:lnTo>
                  <a:pt x="1839" y="217"/>
                </a:lnTo>
                <a:lnTo>
                  <a:pt x="1766" y="217"/>
                </a:lnTo>
                <a:lnTo>
                  <a:pt x="1678" y="217"/>
                </a:lnTo>
                <a:lnTo>
                  <a:pt x="1594" y="217"/>
                </a:lnTo>
                <a:lnTo>
                  <a:pt x="1497" y="217"/>
                </a:lnTo>
                <a:lnTo>
                  <a:pt x="1416" y="217"/>
                </a:lnTo>
                <a:lnTo>
                  <a:pt x="1338" y="217"/>
                </a:lnTo>
                <a:lnTo>
                  <a:pt x="1228" y="217"/>
                </a:lnTo>
                <a:lnTo>
                  <a:pt x="1163" y="217"/>
                </a:lnTo>
                <a:lnTo>
                  <a:pt x="1062" y="217"/>
                </a:lnTo>
                <a:lnTo>
                  <a:pt x="982" y="217"/>
                </a:lnTo>
                <a:lnTo>
                  <a:pt x="858" y="217"/>
                </a:lnTo>
                <a:lnTo>
                  <a:pt x="808" y="217"/>
                </a:lnTo>
                <a:lnTo>
                  <a:pt x="705" y="217"/>
                </a:lnTo>
                <a:lnTo>
                  <a:pt x="633" y="217"/>
                </a:lnTo>
                <a:lnTo>
                  <a:pt x="457" y="217"/>
                </a:lnTo>
                <a:lnTo>
                  <a:pt x="366" y="217"/>
                </a:lnTo>
                <a:lnTo>
                  <a:pt x="165" y="217"/>
                </a:lnTo>
                <a:lnTo>
                  <a:pt x="0" y="207"/>
                </a:lnTo>
              </a:path>
            </a:pathLst>
          </a:custGeom>
          <a:noFill/>
          <a:ln w="17463" cap="rnd">
            <a:solidFill>
              <a:srgbClr val="DD2A1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105"/>
          <p:cNvSpPr>
            <a:spLocks noEditPoints="1"/>
          </p:cNvSpPr>
          <p:nvPr/>
        </p:nvSpPr>
        <p:spPr bwMode="auto">
          <a:xfrm>
            <a:off x="1655020" y="1680707"/>
            <a:ext cx="6245225" cy="179387"/>
          </a:xfrm>
          <a:custGeom>
            <a:avLst/>
            <a:gdLst>
              <a:gd name="T0" fmla="*/ 0 w 17586"/>
              <a:gd name="T1" fmla="*/ 503 h 503"/>
              <a:gd name="T2" fmla="*/ 1759 w 17586"/>
              <a:gd name="T3" fmla="*/ 503 h 503"/>
              <a:gd name="T4" fmla="*/ 3518 w 17586"/>
              <a:gd name="T5" fmla="*/ 503 h 503"/>
              <a:gd name="T6" fmla="*/ 5276 w 17586"/>
              <a:gd name="T7" fmla="*/ 503 h 503"/>
              <a:gd name="T8" fmla="*/ 7034 w 17586"/>
              <a:gd name="T9" fmla="*/ 503 h 503"/>
              <a:gd name="T10" fmla="*/ 8793 w 17586"/>
              <a:gd name="T11" fmla="*/ 503 h 503"/>
              <a:gd name="T12" fmla="*/ 10552 w 17586"/>
              <a:gd name="T13" fmla="*/ 503 h 503"/>
              <a:gd name="T14" fmla="*/ 12311 w 17586"/>
              <a:gd name="T15" fmla="*/ 503 h 503"/>
              <a:gd name="T16" fmla="*/ 14069 w 17586"/>
              <a:gd name="T17" fmla="*/ 503 h 503"/>
              <a:gd name="T18" fmla="*/ 15827 w 17586"/>
              <a:gd name="T19" fmla="*/ 503 h 503"/>
              <a:gd name="T20" fmla="*/ 17586 w 17586"/>
              <a:gd name="T21" fmla="*/ 503 h 503"/>
              <a:gd name="T22" fmla="*/ 352 w 17586"/>
              <a:gd name="T23" fmla="*/ 251 h 503"/>
              <a:gd name="T24" fmla="*/ 703 w 17586"/>
              <a:gd name="T25" fmla="*/ 251 h 503"/>
              <a:gd name="T26" fmla="*/ 1231 w 17586"/>
              <a:gd name="T27" fmla="*/ 251 h 503"/>
              <a:gd name="T28" fmla="*/ 1583 w 17586"/>
              <a:gd name="T29" fmla="*/ 251 h 503"/>
              <a:gd name="T30" fmla="*/ 2110 w 17586"/>
              <a:gd name="T31" fmla="*/ 251 h 503"/>
              <a:gd name="T32" fmla="*/ 2462 w 17586"/>
              <a:gd name="T33" fmla="*/ 251 h 503"/>
              <a:gd name="T34" fmla="*/ 2989 w 17586"/>
              <a:gd name="T35" fmla="*/ 251 h 503"/>
              <a:gd name="T36" fmla="*/ 3342 w 17586"/>
              <a:gd name="T37" fmla="*/ 251 h 503"/>
              <a:gd name="T38" fmla="*/ 3869 w 17586"/>
              <a:gd name="T39" fmla="*/ 251 h 503"/>
              <a:gd name="T40" fmla="*/ 4221 w 17586"/>
              <a:gd name="T41" fmla="*/ 251 h 503"/>
              <a:gd name="T42" fmla="*/ 4748 w 17586"/>
              <a:gd name="T43" fmla="*/ 251 h 503"/>
              <a:gd name="T44" fmla="*/ 5100 w 17586"/>
              <a:gd name="T45" fmla="*/ 251 h 503"/>
              <a:gd name="T46" fmla="*/ 5628 w 17586"/>
              <a:gd name="T47" fmla="*/ 251 h 503"/>
              <a:gd name="T48" fmla="*/ 5980 w 17586"/>
              <a:gd name="T49" fmla="*/ 251 h 503"/>
              <a:gd name="T50" fmla="*/ 6507 w 17586"/>
              <a:gd name="T51" fmla="*/ 251 h 503"/>
              <a:gd name="T52" fmla="*/ 6858 w 17586"/>
              <a:gd name="T53" fmla="*/ 251 h 503"/>
              <a:gd name="T54" fmla="*/ 7386 w 17586"/>
              <a:gd name="T55" fmla="*/ 251 h 503"/>
              <a:gd name="T56" fmla="*/ 7738 w 17586"/>
              <a:gd name="T57" fmla="*/ 251 h 503"/>
              <a:gd name="T58" fmla="*/ 8266 w 17586"/>
              <a:gd name="T59" fmla="*/ 251 h 503"/>
              <a:gd name="T60" fmla="*/ 8617 w 17586"/>
              <a:gd name="T61" fmla="*/ 251 h 503"/>
              <a:gd name="T62" fmla="*/ 9145 w 17586"/>
              <a:gd name="T63" fmla="*/ 251 h 503"/>
              <a:gd name="T64" fmla="*/ 9496 w 17586"/>
              <a:gd name="T65" fmla="*/ 251 h 503"/>
              <a:gd name="T66" fmla="*/ 10024 w 17586"/>
              <a:gd name="T67" fmla="*/ 251 h 503"/>
              <a:gd name="T68" fmla="*/ 10376 w 17586"/>
              <a:gd name="T69" fmla="*/ 251 h 503"/>
              <a:gd name="T70" fmla="*/ 10903 w 17586"/>
              <a:gd name="T71" fmla="*/ 251 h 503"/>
              <a:gd name="T72" fmla="*/ 11255 w 17586"/>
              <a:gd name="T73" fmla="*/ 251 h 503"/>
              <a:gd name="T74" fmla="*/ 11782 w 17586"/>
              <a:gd name="T75" fmla="*/ 251 h 503"/>
              <a:gd name="T76" fmla="*/ 12134 w 17586"/>
              <a:gd name="T77" fmla="*/ 251 h 503"/>
              <a:gd name="T78" fmla="*/ 12662 w 17586"/>
              <a:gd name="T79" fmla="*/ 251 h 503"/>
              <a:gd name="T80" fmla="*/ 13014 w 17586"/>
              <a:gd name="T81" fmla="*/ 251 h 503"/>
              <a:gd name="T82" fmla="*/ 13541 w 17586"/>
              <a:gd name="T83" fmla="*/ 251 h 503"/>
              <a:gd name="T84" fmla="*/ 13893 w 17586"/>
              <a:gd name="T85" fmla="*/ 251 h 503"/>
              <a:gd name="T86" fmla="*/ 14421 w 17586"/>
              <a:gd name="T87" fmla="*/ 251 h 503"/>
              <a:gd name="T88" fmla="*/ 14773 w 17586"/>
              <a:gd name="T89" fmla="*/ 251 h 503"/>
              <a:gd name="T90" fmla="*/ 15300 w 17586"/>
              <a:gd name="T91" fmla="*/ 251 h 503"/>
              <a:gd name="T92" fmla="*/ 15652 w 17586"/>
              <a:gd name="T93" fmla="*/ 251 h 503"/>
              <a:gd name="T94" fmla="*/ 16179 w 17586"/>
              <a:gd name="T95" fmla="*/ 251 h 503"/>
              <a:gd name="T96" fmla="*/ 16531 w 17586"/>
              <a:gd name="T97" fmla="*/ 251 h 503"/>
              <a:gd name="T98" fmla="*/ 17059 w 17586"/>
              <a:gd name="T99" fmla="*/ 251 h 503"/>
              <a:gd name="T100" fmla="*/ 17410 w 17586"/>
              <a:gd name="T101" fmla="*/ 251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86" h="503">
                <a:moveTo>
                  <a:pt x="0" y="0"/>
                </a:moveTo>
                <a:lnTo>
                  <a:pt x="17586" y="0"/>
                </a:lnTo>
                <a:moveTo>
                  <a:pt x="0" y="0"/>
                </a:moveTo>
                <a:lnTo>
                  <a:pt x="0" y="503"/>
                </a:lnTo>
                <a:moveTo>
                  <a:pt x="879" y="0"/>
                </a:moveTo>
                <a:lnTo>
                  <a:pt x="879" y="503"/>
                </a:lnTo>
                <a:moveTo>
                  <a:pt x="1759" y="0"/>
                </a:moveTo>
                <a:lnTo>
                  <a:pt x="1759" y="503"/>
                </a:lnTo>
                <a:moveTo>
                  <a:pt x="2638" y="0"/>
                </a:moveTo>
                <a:lnTo>
                  <a:pt x="2638" y="503"/>
                </a:lnTo>
                <a:moveTo>
                  <a:pt x="3518" y="0"/>
                </a:moveTo>
                <a:lnTo>
                  <a:pt x="3518" y="503"/>
                </a:lnTo>
                <a:moveTo>
                  <a:pt x="4397" y="0"/>
                </a:moveTo>
                <a:lnTo>
                  <a:pt x="4397" y="503"/>
                </a:lnTo>
                <a:moveTo>
                  <a:pt x="5276" y="0"/>
                </a:moveTo>
                <a:lnTo>
                  <a:pt x="5276" y="503"/>
                </a:lnTo>
                <a:moveTo>
                  <a:pt x="6155" y="0"/>
                </a:moveTo>
                <a:lnTo>
                  <a:pt x="6155" y="503"/>
                </a:lnTo>
                <a:moveTo>
                  <a:pt x="7034" y="0"/>
                </a:moveTo>
                <a:lnTo>
                  <a:pt x="7034" y="503"/>
                </a:lnTo>
                <a:moveTo>
                  <a:pt x="7914" y="0"/>
                </a:moveTo>
                <a:lnTo>
                  <a:pt x="7914" y="503"/>
                </a:lnTo>
                <a:moveTo>
                  <a:pt x="8793" y="0"/>
                </a:moveTo>
                <a:lnTo>
                  <a:pt x="8793" y="503"/>
                </a:lnTo>
                <a:moveTo>
                  <a:pt x="9672" y="0"/>
                </a:moveTo>
                <a:lnTo>
                  <a:pt x="9672" y="503"/>
                </a:lnTo>
                <a:moveTo>
                  <a:pt x="10552" y="0"/>
                </a:moveTo>
                <a:lnTo>
                  <a:pt x="10552" y="503"/>
                </a:lnTo>
                <a:moveTo>
                  <a:pt x="11431" y="0"/>
                </a:moveTo>
                <a:lnTo>
                  <a:pt x="11431" y="503"/>
                </a:lnTo>
                <a:moveTo>
                  <a:pt x="12311" y="0"/>
                </a:moveTo>
                <a:lnTo>
                  <a:pt x="12311" y="503"/>
                </a:lnTo>
                <a:moveTo>
                  <a:pt x="13190" y="0"/>
                </a:moveTo>
                <a:lnTo>
                  <a:pt x="13190" y="503"/>
                </a:lnTo>
                <a:moveTo>
                  <a:pt x="14069" y="0"/>
                </a:moveTo>
                <a:lnTo>
                  <a:pt x="14069" y="503"/>
                </a:lnTo>
                <a:moveTo>
                  <a:pt x="14948" y="0"/>
                </a:moveTo>
                <a:lnTo>
                  <a:pt x="14948" y="503"/>
                </a:lnTo>
                <a:moveTo>
                  <a:pt x="15827" y="0"/>
                </a:moveTo>
                <a:lnTo>
                  <a:pt x="15827" y="503"/>
                </a:lnTo>
                <a:moveTo>
                  <a:pt x="16707" y="0"/>
                </a:moveTo>
                <a:lnTo>
                  <a:pt x="16707" y="503"/>
                </a:lnTo>
                <a:moveTo>
                  <a:pt x="17586" y="0"/>
                </a:moveTo>
                <a:lnTo>
                  <a:pt x="17586" y="503"/>
                </a:lnTo>
                <a:moveTo>
                  <a:pt x="176" y="0"/>
                </a:moveTo>
                <a:lnTo>
                  <a:pt x="176" y="251"/>
                </a:lnTo>
                <a:moveTo>
                  <a:pt x="352" y="0"/>
                </a:moveTo>
                <a:lnTo>
                  <a:pt x="352" y="251"/>
                </a:lnTo>
                <a:moveTo>
                  <a:pt x="527" y="0"/>
                </a:moveTo>
                <a:lnTo>
                  <a:pt x="527" y="251"/>
                </a:lnTo>
                <a:moveTo>
                  <a:pt x="703" y="0"/>
                </a:moveTo>
                <a:lnTo>
                  <a:pt x="703" y="251"/>
                </a:lnTo>
                <a:moveTo>
                  <a:pt x="1056" y="0"/>
                </a:moveTo>
                <a:lnTo>
                  <a:pt x="1056" y="251"/>
                </a:lnTo>
                <a:moveTo>
                  <a:pt x="1231" y="0"/>
                </a:moveTo>
                <a:lnTo>
                  <a:pt x="1231" y="251"/>
                </a:lnTo>
                <a:moveTo>
                  <a:pt x="1407" y="0"/>
                </a:moveTo>
                <a:lnTo>
                  <a:pt x="1407" y="251"/>
                </a:lnTo>
                <a:moveTo>
                  <a:pt x="1583" y="0"/>
                </a:moveTo>
                <a:lnTo>
                  <a:pt x="1583" y="251"/>
                </a:lnTo>
                <a:moveTo>
                  <a:pt x="1935" y="0"/>
                </a:moveTo>
                <a:lnTo>
                  <a:pt x="1935" y="251"/>
                </a:lnTo>
                <a:moveTo>
                  <a:pt x="2110" y="0"/>
                </a:moveTo>
                <a:lnTo>
                  <a:pt x="2110" y="251"/>
                </a:lnTo>
                <a:moveTo>
                  <a:pt x="2286" y="0"/>
                </a:moveTo>
                <a:lnTo>
                  <a:pt x="2286" y="251"/>
                </a:lnTo>
                <a:moveTo>
                  <a:pt x="2462" y="0"/>
                </a:moveTo>
                <a:lnTo>
                  <a:pt x="2462" y="251"/>
                </a:lnTo>
                <a:moveTo>
                  <a:pt x="2814" y="0"/>
                </a:moveTo>
                <a:lnTo>
                  <a:pt x="2814" y="251"/>
                </a:lnTo>
                <a:moveTo>
                  <a:pt x="2989" y="0"/>
                </a:moveTo>
                <a:lnTo>
                  <a:pt x="2989" y="251"/>
                </a:lnTo>
                <a:moveTo>
                  <a:pt x="3165" y="0"/>
                </a:moveTo>
                <a:lnTo>
                  <a:pt x="3165" y="251"/>
                </a:lnTo>
                <a:moveTo>
                  <a:pt x="3342" y="0"/>
                </a:moveTo>
                <a:lnTo>
                  <a:pt x="3342" y="251"/>
                </a:lnTo>
                <a:moveTo>
                  <a:pt x="3693" y="0"/>
                </a:moveTo>
                <a:lnTo>
                  <a:pt x="3693" y="251"/>
                </a:lnTo>
                <a:moveTo>
                  <a:pt x="3869" y="0"/>
                </a:moveTo>
                <a:lnTo>
                  <a:pt x="3869" y="251"/>
                </a:lnTo>
                <a:moveTo>
                  <a:pt x="4045" y="0"/>
                </a:moveTo>
                <a:lnTo>
                  <a:pt x="4045" y="251"/>
                </a:lnTo>
                <a:moveTo>
                  <a:pt x="4221" y="0"/>
                </a:moveTo>
                <a:lnTo>
                  <a:pt x="4221" y="251"/>
                </a:lnTo>
                <a:moveTo>
                  <a:pt x="4572" y="0"/>
                </a:moveTo>
                <a:lnTo>
                  <a:pt x="4572" y="251"/>
                </a:lnTo>
                <a:moveTo>
                  <a:pt x="4748" y="0"/>
                </a:moveTo>
                <a:lnTo>
                  <a:pt x="4748" y="251"/>
                </a:lnTo>
                <a:moveTo>
                  <a:pt x="4924" y="0"/>
                </a:moveTo>
                <a:lnTo>
                  <a:pt x="4924" y="251"/>
                </a:lnTo>
                <a:moveTo>
                  <a:pt x="5100" y="0"/>
                </a:moveTo>
                <a:lnTo>
                  <a:pt x="5100" y="251"/>
                </a:lnTo>
                <a:moveTo>
                  <a:pt x="5451" y="0"/>
                </a:moveTo>
                <a:lnTo>
                  <a:pt x="5451" y="251"/>
                </a:lnTo>
                <a:moveTo>
                  <a:pt x="5628" y="0"/>
                </a:moveTo>
                <a:lnTo>
                  <a:pt x="5628" y="251"/>
                </a:lnTo>
                <a:moveTo>
                  <a:pt x="5804" y="0"/>
                </a:moveTo>
                <a:lnTo>
                  <a:pt x="5804" y="251"/>
                </a:lnTo>
                <a:moveTo>
                  <a:pt x="5980" y="0"/>
                </a:moveTo>
                <a:lnTo>
                  <a:pt x="5980" y="251"/>
                </a:lnTo>
                <a:moveTo>
                  <a:pt x="6331" y="0"/>
                </a:moveTo>
                <a:lnTo>
                  <a:pt x="6331" y="251"/>
                </a:lnTo>
                <a:moveTo>
                  <a:pt x="6507" y="0"/>
                </a:moveTo>
                <a:lnTo>
                  <a:pt x="6507" y="251"/>
                </a:lnTo>
                <a:moveTo>
                  <a:pt x="6683" y="0"/>
                </a:moveTo>
                <a:lnTo>
                  <a:pt x="6683" y="251"/>
                </a:lnTo>
                <a:moveTo>
                  <a:pt x="6858" y="0"/>
                </a:moveTo>
                <a:lnTo>
                  <a:pt x="6858" y="251"/>
                </a:lnTo>
                <a:moveTo>
                  <a:pt x="7210" y="0"/>
                </a:moveTo>
                <a:lnTo>
                  <a:pt x="7210" y="251"/>
                </a:lnTo>
                <a:moveTo>
                  <a:pt x="7386" y="0"/>
                </a:moveTo>
                <a:lnTo>
                  <a:pt x="7386" y="251"/>
                </a:lnTo>
                <a:moveTo>
                  <a:pt x="7562" y="0"/>
                </a:moveTo>
                <a:lnTo>
                  <a:pt x="7562" y="251"/>
                </a:lnTo>
                <a:moveTo>
                  <a:pt x="7738" y="0"/>
                </a:moveTo>
                <a:lnTo>
                  <a:pt x="7738" y="251"/>
                </a:lnTo>
                <a:moveTo>
                  <a:pt x="8090" y="0"/>
                </a:moveTo>
                <a:lnTo>
                  <a:pt x="8090" y="251"/>
                </a:lnTo>
                <a:moveTo>
                  <a:pt x="8266" y="0"/>
                </a:moveTo>
                <a:lnTo>
                  <a:pt x="8266" y="251"/>
                </a:lnTo>
                <a:moveTo>
                  <a:pt x="8441" y="0"/>
                </a:moveTo>
                <a:lnTo>
                  <a:pt x="8441" y="251"/>
                </a:lnTo>
                <a:moveTo>
                  <a:pt x="8617" y="0"/>
                </a:moveTo>
                <a:lnTo>
                  <a:pt x="8617" y="251"/>
                </a:lnTo>
                <a:moveTo>
                  <a:pt x="8969" y="0"/>
                </a:moveTo>
                <a:lnTo>
                  <a:pt x="8969" y="251"/>
                </a:lnTo>
                <a:moveTo>
                  <a:pt x="9145" y="0"/>
                </a:moveTo>
                <a:lnTo>
                  <a:pt x="9145" y="251"/>
                </a:lnTo>
                <a:moveTo>
                  <a:pt x="9320" y="0"/>
                </a:moveTo>
                <a:lnTo>
                  <a:pt x="9320" y="251"/>
                </a:lnTo>
                <a:moveTo>
                  <a:pt x="9496" y="0"/>
                </a:moveTo>
                <a:lnTo>
                  <a:pt x="9496" y="251"/>
                </a:lnTo>
                <a:moveTo>
                  <a:pt x="9848" y="0"/>
                </a:moveTo>
                <a:lnTo>
                  <a:pt x="9848" y="251"/>
                </a:lnTo>
                <a:moveTo>
                  <a:pt x="10024" y="0"/>
                </a:moveTo>
                <a:lnTo>
                  <a:pt x="10024" y="251"/>
                </a:lnTo>
                <a:moveTo>
                  <a:pt x="10200" y="0"/>
                </a:moveTo>
                <a:lnTo>
                  <a:pt x="10200" y="251"/>
                </a:lnTo>
                <a:moveTo>
                  <a:pt x="10376" y="0"/>
                </a:moveTo>
                <a:lnTo>
                  <a:pt x="10376" y="251"/>
                </a:lnTo>
                <a:moveTo>
                  <a:pt x="10728" y="0"/>
                </a:moveTo>
                <a:lnTo>
                  <a:pt x="10728" y="251"/>
                </a:lnTo>
                <a:moveTo>
                  <a:pt x="10903" y="0"/>
                </a:moveTo>
                <a:lnTo>
                  <a:pt x="10903" y="251"/>
                </a:lnTo>
                <a:moveTo>
                  <a:pt x="11079" y="0"/>
                </a:moveTo>
                <a:lnTo>
                  <a:pt x="11079" y="251"/>
                </a:lnTo>
                <a:moveTo>
                  <a:pt x="11255" y="0"/>
                </a:moveTo>
                <a:lnTo>
                  <a:pt x="11255" y="251"/>
                </a:lnTo>
                <a:moveTo>
                  <a:pt x="11607" y="0"/>
                </a:moveTo>
                <a:lnTo>
                  <a:pt x="11607" y="251"/>
                </a:lnTo>
                <a:moveTo>
                  <a:pt x="11782" y="0"/>
                </a:moveTo>
                <a:lnTo>
                  <a:pt x="11782" y="251"/>
                </a:lnTo>
                <a:moveTo>
                  <a:pt x="11958" y="0"/>
                </a:moveTo>
                <a:lnTo>
                  <a:pt x="11958" y="251"/>
                </a:lnTo>
                <a:moveTo>
                  <a:pt x="12134" y="0"/>
                </a:moveTo>
                <a:lnTo>
                  <a:pt x="12134" y="251"/>
                </a:lnTo>
                <a:moveTo>
                  <a:pt x="12486" y="0"/>
                </a:moveTo>
                <a:lnTo>
                  <a:pt x="12486" y="251"/>
                </a:lnTo>
                <a:moveTo>
                  <a:pt x="12662" y="0"/>
                </a:moveTo>
                <a:lnTo>
                  <a:pt x="12662" y="251"/>
                </a:lnTo>
                <a:moveTo>
                  <a:pt x="12838" y="0"/>
                </a:moveTo>
                <a:lnTo>
                  <a:pt x="12838" y="251"/>
                </a:lnTo>
                <a:moveTo>
                  <a:pt x="13014" y="0"/>
                </a:moveTo>
                <a:lnTo>
                  <a:pt x="13014" y="251"/>
                </a:lnTo>
                <a:moveTo>
                  <a:pt x="13365" y="0"/>
                </a:moveTo>
                <a:lnTo>
                  <a:pt x="13365" y="251"/>
                </a:lnTo>
                <a:moveTo>
                  <a:pt x="13541" y="0"/>
                </a:moveTo>
                <a:lnTo>
                  <a:pt x="13541" y="251"/>
                </a:lnTo>
                <a:moveTo>
                  <a:pt x="13717" y="0"/>
                </a:moveTo>
                <a:lnTo>
                  <a:pt x="13717" y="251"/>
                </a:lnTo>
                <a:moveTo>
                  <a:pt x="13893" y="0"/>
                </a:moveTo>
                <a:lnTo>
                  <a:pt x="13893" y="251"/>
                </a:lnTo>
                <a:moveTo>
                  <a:pt x="14244" y="0"/>
                </a:moveTo>
                <a:lnTo>
                  <a:pt x="14244" y="251"/>
                </a:lnTo>
                <a:moveTo>
                  <a:pt x="14421" y="0"/>
                </a:moveTo>
                <a:lnTo>
                  <a:pt x="14421" y="251"/>
                </a:lnTo>
                <a:moveTo>
                  <a:pt x="14597" y="0"/>
                </a:moveTo>
                <a:lnTo>
                  <a:pt x="14597" y="251"/>
                </a:lnTo>
                <a:moveTo>
                  <a:pt x="14773" y="0"/>
                </a:moveTo>
                <a:lnTo>
                  <a:pt x="14773" y="251"/>
                </a:lnTo>
                <a:moveTo>
                  <a:pt x="15124" y="0"/>
                </a:moveTo>
                <a:lnTo>
                  <a:pt x="15124" y="251"/>
                </a:lnTo>
                <a:moveTo>
                  <a:pt x="15300" y="0"/>
                </a:moveTo>
                <a:lnTo>
                  <a:pt x="15300" y="251"/>
                </a:lnTo>
                <a:moveTo>
                  <a:pt x="15476" y="0"/>
                </a:moveTo>
                <a:lnTo>
                  <a:pt x="15476" y="251"/>
                </a:lnTo>
                <a:moveTo>
                  <a:pt x="15652" y="0"/>
                </a:moveTo>
                <a:lnTo>
                  <a:pt x="15652" y="251"/>
                </a:lnTo>
                <a:moveTo>
                  <a:pt x="16003" y="0"/>
                </a:moveTo>
                <a:lnTo>
                  <a:pt x="16003" y="251"/>
                </a:lnTo>
                <a:moveTo>
                  <a:pt x="16179" y="0"/>
                </a:moveTo>
                <a:lnTo>
                  <a:pt x="16179" y="251"/>
                </a:lnTo>
                <a:moveTo>
                  <a:pt x="16355" y="0"/>
                </a:moveTo>
                <a:lnTo>
                  <a:pt x="16355" y="251"/>
                </a:lnTo>
                <a:moveTo>
                  <a:pt x="16531" y="0"/>
                </a:moveTo>
                <a:lnTo>
                  <a:pt x="16531" y="251"/>
                </a:lnTo>
                <a:moveTo>
                  <a:pt x="16883" y="0"/>
                </a:moveTo>
                <a:lnTo>
                  <a:pt x="16883" y="251"/>
                </a:lnTo>
                <a:moveTo>
                  <a:pt x="17059" y="0"/>
                </a:moveTo>
                <a:lnTo>
                  <a:pt x="17059" y="251"/>
                </a:lnTo>
                <a:moveTo>
                  <a:pt x="17235" y="0"/>
                </a:moveTo>
                <a:lnTo>
                  <a:pt x="17235" y="251"/>
                </a:lnTo>
                <a:moveTo>
                  <a:pt x="17410" y="0"/>
                </a:moveTo>
                <a:lnTo>
                  <a:pt x="17410" y="251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Freeform 106"/>
          <p:cNvSpPr>
            <a:spLocks noEditPoints="1"/>
          </p:cNvSpPr>
          <p:nvPr/>
        </p:nvSpPr>
        <p:spPr bwMode="auto">
          <a:xfrm>
            <a:off x="2028083" y="5022395"/>
            <a:ext cx="5854700" cy="1062037"/>
          </a:xfrm>
          <a:custGeom>
            <a:avLst/>
            <a:gdLst>
              <a:gd name="T0" fmla="*/ 11502 w 16489"/>
              <a:gd name="T1" fmla="*/ 2565 h 2994"/>
              <a:gd name="T2" fmla="*/ 11403 w 16489"/>
              <a:gd name="T3" fmla="*/ 2131 h 2994"/>
              <a:gd name="T4" fmla="*/ 11123 w 16489"/>
              <a:gd name="T5" fmla="*/ 2447 h 2994"/>
              <a:gd name="T6" fmla="*/ 10766 w 16489"/>
              <a:gd name="T7" fmla="*/ 2886 h 2994"/>
              <a:gd name="T8" fmla="*/ 10615 w 16489"/>
              <a:gd name="T9" fmla="*/ 2442 h 2994"/>
              <a:gd name="T10" fmla="*/ 10276 w 16489"/>
              <a:gd name="T11" fmla="*/ 2553 h 2994"/>
              <a:gd name="T12" fmla="*/ 9851 w 16489"/>
              <a:gd name="T13" fmla="*/ 2740 h 2994"/>
              <a:gd name="T14" fmla="*/ 9661 w 16489"/>
              <a:gd name="T15" fmla="*/ 2159 h 2994"/>
              <a:gd name="T16" fmla="*/ 9442 w 16489"/>
              <a:gd name="T17" fmla="*/ 1954 h 2994"/>
              <a:gd name="T18" fmla="*/ 8924 w 16489"/>
              <a:gd name="T19" fmla="*/ 2272 h 2994"/>
              <a:gd name="T20" fmla="*/ 8806 w 16489"/>
              <a:gd name="T21" fmla="*/ 2321 h 2994"/>
              <a:gd name="T22" fmla="*/ 8637 w 16489"/>
              <a:gd name="T23" fmla="*/ 2856 h 2994"/>
              <a:gd name="T24" fmla="*/ 8443 w 16489"/>
              <a:gd name="T25" fmla="*/ 2575 h 2994"/>
              <a:gd name="T26" fmla="*/ 8192 w 16489"/>
              <a:gd name="T27" fmla="*/ 2428 h 2994"/>
              <a:gd name="T28" fmla="*/ 7818 w 16489"/>
              <a:gd name="T29" fmla="*/ 2994 h 2994"/>
              <a:gd name="T30" fmla="*/ 7567 w 16489"/>
              <a:gd name="T31" fmla="*/ 2886 h 2994"/>
              <a:gd name="T32" fmla="*/ 7280 w 16489"/>
              <a:gd name="T33" fmla="*/ 2994 h 2994"/>
              <a:gd name="T34" fmla="*/ 7139 w 16489"/>
              <a:gd name="T35" fmla="*/ 2994 h 2994"/>
              <a:gd name="T36" fmla="*/ 6787 w 16489"/>
              <a:gd name="T37" fmla="*/ 2718 h 2994"/>
              <a:gd name="T38" fmla="*/ 6011 w 16489"/>
              <a:gd name="T39" fmla="*/ 2994 h 2994"/>
              <a:gd name="T40" fmla="*/ 5470 w 16489"/>
              <a:gd name="T41" fmla="*/ 2994 h 2994"/>
              <a:gd name="T42" fmla="*/ 5337 w 16489"/>
              <a:gd name="T43" fmla="*/ 2994 h 2994"/>
              <a:gd name="T44" fmla="*/ 5128 w 16489"/>
              <a:gd name="T45" fmla="*/ 2994 h 2994"/>
              <a:gd name="T46" fmla="*/ 5060 w 16489"/>
              <a:gd name="T47" fmla="*/ 2994 h 2994"/>
              <a:gd name="T48" fmla="*/ 4613 w 16489"/>
              <a:gd name="T49" fmla="*/ 2797 h 2994"/>
              <a:gd name="T50" fmla="*/ 4530 w 16489"/>
              <a:gd name="T51" fmla="*/ 2994 h 2994"/>
              <a:gd name="T52" fmla="*/ 4256 w 16489"/>
              <a:gd name="T53" fmla="*/ 2597 h 2994"/>
              <a:gd name="T54" fmla="*/ 4224 w 16489"/>
              <a:gd name="T55" fmla="*/ 2994 h 2994"/>
              <a:gd name="T56" fmla="*/ 4198 w 16489"/>
              <a:gd name="T57" fmla="*/ 2994 h 2994"/>
              <a:gd name="T58" fmla="*/ 3882 w 16489"/>
              <a:gd name="T59" fmla="*/ 2994 h 2994"/>
              <a:gd name="T60" fmla="*/ 3547 w 16489"/>
              <a:gd name="T61" fmla="*/ 2994 h 2994"/>
              <a:gd name="T62" fmla="*/ 3479 w 16489"/>
              <a:gd name="T63" fmla="*/ 2994 h 2994"/>
              <a:gd name="T64" fmla="*/ 3152 w 16489"/>
              <a:gd name="T65" fmla="*/ 2994 h 2994"/>
              <a:gd name="T66" fmla="*/ 3102 w 16489"/>
              <a:gd name="T67" fmla="*/ 2994 h 2994"/>
              <a:gd name="T68" fmla="*/ 3019 w 16489"/>
              <a:gd name="T69" fmla="*/ 2994 h 2994"/>
              <a:gd name="T70" fmla="*/ 2846 w 16489"/>
              <a:gd name="T71" fmla="*/ 2994 h 2994"/>
              <a:gd name="T72" fmla="*/ 2768 w 16489"/>
              <a:gd name="T73" fmla="*/ 2994 h 2994"/>
              <a:gd name="T74" fmla="*/ 2612 w 16489"/>
              <a:gd name="T75" fmla="*/ 2994 h 2994"/>
              <a:gd name="T76" fmla="*/ 2389 w 16489"/>
              <a:gd name="T77" fmla="*/ 2994 h 2994"/>
              <a:gd name="T78" fmla="*/ 2031 w 16489"/>
              <a:gd name="T79" fmla="*/ 2994 h 2994"/>
              <a:gd name="T80" fmla="*/ 1986 w 16489"/>
              <a:gd name="T81" fmla="*/ 2994 h 2994"/>
              <a:gd name="T82" fmla="*/ 1765 w 16489"/>
              <a:gd name="T83" fmla="*/ 2994 h 2994"/>
              <a:gd name="T84" fmla="*/ 1483 w 16489"/>
              <a:gd name="T85" fmla="*/ 2994 h 2994"/>
              <a:gd name="T86" fmla="*/ 1360 w 16489"/>
              <a:gd name="T87" fmla="*/ 2994 h 2994"/>
              <a:gd name="T88" fmla="*/ 1054 w 16489"/>
              <a:gd name="T89" fmla="*/ 2994 h 2994"/>
              <a:gd name="T90" fmla="*/ 647 w 16489"/>
              <a:gd name="T91" fmla="*/ 2994 h 2994"/>
              <a:gd name="T92" fmla="*/ 624 w 16489"/>
              <a:gd name="T93" fmla="*/ 2994 h 2994"/>
              <a:gd name="T94" fmla="*/ 606 w 16489"/>
              <a:gd name="T95" fmla="*/ 2994 h 2994"/>
              <a:gd name="T96" fmla="*/ 0 w 16489"/>
              <a:gd name="T97" fmla="*/ 2994 h 2994"/>
              <a:gd name="T98" fmla="*/ 16489 w 16489"/>
              <a:gd name="T99" fmla="*/ 2994 h 2994"/>
              <a:gd name="T100" fmla="*/ 16473 w 16489"/>
              <a:gd name="T101" fmla="*/ 0 h 2994"/>
              <a:gd name="T102" fmla="*/ 16401 w 16489"/>
              <a:gd name="T103" fmla="*/ 1 h 2994"/>
              <a:gd name="T104" fmla="*/ 16394 w 16489"/>
              <a:gd name="T105" fmla="*/ 933 h 2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489" h="2994">
                <a:moveTo>
                  <a:pt x="11502" y="2565"/>
                </a:moveTo>
                <a:lnTo>
                  <a:pt x="11403" y="2131"/>
                </a:lnTo>
                <a:lnTo>
                  <a:pt x="11123" y="2447"/>
                </a:lnTo>
                <a:lnTo>
                  <a:pt x="10766" y="2886"/>
                </a:lnTo>
                <a:lnTo>
                  <a:pt x="10615" y="2442"/>
                </a:lnTo>
                <a:lnTo>
                  <a:pt x="10276" y="2553"/>
                </a:lnTo>
                <a:lnTo>
                  <a:pt x="9851" y="2740"/>
                </a:lnTo>
                <a:lnTo>
                  <a:pt x="9661" y="2159"/>
                </a:lnTo>
                <a:lnTo>
                  <a:pt x="9442" y="1954"/>
                </a:lnTo>
                <a:lnTo>
                  <a:pt x="8924" y="2272"/>
                </a:lnTo>
                <a:lnTo>
                  <a:pt x="8806" y="2321"/>
                </a:lnTo>
                <a:lnTo>
                  <a:pt x="8637" y="2856"/>
                </a:lnTo>
                <a:lnTo>
                  <a:pt x="8443" y="2575"/>
                </a:lnTo>
                <a:lnTo>
                  <a:pt x="8192" y="2428"/>
                </a:lnTo>
                <a:lnTo>
                  <a:pt x="7818" y="2994"/>
                </a:lnTo>
                <a:lnTo>
                  <a:pt x="7567" y="2886"/>
                </a:lnTo>
                <a:lnTo>
                  <a:pt x="7280" y="2994"/>
                </a:lnTo>
                <a:lnTo>
                  <a:pt x="7139" y="2994"/>
                </a:lnTo>
                <a:lnTo>
                  <a:pt x="6787" y="2718"/>
                </a:lnTo>
                <a:lnTo>
                  <a:pt x="6011" y="2994"/>
                </a:lnTo>
                <a:lnTo>
                  <a:pt x="5470" y="2994"/>
                </a:lnTo>
                <a:lnTo>
                  <a:pt x="5337" y="2994"/>
                </a:lnTo>
                <a:lnTo>
                  <a:pt x="5128" y="2994"/>
                </a:lnTo>
                <a:lnTo>
                  <a:pt x="5060" y="2994"/>
                </a:lnTo>
                <a:lnTo>
                  <a:pt x="4613" y="2797"/>
                </a:lnTo>
                <a:lnTo>
                  <a:pt x="4530" y="2994"/>
                </a:lnTo>
                <a:lnTo>
                  <a:pt x="4256" y="2597"/>
                </a:lnTo>
                <a:lnTo>
                  <a:pt x="4224" y="2994"/>
                </a:lnTo>
                <a:lnTo>
                  <a:pt x="4198" y="2994"/>
                </a:lnTo>
                <a:lnTo>
                  <a:pt x="3882" y="2994"/>
                </a:lnTo>
                <a:lnTo>
                  <a:pt x="3547" y="2994"/>
                </a:lnTo>
                <a:lnTo>
                  <a:pt x="3479" y="2994"/>
                </a:lnTo>
                <a:lnTo>
                  <a:pt x="3152" y="2994"/>
                </a:lnTo>
                <a:lnTo>
                  <a:pt x="3102" y="2994"/>
                </a:lnTo>
                <a:lnTo>
                  <a:pt x="3019" y="2994"/>
                </a:lnTo>
                <a:lnTo>
                  <a:pt x="2846" y="2994"/>
                </a:lnTo>
                <a:lnTo>
                  <a:pt x="2768" y="2994"/>
                </a:lnTo>
                <a:lnTo>
                  <a:pt x="2612" y="2994"/>
                </a:lnTo>
                <a:lnTo>
                  <a:pt x="2389" y="2994"/>
                </a:lnTo>
                <a:lnTo>
                  <a:pt x="2031" y="2994"/>
                </a:lnTo>
                <a:lnTo>
                  <a:pt x="1986" y="2994"/>
                </a:lnTo>
                <a:lnTo>
                  <a:pt x="1765" y="2994"/>
                </a:lnTo>
                <a:lnTo>
                  <a:pt x="1483" y="2994"/>
                </a:lnTo>
                <a:lnTo>
                  <a:pt x="1360" y="2994"/>
                </a:lnTo>
                <a:lnTo>
                  <a:pt x="1054" y="2994"/>
                </a:lnTo>
                <a:lnTo>
                  <a:pt x="647" y="2994"/>
                </a:lnTo>
                <a:lnTo>
                  <a:pt x="624" y="2994"/>
                </a:lnTo>
                <a:lnTo>
                  <a:pt x="606" y="2994"/>
                </a:lnTo>
                <a:lnTo>
                  <a:pt x="0" y="2994"/>
                </a:lnTo>
                <a:moveTo>
                  <a:pt x="16489" y="2994"/>
                </a:moveTo>
                <a:lnTo>
                  <a:pt x="16473" y="0"/>
                </a:lnTo>
                <a:lnTo>
                  <a:pt x="16401" y="1"/>
                </a:lnTo>
                <a:lnTo>
                  <a:pt x="16394" y="933"/>
                </a:lnTo>
              </a:path>
            </a:pathLst>
          </a:custGeom>
          <a:noFill/>
          <a:ln w="17463" cap="rnd">
            <a:solidFill>
              <a:srgbClr val="3B2A9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107"/>
          <p:cNvSpPr>
            <a:spLocks noEditPoints="1"/>
          </p:cNvSpPr>
          <p:nvPr/>
        </p:nvSpPr>
        <p:spPr bwMode="auto">
          <a:xfrm>
            <a:off x="1643908" y="6087607"/>
            <a:ext cx="6248400" cy="174625"/>
          </a:xfrm>
          <a:custGeom>
            <a:avLst/>
            <a:gdLst>
              <a:gd name="T0" fmla="*/ 0 w 17594"/>
              <a:gd name="T1" fmla="*/ 494 h 494"/>
              <a:gd name="T2" fmla="*/ 1759 w 17594"/>
              <a:gd name="T3" fmla="*/ 494 h 494"/>
              <a:gd name="T4" fmla="*/ 3519 w 17594"/>
              <a:gd name="T5" fmla="*/ 494 h 494"/>
              <a:gd name="T6" fmla="*/ 5278 w 17594"/>
              <a:gd name="T7" fmla="*/ 494 h 494"/>
              <a:gd name="T8" fmla="*/ 7038 w 17594"/>
              <a:gd name="T9" fmla="*/ 494 h 494"/>
              <a:gd name="T10" fmla="*/ 8797 w 17594"/>
              <a:gd name="T11" fmla="*/ 494 h 494"/>
              <a:gd name="T12" fmla="*/ 10557 w 17594"/>
              <a:gd name="T13" fmla="*/ 494 h 494"/>
              <a:gd name="T14" fmla="*/ 12317 w 17594"/>
              <a:gd name="T15" fmla="*/ 494 h 494"/>
              <a:gd name="T16" fmla="*/ 14076 w 17594"/>
              <a:gd name="T17" fmla="*/ 494 h 494"/>
              <a:gd name="T18" fmla="*/ 15836 w 17594"/>
              <a:gd name="T19" fmla="*/ 494 h 494"/>
              <a:gd name="T20" fmla="*/ 17594 w 17594"/>
              <a:gd name="T21" fmla="*/ 494 h 494"/>
              <a:gd name="T22" fmla="*/ 352 w 17594"/>
              <a:gd name="T23" fmla="*/ 247 h 494"/>
              <a:gd name="T24" fmla="*/ 703 w 17594"/>
              <a:gd name="T25" fmla="*/ 247 h 494"/>
              <a:gd name="T26" fmla="*/ 1231 w 17594"/>
              <a:gd name="T27" fmla="*/ 247 h 494"/>
              <a:gd name="T28" fmla="*/ 1583 w 17594"/>
              <a:gd name="T29" fmla="*/ 247 h 494"/>
              <a:gd name="T30" fmla="*/ 2111 w 17594"/>
              <a:gd name="T31" fmla="*/ 247 h 494"/>
              <a:gd name="T32" fmla="*/ 2463 w 17594"/>
              <a:gd name="T33" fmla="*/ 247 h 494"/>
              <a:gd name="T34" fmla="*/ 2991 w 17594"/>
              <a:gd name="T35" fmla="*/ 247 h 494"/>
              <a:gd name="T36" fmla="*/ 3343 w 17594"/>
              <a:gd name="T37" fmla="*/ 247 h 494"/>
              <a:gd name="T38" fmla="*/ 3871 w 17594"/>
              <a:gd name="T39" fmla="*/ 247 h 494"/>
              <a:gd name="T40" fmla="*/ 4222 w 17594"/>
              <a:gd name="T41" fmla="*/ 247 h 494"/>
              <a:gd name="T42" fmla="*/ 4750 w 17594"/>
              <a:gd name="T43" fmla="*/ 247 h 494"/>
              <a:gd name="T44" fmla="*/ 5102 w 17594"/>
              <a:gd name="T45" fmla="*/ 247 h 494"/>
              <a:gd name="T46" fmla="*/ 5630 w 17594"/>
              <a:gd name="T47" fmla="*/ 247 h 494"/>
              <a:gd name="T48" fmla="*/ 5982 w 17594"/>
              <a:gd name="T49" fmla="*/ 247 h 494"/>
              <a:gd name="T50" fmla="*/ 6510 w 17594"/>
              <a:gd name="T51" fmla="*/ 247 h 494"/>
              <a:gd name="T52" fmla="*/ 6862 w 17594"/>
              <a:gd name="T53" fmla="*/ 247 h 494"/>
              <a:gd name="T54" fmla="*/ 7390 w 17594"/>
              <a:gd name="T55" fmla="*/ 247 h 494"/>
              <a:gd name="T56" fmla="*/ 7741 w 17594"/>
              <a:gd name="T57" fmla="*/ 247 h 494"/>
              <a:gd name="T58" fmla="*/ 8269 w 17594"/>
              <a:gd name="T59" fmla="*/ 247 h 494"/>
              <a:gd name="T60" fmla="*/ 8621 w 17594"/>
              <a:gd name="T61" fmla="*/ 247 h 494"/>
              <a:gd name="T62" fmla="*/ 9149 w 17594"/>
              <a:gd name="T63" fmla="*/ 247 h 494"/>
              <a:gd name="T64" fmla="*/ 9501 w 17594"/>
              <a:gd name="T65" fmla="*/ 247 h 494"/>
              <a:gd name="T66" fmla="*/ 10029 w 17594"/>
              <a:gd name="T67" fmla="*/ 247 h 494"/>
              <a:gd name="T68" fmla="*/ 10381 w 17594"/>
              <a:gd name="T69" fmla="*/ 247 h 494"/>
              <a:gd name="T70" fmla="*/ 10908 w 17594"/>
              <a:gd name="T71" fmla="*/ 247 h 494"/>
              <a:gd name="T72" fmla="*/ 11260 w 17594"/>
              <a:gd name="T73" fmla="*/ 247 h 494"/>
              <a:gd name="T74" fmla="*/ 11788 w 17594"/>
              <a:gd name="T75" fmla="*/ 247 h 494"/>
              <a:gd name="T76" fmla="*/ 12140 w 17594"/>
              <a:gd name="T77" fmla="*/ 247 h 494"/>
              <a:gd name="T78" fmla="*/ 12668 w 17594"/>
              <a:gd name="T79" fmla="*/ 247 h 494"/>
              <a:gd name="T80" fmla="*/ 13020 w 17594"/>
              <a:gd name="T81" fmla="*/ 247 h 494"/>
              <a:gd name="T82" fmla="*/ 13548 w 17594"/>
              <a:gd name="T83" fmla="*/ 247 h 494"/>
              <a:gd name="T84" fmla="*/ 13900 w 17594"/>
              <a:gd name="T85" fmla="*/ 247 h 494"/>
              <a:gd name="T86" fmla="*/ 14427 w 17594"/>
              <a:gd name="T87" fmla="*/ 247 h 494"/>
              <a:gd name="T88" fmla="*/ 14779 w 17594"/>
              <a:gd name="T89" fmla="*/ 247 h 494"/>
              <a:gd name="T90" fmla="*/ 15307 w 17594"/>
              <a:gd name="T91" fmla="*/ 247 h 494"/>
              <a:gd name="T92" fmla="*/ 15660 w 17594"/>
              <a:gd name="T93" fmla="*/ 247 h 494"/>
              <a:gd name="T94" fmla="*/ 16187 w 17594"/>
              <a:gd name="T95" fmla="*/ 247 h 494"/>
              <a:gd name="T96" fmla="*/ 16539 w 17594"/>
              <a:gd name="T97" fmla="*/ 247 h 494"/>
              <a:gd name="T98" fmla="*/ 17067 w 17594"/>
              <a:gd name="T99" fmla="*/ 247 h 494"/>
              <a:gd name="T100" fmla="*/ 17419 w 17594"/>
              <a:gd name="T101" fmla="*/ 247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94" h="494">
                <a:moveTo>
                  <a:pt x="0" y="0"/>
                </a:moveTo>
                <a:lnTo>
                  <a:pt x="17594" y="0"/>
                </a:lnTo>
                <a:moveTo>
                  <a:pt x="0" y="0"/>
                </a:moveTo>
                <a:lnTo>
                  <a:pt x="0" y="494"/>
                </a:lnTo>
                <a:moveTo>
                  <a:pt x="879" y="0"/>
                </a:moveTo>
                <a:lnTo>
                  <a:pt x="879" y="494"/>
                </a:lnTo>
                <a:moveTo>
                  <a:pt x="1759" y="0"/>
                </a:moveTo>
                <a:lnTo>
                  <a:pt x="1759" y="494"/>
                </a:lnTo>
                <a:moveTo>
                  <a:pt x="2639" y="0"/>
                </a:moveTo>
                <a:lnTo>
                  <a:pt x="2639" y="494"/>
                </a:lnTo>
                <a:moveTo>
                  <a:pt x="3519" y="0"/>
                </a:moveTo>
                <a:lnTo>
                  <a:pt x="3519" y="494"/>
                </a:lnTo>
                <a:moveTo>
                  <a:pt x="4398" y="0"/>
                </a:moveTo>
                <a:lnTo>
                  <a:pt x="4398" y="494"/>
                </a:lnTo>
                <a:moveTo>
                  <a:pt x="5278" y="0"/>
                </a:moveTo>
                <a:lnTo>
                  <a:pt x="5278" y="494"/>
                </a:lnTo>
                <a:moveTo>
                  <a:pt x="6158" y="0"/>
                </a:moveTo>
                <a:lnTo>
                  <a:pt x="6158" y="494"/>
                </a:lnTo>
                <a:moveTo>
                  <a:pt x="7038" y="0"/>
                </a:moveTo>
                <a:lnTo>
                  <a:pt x="7038" y="494"/>
                </a:lnTo>
                <a:moveTo>
                  <a:pt x="7917" y="0"/>
                </a:moveTo>
                <a:lnTo>
                  <a:pt x="7917" y="494"/>
                </a:lnTo>
                <a:moveTo>
                  <a:pt x="8797" y="0"/>
                </a:moveTo>
                <a:lnTo>
                  <a:pt x="8797" y="494"/>
                </a:lnTo>
                <a:moveTo>
                  <a:pt x="9677" y="0"/>
                </a:moveTo>
                <a:lnTo>
                  <a:pt x="9677" y="494"/>
                </a:lnTo>
                <a:moveTo>
                  <a:pt x="10557" y="0"/>
                </a:moveTo>
                <a:lnTo>
                  <a:pt x="10557" y="494"/>
                </a:lnTo>
                <a:moveTo>
                  <a:pt x="11436" y="0"/>
                </a:moveTo>
                <a:lnTo>
                  <a:pt x="11436" y="494"/>
                </a:lnTo>
                <a:moveTo>
                  <a:pt x="12317" y="0"/>
                </a:moveTo>
                <a:lnTo>
                  <a:pt x="12317" y="494"/>
                </a:lnTo>
                <a:moveTo>
                  <a:pt x="13196" y="0"/>
                </a:moveTo>
                <a:lnTo>
                  <a:pt x="13196" y="494"/>
                </a:lnTo>
                <a:moveTo>
                  <a:pt x="14076" y="0"/>
                </a:moveTo>
                <a:lnTo>
                  <a:pt x="14076" y="494"/>
                </a:lnTo>
                <a:moveTo>
                  <a:pt x="14955" y="0"/>
                </a:moveTo>
                <a:lnTo>
                  <a:pt x="14955" y="494"/>
                </a:lnTo>
                <a:moveTo>
                  <a:pt x="15836" y="0"/>
                </a:moveTo>
                <a:lnTo>
                  <a:pt x="15836" y="494"/>
                </a:lnTo>
                <a:moveTo>
                  <a:pt x="16715" y="0"/>
                </a:moveTo>
                <a:lnTo>
                  <a:pt x="16715" y="494"/>
                </a:lnTo>
                <a:moveTo>
                  <a:pt x="17594" y="0"/>
                </a:moveTo>
                <a:lnTo>
                  <a:pt x="17594" y="494"/>
                </a:lnTo>
                <a:moveTo>
                  <a:pt x="176" y="0"/>
                </a:moveTo>
                <a:lnTo>
                  <a:pt x="176" y="247"/>
                </a:lnTo>
                <a:moveTo>
                  <a:pt x="352" y="0"/>
                </a:moveTo>
                <a:lnTo>
                  <a:pt x="352" y="247"/>
                </a:lnTo>
                <a:moveTo>
                  <a:pt x="528" y="0"/>
                </a:moveTo>
                <a:lnTo>
                  <a:pt x="528" y="247"/>
                </a:lnTo>
                <a:moveTo>
                  <a:pt x="703" y="0"/>
                </a:moveTo>
                <a:lnTo>
                  <a:pt x="703" y="247"/>
                </a:lnTo>
                <a:moveTo>
                  <a:pt x="1055" y="0"/>
                </a:moveTo>
                <a:lnTo>
                  <a:pt x="1055" y="247"/>
                </a:lnTo>
                <a:moveTo>
                  <a:pt x="1231" y="0"/>
                </a:moveTo>
                <a:lnTo>
                  <a:pt x="1231" y="247"/>
                </a:lnTo>
                <a:moveTo>
                  <a:pt x="1407" y="0"/>
                </a:moveTo>
                <a:lnTo>
                  <a:pt x="1407" y="247"/>
                </a:lnTo>
                <a:moveTo>
                  <a:pt x="1583" y="0"/>
                </a:moveTo>
                <a:lnTo>
                  <a:pt x="1583" y="247"/>
                </a:lnTo>
                <a:moveTo>
                  <a:pt x="1935" y="0"/>
                </a:moveTo>
                <a:lnTo>
                  <a:pt x="1935" y="247"/>
                </a:lnTo>
                <a:moveTo>
                  <a:pt x="2111" y="0"/>
                </a:moveTo>
                <a:lnTo>
                  <a:pt x="2111" y="247"/>
                </a:lnTo>
                <a:moveTo>
                  <a:pt x="2287" y="0"/>
                </a:moveTo>
                <a:lnTo>
                  <a:pt x="2287" y="247"/>
                </a:lnTo>
                <a:moveTo>
                  <a:pt x="2463" y="0"/>
                </a:moveTo>
                <a:lnTo>
                  <a:pt x="2463" y="247"/>
                </a:lnTo>
                <a:moveTo>
                  <a:pt x="2815" y="0"/>
                </a:moveTo>
                <a:lnTo>
                  <a:pt x="2815" y="247"/>
                </a:lnTo>
                <a:moveTo>
                  <a:pt x="2991" y="0"/>
                </a:moveTo>
                <a:lnTo>
                  <a:pt x="2991" y="247"/>
                </a:lnTo>
                <a:moveTo>
                  <a:pt x="3167" y="0"/>
                </a:moveTo>
                <a:lnTo>
                  <a:pt x="3167" y="247"/>
                </a:lnTo>
                <a:moveTo>
                  <a:pt x="3343" y="0"/>
                </a:moveTo>
                <a:lnTo>
                  <a:pt x="3343" y="247"/>
                </a:lnTo>
                <a:moveTo>
                  <a:pt x="3695" y="0"/>
                </a:moveTo>
                <a:lnTo>
                  <a:pt x="3695" y="247"/>
                </a:lnTo>
                <a:moveTo>
                  <a:pt x="3871" y="0"/>
                </a:moveTo>
                <a:lnTo>
                  <a:pt x="3871" y="247"/>
                </a:lnTo>
                <a:moveTo>
                  <a:pt x="4047" y="0"/>
                </a:moveTo>
                <a:lnTo>
                  <a:pt x="4047" y="247"/>
                </a:lnTo>
                <a:moveTo>
                  <a:pt x="4222" y="0"/>
                </a:moveTo>
                <a:lnTo>
                  <a:pt x="4222" y="247"/>
                </a:lnTo>
                <a:moveTo>
                  <a:pt x="4574" y="0"/>
                </a:moveTo>
                <a:lnTo>
                  <a:pt x="4574" y="247"/>
                </a:lnTo>
                <a:moveTo>
                  <a:pt x="4750" y="0"/>
                </a:moveTo>
                <a:lnTo>
                  <a:pt x="4750" y="247"/>
                </a:lnTo>
                <a:moveTo>
                  <a:pt x="4926" y="0"/>
                </a:moveTo>
                <a:lnTo>
                  <a:pt x="4926" y="247"/>
                </a:lnTo>
                <a:moveTo>
                  <a:pt x="5102" y="0"/>
                </a:moveTo>
                <a:lnTo>
                  <a:pt x="5102" y="247"/>
                </a:lnTo>
                <a:moveTo>
                  <a:pt x="5454" y="0"/>
                </a:moveTo>
                <a:lnTo>
                  <a:pt x="5454" y="247"/>
                </a:lnTo>
                <a:moveTo>
                  <a:pt x="5630" y="0"/>
                </a:moveTo>
                <a:lnTo>
                  <a:pt x="5630" y="247"/>
                </a:lnTo>
                <a:moveTo>
                  <a:pt x="5806" y="0"/>
                </a:moveTo>
                <a:lnTo>
                  <a:pt x="5806" y="247"/>
                </a:lnTo>
                <a:moveTo>
                  <a:pt x="5982" y="0"/>
                </a:moveTo>
                <a:lnTo>
                  <a:pt x="5982" y="247"/>
                </a:lnTo>
                <a:moveTo>
                  <a:pt x="6334" y="0"/>
                </a:moveTo>
                <a:lnTo>
                  <a:pt x="6334" y="247"/>
                </a:lnTo>
                <a:moveTo>
                  <a:pt x="6510" y="0"/>
                </a:moveTo>
                <a:lnTo>
                  <a:pt x="6510" y="247"/>
                </a:lnTo>
                <a:moveTo>
                  <a:pt x="6686" y="0"/>
                </a:moveTo>
                <a:lnTo>
                  <a:pt x="6686" y="247"/>
                </a:lnTo>
                <a:moveTo>
                  <a:pt x="6862" y="0"/>
                </a:moveTo>
                <a:lnTo>
                  <a:pt x="6862" y="247"/>
                </a:lnTo>
                <a:moveTo>
                  <a:pt x="7214" y="0"/>
                </a:moveTo>
                <a:lnTo>
                  <a:pt x="7214" y="247"/>
                </a:lnTo>
                <a:moveTo>
                  <a:pt x="7390" y="0"/>
                </a:moveTo>
                <a:lnTo>
                  <a:pt x="7390" y="247"/>
                </a:lnTo>
                <a:moveTo>
                  <a:pt x="7565" y="0"/>
                </a:moveTo>
                <a:lnTo>
                  <a:pt x="7565" y="247"/>
                </a:lnTo>
                <a:moveTo>
                  <a:pt x="7741" y="0"/>
                </a:moveTo>
                <a:lnTo>
                  <a:pt x="7741" y="247"/>
                </a:lnTo>
                <a:moveTo>
                  <a:pt x="8093" y="0"/>
                </a:moveTo>
                <a:lnTo>
                  <a:pt x="8093" y="247"/>
                </a:lnTo>
                <a:moveTo>
                  <a:pt x="8269" y="0"/>
                </a:moveTo>
                <a:lnTo>
                  <a:pt x="8269" y="247"/>
                </a:lnTo>
                <a:moveTo>
                  <a:pt x="8445" y="0"/>
                </a:moveTo>
                <a:lnTo>
                  <a:pt x="8445" y="247"/>
                </a:lnTo>
                <a:moveTo>
                  <a:pt x="8621" y="0"/>
                </a:moveTo>
                <a:lnTo>
                  <a:pt x="8621" y="247"/>
                </a:lnTo>
                <a:moveTo>
                  <a:pt x="8974" y="0"/>
                </a:moveTo>
                <a:lnTo>
                  <a:pt x="8974" y="247"/>
                </a:lnTo>
                <a:moveTo>
                  <a:pt x="9149" y="0"/>
                </a:moveTo>
                <a:lnTo>
                  <a:pt x="9149" y="247"/>
                </a:lnTo>
                <a:moveTo>
                  <a:pt x="9325" y="0"/>
                </a:moveTo>
                <a:lnTo>
                  <a:pt x="9325" y="247"/>
                </a:lnTo>
                <a:moveTo>
                  <a:pt x="9501" y="0"/>
                </a:moveTo>
                <a:lnTo>
                  <a:pt x="9501" y="247"/>
                </a:lnTo>
                <a:moveTo>
                  <a:pt x="9853" y="0"/>
                </a:moveTo>
                <a:lnTo>
                  <a:pt x="9853" y="247"/>
                </a:lnTo>
                <a:moveTo>
                  <a:pt x="10029" y="0"/>
                </a:moveTo>
                <a:lnTo>
                  <a:pt x="10029" y="247"/>
                </a:lnTo>
                <a:moveTo>
                  <a:pt x="10205" y="0"/>
                </a:moveTo>
                <a:lnTo>
                  <a:pt x="10205" y="247"/>
                </a:lnTo>
                <a:moveTo>
                  <a:pt x="10381" y="0"/>
                </a:moveTo>
                <a:lnTo>
                  <a:pt x="10381" y="247"/>
                </a:lnTo>
                <a:moveTo>
                  <a:pt x="10733" y="0"/>
                </a:moveTo>
                <a:lnTo>
                  <a:pt x="10733" y="247"/>
                </a:lnTo>
                <a:moveTo>
                  <a:pt x="10908" y="0"/>
                </a:moveTo>
                <a:lnTo>
                  <a:pt x="10908" y="247"/>
                </a:lnTo>
                <a:moveTo>
                  <a:pt x="11084" y="0"/>
                </a:moveTo>
                <a:lnTo>
                  <a:pt x="11084" y="247"/>
                </a:lnTo>
                <a:moveTo>
                  <a:pt x="11260" y="0"/>
                </a:moveTo>
                <a:lnTo>
                  <a:pt x="11260" y="247"/>
                </a:lnTo>
                <a:moveTo>
                  <a:pt x="11612" y="0"/>
                </a:moveTo>
                <a:lnTo>
                  <a:pt x="11612" y="247"/>
                </a:lnTo>
                <a:moveTo>
                  <a:pt x="11788" y="0"/>
                </a:moveTo>
                <a:lnTo>
                  <a:pt x="11788" y="247"/>
                </a:lnTo>
                <a:moveTo>
                  <a:pt x="11964" y="0"/>
                </a:moveTo>
                <a:lnTo>
                  <a:pt x="11964" y="247"/>
                </a:lnTo>
                <a:moveTo>
                  <a:pt x="12140" y="0"/>
                </a:moveTo>
                <a:lnTo>
                  <a:pt x="12140" y="247"/>
                </a:lnTo>
                <a:moveTo>
                  <a:pt x="12493" y="0"/>
                </a:moveTo>
                <a:lnTo>
                  <a:pt x="12493" y="247"/>
                </a:lnTo>
                <a:moveTo>
                  <a:pt x="12668" y="0"/>
                </a:moveTo>
                <a:lnTo>
                  <a:pt x="12668" y="247"/>
                </a:lnTo>
                <a:moveTo>
                  <a:pt x="12844" y="0"/>
                </a:moveTo>
                <a:lnTo>
                  <a:pt x="12844" y="247"/>
                </a:lnTo>
                <a:moveTo>
                  <a:pt x="13020" y="0"/>
                </a:moveTo>
                <a:lnTo>
                  <a:pt x="13020" y="247"/>
                </a:lnTo>
                <a:moveTo>
                  <a:pt x="13372" y="0"/>
                </a:moveTo>
                <a:lnTo>
                  <a:pt x="13372" y="247"/>
                </a:lnTo>
                <a:moveTo>
                  <a:pt x="13548" y="0"/>
                </a:moveTo>
                <a:lnTo>
                  <a:pt x="13548" y="247"/>
                </a:lnTo>
                <a:moveTo>
                  <a:pt x="13724" y="0"/>
                </a:moveTo>
                <a:lnTo>
                  <a:pt x="13724" y="247"/>
                </a:lnTo>
                <a:moveTo>
                  <a:pt x="13900" y="0"/>
                </a:moveTo>
                <a:lnTo>
                  <a:pt x="13900" y="247"/>
                </a:lnTo>
                <a:moveTo>
                  <a:pt x="14251" y="0"/>
                </a:moveTo>
                <a:lnTo>
                  <a:pt x="14251" y="247"/>
                </a:lnTo>
                <a:moveTo>
                  <a:pt x="14427" y="0"/>
                </a:moveTo>
                <a:lnTo>
                  <a:pt x="14427" y="247"/>
                </a:lnTo>
                <a:moveTo>
                  <a:pt x="14603" y="0"/>
                </a:moveTo>
                <a:lnTo>
                  <a:pt x="14603" y="247"/>
                </a:lnTo>
                <a:moveTo>
                  <a:pt x="14779" y="0"/>
                </a:moveTo>
                <a:lnTo>
                  <a:pt x="14779" y="247"/>
                </a:lnTo>
                <a:moveTo>
                  <a:pt x="15131" y="0"/>
                </a:moveTo>
                <a:lnTo>
                  <a:pt x="15131" y="247"/>
                </a:lnTo>
                <a:moveTo>
                  <a:pt x="15307" y="0"/>
                </a:moveTo>
                <a:lnTo>
                  <a:pt x="15307" y="247"/>
                </a:lnTo>
                <a:moveTo>
                  <a:pt x="15484" y="0"/>
                </a:moveTo>
                <a:lnTo>
                  <a:pt x="15484" y="247"/>
                </a:lnTo>
                <a:moveTo>
                  <a:pt x="15660" y="0"/>
                </a:moveTo>
                <a:lnTo>
                  <a:pt x="15660" y="247"/>
                </a:lnTo>
                <a:moveTo>
                  <a:pt x="16011" y="0"/>
                </a:moveTo>
                <a:lnTo>
                  <a:pt x="16011" y="247"/>
                </a:lnTo>
                <a:moveTo>
                  <a:pt x="16187" y="0"/>
                </a:moveTo>
                <a:lnTo>
                  <a:pt x="16187" y="247"/>
                </a:lnTo>
                <a:moveTo>
                  <a:pt x="16363" y="0"/>
                </a:moveTo>
                <a:lnTo>
                  <a:pt x="16363" y="247"/>
                </a:lnTo>
                <a:moveTo>
                  <a:pt x="16539" y="0"/>
                </a:moveTo>
                <a:lnTo>
                  <a:pt x="16539" y="247"/>
                </a:lnTo>
                <a:moveTo>
                  <a:pt x="16891" y="0"/>
                </a:moveTo>
                <a:lnTo>
                  <a:pt x="16891" y="247"/>
                </a:lnTo>
                <a:moveTo>
                  <a:pt x="17067" y="0"/>
                </a:moveTo>
                <a:lnTo>
                  <a:pt x="17067" y="247"/>
                </a:lnTo>
                <a:moveTo>
                  <a:pt x="17243" y="0"/>
                </a:moveTo>
                <a:lnTo>
                  <a:pt x="17243" y="247"/>
                </a:lnTo>
                <a:moveTo>
                  <a:pt x="17419" y="0"/>
                </a:moveTo>
                <a:lnTo>
                  <a:pt x="17419" y="247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" name="Freeform 187"/>
          <p:cNvSpPr>
            <a:spLocks noEditPoints="1"/>
          </p:cNvSpPr>
          <p:nvPr/>
        </p:nvSpPr>
        <p:spPr bwMode="auto">
          <a:xfrm>
            <a:off x="1650257" y="566282"/>
            <a:ext cx="6224588" cy="177800"/>
          </a:xfrm>
          <a:custGeom>
            <a:avLst/>
            <a:gdLst>
              <a:gd name="T0" fmla="*/ 0 w 17586"/>
              <a:gd name="T1" fmla="*/ 0 h 503"/>
              <a:gd name="T2" fmla="*/ 1759 w 17586"/>
              <a:gd name="T3" fmla="*/ 0 h 503"/>
              <a:gd name="T4" fmla="*/ 3517 w 17586"/>
              <a:gd name="T5" fmla="*/ 0 h 503"/>
              <a:gd name="T6" fmla="*/ 5275 w 17586"/>
              <a:gd name="T7" fmla="*/ 0 h 503"/>
              <a:gd name="T8" fmla="*/ 7034 w 17586"/>
              <a:gd name="T9" fmla="*/ 0 h 503"/>
              <a:gd name="T10" fmla="*/ 8793 w 17586"/>
              <a:gd name="T11" fmla="*/ 0 h 503"/>
              <a:gd name="T12" fmla="*/ 10552 w 17586"/>
              <a:gd name="T13" fmla="*/ 0 h 503"/>
              <a:gd name="T14" fmla="*/ 12310 w 17586"/>
              <a:gd name="T15" fmla="*/ 0 h 503"/>
              <a:gd name="T16" fmla="*/ 14068 w 17586"/>
              <a:gd name="T17" fmla="*/ 0 h 503"/>
              <a:gd name="T18" fmla="*/ 15827 w 17586"/>
              <a:gd name="T19" fmla="*/ 0 h 503"/>
              <a:gd name="T20" fmla="*/ 17586 w 17586"/>
              <a:gd name="T21" fmla="*/ 0 h 503"/>
              <a:gd name="T22" fmla="*/ 351 w 17586"/>
              <a:gd name="T23" fmla="*/ 252 h 503"/>
              <a:gd name="T24" fmla="*/ 703 w 17586"/>
              <a:gd name="T25" fmla="*/ 252 h 503"/>
              <a:gd name="T26" fmla="*/ 1231 w 17586"/>
              <a:gd name="T27" fmla="*/ 252 h 503"/>
              <a:gd name="T28" fmla="*/ 1583 w 17586"/>
              <a:gd name="T29" fmla="*/ 252 h 503"/>
              <a:gd name="T30" fmla="*/ 2110 w 17586"/>
              <a:gd name="T31" fmla="*/ 252 h 503"/>
              <a:gd name="T32" fmla="*/ 2462 w 17586"/>
              <a:gd name="T33" fmla="*/ 252 h 503"/>
              <a:gd name="T34" fmla="*/ 2989 w 17586"/>
              <a:gd name="T35" fmla="*/ 252 h 503"/>
              <a:gd name="T36" fmla="*/ 3342 w 17586"/>
              <a:gd name="T37" fmla="*/ 252 h 503"/>
              <a:gd name="T38" fmla="*/ 3869 w 17586"/>
              <a:gd name="T39" fmla="*/ 252 h 503"/>
              <a:gd name="T40" fmla="*/ 4221 w 17586"/>
              <a:gd name="T41" fmla="*/ 252 h 503"/>
              <a:gd name="T42" fmla="*/ 4748 w 17586"/>
              <a:gd name="T43" fmla="*/ 252 h 503"/>
              <a:gd name="T44" fmla="*/ 5099 w 17586"/>
              <a:gd name="T45" fmla="*/ 252 h 503"/>
              <a:gd name="T46" fmla="*/ 5628 w 17586"/>
              <a:gd name="T47" fmla="*/ 252 h 503"/>
              <a:gd name="T48" fmla="*/ 5979 w 17586"/>
              <a:gd name="T49" fmla="*/ 252 h 503"/>
              <a:gd name="T50" fmla="*/ 6507 w 17586"/>
              <a:gd name="T51" fmla="*/ 252 h 503"/>
              <a:gd name="T52" fmla="*/ 6858 w 17586"/>
              <a:gd name="T53" fmla="*/ 252 h 503"/>
              <a:gd name="T54" fmla="*/ 7386 w 17586"/>
              <a:gd name="T55" fmla="*/ 252 h 503"/>
              <a:gd name="T56" fmla="*/ 7738 w 17586"/>
              <a:gd name="T57" fmla="*/ 252 h 503"/>
              <a:gd name="T58" fmla="*/ 8265 w 17586"/>
              <a:gd name="T59" fmla="*/ 252 h 503"/>
              <a:gd name="T60" fmla="*/ 8617 w 17586"/>
              <a:gd name="T61" fmla="*/ 252 h 503"/>
              <a:gd name="T62" fmla="*/ 9144 w 17586"/>
              <a:gd name="T63" fmla="*/ 252 h 503"/>
              <a:gd name="T64" fmla="*/ 9496 w 17586"/>
              <a:gd name="T65" fmla="*/ 252 h 503"/>
              <a:gd name="T66" fmla="*/ 10024 w 17586"/>
              <a:gd name="T67" fmla="*/ 252 h 503"/>
              <a:gd name="T68" fmla="*/ 10376 w 17586"/>
              <a:gd name="T69" fmla="*/ 252 h 503"/>
              <a:gd name="T70" fmla="*/ 10903 w 17586"/>
              <a:gd name="T71" fmla="*/ 252 h 503"/>
              <a:gd name="T72" fmla="*/ 11255 w 17586"/>
              <a:gd name="T73" fmla="*/ 252 h 503"/>
              <a:gd name="T74" fmla="*/ 11782 w 17586"/>
              <a:gd name="T75" fmla="*/ 252 h 503"/>
              <a:gd name="T76" fmla="*/ 12134 w 17586"/>
              <a:gd name="T77" fmla="*/ 252 h 503"/>
              <a:gd name="T78" fmla="*/ 12662 w 17586"/>
              <a:gd name="T79" fmla="*/ 252 h 503"/>
              <a:gd name="T80" fmla="*/ 13014 w 17586"/>
              <a:gd name="T81" fmla="*/ 252 h 503"/>
              <a:gd name="T82" fmla="*/ 13541 w 17586"/>
              <a:gd name="T83" fmla="*/ 252 h 503"/>
              <a:gd name="T84" fmla="*/ 13893 w 17586"/>
              <a:gd name="T85" fmla="*/ 252 h 503"/>
              <a:gd name="T86" fmla="*/ 14421 w 17586"/>
              <a:gd name="T87" fmla="*/ 252 h 503"/>
              <a:gd name="T88" fmla="*/ 14772 w 17586"/>
              <a:gd name="T89" fmla="*/ 252 h 503"/>
              <a:gd name="T90" fmla="*/ 15300 w 17586"/>
              <a:gd name="T91" fmla="*/ 252 h 503"/>
              <a:gd name="T92" fmla="*/ 15651 w 17586"/>
              <a:gd name="T93" fmla="*/ 252 h 503"/>
              <a:gd name="T94" fmla="*/ 16179 w 17586"/>
              <a:gd name="T95" fmla="*/ 252 h 503"/>
              <a:gd name="T96" fmla="*/ 16530 w 17586"/>
              <a:gd name="T97" fmla="*/ 252 h 503"/>
              <a:gd name="T98" fmla="*/ 17059 w 17586"/>
              <a:gd name="T99" fmla="*/ 252 h 503"/>
              <a:gd name="T100" fmla="*/ 17410 w 17586"/>
              <a:gd name="T101" fmla="*/ 252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86" h="503">
                <a:moveTo>
                  <a:pt x="0" y="503"/>
                </a:moveTo>
                <a:lnTo>
                  <a:pt x="17586" y="503"/>
                </a:lnTo>
                <a:moveTo>
                  <a:pt x="0" y="503"/>
                </a:moveTo>
                <a:lnTo>
                  <a:pt x="0" y="0"/>
                </a:lnTo>
                <a:moveTo>
                  <a:pt x="879" y="503"/>
                </a:moveTo>
                <a:lnTo>
                  <a:pt x="879" y="0"/>
                </a:lnTo>
                <a:moveTo>
                  <a:pt x="1759" y="503"/>
                </a:moveTo>
                <a:lnTo>
                  <a:pt x="1759" y="0"/>
                </a:lnTo>
                <a:moveTo>
                  <a:pt x="2638" y="503"/>
                </a:moveTo>
                <a:lnTo>
                  <a:pt x="2638" y="0"/>
                </a:lnTo>
                <a:moveTo>
                  <a:pt x="3517" y="503"/>
                </a:moveTo>
                <a:lnTo>
                  <a:pt x="3517" y="0"/>
                </a:lnTo>
                <a:moveTo>
                  <a:pt x="4396" y="503"/>
                </a:moveTo>
                <a:lnTo>
                  <a:pt x="4396" y="0"/>
                </a:lnTo>
                <a:moveTo>
                  <a:pt x="5275" y="503"/>
                </a:moveTo>
                <a:lnTo>
                  <a:pt x="5275" y="0"/>
                </a:lnTo>
                <a:moveTo>
                  <a:pt x="6155" y="503"/>
                </a:moveTo>
                <a:lnTo>
                  <a:pt x="6155" y="0"/>
                </a:lnTo>
                <a:moveTo>
                  <a:pt x="7034" y="503"/>
                </a:moveTo>
                <a:lnTo>
                  <a:pt x="7034" y="0"/>
                </a:lnTo>
                <a:moveTo>
                  <a:pt x="7914" y="503"/>
                </a:moveTo>
                <a:lnTo>
                  <a:pt x="7914" y="0"/>
                </a:lnTo>
                <a:moveTo>
                  <a:pt x="8793" y="503"/>
                </a:moveTo>
                <a:lnTo>
                  <a:pt x="8793" y="0"/>
                </a:lnTo>
                <a:moveTo>
                  <a:pt x="9672" y="503"/>
                </a:moveTo>
                <a:lnTo>
                  <a:pt x="9672" y="0"/>
                </a:lnTo>
                <a:moveTo>
                  <a:pt x="10552" y="503"/>
                </a:moveTo>
                <a:lnTo>
                  <a:pt x="10552" y="0"/>
                </a:lnTo>
                <a:moveTo>
                  <a:pt x="11431" y="503"/>
                </a:moveTo>
                <a:lnTo>
                  <a:pt x="11431" y="0"/>
                </a:lnTo>
                <a:moveTo>
                  <a:pt x="12310" y="503"/>
                </a:moveTo>
                <a:lnTo>
                  <a:pt x="12310" y="0"/>
                </a:lnTo>
                <a:moveTo>
                  <a:pt x="13189" y="503"/>
                </a:moveTo>
                <a:lnTo>
                  <a:pt x="13189" y="0"/>
                </a:lnTo>
                <a:moveTo>
                  <a:pt x="14068" y="503"/>
                </a:moveTo>
                <a:lnTo>
                  <a:pt x="14068" y="0"/>
                </a:lnTo>
                <a:moveTo>
                  <a:pt x="14948" y="503"/>
                </a:moveTo>
                <a:lnTo>
                  <a:pt x="14948" y="0"/>
                </a:lnTo>
                <a:moveTo>
                  <a:pt x="15827" y="503"/>
                </a:moveTo>
                <a:lnTo>
                  <a:pt x="15827" y="0"/>
                </a:lnTo>
                <a:moveTo>
                  <a:pt x="16707" y="503"/>
                </a:moveTo>
                <a:lnTo>
                  <a:pt x="16707" y="0"/>
                </a:lnTo>
                <a:moveTo>
                  <a:pt x="17586" y="503"/>
                </a:moveTo>
                <a:lnTo>
                  <a:pt x="17586" y="0"/>
                </a:lnTo>
                <a:moveTo>
                  <a:pt x="176" y="503"/>
                </a:moveTo>
                <a:lnTo>
                  <a:pt x="176" y="252"/>
                </a:lnTo>
                <a:moveTo>
                  <a:pt x="351" y="503"/>
                </a:moveTo>
                <a:lnTo>
                  <a:pt x="351" y="252"/>
                </a:lnTo>
                <a:moveTo>
                  <a:pt x="527" y="503"/>
                </a:moveTo>
                <a:lnTo>
                  <a:pt x="527" y="252"/>
                </a:lnTo>
                <a:moveTo>
                  <a:pt x="703" y="503"/>
                </a:moveTo>
                <a:lnTo>
                  <a:pt x="703" y="252"/>
                </a:lnTo>
                <a:moveTo>
                  <a:pt x="1055" y="503"/>
                </a:moveTo>
                <a:lnTo>
                  <a:pt x="1055" y="252"/>
                </a:lnTo>
                <a:moveTo>
                  <a:pt x="1231" y="503"/>
                </a:moveTo>
                <a:lnTo>
                  <a:pt x="1231" y="252"/>
                </a:lnTo>
                <a:moveTo>
                  <a:pt x="1407" y="503"/>
                </a:moveTo>
                <a:lnTo>
                  <a:pt x="1407" y="252"/>
                </a:lnTo>
                <a:moveTo>
                  <a:pt x="1583" y="503"/>
                </a:moveTo>
                <a:lnTo>
                  <a:pt x="1583" y="252"/>
                </a:lnTo>
                <a:moveTo>
                  <a:pt x="1934" y="503"/>
                </a:moveTo>
                <a:lnTo>
                  <a:pt x="1934" y="252"/>
                </a:lnTo>
                <a:moveTo>
                  <a:pt x="2110" y="503"/>
                </a:moveTo>
                <a:lnTo>
                  <a:pt x="2110" y="252"/>
                </a:lnTo>
                <a:moveTo>
                  <a:pt x="2286" y="503"/>
                </a:moveTo>
                <a:lnTo>
                  <a:pt x="2286" y="252"/>
                </a:lnTo>
                <a:moveTo>
                  <a:pt x="2462" y="503"/>
                </a:moveTo>
                <a:lnTo>
                  <a:pt x="2462" y="252"/>
                </a:lnTo>
                <a:moveTo>
                  <a:pt x="2813" y="503"/>
                </a:moveTo>
                <a:lnTo>
                  <a:pt x="2813" y="252"/>
                </a:lnTo>
                <a:moveTo>
                  <a:pt x="2989" y="503"/>
                </a:moveTo>
                <a:lnTo>
                  <a:pt x="2989" y="252"/>
                </a:lnTo>
                <a:moveTo>
                  <a:pt x="3165" y="503"/>
                </a:moveTo>
                <a:lnTo>
                  <a:pt x="3165" y="252"/>
                </a:lnTo>
                <a:moveTo>
                  <a:pt x="3342" y="503"/>
                </a:moveTo>
                <a:lnTo>
                  <a:pt x="3342" y="252"/>
                </a:lnTo>
                <a:moveTo>
                  <a:pt x="3693" y="503"/>
                </a:moveTo>
                <a:lnTo>
                  <a:pt x="3693" y="252"/>
                </a:lnTo>
                <a:moveTo>
                  <a:pt x="3869" y="503"/>
                </a:moveTo>
                <a:lnTo>
                  <a:pt x="3869" y="252"/>
                </a:lnTo>
                <a:moveTo>
                  <a:pt x="4045" y="503"/>
                </a:moveTo>
                <a:lnTo>
                  <a:pt x="4045" y="252"/>
                </a:lnTo>
                <a:moveTo>
                  <a:pt x="4221" y="503"/>
                </a:moveTo>
                <a:lnTo>
                  <a:pt x="4221" y="252"/>
                </a:lnTo>
                <a:moveTo>
                  <a:pt x="4572" y="503"/>
                </a:moveTo>
                <a:lnTo>
                  <a:pt x="4572" y="252"/>
                </a:lnTo>
                <a:moveTo>
                  <a:pt x="4748" y="503"/>
                </a:moveTo>
                <a:lnTo>
                  <a:pt x="4748" y="252"/>
                </a:lnTo>
                <a:moveTo>
                  <a:pt x="4924" y="503"/>
                </a:moveTo>
                <a:lnTo>
                  <a:pt x="4924" y="252"/>
                </a:lnTo>
                <a:moveTo>
                  <a:pt x="5099" y="503"/>
                </a:moveTo>
                <a:lnTo>
                  <a:pt x="5099" y="252"/>
                </a:lnTo>
                <a:moveTo>
                  <a:pt x="5451" y="503"/>
                </a:moveTo>
                <a:lnTo>
                  <a:pt x="5451" y="252"/>
                </a:lnTo>
                <a:moveTo>
                  <a:pt x="5628" y="503"/>
                </a:moveTo>
                <a:lnTo>
                  <a:pt x="5628" y="252"/>
                </a:lnTo>
                <a:moveTo>
                  <a:pt x="5804" y="503"/>
                </a:moveTo>
                <a:lnTo>
                  <a:pt x="5804" y="252"/>
                </a:lnTo>
                <a:moveTo>
                  <a:pt x="5979" y="503"/>
                </a:moveTo>
                <a:lnTo>
                  <a:pt x="5979" y="252"/>
                </a:lnTo>
                <a:moveTo>
                  <a:pt x="6331" y="503"/>
                </a:moveTo>
                <a:lnTo>
                  <a:pt x="6331" y="252"/>
                </a:lnTo>
                <a:moveTo>
                  <a:pt x="6507" y="503"/>
                </a:moveTo>
                <a:lnTo>
                  <a:pt x="6507" y="252"/>
                </a:lnTo>
                <a:moveTo>
                  <a:pt x="6682" y="503"/>
                </a:moveTo>
                <a:lnTo>
                  <a:pt x="6682" y="252"/>
                </a:lnTo>
                <a:moveTo>
                  <a:pt x="6858" y="503"/>
                </a:moveTo>
                <a:lnTo>
                  <a:pt x="6858" y="252"/>
                </a:lnTo>
                <a:moveTo>
                  <a:pt x="7210" y="503"/>
                </a:moveTo>
                <a:lnTo>
                  <a:pt x="7210" y="252"/>
                </a:lnTo>
                <a:moveTo>
                  <a:pt x="7386" y="503"/>
                </a:moveTo>
                <a:lnTo>
                  <a:pt x="7386" y="252"/>
                </a:lnTo>
                <a:moveTo>
                  <a:pt x="7561" y="503"/>
                </a:moveTo>
                <a:lnTo>
                  <a:pt x="7561" y="252"/>
                </a:lnTo>
                <a:moveTo>
                  <a:pt x="7738" y="503"/>
                </a:moveTo>
                <a:lnTo>
                  <a:pt x="7738" y="252"/>
                </a:lnTo>
                <a:moveTo>
                  <a:pt x="8090" y="503"/>
                </a:moveTo>
                <a:lnTo>
                  <a:pt x="8090" y="252"/>
                </a:lnTo>
                <a:moveTo>
                  <a:pt x="8265" y="503"/>
                </a:moveTo>
                <a:lnTo>
                  <a:pt x="8265" y="252"/>
                </a:lnTo>
                <a:moveTo>
                  <a:pt x="8441" y="503"/>
                </a:moveTo>
                <a:lnTo>
                  <a:pt x="8441" y="252"/>
                </a:lnTo>
                <a:moveTo>
                  <a:pt x="8617" y="503"/>
                </a:moveTo>
                <a:lnTo>
                  <a:pt x="8617" y="252"/>
                </a:lnTo>
                <a:moveTo>
                  <a:pt x="8969" y="503"/>
                </a:moveTo>
                <a:lnTo>
                  <a:pt x="8969" y="252"/>
                </a:lnTo>
                <a:moveTo>
                  <a:pt x="9144" y="503"/>
                </a:moveTo>
                <a:lnTo>
                  <a:pt x="9144" y="252"/>
                </a:lnTo>
                <a:moveTo>
                  <a:pt x="9320" y="503"/>
                </a:moveTo>
                <a:lnTo>
                  <a:pt x="9320" y="252"/>
                </a:lnTo>
                <a:moveTo>
                  <a:pt x="9496" y="503"/>
                </a:moveTo>
                <a:lnTo>
                  <a:pt x="9496" y="252"/>
                </a:lnTo>
                <a:moveTo>
                  <a:pt x="9848" y="503"/>
                </a:moveTo>
                <a:lnTo>
                  <a:pt x="9848" y="252"/>
                </a:lnTo>
                <a:moveTo>
                  <a:pt x="10024" y="503"/>
                </a:moveTo>
                <a:lnTo>
                  <a:pt x="10024" y="252"/>
                </a:lnTo>
                <a:moveTo>
                  <a:pt x="10200" y="503"/>
                </a:moveTo>
                <a:lnTo>
                  <a:pt x="10200" y="252"/>
                </a:lnTo>
                <a:moveTo>
                  <a:pt x="10376" y="503"/>
                </a:moveTo>
                <a:lnTo>
                  <a:pt x="10376" y="252"/>
                </a:lnTo>
                <a:moveTo>
                  <a:pt x="10727" y="503"/>
                </a:moveTo>
                <a:lnTo>
                  <a:pt x="10727" y="252"/>
                </a:lnTo>
                <a:moveTo>
                  <a:pt x="10903" y="503"/>
                </a:moveTo>
                <a:lnTo>
                  <a:pt x="10903" y="252"/>
                </a:lnTo>
                <a:moveTo>
                  <a:pt x="11079" y="503"/>
                </a:moveTo>
                <a:lnTo>
                  <a:pt x="11079" y="252"/>
                </a:lnTo>
                <a:moveTo>
                  <a:pt x="11255" y="503"/>
                </a:moveTo>
                <a:lnTo>
                  <a:pt x="11255" y="252"/>
                </a:lnTo>
                <a:moveTo>
                  <a:pt x="11606" y="503"/>
                </a:moveTo>
                <a:lnTo>
                  <a:pt x="11606" y="252"/>
                </a:lnTo>
                <a:moveTo>
                  <a:pt x="11782" y="503"/>
                </a:moveTo>
                <a:lnTo>
                  <a:pt x="11782" y="252"/>
                </a:lnTo>
                <a:moveTo>
                  <a:pt x="11958" y="503"/>
                </a:moveTo>
                <a:lnTo>
                  <a:pt x="11958" y="252"/>
                </a:lnTo>
                <a:moveTo>
                  <a:pt x="12134" y="503"/>
                </a:moveTo>
                <a:lnTo>
                  <a:pt x="12134" y="252"/>
                </a:lnTo>
                <a:moveTo>
                  <a:pt x="12486" y="503"/>
                </a:moveTo>
                <a:lnTo>
                  <a:pt x="12486" y="252"/>
                </a:lnTo>
                <a:moveTo>
                  <a:pt x="12662" y="503"/>
                </a:moveTo>
                <a:lnTo>
                  <a:pt x="12662" y="252"/>
                </a:lnTo>
                <a:moveTo>
                  <a:pt x="12838" y="503"/>
                </a:moveTo>
                <a:lnTo>
                  <a:pt x="12838" y="252"/>
                </a:lnTo>
                <a:moveTo>
                  <a:pt x="13014" y="503"/>
                </a:moveTo>
                <a:lnTo>
                  <a:pt x="13014" y="252"/>
                </a:lnTo>
                <a:moveTo>
                  <a:pt x="13365" y="503"/>
                </a:moveTo>
                <a:lnTo>
                  <a:pt x="13365" y="252"/>
                </a:lnTo>
                <a:moveTo>
                  <a:pt x="13541" y="503"/>
                </a:moveTo>
                <a:lnTo>
                  <a:pt x="13541" y="252"/>
                </a:lnTo>
                <a:moveTo>
                  <a:pt x="13717" y="503"/>
                </a:moveTo>
                <a:lnTo>
                  <a:pt x="13717" y="252"/>
                </a:lnTo>
                <a:moveTo>
                  <a:pt x="13893" y="503"/>
                </a:moveTo>
                <a:lnTo>
                  <a:pt x="13893" y="252"/>
                </a:lnTo>
                <a:moveTo>
                  <a:pt x="14244" y="503"/>
                </a:moveTo>
                <a:lnTo>
                  <a:pt x="14244" y="252"/>
                </a:lnTo>
                <a:moveTo>
                  <a:pt x="14421" y="503"/>
                </a:moveTo>
                <a:lnTo>
                  <a:pt x="14421" y="252"/>
                </a:lnTo>
                <a:moveTo>
                  <a:pt x="14597" y="503"/>
                </a:moveTo>
                <a:lnTo>
                  <a:pt x="14597" y="252"/>
                </a:lnTo>
                <a:moveTo>
                  <a:pt x="14772" y="503"/>
                </a:moveTo>
                <a:lnTo>
                  <a:pt x="14772" y="252"/>
                </a:lnTo>
                <a:moveTo>
                  <a:pt x="15124" y="503"/>
                </a:moveTo>
                <a:lnTo>
                  <a:pt x="15124" y="252"/>
                </a:lnTo>
                <a:moveTo>
                  <a:pt x="15300" y="503"/>
                </a:moveTo>
                <a:lnTo>
                  <a:pt x="15300" y="252"/>
                </a:lnTo>
                <a:moveTo>
                  <a:pt x="15476" y="503"/>
                </a:moveTo>
                <a:lnTo>
                  <a:pt x="15476" y="252"/>
                </a:lnTo>
                <a:moveTo>
                  <a:pt x="15651" y="503"/>
                </a:moveTo>
                <a:lnTo>
                  <a:pt x="15651" y="252"/>
                </a:lnTo>
                <a:moveTo>
                  <a:pt x="16003" y="503"/>
                </a:moveTo>
                <a:lnTo>
                  <a:pt x="16003" y="252"/>
                </a:lnTo>
                <a:moveTo>
                  <a:pt x="16179" y="503"/>
                </a:moveTo>
                <a:lnTo>
                  <a:pt x="16179" y="252"/>
                </a:lnTo>
                <a:moveTo>
                  <a:pt x="16355" y="503"/>
                </a:moveTo>
                <a:lnTo>
                  <a:pt x="16355" y="252"/>
                </a:lnTo>
                <a:moveTo>
                  <a:pt x="16530" y="503"/>
                </a:moveTo>
                <a:lnTo>
                  <a:pt x="16530" y="252"/>
                </a:lnTo>
                <a:moveTo>
                  <a:pt x="16883" y="503"/>
                </a:moveTo>
                <a:lnTo>
                  <a:pt x="16883" y="252"/>
                </a:lnTo>
                <a:moveTo>
                  <a:pt x="17059" y="503"/>
                </a:moveTo>
                <a:lnTo>
                  <a:pt x="17059" y="252"/>
                </a:lnTo>
                <a:moveTo>
                  <a:pt x="17234" y="503"/>
                </a:moveTo>
                <a:lnTo>
                  <a:pt x="17234" y="252"/>
                </a:lnTo>
                <a:moveTo>
                  <a:pt x="17410" y="503"/>
                </a:moveTo>
                <a:lnTo>
                  <a:pt x="17410" y="25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" name="Rectangle 188"/>
          <p:cNvSpPr>
            <a:spLocks noChangeArrowheads="1"/>
          </p:cNvSpPr>
          <p:nvPr/>
        </p:nvSpPr>
        <p:spPr bwMode="auto">
          <a:xfrm>
            <a:off x="1570882" y="342445"/>
            <a:ext cx="27463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3" name="Rectangle 189"/>
          <p:cNvSpPr>
            <a:spLocks noChangeArrowheads="1"/>
          </p:cNvSpPr>
          <p:nvPr/>
        </p:nvSpPr>
        <p:spPr bwMode="auto">
          <a:xfrm>
            <a:off x="1570882" y="6355895"/>
            <a:ext cx="27463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Rectangle 190"/>
          <p:cNvSpPr>
            <a:spLocks noChangeArrowheads="1"/>
          </p:cNvSpPr>
          <p:nvPr/>
        </p:nvSpPr>
        <p:spPr bwMode="auto">
          <a:xfrm>
            <a:off x="2231282" y="342445"/>
            <a:ext cx="174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9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Rectangle 191"/>
          <p:cNvSpPr>
            <a:spLocks noChangeArrowheads="1"/>
          </p:cNvSpPr>
          <p:nvPr/>
        </p:nvSpPr>
        <p:spPr bwMode="auto">
          <a:xfrm>
            <a:off x="2231282" y="6355895"/>
            <a:ext cx="174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9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Rectangle 192"/>
          <p:cNvSpPr>
            <a:spLocks noChangeArrowheads="1"/>
          </p:cNvSpPr>
          <p:nvPr/>
        </p:nvSpPr>
        <p:spPr bwMode="auto">
          <a:xfrm>
            <a:off x="2856757" y="342445"/>
            <a:ext cx="174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Rectangle 193"/>
          <p:cNvSpPr>
            <a:spLocks noChangeArrowheads="1"/>
          </p:cNvSpPr>
          <p:nvPr/>
        </p:nvSpPr>
        <p:spPr bwMode="auto">
          <a:xfrm>
            <a:off x="2856757" y="6355895"/>
            <a:ext cx="174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Rectangle 194"/>
          <p:cNvSpPr>
            <a:spLocks noChangeArrowheads="1"/>
          </p:cNvSpPr>
          <p:nvPr/>
        </p:nvSpPr>
        <p:spPr bwMode="auto">
          <a:xfrm>
            <a:off x="3467945" y="342445"/>
            <a:ext cx="174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7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Rectangle 195"/>
          <p:cNvSpPr>
            <a:spLocks noChangeArrowheads="1"/>
          </p:cNvSpPr>
          <p:nvPr/>
        </p:nvSpPr>
        <p:spPr bwMode="auto">
          <a:xfrm>
            <a:off x="3467945" y="6355895"/>
            <a:ext cx="174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7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0" name="Rectangle 196"/>
          <p:cNvSpPr>
            <a:spLocks noChangeArrowheads="1"/>
          </p:cNvSpPr>
          <p:nvPr/>
        </p:nvSpPr>
        <p:spPr bwMode="auto">
          <a:xfrm>
            <a:off x="4091832" y="342445"/>
            <a:ext cx="174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Rectangle 197"/>
          <p:cNvSpPr>
            <a:spLocks noChangeArrowheads="1"/>
          </p:cNvSpPr>
          <p:nvPr/>
        </p:nvSpPr>
        <p:spPr bwMode="auto">
          <a:xfrm>
            <a:off x="4091832" y="6355895"/>
            <a:ext cx="174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2" name="Rectangle 198"/>
          <p:cNvSpPr>
            <a:spLocks noChangeArrowheads="1"/>
          </p:cNvSpPr>
          <p:nvPr/>
        </p:nvSpPr>
        <p:spPr bwMode="auto">
          <a:xfrm>
            <a:off x="4715720" y="342445"/>
            <a:ext cx="174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3" name="Rectangle 199"/>
          <p:cNvSpPr>
            <a:spLocks noChangeArrowheads="1"/>
          </p:cNvSpPr>
          <p:nvPr/>
        </p:nvSpPr>
        <p:spPr bwMode="auto">
          <a:xfrm>
            <a:off x="4715720" y="6355895"/>
            <a:ext cx="174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" name="Rectangle 200"/>
          <p:cNvSpPr>
            <a:spLocks noChangeArrowheads="1"/>
          </p:cNvSpPr>
          <p:nvPr/>
        </p:nvSpPr>
        <p:spPr bwMode="auto">
          <a:xfrm>
            <a:off x="5339607" y="342445"/>
            <a:ext cx="174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" name="Rectangle 201"/>
          <p:cNvSpPr>
            <a:spLocks noChangeArrowheads="1"/>
          </p:cNvSpPr>
          <p:nvPr/>
        </p:nvSpPr>
        <p:spPr bwMode="auto">
          <a:xfrm>
            <a:off x="5339607" y="6355895"/>
            <a:ext cx="174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Rectangle 202"/>
          <p:cNvSpPr>
            <a:spLocks noChangeArrowheads="1"/>
          </p:cNvSpPr>
          <p:nvPr/>
        </p:nvSpPr>
        <p:spPr bwMode="auto">
          <a:xfrm>
            <a:off x="5963495" y="342445"/>
            <a:ext cx="174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" name="Rectangle 203"/>
          <p:cNvSpPr>
            <a:spLocks noChangeArrowheads="1"/>
          </p:cNvSpPr>
          <p:nvPr/>
        </p:nvSpPr>
        <p:spPr bwMode="auto">
          <a:xfrm>
            <a:off x="5963495" y="6355895"/>
            <a:ext cx="174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Rectangle 204"/>
          <p:cNvSpPr>
            <a:spLocks noChangeArrowheads="1"/>
          </p:cNvSpPr>
          <p:nvPr/>
        </p:nvSpPr>
        <p:spPr bwMode="auto">
          <a:xfrm>
            <a:off x="6574682" y="342445"/>
            <a:ext cx="174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Rectangle 205"/>
          <p:cNvSpPr>
            <a:spLocks noChangeArrowheads="1"/>
          </p:cNvSpPr>
          <p:nvPr/>
        </p:nvSpPr>
        <p:spPr bwMode="auto">
          <a:xfrm>
            <a:off x="6574682" y="6355895"/>
            <a:ext cx="174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0" name="Rectangle 206"/>
          <p:cNvSpPr>
            <a:spLocks noChangeArrowheads="1"/>
          </p:cNvSpPr>
          <p:nvPr/>
        </p:nvSpPr>
        <p:spPr bwMode="auto">
          <a:xfrm>
            <a:off x="7200157" y="342445"/>
            <a:ext cx="174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1" name="Rectangle 207"/>
          <p:cNvSpPr>
            <a:spLocks noChangeArrowheads="1"/>
          </p:cNvSpPr>
          <p:nvPr/>
        </p:nvSpPr>
        <p:spPr bwMode="auto">
          <a:xfrm>
            <a:off x="7200157" y="6355895"/>
            <a:ext cx="174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Rectangle 208"/>
          <p:cNvSpPr>
            <a:spLocks noChangeArrowheads="1"/>
          </p:cNvSpPr>
          <p:nvPr/>
        </p:nvSpPr>
        <p:spPr bwMode="auto">
          <a:xfrm>
            <a:off x="7824045" y="342445"/>
            <a:ext cx="174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3" name="Rectangle 209"/>
          <p:cNvSpPr>
            <a:spLocks noChangeArrowheads="1"/>
          </p:cNvSpPr>
          <p:nvPr/>
        </p:nvSpPr>
        <p:spPr bwMode="auto">
          <a:xfrm>
            <a:off x="7824045" y="6355895"/>
            <a:ext cx="174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" name="Rectangle 211"/>
          <p:cNvSpPr>
            <a:spLocks noChangeArrowheads="1"/>
          </p:cNvSpPr>
          <p:nvPr/>
        </p:nvSpPr>
        <p:spPr bwMode="auto">
          <a:xfrm>
            <a:off x="4441082" y="6525344"/>
            <a:ext cx="6957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000000"/>
                </a:solidFill>
              </a:rPr>
              <a:t>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ge [Ma]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" name="Freeform 212"/>
          <p:cNvSpPr>
            <a:spLocks noEditPoints="1"/>
          </p:cNvSpPr>
          <p:nvPr/>
        </p:nvSpPr>
        <p:spPr bwMode="auto">
          <a:xfrm>
            <a:off x="1472457" y="809170"/>
            <a:ext cx="177800" cy="889000"/>
          </a:xfrm>
          <a:custGeom>
            <a:avLst/>
            <a:gdLst>
              <a:gd name="T0" fmla="*/ 502 w 502"/>
              <a:gd name="T1" fmla="*/ 2512 h 2512"/>
              <a:gd name="T2" fmla="*/ 502 w 502"/>
              <a:gd name="T3" fmla="*/ 0 h 2512"/>
              <a:gd name="T4" fmla="*/ 502 w 502"/>
              <a:gd name="T5" fmla="*/ 2512 h 2512"/>
              <a:gd name="T6" fmla="*/ 0 w 502"/>
              <a:gd name="T7" fmla="*/ 2512 h 2512"/>
              <a:gd name="T8" fmla="*/ 502 w 502"/>
              <a:gd name="T9" fmla="*/ 1884 h 2512"/>
              <a:gd name="T10" fmla="*/ 0 w 502"/>
              <a:gd name="T11" fmla="*/ 1884 h 2512"/>
              <a:gd name="T12" fmla="*/ 502 w 502"/>
              <a:gd name="T13" fmla="*/ 1257 h 2512"/>
              <a:gd name="T14" fmla="*/ 0 w 502"/>
              <a:gd name="T15" fmla="*/ 1257 h 2512"/>
              <a:gd name="T16" fmla="*/ 502 w 502"/>
              <a:gd name="T17" fmla="*/ 629 h 2512"/>
              <a:gd name="T18" fmla="*/ 0 w 502"/>
              <a:gd name="T19" fmla="*/ 629 h 2512"/>
              <a:gd name="T20" fmla="*/ 502 w 502"/>
              <a:gd name="T21" fmla="*/ 0 h 2512"/>
              <a:gd name="T22" fmla="*/ 0 w 502"/>
              <a:gd name="T23" fmla="*/ 0 h 2512"/>
              <a:gd name="T24" fmla="*/ 502 w 502"/>
              <a:gd name="T25" fmla="*/ 2198 h 2512"/>
              <a:gd name="T26" fmla="*/ 251 w 502"/>
              <a:gd name="T27" fmla="*/ 2198 h 2512"/>
              <a:gd name="T28" fmla="*/ 502 w 502"/>
              <a:gd name="T29" fmla="*/ 1570 h 2512"/>
              <a:gd name="T30" fmla="*/ 251 w 502"/>
              <a:gd name="T31" fmla="*/ 1570 h 2512"/>
              <a:gd name="T32" fmla="*/ 502 w 502"/>
              <a:gd name="T33" fmla="*/ 942 h 2512"/>
              <a:gd name="T34" fmla="*/ 251 w 502"/>
              <a:gd name="T35" fmla="*/ 942 h 2512"/>
              <a:gd name="T36" fmla="*/ 502 w 502"/>
              <a:gd name="T37" fmla="*/ 314 h 2512"/>
              <a:gd name="T38" fmla="*/ 251 w 502"/>
              <a:gd name="T39" fmla="*/ 314 h 2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02" h="2512">
                <a:moveTo>
                  <a:pt x="502" y="2512"/>
                </a:moveTo>
                <a:lnTo>
                  <a:pt x="502" y="0"/>
                </a:lnTo>
                <a:moveTo>
                  <a:pt x="502" y="2512"/>
                </a:moveTo>
                <a:lnTo>
                  <a:pt x="0" y="2512"/>
                </a:lnTo>
                <a:moveTo>
                  <a:pt x="502" y="1884"/>
                </a:moveTo>
                <a:lnTo>
                  <a:pt x="0" y="1884"/>
                </a:lnTo>
                <a:moveTo>
                  <a:pt x="502" y="1257"/>
                </a:moveTo>
                <a:lnTo>
                  <a:pt x="0" y="1257"/>
                </a:lnTo>
                <a:moveTo>
                  <a:pt x="502" y="629"/>
                </a:moveTo>
                <a:lnTo>
                  <a:pt x="0" y="629"/>
                </a:lnTo>
                <a:moveTo>
                  <a:pt x="502" y="0"/>
                </a:moveTo>
                <a:lnTo>
                  <a:pt x="0" y="0"/>
                </a:lnTo>
                <a:moveTo>
                  <a:pt x="502" y="2198"/>
                </a:moveTo>
                <a:lnTo>
                  <a:pt x="251" y="2198"/>
                </a:lnTo>
                <a:moveTo>
                  <a:pt x="502" y="1570"/>
                </a:moveTo>
                <a:lnTo>
                  <a:pt x="251" y="1570"/>
                </a:lnTo>
                <a:moveTo>
                  <a:pt x="502" y="942"/>
                </a:moveTo>
                <a:lnTo>
                  <a:pt x="251" y="942"/>
                </a:lnTo>
                <a:moveTo>
                  <a:pt x="502" y="314"/>
                </a:moveTo>
                <a:lnTo>
                  <a:pt x="251" y="31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" name="Rectangle 213"/>
          <p:cNvSpPr>
            <a:spLocks noChangeArrowheads="1"/>
          </p:cNvSpPr>
          <p:nvPr/>
        </p:nvSpPr>
        <p:spPr bwMode="auto">
          <a:xfrm>
            <a:off x="1296245" y="1590220"/>
            <a:ext cx="174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8" name="Rectangle 214"/>
          <p:cNvSpPr>
            <a:spLocks noChangeArrowheads="1"/>
          </p:cNvSpPr>
          <p:nvPr/>
        </p:nvSpPr>
        <p:spPr bwMode="auto">
          <a:xfrm>
            <a:off x="1296245" y="1140957"/>
            <a:ext cx="174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9" name="Rectangle 215"/>
          <p:cNvSpPr>
            <a:spLocks noChangeArrowheads="1"/>
          </p:cNvSpPr>
          <p:nvPr/>
        </p:nvSpPr>
        <p:spPr bwMode="auto">
          <a:xfrm>
            <a:off x="1296245" y="704395"/>
            <a:ext cx="174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0" name="Rectangle 216"/>
          <p:cNvSpPr>
            <a:spLocks noChangeArrowheads="1"/>
          </p:cNvSpPr>
          <p:nvPr/>
        </p:nvSpPr>
        <p:spPr bwMode="auto">
          <a:xfrm rot="16200000">
            <a:off x="686364" y="1094354"/>
            <a:ext cx="7870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[% pollen]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1" name="Freeform 217"/>
          <p:cNvSpPr>
            <a:spLocks noEditPoints="1"/>
          </p:cNvSpPr>
          <p:nvPr/>
        </p:nvSpPr>
        <p:spPr bwMode="auto">
          <a:xfrm>
            <a:off x="1650257" y="4609645"/>
            <a:ext cx="6224588" cy="177800"/>
          </a:xfrm>
          <a:custGeom>
            <a:avLst/>
            <a:gdLst>
              <a:gd name="T0" fmla="*/ 0 w 17586"/>
              <a:gd name="T1" fmla="*/ 503 h 503"/>
              <a:gd name="T2" fmla="*/ 1759 w 17586"/>
              <a:gd name="T3" fmla="*/ 503 h 503"/>
              <a:gd name="T4" fmla="*/ 3517 w 17586"/>
              <a:gd name="T5" fmla="*/ 503 h 503"/>
              <a:gd name="T6" fmla="*/ 5275 w 17586"/>
              <a:gd name="T7" fmla="*/ 503 h 503"/>
              <a:gd name="T8" fmla="*/ 7034 w 17586"/>
              <a:gd name="T9" fmla="*/ 503 h 503"/>
              <a:gd name="T10" fmla="*/ 8793 w 17586"/>
              <a:gd name="T11" fmla="*/ 503 h 503"/>
              <a:gd name="T12" fmla="*/ 10552 w 17586"/>
              <a:gd name="T13" fmla="*/ 503 h 503"/>
              <a:gd name="T14" fmla="*/ 12310 w 17586"/>
              <a:gd name="T15" fmla="*/ 503 h 503"/>
              <a:gd name="T16" fmla="*/ 14068 w 17586"/>
              <a:gd name="T17" fmla="*/ 503 h 503"/>
              <a:gd name="T18" fmla="*/ 15827 w 17586"/>
              <a:gd name="T19" fmla="*/ 503 h 503"/>
              <a:gd name="T20" fmla="*/ 17586 w 17586"/>
              <a:gd name="T21" fmla="*/ 503 h 503"/>
              <a:gd name="T22" fmla="*/ 351 w 17586"/>
              <a:gd name="T23" fmla="*/ 251 h 503"/>
              <a:gd name="T24" fmla="*/ 703 w 17586"/>
              <a:gd name="T25" fmla="*/ 251 h 503"/>
              <a:gd name="T26" fmla="*/ 1231 w 17586"/>
              <a:gd name="T27" fmla="*/ 251 h 503"/>
              <a:gd name="T28" fmla="*/ 1583 w 17586"/>
              <a:gd name="T29" fmla="*/ 251 h 503"/>
              <a:gd name="T30" fmla="*/ 2110 w 17586"/>
              <a:gd name="T31" fmla="*/ 251 h 503"/>
              <a:gd name="T32" fmla="*/ 2462 w 17586"/>
              <a:gd name="T33" fmla="*/ 251 h 503"/>
              <a:gd name="T34" fmla="*/ 2989 w 17586"/>
              <a:gd name="T35" fmla="*/ 251 h 503"/>
              <a:gd name="T36" fmla="*/ 3342 w 17586"/>
              <a:gd name="T37" fmla="*/ 251 h 503"/>
              <a:gd name="T38" fmla="*/ 3869 w 17586"/>
              <a:gd name="T39" fmla="*/ 251 h 503"/>
              <a:gd name="T40" fmla="*/ 4221 w 17586"/>
              <a:gd name="T41" fmla="*/ 251 h 503"/>
              <a:gd name="T42" fmla="*/ 4748 w 17586"/>
              <a:gd name="T43" fmla="*/ 251 h 503"/>
              <a:gd name="T44" fmla="*/ 5099 w 17586"/>
              <a:gd name="T45" fmla="*/ 251 h 503"/>
              <a:gd name="T46" fmla="*/ 5628 w 17586"/>
              <a:gd name="T47" fmla="*/ 251 h 503"/>
              <a:gd name="T48" fmla="*/ 5979 w 17586"/>
              <a:gd name="T49" fmla="*/ 251 h 503"/>
              <a:gd name="T50" fmla="*/ 6507 w 17586"/>
              <a:gd name="T51" fmla="*/ 251 h 503"/>
              <a:gd name="T52" fmla="*/ 6858 w 17586"/>
              <a:gd name="T53" fmla="*/ 251 h 503"/>
              <a:gd name="T54" fmla="*/ 7386 w 17586"/>
              <a:gd name="T55" fmla="*/ 251 h 503"/>
              <a:gd name="T56" fmla="*/ 7738 w 17586"/>
              <a:gd name="T57" fmla="*/ 251 h 503"/>
              <a:gd name="T58" fmla="*/ 8265 w 17586"/>
              <a:gd name="T59" fmla="*/ 251 h 503"/>
              <a:gd name="T60" fmla="*/ 8617 w 17586"/>
              <a:gd name="T61" fmla="*/ 251 h 503"/>
              <a:gd name="T62" fmla="*/ 9144 w 17586"/>
              <a:gd name="T63" fmla="*/ 251 h 503"/>
              <a:gd name="T64" fmla="*/ 9496 w 17586"/>
              <a:gd name="T65" fmla="*/ 251 h 503"/>
              <a:gd name="T66" fmla="*/ 10024 w 17586"/>
              <a:gd name="T67" fmla="*/ 251 h 503"/>
              <a:gd name="T68" fmla="*/ 10376 w 17586"/>
              <a:gd name="T69" fmla="*/ 251 h 503"/>
              <a:gd name="T70" fmla="*/ 10903 w 17586"/>
              <a:gd name="T71" fmla="*/ 251 h 503"/>
              <a:gd name="T72" fmla="*/ 11255 w 17586"/>
              <a:gd name="T73" fmla="*/ 251 h 503"/>
              <a:gd name="T74" fmla="*/ 11782 w 17586"/>
              <a:gd name="T75" fmla="*/ 251 h 503"/>
              <a:gd name="T76" fmla="*/ 12134 w 17586"/>
              <a:gd name="T77" fmla="*/ 251 h 503"/>
              <a:gd name="T78" fmla="*/ 12662 w 17586"/>
              <a:gd name="T79" fmla="*/ 251 h 503"/>
              <a:gd name="T80" fmla="*/ 13014 w 17586"/>
              <a:gd name="T81" fmla="*/ 251 h 503"/>
              <a:gd name="T82" fmla="*/ 13541 w 17586"/>
              <a:gd name="T83" fmla="*/ 251 h 503"/>
              <a:gd name="T84" fmla="*/ 13893 w 17586"/>
              <a:gd name="T85" fmla="*/ 251 h 503"/>
              <a:gd name="T86" fmla="*/ 14421 w 17586"/>
              <a:gd name="T87" fmla="*/ 251 h 503"/>
              <a:gd name="T88" fmla="*/ 14772 w 17586"/>
              <a:gd name="T89" fmla="*/ 251 h 503"/>
              <a:gd name="T90" fmla="*/ 15300 w 17586"/>
              <a:gd name="T91" fmla="*/ 251 h 503"/>
              <a:gd name="T92" fmla="*/ 15651 w 17586"/>
              <a:gd name="T93" fmla="*/ 251 h 503"/>
              <a:gd name="T94" fmla="*/ 16179 w 17586"/>
              <a:gd name="T95" fmla="*/ 251 h 503"/>
              <a:gd name="T96" fmla="*/ 16530 w 17586"/>
              <a:gd name="T97" fmla="*/ 251 h 503"/>
              <a:gd name="T98" fmla="*/ 17059 w 17586"/>
              <a:gd name="T99" fmla="*/ 251 h 503"/>
              <a:gd name="T100" fmla="*/ 17410 w 17586"/>
              <a:gd name="T101" fmla="*/ 251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86" h="503">
                <a:moveTo>
                  <a:pt x="0" y="0"/>
                </a:moveTo>
                <a:lnTo>
                  <a:pt x="17586" y="0"/>
                </a:lnTo>
                <a:moveTo>
                  <a:pt x="0" y="0"/>
                </a:moveTo>
                <a:lnTo>
                  <a:pt x="0" y="503"/>
                </a:lnTo>
                <a:moveTo>
                  <a:pt x="879" y="0"/>
                </a:moveTo>
                <a:lnTo>
                  <a:pt x="879" y="503"/>
                </a:lnTo>
                <a:moveTo>
                  <a:pt x="1759" y="0"/>
                </a:moveTo>
                <a:lnTo>
                  <a:pt x="1759" y="503"/>
                </a:lnTo>
                <a:moveTo>
                  <a:pt x="2638" y="0"/>
                </a:moveTo>
                <a:lnTo>
                  <a:pt x="2638" y="503"/>
                </a:lnTo>
                <a:moveTo>
                  <a:pt x="3517" y="0"/>
                </a:moveTo>
                <a:lnTo>
                  <a:pt x="3517" y="503"/>
                </a:lnTo>
                <a:moveTo>
                  <a:pt x="4396" y="0"/>
                </a:moveTo>
                <a:lnTo>
                  <a:pt x="4396" y="503"/>
                </a:lnTo>
                <a:moveTo>
                  <a:pt x="5275" y="0"/>
                </a:moveTo>
                <a:lnTo>
                  <a:pt x="5275" y="503"/>
                </a:lnTo>
                <a:moveTo>
                  <a:pt x="6155" y="0"/>
                </a:moveTo>
                <a:lnTo>
                  <a:pt x="6155" y="503"/>
                </a:lnTo>
                <a:moveTo>
                  <a:pt x="7034" y="0"/>
                </a:moveTo>
                <a:lnTo>
                  <a:pt x="7034" y="503"/>
                </a:lnTo>
                <a:moveTo>
                  <a:pt x="7914" y="0"/>
                </a:moveTo>
                <a:lnTo>
                  <a:pt x="7914" y="503"/>
                </a:lnTo>
                <a:moveTo>
                  <a:pt x="8793" y="0"/>
                </a:moveTo>
                <a:lnTo>
                  <a:pt x="8793" y="503"/>
                </a:lnTo>
                <a:moveTo>
                  <a:pt x="9672" y="0"/>
                </a:moveTo>
                <a:lnTo>
                  <a:pt x="9672" y="503"/>
                </a:lnTo>
                <a:moveTo>
                  <a:pt x="10552" y="0"/>
                </a:moveTo>
                <a:lnTo>
                  <a:pt x="10552" y="503"/>
                </a:lnTo>
                <a:moveTo>
                  <a:pt x="11431" y="0"/>
                </a:moveTo>
                <a:lnTo>
                  <a:pt x="11431" y="503"/>
                </a:lnTo>
                <a:moveTo>
                  <a:pt x="12310" y="0"/>
                </a:moveTo>
                <a:lnTo>
                  <a:pt x="12310" y="503"/>
                </a:lnTo>
                <a:moveTo>
                  <a:pt x="13189" y="0"/>
                </a:moveTo>
                <a:lnTo>
                  <a:pt x="13189" y="503"/>
                </a:lnTo>
                <a:moveTo>
                  <a:pt x="14068" y="0"/>
                </a:moveTo>
                <a:lnTo>
                  <a:pt x="14068" y="503"/>
                </a:lnTo>
                <a:moveTo>
                  <a:pt x="14948" y="0"/>
                </a:moveTo>
                <a:lnTo>
                  <a:pt x="14948" y="503"/>
                </a:lnTo>
                <a:moveTo>
                  <a:pt x="15827" y="0"/>
                </a:moveTo>
                <a:lnTo>
                  <a:pt x="15827" y="503"/>
                </a:lnTo>
                <a:moveTo>
                  <a:pt x="16707" y="0"/>
                </a:moveTo>
                <a:lnTo>
                  <a:pt x="16707" y="503"/>
                </a:lnTo>
                <a:moveTo>
                  <a:pt x="17586" y="0"/>
                </a:moveTo>
                <a:lnTo>
                  <a:pt x="17586" y="503"/>
                </a:lnTo>
                <a:moveTo>
                  <a:pt x="176" y="0"/>
                </a:moveTo>
                <a:lnTo>
                  <a:pt x="176" y="251"/>
                </a:lnTo>
                <a:moveTo>
                  <a:pt x="351" y="0"/>
                </a:moveTo>
                <a:lnTo>
                  <a:pt x="351" y="251"/>
                </a:lnTo>
                <a:moveTo>
                  <a:pt x="527" y="0"/>
                </a:moveTo>
                <a:lnTo>
                  <a:pt x="527" y="251"/>
                </a:lnTo>
                <a:moveTo>
                  <a:pt x="703" y="0"/>
                </a:moveTo>
                <a:lnTo>
                  <a:pt x="703" y="251"/>
                </a:lnTo>
                <a:moveTo>
                  <a:pt x="1055" y="0"/>
                </a:moveTo>
                <a:lnTo>
                  <a:pt x="1055" y="251"/>
                </a:lnTo>
                <a:moveTo>
                  <a:pt x="1231" y="0"/>
                </a:moveTo>
                <a:lnTo>
                  <a:pt x="1231" y="251"/>
                </a:lnTo>
                <a:moveTo>
                  <a:pt x="1407" y="0"/>
                </a:moveTo>
                <a:lnTo>
                  <a:pt x="1407" y="251"/>
                </a:lnTo>
                <a:moveTo>
                  <a:pt x="1583" y="0"/>
                </a:moveTo>
                <a:lnTo>
                  <a:pt x="1583" y="251"/>
                </a:lnTo>
                <a:moveTo>
                  <a:pt x="1934" y="0"/>
                </a:moveTo>
                <a:lnTo>
                  <a:pt x="1934" y="251"/>
                </a:lnTo>
                <a:moveTo>
                  <a:pt x="2110" y="0"/>
                </a:moveTo>
                <a:lnTo>
                  <a:pt x="2110" y="251"/>
                </a:lnTo>
                <a:moveTo>
                  <a:pt x="2286" y="0"/>
                </a:moveTo>
                <a:lnTo>
                  <a:pt x="2286" y="251"/>
                </a:lnTo>
                <a:moveTo>
                  <a:pt x="2462" y="0"/>
                </a:moveTo>
                <a:lnTo>
                  <a:pt x="2462" y="251"/>
                </a:lnTo>
                <a:moveTo>
                  <a:pt x="2813" y="0"/>
                </a:moveTo>
                <a:lnTo>
                  <a:pt x="2813" y="251"/>
                </a:lnTo>
                <a:moveTo>
                  <a:pt x="2989" y="0"/>
                </a:moveTo>
                <a:lnTo>
                  <a:pt x="2989" y="251"/>
                </a:lnTo>
                <a:moveTo>
                  <a:pt x="3165" y="0"/>
                </a:moveTo>
                <a:lnTo>
                  <a:pt x="3165" y="251"/>
                </a:lnTo>
                <a:moveTo>
                  <a:pt x="3342" y="0"/>
                </a:moveTo>
                <a:lnTo>
                  <a:pt x="3342" y="251"/>
                </a:lnTo>
                <a:moveTo>
                  <a:pt x="3693" y="0"/>
                </a:moveTo>
                <a:lnTo>
                  <a:pt x="3693" y="251"/>
                </a:lnTo>
                <a:moveTo>
                  <a:pt x="3869" y="0"/>
                </a:moveTo>
                <a:lnTo>
                  <a:pt x="3869" y="251"/>
                </a:lnTo>
                <a:moveTo>
                  <a:pt x="4045" y="0"/>
                </a:moveTo>
                <a:lnTo>
                  <a:pt x="4045" y="251"/>
                </a:lnTo>
                <a:moveTo>
                  <a:pt x="4221" y="0"/>
                </a:moveTo>
                <a:lnTo>
                  <a:pt x="4221" y="251"/>
                </a:lnTo>
                <a:moveTo>
                  <a:pt x="4572" y="0"/>
                </a:moveTo>
                <a:lnTo>
                  <a:pt x="4572" y="251"/>
                </a:lnTo>
                <a:moveTo>
                  <a:pt x="4748" y="0"/>
                </a:moveTo>
                <a:lnTo>
                  <a:pt x="4748" y="251"/>
                </a:lnTo>
                <a:moveTo>
                  <a:pt x="4924" y="0"/>
                </a:moveTo>
                <a:lnTo>
                  <a:pt x="4924" y="251"/>
                </a:lnTo>
                <a:moveTo>
                  <a:pt x="5099" y="0"/>
                </a:moveTo>
                <a:lnTo>
                  <a:pt x="5099" y="251"/>
                </a:lnTo>
                <a:moveTo>
                  <a:pt x="5451" y="0"/>
                </a:moveTo>
                <a:lnTo>
                  <a:pt x="5451" y="251"/>
                </a:lnTo>
                <a:moveTo>
                  <a:pt x="5628" y="0"/>
                </a:moveTo>
                <a:lnTo>
                  <a:pt x="5628" y="251"/>
                </a:lnTo>
                <a:moveTo>
                  <a:pt x="5804" y="0"/>
                </a:moveTo>
                <a:lnTo>
                  <a:pt x="5804" y="251"/>
                </a:lnTo>
                <a:moveTo>
                  <a:pt x="5979" y="0"/>
                </a:moveTo>
                <a:lnTo>
                  <a:pt x="5979" y="251"/>
                </a:lnTo>
                <a:moveTo>
                  <a:pt x="6331" y="0"/>
                </a:moveTo>
                <a:lnTo>
                  <a:pt x="6331" y="251"/>
                </a:lnTo>
                <a:moveTo>
                  <a:pt x="6507" y="0"/>
                </a:moveTo>
                <a:lnTo>
                  <a:pt x="6507" y="251"/>
                </a:lnTo>
                <a:moveTo>
                  <a:pt x="6682" y="0"/>
                </a:moveTo>
                <a:lnTo>
                  <a:pt x="6682" y="251"/>
                </a:lnTo>
                <a:moveTo>
                  <a:pt x="6858" y="0"/>
                </a:moveTo>
                <a:lnTo>
                  <a:pt x="6858" y="251"/>
                </a:lnTo>
                <a:moveTo>
                  <a:pt x="7210" y="0"/>
                </a:moveTo>
                <a:lnTo>
                  <a:pt x="7210" y="251"/>
                </a:lnTo>
                <a:moveTo>
                  <a:pt x="7386" y="0"/>
                </a:moveTo>
                <a:lnTo>
                  <a:pt x="7386" y="251"/>
                </a:lnTo>
                <a:moveTo>
                  <a:pt x="7561" y="0"/>
                </a:moveTo>
                <a:lnTo>
                  <a:pt x="7561" y="251"/>
                </a:lnTo>
                <a:moveTo>
                  <a:pt x="7738" y="0"/>
                </a:moveTo>
                <a:lnTo>
                  <a:pt x="7738" y="251"/>
                </a:lnTo>
                <a:moveTo>
                  <a:pt x="8090" y="0"/>
                </a:moveTo>
                <a:lnTo>
                  <a:pt x="8090" y="251"/>
                </a:lnTo>
                <a:moveTo>
                  <a:pt x="8265" y="0"/>
                </a:moveTo>
                <a:lnTo>
                  <a:pt x="8265" y="251"/>
                </a:lnTo>
                <a:moveTo>
                  <a:pt x="8441" y="0"/>
                </a:moveTo>
                <a:lnTo>
                  <a:pt x="8441" y="251"/>
                </a:lnTo>
                <a:moveTo>
                  <a:pt x="8617" y="0"/>
                </a:moveTo>
                <a:lnTo>
                  <a:pt x="8617" y="251"/>
                </a:lnTo>
                <a:moveTo>
                  <a:pt x="8969" y="0"/>
                </a:moveTo>
                <a:lnTo>
                  <a:pt x="8969" y="251"/>
                </a:lnTo>
                <a:moveTo>
                  <a:pt x="9144" y="0"/>
                </a:moveTo>
                <a:lnTo>
                  <a:pt x="9144" y="251"/>
                </a:lnTo>
                <a:moveTo>
                  <a:pt x="9320" y="0"/>
                </a:moveTo>
                <a:lnTo>
                  <a:pt x="9320" y="251"/>
                </a:lnTo>
                <a:moveTo>
                  <a:pt x="9496" y="0"/>
                </a:moveTo>
                <a:lnTo>
                  <a:pt x="9496" y="251"/>
                </a:lnTo>
                <a:moveTo>
                  <a:pt x="9848" y="0"/>
                </a:moveTo>
                <a:lnTo>
                  <a:pt x="9848" y="251"/>
                </a:lnTo>
                <a:moveTo>
                  <a:pt x="10024" y="0"/>
                </a:moveTo>
                <a:lnTo>
                  <a:pt x="10024" y="251"/>
                </a:lnTo>
                <a:moveTo>
                  <a:pt x="10200" y="0"/>
                </a:moveTo>
                <a:lnTo>
                  <a:pt x="10200" y="251"/>
                </a:lnTo>
                <a:moveTo>
                  <a:pt x="10376" y="0"/>
                </a:moveTo>
                <a:lnTo>
                  <a:pt x="10376" y="251"/>
                </a:lnTo>
                <a:moveTo>
                  <a:pt x="10727" y="0"/>
                </a:moveTo>
                <a:lnTo>
                  <a:pt x="10727" y="251"/>
                </a:lnTo>
                <a:moveTo>
                  <a:pt x="10903" y="0"/>
                </a:moveTo>
                <a:lnTo>
                  <a:pt x="10903" y="251"/>
                </a:lnTo>
                <a:moveTo>
                  <a:pt x="11079" y="0"/>
                </a:moveTo>
                <a:lnTo>
                  <a:pt x="11079" y="251"/>
                </a:lnTo>
                <a:moveTo>
                  <a:pt x="11255" y="0"/>
                </a:moveTo>
                <a:lnTo>
                  <a:pt x="11255" y="251"/>
                </a:lnTo>
                <a:moveTo>
                  <a:pt x="11606" y="0"/>
                </a:moveTo>
                <a:lnTo>
                  <a:pt x="11606" y="251"/>
                </a:lnTo>
                <a:moveTo>
                  <a:pt x="11782" y="0"/>
                </a:moveTo>
                <a:lnTo>
                  <a:pt x="11782" y="251"/>
                </a:lnTo>
                <a:moveTo>
                  <a:pt x="11958" y="0"/>
                </a:moveTo>
                <a:lnTo>
                  <a:pt x="11958" y="251"/>
                </a:lnTo>
                <a:moveTo>
                  <a:pt x="12134" y="0"/>
                </a:moveTo>
                <a:lnTo>
                  <a:pt x="12134" y="251"/>
                </a:lnTo>
                <a:moveTo>
                  <a:pt x="12486" y="0"/>
                </a:moveTo>
                <a:lnTo>
                  <a:pt x="12486" y="251"/>
                </a:lnTo>
                <a:moveTo>
                  <a:pt x="12662" y="0"/>
                </a:moveTo>
                <a:lnTo>
                  <a:pt x="12662" y="251"/>
                </a:lnTo>
                <a:moveTo>
                  <a:pt x="12838" y="0"/>
                </a:moveTo>
                <a:lnTo>
                  <a:pt x="12838" y="251"/>
                </a:lnTo>
                <a:moveTo>
                  <a:pt x="13014" y="0"/>
                </a:moveTo>
                <a:lnTo>
                  <a:pt x="13014" y="251"/>
                </a:lnTo>
                <a:moveTo>
                  <a:pt x="13365" y="0"/>
                </a:moveTo>
                <a:lnTo>
                  <a:pt x="13365" y="251"/>
                </a:lnTo>
                <a:moveTo>
                  <a:pt x="13541" y="0"/>
                </a:moveTo>
                <a:lnTo>
                  <a:pt x="13541" y="251"/>
                </a:lnTo>
                <a:moveTo>
                  <a:pt x="13717" y="0"/>
                </a:moveTo>
                <a:lnTo>
                  <a:pt x="13717" y="251"/>
                </a:lnTo>
                <a:moveTo>
                  <a:pt x="13893" y="0"/>
                </a:moveTo>
                <a:lnTo>
                  <a:pt x="13893" y="251"/>
                </a:lnTo>
                <a:moveTo>
                  <a:pt x="14244" y="0"/>
                </a:moveTo>
                <a:lnTo>
                  <a:pt x="14244" y="251"/>
                </a:lnTo>
                <a:moveTo>
                  <a:pt x="14421" y="0"/>
                </a:moveTo>
                <a:lnTo>
                  <a:pt x="14421" y="251"/>
                </a:lnTo>
                <a:moveTo>
                  <a:pt x="14597" y="0"/>
                </a:moveTo>
                <a:lnTo>
                  <a:pt x="14597" y="251"/>
                </a:lnTo>
                <a:moveTo>
                  <a:pt x="14772" y="0"/>
                </a:moveTo>
                <a:lnTo>
                  <a:pt x="14772" y="251"/>
                </a:lnTo>
                <a:moveTo>
                  <a:pt x="15124" y="0"/>
                </a:moveTo>
                <a:lnTo>
                  <a:pt x="15124" y="251"/>
                </a:lnTo>
                <a:moveTo>
                  <a:pt x="15300" y="0"/>
                </a:moveTo>
                <a:lnTo>
                  <a:pt x="15300" y="251"/>
                </a:lnTo>
                <a:moveTo>
                  <a:pt x="15476" y="0"/>
                </a:moveTo>
                <a:lnTo>
                  <a:pt x="15476" y="251"/>
                </a:lnTo>
                <a:moveTo>
                  <a:pt x="15651" y="0"/>
                </a:moveTo>
                <a:lnTo>
                  <a:pt x="15651" y="251"/>
                </a:lnTo>
                <a:moveTo>
                  <a:pt x="16003" y="0"/>
                </a:moveTo>
                <a:lnTo>
                  <a:pt x="16003" y="251"/>
                </a:lnTo>
                <a:moveTo>
                  <a:pt x="16179" y="0"/>
                </a:moveTo>
                <a:lnTo>
                  <a:pt x="16179" y="251"/>
                </a:lnTo>
                <a:moveTo>
                  <a:pt x="16355" y="0"/>
                </a:moveTo>
                <a:lnTo>
                  <a:pt x="16355" y="251"/>
                </a:lnTo>
                <a:moveTo>
                  <a:pt x="16530" y="0"/>
                </a:moveTo>
                <a:lnTo>
                  <a:pt x="16530" y="251"/>
                </a:lnTo>
                <a:moveTo>
                  <a:pt x="16883" y="0"/>
                </a:moveTo>
                <a:lnTo>
                  <a:pt x="16883" y="251"/>
                </a:lnTo>
                <a:moveTo>
                  <a:pt x="17059" y="0"/>
                </a:moveTo>
                <a:lnTo>
                  <a:pt x="17059" y="251"/>
                </a:lnTo>
                <a:moveTo>
                  <a:pt x="17234" y="0"/>
                </a:moveTo>
                <a:lnTo>
                  <a:pt x="17234" y="251"/>
                </a:lnTo>
                <a:moveTo>
                  <a:pt x="17410" y="0"/>
                </a:moveTo>
                <a:lnTo>
                  <a:pt x="17410" y="251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" name="Freeform 218"/>
          <p:cNvSpPr>
            <a:spLocks noEditPoints="1"/>
          </p:cNvSpPr>
          <p:nvPr/>
        </p:nvSpPr>
        <p:spPr bwMode="auto">
          <a:xfrm>
            <a:off x="1472457" y="1944232"/>
            <a:ext cx="177800" cy="2665412"/>
          </a:xfrm>
          <a:custGeom>
            <a:avLst/>
            <a:gdLst>
              <a:gd name="T0" fmla="*/ 502 w 502"/>
              <a:gd name="T1" fmla="*/ 7537 h 7537"/>
              <a:gd name="T2" fmla="*/ 502 w 502"/>
              <a:gd name="T3" fmla="*/ 0 h 7537"/>
              <a:gd name="T4" fmla="*/ 502 w 502"/>
              <a:gd name="T5" fmla="*/ 7537 h 7537"/>
              <a:gd name="T6" fmla="*/ 0 w 502"/>
              <a:gd name="T7" fmla="*/ 7537 h 7537"/>
              <a:gd name="T8" fmla="*/ 502 w 502"/>
              <a:gd name="T9" fmla="*/ 6698 h 7537"/>
              <a:gd name="T10" fmla="*/ 0 w 502"/>
              <a:gd name="T11" fmla="*/ 6698 h 7537"/>
              <a:gd name="T12" fmla="*/ 502 w 502"/>
              <a:gd name="T13" fmla="*/ 5861 h 7537"/>
              <a:gd name="T14" fmla="*/ 0 w 502"/>
              <a:gd name="T15" fmla="*/ 5861 h 7537"/>
              <a:gd name="T16" fmla="*/ 502 w 502"/>
              <a:gd name="T17" fmla="*/ 5025 h 7537"/>
              <a:gd name="T18" fmla="*/ 0 w 502"/>
              <a:gd name="T19" fmla="*/ 5025 h 7537"/>
              <a:gd name="T20" fmla="*/ 502 w 502"/>
              <a:gd name="T21" fmla="*/ 4186 h 7537"/>
              <a:gd name="T22" fmla="*/ 0 w 502"/>
              <a:gd name="T23" fmla="*/ 4186 h 7537"/>
              <a:gd name="T24" fmla="*/ 502 w 502"/>
              <a:gd name="T25" fmla="*/ 3349 h 7537"/>
              <a:gd name="T26" fmla="*/ 0 w 502"/>
              <a:gd name="T27" fmla="*/ 3349 h 7537"/>
              <a:gd name="T28" fmla="*/ 502 w 502"/>
              <a:gd name="T29" fmla="*/ 2512 h 7537"/>
              <a:gd name="T30" fmla="*/ 0 w 502"/>
              <a:gd name="T31" fmla="*/ 2512 h 7537"/>
              <a:gd name="T32" fmla="*/ 502 w 502"/>
              <a:gd name="T33" fmla="*/ 1673 h 7537"/>
              <a:gd name="T34" fmla="*/ 0 w 502"/>
              <a:gd name="T35" fmla="*/ 1673 h 7537"/>
              <a:gd name="T36" fmla="*/ 502 w 502"/>
              <a:gd name="T37" fmla="*/ 836 h 7537"/>
              <a:gd name="T38" fmla="*/ 0 w 502"/>
              <a:gd name="T39" fmla="*/ 836 h 7537"/>
              <a:gd name="T40" fmla="*/ 502 w 502"/>
              <a:gd name="T41" fmla="*/ 0 h 7537"/>
              <a:gd name="T42" fmla="*/ 0 w 502"/>
              <a:gd name="T43" fmla="*/ 0 h 7537"/>
              <a:gd name="T44" fmla="*/ 502 w 502"/>
              <a:gd name="T45" fmla="*/ 7118 h 7537"/>
              <a:gd name="T46" fmla="*/ 251 w 502"/>
              <a:gd name="T47" fmla="*/ 7118 h 7537"/>
              <a:gd name="T48" fmla="*/ 502 w 502"/>
              <a:gd name="T49" fmla="*/ 6281 h 7537"/>
              <a:gd name="T50" fmla="*/ 251 w 502"/>
              <a:gd name="T51" fmla="*/ 6281 h 7537"/>
              <a:gd name="T52" fmla="*/ 502 w 502"/>
              <a:gd name="T53" fmla="*/ 5444 h 7537"/>
              <a:gd name="T54" fmla="*/ 251 w 502"/>
              <a:gd name="T55" fmla="*/ 5444 h 7537"/>
              <a:gd name="T56" fmla="*/ 502 w 502"/>
              <a:gd name="T57" fmla="*/ 4605 h 7537"/>
              <a:gd name="T58" fmla="*/ 251 w 502"/>
              <a:gd name="T59" fmla="*/ 4605 h 7537"/>
              <a:gd name="T60" fmla="*/ 502 w 502"/>
              <a:gd name="T61" fmla="*/ 3768 h 7537"/>
              <a:gd name="T62" fmla="*/ 251 w 502"/>
              <a:gd name="T63" fmla="*/ 3768 h 7537"/>
              <a:gd name="T64" fmla="*/ 502 w 502"/>
              <a:gd name="T65" fmla="*/ 2932 h 7537"/>
              <a:gd name="T66" fmla="*/ 251 w 502"/>
              <a:gd name="T67" fmla="*/ 2932 h 7537"/>
              <a:gd name="T68" fmla="*/ 502 w 502"/>
              <a:gd name="T69" fmla="*/ 2092 h 7537"/>
              <a:gd name="T70" fmla="*/ 251 w 502"/>
              <a:gd name="T71" fmla="*/ 2092 h 7537"/>
              <a:gd name="T72" fmla="*/ 502 w 502"/>
              <a:gd name="T73" fmla="*/ 1256 h 7537"/>
              <a:gd name="T74" fmla="*/ 251 w 502"/>
              <a:gd name="T75" fmla="*/ 1256 h 7537"/>
              <a:gd name="T76" fmla="*/ 502 w 502"/>
              <a:gd name="T77" fmla="*/ 420 h 7537"/>
              <a:gd name="T78" fmla="*/ 251 w 502"/>
              <a:gd name="T79" fmla="*/ 420 h 7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02" h="7537">
                <a:moveTo>
                  <a:pt x="502" y="7537"/>
                </a:moveTo>
                <a:lnTo>
                  <a:pt x="502" y="0"/>
                </a:lnTo>
                <a:moveTo>
                  <a:pt x="502" y="7537"/>
                </a:moveTo>
                <a:lnTo>
                  <a:pt x="0" y="7537"/>
                </a:lnTo>
                <a:moveTo>
                  <a:pt x="502" y="6698"/>
                </a:moveTo>
                <a:lnTo>
                  <a:pt x="0" y="6698"/>
                </a:lnTo>
                <a:moveTo>
                  <a:pt x="502" y="5861"/>
                </a:moveTo>
                <a:lnTo>
                  <a:pt x="0" y="5861"/>
                </a:lnTo>
                <a:moveTo>
                  <a:pt x="502" y="5025"/>
                </a:moveTo>
                <a:lnTo>
                  <a:pt x="0" y="5025"/>
                </a:lnTo>
                <a:moveTo>
                  <a:pt x="502" y="4186"/>
                </a:moveTo>
                <a:lnTo>
                  <a:pt x="0" y="4186"/>
                </a:lnTo>
                <a:moveTo>
                  <a:pt x="502" y="3349"/>
                </a:moveTo>
                <a:lnTo>
                  <a:pt x="0" y="3349"/>
                </a:lnTo>
                <a:moveTo>
                  <a:pt x="502" y="2512"/>
                </a:moveTo>
                <a:lnTo>
                  <a:pt x="0" y="2512"/>
                </a:lnTo>
                <a:moveTo>
                  <a:pt x="502" y="1673"/>
                </a:moveTo>
                <a:lnTo>
                  <a:pt x="0" y="1673"/>
                </a:lnTo>
                <a:moveTo>
                  <a:pt x="502" y="836"/>
                </a:moveTo>
                <a:lnTo>
                  <a:pt x="0" y="836"/>
                </a:lnTo>
                <a:moveTo>
                  <a:pt x="502" y="0"/>
                </a:moveTo>
                <a:lnTo>
                  <a:pt x="0" y="0"/>
                </a:lnTo>
                <a:moveTo>
                  <a:pt x="502" y="7118"/>
                </a:moveTo>
                <a:lnTo>
                  <a:pt x="251" y="7118"/>
                </a:lnTo>
                <a:moveTo>
                  <a:pt x="502" y="6281"/>
                </a:moveTo>
                <a:lnTo>
                  <a:pt x="251" y="6281"/>
                </a:lnTo>
                <a:moveTo>
                  <a:pt x="502" y="5444"/>
                </a:moveTo>
                <a:lnTo>
                  <a:pt x="251" y="5444"/>
                </a:lnTo>
                <a:moveTo>
                  <a:pt x="502" y="4605"/>
                </a:moveTo>
                <a:lnTo>
                  <a:pt x="251" y="4605"/>
                </a:lnTo>
                <a:moveTo>
                  <a:pt x="502" y="3768"/>
                </a:moveTo>
                <a:lnTo>
                  <a:pt x="251" y="3768"/>
                </a:lnTo>
                <a:moveTo>
                  <a:pt x="502" y="2932"/>
                </a:moveTo>
                <a:lnTo>
                  <a:pt x="251" y="2932"/>
                </a:lnTo>
                <a:moveTo>
                  <a:pt x="502" y="2092"/>
                </a:moveTo>
                <a:lnTo>
                  <a:pt x="251" y="2092"/>
                </a:lnTo>
                <a:moveTo>
                  <a:pt x="502" y="1256"/>
                </a:moveTo>
                <a:lnTo>
                  <a:pt x="251" y="1256"/>
                </a:lnTo>
                <a:moveTo>
                  <a:pt x="502" y="420"/>
                </a:moveTo>
                <a:lnTo>
                  <a:pt x="251" y="42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" name="Rectangle 219"/>
          <p:cNvSpPr>
            <a:spLocks noChangeArrowheads="1"/>
          </p:cNvSpPr>
          <p:nvPr/>
        </p:nvSpPr>
        <p:spPr bwMode="auto">
          <a:xfrm>
            <a:off x="1296245" y="4496932"/>
            <a:ext cx="174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4" name="Rectangle 220"/>
          <p:cNvSpPr>
            <a:spLocks noChangeArrowheads="1"/>
          </p:cNvSpPr>
          <p:nvPr/>
        </p:nvSpPr>
        <p:spPr bwMode="auto">
          <a:xfrm>
            <a:off x="1221632" y="3898445"/>
            <a:ext cx="27463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" name="Rectangle 221"/>
          <p:cNvSpPr>
            <a:spLocks noChangeArrowheads="1"/>
          </p:cNvSpPr>
          <p:nvPr/>
        </p:nvSpPr>
        <p:spPr bwMode="auto">
          <a:xfrm>
            <a:off x="1221632" y="3312657"/>
            <a:ext cx="27463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6" name="Rectangle 222"/>
          <p:cNvSpPr>
            <a:spLocks noChangeArrowheads="1"/>
          </p:cNvSpPr>
          <p:nvPr/>
        </p:nvSpPr>
        <p:spPr bwMode="auto">
          <a:xfrm>
            <a:off x="1221632" y="2725282"/>
            <a:ext cx="27463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60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7" name="Rectangle 223"/>
          <p:cNvSpPr>
            <a:spLocks noChangeArrowheads="1"/>
          </p:cNvSpPr>
          <p:nvPr/>
        </p:nvSpPr>
        <p:spPr bwMode="auto">
          <a:xfrm>
            <a:off x="1221632" y="2126795"/>
            <a:ext cx="27463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80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8" name="Rectangle 224"/>
          <p:cNvSpPr>
            <a:spLocks noChangeArrowheads="1"/>
          </p:cNvSpPr>
          <p:nvPr/>
        </p:nvSpPr>
        <p:spPr bwMode="auto">
          <a:xfrm rot="16200000">
            <a:off x="685569" y="3115242"/>
            <a:ext cx="7870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[% pollen]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0" name="Freeform 226"/>
          <p:cNvSpPr>
            <a:spLocks noEditPoints="1"/>
          </p:cNvSpPr>
          <p:nvPr/>
        </p:nvSpPr>
        <p:spPr bwMode="auto">
          <a:xfrm>
            <a:off x="2031257" y="3049132"/>
            <a:ext cx="5834063" cy="1443037"/>
          </a:xfrm>
          <a:custGeom>
            <a:avLst/>
            <a:gdLst>
              <a:gd name="T0" fmla="*/ 16481 w 16481"/>
              <a:gd name="T1" fmla="*/ 3063 h 4081"/>
              <a:gd name="T2" fmla="*/ 16385 w 16481"/>
              <a:gd name="T3" fmla="*/ 3706 h 4081"/>
              <a:gd name="T4" fmla="*/ 16451 w 16481"/>
              <a:gd name="T5" fmla="*/ 3555 h 4081"/>
              <a:gd name="T6" fmla="*/ 11497 w 16481"/>
              <a:gd name="T7" fmla="*/ 1392 h 4081"/>
              <a:gd name="T8" fmla="*/ 11396 w 16481"/>
              <a:gd name="T9" fmla="*/ 2113 h 4081"/>
              <a:gd name="T10" fmla="*/ 10760 w 16481"/>
              <a:gd name="T11" fmla="*/ 2454 h 4081"/>
              <a:gd name="T12" fmla="*/ 10270 w 16481"/>
              <a:gd name="T13" fmla="*/ 2412 h 4081"/>
              <a:gd name="T14" fmla="*/ 9655 w 16481"/>
              <a:gd name="T15" fmla="*/ 2653 h 4081"/>
              <a:gd name="T16" fmla="*/ 8919 w 16481"/>
              <a:gd name="T17" fmla="*/ 2694 h 4081"/>
              <a:gd name="T18" fmla="*/ 8632 w 16481"/>
              <a:gd name="T19" fmla="*/ 1663 h 4081"/>
              <a:gd name="T20" fmla="*/ 8188 w 16481"/>
              <a:gd name="T21" fmla="*/ 1100 h 4081"/>
              <a:gd name="T22" fmla="*/ 7562 w 16481"/>
              <a:gd name="T23" fmla="*/ 888 h 4081"/>
              <a:gd name="T24" fmla="*/ 7135 w 16481"/>
              <a:gd name="T25" fmla="*/ 1614 h 4081"/>
              <a:gd name="T26" fmla="*/ 6007 w 16481"/>
              <a:gd name="T27" fmla="*/ 1106 h 4081"/>
              <a:gd name="T28" fmla="*/ 5334 w 16481"/>
              <a:gd name="T29" fmla="*/ 2035 h 4081"/>
              <a:gd name="T30" fmla="*/ 5057 w 16481"/>
              <a:gd name="T31" fmla="*/ 2085 h 4081"/>
              <a:gd name="T32" fmla="*/ 4527 w 16481"/>
              <a:gd name="T33" fmla="*/ 2769 h 4081"/>
              <a:gd name="T34" fmla="*/ 4221 w 16481"/>
              <a:gd name="T35" fmla="*/ 2731 h 4081"/>
              <a:gd name="T36" fmla="*/ 3879 w 16481"/>
              <a:gd name="T37" fmla="*/ 1872 h 4081"/>
              <a:gd name="T38" fmla="*/ 3477 w 16481"/>
              <a:gd name="T39" fmla="*/ 2618 h 4081"/>
              <a:gd name="T40" fmla="*/ 3100 w 16481"/>
              <a:gd name="T41" fmla="*/ 2500 h 4081"/>
              <a:gd name="T42" fmla="*/ 2844 w 16481"/>
              <a:gd name="T43" fmla="*/ 2701 h 4081"/>
              <a:gd name="T44" fmla="*/ 2611 w 16481"/>
              <a:gd name="T45" fmla="*/ 3246 h 4081"/>
              <a:gd name="T46" fmla="*/ 2030 w 16481"/>
              <a:gd name="T47" fmla="*/ 3970 h 4081"/>
              <a:gd name="T48" fmla="*/ 1764 w 16481"/>
              <a:gd name="T49" fmla="*/ 2347 h 4081"/>
              <a:gd name="T50" fmla="*/ 1359 w 16481"/>
              <a:gd name="T51" fmla="*/ 3636 h 4081"/>
              <a:gd name="T52" fmla="*/ 646 w 16481"/>
              <a:gd name="T53" fmla="*/ 3879 h 4081"/>
              <a:gd name="T54" fmla="*/ 606 w 16481"/>
              <a:gd name="T55" fmla="*/ 3560 h 4081"/>
              <a:gd name="T56" fmla="*/ 0 w 16481"/>
              <a:gd name="T57" fmla="*/ 2048 h 4081"/>
              <a:gd name="T58" fmla="*/ 623 w 16481"/>
              <a:gd name="T59" fmla="*/ 2538 h 4081"/>
              <a:gd name="T60" fmla="*/ 1053 w 16481"/>
              <a:gd name="T61" fmla="*/ 1638 h 4081"/>
              <a:gd name="T62" fmla="*/ 1482 w 16481"/>
              <a:gd name="T63" fmla="*/ 1983 h 4081"/>
              <a:gd name="T64" fmla="*/ 1985 w 16481"/>
              <a:gd name="T65" fmla="*/ 3458 h 4081"/>
              <a:gd name="T66" fmla="*/ 2387 w 16481"/>
              <a:gd name="T67" fmla="*/ 1990 h 4081"/>
              <a:gd name="T68" fmla="*/ 2766 w 16481"/>
              <a:gd name="T69" fmla="*/ 1400 h 4081"/>
              <a:gd name="T70" fmla="*/ 3017 w 16481"/>
              <a:gd name="T71" fmla="*/ 909 h 4081"/>
              <a:gd name="T72" fmla="*/ 3151 w 16481"/>
              <a:gd name="T73" fmla="*/ 1108 h 4081"/>
              <a:gd name="T74" fmla="*/ 3545 w 16481"/>
              <a:gd name="T75" fmla="*/ 1384 h 4081"/>
              <a:gd name="T76" fmla="*/ 4195 w 16481"/>
              <a:gd name="T77" fmla="*/ 1085 h 4081"/>
              <a:gd name="T78" fmla="*/ 4254 w 16481"/>
              <a:gd name="T79" fmla="*/ 1578 h 4081"/>
              <a:gd name="T80" fmla="*/ 4610 w 16481"/>
              <a:gd name="T81" fmla="*/ 1646 h 4081"/>
              <a:gd name="T82" fmla="*/ 5125 w 16481"/>
              <a:gd name="T83" fmla="*/ 942 h 4081"/>
              <a:gd name="T84" fmla="*/ 5467 w 16481"/>
              <a:gd name="T85" fmla="*/ 181 h 4081"/>
              <a:gd name="T86" fmla="*/ 6783 w 16481"/>
              <a:gd name="T87" fmla="*/ 606 h 4081"/>
              <a:gd name="T88" fmla="*/ 7276 w 16481"/>
              <a:gd name="T89" fmla="*/ 452 h 4081"/>
              <a:gd name="T90" fmla="*/ 7813 w 16481"/>
              <a:gd name="T91" fmla="*/ 445 h 4081"/>
              <a:gd name="T92" fmla="*/ 8439 w 16481"/>
              <a:gd name="T93" fmla="*/ 847 h 4081"/>
              <a:gd name="T94" fmla="*/ 8801 w 16481"/>
              <a:gd name="T95" fmla="*/ 1051 h 4081"/>
              <a:gd name="T96" fmla="*/ 9436 w 16481"/>
              <a:gd name="T97" fmla="*/ 1139 h 4081"/>
              <a:gd name="T98" fmla="*/ 9846 w 16481"/>
              <a:gd name="T99" fmla="*/ 1261 h 4081"/>
              <a:gd name="T100" fmla="*/ 10609 w 16481"/>
              <a:gd name="T101" fmla="*/ 1274 h 4081"/>
              <a:gd name="T102" fmla="*/ 11117 w 16481"/>
              <a:gd name="T103" fmla="*/ 2262 h 4081"/>
              <a:gd name="T104" fmla="*/ 11497 w 16481"/>
              <a:gd name="T105" fmla="*/ 1392 h 40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481" h="4081">
                <a:moveTo>
                  <a:pt x="16481" y="1428"/>
                </a:moveTo>
                <a:lnTo>
                  <a:pt x="16481" y="3063"/>
                </a:lnTo>
                <a:lnTo>
                  <a:pt x="16451" y="4040"/>
                </a:lnTo>
                <a:lnTo>
                  <a:pt x="16385" y="3706"/>
                </a:lnTo>
                <a:lnTo>
                  <a:pt x="16385" y="3153"/>
                </a:lnTo>
                <a:lnTo>
                  <a:pt x="16451" y="3555"/>
                </a:lnTo>
                <a:lnTo>
                  <a:pt x="16481" y="1428"/>
                </a:lnTo>
                <a:close/>
                <a:moveTo>
                  <a:pt x="11497" y="1392"/>
                </a:moveTo>
                <a:lnTo>
                  <a:pt x="11497" y="2206"/>
                </a:lnTo>
                <a:lnTo>
                  <a:pt x="11396" y="2113"/>
                </a:lnTo>
                <a:lnTo>
                  <a:pt x="11117" y="2983"/>
                </a:lnTo>
                <a:lnTo>
                  <a:pt x="10760" y="2454"/>
                </a:lnTo>
                <a:lnTo>
                  <a:pt x="10609" y="2510"/>
                </a:lnTo>
                <a:lnTo>
                  <a:pt x="10270" y="2412"/>
                </a:lnTo>
                <a:lnTo>
                  <a:pt x="9846" y="2148"/>
                </a:lnTo>
                <a:lnTo>
                  <a:pt x="9655" y="2653"/>
                </a:lnTo>
                <a:lnTo>
                  <a:pt x="9436" y="2100"/>
                </a:lnTo>
                <a:lnTo>
                  <a:pt x="8919" y="2694"/>
                </a:lnTo>
                <a:lnTo>
                  <a:pt x="8801" y="1907"/>
                </a:lnTo>
                <a:lnTo>
                  <a:pt x="8632" y="1663"/>
                </a:lnTo>
                <a:lnTo>
                  <a:pt x="8439" y="1807"/>
                </a:lnTo>
                <a:lnTo>
                  <a:pt x="8188" y="1100"/>
                </a:lnTo>
                <a:lnTo>
                  <a:pt x="7813" y="1324"/>
                </a:lnTo>
                <a:lnTo>
                  <a:pt x="7562" y="888"/>
                </a:lnTo>
                <a:lnTo>
                  <a:pt x="7276" y="1717"/>
                </a:lnTo>
                <a:lnTo>
                  <a:pt x="7135" y="1614"/>
                </a:lnTo>
                <a:lnTo>
                  <a:pt x="6783" y="1573"/>
                </a:lnTo>
                <a:lnTo>
                  <a:pt x="6007" y="1106"/>
                </a:lnTo>
                <a:lnTo>
                  <a:pt x="5467" y="1428"/>
                </a:lnTo>
                <a:lnTo>
                  <a:pt x="5334" y="2035"/>
                </a:lnTo>
                <a:lnTo>
                  <a:pt x="5125" y="2085"/>
                </a:lnTo>
                <a:lnTo>
                  <a:pt x="5057" y="2085"/>
                </a:lnTo>
                <a:lnTo>
                  <a:pt x="4610" y="2671"/>
                </a:lnTo>
                <a:lnTo>
                  <a:pt x="4527" y="2769"/>
                </a:lnTo>
                <a:lnTo>
                  <a:pt x="4254" y="2616"/>
                </a:lnTo>
                <a:lnTo>
                  <a:pt x="4221" y="2731"/>
                </a:lnTo>
                <a:lnTo>
                  <a:pt x="4195" y="2226"/>
                </a:lnTo>
                <a:lnTo>
                  <a:pt x="3879" y="1872"/>
                </a:lnTo>
                <a:lnTo>
                  <a:pt x="3545" y="2651"/>
                </a:lnTo>
                <a:lnTo>
                  <a:pt x="3477" y="2618"/>
                </a:lnTo>
                <a:lnTo>
                  <a:pt x="3151" y="2193"/>
                </a:lnTo>
                <a:lnTo>
                  <a:pt x="3100" y="2500"/>
                </a:lnTo>
                <a:lnTo>
                  <a:pt x="3017" y="2191"/>
                </a:lnTo>
                <a:lnTo>
                  <a:pt x="2844" y="2701"/>
                </a:lnTo>
                <a:lnTo>
                  <a:pt x="2766" y="2802"/>
                </a:lnTo>
                <a:lnTo>
                  <a:pt x="2611" y="3246"/>
                </a:lnTo>
                <a:lnTo>
                  <a:pt x="2387" y="2814"/>
                </a:lnTo>
                <a:lnTo>
                  <a:pt x="2030" y="3970"/>
                </a:lnTo>
                <a:lnTo>
                  <a:pt x="1985" y="4081"/>
                </a:lnTo>
                <a:lnTo>
                  <a:pt x="1764" y="2347"/>
                </a:lnTo>
                <a:lnTo>
                  <a:pt x="1482" y="3103"/>
                </a:lnTo>
                <a:lnTo>
                  <a:pt x="1359" y="3636"/>
                </a:lnTo>
                <a:lnTo>
                  <a:pt x="1053" y="3208"/>
                </a:lnTo>
                <a:lnTo>
                  <a:pt x="646" y="3879"/>
                </a:lnTo>
                <a:lnTo>
                  <a:pt x="623" y="3286"/>
                </a:lnTo>
                <a:lnTo>
                  <a:pt x="606" y="3560"/>
                </a:lnTo>
                <a:lnTo>
                  <a:pt x="0" y="3480"/>
                </a:lnTo>
                <a:lnTo>
                  <a:pt x="0" y="2048"/>
                </a:lnTo>
                <a:lnTo>
                  <a:pt x="606" y="2640"/>
                </a:lnTo>
                <a:lnTo>
                  <a:pt x="623" y="2538"/>
                </a:lnTo>
                <a:lnTo>
                  <a:pt x="646" y="2922"/>
                </a:lnTo>
                <a:lnTo>
                  <a:pt x="1053" y="1638"/>
                </a:lnTo>
                <a:lnTo>
                  <a:pt x="1359" y="2525"/>
                </a:lnTo>
                <a:lnTo>
                  <a:pt x="1482" y="1983"/>
                </a:lnTo>
                <a:lnTo>
                  <a:pt x="1764" y="822"/>
                </a:lnTo>
                <a:lnTo>
                  <a:pt x="1985" y="3458"/>
                </a:lnTo>
                <a:lnTo>
                  <a:pt x="2030" y="3020"/>
                </a:lnTo>
                <a:lnTo>
                  <a:pt x="2387" y="1990"/>
                </a:lnTo>
                <a:lnTo>
                  <a:pt x="2611" y="2229"/>
                </a:lnTo>
                <a:lnTo>
                  <a:pt x="2766" y="1400"/>
                </a:lnTo>
                <a:lnTo>
                  <a:pt x="2844" y="1460"/>
                </a:lnTo>
                <a:lnTo>
                  <a:pt x="3017" y="909"/>
                </a:lnTo>
                <a:lnTo>
                  <a:pt x="3100" y="1224"/>
                </a:lnTo>
                <a:lnTo>
                  <a:pt x="3151" y="1108"/>
                </a:lnTo>
                <a:lnTo>
                  <a:pt x="3477" y="1837"/>
                </a:lnTo>
                <a:lnTo>
                  <a:pt x="3545" y="1384"/>
                </a:lnTo>
                <a:lnTo>
                  <a:pt x="3879" y="792"/>
                </a:lnTo>
                <a:lnTo>
                  <a:pt x="4195" y="1085"/>
                </a:lnTo>
                <a:lnTo>
                  <a:pt x="4221" y="1960"/>
                </a:lnTo>
                <a:lnTo>
                  <a:pt x="4254" y="1578"/>
                </a:lnTo>
                <a:lnTo>
                  <a:pt x="4527" y="1935"/>
                </a:lnTo>
                <a:lnTo>
                  <a:pt x="4610" y="1646"/>
                </a:lnTo>
                <a:lnTo>
                  <a:pt x="5057" y="1033"/>
                </a:lnTo>
                <a:lnTo>
                  <a:pt x="5125" y="942"/>
                </a:lnTo>
                <a:lnTo>
                  <a:pt x="5334" y="888"/>
                </a:lnTo>
                <a:lnTo>
                  <a:pt x="5467" y="181"/>
                </a:lnTo>
                <a:lnTo>
                  <a:pt x="6007" y="194"/>
                </a:lnTo>
                <a:lnTo>
                  <a:pt x="6783" y="606"/>
                </a:lnTo>
                <a:lnTo>
                  <a:pt x="7135" y="490"/>
                </a:lnTo>
                <a:lnTo>
                  <a:pt x="7276" y="452"/>
                </a:lnTo>
                <a:lnTo>
                  <a:pt x="7562" y="0"/>
                </a:lnTo>
                <a:lnTo>
                  <a:pt x="7813" y="445"/>
                </a:lnTo>
                <a:lnTo>
                  <a:pt x="8188" y="201"/>
                </a:lnTo>
                <a:lnTo>
                  <a:pt x="8439" y="847"/>
                </a:lnTo>
                <a:lnTo>
                  <a:pt x="8632" y="704"/>
                </a:lnTo>
                <a:lnTo>
                  <a:pt x="8801" y="1051"/>
                </a:lnTo>
                <a:lnTo>
                  <a:pt x="8919" y="1717"/>
                </a:lnTo>
                <a:lnTo>
                  <a:pt x="9436" y="1139"/>
                </a:lnTo>
                <a:lnTo>
                  <a:pt x="9655" y="1847"/>
                </a:lnTo>
                <a:lnTo>
                  <a:pt x="9846" y="1261"/>
                </a:lnTo>
                <a:lnTo>
                  <a:pt x="10270" y="1488"/>
                </a:lnTo>
                <a:lnTo>
                  <a:pt x="10609" y="1274"/>
                </a:lnTo>
                <a:lnTo>
                  <a:pt x="10760" y="1661"/>
                </a:lnTo>
                <a:lnTo>
                  <a:pt x="11117" y="2262"/>
                </a:lnTo>
                <a:lnTo>
                  <a:pt x="11396" y="1289"/>
                </a:lnTo>
                <a:lnTo>
                  <a:pt x="11497" y="1392"/>
                </a:lnTo>
                <a:close/>
              </a:path>
            </a:pathLst>
          </a:custGeom>
          <a:solidFill>
            <a:srgbClr val="AEDB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1" name="Freeform 227"/>
          <p:cNvSpPr>
            <a:spLocks noEditPoints="1"/>
          </p:cNvSpPr>
          <p:nvPr/>
        </p:nvSpPr>
        <p:spPr bwMode="auto">
          <a:xfrm>
            <a:off x="2031257" y="3198357"/>
            <a:ext cx="5834063" cy="1203325"/>
          </a:xfrm>
          <a:custGeom>
            <a:avLst/>
            <a:gdLst>
              <a:gd name="T0" fmla="*/ 11497 w 16481"/>
              <a:gd name="T1" fmla="*/ 1374 h 3402"/>
              <a:gd name="T2" fmla="*/ 11396 w 16481"/>
              <a:gd name="T3" fmla="*/ 1274 h 3402"/>
              <a:gd name="T4" fmla="*/ 11117 w 16481"/>
              <a:gd name="T5" fmla="*/ 2206 h 3402"/>
              <a:gd name="T6" fmla="*/ 10760 w 16481"/>
              <a:gd name="T7" fmla="*/ 1636 h 3402"/>
              <a:gd name="T8" fmla="*/ 10609 w 16481"/>
              <a:gd name="T9" fmla="*/ 1460 h 3402"/>
              <a:gd name="T10" fmla="*/ 10270 w 16481"/>
              <a:gd name="T11" fmla="*/ 1525 h 3402"/>
              <a:gd name="T12" fmla="*/ 9846 w 16481"/>
              <a:gd name="T13" fmla="*/ 1276 h 3402"/>
              <a:gd name="T14" fmla="*/ 9655 w 16481"/>
              <a:gd name="T15" fmla="*/ 1829 h 3402"/>
              <a:gd name="T16" fmla="*/ 9436 w 16481"/>
              <a:gd name="T17" fmla="*/ 1188 h 3402"/>
              <a:gd name="T18" fmla="*/ 8919 w 16481"/>
              <a:gd name="T19" fmla="*/ 1783 h 3402"/>
              <a:gd name="T20" fmla="*/ 8801 w 16481"/>
              <a:gd name="T21" fmla="*/ 1047 h 3402"/>
              <a:gd name="T22" fmla="*/ 8632 w 16481"/>
              <a:gd name="T23" fmla="*/ 746 h 3402"/>
              <a:gd name="T24" fmla="*/ 8439 w 16481"/>
              <a:gd name="T25" fmla="*/ 892 h 3402"/>
              <a:gd name="T26" fmla="*/ 8188 w 16481"/>
              <a:gd name="T27" fmla="*/ 208 h 3402"/>
              <a:gd name="T28" fmla="*/ 7813 w 16481"/>
              <a:gd name="T29" fmla="*/ 447 h 3402"/>
              <a:gd name="T30" fmla="*/ 7562 w 16481"/>
              <a:gd name="T31" fmla="*/ 0 h 3402"/>
              <a:gd name="T32" fmla="*/ 7276 w 16481"/>
              <a:gd name="T33" fmla="*/ 631 h 3402"/>
              <a:gd name="T34" fmla="*/ 7135 w 16481"/>
              <a:gd name="T35" fmla="*/ 603 h 3402"/>
              <a:gd name="T36" fmla="*/ 6783 w 16481"/>
              <a:gd name="T37" fmla="*/ 648 h 3402"/>
              <a:gd name="T38" fmla="*/ 6007 w 16481"/>
              <a:gd name="T39" fmla="*/ 206 h 3402"/>
              <a:gd name="T40" fmla="*/ 5467 w 16481"/>
              <a:gd name="T41" fmla="*/ 344 h 3402"/>
              <a:gd name="T42" fmla="*/ 5334 w 16481"/>
              <a:gd name="T43" fmla="*/ 1020 h 3402"/>
              <a:gd name="T44" fmla="*/ 5125 w 16481"/>
              <a:gd name="T45" fmla="*/ 1075 h 3402"/>
              <a:gd name="T46" fmla="*/ 5057 w 16481"/>
              <a:gd name="T47" fmla="*/ 1125 h 3402"/>
              <a:gd name="T48" fmla="*/ 4610 w 16481"/>
              <a:gd name="T49" fmla="*/ 1736 h 3402"/>
              <a:gd name="T50" fmla="*/ 4527 w 16481"/>
              <a:gd name="T51" fmla="*/ 1932 h 3402"/>
              <a:gd name="T52" fmla="*/ 4254 w 16481"/>
              <a:gd name="T53" fmla="*/ 1670 h 3402"/>
              <a:gd name="T54" fmla="*/ 4221 w 16481"/>
              <a:gd name="T55" fmla="*/ 1927 h 3402"/>
              <a:gd name="T56" fmla="*/ 4195 w 16481"/>
              <a:gd name="T57" fmla="*/ 1218 h 3402"/>
              <a:gd name="T58" fmla="*/ 3879 w 16481"/>
              <a:gd name="T59" fmla="*/ 892 h 3402"/>
              <a:gd name="T60" fmla="*/ 3545 w 16481"/>
              <a:gd name="T61" fmla="*/ 1587 h 3402"/>
              <a:gd name="T62" fmla="*/ 3477 w 16481"/>
              <a:gd name="T63" fmla="*/ 1806 h 3402"/>
              <a:gd name="T64" fmla="*/ 3151 w 16481"/>
              <a:gd name="T65" fmla="*/ 1215 h 3402"/>
              <a:gd name="T66" fmla="*/ 3100 w 16481"/>
              <a:gd name="T67" fmla="*/ 1427 h 3402"/>
              <a:gd name="T68" fmla="*/ 3017 w 16481"/>
              <a:gd name="T69" fmla="*/ 1108 h 3402"/>
              <a:gd name="T70" fmla="*/ 2844 w 16481"/>
              <a:gd name="T71" fmla="*/ 1653 h 3402"/>
              <a:gd name="T72" fmla="*/ 2766 w 16481"/>
              <a:gd name="T73" fmla="*/ 1670 h 3402"/>
              <a:gd name="T74" fmla="*/ 2611 w 16481"/>
              <a:gd name="T75" fmla="*/ 2329 h 3402"/>
              <a:gd name="T76" fmla="*/ 2387 w 16481"/>
              <a:gd name="T77" fmla="*/ 1985 h 3402"/>
              <a:gd name="T78" fmla="*/ 2030 w 16481"/>
              <a:gd name="T79" fmla="*/ 3132 h 3402"/>
              <a:gd name="T80" fmla="*/ 1985 w 16481"/>
              <a:gd name="T81" fmla="*/ 3389 h 3402"/>
              <a:gd name="T82" fmla="*/ 1764 w 16481"/>
              <a:gd name="T83" fmla="*/ 1130 h 3402"/>
              <a:gd name="T84" fmla="*/ 1482 w 16481"/>
              <a:gd name="T85" fmla="*/ 2130 h 3402"/>
              <a:gd name="T86" fmla="*/ 1359 w 16481"/>
              <a:gd name="T87" fmla="*/ 2695 h 3402"/>
              <a:gd name="T88" fmla="*/ 1053 w 16481"/>
              <a:gd name="T89" fmla="*/ 2012 h 3402"/>
              <a:gd name="T90" fmla="*/ 646 w 16481"/>
              <a:gd name="T91" fmla="*/ 3030 h 3402"/>
              <a:gd name="T92" fmla="*/ 623 w 16481"/>
              <a:gd name="T93" fmla="*/ 2502 h 3402"/>
              <a:gd name="T94" fmla="*/ 606 w 16481"/>
              <a:gd name="T95" fmla="*/ 2703 h 3402"/>
              <a:gd name="T96" fmla="*/ 0 w 16481"/>
              <a:gd name="T97" fmla="*/ 2377 h 3402"/>
              <a:gd name="T98" fmla="*/ 16481 w 16481"/>
              <a:gd name="T99" fmla="*/ 1821 h 3402"/>
              <a:gd name="T100" fmla="*/ 16451 w 16481"/>
              <a:gd name="T101" fmla="*/ 3402 h 3402"/>
              <a:gd name="T102" fmla="*/ 16385 w 16481"/>
              <a:gd name="T103" fmla="*/ 3025 h 3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481" h="3402">
                <a:moveTo>
                  <a:pt x="11497" y="1374"/>
                </a:moveTo>
                <a:lnTo>
                  <a:pt x="11396" y="1274"/>
                </a:lnTo>
                <a:lnTo>
                  <a:pt x="11117" y="2206"/>
                </a:lnTo>
                <a:lnTo>
                  <a:pt x="10760" y="1636"/>
                </a:lnTo>
                <a:lnTo>
                  <a:pt x="10609" y="1460"/>
                </a:lnTo>
                <a:lnTo>
                  <a:pt x="10270" y="1525"/>
                </a:lnTo>
                <a:lnTo>
                  <a:pt x="9846" y="1276"/>
                </a:lnTo>
                <a:lnTo>
                  <a:pt x="9655" y="1829"/>
                </a:lnTo>
                <a:lnTo>
                  <a:pt x="9436" y="1188"/>
                </a:lnTo>
                <a:lnTo>
                  <a:pt x="8919" y="1783"/>
                </a:lnTo>
                <a:lnTo>
                  <a:pt x="8801" y="1047"/>
                </a:lnTo>
                <a:lnTo>
                  <a:pt x="8632" y="746"/>
                </a:lnTo>
                <a:lnTo>
                  <a:pt x="8439" y="892"/>
                </a:lnTo>
                <a:lnTo>
                  <a:pt x="8188" y="208"/>
                </a:lnTo>
                <a:lnTo>
                  <a:pt x="7813" y="447"/>
                </a:lnTo>
                <a:lnTo>
                  <a:pt x="7562" y="0"/>
                </a:lnTo>
                <a:lnTo>
                  <a:pt x="7276" y="631"/>
                </a:lnTo>
                <a:lnTo>
                  <a:pt x="7135" y="603"/>
                </a:lnTo>
                <a:lnTo>
                  <a:pt x="6783" y="648"/>
                </a:lnTo>
                <a:lnTo>
                  <a:pt x="6007" y="206"/>
                </a:lnTo>
                <a:lnTo>
                  <a:pt x="5467" y="344"/>
                </a:lnTo>
                <a:lnTo>
                  <a:pt x="5334" y="1020"/>
                </a:lnTo>
                <a:lnTo>
                  <a:pt x="5125" y="1075"/>
                </a:lnTo>
                <a:lnTo>
                  <a:pt x="5057" y="1125"/>
                </a:lnTo>
                <a:lnTo>
                  <a:pt x="4610" y="1736"/>
                </a:lnTo>
                <a:lnTo>
                  <a:pt x="4527" y="1932"/>
                </a:lnTo>
                <a:lnTo>
                  <a:pt x="4254" y="1670"/>
                </a:lnTo>
                <a:lnTo>
                  <a:pt x="4221" y="1927"/>
                </a:lnTo>
                <a:lnTo>
                  <a:pt x="4195" y="1218"/>
                </a:lnTo>
                <a:lnTo>
                  <a:pt x="3879" y="892"/>
                </a:lnTo>
                <a:lnTo>
                  <a:pt x="3545" y="1587"/>
                </a:lnTo>
                <a:lnTo>
                  <a:pt x="3477" y="1806"/>
                </a:lnTo>
                <a:lnTo>
                  <a:pt x="3151" y="1215"/>
                </a:lnTo>
                <a:lnTo>
                  <a:pt x="3100" y="1427"/>
                </a:lnTo>
                <a:lnTo>
                  <a:pt x="3017" y="1108"/>
                </a:lnTo>
                <a:lnTo>
                  <a:pt x="2844" y="1653"/>
                </a:lnTo>
                <a:lnTo>
                  <a:pt x="2766" y="1670"/>
                </a:lnTo>
                <a:lnTo>
                  <a:pt x="2611" y="2329"/>
                </a:lnTo>
                <a:lnTo>
                  <a:pt x="2387" y="1985"/>
                </a:lnTo>
                <a:lnTo>
                  <a:pt x="2030" y="3132"/>
                </a:lnTo>
                <a:lnTo>
                  <a:pt x="1985" y="3389"/>
                </a:lnTo>
                <a:lnTo>
                  <a:pt x="1764" y="1130"/>
                </a:lnTo>
                <a:lnTo>
                  <a:pt x="1482" y="2130"/>
                </a:lnTo>
                <a:lnTo>
                  <a:pt x="1359" y="2695"/>
                </a:lnTo>
                <a:lnTo>
                  <a:pt x="1053" y="2012"/>
                </a:lnTo>
                <a:lnTo>
                  <a:pt x="646" y="3030"/>
                </a:lnTo>
                <a:lnTo>
                  <a:pt x="623" y="2502"/>
                </a:lnTo>
                <a:lnTo>
                  <a:pt x="606" y="2703"/>
                </a:lnTo>
                <a:lnTo>
                  <a:pt x="0" y="2377"/>
                </a:lnTo>
                <a:moveTo>
                  <a:pt x="16481" y="1821"/>
                </a:moveTo>
                <a:lnTo>
                  <a:pt x="16451" y="3402"/>
                </a:lnTo>
                <a:lnTo>
                  <a:pt x="16385" y="3025"/>
                </a:lnTo>
              </a:path>
            </a:pathLst>
          </a:custGeom>
          <a:noFill/>
          <a:ln w="17463" cap="rnd">
            <a:solidFill>
              <a:srgbClr val="3B2A9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" name="Freeform 228"/>
          <p:cNvSpPr>
            <a:spLocks/>
          </p:cNvSpPr>
          <p:nvPr/>
        </p:nvSpPr>
        <p:spPr bwMode="auto">
          <a:xfrm>
            <a:off x="2259857" y="1975982"/>
            <a:ext cx="3916363" cy="1800225"/>
          </a:xfrm>
          <a:custGeom>
            <a:avLst/>
            <a:gdLst>
              <a:gd name="T0" fmla="*/ 10864 w 11067"/>
              <a:gd name="T1" fmla="*/ 2937 h 5088"/>
              <a:gd name="T2" fmla="*/ 10358 w 11067"/>
              <a:gd name="T3" fmla="*/ 2095 h 5088"/>
              <a:gd name="T4" fmla="*/ 9937 w 11067"/>
              <a:gd name="T5" fmla="*/ 2219 h 5088"/>
              <a:gd name="T6" fmla="*/ 9399 w 11067"/>
              <a:gd name="T7" fmla="*/ 2754 h 5088"/>
              <a:gd name="T8" fmla="*/ 8944 w 11067"/>
              <a:gd name="T9" fmla="*/ 2568 h 5088"/>
              <a:gd name="T10" fmla="*/ 8326 w 11067"/>
              <a:gd name="T11" fmla="*/ 2555 h 5088"/>
              <a:gd name="T12" fmla="*/ 7949 w 11067"/>
              <a:gd name="T13" fmla="*/ 1774 h 5088"/>
              <a:gd name="T14" fmla="*/ 7640 w 11067"/>
              <a:gd name="T15" fmla="*/ 1237 h 5088"/>
              <a:gd name="T16" fmla="*/ 6990 w 11067"/>
              <a:gd name="T17" fmla="*/ 1252 h 5088"/>
              <a:gd name="T18" fmla="*/ 6713 w 11067"/>
              <a:gd name="T19" fmla="*/ 1048 h 5088"/>
              <a:gd name="T20" fmla="*/ 6042 w 11067"/>
              <a:gd name="T21" fmla="*/ 2193 h 5088"/>
              <a:gd name="T22" fmla="*/ 5550 w 11067"/>
              <a:gd name="T23" fmla="*/ 3274 h 5088"/>
              <a:gd name="T24" fmla="*/ 5068 w 11067"/>
              <a:gd name="T25" fmla="*/ 1631 h 5088"/>
              <a:gd name="T26" fmla="*/ 4801 w 11067"/>
              <a:gd name="T27" fmla="*/ 2629 h 5088"/>
              <a:gd name="T28" fmla="*/ 4249 w 11067"/>
              <a:gd name="T29" fmla="*/ 2922 h 5088"/>
              <a:gd name="T30" fmla="*/ 3714 w 11067"/>
              <a:gd name="T31" fmla="*/ 1960 h 5088"/>
              <a:gd name="T32" fmla="*/ 3349 w 11067"/>
              <a:gd name="T33" fmla="*/ 2558 h 5088"/>
              <a:gd name="T34" fmla="*/ 2897 w 11067"/>
              <a:gd name="T35" fmla="*/ 4211 h 5088"/>
              <a:gd name="T36" fmla="*/ 2542 w 11067"/>
              <a:gd name="T37" fmla="*/ 2825 h 5088"/>
              <a:gd name="T38" fmla="*/ 1995 w 11067"/>
              <a:gd name="T39" fmla="*/ 3098 h 5088"/>
              <a:gd name="T40" fmla="*/ 1537 w 11067"/>
              <a:gd name="T41" fmla="*/ 3824 h 5088"/>
              <a:gd name="T42" fmla="*/ 978 w 11067"/>
              <a:gd name="T43" fmla="*/ 4628 h 5088"/>
              <a:gd name="T44" fmla="*/ 266 w 11067"/>
              <a:gd name="T45" fmla="*/ 4902 h 5088"/>
              <a:gd name="T46" fmla="*/ 0 w 11067"/>
              <a:gd name="T47" fmla="*/ 4510 h 5088"/>
              <a:gd name="T48" fmla="*/ 191 w 11067"/>
              <a:gd name="T49" fmla="*/ 3862 h 5088"/>
              <a:gd name="T50" fmla="*/ 716 w 11067"/>
              <a:gd name="T51" fmla="*/ 2993 h 5088"/>
              <a:gd name="T52" fmla="*/ 1266 w 11067"/>
              <a:gd name="T53" fmla="*/ 3304 h 5088"/>
              <a:gd name="T54" fmla="*/ 1859 w 11067"/>
              <a:gd name="T55" fmla="*/ 2890 h 5088"/>
              <a:gd name="T56" fmla="*/ 2166 w 11067"/>
              <a:gd name="T57" fmla="*/ 2327 h 5088"/>
              <a:gd name="T58" fmla="*/ 2766 w 11067"/>
              <a:gd name="T59" fmla="*/ 1810 h 5088"/>
              <a:gd name="T60" fmla="*/ 3171 w 11067"/>
              <a:gd name="T61" fmla="*/ 744 h 5088"/>
              <a:gd name="T62" fmla="*/ 3633 w 11067"/>
              <a:gd name="T63" fmla="*/ 626 h 5088"/>
              <a:gd name="T64" fmla="*/ 4185 w 11067"/>
              <a:gd name="T65" fmla="*/ 1993 h 5088"/>
              <a:gd name="T66" fmla="*/ 4523 w 11067"/>
              <a:gd name="T67" fmla="*/ 1523 h 5088"/>
              <a:gd name="T68" fmla="*/ 5008 w 11067"/>
              <a:gd name="T69" fmla="*/ 1357 h 5088"/>
              <a:gd name="T70" fmla="*/ 5437 w 11067"/>
              <a:gd name="T71" fmla="*/ 23 h 5088"/>
              <a:gd name="T72" fmla="*/ 5967 w 11067"/>
              <a:gd name="T73" fmla="*/ 1030 h 5088"/>
              <a:gd name="T74" fmla="*/ 6580 w 11067"/>
              <a:gd name="T75" fmla="*/ 1133 h 5088"/>
              <a:gd name="T76" fmla="*/ 6894 w 11067"/>
              <a:gd name="T77" fmla="*/ 1319 h 5088"/>
              <a:gd name="T78" fmla="*/ 7301 w 11067"/>
              <a:gd name="T79" fmla="*/ 116 h 5088"/>
              <a:gd name="T80" fmla="*/ 7763 w 11067"/>
              <a:gd name="T81" fmla="*/ 480 h 5088"/>
              <a:gd name="T82" fmla="*/ 8173 w 11067"/>
              <a:gd name="T83" fmla="*/ 1756 h 5088"/>
              <a:gd name="T84" fmla="*/ 8718 w 11067"/>
              <a:gd name="T85" fmla="*/ 827 h 5088"/>
              <a:gd name="T86" fmla="*/ 9240 w 11067"/>
              <a:gd name="T87" fmla="*/ 2681 h 5088"/>
              <a:gd name="T88" fmla="*/ 9798 w 11067"/>
              <a:gd name="T89" fmla="*/ 1465 h 5088"/>
              <a:gd name="T90" fmla="*/ 10232 w 11067"/>
              <a:gd name="T91" fmla="*/ 1249 h 5088"/>
              <a:gd name="T92" fmla="*/ 10775 w 11067"/>
              <a:gd name="T93" fmla="*/ 1784 h 5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067" h="5088">
                <a:moveTo>
                  <a:pt x="11067" y="1658"/>
                </a:moveTo>
                <a:lnTo>
                  <a:pt x="11067" y="2575"/>
                </a:lnTo>
                <a:lnTo>
                  <a:pt x="10864" y="2937"/>
                </a:lnTo>
                <a:lnTo>
                  <a:pt x="10775" y="2704"/>
                </a:lnTo>
                <a:lnTo>
                  <a:pt x="10652" y="2105"/>
                </a:lnTo>
                <a:lnTo>
                  <a:pt x="10358" y="2095"/>
                </a:lnTo>
                <a:lnTo>
                  <a:pt x="10232" y="2095"/>
                </a:lnTo>
                <a:lnTo>
                  <a:pt x="10085" y="2558"/>
                </a:lnTo>
                <a:lnTo>
                  <a:pt x="9937" y="2219"/>
                </a:lnTo>
                <a:lnTo>
                  <a:pt x="9798" y="2377"/>
                </a:lnTo>
                <a:lnTo>
                  <a:pt x="9670" y="2362"/>
                </a:lnTo>
                <a:lnTo>
                  <a:pt x="9399" y="2754"/>
                </a:lnTo>
                <a:lnTo>
                  <a:pt x="9240" y="3618"/>
                </a:lnTo>
                <a:lnTo>
                  <a:pt x="9095" y="2352"/>
                </a:lnTo>
                <a:lnTo>
                  <a:pt x="8944" y="2568"/>
                </a:lnTo>
                <a:lnTo>
                  <a:pt x="8718" y="1636"/>
                </a:lnTo>
                <a:lnTo>
                  <a:pt x="8542" y="1372"/>
                </a:lnTo>
                <a:lnTo>
                  <a:pt x="8326" y="2555"/>
                </a:lnTo>
                <a:lnTo>
                  <a:pt x="8173" y="2668"/>
                </a:lnTo>
                <a:lnTo>
                  <a:pt x="8067" y="1865"/>
                </a:lnTo>
                <a:lnTo>
                  <a:pt x="7949" y="1774"/>
                </a:lnTo>
                <a:lnTo>
                  <a:pt x="7763" y="1216"/>
                </a:lnTo>
                <a:lnTo>
                  <a:pt x="7688" y="653"/>
                </a:lnTo>
                <a:lnTo>
                  <a:pt x="7640" y="1237"/>
                </a:lnTo>
                <a:lnTo>
                  <a:pt x="7301" y="792"/>
                </a:lnTo>
                <a:lnTo>
                  <a:pt x="7158" y="1133"/>
                </a:lnTo>
                <a:lnTo>
                  <a:pt x="6990" y="1252"/>
                </a:lnTo>
                <a:lnTo>
                  <a:pt x="6894" y="2179"/>
                </a:lnTo>
                <a:lnTo>
                  <a:pt x="6826" y="1450"/>
                </a:lnTo>
                <a:lnTo>
                  <a:pt x="6713" y="1048"/>
                </a:lnTo>
                <a:lnTo>
                  <a:pt x="6580" y="1955"/>
                </a:lnTo>
                <a:lnTo>
                  <a:pt x="6442" y="2121"/>
                </a:lnTo>
                <a:lnTo>
                  <a:pt x="6042" y="2193"/>
                </a:lnTo>
                <a:lnTo>
                  <a:pt x="5967" y="1882"/>
                </a:lnTo>
                <a:lnTo>
                  <a:pt x="5658" y="2430"/>
                </a:lnTo>
                <a:lnTo>
                  <a:pt x="5550" y="3274"/>
                </a:lnTo>
                <a:lnTo>
                  <a:pt x="5437" y="689"/>
                </a:lnTo>
                <a:lnTo>
                  <a:pt x="5238" y="2678"/>
                </a:lnTo>
                <a:lnTo>
                  <a:pt x="5068" y="1631"/>
                </a:lnTo>
                <a:lnTo>
                  <a:pt x="5008" y="2239"/>
                </a:lnTo>
                <a:lnTo>
                  <a:pt x="4872" y="2754"/>
                </a:lnTo>
                <a:lnTo>
                  <a:pt x="4801" y="2629"/>
                </a:lnTo>
                <a:lnTo>
                  <a:pt x="4523" y="2400"/>
                </a:lnTo>
                <a:lnTo>
                  <a:pt x="4319" y="2123"/>
                </a:lnTo>
                <a:lnTo>
                  <a:pt x="4249" y="2922"/>
                </a:lnTo>
                <a:lnTo>
                  <a:pt x="4185" y="2862"/>
                </a:lnTo>
                <a:lnTo>
                  <a:pt x="3836" y="1545"/>
                </a:lnTo>
                <a:lnTo>
                  <a:pt x="3714" y="1960"/>
                </a:lnTo>
                <a:lnTo>
                  <a:pt x="3633" y="1387"/>
                </a:lnTo>
                <a:lnTo>
                  <a:pt x="3543" y="3213"/>
                </a:lnTo>
                <a:lnTo>
                  <a:pt x="3349" y="2558"/>
                </a:lnTo>
                <a:lnTo>
                  <a:pt x="3171" y="1570"/>
                </a:lnTo>
                <a:lnTo>
                  <a:pt x="3027" y="2470"/>
                </a:lnTo>
                <a:lnTo>
                  <a:pt x="2897" y="4211"/>
                </a:lnTo>
                <a:lnTo>
                  <a:pt x="2766" y="2699"/>
                </a:lnTo>
                <a:lnTo>
                  <a:pt x="2681" y="3251"/>
                </a:lnTo>
                <a:lnTo>
                  <a:pt x="2542" y="2825"/>
                </a:lnTo>
                <a:lnTo>
                  <a:pt x="2166" y="3279"/>
                </a:lnTo>
                <a:lnTo>
                  <a:pt x="2045" y="4018"/>
                </a:lnTo>
                <a:lnTo>
                  <a:pt x="1995" y="3098"/>
                </a:lnTo>
                <a:lnTo>
                  <a:pt x="1859" y="3814"/>
                </a:lnTo>
                <a:lnTo>
                  <a:pt x="1689" y="4000"/>
                </a:lnTo>
                <a:lnTo>
                  <a:pt x="1537" y="3824"/>
                </a:lnTo>
                <a:lnTo>
                  <a:pt x="1266" y="4289"/>
                </a:lnTo>
                <a:lnTo>
                  <a:pt x="1121" y="5088"/>
                </a:lnTo>
                <a:lnTo>
                  <a:pt x="978" y="4628"/>
                </a:lnTo>
                <a:lnTo>
                  <a:pt x="716" y="4013"/>
                </a:lnTo>
                <a:lnTo>
                  <a:pt x="460" y="3937"/>
                </a:lnTo>
                <a:lnTo>
                  <a:pt x="266" y="4902"/>
                </a:lnTo>
                <a:lnTo>
                  <a:pt x="191" y="4794"/>
                </a:lnTo>
                <a:lnTo>
                  <a:pt x="78" y="4402"/>
                </a:lnTo>
                <a:lnTo>
                  <a:pt x="0" y="4510"/>
                </a:lnTo>
                <a:lnTo>
                  <a:pt x="0" y="3558"/>
                </a:lnTo>
                <a:lnTo>
                  <a:pt x="78" y="3435"/>
                </a:lnTo>
                <a:lnTo>
                  <a:pt x="191" y="3862"/>
                </a:lnTo>
                <a:lnTo>
                  <a:pt x="266" y="4043"/>
                </a:lnTo>
                <a:lnTo>
                  <a:pt x="460" y="3050"/>
                </a:lnTo>
                <a:lnTo>
                  <a:pt x="716" y="2993"/>
                </a:lnTo>
                <a:lnTo>
                  <a:pt x="978" y="3653"/>
                </a:lnTo>
                <a:lnTo>
                  <a:pt x="1121" y="4166"/>
                </a:lnTo>
                <a:lnTo>
                  <a:pt x="1266" y="3304"/>
                </a:lnTo>
                <a:lnTo>
                  <a:pt x="1537" y="2905"/>
                </a:lnTo>
                <a:lnTo>
                  <a:pt x="1689" y="3088"/>
                </a:lnTo>
                <a:lnTo>
                  <a:pt x="1859" y="2890"/>
                </a:lnTo>
                <a:lnTo>
                  <a:pt x="1995" y="2161"/>
                </a:lnTo>
                <a:lnTo>
                  <a:pt x="2045" y="3103"/>
                </a:lnTo>
                <a:lnTo>
                  <a:pt x="2166" y="2327"/>
                </a:lnTo>
                <a:lnTo>
                  <a:pt x="2542" y="1912"/>
                </a:lnTo>
                <a:lnTo>
                  <a:pt x="2681" y="2277"/>
                </a:lnTo>
                <a:lnTo>
                  <a:pt x="2766" y="1810"/>
                </a:lnTo>
                <a:lnTo>
                  <a:pt x="2897" y="3277"/>
                </a:lnTo>
                <a:lnTo>
                  <a:pt x="3027" y="1558"/>
                </a:lnTo>
                <a:lnTo>
                  <a:pt x="3171" y="744"/>
                </a:lnTo>
                <a:lnTo>
                  <a:pt x="3349" y="1666"/>
                </a:lnTo>
                <a:lnTo>
                  <a:pt x="3543" y="2294"/>
                </a:lnTo>
                <a:lnTo>
                  <a:pt x="3633" y="626"/>
                </a:lnTo>
                <a:lnTo>
                  <a:pt x="3714" y="1159"/>
                </a:lnTo>
                <a:lnTo>
                  <a:pt x="3836" y="784"/>
                </a:lnTo>
                <a:lnTo>
                  <a:pt x="4185" y="1993"/>
                </a:lnTo>
                <a:lnTo>
                  <a:pt x="4249" y="2018"/>
                </a:lnTo>
                <a:lnTo>
                  <a:pt x="4319" y="1271"/>
                </a:lnTo>
                <a:lnTo>
                  <a:pt x="4523" y="1523"/>
                </a:lnTo>
                <a:lnTo>
                  <a:pt x="4801" y="1722"/>
                </a:lnTo>
                <a:lnTo>
                  <a:pt x="4872" y="1837"/>
                </a:lnTo>
                <a:lnTo>
                  <a:pt x="5008" y="1357"/>
                </a:lnTo>
                <a:lnTo>
                  <a:pt x="5068" y="850"/>
                </a:lnTo>
                <a:lnTo>
                  <a:pt x="5238" y="1774"/>
                </a:lnTo>
                <a:lnTo>
                  <a:pt x="5437" y="23"/>
                </a:lnTo>
                <a:lnTo>
                  <a:pt x="5550" y="2340"/>
                </a:lnTo>
                <a:lnTo>
                  <a:pt x="5658" y="1510"/>
                </a:lnTo>
                <a:lnTo>
                  <a:pt x="5967" y="1030"/>
                </a:lnTo>
                <a:lnTo>
                  <a:pt x="6042" y="1309"/>
                </a:lnTo>
                <a:lnTo>
                  <a:pt x="6442" y="1299"/>
                </a:lnTo>
                <a:lnTo>
                  <a:pt x="6580" y="1133"/>
                </a:lnTo>
                <a:lnTo>
                  <a:pt x="6713" y="330"/>
                </a:lnTo>
                <a:lnTo>
                  <a:pt x="6826" y="671"/>
                </a:lnTo>
                <a:lnTo>
                  <a:pt x="6894" y="1319"/>
                </a:lnTo>
                <a:lnTo>
                  <a:pt x="6990" y="513"/>
                </a:lnTo>
                <a:lnTo>
                  <a:pt x="7158" y="390"/>
                </a:lnTo>
                <a:lnTo>
                  <a:pt x="7301" y="116"/>
                </a:lnTo>
                <a:lnTo>
                  <a:pt x="7640" y="493"/>
                </a:lnTo>
                <a:lnTo>
                  <a:pt x="7688" y="0"/>
                </a:lnTo>
                <a:lnTo>
                  <a:pt x="7763" y="480"/>
                </a:lnTo>
                <a:lnTo>
                  <a:pt x="7949" y="945"/>
                </a:lnTo>
                <a:lnTo>
                  <a:pt x="8067" y="1051"/>
                </a:lnTo>
                <a:lnTo>
                  <a:pt x="8173" y="1756"/>
                </a:lnTo>
                <a:lnTo>
                  <a:pt x="8326" y="1699"/>
                </a:lnTo>
                <a:lnTo>
                  <a:pt x="8542" y="651"/>
                </a:lnTo>
                <a:lnTo>
                  <a:pt x="8718" y="827"/>
                </a:lnTo>
                <a:lnTo>
                  <a:pt x="8944" y="1734"/>
                </a:lnTo>
                <a:lnTo>
                  <a:pt x="9095" y="1465"/>
                </a:lnTo>
                <a:lnTo>
                  <a:pt x="9240" y="2681"/>
                </a:lnTo>
                <a:lnTo>
                  <a:pt x="9399" y="1900"/>
                </a:lnTo>
                <a:lnTo>
                  <a:pt x="9670" y="1513"/>
                </a:lnTo>
                <a:lnTo>
                  <a:pt x="9798" y="1465"/>
                </a:lnTo>
                <a:lnTo>
                  <a:pt x="9937" y="1345"/>
                </a:lnTo>
                <a:lnTo>
                  <a:pt x="10085" y="1651"/>
                </a:lnTo>
                <a:lnTo>
                  <a:pt x="10232" y="1249"/>
                </a:lnTo>
                <a:lnTo>
                  <a:pt x="10358" y="1232"/>
                </a:lnTo>
                <a:lnTo>
                  <a:pt x="10652" y="1221"/>
                </a:lnTo>
                <a:lnTo>
                  <a:pt x="10775" y="1784"/>
                </a:lnTo>
                <a:lnTo>
                  <a:pt x="10864" y="1988"/>
                </a:lnTo>
                <a:lnTo>
                  <a:pt x="11067" y="1658"/>
                </a:lnTo>
                <a:close/>
              </a:path>
            </a:pathLst>
          </a:custGeom>
          <a:solidFill>
            <a:srgbClr val="FFB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3" name="Freeform 229"/>
          <p:cNvSpPr>
            <a:spLocks/>
          </p:cNvSpPr>
          <p:nvPr/>
        </p:nvSpPr>
        <p:spPr bwMode="auto">
          <a:xfrm>
            <a:off x="2259857" y="2079170"/>
            <a:ext cx="3916363" cy="1539875"/>
          </a:xfrm>
          <a:custGeom>
            <a:avLst/>
            <a:gdLst>
              <a:gd name="T0" fmla="*/ 10864 w 11067"/>
              <a:gd name="T1" fmla="*/ 2161 h 4354"/>
              <a:gd name="T2" fmla="*/ 10652 w 11067"/>
              <a:gd name="T3" fmla="*/ 1351 h 4354"/>
              <a:gd name="T4" fmla="*/ 10232 w 11067"/>
              <a:gd name="T5" fmla="*/ 1361 h 4354"/>
              <a:gd name="T6" fmla="*/ 9937 w 11067"/>
              <a:gd name="T7" fmla="*/ 1472 h 4354"/>
              <a:gd name="T8" fmla="*/ 9670 w 11067"/>
              <a:gd name="T9" fmla="*/ 1630 h 4354"/>
              <a:gd name="T10" fmla="*/ 9240 w 11067"/>
              <a:gd name="T11" fmla="*/ 2856 h 4354"/>
              <a:gd name="T12" fmla="*/ 8944 w 11067"/>
              <a:gd name="T13" fmla="*/ 1846 h 4354"/>
              <a:gd name="T14" fmla="*/ 8542 w 11067"/>
              <a:gd name="T15" fmla="*/ 696 h 4354"/>
              <a:gd name="T16" fmla="*/ 8173 w 11067"/>
              <a:gd name="T17" fmla="*/ 1906 h 4354"/>
              <a:gd name="T18" fmla="*/ 7949 w 11067"/>
              <a:gd name="T19" fmla="*/ 1045 h 4354"/>
              <a:gd name="T20" fmla="*/ 7688 w 11067"/>
              <a:gd name="T21" fmla="*/ 0 h 4354"/>
              <a:gd name="T22" fmla="*/ 7301 w 11067"/>
              <a:gd name="T23" fmla="*/ 128 h 4354"/>
              <a:gd name="T24" fmla="*/ 6990 w 11067"/>
              <a:gd name="T25" fmla="*/ 563 h 4354"/>
              <a:gd name="T26" fmla="*/ 6826 w 11067"/>
              <a:gd name="T27" fmla="*/ 741 h 4354"/>
              <a:gd name="T28" fmla="*/ 6580 w 11067"/>
              <a:gd name="T29" fmla="*/ 1231 h 4354"/>
              <a:gd name="T30" fmla="*/ 6042 w 11067"/>
              <a:gd name="T31" fmla="*/ 1439 h 4354"/>
              <a:gd name="T32" fmla="*/ 5658 w 11067"/>
              <a:gd name="T33" fmla="*/ 1660 h 4354"/>
              <a:gd name="T34" fmla="*/ 5437 w 11067"/>
              <a:gd name="T35" fmla="*/ 28 h 4354"/>
              <a:gd name="T36" fmla="*/ 5068 w 11067"/>
              <a:gd name="T37" fmla="*/ 924 h 4354"/>
              <a:gd name="T38" fmla="*/ 4872 w 11067"/>
              <a:gd name="T39" fmla="*/ 1989 h 4354"/>
              <a:gd name="T40" fmla="*/ 4523 w 11067"/>
              <a:gd name="T41" fmla="*/ 1653 h 4354"/>
              <a:gd name="T42" fmla="*/ 4249 w 11067"/>
              <a:gd name="T43" fmla="*/ 2168 h 4354"/>
              <a:gd name="T44" fmla="*/ 3836 w 11067"/>
              <a:gd name="T45" fmla="*/ 849 h 4354"/>
              <a:gd name="T46" fmla="*/ 3633 w 11067"/>
              <a:gd name="T47" fmla="*/ 689 h 4354"/>
              <a:gd name="T48" fmla="*/ 3349 w 11067"/>
              <a:gd name="T49" fmla="*/ 1806 h 4354"/>
              <a:gd name="T50" fmla="*/ 3027 w 11067"/>
              <a:gd name="T51" fmla="*/ 1706 h 4354"/>
              <a:gd name="T52" fmla="*/ 2766 w 11067"/>
              <a:gd name="T53" fmla="*/ 1949 h 4354"/>
              <a:gd name="T54" fmla="*/ 2542 w 11067"/>
              <a:gd name="T55" fmla="*/ 2065 h 4354"/>
              <a:gd name="T56" fmla="*/ 2045 w 11067"/>
              <a:gd name="T57" fmla="*/ 3270 h 4354"/>
              <a:gd name="T58" fmla="*/ 1859 w 11067"/>
              <a:gd name="T59" fmla="*/ 3063 h 4354"/>
              <a:gd name="T60" fmla="*/ 1537 w 11067"/>
              <a:gd name="T61" fmla="*/ 3075 h 4354"/>
              <a:gd name="T62" fmla="*/ 1121 w 11067"/>
              <a:gd name="T63" fmla="*/ 4354 h 4354"/>
              <a:gd name="T64" fmla="*/ 716 w 11067"/>
              <a:gd name="T65" fmla="*/ 3213 h 4354"/>
              <a:gd name="T66" fmla="*/ 266 w 11067"/>
              <a:gd name="T67" fmla="*/ 4195 h 4354"/>
              <a:gd name="T68" fmla="*/ 78 w 11067"/>
              <a:gd name="T69" fmla="*/ 3636 h 4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067" h="4354">
                <a:moveTo>
                  <a:pt x="11067" y="1811"/>
                </a:moveTo>
                <a:lnTo>
                  <a:pt x="10864" y="2161"/>
                </a:lnTo>
                <a:lnTo>
                  <a:pt x="10775" y="1939"/>
                </a:lnTo>
                <a:lnTo>
                  <a:pt x="10652" y="1351"/>
                </a:lnTo>
                <a:lnTo>
                  <a:pt x="10358" y="1351"/>
                </a:lnTo>
                <a:lnTo>
                  <a:pt x="10232" y="1361"/>
                </a:lnTo>
                <a:lnTo>
                  <a:pt x="10085" y="1799"/>
                </a:lnTo>
                <a:lnTo>
                  <a:pt x="9937" y="1472"/>
                </a:lnTo>
                <a:lnTo>
                  <a:pt x="9798" y="1611"/>
                </a:lnTo>
                <a:lnTo>
                  <a:pt x="9670" y="1630"/>
                </a:lnTo>
                <a:lnTo>
                  <a:pt x="9399" y="2025"/>
                </a:lnTo>
                <a:lnTo>
                  <a:pt x="9240" y="2856"/>
                </a:lnTo>
                <a:lnTo>
                  <a:pt x="9095" y="1600"/>
                </a:lnTo>
                <a:lnTo>
                  <a:pt x="8944" y="1846"/>
                </a:lnTo>
                <a:lnTo>
                  <a:pt x="8718" y="914"/>
                </a:lnTo>
                <a:lnTo>
                  <a:pt x="8542" y="696"/>
                </a:lnTo>
                <a:lnTo>
                  <a:pt x="8326" y="1821"/>
                </a:lnTo>
                <a:lnTo>
                  <a:pt x="8173" y="1906"/>
                </a:lnTo>
                <a:lnTo>
                  <a:pt x="8067" y="1143"/>
                </a:lnTo>
                <a:lnTo>
                  <a:pt x="7949" y="1045"/>
                </a:lnTo>
                <a:lnTo>
                  <a:pt x="7763" y="527"/>
                </a:lnTo>
                <a:lnTo>
                  <a:pt x="7688" y="0"/>
                </a:lnTo>
                <a:lnTo>
                  <a:pt x="7640" y="542"/>
                </a:lnTo>
                <a:lnTo>
                  <a:pt x="7301" y="128"/>
                </a:lnTo>
                <a:lnTo>
                  <a:pt x="7158" y="439"/>
                </a:lnTo>
                <a:lnTo>
                  <a:pt x="6990" y="563"/>
                </a:lnTo>
                <a:lnTo>
                  <a:pt x="6894" y="1436"/>
                </a:lnTo>
                <a:lnTo>
                  <a:pt x="6826" y="741"/>
                </a:lnTo>
                <a:lnTo>
                  <a:pt x="6713" y="366"/>
                </a:lnTo>
                <a:lnTo>
                  <a:pt x="6580" y="1231"/>
                </a:lnTo>
                <a:lnTo>
                  <a:pt x="6442" y="1402"/>
                </a:lnTo>
                <a:lnTo>
                  <a:pt x="6042" y="1439"/>
                </a:lnTo>
                <a:lnTo>
                  <a:pt x="5967" y="1141"/>
                </a:lnTo>
                <a:lnTo>
                  <a:pt x="5658" y="1660"/>
                </a:lnTo>
                <a:lnTo>
                  <a:pt x="5550" y="2510"/>
                </a:lnTo>
                <a:lnTo>
                  <a:pt x="5437" y="28"/>
                </a:lnTo>
                <a:lnTo>
                  <a:pt x="5238" y="1922"/>
                </a:lnTo>
                <a:lnTo>
                  <a:pt x="5068" y="924"/>
                </a:lnTo>
                <a:lnTo>
                  <a:pt x="5008" y="1487"/>
                </a:lnTo>
                <a:lnTo>
                  <a:pt x="4872" y="1989"/>
                </a:lnTo>
                <a:lnTo>
                  <a:pt x="4801" y="1869"/>
                </a:lnTo>
                <a:lnTo>
                  <a:pt x="4523" y="1653"/>
                </a:lnTo>
                <a:lnTo>
                  <a:pt x="4319" y="1387"/>
                </a:lnTo>
                <a:lnTo>
                  <a:pt x="4249" y="2168"/>
                </a:lnTo>
                <a:lnTo>
                  <a:pt x="4185" y="2125"/>
                </a:lnTo>
                <a:lnTo>
                  <a:pt x="3836" y="849"/>
                </a:lnTo>
                <a:lnTo>
                  <a:pt x="3714" y="1249"/>
                </a:lnTo>
                <a:lnTo>
                  <a:pt x="3633" y="689"/>
                </a:lnTo>
                <a:lnTo>
                  <a:pt x="3543" y="2454"/>
                </a:lnTo>
                <a:lnTo>
                  <a:pt x="3349" y="1806"/>
                </a:lnTo>
                <a:lnTo>
                  <a:pt x="3171" y="839"/>
                </a:lnTo>
                <a:lnTo>
                  <a:pt x="3027" y="1706"/>
                </a:lnTo>
                <a:lnTo>
                  <a:pt x="2897" y="3456"/>
                </a:lnTo>
                <a:lnTo>
                  <a:pt x="2766" y="1949"/>
                </a:lnTo>
                <a:lnTo>
                  <a:pt x="2681" y="2464"/>
                </a:lnTo>
                <a:lnTo>
                  <a:pt x="2542" y="2065"/>
                </a:lnTo>
                <a:lnTo>
                  <a:pt x="2166" y="2505"/>
                </a:lnTo>
                <a:lnTo>
                  <a:pt x="2045" y="3270"/>
                </a:lnTo>
                <a:lnTo>
                  <a:pt x="1995" y="2329"/>
                </a:lnTo>
                <a:lnTo>
                  <a:pt x="1859" y="3063"/>
                </a:lnTo>
                <a:lnTo>
                  <a:pt x="1689" y="3256"/>
                </a:lnTo>
                <a:lnTo>
                  <a:pt x="1537" y="3075"/>
                </a:lnTo>
                <a:lnTo>
                  <a:pt x="1266" y="3512"/>
                </a:lnTo>
                <a:lnTo>
                  <a:pt x="1121" y="4354"/>
                </a:lnTo>
                <a:lnTo>
                  <a:pt x="978" y="3861"/>
                </a:lnTo>
                <a:lnTo>
                  <a:pt x="716" y="3213"/>
                </a:lnTo>
                <a:lnTo>
                  <a:pt x="460" y="3203"/>
                </a:lnTo>
                <a:lnTo>
                  <a:pt x="266" y="4195"/>
                </a:lnTo>
                <a:lnTo>
                  <a:pt x="191" y="4052"/>
                </a:lnTo>
                <a:lnTo>
                  <a:pt x="78" y="3636"/>
                </a:lnTo>
                <a:lnTo>
                  <a:pt x="0" y="3751"/>
                </a:lnTo>
              </a:path>
            </a:pathLst>
          </a:custGeom>
          <a:noFill/>
          <a:ln w="17463" cap="rnd">
            <a:solidFill>
              <a:srgbClr val="DD2A1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" name="Freeform 230"/>
          <p:cNvSpPr>
            <a:spLocks noEditPoints="1"/>
          </p:cNvSpPr>
          <p:nvPr/>
        </p:nvSpPr>
        <p:spPr bwMode="auto">
          <a:xfrm>
            <a:off x="1462932" y="4868407"/>
            <a:ext cx="174625" cy="1220787"/>
          </a:xfrm>
          <a:custGeom>
            <a:avLst/>
            <a:gdLst>
              <a:gd name="T0" fmla="*/ 493 w 493"/>
              <a:gd name="T1" fmla="*/ 3452 h 3452"/>
              <a:gd name="T2" fmla="*/ 493 w 493"/>
              <a:gd name="T3" fmla="*/ 0 h 3452"/>
              <a:gd name="T4" fmla="*/ 246 w 493"/>
              <a:gd name="T5" fmla="*/ 0 h 3452"/>
              <a:gd name="T6" fmla="*/ 493 w 493"/>
              <a:gd name="T7" fmla="*/ 3452 h 3452"/>
              <a:gd name="T8" fmla="*/ 0 w 493"/>
              <a:gd name="T9" fmla="*/ 3452 h 3452"/>
              <a:gd name="T10" fmla="*/ 493 w 493"/>
              <a:gd name="T11" fmla="*/ 3124 h 3452"/>
              <a:gd name="T12" fmla="*/ 0 w 493"/>
              <a:gd name="T13" fmla="*/ 3124 h 3452"/>
              <a:gd name="T14" fmla="*/ 493 w 493"/>
              <a:gd name="T15" fmla="*/ 2794 h 3452"/>
              <a:gd name="T16" fmla="*/ 0 w 493"/>
              <a:gd name="T17" fmla="*/ 2794 h 3452"/>
              <a:gd name="T18" fmla="*/ 493 w 493"/>
              <a:gd name="T19" fmla="*/ 2466 h 3452"/>
              <a:gd name="T20" fmla="*/ 0 w 493"/>
              <a:gd name="T21" fmla="*/ 2466 h 3452"/>
              <a:gd name="T22" fmla="*/ 493 w 493"/>
              <a:gd name="T23" fmla="*/ 2138 h 3452"/>
              <a:gd name="T24" fmla="*/ 0 w 493"/>
              <a:gd name="T25" fmla="*/ 2138 h 3452"/>
              <a:gd name="T26" fmla="*/ 493 w 493"/>
              <a:gd name="T27" fmla="*/ 1807 h 3452"/>
              <a:gd name="T28" fmla="*/ 0 w 493"/>
              <a:gd name="T29" fmla="*/ 1807 h 3452"/>
              <a:gd name="T30" fmla="*/ 493 w 493"/>
              <a:gd name="T31" fmla="*/ 1479 h 3452"/>
              <a:gd name="T32" fmla="*/ 0 w 493"/>
              <a:gd name="T33" fmla="*/ 1479 h 3452"/>
              <a:gd name="T34" fmla="*/ 493 w 493"/>
              <a:gd name="T35" fmla="*/ 1152 h 3452"/>
              <a:gd name="T36" fmla="*/ 0 w 493"/>
              <a:gd name="T37" fmla="*/ 1152 h 3452"/>
              <a:gd name="T38" fmla="*/ 493 w 493"/>
              <a:gd name="T39" fmla="*/ 821 h 3452"/>
              <a:gd name="T40" fmla="*/ 0 w 493"/>
              <a:gd name="T41" fmla="*/ 821 h 3452"/>
              <a:gd name="T42" fmla="*/ 493 w 493"/>
              <a:gd name="T43" fmla="*/ 493 h 3452"/>
              <a:gd name="T44" fmla="*/ 0 w 493"/>
              <a:gd name="T45" fmla="*/ 493 h 3452"/>
              <a:gd name="T46" fmla="*/ 493 w 493"/>
              <a:gd name="T47" fmla="*/ 165 h 3452"/>
              <a:gd name="T48" fmla="*/ 0 w 493"/>
              <a:gd name="T49" fmla="*/ 165 h 3452"/>
              <a:gd name="T50" fmla="*/ 493 w 493"/>
              <a:gd name="T51" fmla="*/ 3286 h 3452"/>
              <a:gd name="T52" fmla="*/ 246 w 493"/>
              <a:gd name="T53" fmla="*/ 3286 h 3452"/>
              <a:gd name="T54" fmla="*/ 493 w 493"/>
              <a:gd name="T55" fmla="*/ 2959 h 3452"/>
              <a:gd name="T56" fmla="*/ 246 w 493"/>
              <a:gd name="T57" fmla="*/ 2959 h 3452"/>
              <a:gd name="T58" fmla="*/ 493 w 493"/>
              <a:gd name="T59" fmla="*/ 2631 h 3452"/>
              <a:gd name="T60" fmla="*/ 246 w 493"/>
              <a:gd name="T61" fmla="*/ 2631 h 3452"/>
              <a:gd name="T62" fmla="*/ 493 w 493"/>
              <a:gd name="T63" fmla="*/ 2300 h 3452"/>
              <a:gd name="T64" fmla="*/ 246 w 493"/>
              <a:gd name="T65" fmla="*/ 2300 h 3452"/>
              <a:gd name="T66" fmla="*/ 493 w 493"/>
              <a:gd name="T67" fmla="*/ 1972 h 3452"/>
              <a:gd name="T68" fmla="*/ 246 w 493"/>
              <a:gd name="T69" fmla="*/ 1972 h 3452"/>
              <a:gd name="T70" fmla="*/ 493 w 493"/>
              <a:gd name="T71" fmla="*/ 1644 h 3452"/>
              <a:gd name="T72" fmla="*/ 246 w 493"/>
              <a:gd name="T73" fmla="*/ 1644 h 3452"/>
              <a:gd name="T74" fmla="*/ 493 w 493"/>
              <a:gd name="T75" fmla="*/ 1315 h 3452"/>
              <a:gd name="T76" fmla="*/ 246 w 493"/>
              <a:gd name="T77" fmla="*/ 1315 h 3452"/>
              <a:gd name="T78" fmla="*/ 493 w 493"/>
              <a:gd name="T79" fmla="*/ 986 h 3452"/>
              <a:gd name="T80" fmla="*/ 246 w 493"/>
              <a:gd name="T81" fmla="*/ 986 h 3452"/>
              <a:gd name="T82" fmla="*/ 493 w 493"/>
              <a:gd name="T83" fmla="*/ 658 h 3452"/>
              <a:gd name="T84" fmla="*/ 246 w 493"/>
              <a:gd name="T85" fmla="*/ 658 h 3452"/>
              <a:gd name="T86" fmla="*/ 493 w 493"/>
              <a:gd name="T87" fmla="*/ 328 h 3452"/>
              <a:gd name="T88" fmla="*/ 246 w 493"/>
              <a:gd name="T89" fmla="*/ 328 h 3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3" h="3452">
                <a:moveTo>
                  <a:pt x="493" y="3452"/>
                </a:moveTo>
                <a:lnTo>
                  <a:pt x="493" y="0"/>
                </a:lnTo>
                <a:lnTo>
                  <a:pt x="246" y="0"/>
                </a:lnTo>
                <a:moveTo>
                  <a:pt x="493" y="3452"/>
                </a:moveTo>
                <a:lnTo>
                  <a:pt x="0" y="3452"/>
                </a:lnTo>
                <a:moveTo>
                  <a:pt x="493" y="3124"/>
                </a:moveTo>
                <a:lnTo>
                  <a:pt x="0" y="3124"/>
                </a:lnTo>
                <a:moveTo>
                  <a:pt x="493" y="2794"/>
                </a:moveTo>
                <a:lnTo>
                  <a:pt x="0" y="2794"/>
                </a:lnTo>
                <a:moveTo>
                  <a:pt x="493" y="2466"/>
                </a:moveTo>
                <a:lnTo>
                  <a:pt x="0" y="2466"/>
                </a:lnTo>
                <a:moveTo>
                  <a:pt x="493" y="2138"/>
                </a:moveTo>
                <a:lnTo>
                  <a:pt x="0" y="2138"/>
                </a:lnTo>
                <a:moveTo>
                  <a:pt x="493" y="1807"/>
                </a:moveTo>
                <a:lnTo>
                  <a:pt x="0" y="1807"/>
                </a:lnTo>
                <a:moveTo>
                  <a:pt x="493" y="1479"/>
                </a:moveTo>
                <a:lnTo>
                  <a:pt x="0" y="1479"/>
                </a:lnTo>
                <a:moveTo>
                  <a:pt x="493" y="1152"/>
                </a:moveTo>
                <a:lnTo>
                  <a:pt x="0" y="1152"/>
                </a:lnTo>
                <a:moveTo>
                  <a:pt x="493" y="821"/>
                </a:moveTo>
                <a:lnTo>
                  <a:pt x="0" y="821"/>
                </a:lnTo>
                <a:moveTo>
                  <a:pt x="493" y="493"/>
                </a:moveTo>
                <a:lnTo>
                  <a:pt x="0" y="493"/>
                </a:lnTo>
                <a:moveTo>
                  <a:pt x="493" y="165"/>
                </a:moveTo>
                <a:lnTo>
                  <a:pt x="0" y="165"/>
                </a:lnTo>
                <a:moveTo>
                  <a:pt x="493" y="3286"/>
                </a:moveTo>
                <a:lnTo>
                  <a:pt x="246" y="3286"/>
                </a:lnTo>
                <a:moveTo>
                  <a:pt x="493" y="2959"/>
                </a:moveTo>
                <a:lnTo>
                  <a:pt x="246" y="2959"/>
                </a:lnTo>
                <a:moveTo>
                  <a:pt x="493" y="2631"/>
                </a:moveTo>
                <a:lnTo>
                  <a:pt x="246" y="2631"/>
                </a:lnTo>
                <a:moveTo>
                  <a:pt x="493" y="2300"/>
                </a:moveTo>
                <a:lnTo>
                  <a:pt x="246" y="2300"/>
                </a:lnTo>
                <a:moveTo>
                  <a:pt x="493" y="1972"/>
                </a:moveTo>
                <a:lnTo>
                  <a:pt x="246" y="1972"/>
                </a:lnTo>
                <a:moveTo>
                  <a:pt x="493" y="1644"/>
                </a:moveTo>
                <a:lnTo>
                  <a:pt x="246" y="1644"/>
                </a:lnTo>
                <a:moveTo>
                  <a:pt x="493" y="1315"/>
                </a:moveTo>
                <a:lnTo>
                  <a:pt x="246" y="1315"/>
                </a:lnTo>
                <a:moveTo>
                  <a:pt x="493" y="986"/>
                </a:moveTo>
                <a:lnTo>
                  <a:pt x="246" y="986"/>
                </a:lnTo>
                <a:moveTo>
                  <a:pt x="493" y="658"/>
                </a:moveTo>
                <a:lnTo>
                  <a:pt x="246" y="658"/>
                </a:lnTo>
                <a:moveTo>
                  <a:pt x="493" y="328"/>
                </a:moveTo>
                <a:lnTo>
                  <a:pt x="246" y="32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" name="Rectangle 231"/>
          <p:cNvSpPr>
            <a:spLocks noChangeArrowheads="1"/>
          </p:cNvSpPr>
          <p:nvPr/>
        </p:nvSpPr>
        <p:spPr bwMode="auto">
          <a:xfrm>
            <a:off x="1296245" y="5970132"/>
            <a:ext cx="174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Rectangle 232"/>
          <p:cNvSpPr>
            <a:spLocks noChangeArrowheads="1"/>
          </p:cNvSpPr>
          <p:nvPr/>
        </p:nvSpPr>
        <p:spPr bwMode="auto">
          <a:xfrm>
            <a:off x="1296245" y="5508170"/>
            <a:ext cx="174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7" name="Rectangle 233"/>
          <p:cNvSpPr>
            <a:spLocks noChangeArrowheads="1"/>
          </p:cNvSpPr>
          <p:nvPr/>
        </p:nvSpPr>
        <p:spPr bwMode="auto">
          <a:xfrm>
            <a:off x="1296245" y="5046207"/>
            <a:ext cx="174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8" name="Rectangle 234"/>
          <p:cNvSpPr>
            <a:spLocks noChangeArrowheads="1"/>
          </p:cNvSpPr>
          <p:nvPr/>
        </p:nvSpPr>
        <p:spPr bwMode="auto">
          <a:xfrm rot="16200000">
            <a:off x="685569" y="5448020"/>
            <a:ext cx="7870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[% pollen]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9" name="Rectangle 235"/>
          <p:cNvSpPr>
            <a:spLocks noChangeArrowheads="1"/>
          </p:cNvSpPr>
          <p:nvPr/>
        </p:nvSpPr>
        <p:spPr bwMode="auto">
          <a:xfrm>
            <a:off x="7660532" y="4860470"/>
            <a:ext cx="2254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15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0" name="Freeform 236"/>
          <p:cNvSpPr>
            <a:spLocks noEditPoints="1"/>
          </p:cNvSpPr>
          <p:nvPr/>
        </p:nvSpPr>
        <p:spPr bwMode="auto">
          <a:xfrm>
            <a:off x="7735145" y="5019220"/>
            <a:ext cx="65088" cy="69850"/>
          </a:xfrm>
          <a:custGeom>
            <a:avLst/>
            <a:gdLst>
              <a:gd name="T0" fmla="*/ 138 w 184"/>
              <a:gd name="T1" fmla="*/ 198 h 198"/>
              <a:gd name="T2" fmla="*/ 138 w 184"/>
              <a:gd name="T3" fmla="*/ 99 h 198"/>
              <a:gd name="T4" fmla="*/ 184 w 184"/>
              <a:gd name="T5" fmla="*/ 99 h 198"/>
              <a:gd name="T6" fmla="*/ 92 w 184"/>
              <a:gd name="T7" fmla="*/ 0 h 198"/>
              <a:gd name="T8" fmla="*/ 0 w 184"/>
              <a:gd name="T9" fmla="*/ 99 h 198"/>
              <a:gd name="T10" fmla="*/ 46 w 184"/>
              <a:gd name="T11" fmla="*/ 99 h 198"/>
              <a:gd name="T12" fmla="*/ 46 w 184"/>
              <a:gd name="T13" fmla="*/ 198 h 198"/>
              <a:gd name="T14" fmla="*/ 138 w 184"/>
              <a:gd name="T15" fmla="*/ 198 h 198"/>
              <a:gd name="T16" fmla="*/ 92 w 184"/>
              <a:gd name="T17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4" h="198">
                <a:moveTo>
                  <a:pt x="138" y="198"/>
                </a:moveTo>
                <a:lnTo>
                  <a:pt x="138" y="99"/>
                </a:lnTo>
                <a:lnTo>
                  <a:pt x="184" y="99"/>
                </a:lnTo>
                <a:lnTo>
                  <a:pt x="92" y="0"/>
                </a:lnTo>
                <a:lnTo>
                  <a:pt x="0" y="99"/>
                </a:lnTo>
                <a:lnTo>
                  <a:pt x="46" y="99"/>
                </a:lnTo>
                <a:lnTo>
                  <a:pt x="46" y="198"/>
                </a:lnTo>
                <a:lnTo>
                  <a:pt x="138" y="198"/>
                </a:lnTo>
                <a:close/>
                <a:moveTo>
                  <a:pt x="92" y="198"/>
                </a:moveTo>
              </a:path>
            </a:pathLst>
          </a:custGeom>
          <a:solidFill>
            <a:srgbClr val="AEDBF1"/>
          </a:solidFill>
          <a:ln w="6350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1" name="Rectangle 237"/>
          <p:cNvSpPr>
            <a:spLocks noChangeArrowheads="1"/>
          </p:cNvSpPr>
          <p:nvPr/>
        </p:nvSpPr>
        <p:spPr bwMode="auto">
          <a:xfrm>
            <a:off x="6440184" y="2748525"/>
            <a:ext cx="13978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DD2A1B"/>
                </a:solidFill>
                <a:effectLst/>
                <a:latin typeface="Arial" pitchFamily="34" charset="0"/>
                <a:cs typeface="Arial" pitchFamily="34" charset="0"/>
              </a:rPr>
              <a:t>northern BUS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2" name="Rectangle 238"/>
          <p:cNvSpPr>
            <a:spLocks noChangeArrowheads="1"/>
          </p:cNvSpPr>
          <p:nvPr/>
        </p:nvSpPr>
        <p:spPr bwMode="auto">
          <a:xfrm>
            <a:off x="6440184" y="3085075"/>
            <a:ext cx="14362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smtClean="0">
                <a:ln>
                  <a:noFill/>
                </a:ln>
                <a:solidFill>
                  <a:srgbClr val="3B2A98"/>
                </a:solidFill>
                <a:effectLst/>
                <a:latin typeface="Arial" pitchFamily="34" charset="0"/>
                <a:cs typeface="Arial" pitchFamily="34" charset="0"/>
              </a:rPr>
              <a:t>southern BUS</a:t>
            </a:r>
            <a:endPara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3" name="Rectangle 239"/>
          <p:cNvSpPr>
            <a:spLocks noChangeArrowheads="1"/>
          </p:cNvSpPr>
          <p:nvPr/>
        </p:nvSpPr>
        <p:spPr bwMode="auto">
          <a:xfrm>
            <a:off x="6238132" y="828220"/>
            <a:ext cx="162865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tropical element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Petalidium</a:t>
            </a:r>
            <a:endParaRPr kumimoji="0" lang="en-US" altLang="en-US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4" name="Rectangle 240"/>
          <p:cNvSpPr>
            <a:spLocks noChangeArrowheads="1"/>
          </p:cNvSpPr>
          <p:nvPr/>
        </p:nvSpPr>
        <p:spPr bwMode="auto">
          <a:xfrm>
            <a:off x="205624113" y="35548885"/>
            <a:ext cx="40500300" cy="1051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2400" b="0" i="1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Petalidium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" name="Rectangle 241"/>
          <p:cNvSpPr>
            <a:spLocks noChangeArrowheads="1"/>
          </p:cNvSpPr>
          <p:nvPr/>
        </p:nvSpPr>
        <p:spPr bwMode="auto">
          <a:xfrm>
            <a:off x="28619450" y="73074208"/>
            <a:ext cx="22877463" cy="1051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24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grass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" name="Rectangle 242"/>
          <p:cNvSpPr>
            <a:spLocks noChangeArrowheads="1"/>
          </p:cNvSpPr>
          <p:nvPr/>
        </p:nvSpPr>
        <p:spPr bwMode="auto">
          <a:xfrm>
            <a:off x="27782838" y="171245200"/>
            <a:ext cx="63852425" cy="1051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24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mountain/fynbos: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7" name="Rectangle 243"/>
          <p:cNvSpPr>
            <a:spLocks noChangeArrowheads="1"/>
          </p:cNvSpPr>
          <p:nvPr/>
        </p:nvSpPr>
        <p:spPr bwMode="auto">
          <a:xfrm>
            <a:off x="27779663" y="180087575"/>
            <a:ext cx="77082650" cy="1051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2400" b="0" i="1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Stoebe/Elytropappus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8" name="Freeform 244"/>
          <p:cNvSpPr>
            <a:spLocks/>
          </p:cNvSpPr>
          <p:nvPr/>
        </p:nvSpPr>
        <p:spPr bwMode="auto">
          <a:xfrm>
            <a:off x="35683825" y="175125050"/>
            <a:ext cx="205947963" cy="37468172"/>
          </a:xfrm>
          <a:custGeom>
            <a:avLst/>
            <a:gdLst>
              <a:gd name="T0" fmla="*/ 16501 w 16501"/>
              <a:gd name="T1" fmla="*/ 3003 h 3003"/>
              <a:gd name="T2" fmla="*/ 0 w 16501"/>
              <a:gd name="T3" fmla="*/ 2995 h 3003"/>
              <a:gd name="T4" fmla="*/ 606 w 16501"/>
              <a:gd name="T5" fmla="*/ 2995 h 3003"/>
              <a:gd name="T6" fmla="*/ 624 w 16501"/>
              <a:gd name="T7" fmla="*/ 2995 h 3003"/>
              <a:gd name="T8" fmla="*/ 646 w 16501"/>
              <a:gd name="T9" fmla="*/ 2995 h 3003"/>
              <a:gd name="T10" fmla="*/ 1054 w 16501"/>
              <a:gd name="T11" fmla="*/ 2995 h 3003"/>
              <a:gd name="T12" fmla="*/ 1360 w 16501"/>
              <a:gd name="T13" fmla="*/ 2995 h 3003"/>
              <a:gd name="T14" fmla="*/ 1483 w 16501"/>
              <a:gd name="T15" fmla="*/ 2995 h 3003"/>
              <a:gd name="T16" fmla="*/ 1765 w 16501"/>
              <a:gd name="T17" fmla="*/ 2995 h 3003"/>
              <a:gd name="T18" fmla="*/ 1986 w 16501"/>
              <a:gd name="T19" fmla="*/ 2995 h 3003"/>
              <a:gd name="T20" fmla="*/ 2031 w 16501"/>
              <a:gd name="T21" fmla="*/ 2995 h 3003"/>
              <a:gd name="T22" fmla="*/ 2388 w 16501"/>
              <a:gd name="T23" fmla="*/ 2995 h 3003"/>
              <a:gd name="T24" fmla="*/ 2612 w 16501"/>
              <a:gd name="T25" fmla="*/ 2995 h 3003"/>
              <a:gd name="T26" fmla="*/ 2768 w 16501"/>
              <a:gd name="T27" fmla="*/ 2995 h 3003"/>
              <a:gd name="T28" fmla="*/ 2846 w 16501"/>
              <a:gd name="T29" fmla="*/ 2995 h 3003"/>
              <a:gd name="T30" fmla="*/ 3019 w 16501"/>
              <a:gd name="T31" fmla="*/ 2995 h 3003"/>
              <a:gd name="T32" fmla="*/ 3102 w 16501"/>
              <a:gd name="T33" fmla="*/ 2995 h 3003"/>
              <a:gd name="T34" fmla="*/ 3152 w 16501"/>
              <a:gd name="T35" fmla="*/ 2995 h 3003"/>
              <a:gd name="T36" fmla="*/ 3479 w 16501"/>
              <a:gd name="T37" fmla="*/ 2995 h 3003"/>
              <a:gd name="T38" fmla="*/ 3547 w 16501"/>
              <a:gd name="T39" fmla="*/ 2995 h 3003"/>
              <a:gd name="T40" fmla="*/ 3881 w 16501"/>
              <a:gd name="T41" fmla="*/ 2995 h 3003"/>
              <a:gd name="T42" fmla="*/ 4198 w 16501"/>
              <a:gd name="T43" fmla="*/ 2995 h 3003"/>
              <a:gd name="T44" fmla="*/ 4223 w 16501"/>
              <a:gd name="T45" fmla="*/ 2995 h 3003"/>
              <a:gd name="T46" fmla="*/ 4256 w 16501"/>
              <a:gd name="T47" fmla="*/ 2597 h 3003"/>
              <a:gd name="T48" fmla="*/ 4530 w 16501"/>
              <a:gd name="T49" fmla="*/ 2995 h 3003"/>
              <a:gd name="T50" fmla="*/ 4613 w 16501"/>
              <a:gd name="T51" fmla="*/ 2797 h 3003"/>
              <a:gd name="T52" fmla="*/ 5060 w 16501"/>
              <a:gd name="T53" fmla="*/ 2995 h 3003"/>
              <a:gd name="T54" fmla="*/ 5128 w 16501"/>
              <a:gd name="T55" fmla="*/ 2995 h 3003"/>
              <a:gd name="T56" fmla="*/ 5337 w 16501"/>
              <a:gd name="T57" fmla="*/ 2995 h 3003"/>
              <a:gd name="T58" fmla="*/ 5470 w 16501"/>
              <a:gd name="T59" fmla="*/ 2995 h 3003"/>
              <a:gd name="T60" fmla="*/ 6011 w 16501"/>
              <a:gd name="T61" fmla="*/ 2995 h 3003"/>
              <a:gd name="T62" fmla="*/ 6787 w 16501"/>
              <a:gd name="T63" fmla="*/ 2718 h 3003"/>
              <a:gd name="T64" fmla="*/ 7139 w 16501"/>
              <a:gd name="T65" fmla="*/ 2995 h 3003"/>
              <a:gd name="T66" fmla="*/ 7280 w 16501"/>
              <a:gd name="T67" fmla="*/ 2995 h 3003"/>
              <a:gd name="T68" fmla="*/ 7566 w 16501"/>
              <a:gd name="T69" fmla="*/ 2886 h 3003"/>
              <a:gd name="T70" fmla="*/ 7818 w 16501"/>
              <a:gd name="T71" fmla="*/ 2995 h 3003"/>
              <a:gd name="T72" fmla="*/ 8192 w 16501"/>
              <a:gd name="T73" fmla="*/ 2428 h 3003"/>
              <a:gd name="T74" fmla="*/ 8443 w 16501"/>
              <a:gd name="T75" fmla="*/ 2575 h 3003"/>
              <a:gd name="T76" fmla="*/ 8637 w 16501"/>
              <a:gd name="T77" fmla="*/ 2856 h 3003"/>
              <a:gd name="T78" fmla="*/ 8805 w 16501"/>
              <a:gd name="T79" fmla="*/ 2322 h 3003"/>
              <a:gd name="T80" fmla="*/ 8924 w 16501"/>
              <a:gd name="T81" fmla="*/ 2273 h 3003"/>
              <a:gd name="T82" fmla="*/ 9442 w 16501"/>
              <a:gd name="T83" fmla="*/ 1954 h 3003"/>
              <a:gd name="T84" fmla="*/ 9660 w 16501"/>
              <a:gd name="T85" fmla="*/ 2159 h 3003"/>
              <a:gd name="T86" fmla="*/ 9851 w 16501"/>
              <a:gd name="T87" fmla="*/ 2741 h 3003"/>
              <a:gd name="T88" fmla="*/ 10276 w 16501"/>
              <a:gd name="T89" fmla="*/ 2554 h 3003"/>
              <a:gd name="T90" fmla="*/ 10615 w 16501"/>
              <a:gd name="T91" fmla="*/ 2443 h 3003"/>
              <a:gd name="T92" fmla="*/ 10766 w 16501"/>
              <a:gd name="T93" fmla="*/ 2886 h 3003"/>
              <a:gd name="T94" fmla="*/ 11123 w 16501"/>
              <a:gd name="T95" fmla="*/ 2448 h 3003"/>
              <a:gd name="T96" fmla="*/ 11402 w 16501"/>
              <a:gd name="T97" fmla="*/ 2132 h 3003"/>
              <a:gd name="T98" fmla="*/ 11502 w 16501"/>
              <a:gd name="T99" fmla="*/ 2565 h 3003"/>
              <a:gd name="T100" fmla="*/ 11502 w 16501"/>
              <a:gd name="T101" fmla="*/ 3001 h 3003"/>
              <a:gd name="T102" fmla="*/ 16397 w 16501"/>
              <a:gd name="T103" fmla="*/ 3001 h 3003"/>
              <a:gd name="T104" fmla="*/ 16394 w 16501"/>
              <a:gd name="T105" fmla="*/ 933 h 3003"/>
              <a:gd name="T106" fmla="*/ 16401 w 16501"/>
              <a:gd name="T107" fmla="*/ 1 h 3003"/>
              <a:gd name="T108" fmla="*/ 16473 w 16501"/>
              <a:gd name="T109" fmla="*/ 0 h 3003"/>
              <a:gd name="T110" fmla="*/ 16501 w 16501"/>
              <a:gd name="T111" fmla="*/ 3003 h 30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501" h="3003">
                <a:moveTo>
                  <a:pt x="16501" y="3003"/>
                </a:moveTo>
                <a:lnTo>
                  <a:pt x="0" y="2995"/>
                </a:lnTo>
                <a:lnTo>
                  <a:pt x="606" y="2995"/>
                </a:lnTo>
                <a:lnTo>
                  <a:pt x="624" y="2995"/>
                </a:lnTo>
                <a:lnTo>
                  <a:pt x="646" y="2995"/>
                </a:lnTo>
                <a:lnTo>
                  <a:pt x="1054" y="2995"/>
                </a:lnTo>
                <a:lnTo>
                  <a:pt x="1360" y="2995"/>
                </a:lnTo>
                <a:lnTo>
                  <a:pt x="1483" y="2995"/>
                </a:lnTo>
                <a:lnTo>
                  <a:pt x="1765" y="2995"/>
                </a:lnTo>
                <a:lnTo>
                  <a:pt x="1986" y="2995"/>
                </a:lnTo>
                <a:lnTo>
                  <a:pt x="2031" y="2995"/>
                </a:lnTo>
                <a:lnTo>
                  <a:pt x="2388" y="2995"/>
                </a:lnTo>
                <a:lnTo>
                  <a:pt x="2612" y="2995"/>
                </a:lnTo>
                <a:lnTo>
                  <a:pt x="2768" y="2995"/>
                </a:lnTo>
                <a:lnTo>
                  <a:pt x="2846" y="2995"/>
                </a:lnTo>
                <a:lnTo>
                  <a:pt x="3019" y="2995"/>
                </a:lnTo>
                <a:lnTo>
                  <a:pt x="3102" y="2995"/>
                </a:lnTo>
                <a:lnTo>
                  <a:pt x="3152" y="2995"/>
                </a:lnTo>
                <a:lnTo>
                  <a:pt x="3479" y="2995"/>
                </a:lnTo>
                <a:lnTo>
                  <a:pt x="3547" y="2995"/>
                </a:lnTo>
                <a:lnTo>
                  <a:pt x="3881" y="2995"/>
                </a:lnTo>
                <a:lnTo>
                  <a:pt x="4198" y="2995"/>
                </a:lnTo>
                <a:lnTo>
                  <a:pt x="4223" y="2995"/>
                </a:lnTo>
                <a:lnTo>
                  <a:pt x="4256" y="2597"/>
                </a:lnTo>
                <a:lnTo>
                  <a:pt x="4530" y="2995"/>
                </a:lnTo>
                <a:lnTo>
                  <a:pt x="4613" y="2797"/>
                </a:lnTo>
                <a:lnTo>
                  <a:pt x="5060" y="2995"/>
                </a:lnTo>
                <a:lnTo>
                  <a:pt x="5128" y="2995"/>
                </a:lnTo>
                <a:lnTo>
                  <a:pt x="5337" y="2995"/>
                </a:lnTo>
                <a:lnTo>
                  <a:pt x="5470" y="2995"/>
                </a:lnTo>
                <a:lnTo>
                  <a:pt x="6011" y="2995"/>
                </a:lnTo>
                <a:lnTo>
                  <a:pt x="6787" y="2718"/>
                </a:lnTo>
                <a:lnTo>
                  <a:pt x="7139" y="2995"/>
                </a:lnTo>
                <a:lnTo>
                  <a:pt x="7280" y="2995"/>
                </a:lnTo>
                <a:lnTo>
                  <a:pt x="7566" y="2886"/>
                </a:lnTo>
                <a:lnTo>
                  <a:pt x="7818" y="2995"/>
                </a:lnTo>
                <a:lnTo>
                  <a:pt x="8192" y="2428"/>
                </a:lnTo>
                <a:lnTo>
                  <a:pt x="8443" y="2575"/>
                </a:lnTo>
                <a:lnTo>
                  <a:pt x="8637" y="2856"/>
                </a:lnTo>
                <a:lnTo>
                  <a:pt x="8805" y="2322"/>
                </a:lnTo>
                <a:lnTo>
                  <a:pt x="8924" y="2273"/>
                </a:lnTo>
                <a:lnTo>
                  <a:pt x="9442" y="1954"/>
                </a:lnTo>
                <a:lnTo>
                  <a:pt x="9660" y="2159"/>
                </a:lnTo>
                <a:lnTo>
                  <a:pt x="9851" y="2741"/>
                </a:lnTo>
                <a:lnTo>
                  <a:pt x="10276" y="2554"/>
                </a:lnTo>
                <a:lnTo>
                  <a:pt x="10615" y="2443"/>
                </a:lnTo>
                <a:lnTo>
                  <a:pt x="10766" y="2886"/>
                </a:lnTo>
                <a:lnTo>
                  <a:pt x="11123" y="2448"/>
                </a:lnTo>
                <a:lnTo>
                  <a:pt x="11402" y="2132"/>
                </a:lnTo>
                <a:lnTo>
                  <a:pt x="11502" y="2565"/>
                </a:lnTo>
                <a:lnTo>
                  <a:pt x="11502" y="3001"/>
                </a:lnTo>
                <a:lnTo>
                  <a:pt x="16397" y="3001"/>
                </a:lnTo>
                <a:lnTo>
                  <a:pt x="16394" y="933"/>
                </a:lnTo>
                <a:lnTo>
                  <a:pt x="16401" y="1"/>
                </a:lnTo>
                <a:lnTo>
                  <a:pt x="16473" y="0"/>
                </a:lnTo>
                <a:lnTo>
                  <a:pt x="16501" y="3003"/>
                </a:lnTo>
                <a:close/>
              </a:path>
            </a:pathLst>
          </a:custGeom>
          <a:solidFill>
            <a:srgbClr val="AEDB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" name="Freeform 245"/>
          <p:cNvSpPr>
            <a:spLocks noEditPoints="1"/>
          </p:cNvSpPr>
          <p:nvPr/>
        </p:nvSpPr>
        <p:spPr bwMode="auto">
          <a:xfrm>
            <a:off x="164723763" y="80222720"/>
            <a:ext cx="80303688" cy="32953323"/>
          </a:xfrm>
          <a:custGeom>
            <a:avLst/>
            <a:gdLst>
              <a:gd name="T0" fmla="*/ 251 w 6434"/>
              <a:gd name="T1" fmla="*/ 91 h 2641"/>
              <a:gd name="T2" fmla="*/ 417 w 6434"/>
              <a:gd name="T3" fmla="*/ 297 h 2641"/>
              <a:gd name="T4" fmla="*/ 166 w 6434"/>
              <a:gd name="T5" fmla="*/ 297 h 2641"/>
              <a:gd name="T6" fmla="*/ 618 w 6434"/>
              <a:gd name="T7" fmla="*/ 968 h 2641"/>
              <a:gd name="T8" fmla="*/ 709 w 6434"/>
              <a:gd name="T9" fmla="*/ 674 h 2641"/>
              <a:gd name="T10" fmla="*/ 709 w 6434"/>
              <a:gd name="T11" fmla="*/ 420 h 2641"/>
              <a:gd name="T12" fmla="*/ 1135 w 6434"/>
              <a:gd name="T13" fmla="*/ 576 h 2641"/>
              <a:gd name="T14" fmla="*/ 884 w 6434"/>
              <a:gd name="T15" fmla="*/ 576 h 2641"/>
              <a:gd name="T16" fmla="*/ 957 w 6434"/>
              <a:gd name="T17" fmla="*/ 26 h 2641"/>
              <a:gd name="T18" fmla="*/ 1060 w 6434"/>
              <a:gd name="T19" fmla="*/ 503 h 2641"/>
              <a:gd name="T20" fmla="*/ 809 w 6434"/>
              <a:gd name="T21" fmla="*/ 251 h 2641"/>
              <a:gd name="T22" fmla="*/ 1362 w 6434"/>
              <a:gd name="T23" fmla="*/ 398 h 2641"/>
              <a:gd name="T24" fmla="*/ 1108 w 6434"/>
              <a:gd name="T25" fmla="*/ 651 h 2641"/>
              <a:gd name="T26" fmla="*/ 1231 w 6434"/>
              <a:gd name="T27" fmla="*/ 393 h 2641"/>
              <a:gd name="T28" fmla="*/ 1314 w 6434"/>
              <a:gd name="T29" fmla="*/ 837 h 2641"/>
              <a:gd name="T30" fmla="*/ 1063 w 6434"/>
              <a:gd name="T31" fmla="*/ 837 h 2641"/>
              <a:gd name="T32" fmla="*/ 1417 w 6434"/>
              <a:gd name="T33" fmla="*/ 928 h 2641"/>
              <a:gd name="T34" fmla="*/ 1479 w 6434"/>
              <a:gd name="T35" fmla="*/ 744 h 2641"/>
              <a:gd name="T36" fmla="*/ 1479 w 6434"/>
              <a:gd name="T37" fmla="*/ 491 h 2641"/>
              <a:gd name="T38" fmla="*/ 1842 w 6434"/>
              <a:gd name="T39" fmla="*/ 1000 h 2641"/>
              <a:gd name="T40" fmla="*/ 1590 w 6434"/>
              <a:gd name="T41" fmla="*/ 1000 h 2641"/>
              <a:gd name="T42" fmla="*/ 1670 w 6434"/>
              <a:gd name="T43" fmla="*/ 506 h 2641"/>
              <a:gd name="T44" fmla="*/ 1751 w 6434"/>
              <a:gd name="T45" fmla="*/ 1792 h 2641"/>
              <a:gd name="T46" fmla="*/ 1497 w 6434"/>
              <a:gd name="T47" fmla="*/ 1540 h 2641"/>
              <a:gd name="T48" fmla="*/ 2098 w 6434"/>
              <a:gd name="T49" fmla="*/ 1036 h 2641"/>
              <a:gd name="T50" fmla="*/ 1844 w 6434"/>
              <a:gd name="T51" fmla="*/ 1287 h 2641"/>
              <a:gd name="T52" fmla="*/ 1927 w 6434"/>
              <a:gd name="T53" fmla="*/ 840 h 2641"/>
              <a:gd name="T54" fmla="*/ 2018 w 6434"/>
              <a:gd name="T55" fmla="*/ 1018 h 2641"/>
              <a:gd name="T56" fmla="*/ 1766 w 6434"/>
              <a:gd name="T57" fmla="*/ 1018 h 2641"/>
              <a:gd name="T58" fmla="*/ 2090 w 6434"/>
              <a:gd name="T59" fmla="*/ 752 h 2641"/>
              <a:gd name="T60" fmla="*/ 2186 w 6434"/>
              <a:gd name="T61" fmla="*/ 1528 h 2641"/>
              <a:gd name="T62" fmla="*/ 2186 w 6434"/>
              <a:gd name="T63" fmla="*/ 1274 h 2641"/>
              <a:gd name="T64" fmla="*/ 2548 w 6434"/>
              <a:gd name="T65" fmla="*/ 1015 h 2641"/>
              <a:gd name="T66" fmla="*/ 2297 w 6434"/>
              <a:gd name="T67" fmla="*/ 1015 h 2641"/>
              <a:gd name="T68" fmla="*/ 2372 w 6434"/>
              <a:gd name="T69" fmla="*/ 1184 h 2641"/>
              <a:gd name="T70" fmla="*/ 2465 w 6434"/>
              <a:gd name="T71" fmla="*/ 1304 h 2641"/>
              <a:gd name="T72" fmla="*/ 2213 w 6434"/>
              <a:gd name="T73" fmla="*/ 1053 h 2641"/>
              <a:gd name="T74" fmla="*/ 2791 w 6434"/>
              <a:gd name="T75" fmla="*/ 2030 h 2641"/>
              <a:gd name="T76" fmla="*/ 2540 w 6434"/>
              <a:gd name="T77" fmla="*/ 2281 h 2641"/>
              <a:gd name="T78" fmla="*/ 2636 w 6434"/>
              <a:gd name="T79" fmla="*/ 1158 h 2641"/>
              <a:gd name="T80" fmla="*/ 2723 w 6434"/>
              <a:gd name="T81" fmla="*/ 1038 h 2641"/>
              <a:gd name="T82" fmla="*/ 2472 w 6434"/>
              <a:gd name="T83" fmla="*/ 1038 h 2641"/>
              <a:gd name="T84" fmla="*/ 2801 w 6434"/>
              <a:gd name="T85" fmla="*/ 1594 h 2641"/>
              <a:gd name="T86" fmla="*/ 2897 w 6434"/>
              <a:gd name="T87" fmla="*/ 2036 h 2641"/>
              <a:gd name="T88" fmla="*/ 2897 w 6434"/>
              <a:gd name="T89" fmla="*/ 1782 h 2641"/>
              <a:gd name="T90" fmla="*/ 3238 w 6434"/>
              <a:gd name="T91" fmla="*/ 1271 h 2641"/>
              <a:gd name="T92" fmla="*/ 2985 w 6434"/>
              <a:gd name="T93" fmla="*/ 1271 h 2641"/>
              <a:gd name="T94" fmla="*/ 3098 w 6434"/>
              <a:gd name="T95" fmla="*/ 2139 h 2641"/>
              <a:gd name="T96" fmla="*/ 4384 w 6434"/>
              <a:gd name="T97" fmla="*/ 1779 h 2641"/>
              <a:gd name="T98" fmla="*/ 4131 w 6434"/>
              <a:gd name="T99" fmla="*/ 1528 h 2641"/>
              <a:gd name="T100" fmla="*/ 4759 w 6434"/>
              <a:gd name="T101" fmla="*/ 2161 h 2641"/>
              <a:gd name="T102" fmla="*/ 4504 w 6434"/>
              <a:gd name="T103" fmla="*/ 2412 h 2641"/>
              <a:gd name="T104" fmla="*/ 4563 w 6434"/>
              <a:gd name="T105" fmla="*/ 1292 h 2641"/>
              <a:gd name="T106" fmla="*/ 4653 w 6434"/>
              <a:gd name="T107" fmla="*/ 900 h 2641"/>
              <a:gd name="T108" fmla="*/ 4402 w 6434"/>
              <a:gd name="T109" fmla="*/ 900 h 2641"/>
              <a:gd name="T110" fmla="*/ 4798 w 6434"/>
              <a:gd name="T111" fmla="*/ 2229 h 2641"/>
              <a:gd name="T112" fmla="*/ 4917 w 6434"/>
              <a:gd name="T113" fmla="*/ 1897 h 2641"/>
              <a:gd name="T114" fmla="*/ 4917 w 6434"/>
              <a:gd name="T115" fmla="*/ 1646 h 2641"/>
              <a:gd name="T116" fmla="*/ 6223 w 6434"/>
              <a:gd name="T117" fmla="*/ 1628 h 2641"/>
              <a:gd name="T118" fmla="*/ 5971 w 6434"/>
              <a:gd name="T119" fmla="*/ 1628 h 2641"/>
              <a:gd name="T120" fmla="*/ 6183 w 6434"/>
              <a:gd name="T121" fmla="*/ 1795 h 2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434" h="2641">
                <a:moveTo>
                  <a:pt x="251" y="594"/>
                </a:moveTo>
                <a:lnTo>
                  <a:pt x="251" y="594"/>
                </a:lnTo>
                <a:lnTo>
                  <a:pt x="251" y="342"/>
                </a:lnTo>
                <a:lnTo>
                  <a:pt x="502" y="342"/>
                </a:lnTo>
                <a:lnTo>
                  <a:pt x="502" y="339"/>
                </a:lnTo>
                <a:lnTo>
                  <a:pt x="251" y="339"/>
                </a:lnTo>
                <a:lnTo>
                  <a:pt x="251" y="91"/>
                </a:lnTo>
                <a:lnTo>
                  <a:pt x="251" y="91"/>
                </a:lnTo>
                <a:lnTo>
                  <a:pt x="251" y="339"/>
                </a:lnTo>
                <a:lnTo>
                  <a:pt x="0" y="339"/>
                </a:lnTo>
                <a:lnTo>
                  <a:pt x="0" y="342"/>
                </a:lnTo>
                <a:lnTo>
                  <a:pt x="251" y="342"/>
                </a:lnTo>
                <a:lnTo>
                  <a:pt x="251" y="594"/>
                </a:lnTo>
                <a:close/>
                <a:moveTo>
                  <a:pt x="414" y="548"/>
                </a:moveTo>
                <a:lnTo>
                  <a:pt x="417" y="548"/>
                </a:lnTo>
                <a:lnTo>
                  <a:pt x="417" y="297"/>
                </a:lnTo>
                <a:lnTo>
                  <a:pt x="668" y="297"/>
                </a:lnTo>
                <a:lnTo>
                  <a:pt x="668" y="297"/>
                </a:lnTo>
                <a:lnTo>
                  <a:pt x="417" y="297"/>
                </a:lnTo>
                <a:lnTo>
                  <a:pt x="417" y="46"/>
                </a:lnTo>
                <a:lnTo>
                  <a:pt x="414" y="46"/>
                </a:lnTo>
                <a:lnTo>
                  <a:pt x="414" y="297"/>
                </a:lnTo>
                <a:lnTo>
                  <a:pt x="166" y="297"/>
                </a:lnTo>
                <a:lnTo>
                  <a:pt x="166" y="297"/>
                </a:lnTo>
                <a:lnTo>
                  <a:pt x="414" y="297"/>
                </a:lnTo>
                <a:lnTo>
                  <a:pt x="414" y="548"/>
                </a:lnTo>
                <a:close/>
                <a:moveTo>
                  <a:pt x="618" y="1222"/>
                </a:moveTo>
                <a:lnTo>
                  <a:pt x="618" y="1222"/>
                </a:lnTo>
                <a:lnTo>
                  <a:pt x="618" y="971"/>
                </a:lnTo>
                <a:lnTo>
                  <a:pt x="869" y="971"/>
                </a:lnTo>
                <a:lnTo>
                  <a:pt x="869" y="968"/>
                </a:lnTo>
                <a:lnTo>
                  <a:pt x="618" y="968"/>
                </a:lnTo>
                <a:lnTo>
                  <a:pt x="618" y="719"/>
                </a:lnTo>
                <a:lnTo>
                  <a:pt x="618" y="719"/>
                </a:lnTo>
                <a:lnTo>
                  <a:pt x="618" y="968"/>
                </a:lnTo>
                <a:lnTo>
                  <a:pt x="367" y="968"/>
                </a:lnTo>
                <a:lnTo>
                  <a:pt x="367" y="971"/>
                </a:lnTo>
                <a:lnTo>
                  <a:pt x="618" y="971"/>
                </a:lnTo>
                <a:lnTo>
                  <a:pt x="618" y="1222"/>
                </a:lnTo>
                <a:close/>
                <a:moveTo>
                  <a:pt x="709" y="674"/>
                </a:moveTo>
                <a:lnTo>
                  <a:pt x="709" y="674"/>
                </a:lnTo>
                <a:lnTo>
                  <a:pt x="709" y="422"/>
                </a:lnTo>
                <a:lnTo>
                  <a:pt x="960" y="422"/>
                </a:lnTo>
                <a:lnTo>
                  <a:pt x="960" y="420"/>
                </a:lnTo>
                <a:lnTo>
                  <a:pt x="709" y="420"/>
                </a:lnTo>
                <a:lnTo>
                  <a:pt x="709" y="171"/>
                </a:lnTo>
                <a:lnTo>
                  <a:pt x="709" y="171"/>
                </a:lnTo>
                <a:lnTo>
                  <a:pt x="709" y="420"/>
                </a:lnTo>
                <a:lnTo>
                  <a:pt x="458" y="420"/>
                </a:lnTo>
                <a:lnTo>
                  <a:pt x="458" y="422"/>
                </a:lnTo>
                <a:lnTo>
                  <a:pt x="709" y="422"/>
                </a:lnTo>
                <a:lnTo>
                  <a:pt x="709" y="674"/>
                </a:lnTo>
                <a:close/>
                <a:moveTo>
                  <a:pt x="884" y="824"/>
                </a:moveTo>
                <a:lnTo>
                  <a:pt x="884" y="824"/>
                </a:lnTo>
                <a:lnTo>
                  <a:pt x="884" y="576"/>
                </a:lnTo>
                <a:lnTo>
                  <a:pt x="1135" y="576"/>
                </a:lnTo>
                <a:lnTo>
                  <a:pt x="1135" y="573"/>
                </a:lnTo>
                <a:lnTo>
                  <a:pt x="884" y="573"/>
                </a:lnTo>
                <a:lnTo>
                  <a:pt x="884" y="322"/>
                </a:lnTo>
                <a:lnTo>
                  <a:pt x="884" y="322"/>
                </a:lnTo>
                <a:lnTo>
                  <a:pt x="884" y="573"/>
                </a:lnTo>
                <a:lnTo>
                  <a:pt x="633" y="573"/>
                </a:lnTo>
                <a:lnTo>
                  <a:pt x="633" y="576"/>
                </a:lnTo>
                <a:lnTo>
                  <a:pt x="884" y="576"/>
                </a:lnTo>
                <a:lnTo>
                  <a:pt x="884" y="824"/>
                </a:lnTo>
                <a:close/>
                <a:moveTo>
                  <a:pt x="957" y="528"/>
                </a:moveTo>
                <a:lnTo>
                  <a:pt x="957" y="528"/>
                </a:lnTo>
                <a:lnTo>
                  <a:pt x="957" y="279"/>
                </a:lnTo>
                <a:lnTo>
                  <a:pt x="1208" y="279"/>
                </a:lnTo>
                <a:lnTo>
                  <a:pt x="1208" y="277"/>
                </a:lnTo>
                <a:lnTo>
                  <a:pt x="957" y="277"/>
                </a:lnTo>
                <a:lnTo>
                  <a:pt x="957" y="26"/>
                </a:lnTo>
                <a:lnTo>
                  <a:pt x="957" y="26"/>
                </a:lnTo>
                <a:lnTo>
                  <a:pt x="957" y="277"/>
                </a:lnTo>
                <a:lnTo>
                  <a:pt x="706" y="277"/>
                </a:lnTo>
                <a:lnTo>
                  <a:pt x="706" y="279"/>
                </a:lnTo>
                <a:lnTo>
                  <a:pt x="957" y="279"/>
                </a:lnTo>
                <a:lnTo>
                  <a:pt x="957" y="528"/>
                </a:lnTo>
                <a:close/>
                <a:moveTo>
                  <a:pt x="1060" y="503"/>
                </a:moveTo>
                <a:lnTo>
                  <a:pt x="1060" y="503"/>
                </a:lnTo>
                <a:lnTo>
                  <a:pt x="1060" y="251"/>
                </a:lnTo>
                <a:lnTo>
                  <a:pt x="1311" y="251"/>
                </a:lnTo>
                <a:lnTo>
                  <a:pt x="1311" y="251"/>
                </a:lnTo>
                <a:lnTo>
                  <a:pt x="1060" y="251"/>
                </a:lnTo>
                <a:lnTo>
                  <a:pt x="1060" y="0"/>
                </a:lnTo>
                <a:lnTo>
                  <a:pt x="1060" y="0"/>
                </a:lnTo>
                <a:lnTo>
                  <a:pt x="1060" y="251"/>
                </a:lnTo>
                <a:lnTo>
                  <a:pt x="809" y="251"/>
                </a:lnTo>
                <a:lnTo>
                  <a:pt x="809" y="251"/>
                </a:lnTo>
                <a:lnTo>
                  <a:pt x="1060" y="251"/>
                </a:lnTo>
                <a:lnTo>
                  <a:pt x="1060" y="503"/>
                </a:lnTo>
                <a:close/>
                <a:moveTo>
                  <a:pt x="1108" y="651"/>
                </a:moveTo>
                <a:lnTo>
                  <a:pt x="1110" y="651"/>
                </a:lnTo>
                <a:lnTo>
                  <a:pt x="1110" y="400"/>
                </a:lnTo>
                <a:lnTo>
                  <a:pt x="1362" y="400"/>
                </a:lnTo>
                <a:lnTo>
                  <a:pt x="1362" y="398"/>
                </a:lnTo>
                <a:lnTo>
                  <a:pt x="1110" y="398"/>
                </a:lnTo>
                <a:lnTo>
                  <a:pt x="1110" y="148"/>
                </a:lnTo>
                <a:lnTo>
                  <a:pt x="1108" y="148"/>
                </a:lnTo>
                <a:lnTo>
                  <a:pt x="1108" y="398"/>
                </a:lnTo>
                <a:lnTo>
                  <a:pt x="859" y="398"/>
                </a:lnTo>
                <a:lnTo>
                  <a:pt x="859" y="400"/>
                </a:lnTo>
                <a:lnTo>
                  <a:pt x="1108" y="400"/>
                </a:lnTo>
                <a:lnTo>
                  <a:pt x="1108" y="651"/>
                </a:lnTo>
                <a:close/>
                <a:moveTo>
                  <a:pt x="1231" y="895"/>
                </a:moveTo>
                <a:lnTo>
                  <a:pt x="1233" y="895"/>
                </a:lnTo>
                <a:lnTo>
                  <a:pt x="1233" y="646"/>
                </a:lnTo>
                <a:lnTo>
                  <a:pt x="1484" y="646"/>
                </a:lnTo>
                <a:lnTo>
                  <a:pt x="1484" y="644"/>
                </a:lnTo>
                <a:lnTo>
                  <a:pt x="1233" y="644"/>
                </a:lnTo>
                <a:lnTo>
                  <a:pt x="1233" y="393"/>
                </a:lnTo>
                <a:lnTo>
                  <a:pt x="1231" y="393"/>
                </a:lnTo>
                <a:lnTo>
                  <a:pt x="1231" y="644"/>
                </a:lnTo>
                <a:lnTo>
                  <a:pt x="982" y="644"/>
                </a:lnTo>
                <a:lnTo>
                  <a:pt x="982" y="646"/>
                </a:lnTo>
                <a:lnTo>
                  <a:pt x="1231" y="646"/>
                </a:lnTo>
                <a:lnTo>
                  <a:pt x="1231" y="895"/>
                </a:lnTo>
                <a:close/>
                <a:moveTo>
                  <a:pt x="1311" y="1086"/>
                </a:moveTo>
                <a:lnTo>
                  <a:pt x="1314" y="1086"/>
                </a:lnTo>
                <a:lnTo>
                  <a:pt x="1314" y="837"/>
                </a:lnTo>
                <a:lnTo>
                  <a:pt x="1566" y="837"/>
                </a:lnTo>
                <a:lnTo>
                  <a:pt x="1566" y="835"/>
                </a:lnTo>
                <a:lnTo>
                  <a:pt x="1314" y="835"/>
                </a:lnTo>
                <a:lnTo>
                  <a:pt x="1314" y="584"/>
                </a:lnTo>
                <a:lnTo>
                  <a:pt x="1311" y="584"/>
                </a:lnTo>
                <a:lnTo>
                  <a:pt x="1311" y="835"/>
                </a:lnTo>
                <a:lnTo>
                  <a:pt x="1063" y="835"/>
                </a:lnTo>
                <a:lnTo>
                  <a:pt x="1063" y="837"/>
                </a:lnTo>
                <a:lnTo>
                  <a:pt x="1311" y="837"/>
                </a:lnTo>
                <a:lnTo>
                  <a:pt x="1311" y="1086"/>
                </a:lnTo>
                <a:close/>
                <a:moveTo>
                  <a:pt x="1414" y="1181"/>
                </a:moveTo>
                <a:lnTo>
                  <a:pt x="1417" y="1181"/>
                </a:lnTo>
                <a:lnTo>
                  <a:pt x="1417" y="930"/>
                </a:lnTo>
                <a:lnTo>
                  <a:pt x="1665" y="930"/>
                </a:lnTo>
                <a:lnTo>
                  <a:pt x="1665" y="928"/>
                </a:lnTo>
                <a:lnTo>
                  <a:pt x="1417" y="928"/>
                </a:lnTo>
                <a:lnTo>
                  <a:pt x="1417" y="679"/>
                </a:lnTo>
                <a:lnTo>
                  <a:pt x="1414" y="679"/>
                </a:lnTo>
                <a:lnTo>
                  <a:pt x="1414" y="928"/>
                </a:lnTo>
                <a:lnTo>
                  <a:pt x="1163" y="928"/>
                </a:lnTo>
                <a:lnTo>
                  <a:pt x="1163" y="930"/>
                </a:lnTo>
                <a:lnTo>
                  <a:pt x="1414" y="930"/>
                </a:lnTo>
                <a:lnTo>
                  <a:pt x="1414" y="1181"/>
                </a:lnTo>
                <a:close/>
                <a:moveTo>
                  <a:pt x="1479" y="744"/>
                </a:moveTo>
                <a:lnTo>
                  <a:pt x="1479" y="744"/>
                </a:lnTo>
                <a:lnTo>
                  <a:pt x="1479" y="493"/>
                </a:lnTo>
                <a:lnTo>
                  <a:pt x="1731" y="493"/>
                </a:lnTo>
                <a:lnTo>
                  <a:pt x="1731" y="491"/>
                </a:lnTo>
                <a:lnTo>
                  <a:pt x="1479" y="491"/>
                </a:lnTo>
                <a:lnTo>
                  <a:pt x="1479" y="241"/>
                </a:lnTo>
                <a:lnTo>
                  <a:pt x="1479" y="241"/>
                </a:lnTo>
                <a:lnTo>
                  <a:pt x="1479" y="491"/>
                </a:lnTo>
                <a:lnTo>
                  <a:pt x="1228" y="491"/>
                </a:lnTo>
                <a:lnTo>
                  <a:pt x="1228" y="493"/>
                </a:lnTo>
                <a:lnTo>
                  <a:pt x="1479" y="493"/>
                </a:lnTo>
                <a:lnTo>
                  <a:pt x="1479" y="744"/>
                </a:lnTo>
                <a:close/>
                <a:moveTo>
                  <a:pt x="1590" y="1249"/>
                </a:moveTo>
                <a:lnTo>
                  <a:pt x="1593" y="1249"/>
                </a:lnTo>
                <a:lnTo>
                  <a:pt x="1593" y="1000"/>
                </a:lnTo>
                <a:lnTo>
                  <a:pt x="1842" y="1000"/>
                </a:lnTo>
                <a:lnTo>
                  <a:pt x="1842" y="998"/>
                </a:lnTo>
                <a:lnTo>
                  <a:pt x="1593" y="998"/>
                </a:lnTo>
                <a:lnTo>
                  <a:pt x="1593" y="747"/>
                </a:lnTo>
                <a:lnTo>
                  <a:pt x="1590" y="747"/>
                </a:lnTo>
                <a:lnTo>
                  <a:pt x="1590" y="998"/>
                </a:lnTo>
                <a:lnTo>
                  <a:pt x="1339" y="998"/>
                </a:lnTo>
                <a:lnTo>
                  <a:pt x="1339" y="1000"/>
                </a:lnTo>
                <a:lnTo>
                  <a:pt x="1590" y="1000"/>
                </a:lnTo>
                <a:lnTo>
                  <a:pt x="1590" y="1249"/>
                </a:lnTo>
                <a:close/>
                <a:moveTo>
                  <a:pt x="1668" y="1008"/>
                </a:moveTo>
                <a:lnTo>
                  <a:pt x="1670" y="1008"/>
                </a:lnTo>
                <a:lnTo>
                  <a:pt x="1670" y="757"/>
                </a:lnTo>
                <a:lnTo>
                  <a:pt x="1920" y="757"/>
                </a:lnTo>
                <a:lnTo>
                  <a:pt x="1920" y="757"/>
                </a:lnTo>
                <a:lnTo>
                  <a:pt x="1670" y="757"/>
                </a:lnTo>
                <a:lnTo>
                  <a:pt x="1670" y="506"/>
                </a:lnTo>
                <a:lnTo>
                  <a:pt x="1668" y="506"/>
                </a:lnTo>
                <a:lnTo>
                  <a:pt x="1668" y="757"/>
                </a:lnTo>
                <a:lnTo>
                  <a:pt x="1417" y="757"/>
                </a:lnTo>
                <a:lnTo>
                  <a:pt x="1417" y="757"/>
                </a:lnTo>
                <a:lnTo>
                  <a:pt x="1668" y="757"/>
                </a:lnTo>
                <a:lnTo>
                  <a:pt x="1668" y="1008"/>
                </a:lnTo>
                <a:close/>
                <a:moveTo>
                  <a:pt x="1749" y="1792"/>
                </a:moveTo>
                <a:lnTo>
                  <a:pt x="1751" y="1792"/>
                </a:lnTo>
                <a:lnTo>
                  <a:pt x="1751" y="1540"/>
                </a:lnTo>
                <a:lnTo>
                  <a:pt x="2000" y="1540"/>
                </a:lnTo>
                <a:lnTo>
                  <a:pt x="2000" y="1540"/>
                </a:lnTo>
                <a:lnTo>
                  <a:pt x="1751" y="1540"/>
                </a:lnTo>
                <a:lnTo>
                  <a:pt x="1751" y="1289"/>
                </a:lnTo>
                <a:lnTo>
                  <a:pt x="1749" y="1289"/>
                </a:lnTo>
                <a:lnTo>
                  <a:pt x="1749" y="1540"/>
                </a:lnTo>
                <a:lnTo>
                  <a:pt x="1497" y="1540"/>
                </a:lnTo>
                <a:lnTo>
                  <a:pt x="1497" y="1540"/>
                </a:lnTo>
                <a:lnTo>
                  <a:pt x="1749" y="1540"/>
                </a:lnTo>
                <a:lnTo>
                  <a:pt x="1749" y="1792"/>
                </a:lnTo>
                <a:close/>
                <a:moveTo>
                  <a:pt x="1844" y="1287"/>
                </a:moveTo>
                <a:lnTo>
                  <a:pt x="1846" y="1287"/>
                </a:lnTo>
                <a:lnTo>
                  <a:pt x="1846" y="1038"/>
                </a:lnTo>
                <a:lnTo>
                  <a:pt x="2098" y="1038"/>
                </a:lnTo>
                <a:lnTo>
                  <a:pt x="2098" y="1036"/>
                </a:lnTo>
                <a:lnTo>
                  <a:pt x="1846" y="1036"/>
                </a:lnTo>
                <a:lnTo>
                  <a:pt x="1846" y="785"/>
                </a:lnTo>
                <a:lnTo>
                  <a:pt x="1844" y="785"/>
                </a:lnTo>
                <a:lnTo>
                  <a:pt x="1844" y="1036"/>
                </a:lnTo>
                <a:lnTo>
                  <a:pt x="1595" y="1036"/>
                </a:lnTo>
                <a:lnTo>
                  <a:pt x="1595" y="1038"/>
                </a:lnTo>
                <a:lnTo>
                  <a:pt x="1844" y="1038"/>
                </a:lnTo>
                <a:lnTo>
                  <a:pt x="1844" y="1287"/>
                </a:lnTo>
                <a:close/>
                <a:moveTo>
                  <a:pt x="1927" y="1342"/>
                </a:moveTo>
                <a:lnTo>
                  <a:pt x="1930" y="1342"/>
                </a:lnTo>
                <a:lnTo>
                  <a:pt x="1930" y="1091"/>
                </a:lnTo>
                <a:lnTo>
                  <a:pt x="2181" y="1091"/>
                </a:lnTo>
                <a:lnTo>
                  <a:pt x="2181" y="1091"/>
                </a:lnTo>
                <a:lnTo>
                  <a:pt x="1930" y="1091"/>
                </a:lnTo>
                <a:lnTo>
                  <a:pt x="1930" y="840"/>
                </a:lnTo>
                <a:lnTo>
                  <a:pt x="1927" y="840"/>
                </a:lnTo>
                <a:lnTo>
                  <a:pt x="1927" y="1091"/>
                </a:lnTo>
                <a:lnTo>
                  <a:pt x="1678" y="1091"/>
                </a:lnTo>
                <a:lnTo>
                  <a:pt x="1678" y="1091"/>
                </a:lnTo>
                <a:lnTo>
                  <a:pt x="1927" y="1091"/>
                </a:lnTo>
                <a:lnTo>
                  <a:pt x="1927" y="1342"/>
                </a:lnTo>
                <a:close/>
                <a:moveTo>
                  <a:pt x="2018" y="1269"/>
                </a:moveTo>
                <a:lnTo>
                  <a:pt x="2018" y="1269"/>
                </a:lnTo>
                <a:lnTo>
                  <a:pt x="2018" y="1018"/>
                </a:lnTo>
                <a:lnTo>
                  <a:pt x="2269" y="1018"/>
                </a:lnTo>
                <a:lnTo>
                  <a:pt x="2269" y="1015"/>
                </a:lnTo>
                <a:lnTo>
                  <a:pt x="2018" y="1015"/>
                </a:lnTo>
                <a:lnTo>
                  <a:pt x="2018" y="767"/>
                </a:lnTo>
                <a:lnTo>
                  <a:pt x="2018" y="767"/>
                </a:lnTo>
                <a:lnTo>
                  <a:pt x="2018" y="1015"/>
                </a:lnTo>
                <a:lnTo>
                  <a:pt x="1766" y="1015"/>
                </a:lnTo>
                <a:lnTo>
                  <a:pt x="1766" y="1018"/>
                </a:lnTo>
                <a:lnTo>
                  <a:pt x="2018" y="1018"/>
                </a:lnTo>
                <a:lnTo>
                  <a:pt x="2018" y="1269"/>
                </a:lnTo>
                <a:close/>
                <a:moveTo>
                  <a:pt x="2088" y="1005"/>
                </a:moveTo>
                <a:lnTo>
                  <a:pt x="2090" y="1005"/>
                </a:lnTo>
                <a:lnTo>
                  <a:pt x="2090" y="754"/>
                </a:lnTo>
                <a:lnTo>
                  <a:pt x="2341" y="754"/>
                </a:lnTo>
                <a:lnTo>
                  <a:pt x="2341" y="752"/>
                </a:lnTo>
                <a:lnTo>
                  <a:pt x="2090" y="752"/>
                </a:lnTo>
                <a:lnTo>
                  <a:pt x="2090" y="503"/>
                </a:lnTo>
                <a:lnTo>
                  <a:pt x="2088" y="503"/>
                </a:lnTo>
                <a:lnTo>
                  <a:pt x="2088" y="752"/>
                </a:lnTo>
                <a:lnTo>
                  <a:pt x="1839" y="752"/>
                </a:lnTo>
                <a:lnTo>
                  <a:pt x="1839" y="754"/>
                </a:lnTo>
                <a:lnTo>
                  <a:pt x="2088" y="754"/>
                </a:lnTo>
                <a:lnTo>
                  <a:pt x="2088" y="1005"/>
                </a:lnTo>
                <a:close/>
                <a:moveTo>
                  <a:pt x="2186" y="1528"/>
                </a:moveTo>
                <a:lnTo>
                  <a:pt x="2186" y="1528"/>
                </a:lnTo>
                <a:lnTo>
                  <a:pt x="2186" y="1277"/>
                </a:lnTo>
                <a:lnTo>
                  <a:pt x="2437" y="1277"/>
                </a:lnTo>
                <a:lnTo>
                  <a:pt x="2437" y="1274"/>
                </a:lnTo>
                <a:lnTo>
                  <a:pt x="2186" y="1274"/>
                </a:lnTo>
                <a:lnTo>
                  <a:pt x="2186" y="1026"/>
                </a:lnTo>
                <a:lnTo>
                  <a:pt x="2186" y="1026"/>
                </a:lnTo>
                <a:lnTo>
                  <a:pt x="2186" y="1274"/>
                </a:lnTo>
                <a:lnTo>
                  <a:pt x="1934" y="1274"/>
                </a:lnTo>
                <a:lnTo>
                  <a:pt x="1934" y="1277"/>
                </a:lnTo>
                <a:lnTo>
                  <a:pt x="2186" y="1277"/>
                </a:lnTo>
                <a:lnTo>
                  <a:pt x="2186" y="1528"/>
                </a:lnTo>
                <a:close/>
                <a:moveTo>
                  <a:pt x="2297" y="1266"/>
                </a:moveTo>
                <a:lnTo>
                  <a:pt x="2297" y="1266"/>
                </a:lnTo>
                <a:lnTo>
                  <a:pt x="2297" y="1015"/>
                </a:lnTo>
                <a:lnTo>
                  <a:pt x="2548" y="1015"/>
                </a:lnTo>
                <a:lnTo>
                  <a:pt x="2548" y="1015"/>
                </a:lnTo>
                <a:lnTo>
                  <a:pt x="2297" y="1015"/>
                </a:lnTo>
                <a:lnTo>
                  <a:pt x="2297" y="764"/>
                </a:lnTo>
                <a:lnTo>
                  <a:pt x="2297" y="764"/>
                </a:lnTo>
                <a:lnTo>
                  <a:pt x="2297" y="1015"/>
                </a:lnTo>
                <a:lnTo>
                  <a:pt x="2045" y="1015"/>
                </a:lnTo>
                <a:lnTo>
                  <a:pt x="2045" y="1015"/>
                </a:lnTo>
                <a:lnTo>
                  <a:pt x="2297" y="1015"/>
                </a:lnTo>
                <a:lnTo>
                  <a:pt x="2297" y="1266"/>
                </a:lnTo>
                <a:close/>
                <a:moveTo>
                  <a:pt x="2369" y="1686"/>
                </a:moveTo>
                <a:lnTo>
                  <a:pt x="2372" y="1686"/>
                </a:lnTo>
                <a:lnTo>
                  <a:pt x="2372" y="1435"/>
                </a:lnTo>
                <a:lnTo>
                  <a:pt x="2623" y="1435"/>
                </a:lnTo>
                <a:lnTo>
                  <a:pt x="2623" y="1432"/>
                </a:lnTo>
                <a:lnTo>
                  <a:pt x="2372" y="1432"/>
                </a:lnTo>
                <a:lnTo>
                  <a:pt x="2372" y="1184"/>
                </a:lnTo>
                <a:lnTo>
                  <a:pt x="2369" y="1184"/>
                </a:lnTo>
                <a:lnTo>
                  <a:pt x="2369" y="1432"/>
                </a:lnTo>
                <a:lnTo>
                  <a:pt x="2120" y="1432"/>
                </a:lnTo>
                <a:lnTo>
                  <a:pt x="2120" y="1435"/>
                </a:lnTo>
                <a:lnTo>
                  <a:pt x="2369" y="1435"/>
                </a:lnTo>
                <a:lnTo>
                  <a:pt x="2369" y="1686"/>
                </a:lnTo>
                <a:close/>
                <a:moveTo>
                  <a:pt x="2465" y="1304"/>
                </a:moveTo>
                <a:lnTo>
                  <a:pt x="2465" y="1304"/>
                </a:lnTo>
                <a:lnTo>
                  <a:pt x="2465" y="1053"/>
                </a:lnTo>
                <a:lnTo>
                  <a:pt x="2716" y="1053"/>
                </a:lnTo>
                <a:lnTo>
                  <a:pt x="2716" y="1053"/>
                </a:lnTo>
                <a:lnTo>
                  <a:pt x="2465" y="1053"/>
                </a:lnTo>
                <a:lnTo>
                  <a:pt x="2465" y="802"/>
                </a:lnTo>
                <a:lnTo>
                  <a:pt x="2465" y="802"/>
                </a:lnTo>
                <a:lnTo>
                  <a:pt x="2465" y="1053"/>
                </a:lnTo>
                <a:lnTo>
                  <a:pt x="2213" y="1053"/>
                </a:lnTo>
                <a:lnTo>
                  <a:pt x="2213" y="1053"/>
                </a:lnTo>
                <a:lnTo>
                  <a:pt x="2465" y="1053"/>
                </a:lnTo>
                <a:lnTo>
                  <a:pt x="2465" y="1304"/>
                </a:lnTo>
                <a:close/>
                <a:moveTo>
                  <a:pt x="2540" y="2281"/>
                </a:moveTo>
                <a:lnTo>
                  <a:pt x="2540" y="2281"/>
                </a:lnTo>
                <a:lnTo>
                  <a:pt x="2540" y="2033"/>
                </a:lnTo>
                <a:lnTo>
                  <a:pt x="2791" y="2033"/>
                </a:lnTo>
                <a:lnTo>
                  <a:pt x="2791" y="2030"/>
                </a:lnTo>
                <a:lnTo>
                  <a:pt x="2540" y="2030"/>
                </a:lnTo>
                <a:lnTo>
                  <a:pt x="2540" y="1779"/>
                </a:lnTo>
                <a:lnTo>
                  <a:pt x="2540" y="1779"/>
                </a:lnTo>
                <a:lnTo>
                  <a:pt x="2540" y="2030"/>
                </a:lnTo>
                <a:lnTo>
                  <a:pt x="2289" y="2030"/>
                </a:lnTo>
                <a:lnTo>
                  <a:pt x="2289" y="2033"/>
                </a:lnTo>
                <a:lnTo>
                  <a:pt x="2540" y="2033"/>
                </a:lnTo>
                <a:lnTo>
                  <a:pt x="2540" y="2281"/>
                </a:lnTo>
                <a:close/>
                <a:moveTo>
                  <a:pt x="2636" y="1661"/>
                </a:moveTo>
                <a:lnTo>
                  <a:pt x="2636" y="1661"/>
                </a:lnTo>
                <a:lnTo>
                  <a:pt x="2636" y="1410"/>
                </a:lnTo>
                <a:lnTo>
                  <a:pt x="2887" y="1410"/>
                </a:lnTo>
                <a:lnTo>
                  <a:pt x="2887" y="1408"/>
                </a:lnTo>
                <a:lnTo>
                  <a:pt x="2636" y="1408"/>
                </a:lnTo>
                <a:lnTo>
                  <a:pt x="2636" y="1158"/>
                </a:lnTo>
                <a:lnTo>
                  <a:pt x="2636" y="1158"/>
                </a:lnTo>
                <a:lnTo>
                  <a:pt x="2636" y="1408"/>
                </a:lnTo>
                <a:lnTo>
                  <a:pt x="2385" y="1408"/>
                </a:lnTo>
                <a:lnTo>
                  <a:pt x="2385" y="1410"/>
                </a:lnTo>
                <a:lnTo>
                  <a:pt x="2636" y="1410"/>
                </a:lnTo>
                <a:lnTo>
                  <a:pt x="2636" y="1661"/>
                </a:lnTo>
                <a:close/>
                <a:moveTo>
                  <a:pt x="2721" y="1289"/>
                </a:moveTo>
                <a:lnTo>
                  <a:pt x="2723" y="1289"/>
                </a:lnTo>
                <a:lnTo>
                  <a:pt x="2723" y="1038"/>
                </a:lnTo>
                <a:lnTo>
                  <a:pt x="2974" y="1038"/>
                </a:lnTo>
                <a:lnTo>
                  <a:pt x="2974" y="1038"/>
                </a:lnTo>
                <a:lnTo>
                  <a:pt x="2723" y="1038"/>
                </a:lnTo>
                <a:lnTo>
                  <a:pt x="2723" y="787"/>
                </a:lnTo>
                <a:lnTo>
                  <a:pt x="2721" y="787"/>
                </a:lnTo>
                <a:lnTo>
                  <a:pt x="2721" y="1038"/>
                </a:lnTo>
                <a:lnTo>
                  <a:pt x="2472" y="1038"/>
                </a:lnTo>
                <a:lnTo>
                  <a:pt x="2472" y="1038"/>
                </a:lnTo>
                <a:lnTo>
                  <a:pt x="2721" y="1038"/>
                </a:lnTo>
                <a:lnTo>
                  <a:pt x="2721" y="1289"/>
                </a:lnTo>
                <a:close/>
                <a:moveTo>
                  <a:pt x="2799" y="1847"/>
                </a:moveTo>
                <a:lnTo>
                  <a:pt x="2801" y="1847"/>
                </a:lnTo>
                <a:lnTo>
                  <a:pt x="2801" y="1596"/>
                </a:lnTo>
                <a:lnTo>
                  <a:pt x="3052" y="1596"/>
                </a:lnTo>
                <a:lnTo>
                  <a:pt x="3052" y="1594"/>
                </a:lnTo>
                <a:lnTo>
                  <a:pt x="2801" y="1594"/>
                </a:lnTo>
                <a:lnTo>
                  <a:pt x="2801" y="1344"/>
                </a:lnTo>
                <a:lnTo>
                  <a:pt x="2799" y="1344"/>
                </a:lnTo>
                <a:lnTo>
                  <a:pt x="2799" y="1594"/>
                </a:lnTo>
                <a:lnTo>
                  <a:pt x="2550" y="1594"/>
                </a:lnTo>
                <a:lnTo>
                  <a:pt x="2550" y="1596"/>
                </a:lnTo>
                <a:lnTo>
                  <a:pt x="2799" y="1596"/>
                </a:lnTo>
                <a:lnTo>
                  <a:pt x="2799" y="1847"/>
                </a:lnTo>
                <a:close/>
                <a:moveTo>
                  <a:pt x="2897" y="2036"/>
                </a:moveTo>
                <a:lnTo>
                  <a:pt x="2897" y="2036"/>
                </a:lnTo>
                <a:lnTo>
                  <a:pt x="2897" y="1785"/>
                </a:lnTo>
                <a:lnTo>
                  <a:pt x="3148" y="1785"/>
                </a:lnTo>
                <a:lnTo>
                  <a:pt x="3148" y="1782"/>
                </a:lnTo>
                <a:lnTo>
                  <a:pt x="2897" y="1782"/>
                </a:lnTo>
                <a:lnTo>
                  <a:pt x="2897" y="1533"/>
                </a:lnTo>
                <a:lnTo>
                  <a:pt x="2897" y="1533"/>
                </a:lnTo>
                <a:lnTo>
                  <a:pt x="2897" y="1782"/>
                </a:lnTo>
                <a:lnTo>
                  <a:pt x="2646" y="1782"/>
                </a:lnTo>
                <a:lnTo>
                  <a:pt x="2646" y="1785"/>
                </a:lnTo>
                <a:lnTo>
                  <a:pt x="2897" y="1785"/>
                </a:lnTo>
                <a:lnTo>
                  <a:pt x="2897" y="2036"/>
                </a:lnTo>
                <a:close/>
                <a:moveTo>
                  <a:pt x="2985" y="1523"/>
                </a:moveTo>
                <a:lnTo>
                  <a:pt x="2987" y="1523"/>
                </a:lnTo>
                <a:lnTo>
                  <a:pt x="2987" y="1271"/>
                </a:lnTo>
                <a:lnTo>
                  <a:pt x="3238" y="1271"/>
                </a:lnTo>
                <a:lnTo>
                  <a:pt x="3238" y="1269"/>
                </a:lnTo>
                <a:lnTo>
                  <a:pt x="2987" y="1269"/>
                </a:lnTo>
                <a:lnTo>
                  <a:pt x="2987" y="1020"/>
                </a:lnTo>
                <a:lnTo>
                  <a:pt x="2985" y="1020"/>
                </a:lnTo>
                <a:lnTo>
                  <a:pt x="2985" y="1269"/>
                </a:lnTo>
                <a:lnTo>
                  <a:pt x="2736" y="1269"/>
                </a:lnTo>
                <a:lnTo>
                  <a:pt x="2736" y="1271"/>
                </a:lnTo>
                <a:lnTo>
                  <a:pt x="2985" y="1271"/>
                </a:lnTo>
                <a:lnTo>
                  <a:pt x="2985" y="1523"/>
                </a:lnTo>
                <a:close/>
                <a:moveTo>
                  <a:pt x="3098" y="2641"/>
                </a:moveTo>
                <a:lnTo>
                  <a:pt x="3098" y="2641"/>
                </a:lnTo>
                <a:lnTo>
                  <a:pt x="3098" y="2390"/>
                </a:lnTo>
                <a:lnTo>
                  <a:pt x="3349" y="2390"/>
                </a:lnTo>
                <a:lnTo>
                  <a:pt x="3349" y="2390"/>
                </a:lnTo>
                <a:lnTo>
                  <a:pt x="3098" y="2390"/>
                </a:lnTo>
                <a:lnTo>
                  <a:pt x="3098" y="2139"/>
                </a:lnTo>
                <a:lnTo>
                  <a:pt x="3098" y="2139"/>
                </a:lnTo>
                <a:lnTo>
                  <a:pt x="3098" y="2390"/>
                </a:lnTo>
                <a:lnTo>
                  <a:pt x="2847" y="2390"/>
                </a:lnTo>
                <a:lnTo>
                  <a:pt x="2847" y="2390"/>
                </a:lnTo>
                <a:lnTo>
                  <a:pt x="3098" y="2390"/>
                </a:lnTo>
                <a:lnTo>
                  <a:pt x="3098" y="2641"/>
                </a:lnTo>
                <a:close/>
                <a:moveTo>
                  <a:pt x="4382" y="1779"/>
                </a:moveTo>
                <a:lnTo>
                  <a:pt x="4384" y="1779"/>
                </a:lnTo>
                <a:lnTo>
                  <a:pt x="4384" y="1528"/>
                </a:lnTo>
                <a:lnTo>
                  <a:pt x="4633" y="1528"/>
                </a:lnTo>
                <a:lnTo>
                  <a:pt x="4633" y="1528"/>
                </a:lnTo>
                <a:lnTo>
                  <a:pt x="4384" y="1528"/>
                </a:lnTo>
                <a:lnTo>
                  <a:pt x="4384" y="1277"/>
                </a:lnTo>
                <a:lnTo>
                  <a:pt x="4382" y="1277"/>
                </a:lnTo>
                <a:lnTo>
                  <a:pt x="4382" y="1528"/>
                </a:lnTo>
                <a:lnTo>
                  <a:pt x="4131" y="1528"/>
                </a:lnTo>
                <a:lnTo>
                  <a:pt x="4131" y="1528"/>
                </a:lnTo>
                <a:lnTo>
                  <a:pt x="4382" y="1528"/>
                </a:lnTo>
                <a:lnTo>
                  <a:pt x="4382" y="1779"/>
                </a:lnTo>
                <a:close/>
                <a:moveTo>
                  <a:pt x="4504" y="2412"/>
                </a:moveTo>
                <a:lnTo>
                  <a:pt x="4507" y="2412"/>
                </a:lnTo>
                <a:lnTo>
                  <a:pt x="4507" y="2164"/>
                </a:lnTo>
                <a:lnTo>
                  <a:pt x="4759" y="2164"/>
                </a:lnTo>
                <a:lnTo>
                  <a:pt x="4759" y="2161"/>
                </a:lnTo>
                <a:lnTo>
                  <a:pt x="4507" y="2161"/>
                </a:lnTo>
                <a:lnTo>
                  <a:pt x="4507" y="1910"/>
                </a:lnTo>
                <a:lnTo>
                  <a:pt x="4504" y="1910"/>
                </a:lnTo>
                <a:lnTo>
                  <a:pt x="4504" y="2161"/>
                </a:lnTo>
                <a:lnTo>
                  <a:pt x="4256" y="2161"/>
                </a:lnTo>
                <a:lnTo>
                  <a:pt x="4256" y="2164"/>
                </a:lnTo>
                <a:lnTo>
                  <a:pt x="4504" y="2164"/>
                </a:lnTo>
                <a:lnTo>
                  <a:pt x="4504" y="2412"/>
                </a:lnTo>
                <a:close/>
                <a:moveTo>
                  <a:pt x="4563" y="1795"/>
                </a:moveTo>
                <a:lnTo>
                  <a:pt x="4563" y="1795"/>
                </a:lnTo>
                <a:lnTo>
                  <a:pt x="4563" y="1543"/>
                </a:lnTo>
                <a:lnTo>
                  <a:pt x="4814" y="1543"/>
                </a:lnTo>
                <a:lnTo>
                  <a:pt x="4814" y="1543"/>
                </a:lnTo>
                <a:lnTo>
                  <a:pt x="4563" y="1543"/>
                </a:lnTo>
                <a:lnTo>
                  <a:pt x="4563" y="1292"/>
                </a:lnTo>
                <a:lnTo>
                  <a:pt x="4563" y="1292"/>
                </a:lnTo>
                <a:lnTo>
                  <a:pt x="4563" y="1543"/>
                </a:lnTo>
                <a:lnTo>
                  <a:pt x="4312" y="1543"/>
                </a:lnTo>
                <a:lnTo>
                  <a:pt x="4312" y="1543"/>
                </a:lnTo>
                <a:lnTo>
                  <a:pt x="4563" y="1543"/>
                </a:lnTo>
                <a:lnTo>
                  <a:pt x="4563" y="1795"/>
                </a:lnTo>
                <a:close/>
                <a:moveTo>
                  <a:pt x="4653" y="1151"/>
                </a:moveTo>
                <a:lnTo>
                  <a:pt x="4653" y="1151"/>
                </a:lnTo>
                <a:lnTo>
                  <a:pt x="4653" y="900"/>
                </a:lnTo>
                <a:lnTo>
                  <a:pt x="4904" y="900"/>
                </a:lnTo>
                <a:lnTo>
                  <a:pt x="4904" y="897"/>
                </a:lnTo>
                <a:lnTo>
                  <a:pt x="4653" y="897"/>
                </a:lnTo>
                <a:lnTo>
                  <a:pt x="4653" y="649"/>
                </a:lnTo>
                <a:lnTo>
                  <a:pt x="4653" y="649"/>
                </a:lnTo>
                <a:lnTo>
                  <a:pt x="4653" y="897"/>
                </a:lnTo>
                <a:lnTo>
                  <a:pt x="4402" y="897"/>
                </a:lnTo>
                <a:lnTo>
                  <a:pt x="4402" y="900"/>
                </a:lnTo>
                <a:lnTo>
                  <a:pt x="4653" y="900"/>
                </a:lnTo>
                <a:lnTo>
                  <a:pt x="4653" y="1151"/>
                </a:lnTo>
                <a:close/>
                <a:moveTo>
                  <a:pt x="4798" y="2480"/>
                </a:moveTo>
                <a:lnTo>
                  <a:pt x="4798" y="2480"/>
                </a:lnTo>
                <a:lnTo>
                  <a:pt x="4798" y="2232"/>
                </a:lnTo>
                <a:lnTo>
                  <a:pt x="5049" y="2232"/>
                </a:lnTo>
                <a:lnTo>
                  <a:pt x="5049" y="2229"/>
                </a:lnTo>
                <a:lnTo>
                  <a:pt x="4798" y="2229"/>
                </a:lnTo>
                <a:lnTo>
                  <a:pt x="4798" y="1978"/>
                </a:lnTo>
                <a:lnTo>
                  <a:pt x="4798" y="1978"/>
                </a:lnTo>
                <a:lnTo>
                  <a:pt x="4798" y="2229"/>
                </a:lnTo>
                <a:lnTo>
                  <a:pt x="4547" y="2229"/>
                </a:lnTo>
                <a:lnTo>
                  <a:pt x="4547" y="2232"/>
                </a:lnTo>
                <a:lnTo>
                  <a:pt x="4798" y="2232"/>
                </a:lnTo>
                <a:lnTo>
                  <a:pt x="4798" y="2480"/>
                </a:lnTo>
                <a:close/>
                <a:moveTo>
                  <a:pt x="4917" y="1897"/>
                </a:moveTo>
                <a:lnTo>
                  <a:pt x="4919" y="1897"/>
                </a:lnTo>
                <a:lnTo>
                  <a:pt x="4919" y="1646"/>
                </a:lnTo>
                <a:lnTo>
                  <a:pt x="5168" y="1646"/>
                </a:lnTo>
                <a:lnTo>
                  <a:pt x="5168" y="1646"/>
                </a:lnTo>
                <a:lnTo>
                  <a:pt x="4919" y="1646"/>
                </a:lnTo>
                <a:lnTo>
                  <a:pt x="4919" y="1395"/>
                </a:lnTo>
                <a:lnTo>
                  <a:pt x="4917" y="1395"/>
                </a:lnTo>
                <a:lnTo>
                  <a:pt x="4917" y="1646"/>
                </a:lnTo>
                <a:lnTo>
                  <a:pt x="4666" y="1646"/>
                </a:lnTo>
                <a:lnTo>
                  <a:pt x="4666" y="1646"/>
                </a:lnTo>
                <a:lnTo>
                  <a:pt x="4917" y="1646"/>
                </a:lnTo>
                <a:lnTo>
                  <a:pt x="4917" y="1897"/>
                </a:lnTo>
                <a:close/>
                <a:moveTo>
                  <a:pt x="5971" y="1880"/>
                </a:moveTo>
                <a:lnTo>
                  <a:pt x="5971" y="1880"/>
                </a:lnTo>
                <a:lnTo>
                  <a:pt x="5971" y="1628"/>
                </a:lnTo>
                <a:lnTo>
                  <a:pt x="6223" y="1628"/>
                </a:lnTo>
                <a:lnTo>
                  <a:pt x="6223" y="1628"/>
                </a:lnTo>
                <a:lnTo>
                  <a:pt x="5971" y="1628"/>
                </a:lnTo>
                <a:lnTo>
                  <a:pt x="5971" y="1377"/>
                </a:lnTo>
                <a:lnTo>
                  <a:pt x="5971" y="1377"/>
                </a:lnTo>
                <a:lnTo>
                  <a:pt x="5971" y="1628"/>
                </a:lnTo>
                <a:lnTo>
                  <a:pt x="5720" y="1628"/>
                </a:lnTo>
                <a:lnTo>
                  <a:pt x="5720" y="1628"/>
                </a:lnTo>
                <a:lnTo>
                  <a:pt x="5971" y="1628"/>
                </a:lnTo>
                <a:lnTo>
                  <a:pt x="5971" y="1880"/>
                </a:lnTo>
                <a:close/>
                <a:moveTo>
                  <a:pt x="6180" y="2297"/>
                </a:moveTo>
                <a:lnTo>
                  <a:pt x="6183" y="2297"/>
                </a:lnTo>
                <a:lnTo>
                  <a:pt x="6183" y="2048"/>
                </a:lnTo>
                <a:lnTo>
                  <a:pt x="6434" y="2048"/>
                </a:lnTo>
                <a:lnTo>
                  <a:pt x="6434" y="2046"/>
                </a:lnTo>
                <a:lnTo>
                  <a:pt x="6183" y="2046"/>
                </a:lnTo>
                <a:lnTo>
                  <a:pt x="6183" y="1795"/>
                </a:lnTo>
                <a:lnTo>
                  <a:pt x="6180" y="1795"/>
                </a:lnTo>
                <a:lnTo>
                  <a:pt x="6180" y="2046"/>
                </a:lnTo>
                <a:lnTo>
                  <a:pt x="5932" y="2046"/>
                </a:lnTo>
                <a:lnTo>
                  <a:pt x="5932" y="2048"/>
                </a:lnTo>
                <a:lnTo>
                  <a:pt x="6180" y="2048"/>
                </a:lnTo>
                <a:lnTo>
                  <a:pt x="6180" y="2297"/>
                </a:lnTo>
                <a:close/>
              </a:path>
            </a:pathLst>
          </a:custGeom>
          <a:solidFill>
            <a:srgbClr val="DD2A1B"/>
          </a:solidFill>
          <a:ln w="623888" cap="rnd">
            <a:solidFill>
              <a:srgbClr val="DD2A1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" name="Freeform 246"/>
          <p:cNvSpPr>
            <a:spLocks/>
          </p:cNvSpPr>
          <p:nvPr/>
        </p:nvSpPr>
        <p:spPr bwMode="auto">
          <a:xfrm>
            <a:off x="43983275" y="32921573"/>
            <a:ext cx="138239500" cy="24655461"/>
          </a:xfrm>
          <a:custGeom>
            <a:avLst/>
            <a:gdLst>
              <a:gd name="T0" fmla="*/ 9 w 11076"/>
              <a:gd name="T1" fmla="*/ 1090 h 1976"/>
              <a:gd name="T2" fmla="*/ 200 w 11076"/>
              <a:gd name="T3" fmla="*/ 0 h 1976"/>
              <a:gd name="T4" fmla="*/ 469 w 11076"/>
              <a:gd name="T5" fmla="*/ 1044 h 1976"/>
              <a:gd name="T6" fmla="*/ 987 w 11076"/>
              <a:gd name="T7" fmla="*/ 331 h 1976"/>
              <a:gd name="T8" fmla="*/ 1275 w 11076"/>
              <a:gd name="T9" fmla="*/ 1743 h 1976"/>
              <a:gd name="T10" fmla="*/ 1698 w 11076"/>
              <a:gd name="T11" fmla="*/ 406 h 1976"/>
              <a:gd name="T12" fmla="*/ 2004 w 11076"/>
              <a:gd name="T13" fmla="*/ 1338 h 1976"/>
              <a:gd name="T14" fmla="*/ 2175 w 11076"/>
              <a:gd name="T15" fmla="*/ 1760 h 1976"/>
              <a:gd name="T16" fmla="*/ 2690 w 11076"/>
              <a:gd name="T17" fmla="*/ 833 h 1976"/>
              <a:gd name="T18" fmla="*/ 2906 w 11076"/>
              <a:gd name="T19" fmla="*/ 1765 h 1976"/>
              <a:gd name="T20" fmla="*/ 3180 w 11076"/>
              <a:gd name="T21" fmla="*/ 1758 h 1976"/>
              <a:gd name="T22" fmla="*/ 3552 w 11076"/>
              <a:gd name="T23" fmla="*/ 964 h 1976"/>
              <a:gd name="T24" fmla="*/ 3723 w 11076"/>
              <a:gd name="T25" fmla="*/ 1796 h 1976"/>
              <a:gd name="T26" fmla="*/ 4194 w 11076"/>
              <a:gd name="T27" fmla="*/ 1976 h 1976"/>
              <a:gd name="T28" fmla="*/ 4328 w 11076"/>
              <a:gd name="T29" fmla="*/ 1976 h 1976"/>
              <a:gd name="T30" fmla="*/ 4810 w 11076"/>
              <a:gd name="T31" fmla="*/ 1560 h 1976"/>
              <a:gd name="T32" fmla="*/ 5017 w 11076"/>
              <a:gd name="T33" fmla="*/ 1557 h 1976"/>
              <a:gd name="T34" fmla="*/ 5247 w 11076"/>
              <a:gd name="T35" fmla="*/ 1564 h 1976"/>
              <a:gd name="T36" fmla="*/ 5559 w 11076"/>
              <a:gd name="T37" fmla="*/ 1768 h 1976"/>
              <a:gd name="T38" fmla="*/ 5976 w 11076"/>
              <a:gd name="T39" fmla="*/ 1976 h 1976"/>
              <a:gd name="T40" fmla="*/ 6451 w 11076"/>
              <a:gd name="T41" fmla="*/ 1793 h 1976"/>
              <a:gd name="T42" fmla="*/ 6722 w 11076"/>
              <a:gd name="T43" fmla="*/ 1976 h 1976"/>
              <a:gd name="T44" fmla="*/ 6903 w 11076"/>
              <a:gd name="T45" fmla="*/ 1976 h 1976"/>
              <a:gd name="T46" fmla="*/ 7167 w 11076"/>
              <a:gd name="T47" fmla="*/ 1976 h 1976"/>
              <a:gd name="T48" fmla="*/ 7649 w 11076"/>
              <a:gd name="T49" fmla="*/ 1976 h 1976"/>
              <a:gd name="T50" fmla="*/ 7772 w 11076"/>
              <a:gd name="T51" fmla="*/ 1783 h 1976"/>
              <a:gd name="T52" fmla="*/ 8076 w 11076"/>
              <a:gd name="T53" fmla="*/ 1976 h 1976"/>
              <a:gd name="T54" fmla="*/ 8335 w 11076"/>
              <a:gd name="T55" fmla="*/ 1976 h 1976"/>
              <a:gd name="T56" fmla="*/ 8727 w 11076"/>
              <a:gd name="T57" fmla="*/ 1773 h 1976"/>
              <a:gd name="T58" fmla="*/ 9104 w 11076"/>
              <a:gd name="T59" fmla="*/ 1768 h 1976"/>
              <a:gd name="T60" fmla="*/ 9408 w 11076"/>
              <a:gd name="T61" fmla="*/ 1976 h 1976"/>
              <a:gd name="T62" fmla="*/ 9807 w 11076"/>
              <a:gd name="T63" fmla="*/ 1976 h 1976"/>
              <a:gd name="T64" fmla="*/ 10094 w 11076"/>
              <a:gd name="T65" fmla="*/ 1765 h 1976"/>
              <a:gd name="T66" fmla="*/ 10367 w 11076"/>
              <a:gd name="T67" fmla="*/ 1976 h 1976"/>
              <a:gd name="T68" fmla="*/ 10784 w 11076"/>
              <a:gd name="T69" fmla="*/ 1130 h 1976"/>
              <a:gd name="T70" fmla="*/ 11076 w 11076"/>
              <a:gd name="T71" fmla="*/ 1976 h 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076" h="1976">
                <a:moveTo>
                  <a:pt x="0" y="1966"/>
                </a:moveTo>
                <a:lnTo>
                  <a:pt x="9" y="1090"/>
                </a:lnTo>
                <a:lnTo>
                  <a:pt x="87" y="612"/>
                </a:lnTo>
                <a:lnTo>
                  <a:pt x="200" y="0"/>
                </a:lnTo>
                <a:lnTo>
                  <a:pt x="275" y="1785"/>
                </a:lnTo>
                <a:lnTo>
                  <a:pt x="469" y="1044"/>
                </a:lnTo>
                <a:lnTo>
                  <a:pt x="725" y="1730"/>
                </a:lnTo>
                <a:lnTo>
                  <a:pt x="987" y="331"/>
                </a:lnTo>
                <a:lnTo>
                  <a:pt x="1130" y="846"/>
                </a:lnTo>
                <a:lnTo>
                  <a:pt x="1275" y="1743"/>
                </a:lnTo>
                <a:lnTo>
                  <a:pt x="1546" y="1183"/>
                </a:lnTo>
                <a:lnTo>
                  <a:pt x="1698" y="406"/>
                </a:lnTo>
                <a:lnTo>
                  <a:pt x="1868" y="966"/>
                </a:lnTo>
                <a:lnTo>
                  <a:pt x="2004" y="1338"/>
                </a:lnTo>
                <a:lnTo>
                  <a:pt x="2054" y="1185"/>
                </a:lnTo>
                <a:lnTo>
                  <a:pt x="2175" y="1760"/>
                </a:lnTo>
                <a:lnTo>
                  <a:pt x="2551" y="1361"/>
                </a:lnTo>
                <a:lnTo>
                  <a:pt x="2690" y="833"/>
                </a:lnTo>
                <a:lnTo>
                  <a:pt x="2775" y="1778"/>
                </a:lnTo>
                <a:lnTo>
                  <a:pt x="2906" y="1765"/>
                </a:lnTo>
                <a:lnTo>
                  <a:pt x="3036" y="471"/>
                </a:lnTo>
                <a:lnTo>
                  <a:pt x="3180" y="1758"/>
                </a:lnTo>
                <a:lnTo>
                  <a:pt x="3358" y="1773"/>
                </a:lnTo>
                <a:lnTo>
                  <a:pt x="3552" y="964"/>
                </a:lnTo>
                <a:lnTo>
                  <a:pt x="3642" y="1976"/>
                </a:lnTo>
                <a:lnTo>
                  <a:pt x="3723" y="1796"/>
                </a:lnTo>
                <a:lnTo>
                  <a:pt x="3845" y="1793"/>
                </a:lnTo>
                <a:lnTo>
                  <a:pt x="4194" y="1976"/>
                </a:lnTo>
                <a:lnTo>
                  <a:pt x="4258" y="1976"/>
                </a:lnTo>
                <a:lnTo>
                  <a:pt x="4328" y="1976"/>
                </a:lnTo>
                <a:lnTo>
                  <a:pt x="4532" y="1775"/>
                </a:lnTo>
                <a:lnTo>
                  <a:pt x="4810" y="1560"/>
                </a:lnTo>
                <a:lnTo>
                  <a:pt x="4881" y="1557"/>
                </a:lnTo>
                <a:lnTo>
                  <a:pt x="5017" y="1557"/>
                </a:lnTo>
                <a:lnTo>
                  <a:pt x="5077" y="1976"/>
                </a:lnTo>
                <a:lnTo>
                  <a:pt x="5247" y="1564"/>
                </a:lnTo>
                <a:lnTo>
                  <a:pt x="5446" y="1976"/>
                </a:lnTo>
                <a:lnTo>
                  <a:pt x="5559" y="1768"/>
                </a:lnTo>
                <a:lnTo>
                  <a:pt x="5667" y="1755"/>
                </a:lnTo>
                <a:lnTo>
                  <a:pt x="5976" y="1976"/>
                </a:lnTo>
                <a:lnTo>
                  <a:pt x="6051" y="1976"/>
                </a:lnTo>
                <a:lnTo>
                  <a:pt x="6451" y="1793"/>
                </a:lnTo>
                <a:lnTo>
                  <a:pt x="6589" y="1019"/>
                </a:lnTo>
                <a:lnTo>
                  <a:pt x="6722" y="1976"/>
                </a:lnTo>
                <a:lnTo>
                  <a:pt x="6835" y="1976"/>
                </a:lnTo>
                <a:lnTo>
                  <a:pt x="6903" y="1976"/>
                </a:lnTo>
                <a:lnTo>
                  <a:pt x="6999" y="1976"/>
                </a:lnTo>
                <a:lnTo>
                  <a:pt x="7167" y="1976"/>
                </a:lnTo>
                <a:lnTo>
                  <a:pt x="7310" y="1976"/>
                </a:lnTo>
                <a:lnTo>
                  <a:pt x="7649" y="1976"/>
                </a:lnTo>
                <a:lnTo>
                  <a:pt x="7697" y="1778"/>
                </a:lnTo>
                <a:lnTo>
                  <a:pt x="7772" y="1783"/>
                </a:lnTo>
                <a:lnTo>
                  <a:pt x="7958" y="1976"/>
                </a:lnTo>
                <a:lnTo>
                  <a:pt x="8076" y="1976"/>
                </a:lnTo>
                <a:lnTo>
                  <a:pt x="8182" y="1768"/>
                </a:lnTo>
                <a:lnTo>
                  <a:pt x="8335" y="1976"/>
                </a:lnTo>
                <a:lnTo>
                  <a:pt x="8551" y="1803"/>
                </a:lnTo>
                <a:lnTo>
                  <a:pt x="8727" y="1773"/>
                </a:lnTo>
                <a:lnTo>
                  <a:pt x="8953" y="1976"/>
                </a:lnTo>
                <a:lnTo>
                  <a:pt x="9104" y="1768"/>
                </a:lnTo>
                <a:lnTo>
                  <a:pt x="9249" y="1354"/>
                </a:lnTo>
                <a:lnTo>
                  <a:pt x="9408" y="1976"/>
                </a:lnTo>
                <a:lnTo>
                  <a:pt x="9679" y="1597"/>
                </a:lnTo>
                <a:lnTo>
                  <a:pt x="9807" y="1976"/>
                </a:lnTo>
                <a:lnTo>
                  <a:pt x="9946" y="1770"/>
                </a:lnTo>
                <a:lnTo>
                  <a:pt x="10094" y="1765"/>
                </a:lnTo>
                <a:lnTo>
                  <a:pt x="10241" y="1778"/>
                </a:lnTo>
                <a:lnTo>
                  <a:pt x="10367" y="1976"/>
                </a:lnTo>
                <a:lnTo>
                  <a:pt x="10661" y="1976"/>
                </a:lnTo>
                <a:lnTo>
                  <a:pt x="10784" y="1130"/>
                </a:lnTo>
                <a:lnTo>
                  <a:pt x="10873" y="1537"/>
                </a:lnTo>
                <a:lnTo>
                  <a:pt x="11076" y="1976"/>
                </a:lnTo>
                <a:lnTo>
                  <a:pt x="0" y="1966"/>
                </a:lnTo>
                <a:close/>
              </a:path>
            </a:pathLst>
          </a:custGeom>
          <a:solidFill>
            <a:srgbClr val="AEDB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" name="Freeform 247"/>
          <p:cNvSpPr>
            <a:spLocks noEditPoints="1"/>
          </p:cNvSpPr>
          <p:nvPr/>
        </p:nvSpPr>
        <p:spPr bwMode="auto">
          <a:xfrm>
            <a:off x="19619913" y="185580324"/>
            <a:ext cx="225182113" cy="29983110"/>
          </a:xfrm>
          <a:custGeom>
            <a:avLst/>
            <a:gdLst>
              <a:gd name="T0" fmla="*/ 18042 w 18042"/>
              <a:gd name="T1" fmla="*/ 246 h 2403"/>
              <a:gd name="T2" fmla="*/ 17540 w 18042"/>
              <a:gd name="T3" fmla="*/ 246 h 2403"/>
              <a:gd name="T4" fmla="*/ 17791 w 18042"/>
              <a:gd name="T5" fmla="*/ 446 h 2403"/>
              <a:gd name="T6" fmla="*/ 17791 w 18042"/>
              <a:gd name="T7" fmla="*/ 47 h 2403"/>
              <a:gd name="T8" fmla="*/ 17791 w 18042"/>
              <a:gd name="T9" fmla="*/ 446 h 2403"/>
              <a:gd name="T10" fmla="*/ 17992 w 18042"/>
              <a:gd name="T11" fmla="*/ 714 h 2403"/>
              <a:gd name="T12" fmla="*/ 17490 w 18042"/>
              <a:gd name="T13" fmla="*/ 714 h 2403"/>
              <a:gd name="T14" fmla="*/ 17742 w 18042"/>
              <a:gd name="T15" fmla="*/ 914 h 2403"/>
              <a:gd name="T16" fmla="*/ 17742 w 18042"/>
              <a:gd name="T17" fmla="*/ 512 h 2403"/>
              <a:gd name="T18" fmla="*/ 17742 w 18042"/>
              <a:gd name="T19" fmla="*/ 914 h 2403"/>
              <a:gd name="T20" fmla="*/ 17849 w 18042"/>
              <a:gd name="T21" fmla="*/ 408 h 2403"/>
              <a:gd name="T22" fmla="*/ 17347 w 18042"/>
              <a:gd name="T23" fmla="*/ 408 h 2403"/>
              <a:gd name="T24" fmla="*/ 17598 w 18042"/>
              <a:gd name="T25" fmla="*/ 611 h 2403"/>
              <a:gd name="T26" fmla="*/ 17598 w 18042"/>
              <a:gd name="T27" fmla="*/ 209 h 2403"/>
              <a:gd name="T28" fmla="*/ 17598 w 18042"/>
              <a:gd name="T29" fmla="*/ 611 h 2403"/>
              <a:gd name="T30" fmla="*/ 6666 w 18042"/>
              <a:gd name="T31" fmla="*/ 2048 h 2403"/>
              <a:gd name="T32" fmla="*/ 6163 w 18042"/>
              <a:gd name="T33" fmla="*/ 2048 h 2403"/>
              <a:gd name="T34" fmla="*/ 6415 w 18042"/>
              <a:gd name="T35" fmla="*/ 2248 h 2403"/>
              <a:gd name="T36" fmla="*/ 6415 w 18042"/>
              <a:gd name="T37" fmla="*/ 1848 h 2403"/>
              <a:gd name="T38" fmla="*/ 6415 w 18042"/>
              <a:gd name="T39" fmla="*/ 2248 h 2403"/>
              <a:gd name="T40" fmla="*/ 6646 w 18042"/>
              <a:gd name="T41" fmla="*/ 2051 h 2403"/>
              <a:gd name="T42" fmla="*/ 6143 w 18042"/>
              <a:gd name="T43" fmla="*/ 2051 h 2403"/>
              <a:gd name="T44" fmla="*/ 6395 w 18042"/>
              <a:gd name="T45" fmla="*/ 2250 h 2403"/>
              <a:gd name="T46" fmla="*/ 6395 w 18042"/>
              <a:gd name="T47" fmla="*/ 1848 h 2403"/>
              <a:gd name="T48" fmla="*/ 6395 w 18042"/>
              <a:gd name="T49" fmla="*/ 2250 h 2403"/>
              <a:gd name="T50" fmla="*/ 5737 w 18042"/>
              <a:gd name="T51" fmla="*/ 2157 h 2403"/>
              <a:gd name="T52" fmla="*/ 5234 w 18042"/>
              <a:gd name="T53" fmla="*/ 2157 h 2403"/>
              <a:gd name="T54" fmla="*/ 5485 w 18042"/>
              <a:gd name="T55" fmla="*/ 2356 h 2403"/>
              <a:gd name="T56" fmla="*/ 5485 w 18042"/>
              <a:gd name="T57" fmla="*/ 1957 h 2403"/>
              <a:gd name="T58" fmla="*/ 5485 w 18042"/>
              <a:gd name="T59" fmla="*/ 2356 h 2403"/>
              <a:gd name="T60" fmla="*/ 3615 w 18042"/>
              <a:gd name="T61" fmla="*/ 2157 h 2403"/>
              <a:gd name="T62" fmla="*/ 3112 w 18042"/>
              <a:gd name="T63" fmla="*/ 2157 h 2403"/>
              <a:gd name="T64" fmla="*/ 3364 w 18042"/>
              <a:gd name="T65" fmla="*/ 2356 h 2403"/>
              <a:gd name="T66" fmla="*/ 3364 w 18042"/>
              <a:gd name="T67" fmla="*/ 1957 h 2403"/>
              <a:gd name="T68" fmla="*/ 3364 w 18042"/>
              <a:gd name="T69" fmla="*/ 2356 h 2403"/>
              <a:gd name="T70" fmla="*/ 1176 w 18042"/>
              <a:gd name="T71" fmla="*/ 2157 h 2403"/>
              <a:gd name="T72" fmla="*/ 674 w 18042"/>
              <a:gd name="T73" fmla="*/ 2157 h 2403"/>
              <a:gd name="T74" fmla="*/ 925 w 18042"/>
              <a:gd name="T75" fmla="*/ 2356 h 2403"/>
              <a:gd name="T76" fmla="*/ 925 w 18042"/>
              <a:gd name="T77" fmla="*/ 1957 h 2403"/>
              <a:gd name="T78" fmla="*/ 925 w 18042"/>
              <a:gd name="T79" fmla="*/ 2356 h 2403"/>
              <a:gd name="T80" fmla="*/ 503 w 18042"/>
              <a:gd name="T81" fmla="*/ 2157 h 2403"/>
              <a:gd name="T82" fmla="*/ 0 w 18042"/>
              <a:gd name="T83" fmla="*/ 2157 h 2403"/>
              <a:gd name="T84" fmla="*/ 252 w 18042"/>
              <a:gd name="T85" fmla="*/ 2356 h 2403"/>
              <a:gd name="T86" fmla="*/ 252 w 18042"/>
              <a:gd name="T87" fmla="*/ 1957 h 2403"/>
              <a:gd name="T88" fmla="*/ 252 w 18042"/>
              <a:gd name="T89" fmla="*/ 2356 h 2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8042" h="2403">
                <a:moveTo>
                  <a:pt x="17791" y="492"/>
                </a:moveTo>
                <a:lnTo>
                  <a:pt x="18042" y="246"/>
                </a:lnTo>
                <a:lnTo>
                  <a:pt x="17791" y="0"/>
                </a:lnTo>
                <a:lnTo>
                  <a:pt x="17540" y="246"/>
                </a:lnTo>
                <a:lnTo>
                  <a:pt x="17791" y="492"/>
                </a:lnTo>
                <a:close/>
                <a:moveTo>
                  <a:pt x="17791" y="446"/>
                </a:moveTo>
                <a:lnTo>
                  <a:pt x="17588" y="246"/>
                </a:lnTo>
                <a:lnTo>
                  <a:pt x="17791" y="47"/>
                </a:lnTo>
                <a:lnTo>
                  <a:pt x="17995" y="246"/>
                </a:lnTo>
                <a:lnTo>
                  <a:pt x="17791" y="446"/>
                </a:lnTo>
                <a:close/>
                <a:moveTo>
                  <a:pt x="17742" y="961"/>
                </a:moveTo>
                <a:lnTo>
                  <a:pt x="17992" y="714"/>
                </a:lnTo>
                <a:lnTo>
                  <a:pt x="17742" y="468"/>
                </a:lnTo>
                <a:lnTo>
                  <a:pt x="17490" y="714"/>
                </a:lnTo>
                <a:lnTo>
                  <a:pt x="17742" y="961"/>
                </a:lnTo>
                <a:close/>
                <a:moveTo>
                  <a:pt x="17742" y="914"/>
                </a:moveTo>
                <a:lnTo>
                  <a:pt x="17538" y="714"/>
                </a:lnTo>
                <a:lnTo>
                  <a:pt x="17742" y="512"/>
                </a:lnTo>
                <a:lnTo>
                  <a:pt x="17944" y="714"/>
                </a:lnTo>
                <a:lnTo>
                  <a:pt x="17742" y="914"/>
                </a:lnTo>
                <a:close/>
                <a:moveTo>
                  <a:pt x="17598" y="655"/>
                </a:moveTo>
                <a:lnTo>
                  <a:pt x="17849" y="408"/>
                </a:lnTo>
                <a:lnTo>
                  <a:pt x="17598" y="162"/>
                </a:lnTo>
                <a:lnTo>
                  <a:pt x="17347" y="408"/>
                </a:lnTo>
                <a:lnTo>
                  <a:pt x="17598" y="655"/>
                </a:lnTo>
                <a:close/>
                <a:moveTo>
                  <a:pt x="17598" y="611"/>
                </a:moveTo>
                <a:lnTo>
                  <a:pt x="17395" y="408"/>
                </a:lnTo>
                <a:lnTo>
                  <a:pt x="17598" y="209"/>
                </a:lnTo>
                <a:lnTo>
                  <a:pt x="17801" y="408"/>
                </a:lnTo>
                <a:lnTo>
                  <a:pt x="17598" y="611"/>
                </a:lnTo>
                <a:close/>
                <a:moveTo>
                  <a:pt x="6415" y="2295"/>
                </a:moveTo>
                <a:lnTo>
                  <a:pt x="6666" y="2048"/>
                </a:lnTo>
                <a:lnTo>
                  <a:pt x="6415" y="1801"/>
                </a:lnTo>
                <a:lnTo>
                  <a:pt x="6163" y="2048"/>
                </a:lnTo>
                <a:lnTo>
                  <a:pt x="6415" y="2295"/>
                </a:lnTo>
                <a:close/>
                <a:moveTo>
                  <a:pt x="6415" y="2248"/>
                </a:moveTo>
                <a:lnTo>
                  <a:pt x="6211" y="2048"/>
                </a:lnTo>
                <a:lnTo>
                  <a:pt x="6415" y="1848"/>
                </a:lnTo>
                <a:lnTo>
                  <a:pt x="6619" y="2048"/>
                </a:lnTo>
                <a:lnTo>
                  <a:pt x="6415" y="2248"/>
                </a:lnTo>
                <a:close/>
                <a:moveTo>
                  <a:pt x="6395" y="2297"/>
                </a:moveTo>
                <a:lnTo>
                  <a:pt x="6646" y="2051"/>
                </a:lnTo>
                <a:lnTo>
                  <a:pt x="6395" y="1804"/>
                </a:lnTo>
                <a:lnTo>
                  <a:pt x="6143" y="2051"/>
                </a:lnTo>
                <a:lnTo>
                  <a:pt x="6395" y="2297"/>
                </a:lnTo>
                <a:close/>
                <a:moveTo>
                  <a:pt x="6395" y="2250"/>
                </a:moveTo>
                <a:lnTo>
                  <a:pt x="6189" y="2051"/>
                </a:lnTo>
                <a:lnTo>
                  <a:pt x="6395" y="1848"/>
                </a:lnTo>
                <a:lnTo>
                  <a:pt x="6598" y="2051"/>
                </a:lnTo>
                <a:lnTo>
                  <a:pt x="6395" y="2250"/>
                </a:lnTo>
                <a:close/>
                <a:moveTo>
                  <a:pt x="5485" y="2403"/>
                </a:moveTo>
                <a:lnTo>
                  <a:pt x="5737" y="2157"/>
                </a:lnTo>
                <a:lnTo>
                  <a:pt x="5485" y="1910"/>
                </a:lnTo>
                <a:lnTo>
                  <a:pt x="5234" y="2157"/>
                </a:lnTo>
                <a:lnTo>
                  <a:pt x="5485" y="2403"/>
                </a:lnTo>
                <a:close/>
                <a:moveTo>
                  <a:pt x="5485" y="2356"/>
                </a:moveTo>
                <a:lnTo>
                  <a:pt x="5281" y="2157"/>
                </a:lnTo>
                <a:lnTo>
                  <a:pt x="5485" y="1957"/>
                </a:lnTo>
                <a:lnTo>
                  <a:pt x="5691" y="2157"/>
                </a:lnTo>
                <a:lnTo>
                  <a:pt x="5485" y="2356"/>
                </a:lnTo>
                <a:close/>
                <a:moveTo>
                  <a:pt x="3364" y="2403"/>
                </a:moveTo>
                <a:lnTo>
                  <a:pt x="3615" y="2157"/>
                </a:lnTo>
                <a:lnTo>
                  <a:pt x="3364" y="1910"/>
                </a:lnTo>
                <a:lnTo>
                  <a:pt x="3112" y="2157"/>
                </a:lnTo>
                <a:lnTo>
                  <a:pt x="3364" y="2403"/>
                </a:lnTo>
                <a:close/>
                <a:moveTo>
                  <a:pt x="3364" y="2356"/>
                </a:moveTo>
                <a:lnTo>
                  <a:pt x="3160" y="2157"/>
                </a:lnTo>
                <a:lnTo>
                  <a:pt x="3364" y="1957"/>
                </a:lnTo>
                <a:lnTo>
                  <a:pt x="3570" y="2157"/>
                </a:lnTo>
                <a:lnTo>
                  <a:pt x="3364" y="2356"/>
                </a:lnTo>
                <a:close/>
                <a:moveTo>
                  <a:pt x="925" y="2403"/>
                </a:moveTo>
                <a:lnTo>
                  <a:pt x="1176" y="2157"/>
                </a:lnTo>
                <a:lnTo>
                  <a:pt x="925" y="1910"/>
                </a:lnTo>
                <a:lnTo>
                  <a:pt x="674" y="2157"/>
                </a:lnTo>
                <a:lnTo>
                  <a:pt x="925" y="2403"/>
                </a:lnTo>
                <a:close/>
                <a:moveTo>
                  <a:pt x="925" y="2356"/>
                </a:moveTo>
                <a:lnTo>
                  <a:pt x="722" y="2157"/>
                </a:lnTo>
                <a:lnTo>
                  <a:pt x="925" y="1957"/>
                </a:lnTo>
                <a:lnTo>
                  <a:pt x="1129" y="2157"/>
                </a:lnTo>
                <a:lnTo>
                  <a:pt x="925" y="2356"/>
                </a:lnTo>
                <a:close/>
                <a:moveTo>
                  <a:pt x="252" y="2403"/>
                </a:moveTo>
                <a:lnTo>
                  <a:pt x="503" y="2157"/>
                </a:lnTo>
                <a:lnTo>
                  <a:pt x="252" y="1910"/>
                </a:lnTo>
                <a:lnTo>
                  <a:pt x="0" y="2157"/>
                </a:lnTo>
                <a:lnTo>
                  <a:pt x="252" y="2403"/>
                </a:lnTo>
                <a:close/>
                <a:moveTo>
                  <a:pt x="252" y="2356"/>
                </a:moveTo>
                <a:lnTo>
                  <a:pt x="48" y="2157"/>
                </a:lnTo>
                <a:lnTo>
                  <a:pt x="252" y="1957"/>
                </a:lnTo>
                <a:lnTo>
                  <a:pt x="458" y="2157"/>
                </a:lnTo>
                <a:lnTo>
                  <a:pt x="252" y="2356"/>
                </a:lnTo>
                <a:close/>
              </a:path>
            </a:pathLst>
          </a:custGeom>
          <a:solidFill>
            <a:srgbClr val="000000"/>
          </a:solidFill>
          <a:ln w="623888" cap="rnd">
            <a:solidFill>
              <a:srgbClr val="3B2A9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" name="Freeform 248"/>
          <p:cNvSpPr>
            <a:spLocks/>
          </p:cNvSpPr>
          <p:nvPr/>
        </p:nvSpPr>
        <p:spPr bwMode="auto">
          <a:xfrm>
            <a:off x="44095988" y="32921573"/>
            <a:ext cx="138126788" cy="24655461"/>
          </a:xfrm>
          <a:custGeom>
            <a:avLst/>
            <a:gdLst>
              <a:gd name="T0" fmla="*/ 10864 w 11067"/>
              <a:gd name="T1" fmla="*/ 1537 h 1976"/>
              <a:gd name="T2" fmla="*/ 10652 w 11067"/>
              <a:gd name="T3" fmla="*/ 1976 h 1976"/>
              <a:gd name="T4" fmla="*/ 10232 w 11067"/>
              <a:gd name="T5" fmla="*/ 1778 h 1976"/>
              <a:gd name="T6" fmla="*/ 9937 w 11067"/>
              <a:gd name="T7" fmla="*/ 1770 h 1976"/>
              <a:gd name="T8" fmla="*/ 9670 w 11067"/>
              <a:gd name="T9" fmla="*/ 1597 h 1976"/>
              <a:gd name="T10" fmla="*/ 9240 w 11067"/>
              <a:gd name="T11" fmla="*/ 1354 h 1976"/>
              <a:gd name="T12" fmla="*/ 8944 w 11067"/>
              <a:gd name="T13" fmla="*/ 1976 h 1976"/>
              <a:gd name="T14" fmla="*/ 8542 w 11067"/>
              <a:gd name="T15" fmla="*/ 1803 h 1976"/>
              <a:gd name="T16" fmla="*/ 8173 w 11067"/>
              <a:gd name="T17" fmla="*/ 1768 h 1976"/>
              <a:gd name="T18" fmla="*/ 7949 w 11067"/>
              <a:gd name="T19" fmla="*/ 1976 h 1976"/>
              <a:gd name="T20" fmla="*/ 7688 w 11067"/>
              <a:gd name="T21" fmla="*/ 1778 h 1976"/>
              <a:gd name="T22" fmla="*/ 7301 w 11067"/>
              <a:gd name="T23" fmla="*/ 1976 h 1976"/>
              <a:gd name="T24" fmla="*/ 6990 w 11067"/>
              <a:gd name="T25" fmla="*/ 1976 h 1976"/>
              <a:gd name="T26" fmla="*/ 6826 w 11067"/>
              <a:gd name="T27" fmla="*/ 1976 h 1976"/>
              <a:gd name="T28" fmla="*/ 6580 w 11067"/>
              <a:gd name="T29" fmla="*/ 1019 h 1976"/>
              <a:gd name="T30" fmla="*/ 6042 w 11067"/>
              <a:gd name="T31" fmla="*/ 1976 h 1976"/>
              <a:gd name="T32" fmla="*/ 5658 w 11067"/>
              <a:gd name="T33" fmla="*/ 1755 h 1976"/>
              <a:gd name="T34" fmla="*/ 5437 w 11067"/>
              <a:gd name="T35" fmla="*/ 1976 h 1976"/>
              <a:gd name="T36" fmla="*/ 5068 w 11067"/>
              <a:gd name="T37" fmla="*/ 1976 h 1976"/>
              <a:gd name="T38" fmla="*/ 4872 w 11067"/>
              <a:gd name="T39" fmla="*/ 1557 h 1976"/>
              <a:gd name="T40" fmla="*/ 4523 w 11067"/>
              <a:gd name="T41" fmla="*/ 1775 h 1976"/>
              <a:gd name="T42" fmla="*/ 4249 w 11067"/>
              <a:gd name="T43" fmla="*/ 1976 h 1976"/>
              <a:gd name="T44" fmla="*/ 3836 w 11067"/>
              <a:gd name="T45" fmla="*/ 1793 h 1976"/>
              <a:gd name="T46" fmla="*/ 3633 w 11067"/>
              <a:gd name="T47" fmla="*/ 1976 h 1976"/>
              <a:gd name="T48" fmla="*/ 3349 w 11067"/>
              <a:gd name="T49" fmla="*/ 1773 h 1976"/>
              <a:gd name="T50" fmla="*/ 3027 w 11067"/>
              <a:gd name="T51" fmla="*/ 471 h 1976"/>
              <a:gd name="T52" fmla="*/ 2766 w 11067"/>
              <a:gd name="T53" fmla="*/ 1778 h 1976"/>
              <a:gd name="T54" fmla="*/ 2542 w 11067"/>
              <a:gd name="T55" fmla="*/ 1361 h 1976"/>
              <a:gd name="T56" fmla="*/ 2045 w 11067"/>
              <a:gd name="T57" fmla="*/ 1185 h 1976"/>
              <a:gd name="T58" fmla="*/ 1859 w 11067"/>
              <a:gd name="T59" fmla="*/ 966 h 1976"/>
              <a:gd name="T60" fmla="*/ 1537 w 11067"/>
              <a:gd name="T61" fmla="*/ 1183 h 1976"/>
              <a:gd name="T62" fmla="*/ 1121 w 11067"/>
              <a:gd name="T63" fmla="*/ 846 h 1976"/>
              <a:gd name="T64" fmla="*/ 716 w 11067"/>
              <a:gd name="T65" fmla="*/ 1730 h 1976"/>
              <a:gd name="T66" fmla="*/ 266 w 11067"/>
              <a:gd name="T67" fmla="*/ 1785 h 1976"/>
              <a:gd name="T68" fmla="*/ 78 w 11067"/>
              <a:gd name="T69" fmla="*/ 612 h 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067" h="1976">
                <a:moveTo>
                  <a:pt x="11067" y="1976"/>
                </a:moveTo>
                <a:lnTo>
                  <a:pt x="10864" y="1537"/>
                </a:lnTo>
                <a:lnTo>
                  <a:pt x="10775" y="1130"/>
                </a:lnTo>
                <a:lnTo>
                  <a:pt x="10652" y="1976"/>
                </a:lnTo>
                <a:lnTo>
                  <a:pt x="10358" y="1976"/>
                </a:lnTo>
                <a:lnTo>
                  <a:pt x="10232" y="1778"/>
                </a:lnTo>
                <a:lnTo>
                  <a:pt x="10085" y="1765"/>
                </a:lnTo>
                <a:lnTo>
                  <a:pt x="9937" y="1770"/>
                </a:lnTo>
                <a:lnTo>
                  <a:pt x="9798" y="1976"/>
                </a:lnTo>
                <a:lnTo>
                  <a:pt x="9670" y="1597"/>
                </a:lnTo>
                <a:lnTo>
                  <a:pt x="9399" y="1976"/>
                </a:lnTo>
                <a:lnTo>
                  <a:pt x="9240" y="1354"/>
                </a:lnTo>
                <a:lnTo>
                  <a:pt x="9095" y="1768"/>
                </a:lnTo>
                <a:lnTo>
                  <a:pt x="8944" y="1976"/>
                </a:lnTo>
                <a:lnTo>
                  <a:pt x="8718" y="1773"/>
                </a:lnTo>
                <a:lnTo>
                  <a:pt x="8542" y="1803"/>
                </a:lnTo>
                <a:lnTo>
                  <a:pt x="8326" y="1976"/>
                </a:lnTo>
                <a:lnTo>
                  <a:pt x="8173" y="1768"/>
                </a:lnTo>
                <a:lnTo>
                  <a:pt x="8067" y="1976"/>
                </a:lnTo>
                <a:lnTo>
                  <a:pt x="7949" y="1976"/>
                </a:lnTo>
                <a:lnTo>
                  <a:pt x="7763" y="1783"/>
                </a:lnTo>
                <a:lnTo>
                  <a:pt x="7688" y="1778"/>
                </a:lnTo>
                <a:lnTo>
                  <a:pt x="7640" y="1976"/>
                </a:lnTo>
                <a:lnTo>
                  <a:pt x="7301" y="1976"/>
                </a:lnTo>
                <a:lnTo>
                  <a:pt x="7158" y="1976"/>
                </a:lnTo>
                <a:lnTo>
                  <a:pt x="6990" y="1976"/>
                </a:lnTo>
                <a:lnTo>
                  <a:pt x="6894" y="1976"/>
                </a:lnTo>
                <a:lnTo>
                  <a:pt x="6826" y="1976"/>
                </a:lnTo>
                <a:lnTo>
                  <a:pt x="6713" y="1976"/>
                </a:lnTo>
                <a:lnTo>
                  <a:pt x="6580" y="1019"/>
                </a:lnTo>
                <a:lnTo>
                  <a:pt x="6442" y="1793"/>
                </a:lnTo>
                <a:lnTo>
                  <a:pt x="6042" y="1976"/>
                </a:lnTo>
                <a:lnTo>
                  <a:pt x="5967" y="1976"/>
                </a:lnTo>
                <a:lnTo>
                  <a:pt x="5658" y="1755"/>
                </a:lnTo>
                <a:lnTo>
                  <a:pt x="5550" y="1768"/>
                </a:lnTo>
                <a:lnTo>
                  <a:pt x="5437" y="1976"/>
                </a:lnTo>
                <a:lnTo>
                  <a:pt x="5238" y="1564"/>
                </a:lnTo>
                <a:lnTo>
                  <a:pt x="5068" y="1976"/>
                </a:lnTo>
                <a:lnTo>
                  <a:pt x="5008" y="1557"/>
                </a:lnTo>
                <a:lnTo>
                  <a:pt x="4872" y="1557"/>
                </a:lnTo>
                <a:lnTo>
                  <a:pt x="4801" y="1560"/>
                </a:lnTo>
                <a:lnTo>
                  <a:pt x="4523" y="1775"/>
                </a:lnTo>
                <a:lnTo>
                  <a:pt x="4319" y="1976"/>
                </a:lnTo>
                <a:lnTo>
                  <a:pt x="4249" y="1976"/>
                </a:lnTo>
                <a:lnTo>
                  <a:pt x="4185" y="1976"/>
                </a:lnTo>
                <a:lnTo>
                  <a:pt x="3836" y="1793"/>
                </a:lnTo>
                <a:lnTo>
                  <a:pt x="3714" y="1796"/>
                </a:lnTo>
                <a:lnTo>
                  <a:pt x="3633" y="1976"/>
                </a:lnTo>
                <a:lnTo>
                  <a:pt x="3543" y="964"/>
                </a:lnTo>
                <a:lnTo>
                  <a:pt x="3349" y="1773"/>
                </a:lnTo>
                <a:lnTo>
                  <a:pt x="3171" y="1758"/>
                </a:lnTo>
                <a:lnTo>
                  <a:pt x="3027" y="471"/>
                </a:lnTo>
                <a:lnTo>
                  <a:pt x="2897" y="1765"/>
                </a:lnTo>
                <a:lnTo>
                  <a:pt x="2766" y="1778"/>
                </a:lnTo>
                <a:lnTo>
                  <a:pt x="2681" y="833"/>
                </a:lnTo>
                <a:lnTo>
                  <a:pt x="2542" y="1361"/>
                </a:lnTo>
                <a:lnTo>
                  <a:pt x="2166" y="1760"/>
                </a:lnTo>
                <a:lnTo>
                  <a:pt x="2045" y="1185"/>
                </a:lnTo>
                <a:lnTo>
                  <a:pt x="1995" y="1338"/>
                </a:lnTo>
                <a:lnTo>
                  <a:pt x="1859" y="966"/>
                </a:lnTo>
                <a:lnTo>
                  <a:pt x="1689" y="406"/>
                </a:lnTo>
                <a:lnTo>
                  <a:pt x="1537" y="1183"/>
                </a:lnTo>
                <a:lnTo>
                  <a:pt x="1266" y="1743"/>
                </a:lnTo>
                <a:lnTo>
                  <a:pt x="1121" y="846"/>
                </a:lnTo>
                <a:lnTo>
                  <a:pt x="978" y="331"/>
                </a:lnTo>
                <a:lnTo>
                  <a:pt x="716" y="1730"/>
                </a:lnTo>
                <a:lnTo>
                  <a:pt x="460" y="1044"/>
                </a:lnTo>
                <a:lnTo>
                  <a:pt x="266" y="1785"/>
                </a:lnTo>
                <a:lnTo>
                  <a:pt x="191" y="0"/>
                </a:lnTo>
                <a:lnTo>
                  <a:pt x="78" y="612"/>
                </a:lnTo>
                <a:lnTo>
                  <a:pt x="0" y="1090"/>
                </a:lnTo>
              </a:path>
            </a:pathLst>
          </a:custGeom>
          <a:noFill/>
          <a:ln w="623888" cap="rnd">
            <a:solidFill>
              <a:srgbClr val="3B2A9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" name="Freeform 249"/>
          <p:cNvSpPr>
            <a:spLocks/>
          </p:cNvSpPr>
          <p:nvPr/>
        </p:nvSpPr>
        <p:spPr bwMode="auto">
          <a:xfrm>
            <a:off x="36069588" y="33670873"/>
            <a:ext cx="143494125" cy="23906161"/>
          </a:xfrm>
          <a:custGeom>
            <a:avLst/>
            <a:gdLst>
              <a:gd name="T0" fmla="*/ 11497 w 11497"/>
              <a:gd name="T1" fmla="*/ 1916 h 1916"/>
              <a:gd name="T2" fmla="*/ 0 w 11497"/>
              <a:gd name="T3" fmla="*/ 1916 h 1916"/>
              <a:gd name="T4" fmla="*/ 606 w 11497"/>
              <a:gd name="T5" fmla="*/ 1916 h 1916"/>
              <a:gd name="T6" fmla="*/ 623 w 11497"/>
              <a:gd name="T7" fmla="*/ 1650 h 1916"/>
              <a:gd name="T8" fmla="*/ 646 w 11497"/>
              <a:gd name="T9" fmla="*/ 1195 h 1916"/>
              <a:gd name="T10" fmla="*/ 1053 w 11497"/>
              <a:gd name="T11" fmla="*/ 1916 h 1916"/>
              <a:gd name="T12" fmla="*/ 1359 w 11497"/>
              <a:gd name="T13" fmla="*/ 1168 h 1916"/>
              <a:gd name="T14" fmla="*/ 1482 w 11497"/>
              <a:gd name="T15" fmla="*/ 844 h 1916"/>
              <a:gd name="T16" fmla="*/ 1764 w 11497"/>
              <a:gd name="T17" fmla="*/ 1916 h 1916"/>
              <a:gd name="T18" fmla="*/ 1985 w 11497"/>
              <a:gd name="T19" fmla="*/ 1464 h 1916"/>
              <a:gd name="T20" fmla="*/ 2030 w 11497"/>
              <a:gd name="T21" fmla="*/ 306 h 1916"/>
              <a:gd name="T22" fmla="*/ 2387 w 11497"/>
              <a:gd name="T23" fmla="*/ 1660 h 1916"/>
              <a:gd name="T24" fmla="*/ 2611 w 11497"/>
              <a:gd name="T25" fmla="*/ 0 h 1916"/>
              <a:gd name="T26" fmla="*/ 2766 w 11497"/>
              <a:gd name="T27" fmla="*/ 1916 h 1916"/>
              <a:gd name="T28" fmla="*/ 2844 w 11497"/>
              <a:gd name="T29" fmla="*/ 1916 h 1916"/>
              <a:gd name="T30" fmla="*/ 3017 w 11497"/>
              <a:gd name="T31" fmla="*/ 1389 h 1916"/>
              <a:gd name="T32" fmla="*/ 3100 w 11497"/>
              <a:gd name="T33" fmla="*/ 1916 h 1916"/>
              <a:gd name="T34" fmla="*/ 3151 w 11497"/>
              <a:gd name="T35" fmla="*/ 1545 h 1916"/>
              <a:gd name="T36" fmla="*/ 3477 w 11497"/>
              <a:gd name="T37" fmla="*/ 1703 h 1916"/>
              <a:gd name="T38" fmla="*/ 3545 w 11497"/>
              <a:gd name="T39" fmla="*/ 1336 h 1916"/>
              <a:gd name="T40" fmla="*/ 3879 w 11497"/>
              <a:gd name="T41" fmla="*/ 1916 h 1916"/>
              <a:gd name="T42" fmla="*/ 4195 w 11497"/>
              <a:gd name="T43" fmla="*/ 1916 h 1916"/>
              <a:gd name="T44" fmla="*/ 4221 w 11497"/>
              <a:gd name="T45" fmla="*/ 1487 h 1916"/>
              <a:gd name="T46" fmla="*/ 4254 w 11497"/>
              <a:gd name="T47" fmla="*/ 1916 h 1916"/>
              <a:gd name="T48" fmla="*/ 4527 w 11497"/>
              <a:gd name="T49" fmla="*/ 1916 h 1916"/>
              <a:gd name="T50" fmla="*/ 4610 w 11497"/>
              <a:gd name="T51" fmla="*/ 1916 h 1916"/>
              <a:gd name="T52" fmla="*/ 5057 w 11497"/>
              <a:gd name="T53" fmla="*/ 1916 h 1916"/>
              <a:gd name="T54" fmla="*/ 5125 w 11497"/>
              <a:gd name="T55" fmla="*/ 1916 h 1916"/>
              <a:gd name="T56" fmla="*/ 5334 w 11497"/>
              <a:gd name="T57" fmla="*/ 1916 h 1916"/>
              <a:gd name="T58" fmla="*/ 5467 w 11497"/>
              <a:gd name="T59" fmla="*/ 1916 h 1916"/>
              <a:gd name="T60" fmla="*/ 6007 w 11497"/>
              <a:gd name="T61" fmla="*/ 1916 h 1916"/>
              <a:gd name="T62" fmla="*/ 6783 w 11497"/>
              <a:gd name="T63" fmla="*/ 1916 h 1916"/>
              <a:gd name="T64" fmla="*/ 7135 w 11497"/>
              <a:gd name="T65" fmla="*/ 1552 h 1916"/>
              <a:gd name="T66" fmla="*/ 7276 w 11497"/>
              <a:gd name="T67" fmla="*/ 1916 h 1916"/>
              <a:gd name="T68" fmla="*/ 7562 w 11497"/>
              <a:gd name="T69" fmla="*/ 1916 h 1916"/>
              <a:gd name="T70" fmla="*/ 7813 w 11497"/>
              <a:gd name="T71" fmla="*/ 1916 h 1916"/>
              <a:gd name="T72" fmla="*/ 8188 w 11497"/>
              <a:gd name="T73" fmla="*/ 1916 h 1916"/>
              <a:gd name="T74" fmla="*/ 8439 w 11497"/>
              <a:gd name="T75" fmla="*/ 1916 h 1916"/>
              <a:gd name="T76" fmla="*/ 8632 w 11497"/>
              <a:gd name="T77" fmla="*/ 1916 h 1916"/>
              <a:gd name="T78" fmla="*/ 8801 w 11497"/>
              <a:gd name="T79" fmla="*/ 1916 h 1916"/>
              <a:gd name="T80" fmla="*/ 8919 w 11497"/>
              <a:gd name="T81" fmla="*/ 1916 h 1916"/>
              <a:gd name="T82" fmla="*/ 9436 w 11497"/>
              <a:gd name="T83" fmla="*/ 1916 h 1916"/>
              <a:gd name="T84" fmla="*/ 9655 w 11497"/>
              <a:gd name="T85" fmla="*/ 1687 h 1916"/>
              <a:gd name="T86" fmla="*/ 9846 w 11497"/>
              <a:gd name="T87" fmla="*/ 1916 h 1916"/>
              <a:gd name="T88" fmla="*/ 10270 w 11497"/>
              <a:gd name="T89" fmla="*/ 1916 h 1916"/>
              <a:gd name="T90" fmla="*/ 10609 w 11497"/>
              <a:gd name="T91" fmla="*/ 1916 h 1916"/>
              <a:gd name="T92" fmla="*/ 10760 w 11497"/>
              <a:gd name="T93" fmla="*/ 1708 h 1916"/>
              <a:gd name="T94" fmla="*/ 11117 w 11497"/>
              <a:gd name="T95" fmla="*/ 1916 h 1916"/>
              <a:gd name="T96" fmla="*/ 11396 w 11497"/>
              <a:gd name="T97" fmla="*/ 1710 h 1916"/>
              <a:gd name="T98" fmla="*/ 11497 w 11497"/>
              <a:gd name="T99" fmla="*/ 1916 h 1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497" h="1916">
                <a:moveTo>
                  <a:pt x="11497" y="1916"/>
                </a:moveTo>
                <a:lnTo>
                  <a:pt x="0" y="1916"/>
                </a:lnTo>
                <a:lnTo>
                  <a:pt x="606" y="1916"/>
                </a:lnTo>
                <a:lnTo>
                  <a:pt x="623" y="1650"/>
                </a:lnTo>
                <a:lnTo>
                  <a:pt x="646" y="1195"/>
                </a:lnTo>
                <a:lnTo>
                  <a:pt x="1053" y="1916"/>
                </a:lnTo>
                <a:lnTo>
                  <a:pt x="1359" y="1168"/>
                </a:lnTo>
                <a:lnTo>
                  <a:pt x="1482" y="844"/>
                </a:lnTo>
                <a:lnTo>
                  <a:pt x="1764" y="1916"/>
                </a:lnTo>
                <a:lnTo>
                  <a:pt x="1985" y="1464"/>
                </a:lnTo>
                <a:lnTo>
                  <a:pt x="2030" y="306"/>
                </a:lnTo>
                <a:lnTo>
                  <a:pt x="2387" y="1660"/>
                </a:lnTo>
                <a:lnTo>
                  <a:pt x="2611" y="0"/>
                </a:lnTo>
                <a:lnTo>
                  <a:pt x="2766" y="1916"/>
                </a:lnTo>
                <a:lnTo>
                  <a:pt x="2844" y="1916"/>
                </a:lnTo>
                <a:lnTo>
                  <a:pt x="3017" y="1389"/>
                </a:lnTo>
                <a:lnTo>
                  <a:pt x="3100" y="1916"/>
                </a:lnTo>
                <a:lnTo>
                  <a:pt x="3151" y="1545"/>
                </a:lnTo>
                <a:lnTo>
                  <a:pt x="3477" y="1703"/>
                </a:lnTo>
                <a:lnTo>
                  <a:pt x="3545" y="1336"/>
                </a:lnTo>
                <a:lnTo>
                  <a:pt x="3879" y="1916"/>
                </a:lnTo>
                <a:lnTo>
                  <a:pt x="4195" y="1916"/>
                </a:lnTo>
                <a:lnTo>
                  <a:pt x="4221" y="1487"/>
                </a:lnTo>
                <a:lnTo>
                  <a:pt x="4254" y="1916"/>
                </a:lnTo>
                <a:lnTo>
                  <a:pt x="4527" y="1916"/>
                </a:lnTo>
                <a:lnTo>
                  <a:pt x="4610" y="1916"/>
                </a:lnTo>
                <a:lnTo>
                  <a:pt x="5057" y="1916"/>
                </a:lnTo>
                <a:lnTo>
                  <a:pt x="5125" y="1916"/>
                </a:lnTo>
                <a:lnTo>
                  <a:pt x="5334" y="1916"/>
                </a:lnTo>
                <a:lnTo>
                  <a:pt x="5467" y="1916"/>
                </a:lnTo>
                <a:lnTo>
                  <a:pt x="6007" y="1916"/>
                </a:lnTo>
                <a:lnTo>
                  <a:pt x="6783" y="1916"/>
                </a:lnTo>
                <a:lnTo>
                  <a:pt x="7135" y="1552"/>
                </a:lnTo>
                <a:lnTo>
                  <a:pt x="7276" y="1916"/>
                </a:lnTo>
                <a:lnTo>
                  <a:pt x="7562" y="1916"/>
                </a:lnTo>
                <a:lnTo>
                  <a:pt x="7813" y="1916"/>
                </a:lnTo>
                <a:lnTo>
                  <a:pt x="8188" y="1916"/>
                </a:lnTo>
                <a:lnTo>
                  <a:pt x="8439" y="1916"/>
                </a:lnTo>
                <a:lnTo>
                  <a:pt x="8632" y="1916"/>
                </a:lnTo>
                <a:lnTo>
                  <a:pt x="8801" y="1916"/>
                </a:lnTo>
                <a:lnTo>
                  <a:pt x="8919" y="1916"/>
                </a:lnTo>
                <a:lnTo>
                  <a:pt x="9436" y="1916"/>
                </a:lnTo>
                <a:lnTo>
                  <a:pt x="9655" y="1687"/>
                </a:lnTo>
                <a:lnTo>
                  <a:pt x="9846" y="1916"/>
                </a:lnTo>
                <a:lnTo>
                  <a:pt x="10270" y="1916"/>
                </a:lnTo>
                <a:lnTo>
                  <a:pt x="10609" y="1916"/>
                </a:lnTo>
                <a:lnTo>
                  <a:pt x="10760" y="1708"/>
                </a:lnTo>
                <a:lnTo>
                  <a:pt x="11117" y="1916"/>
                </a:lnTo>
                <a:lnTo>
                  <a:pt x="11396" y="1710"/>
                </a:lnTo>
                <a:lnTo>
                  <a:pt x="11497" y="1916"/>
                </a:lnTo>
                <a:close/>
              </a:path>
            </a:pathLst>
          </a:custGeom>
          <a:solidFill>
            <a:srgbClr val="FFB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" name="Freeform 250"/>
          <p:cNvSpPr>
            <a:spLocks/>
          </p:cNvSpPr>
          <p:nvPr/>
        </p:nvSpPr>
        <p:spPr bwMode="auto">
          <a:xfrm>
            <a:off x="36069588" y="33670873"/>
            <a:ext cx="143494125" cy="23906161"/>
          </a:xfrm>
          <a:custGeom>
            <a:avLst/>
            <a:gdLst>
              <a:gd name="T0" fmla="*/ 11497 w 11497"/>
              <a:gd name="T1" fmla="*/ 1916 h 1916"/>
              <a:gd name="T2" fmla="*/ 11396 w 11497"/>
              <a:gd name="T3" fmla="*/ 1710 h 1916"/>
              <a:gd name="T4" fmla="*/ 11117 w 11497"/>
              <a:gd name="T5" fmla="*/ 1916 h 1916"/>
              <a:gd name="T6" fmla="*/ 10760 w 11497"/>
              <a:gd name="T7" fmla="*/ 1708 h 1916"/>
              <a:gd name="T8" fmla="*/ 10609 w 11497"/>
              <a:gd name="T9" fmla="*/ 1916 h 1916"/>
              <a:gd name="T10" fmla="*/ 10270 w 11497"/>
              <a:gd name="T11" fmla="*/ 1916 h 1916"/>
              <a:gd name="T12" fmla="*/ 9846 w 11497"/>
              <a:gd name="T13" fmla="*/ 1916 h 1916"/>
              <a:gd name="T14" fmla="*/ 9655 w 11497"/>
              <a:gd name="T15" fmla="*/ 1687 h 1916"/>
              <a:gd name="T16" fmla="*/ 9436 w 11497"/>
              <a:gd name="T17" fmla="*/ 1916 h 1916"/>
              <a:gd name="T18" fmla="*/ 8919 w 11497"/>
              <a:gd name="T19" fmla="*/ 1916 h 1916"/>
              <a:gd name="T20" fmla="*/ 8801 w 11497"/>
              <a:gd name="T21" fmla="*/ 1916 h 1916"/>
              <a:gd name="T22" fmla="*/ 8632 w 11497"/>
              <a:gd name="T23" fmla="*/ 1916 h 1916"/>
              <a:gd name="T24" fmla="*/ 8439 w 11497"/>
              <a:gd name="T25" fmla="*/ 1916 h 1916"/>
              <a:gd name="T26" fmla="*/ 8188 w 11497"/>
              <a:gd name="T27" fmla="*/ 1916 h 1916"/>
              <a:gd name="T28" fmla="*/ 7813 w 11497"/>
              <a:gd name="T29" fmla="*/ 1916 h 1916"/>
              <a:gd name="T30" fmla="*/ 7562 w 11497"/>
              <a:gd name="T31" fmla="*/ 1916 h 1916"/>
              <a:gd name="T32" fmla="*/ 7276 w 11497"/>
              <a:gd name="T33" fmla="*/ 1916 h 1916"/>
              <a:gd name="T34" fmla="*/ 7135 w 11497"/>
              <a:gd name="T35" fmla="*/ 1552 h 1916"/>
              <a:gd name="T36" fmla="*/ 6783 w 11497"/>
              <a:gd name="T37" fmla="*/ 1916 h 1916"/>
              <a:gd name="T38" fmla="*/ 6007 w 11497"/>
              <a:gd name="T39" fmla="*/ 1916 h 1916"/>
              <a:gd name="T40" fmla="*/ 5467 w 11497"/>
              <a:gd name="T41" fmla="*/ 1916 h 1916"/>
              <a:gd name="T42" fmla="*/ 5334 w 11497"/>
              <a:gd name="T43" fmla="*/ 1916 h 1916"/>
              <a:gd name="T44" fmla="*/ 5125 w 11497"/>
              <a:gd name="T45" fmla="*/ 1916 h 1916"/>
              <a:gd name="T46" fmla="*/ 5057 w 11497"/>
              <a:gd name="T47" fmla="*/ 1916 h 1916"/>
              <a:gd name="T48" fmla="*/ 4610 w 11497"/>
              <a:gd name="T49" fmla="*/ 1916 h 1916"/>
              <a:gd name="T50" fmla="*/ 4527 w 11497"/>
              <a:gd name="T51" fmla="*/ 1916 h 1916"/>
              <a:gd name="T52" fmla="*/ 4254 w 11497"/>
              <a:gd name="T53" fmla="*/ 1916 h 1916"/>
              <a:gd name="T54" fmla="*/ 4221 w 11497"/>
              <a:gd name="T55" fmla="*/ 1487 h 1916"/>
              <a:gd name="T56" fmla="*/ 4195 w 11497"/>
              <a:gd name="T57" fmla="*/ 1916 h 1916"/>
              <a:gd name="T58" fmla="*/ 3879 w 11497"/>
              <a:gd name="T59" fmla="*/ 1916 h 1916"/>
              <a:gd name="T60" fmla="*/ 3545 w 11497"/>
              <a:gd name="T61" fmla="*/ 1336 h 1916"/>
              <a:gd name="T62" fmla="*/ 3477 w 11497"/>
              <a:gd name="T63" fmla="*/ 1703 h 1916"/>
              <a:gd name="T64" fmla="*/ 3151 w 11497"/>
              <a:gd name="T65" fmla="*/ 1545 h 1916"/>
              <a:gd name="T66" fmla="*/ 3100 w 11497"/>
              <a:gd name="T67" fmla="*/ 1916 h 1916"/>
              <a:gd name="T68" fmla="*/ 3017 w 11497"/>
              <a:gd name="T69" fmla="*/ 1389 h 1916"/>
              <a:gd name="T70" fmla="*/ 2844 w 11497"/>
              <a:gd name="T71" fmla="*/ 1916 h 1916"/>
              <a:gd name="T72" fmla="*/ 2766 w 11497"/>
              <a:gd name="T73" fmla="*/ 1916 h 1916"/>
              <a:gd name="T74" fmla="*/ 2611 w 11497"/>
              <a:gd name="T75" fmla="*/ 0 h 1916"/>
              <a:gd name="T76" fmla="*/ 2387 w 11497"/>
              <a:gd name="T77" fmla="*/ 1660 h 1916"/>
              <a:gd name="T78" fmla="*/ 2030 w 11497"/>
              <a:gd name="T79" fmla="*/ 306 h 1916"/>
              <a:gd name="T80" fmla="*/ 1985 w 11497"/>
              <a:gd name="T81" fmla="*/ 1464 h 1916"/>
              <a:gd name="T82" fmla="*/ 1764 w 11497"/>
              <a:gd name="T83" fmla="*/ 1916 h 1916"/>
              <a:gd name="T84" fmla="*/ 1482 w 11497"/>
              <a:gd name="T85" fmla="*/ 844 h 1916"/>
              <a:gd name="T86" fmla="*/ 1359 w 11497"/>
              <a:gd name="T87" fmla="*/ 1168 h 1916"/>
              <a:gd name="T88" fmla="*/ 1053 w 11497"/>
              <a:gd name="T89" fmla="*/ 1916 h 1916"/>
              <a:gd name="T90" fmla="*/ 646 w 11497"/>
              <a:gd name="T91" fmla="*/ 1195 h 1916"/>
              <a:gd name="T92" fmla="*/ 623 w 11497"/>
              <a:gd name="T93" fmla="*/ 1650 h 1916"/>
              <a:gd name="T94" fmla="*/ 606 w 11497"/>
              <a:gd name="T95" fmla="*/ 1916 h 1916"/>
              <a:gd name="T96" fmla="*/ 0 w 11497"/>
              <a:gd name="T97" fmla="*/ 1916 h 1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497" h="1916">
                <a:moveTo>
                  <a:pt x="11497" y="1916"/>
                </a:moveTo>
                <a:lnTo>
                  <a:pt x="11396" y="1710"/>
                </a:lnTo>
                <a:lnTo>
                  <a:pt x="11117" y="1916"/>
                </a:lnTo>
                <a:lnTo>
                  <a:pt x="10760" y="1708"/>
                </a:lnTo>
                <a:lnTo>
                  <a:pt x="10609" y="1916"/>
                </a:lnTo>
                <a:lnTo>
                  <a:pt x="10270" y="1916"/>
                </a:lnTo>
                <a:lnTo>
                  <a:pt x="9846" y="1916"/>
                </a:lnTo>
                <a:lnTo>
                  <a:pt x="9655" y="1687"/>
                </a:lnTo>
                <a:lnTo>
                  <a:pt x="9436" y="1916"/>
                </a:lnTo>
                <a:lnTo>
                  <a:pt x="8919" y="1916"/>
                </a:lnTo>
                <a:lnTo>
                  <a:pt x="8801" y="1916"/>
                </a:lnTo>
                <a:lnTo>
                  <a:pt x="8632" y="1916"/>
                </a:lnTo>
                <a:lnTo>
                  <a:pt x="8439" y="1916"/>
                </a:lnTo>
                <a:lnTo>
                  <a:pt x="8188" y="1916"/>
                </a:lnTo>
                <a:lnTo>
                  <a:pt x="7813" y="1916"/>
                </a:lnTo>
                <a:lnTo>
                  <a:pt x="7562" y="1916"/>
                </a:lnTo>
                <a:lnTo>
                  <a:pt x="7276" y="1916"/>
                </a:lnTo>
                <a:lnTo>
                  <a:pt x="7135" y="1552"/>
                </a:lnTo>
                <a:lnTo>
                  <a:pt x="6783" y="1916"/>
                </a:lnTo>
                <a:lnTo>
                  <a:pt x="6007" y="1916"/>
                </a:lnTo>
                <a:lnTo>
                  <a:pt x="5467" y="1916"/>
                </a:lnTo>
                <a:lnTo>
                  <a:pt x="5334" y="1916"/>
                </a:lnTo>
                <a:lnTo>
                  <a:pt x="5125" y="1916"/>
                </a:lnTo>
                <a:lnTo>
                  <a:pt x="5057" y="1916"/>
                </a:lnTo>
                <a:lnTo>
                  <a:pt x="4610" y="1916"/>
                </a:lnTo>
                <a:lnTo>
                  <a:pt x="4527" y="1916"/>
                </a:lnTo>
                <a:lnTo>
                  <a:pt x="4254" y="1916"/>
                </a:lnTo>
                <a:lnTo>
                  <a:pt x="4221" y="1487"/>
                </a:lnTo>
                <a:lnTo>
                  <a:pt x="4195" y="1916"/>
                </a:lnTo>
                <a:lnTo>
                  <a:pt x="3879" y="1916"/>
                </a:lnTo>
                <a:lnTo>
                  <a:pt x="3545" y="1336"/>
                </a:lnTo>
                <a:lnTo>
                  <a:pt x="3477" y="1703"/>
                </a:lnTo>
                <a:lnTo>
                  <a:pt x="3151" y="1545"/>
                </a:lnTo>
                <a:lnTo>
                  <a:pt x="3100" y="1916"/>
                </a:lnTo>
                <a:lnTo>
                  <a:pt x="3017" y="1389"/>
                </a:lnTo>
                <a:lnTo>
                  <a:pt x="2844" y="1916"/>
                </a:lnTo>
                <a:lnTo>
                  <a:pt x="2766" y="1916"/>
                </a:lnTo>
                <a:lnTo>
                  <a:pt x="2611" y="0"/>
                </a:lnTo>
                <a:lnTo>
                  <a:pt x="2387" y="1660"/>
                </a:lnTo>
                <a:lnTo>
                  <a:pt x="2030" y="306"/>
                </a:lnTo>
                <a:lnTo>
                  <a:pt x="1985" y="1464"/>
                </a:lnTo>
                <a:lnTo>
                  <a:pt x="1764" y="1916"/>
                </a:lnTo>
                <a:lnTo>
                  <a:pt x="1482" y="844"/>
                </a:lnTo>
                <a:lnTo>
                  <a:pt x="1359" y="1168"/>
                </a:lnTo>
                <a:lnTo>
                  <a:pt x="1053" y="1916"/>
                </a:lnTo>
                <a:lnTo>
                  <a:pt x="646" y="1195"/>
                </a:lnTo>
                <a:lnTo>
                  <a:pt x="623" y="1650"/>
                </a:lnTo>
                <a:lnTo>
                  <a:pt x="606" y="1916"/>
                </a:lnTo>
                <a:lnTo>
                  <a:pt x="0" y="1916"/>
                </a:lnTo>
              </a:path>
            </a:pathLst>
          </a:custGeom>
          <a:noFill/>
          <a:ln w="623888" cap="rnd">
            <a:solidFill>
              <a:srgbClr val="DD2A1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" name="Freeform 251"/>
          <p:cNvSpPr>
            <a:spLocks/>
          </p:cNvSpPr>
          <p:nvPr/>
        </p:nvSpPr>
        <p:spPr bwMode="auto">
          <a:xfrm>
            <a:off x="167857488" y="54881459"/>
            <a:ext cx="35545713" cy="2720975"/>
          </a:xfrm>
          <a:custGeom>
            <a:avLst/>
            <a:gdLst>
              <a:gd name="T0" fmla="*/ 2848 w 2848"/>
              <a:gd name="T1" fmla="*/ 218 h 218"/>
              <a:gd name="T2" fmla="*/ 2847 w 2848"/>
              <a:gd name="T3" fmla="*/ 85 h 218"/>
              <a:gd name="T4" fmla="*/ 2736 w 2848"/>
              <a:gd name="T5" fmla="*/ 216 h 218"/>
              <a:gd name="T6" fmla="*/ 2646 w 2848"/>
              <a:gd name="T7" fmla="*/ 103 h 218"/>
              <a:gd name="T8" fmla="*/ 2550 w 2848"/>
              <a:gd name="T9" fmla="*/ 154 h 218"/>
              <a:gd name="T10" fmla="*/ 2472 w 2848"/>
              <a:gd name="T11" fmla="*/ 121 h 218"/>
              <a:gd name="T12" fmla="*/ 2385 w 2848"/>
              <a:gd name="T13" fmla="*/ 0 h 218"/>
              <a:gd name="T14" fmla="*/ 2289 w 2848"/>
              <a:gd name="T15" fmla="*/ 139 h 218"/>
              <a:gd name="T16" fmla="*/ 2214 w 2848"/>
              <a:gd name="T17" fmla="*/ 176 h 218"/>
              <a:gd name="T18" fmla="*/ 2121 w 2848"/>
              <a:gd name="T19" fmla="*/ 154 h 218"/>
              <a:gd name="T20" fmla="*/ 2046 w 2848"/>
              <a:gd name="T21" fmla="*/ 216 h 218"/>
              <a:gd name="T22" fmla="*/ 1935 w 2848"/>
              <a:gd name="T23" fmla="*/ 216 h 218"/>
              <a:gd name="T24" fmla="*/ 1839 w 2848"/>
              <a:gd name="T25" fmla="*/ 216 h 218"/>
              <a:gd name="T26" fmla="*/ 1767 w 2848"/>
              <a:gd name="T27" fmla="*/ 216 h 218"/>
              <a:gd name="T28" fmla="*/ 1679 w 2848"/>
              <a:gd name="T29" fmla="*/ 216 h 218"/>
              <a:gd name="T30" fmla="*/ 1595 w 2848"/>
              <a:gd name="T31" fmla="*/ 216 h 218"/>
              <a:gd name="T32" fmla="*/ 1498 w 2848"/>
              <a:gd name="T33" fmla="*/ 216 h 218"/>
              <a:gd name="T34" fmla="*/ 1417 w 2848"/>
              <a:gd name="T35" fmla="*/ 216 h 218"/>
              <a:gd name="T36" fmla="*/ 1339 w 2848"/>
              <a:gd name="T37" fmla="*/ 216 h 218"/>
              <a:gd name="T38" fmla="*/ 1228 w 2848"/>
              <a:gd name="T39" fmla="*/ 216 h 218"/>
              <a:gd name="T40" fmla="*/ 1163 w 2848"/>
              <a:gd name="T41" fmla="*/ 216 h 218"/>
              <a:gd name="T42" fmla="*/ 1063 w 2848"/>
              <a:gd name="T43" fmla="*/ 216 h 218"/>
              <a:gd name="T44" fmla="*/ 982 w 2848"/>
              <a:gd name="T45" fmla="*/ 216 h 218"/>
              <a:gd name="T46" fmla="*/ 859 w 2848"/>
              <a:gd name="T47" fmla="*/ 216 h 218"/>
              <a:gd name="T48" fmla="*/ 809 w 2848"/>
              <a:gd name="T49" fmla="*/ 216 h 218"/>
              <a:gd name="T50" fmla="*/ 706 w 2848"/>
              <a:gd name="T51" fmla="*/ 216 h 218"/>
              <a:gd name="T52" fmla="*/ 633 w 2848"/>
              <a:gd name="T53" fmla="*/ 216 h 218"/>
              <a:gd name="T54" fmla="*/ 458 w 2848"/>
              <a:gd name="T55" fmla="*/ 216 h 218"/>
              <a:gd name="T56" fmla="*/ 367 w 2848"/>
              <a:gd name="T57" fmla="*/ 216 h 218"/>
              <a:gd name="T58" fmla="*/ 166 w 2848"/>
              <a:gd name="T59" fmla="*/ 216 h 218"/>
              <a:gd name="T60" fmla="*/ 0 w 2848"/>
              <a:gd name="T61" fmla="*/ 206 h 218"/>
              <a:gd name="T62" fmla="*/ 2848 w 2848"/>
              <a:gd name="T63" fmla="*/ 21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848" h="218">
                <a:moveTo>
                  <a:pt x="2848" y="218"/>
                </a:moveTo>
                <a:lnTo>
                  <a:pt x="2847" y="85"/>
                </a:lnTo>
                <a:lnTo>
                  <a:pt x="2736" y="216"/>
                </a:lnTo>
                <a:lnTo>
                  <a:pt x="2646" y="103"/>
                </a:lnTo>
                <a:lnTo>
                  <a:pt x="2550" y="154"/>
                </a:lnTo>
                <a:lnTo>
                  <a:pt x="2472" y="121"/>
                </a:lnTo>
                <a:lnTo>
                  <a:pt x="2385" y="0"/>
                </a:lnTo>
                <a:lnTo>
                  <a:pt x="2289" y="139"/>
                </a:lnTo>
                <a:lnTo>
                  <a:pt x="2214" y="176"/>
                </a:lnTo>
                <a:lnTo>
                  <a:pt x="2121" y="154"/>
                </a:lnTo>
                <a:lnTo>
                  <a:pt x="2046" y="216"/>
                </a:lnTo>
                <a:lnTo>
                  <a:pt x="1935" y="216"/>
                </a:lnTo>
                <a:lnTo>
                  <a:pt x="1839" y="216"/>
                </a:lnTo>
                <a:lnTo>
                  <a:pt x="1767" y="216"/>
                </a:lnTo>
                <a:lnTo>
                  <a:pt x="1679" y="216"/>
                </a:lnTo>
                <a:lnTo>
                  <a:pt x="1595" y="216"/>
                </a:lnTo>
                <a:lnTo>
                  <a:pt x="1498" y="216"/>
                </a:lnTo>
                <a:lnTo>
                  <a:pt x="1417" y="216"/>
                </a:lnTo>
                <a:lnTo>
                  <a:pt x="1339" y="216"/>
                </a:lnTo>
                <a:lnTo>
                  <a:pt x="1228" y="216"/>
                </a:lnTo>
                <a:lnTo>
                  <a:pt x="1163" y="216"/>
                </a:lnTo>
                <a:lnTo>
                  <a:pt x="1063" y="216"/>
                </a:lnTo>
                <a:lnTo>
                  <a:pt x="982" y="216"/>
                </a:lnTo>
                <a:lnTo>
                  <a:pt x="859" y="216"/>
                </a:lnTo>
                <a:lnTo>
                  <a:pt x="809" y="216"/>
                </a:lnTo>
                <a:lnTo>
                  <a:pt x="706" y="216"/>
                </a:lnTo>
                <a:lnTo>
                  <a:pt x="633" y="216"/>
                </a:lnTo>
                <a:lnTo>
                  <a:pt x="458" y="216"/>
                </a:lnTo>
                <a:lnTo>
                  <a:pt x="367" y="216"/>
                </a:lnTo>
                <a:lnTo>
                  <a:pt x="166" y="216"/>
                </a:lnTo>
                <a:lnTo>
                  <a:pt x="0" y="206"/>
                </a:lnTo>
                <a:lnTo>
                  <a:pt x="2848" y="218"/>
                </a:lnTo>
                <a:close/>
              </a:path>
            </a:pathLst>
          </a:custGeom>
          <a:solidFill>
            <a:srgbClr val="FFB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" name="Freeform 252"/>
          <p:cNvSpPr>
            <a:spLocks/>
          </p:cNvSpPr>
          <p:nvPr/>
        </p:nvSpPr>
        <p:spPr bwMode="auto">
          <a:xfrm>
            <a:off x="167857488" y="54881459"/>
            <a:ext cx="35533013" cy="2695575"/>
          </a:xfrm>
          <a:custGeom>
            <a:avLst/>
            <a:gdLst>
              <a:gd name="T0" fmla="*/ 2847 w 2847"/>
              <a:gd name="T1" fmla="*/ 85 h 216"/>
              <a:gd name="T2" fmla="*/ 2736 w 2847"/>
              <a:gd name="T3" fmla="*/ 216 h 216"/>
              <a:gd name="T4" fmla="*/ 2646 w 2847"/>
              <a:gd name="T5" fmla="*/ 103 h 216"/>
              <a:gd name="T6" fmla="*/ 2550 w 2847"/>
              <a:gd name="T7" fmla="*/ 154 h 216"/>
              <a:gd name="T8" fmla="*/ 2472 w 2847"/>
              <a:gd name="T9" fmla="*/ 121 h 216"/>
              <a:gd name="T10" fmla="*/ 2385 w 2847"/>
              <a:gd name="T11" fmla="*/ 0 h 216"/>
              <a:gd name="T12" fmla="*/ 2289 w 2847"/>
              <a:gd name="T13" fmla="*/ 139 h 216"/>
              <a:gd name="T14" fmla="*/ 2214 w 2847"/>
              <a:gd name="T15" fmla="*/ 176 h 216"/>
              <a:gd name="T16" fmla="*/ 2121 w 2847"/>
              <a:gd name="T17" fmla="*/ 154 h 216"/>
              <a:gd name="T18" fmla="*/ 2046 w 2847"/>
              <a:gd name="T19" fmla="*/ 216 h 216"/>
              <a:gd name="T20" fmla="*/ 1935 w 2847"/>
              <a:gd name="T21" fmla="*/ 216 h 216"/>
              <a:gd name="T22" fmla="*/ 1839 w 2847"/>
              <a:gd name="T23" fmla="*/ 216 h 216"/>
              <a:gd name="T24" fmla="*/ 1767 w 2847"/>
              <a:gd name="T25" fmla="*/ 216 h 216"/>
              <a:gd name="T26" fmla="*/ 1679 w 2847"/>
              <a:gd name="T27" fmla="*/ 216 h 216"/>
              <a:gd name="T28" fmla="*/ 1595 w 2847"/>
              <a:gd name="T29" fmla="*/ 216 h 216"/>
              <a:gd name="T30" fmla="*/ 1498 w 2847"/>
              <a:gd name="T31" fmla="*/ 216 h 216"/>
              <a:gd name="T32" fmla="*/ 1417 w 2847"/>
              <a:gd name="T33" fmla="*/ 216 h 216"/>
              <a:gd name="T34" fmla="*/ 1339 w 2847"/>
              <a:gd name="T35" fmla="*/ 216 h 216"/>
              <a:gd name="T36" fmla="*/ 1228 w 2847"/>
              <a:gd name="T37" fmla="*/ 216 h 216"/>
              <a:gd name="T38" fmla="*/ 1163 w 2847"/>
              <a:gd name="T39" fmla="*/ 216 h 216"/>
              <a:gd name="T40" fmla="*/ 1063 w 2847"/>
              <a:gd name="T41" fmla="*/ 216 h 216"/>
              <a:gd name="T42" fmla="*/ 982 w 2847"/>
              <a:gd name="T43" fmla="*/ 216 h 216"/>
              <a:gd name="T44" fmla="*/ 859 w 2847"/>
              <a:gd name="T45" fmla="*/ 216 h 216"/>
              <a:gd name="T46" fmla="*/ 809 w 2847"/>
              <a:gd name="T47" fmla="*/ 216 h 216"/>
              <a:gd name="T48" fmla="*/ 706 w 2847"/>
              <a:gd name="T49" fmla="*/ 216 h 216"/>
              <a:gd name="T50" fmla="*/ 633 w 2847"/>
              <a:gd name="T51" fmla="*/ 216 h 216"/>
              <a:gd name="T52" fmla="*/ 458 w 2847"/>
              <a:gd name="T53" fmla="*/ 216 h 216"/>
              <a:gd name="T54" fmla="*/ 367 w 2847"/>
              <a:gd name="T55" fmla="*/ 216 h 216"/>
              <a:gd name="T56" fmla="*/ 166 w 2847"/>
              <a:gd name="T57" fmla="*/ 216 h 216"/>
              <a:gd name="T58" fmla="*/ 0 w 2847"/>
              <a:gd name="T59" fmla="*/ 20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47" h="216">
                <a:moveTo>
                  <a:pt x="2847" y="85"/>
                </a:moveTo>
                <a:lnTo>
                  <a:pt x="2736" y="216"/>
                </a:lnTo>
                <a:lnTo>
                  <a:pt x="2646" y="103"/>
                </a:lnTo>
                <a:lnTo>
                  <a:pt x="2550" y="154"/>
                </a:lnTo>
                <a:lnTo>
                  <a:pt x="2472" y="121"/>
                </a:lnTo>
                <a:lnTo>
                  <a:pt x="2385" y="0"/>
                </a:lnTo>
                <a:lnTo>
                  <a:pt x="2289" y="139"/>
                </a:lnTo>
                <a:lnTo>
                  <a:pt x="2214" y="176"/>
                </a:lnTo>
                <a:lnTo>
                  <a:pt x="2121" y="154"/>
                </a:lnTo>
                <a:lnTo>
                  <a:pt x="2046" y="216"/>
                </a:lnTo>
                <a:lnTo>
                  <a:pt x="1935" y="216"/>
                </a:lnTo>
                <a:lnTo>
                  <a:pt x="1839" y="216"/>
                </a:lnTo>
                <a:lnTo>
                  <a:pt x="1767" y="216"/>
                </a:lnTo>
                <a:lnTo>
                  <a:pt x="1679" y="216"/>
                </a:lnTo>
                <a:lnTo>
                  <a:pt x="1595" y="216"/>
                </a:lnTo>
                <a:lnTo>
                  <a:pt x="1498" y="216"/>
                </a:lnTo>
                <a:lnTo>
                  <a:pt x="1417" y="216"/>
                </a:lnTo>
                <a:lnTo>
                  <a:pt x="1339" y="216"/>
                </a:lnTo>
                <a:lnTo>
                  <a:pt x="1228" y="216"/>
                </a:lnTo>
                <a:lnTo>
                  <a:pt x="1163" y="216"/>
                </a:lnTo>
                <a:lnTo>
                  <a:pt x="1063" y="216"/>
                </a:lnTo>
                <a:lnTo>
                  <a:pt x="982" y="216"/>
                </a:lnTo>
                <a:lnTo>
                  <a:pt x="859" y="216"/>
                </a:lnTo>
                <a:lnTo>
                  <a:pt x="809" y="216"/>
                </a:lnTo>
                <a:lnTo>
                  <a:pt x="706" y="216"/>
                </a:lnTo>
                <a:lnTo>
                  <a:pt x="633" y="216"/>
                </a:lnTo>
                <a:lnTo>
                  <a:pt x="458" y="216"/>
                </a:lnTo>
                <a:lnTo>
                  <a:pt x="367" y="216"/>
                </a:lnTo>
                <a:lnTo>
                  <a:pt x="166" y="216"/>
                </a:lnTo>
                <a:lnTo>
                  <a:pt x="0" y="206"/>
                </a:lnTo>
              </a:path>
            </a:pathLst>
          </a:custGeom>
          <a:noFill/>
          <a:ln w="623888" cap="rnd">
            <a:solidFill>
              <a:srgbClr val="DD2A1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" name="Freeform 253"/>
          <p:cNvSpPr>
            <a:spLocks noEditPoints="1"/>
          </p:cNvSpPr>
          <p:nvPr/>
        </p:nvSpPr>
        <p:spPr bwMode="auto">
          <a:xfrm>
            <a:off x="22590125" y="57577034"/>
            <a:ext cx="219490925" cy="6275387"/>
          </a:xfrm>
          <a:custGeom>
            <a:avLst/>
            <a:gdLst>
              <a:gd name="T0" fmla="*/ 0 w 17586"/>
              <a:gd name="T1" fmla="*/ 503 h 503"/>
              <a:gd name="T2" fmla="*/ 1759 w 17586"/>
              <a:gd name="T3" fmla="*/ 503 h 503"/>
              <a:gd name="T4" fmla="*/ 3517 w 17586"/>
              <a:gd name="T5" fmla="*/ 503 h 503"/>
              <a:gd name="T6" fmla="*/ 5275 w 17586"/>
              <a:gd name="T7" fmla="*/ 503 h 503"/>
              <a:gd name="T8" fmla="*/ 7034 w 17586"/>
              <a:gd name="T9" fmla="*/ 503 h 503"/>
              <a:gd name="T10" fmla="*/ 8793 w 17586"/>
              <a:gd name="T11" fmla="*/ 503 h 503"/>
              <a:gd name="T12" fmla="*/ 10552 w 17586"/>
              <a:gd name="T13" fmla="*/ 503 h 503"/>
              <a:gd name="T14" fmla="*/ 12310 w 17586"/>
              <a:gd name="T15" fmla="*/ 503 h 503"/>
              <a:gd name="T16" fmla="*/ 14068 w 17586"/>
              <a:gd name="T17" fmla="*/ 503 h 503"/>
              <a:gd name="T18" fmla="*/ 15827 w 17586"/>
              <a:gd name="T19" fmla="*/ 503 h 503"/>
              <a:gd name="T20" fmla="*/ 17586 w 17586"/>
              <a:gd name="T21" fmla="*/ 503 h 503"/>
              <a:gd name="T22" fmla="*/ 351 w 17586"/>
              <a:gd name="T23" fmla="*/ 251 h 503"/>
              <a:gd name="T24" fmla="*/ 703 w 17586"/>
              <a:gd name="T25" fmla="*/ 251 h 503"/>
              <a:gd name="T26" fmla="*/ 1231 w 17586"/>
              <a:gd name="T27" fmla="*/ 251 h 503"/>
              <a:gd name="T28" fmla="*/ 1583 w 17586"/>
              <a:gd name="T29" fmla="*/ 251 h 503"/>
              <a:gd name="T30" fmla="*/ 2110 w 17586"/>
              <a:gd name="T31" fmla="*/ 251 h 503"/>
              <a:gd name="T32" fmla="*/ 2462 w 17586"/>
              <a:gd name="T33" fmla="*/ 251 h 503"/>
              <a:gd name="T34" fmla="*/ 2989 w 17586"/>
              <a:gd name="T35" fmla="*/ 251 h 503"/>
              <a:gd name="T36" fmla="*/ 3342 w 17586"/>
              <a:gd name="T37" fmla="*/ 251 h 503"/>
              <a:gd name="T38" fmla="*/ 3869 w 17586"/>
              <a:gd name="T39" fmla="*/ 251 h 503"/>
              <a:gd name="T40" fmla="*/ 4221 w 17586"/>
              <a:gd name="T41" fmla="*/ 251 h 503"/>
              <a:gd name="T42" fmla="*/ 4748 w 17586"/>
              <a:gd name="T43" fmla="*/ 251 h 503"/>
              <a:gd name="T44" fmla="*/ 5099 w 17586"/>
              <a:gd name="T45" fmla="*/ 251 h 503"/>
              <a:gd name="T46" fmla="*/ 5628 w 17586"/>
              <a:gd name="T47" fmla="*/ 251 h 503"/>
              <a:gd name="T48" fmla="*/ 5979 w 17586"/>
              <a:gd name="T49" fmla="*/ 251 h 503"/>
              <a:gd name="T50" fmla="*/ 6507 w 17586"/>
              <a:gd name="T51" fmla="*/ 251 h 503"/>
              <a:gd name="T52" fmla="*/ 6858 w 17586"/>
              <a:gd name="T53" fmla="*/ 251 h 503"/>
              <a:gd name="T54" fmla="*/ 7386 w 17586"/>
              <a:gd name="T55" fmla="*/ 251 h 503"/>
              <a:gd name="T56" fmla="*/ 7738 w 17586"/>
              <a:gd name="T57" fmla="*/ 251 h 503"/>
              <a:gd name="T58" fmla="*/ 8265 w 17586"/>
              <a:gd name="T59" fmla="*/ 251 h 503"/>
              <a:gd name="T60" fmla="*/ 8617 w 17586"/>
              <a:gd name="T61" fmla="*/ 251 h 503"/>
              <a:gd name="T62" fmla="*/ 9144 w 17586"/>
              <a:gd name="T63" fmla="*/ 251 h 503"/>
              <a:gd name="T64" fmla="*/ 9496 w 17586"/>
              <a:gd name="T65" fmla="*/ 251 h 503"/>
              <a:gd name="T66" fmla="*/ 10024 w 17586"/>
              <a:gd name="T67" fmla="*/ 251 h 503"/>
              <a:gd name="T68" fmla="*/ 10376 w 17586"/>
              <a:gd name="T69" fmla="*/ 251 h 503"/>
              <a:gd name="T70" fmla="*/ 10903 w 17586"/>
              <a:gd name="T71" fmla="*/ 251 h 503"/>
              <a:gd name="T72" fmla="*/ 11255 w 17586"/>
              <a:gd name="T73" fmla="*/ 251 h 503"/>
              <a:gd name="T74" fmla="*/ 11782 w 17586"/>
              <a:gd name="T75" fmla="*/ 251 h 503"/>
              <a:gd name="T76" fmla="*/ 12134 w 17586"/>
              <a:gd name="T77" fmla="*/ 251 h 503"/>
              <a:gd name="T78" fmla="*/ 12662 w 17586"/>
              <a:gd name="T79" fmla="*/ 251 h 503"/>
              <a:gd name="T80" fmla="*/ 13014 w 17586"/>
              <a:gd name="T81" fmla="*/ 251 h 503"/>
              <a:gd name="T82" fmla="*/ 13541 w 17586"/>
              <a:gd name="T83" fmla="*/ 251 h 503"/>
              <a:gd name="T84" fmla="*/ 13893 w 17586"/>
              <a:gd name="T85" fmla="*/ 251 h 503"/>
              <a:gd name="T86" fmla="*/ 14421 w 17586"/>
              <a:gd name="T87" fmla="*/ 251 h 503"/>
              <a:gd name="T88" fmla="*/ 14772 w 17586"/>
              <a:gd name="T89" fmla="*/ 251 h 503"/>
              <a:gd name="T90" fmla="*/ 15300 w 17586"/>
              <a:gd name="T91" fmla="*/ 251 h 503"/>
              <a:gd name="T92" fmla="*/ 15651 w 17586"/>
              <a:gd name="T93" fmla="*/ 251 h 503"/>
              <a:gd name="T94" fmla="*/ 16179 w 17586"/>
              <a:gd name="T95" fmla="*/ 251 h 503"/>
              <a:gd name="T96" fmla="*/ 16530 w 17586"/>
              <a:gd name="T97" fmla="*/ 251 h 503"/>
              <a:gd name="T98" fmla="*/ 17059 w 17586"/>
              <a:gd name="T99" fmla="*/ 251 h 503"/>
              <a:gd name="T100" fmla="*/ 17410 w 17586"/>
              <a:gd name="T101" fmla="*/ 251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86" h="503">
                <a:moveTo>
                  <a:pt x="0" y="0"/>
                </a:moveTo>
                <a:lnTo>
                  <a:pt x="17586" y="0"/>
                </a:lnTo>
                <a:moveTo>
                  <a:pt x="0" y="0"/>
                </a:moveTo>
                <a:lnTo>
                  <a:pt x="0" y="503"/>
                </a:lnTo>
                <a:moveTo>
                  <a:pt x="879" y="0"/>
                </a:moveTo>
                <a:lnTo>
                  <a:pt x="879" y="503"/>
                </a:lnTo>
                <a:moveTo>
                  <a:pt x="1759" y="0"/>
                </a:moveTo>
                <a:lnTo>
                  <a:pt x="1759" y="503"/>
                </a:lnTo>
                <a:moveTo>
                  <a:pt x="2638" y="0"/>
                </a:moveTo>
                <a:lnTo>
                  <a:pt x="2638" y="503"/>
                </a:lnTo>
                <a:moveTo>
                  <a:pt x="3517" y="0"/>
                </a:moveTo>
                <a:lnTo>
                  <a:pt x="3517" y="503"/>
                </a:lnTo>
                <a:moveTo>
                  <a:pt x="4396" y="0"/>
                </a:moveTo>
                <a:lnTo>
                  <a:pt x="4396" y="503"/>
                </a:lnTo>
                <a:moveTo>
                  <a:pt x="5275" y="0"/>
                </a:moveTo>
                <a:lnTo>
                  <a:pt x="5275" y="503"/>
                </a:lnTo>
                <a:moveTo>
                  <a:pt x="6155" y="0"/>
                </a:moveTo>
                <a:lnTo>
                  <a:pt x="6155" y="503"/>
                </a:lnTo>
                <a:moveTo>
                  <a:pt x="7034" y="0"/>
                </a:moveTo>
                <a:lnTo>
                  <a:pt x="7034" y="503"/>
                </a:lnTo>
                <a:moveTo>
                  <a:pt x="7914" y="0"/>
                </a:moveTo>
                <a:lnTo>
                  <a:pt x="7914" y="503"/>
                </a:lnTo>
                <a:moveTo>
                  <a:pt x="8793" y="0"/>
                </a:moveTo>
                <a:lnTo>
                  <a:pt x="8793" y="503"/>
                </a:lnTo>
                <a:moveTo>
                  <a:pt x="9672" y="0"/>
                </a:moveTo>
                <a:lnTo>
                  <a:pt x="9672" y="503"/>
                </a:lnTo>
                <a:moveTo>
                  <a:pt x="10552" y="0"/>
                </a:moveTo>
                <a:lnTo>
                  <a:pt x="10552" y="503"/>
                </a:lnTo>
                <a:moveTo>
                  <a:pt x="11431" y="0"/>
                </a:moveTo>
                <a:lnTo>
                  <a:pt x="11431" y="503"/>
                </a:lnTo>
                <a:moveTo>
                  <a:pt x="12310" y="0"/>
                </a:moveTo>
                <a:lnTo>
                  <a:pt x="12310" y="503"/>
                </a:lnTo>
                <a:moveTo>
                  <a:pt x="13189" y="0"/>
                </a:moveTo>
                <a:lnTo>
                  <a:pt x="13189" y="503"/>
                </a:lnTo>
                <a:moveTo>
                  <a:pt x="14068" y="0"/>
                </a:moveTo>
                <a:lnTo>
                  <a:pt x="14068" y="503"/>
                </a:lnTo>
                <a:moveTo>
                  <a:pt x="14948" y="0"/>
                </a:moveTo>
                <a:lnTo>
                  <a:pt x="14948" y="503"/>
                </a:lnTo>
                <a:moveTo>
                  <a:pt x="15827" y="0"/>
                </a:moveTo>
                <a:lnTo>
                  <a:pt x="15827" y="503"/>
                </a:lnTo>
                <a:moveTo>
                  <a:pt x="16707" y="0"/>
                </a:moveTo>
                <a:lnTo>
                  <a:pt x="16707" y="503"/>
                </a:lnTo>
                <a:moveTo>
                  <a:pt x="17586" y="0"/>
                </a:moveTo>
                <a:lnTo>
                  <a:pt x="17586" y="503"/>
                </a:lnTo>
                <a:moveTo>
                  <a:pt x="176" y="0"/>
                </a:moveTo>
                <a:lnTo>
                  <a:pt x="176" y="251"/>
                </a:lnTo>
                <a:moveTo>
                  <a:pt x="351" y="0"/>
                </a:moveTo>
                <a:lnTo>
                  <a:pt x="351" y="251"/>
                </a:lnTo>
                <a:moveTo>
                  <a:pt x="527" y="0"/>
                </a:moveTo>
                <a:lnTo>
                  <a:pt x="527" y="251"/>
                </a:lnTo>
                <a:moveTo>
                  <a:pt x="703" y="0"/>
                </a:moveTo>
                <a:lnTo>
                  <a:pt x="703" y="251"/>
                </a:lnTo>
                <a:moveTo>
                  <a:pt x="1055" y="0"/>
                </a:moveTo>
                <a:lnTo>
                  <a:pt x="1055" y="251"/>
                </a:lnTo>
                <a:moveTo>
                  <a:pt x="1231" y="0"/>
                </a:moveTo>
                <a:lnTo>
                  <a:pt x="1231" y="251"/>
                </a:lnTo>
                <a:moveTo>
                  <a:pt x="1407" y="0"/>
                </a:moveTo>
                <a:lnTo>
                  <a:pt x="1407" y="251"/>
                </a:lnTo>
                <a:moveTo>
                  <a:pt x="1583" y="0"/>
                </a:moveTo>
                <a:lnTo>
                  <a:pt x="1583" y="251"/>
                </a:lnTo>
                <a:moveTo>
                  <a:pt x="1934" y="0"/>
                </a:moveTo>
                <a:lnTo>
                  <a:pt x="1934" y="251"/>
                </a:lnTo>
                <a:moveTo>
                  <a:pt x="2110" y="0"/>
                </a:moveTo>
                <a:lnTo>
                  <a:pt x="2110" y="251"/>
                </a:lnTo>
                <a:moveTo>
                  <a:pt x="2286" y="0"/>
                </a:moveTo>
                <a:lnTo>
                  <a:pt x="2286" y="251"/>
                </a:lnTo>
                <a:moveTo>
                  <a:pt x="2462" y="0"/>
                </a:moveTo>
                <a:lnTo>
                  <a:pt x="2462" y="251"/>
                </a:lnTo>
                <a:moveTo>
                  <a:pt x="2813" y="0"/>
                </a:moveTo>
                <a:lnTo>
                  <a:pt x="2813" y="251"/>
                </a:lnTo>
                <a:moveTo>
                  <a:pt x="2989" y="0"/>
                </a:moveTo>
                <a:lnTo>
                  <a:pt x="2989" y="251"/>
                </a:lnTo>
                <a:moveTo>
                  <a:pt x="3165" y="0"/>
                </a:moveTo>
                <a:lnTo>
                  <a:pt x="3165" y="251"/>
                </a:lnTo>
                <a:moveTo>
                  <a:pt x="3342" y="0"/>
                </a:moveTo>
                <a:lnTo>
                  <a:pt x="3342" y="251"/>
                </a:lnTo>
                <a:moveTo>
                  <a:pt x="3693" y="0"/>
                </a:moveTo>
                <a:lnTo>
                  <a:pt x="3693" y="251"/>
                </a:lnTo>
                <a:moveTo>
                  <a:pt x="3869" y="0"/>
                </a:moveTo>
                <a:lnTo>
                  <a:pt x="3869" y="251"/>
                </a:lnTo>
                <a:moveTo>
                  <a:pt x="4045" y="0"/>
                </a:moveTo>
                <a:lnTo>
                  <a:pt x="4045" y="251"/>
                </a:lnTo>
                <a:moveTo>
                  <a:pt x="4221" y="0"/>
                </a:moveTo>
                <a:lnTo>
                  <a:pt x="4221" y="251"/>
                </a:lnTo>
                <a:moveTo>
                  <a:pt x="4572" y="0"/>
                </a:moveTo>
                <a:lnTo>
                  <a:pt x="4572" y="251"/>
                </a:lnTo>
                <a:moveTo>
                  <a:pt x="4748" y="0"/>
                </a:moveTo>
                <a:lnTo>
                  <a:pt x="4748" y="251"/>
                </a:lnTo>
                <a:moveTo>
                  <a:pt x="4924" y="0"/>
                </a:moveTo>
                <a:lnTo>
                  <a:pt x="4924" y="251"/>
                </a:lnTo>
                <a:moveTo>
                  <a:pt x="5099" y="0"/>
                </a:moveTo>
                <a:lnTo>
                  <a:pt x="5099" y="251"/>
                </a:lnTo>
                <a:moveTo>
                  <a:pt x="5451" y="0"/>
                </a:moveTo>
                <a:lnTo>
                  <a:pt x="5451" y="251"/>
                </a:lnTo>
                <a:moveTo>
                  <a:pt x="5628" y="0"/>
                </a:moveTo>
                <a:lnTo>
                  <a:pt x="5628" y="251"/>
                </a:lnTo>
                <a:moveTo>
                  <a:pt x="5804" y="0"/>
                </a:moveTo>
                <a:lnTo>
                  <a:pt x="5804" y="251"/>
                </a:lnTo>
                <a:moveTo>
                  <a:pt x="5979" y="0"/>
                </a:moveTo>
                <a:lnTo>
                  <a:pt x="5979" y="251"/>
                </a:lnTo>
                <a:moveTo>
                  <a:pt x="6331" y="0"/>
                </a:moveTo>
                <a:lnTo>
                  <a:pt x="6331" y="251"/>
                </a:lnTo>
                <a:moveTo>
                  <a:pt x="6507" y="0"/>
                </a:moveTo>
                <a:lnTo>
                  <a:pt x="6507" y="251"/>
                </a:lnTo>
                <a:moveTo>
                  <a:pt x="6682" y="0"/>
                </a:moveTo>
                <a:lnTo>
                  <a:pt x="6682" y="251"/>
                </a:lnTo>
                <a:moveTo>
                  <a:pt x="6858" y="0"/>
                </a:moveTo>
                <a:lnTo>
                  <a:pt x="6858" y="251"/>
                </a:lnTo>
                <a:moveTo>
                  <a:pt x="7210" y="0"/>
                </a:moveTo>
                <a:lnTo>
                  <a:pt x="7210" y="251"/>
                </a:lnTo>
                <a:moveTo>
                  <a:pt x="7386" y="0"/>
                </a:moveTo>
                <a:lnTo>
                  <a:pt x="7386" y="251"/>
                </a:lnTo>
                <a:moveTo>
                  <a:pt x="7561" y="0"/>
                </a:moveTo>
                <a:lnTo>
                  <a:pt x="7561" y="251"/>
                </a:lnTo>
                <a:moveTo>
                  <a:pt x="7738" y="0"/>
                </a:moveTo>
                <a:lnTo>
                  <a:pt x="7738" y="251"/>
                </a:lnTo>
                <a:moveTo>
                  <a:pt x="8090" y="0"/>
                </a:moveTo>
                <a:lnTo>
                  <a:pt x="8090" y="251"/>
                </a:lnTo>
                <a:moveTo>
                  <a:pt x="8265" y="0"/>
                </a:moveTo>
                <a:lnTo>
                  <a:pt x="8265" y="251"/>
                </a:lnTo>
                <a:moveTo>
                  <a:pt x="8441" y="0"/>
                </a:moveTo>
                <a:lnTo>
                  <a:pt x="8441" y="251"/>
                </a:lnTo>
                <a:moveTo>
                  <a:pt x="8617" y="0"/>
                </a:moveTo>
                <a:lnTo>
                  <a:pt x="8617" y="251"/>
                </a:lnTo>
                <a:moveTo>
                  <a:pt x="8969" y="0"/>
                </a:moveTo>
                <a:lnTo>
                  <a:pt x="8969" y="251"/>
                </a:lnTo>
                <a:moveTo>
                  <a:pt x="9144" y="0"/>
                </a:moveTo>
                <a:lnTo>
                  <a:pt x="9144" y="251"/>
                </a:lnTo>
                <a:moveTo>
                  <a:pt x="9320" y="0"/>
                </a:moveTo>
                <a:lnTo>
                  <a:pt x="9320" y="251"/>
                </a:lnTo>
                <a:moveTo>
                  <a:pt x="9496" y="0"/>
                </a:moveTo>
                <a:lnTo>
                  <a:pt x="9496" y="251"/>
                </a:lnTo>
                <a:moveTo>
                  <a:pt x="9848" y="0"/>
                </a:moveTo>
                <a:lnTo>
                  <a:pt x="9848" y="251"/>
                </a:lnTo>
                <a:moveTo>
                  <a:pt x="10024" y="0"/>
                </a:moveTo>
                <a:lnTo>
                  <a:pt x="10024" y="251"/>
                </a:lnTo>
                <a:moveTo>
                  <a:pt x="10200" y="0"/>
                </a:moveTo>
                <a:lnTo>
                  <a:pt x="10200" y="251"/>
                </a:lnTo>
                <a:moveTo>
                  <a:pt x="10376" y="0"/>
                </a:moveTo>
                <a:lnTo>
                  <a:pt x="10376" y="251"/>
                </a:lnTo>
                <a:moveTo>
                  <a:pt x="10727" y="0"/>
                </a:moveTo>
                <a:lnTo>
                  <a:pt x="10727" y="251"/>
                </a:lnTo>
                <a:moveTo>
                  <a:pt x="10903" y="0"/>
                </a:moveTo>
                <a:lnTo>
                  <a:pt x="10903" y="251"/>
                </a:lnTo>
                <a:moveTo>
                  <a:pt x="11079" y="0"/>
                </a:moveTo>
                <a:lnTo>
                  <a:pt x="11079" y="251"/>
                </a:lnTo>
                <a:moveTo>
                  <a:pt x="11255" y="0"/>
                </a:moveTo>
                <a:lnTo>
                  <a:pt x="11255" y="251"/>
                </a:lnTo>
                <a:moveTo>
                  <a:pt x="11606" y="0"/>
                </a:moveTo>
                <a:lnTo>
                  <a:pt x="11606" y="251"/>
                </a:lnTo>
                <a:moveTo>
                  <a:pt x="11782" y="0"/>
                </a:moveTo>
                <a:lnTo>
                  <a:pt x="11782" y="251"/>
                </a:lnTo>
                <a:moveTo>
                  <a:pt x="11958" y="0"/>
                </a:moveTo>
                <a:lnTo>
                  <a:pt x="11958" y="251"/>
                </a:lnTo>
                <a:moveTo>
                  <a:pt x="12134" y="0"/>
                </a:moveTo>
                <a:lnTo>
                  <a:pt x="12134" y="251"/>
                </a:lnTo>
                <a:moveTo>
                  <a:pt x="12486" y="0"/>
                </a:moveTo>
                <a:lnTo>
                  <a:pt x="12486" y="251"/>
                </a:lnTo>
                <a:moveTo>
                  <a:pt x="12662" y="0"/>
                </a:moveTo>
                <a:lnTo>
                  <a:pt x="12662" y="251"/>
                </a:lnTo>
                <a:moveTo>
                  <a:pt x="12838" y="0"/>
                </a:moveTo>
                <a:lnTo>
                  <a:pt x="12838" y="251"/>
                </a:lnTo>
                <a:moveTo>
                  <a:pt x="13014" y="0"/>
                </a:moveTo>
                <a:lnTo>
                  <a:pt x="13014" y="251"/>
                </a:lnTo>
                <a:moveTo>
                  <a:pt x="13365" y="0"/>
                </a:moveTo>
                <a:lnTo>
                  <a:pt x="13365" y="251"/>
                </a:lnTo>
                <a:moveTo>
                  <a:pt x="13541" y="0"/>
                </a:moveTo>
                <a:lnTo>
                  <a:pt x="13541" y="251"/>
                </a:lnTo>
                <a:moveTo>
                  <a:pt x="13717" y="0"/>
                </a:moveTo>
                <a:lnTo>
                  <a:pt x="13717" y="251"/>
                </a:lnTo>
                <a:moveTo>
                  <a:pt x="13893" y="0"/>
                </a:moveTo>
                <a:lnTo>
                  <a:pt x="13893" y="251"/>
                </a:lnTo>
                <a:moveTo>
                  <a:pt x="14244" y="0"/>
                </a:moveTo>
                <a:lnTo>
                  <a:pt x="14244" y="251"/>
                </a:lnTo>
                <a:moveTo>
                  <a:pt x="14421" y="0"/>
                </a:moveTo>
                <a:lnTo>
                  <a:pt x="14421" y="251"/>
                </a:lnTo>
                <a:moveTo>
                  <a:pt x="14597" y="0"/>
                </a:moveTo>
                <a:lnTo>
                  <a:pt x="14597" y="251"/>
                </a:lnTo>
                <a:moveTo>
                  <a:pt x="14772" y="0"/>
                </a:moveTo>
                <a:lnTo>
                  <a:pt x="14772" y="251"/>
                </a:lnTo>
                <a:moveTo>
                  <a:pt x="15124" y="0"/>
                </a:moveTo>
                <a:lnTo>
                  <a:pt x="15124" y="251"/>
                </a:lnTo>
                <a:moveTo>
                  <a:pt x="15300" y="0"/>
                </a:moveTo>
                <a:lnTo>
                  <a:pt x="15300" y="251"/>
                </a:lnTo>
                <a:moveTo>
                  <a:pt x="15476" y="0"/>
                </a:moveTo>
                <a:lnTo>
                  <a:pt x="15476" y="251"/>
                </a:lnTo>
                <a:moveTo>
                  <a:pt x="15651" y="0"/>
                </a:moveTo>
                <a:lnTo>
                  <a:pt x="15651" y="251"/>
                </a:lnTo>
                <a:moveTo>
                  <a:pt x="16003" y="0"/>
                </a:moveTo>
                <a:lnTo>
                  <a:pt x="16003" y="251"/>
                </a:lnTo>
                <a:moveTo>
                  <a:pt x="16179" y="0"/>
                </a:moveTo>
                <a:lnTo>
                  <a:pt x="16179" y="251"/>
                </a:lnTo>
                <a:moveTo>
                  <a:pt x="16355" y="0"/>
                </a:moveTo>
                <a:lnTo>
                  <a:pt x="16355" y="251"/>
                </a:lnTo>
                <a:moveTo>
                  <a:pt x="16530" y="0"/>
                </a:moveTo>
                <a:lnTo>
                  <a:pt x="16530" y="251"/>
                </a:lnTo>
                <a:moveTo>
                  <a:pt x="16883" y="0"/>
                </a:moveTo>
                <a:lnTo>
                  <a:pt x="16883" y="251"/>
                </a:lnTo>
                <a:moveTo>
                  <a:pt x="17059" y="0"/>
                </a:moveTo>
                <a:lnTo>
                  <a:pt x="17059" y="251"/>
                </a:lnTo>
                <a:moveTo>
                  <a:pt x="17234" y="0"/>
                </a:moveTo>
                <a:lnTo>
                  <a:pt x="17234" y="251"/>
                </a:lnTo>
                <a:moveTo>
                  <a:pt x="17410" y="0"/>
                </a:moveTo>
                <a:lnTo>
                  <a:pt x="17410" y="251"/>
                </a:lnTo>
              </a:path>
            </a:pathLst>
          </a:custGeom>
          <a:noFill/>
          <a:ln w="2492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" name="Freeform 254"/>
          <p:cNvSpPr>
            <a:spLocks noEditPoints="1"/>
          </p:cNvSpPr>
          <p:nvPr/>
        </p:nvSpPr>
        <p:spPr bwMode="auto">
          <a:xfrm>
            <a:off x="35683825" y="175125050"/>
            <a:ext cx="205798738" cy="37368160"/>
          </a:xfrm>
          <a:custGeom>
            <a:avLst/>
            <a:gdLst>
              <a:gd name="T0" fmla="*/ 11502 w 16489"/>
              <a:gd name="T1" fmla="*/ 2565 h 2995"/>
              <a:gd name="T2" fmla="*/ 11402 w 16489"/>
              <a:gd name="T3" fmla="*/ 2132 h 2995"/>
              <a:gd name="T4" fmla="*/ 11123 w 16489"/>
              <a:gd name="T5" fmla="*/ 2448 h 2995"/>
              <a:gd name="T6" fmla="*/ 10766 w 16489"/>
              <a:gd name="T7" fmla="*/ 2886 h 2995"/>
              <a:gd name="T8" fmla="*/ 10615 w 16489"/>
              <a:gd name="T9" fmla="*/ 2443 h 2995"/>
              <a:gd name="T10" fmla="*/ 10276 w 16489"/>
              <a:gd name="T11" fmla="*/ 2554 h 2995"/>
              <a:gd name="T12" fmla="*/ 9851 w 16489"/>
              <a:gd name="T13" fmla="*/ 2741 h 2995"/>
              <a:gd name="T14" fmla="*/ 9660 w 16489"/>
              <a:gd name="T15" fmla="*/ 2159 h 2995"/>
              <a:gd name="T16" fmla="*/ 9442 w 16489"/>
              <a:gd name="T17" fmla="*/ 1954 h 2995"/>
              <a:gd name="T18" fmla="*/ 8924 w 16489"/>
              <a:gd name="T19" fmla="*/ 2273 h 2995"/>
              <a:gd name="T20" fmla="*/ 8805 w 16489"/>
              <a:gd name="T21" fmla="*/ 2322 h 2995"/>
              <a:gd name="T22" fmla="*/ 8637 w 16489"/>
              <a:gd name="T23" fmla="*/ 2856 h 2995"/>
              <a:gd name="T24" fmla="*/ 8443 w 16489"/>
              <a:gd name="T25" fmla="*/ 2575 h 2995"/>
              <a:gd name="T26" fmla="*/ 8192 w 16489"/>
              <a:gd name="T27" fmla="*/ 2428 h 2995"/>
              <a:gd name="T28" fmla="*/ 7818 w 16489"/>
              <a:gd name="T29" fmla="*/ 2995 h 2995"/>
              <a:gd name="T30" fmla="*/ 7566 w 16489"/>
              <a:gd name="T31" fmla="*/ 2886 h 2995"/>
              <a:gd name="T32" fmla="*/ 7280 w 16489"/>
              <a:gd name="T33" fmla="*/ 2995 h 2995"/>
              <a:gd name="T34" fmla="*/ 7139 w 16489"/>
              <a:gd name="T35" fmla="*/ 2995 h 2995"/>
              <a:gd name="T36" fmla="*/ 6787 w 16489"/>
              <a:gd name="T37" fmla="*/ 2718 h 2995"/>
              <a:gd name="T38" fmla="*/ 6011 w 16489"/>
              <a:gd name="T39" fmla="*/ 2995 h 2995"/>
              <a:gd name="T40" fmla="*/ 5470 w 16489"/>
              <a:gd name="T41" fmla="*/ 2995 h 2995"/>
              <a:gd name="T42" fmla="*/ 5337 w 16489"/>
              <a:gd name="T43" fmla="*/ 2995 h 2995"/>
              <a:gd name="T44" fmla="*/ 5128 w 16489"/>
              <a:gd name="T45" fmla="*/ 2995 h 2995"/>
              <a:gd name="T46" fmla="*/ 5060 w 16489"/>
              <a:gd name="T47" fmla="*/ 2995 h 2995"/>
              <a:gd name="T48" fmla="*/ 4613 w 16489"/>
              <a:gd name="T49" fmla="*/ 2797 h 2995"/>
              <a:gd name="T50" fmla="*/ 4530 w 16489"/>
              <a:gd name="T51" fmla="*/ 2995 h 2995"/>
              <a:gd name="T52" fmla="*/ 4256 w 16489"/>
              <a:gd name="T53" fmla="*/ 2597 h 2995"/>
              <a:gd name="T54" fmla="*/ 4223 w 16489"/>
              <a:gd name="T55" fmla="*/ 2995 h 2995"/>
              <a:gd name="T56" fmla="*/ 4198 w 16489"/>
              <a:gd name="T57" fmla="*/ 2995 h 2995"/>
              <a:gd name="T58" fmla="*/ 3881 w 16489"/>
              <a:gd name="T59" fmla="*/ 2995 h 2995"/>
              <a:gd name="T60" fmla="*/ 3547 w 16489"/>
              <a:gd name="T61" fmla="*/ 2995 h 2995"/>
              <a:gd name="T62" fmla="*/ 3479 w 16489"/>
              <a:gd name="T63" fmla="*/ 2995 h 2995"/>
              <a:gd name="T64" fmla="*/ 3152 w 16489"/>
              <a:gd name="T65" fmla="*/ 2995 h 2995"/>
              <a:gd name="T66" fmla="*/ 3102 w 16489"/>
              <a:gd name="T67" fmla="*/ 2995 h 2995"/>
              <a:gd name="T68" fmla="*/ 3019 w 16489"/>
              <a:gd name="T69" fmla="*/ 2995 h 2995"/>
              <a:gd name="T70" fmla="*/ 2846 w 16489"/>
              <a:gd name="T71" fmla="*/ 2995 h 2995"/>
              <a:gd name="T72" fmla="*/ 2768 w 16489"/>
              <a:gd name="T73" fmla="*/ 2995 h 2995"/>
              <a:gd name="T74" fmla="*/ 2612 w 16489"/>
              <a:gd name="T75" fmla="*/ 2995 h 2995"/>
              <a:gd name="T76" fmla="*/ 2388 w 16489"/>
              <a:gd name="T77" fmla="*/ 2995 h 2995"/>
              <a:gd name="T78" fmla="*/ 2031 w 16489"/>
              <a:gd name="T79" fmla="*/ 2995 h 2995"/>
              <a:gd name="T80" fmla="*/ 1986 w 16489"/>
              <a:gd name="T81" fmla="*/ 2995 h 2995"/>
              <a:gd name="T82" fmla="*/ 1765 w 16489"/>
              <a:gd name="T83" fmla="*/ 2995 h 2995"/>
              <a:gd name="T84" fmla="*/ 1483 w 16489"/>
              <a:gd name="T85" fmla="*/ 2995 h 2995"/>
              <a:gd name="T86" fmla="*/ 1360 w 16489"/>
              <a:gd name="T87" fmla="*/ 2995 h 2995"/>
              <a:gd name="T88" fmla="*/ 1054 w 16489"/>
              <a:gd name="T89" fmla="*/ 2995 h 2995"/>
              <a:gd name="T90" fmla="*/ 646 w 16489"/>
              <a:gd name="T91" fmla="*/ 2995 h 2995"/>
              <a:gd name="T92" fmla="*/ 624 w 16489"/>
              <a:gd name="T93" fmla="*/ 2995 h 2995"/>
              <a:gd name="T94" fmla="*/ 606 w 16489"/>
              <a:gd name="T95" fmla="*/ 2995 h 2995"/>
              <a:gd name="T96" fmla="*/ 0 w 16489"/>
              <a:gd name="T97" fmla="*/ 2995 h 2995"/>
              <a:gd name="T98" fmla="*/ 16489 w 16489"/>
              <a:gd name="T99" fmla="*/ 2995 h 2995"/>
              <a:gd name="T100" fmla="*/ 16473 w 16489"/>
              <a:gd name="T101" fmla="*/ 0 h 2995"/>
              <a:gd name="T102" fmla="*/ 16401 w 16489"/>
              <a:gd name="T103" fmla="*/ 1 h 2995"/>
              <a:gd name="T104" fmla="*/ 16394 w 16489"/>
              <a:gd name="T105" fmla="*/ 933 h 2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489" h="2995">
                <a:moveTo>
                  <a:pt x="11502" y="2565"/>
                </a:moveTo>
                <a:lnTo>
                  <a:pt x="11402" y="2132"/>
                </a:lnTo>
                <a:lnTo>
                  <a:pt x="11123" y="2448"/>
                </a:lnTo>
                <a:lnTo>
                  <a:pt x="10766" y="2886"/>
                </a:lnTo>
                <a:lnTo>
                  <a:pt x="10615" y="2443"/>
                </a:lnTo>
                <a:lnTo>
                  <a:pt x="10276" y="2554"/>
                </a:lnTo>
                <a:lnTo>
                  <a:pt x="9851" y="2741"/>
                </a:lnTo>
                <a:lnTo>
                  <a:pt x="9660" y="2159"/>
                </a:lnTo>
                <a:lnTo>
                  <a:pt x="9442" y="1954"/>
                </a:lnTo>
                <a:lnTo>
                  <a:pt x="8924" y="2273"/>
                </a:lnTo>
                <a:lnTo>
                  <a:pt x="8805" y="2322"/>
                </a:lnTo>
                <a:lnTo>
                  <a:pt x="8637" y="2856"/>
                </a:lnTo>
                <a:lnTo>
                  <a:pt x="8443" y="2575"/>
                </a:lnTo>
                <a:lnTo>
                  <a:pt x="8192" y="2428"/>
                </a:lnTo>
                <a:lnTo>
                  <a:pt x="7818" y="2995"/>
                </a:lnTo>
                <a:lnTo>
                  <a:pt x="7566" y="2886"/>
                </a:lnTo>
                <a:lnTo>
                  <a:pt x="7280" y="2995"/>
                </a:lnTo>
                <a:lnTo>
                  <a:pt x="7139" y="2995"/>
                </a:lnTo>
                <a:lnTo>
                  <a:pt x="6787" y="2718"/>
                </a:lnTo>
                <a:lnTo>
                  <a:pt x="6011" y="2995"/>
                </a:lnTo>
                <a:lnTo>
                  <a:pt x="5470" y="2995"/>
                </a:lnTo>
                <a:lnTo>
                  <a:pt x="5337" y="2995"/>
                </a:lnTo>
                <a:lnTo>
                  <a:pt x="5128" y="2995"/>
                </a:lnTo>
                <a:lnTo>
                  <a:pt x="5060" y="2995"/>
                </a:lnTo>
                <a:lnTo>
                  <a:pt x="4613" y="2797"/>
                </a:lnTo>
                <a:lnTo>
                  <a:pt x="4530" y="2995"/>
                </a:lnTo>
                <a:lnTo>
                  <a:pt x="4256" y="2597"/>
                </a:lnTo>
                <a:lnTo>
                  <a:pt x="4223" y="2995"/>
                </a:lnTo>
                <a:lnTo>
                  <a:pt x="4198" y="2995"/>
                </a:lnTo>
                <a:lnTo>
                  <a:pt x="3881" y="2995"/>
                </a:lnTo>
                <a:lnTo>
                  <a:pt x="3547" y="2995"/>
                </a:lnTo>
                <a:lnTo>
                  <a:pt x="3479" y="2995"/>
                </a:lnTo>
                <a:lnTo>
                  <a:pt x="3152" y="2995"/>
                </a:lnTo>
                <a:lnTo>
                  <a:pt x="3102" y="2995"/>
                </a:lnTo>
                <a:lnTo>
                  <a:pt x="3019" y="2995"/>
                </a:lnTo>
                <a:lnTo>
                  <a:pt x="2846" y="2995"/>
                </a:lnTo>
                <a:lnTo>
                  <a:pt x="2768" y="2995"/>
                </a:lnTo>
                <a:lnTo>
                  <a:pt x="2612" y="2995"/>
                </a:lnTo>
                <a:lnTo>
                  <a:pt x="2388" y="2995"/>
                </a:lnTo>
                <a:lnTo>
                  <a:pt x="2031" y="2995"/>
                </a:lnTo>
                <a:lnTo>
                  <a:pt x="1986" y="2995"/>
                </a:lnTo>
                <a:lnTo>
                  <a:pt x="1765" y="2995"/>
                </a:lnTo>
                <a:lnTo>
                  <a:pt x="1483" y="2995"/>
                </a:lnTo>
                <a:lnTo>
                  <a:pt x="1360" y="2995"/>
                </a:lnTo>
                <a:lnTo>
                  <a:pt x="1054" y="2995"/>
                </a:lnTo>
                <a:lnTo>
                  <a:pt x="646" y="2995"/>
                </a:lnTo>
                <a:lnTo>
                  <a:pt x="624" y="2995"/>
                </a:lnTo>
                <a:lnTo>
                  <a:pt x="606" y="2995"/>
                </a:lnTo>
                <a:lnTo>
                  <a:pt x="0" y="2995"/>
                </a:lnTo>
                <a:moveTo>
                  <a:pt x="16489" y="2995"/>
                </a:moveTo>
                <a:lnTo>
                  <a:pt x="16473" y="0"/>
                </a:lnTo>
                <a:lnTo>
                  <a:pt x="16401" y="1"/>
                </a:lnTo>
                <a:lnTo>
                  <a:pt x="16394" y="933"/>
                </a:lnTo>
              </a:path>
            </a:pathLst>
          </a:custGeom>
          <a:noFill/>
          <a:ln w="623888" cap="rnd">
            <a:solidFill>
              <a:srgbClr val="3B2A9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" name="Freeform 255"/>
          <p:cNvSpPr>
            <a:spLocks noEditPoints="1"/>
          </p:cNvSpPr>
          <p:nvPr/>
        </p:nvSpPr>
        <p:spPr bwMode="auto">
          <a:xfrm>
            <a:off x="22204363" y="212556710"/>
            <a:ext cx="219589350" cy="6151562"/>
          </a:xfrm>
          <a:custGeom>
            <a:avLst/>
            <a:gdLst>
              <a:gd name="T0" fmla="*/ 0 w 17594"/>
              <a:gd name="T1" fmla="*/ 493 h 493"/>
              <a:gd name="T2" fmla="*/ 1759 w 17594"/>
              <a:gd name="T3" fmla="*/ 493 h 493"/>
              <a:gd name="T4" fmla="*/ 3519 w 17594"/>
              <a:gd name="T5" fmla="*/ 493 h 493"/>
              <a:gd name="T6" fmla="*/ 5278 w 17594"/>
              <a:gd name="T7" fmla="*/ 493 h 493"/>
              <a:gd name="T8" fmla="*/ 7038 w 17594"/>
              <a:gd name="T9" fmla="*/ 493 h 493"/>
              <a:gd name="T10" fmla="*/ 8797 w 17594"/>
              <a:gd name="T11" fmla="*/ 493 h 493"/>
              <a:gd name="T12" fmla="*/ 10557 w 17594"/>
              <a:gd name="T13" fmla="*/ 493 h 493"/>
              <a:gd name="T14" fmla="*/ 12316 w 17594"/>
              <a:gd name="T15" fmla="*/ 493 h 493"/>
              <a:gd name="T16" fmla="*/ 14076 w 17594"/>
              <a:gd name="T17" fmla="*/ 493 h 493"/>
              <a:gd name="T18" fmla="*/ 15835 w 17594"/>
              <a:gd name="T19" fmla="*/ 493 h 493"/>
              <a:gd name="T20" fmla="*/ 17594 w 17594"/>
              <a:gd name="T21" fmla="*/ 493 h 493"/>
              <a:gd name="T22" fmla="*/ 352 w 17594"/>
              <a:gd name="T23" fmla="*/ 247 h 493"/>
              <a:gd name="T24" fmla="*/ 703 w 17594"/>
              <a:gd name="T25" fmla="*/ 247 h 493"/>
              <a:gd name="T26" fmla="*/ 1231 w 17594"/>
              <a:gd name="T27" fmla="*/ 247 h 493"/>
              <a:gd name="T28" fmla="*/ 1583 w 17594"/>
              <a:gd name="T29" fmla="*/ 247 h 493"/>
              <a:gd name="T30" fmla="*/ 2111 w 17594"/>
              <a:gd name="T31" fmla="*/ 247 h 493"/>
              <a:gd name="T32" fmla="*/ 2462 w 17594"/>
              <a:gd name="T33" fmla="*/ 247 h 493"/>
              <a:gd name="T34" fmla="*/ 2991 w 17594"/>
              <a:gd name="T35" fmla="*/ 247 h 493"/>
              <a:gd name="T36" fmla="*/ 3343 w 17594"/>
              <a:gd name="T37" fmla="*/ 247 h 493"/>
              <a:gd name="T38" fmla="*/ 3871 w 17594"/>
              <a:gd name="T39" fmla="*/ 247 h 493"/>
              <a:gd name="T40" fmla="*/ 4222 w 17594"/>
              <a:gd name="T41" fmla="*/ 247 h 493"/>
              <a:gd name="T42" fmla="*/ 4750 w 17594"/>
              <a:gd name="T43" fmla="*/ 247 h 493"/>
              <a:gd name="T44" fmla="*/ 5102 w 17594"/>
              <a:gd name="T45" fmla="*/ 247 h 493"/>
              <a:gd name="T46" fmla="*/ 5630 w 17594"/>
              <a:gd name="T47" fmla="*/ 247 h 493"/>
              <a:gd name="T48" fmla="*/ 5982 w 17594"/>
              <a:gd name="T49" fmla="*/ 247 h 493"/>
              <a:gd name="T50" fmla="*/ 6510 w 17594"/>
              <a:gd name="T51" fmla="*/ 247 h 493"/>
              <a:gd name="T52" fmla="*/ 6862 w 17594"/>
              <a:gd name="T53" fmla="*/ 247 h 493"/>
              <a:gd name="T54" fmla="*/ 7390 w 17594"/>
              <a:gd name="T55" fmla="*/ 247 h 493"/>
              <a:gd name="T56" fmla="*/ 7741 w 17594"/>
              <a:gd name="T57" fmla="*/ 247 h 493"/>
              <a:gd name="T58" fmla="*/ 8269 w 17594"/>
              <a:gd name="T59" fmla="*/ 247 h 493"/>
              <a:gd name="T60" fmla="*/ 8621 w 17594"/>
              <a:gd name="T61" fmla="*/ 247 h 493"/>
              <a:gd name="T62" fmla="*/ 9148 w 17594"/>
              <a:gd name="T63" fmla="*/ 247 h 493"/>
              <a:gd name="T64" fmla="*/ 9501 w 17594"/>
              <a:gd name="T65" fmla="*/ 247 h 493"/>
              <a:gd name="T66" fmla="*/ 10029 w 17594"/>
              <a:gd name="T67" fmla="*/ 247 h 493"/>
              <a:gd name="T68" fmla="*/ 10381 w 17594"/>
              <a:gd name="T69" fmla="*/ 247 h 493"/>
              <a:gd name="T70" fmla="*/ 10908 w 17594"/>
              <a:gd name="T71" fmla="*/ 247 h 493"/>
              <a:gd name="T72" fmla="*/ 11260 w 17594"/>
              <a:gd name="T73" fmla="*/ 247 h 493"/>
              <a:gd name="T74" fmla="*/ 11788 w 17594"/>
              <a:gd name="T75" fmla="*/ 247 h 493"/>
              <a:gd name="T76" fmla="*/ 12140 w 17594"/>
              <a:gd name="T77" fmla="*/ 247 h 493"/>
              <a:gd name="T78" fmla="*/ 12668 w 17594"/>
              <a:gd name="T79" fmla="*/ 247 h 493"/>
              <a:gd name="T80" fmla="*/ 13020 w 17594"/>
              <a:gd name="T81" fmla="*/ 247 h 493"/>
              <a:gd name="T82" fmla="*/ 13548 w 17594"/>
              <a:gd name="T83" fmla="*/ 247 h 493"/>
              <a:gd name="T84" fmla="*/ 13900 w 17594"/>
              <a:gd name="T85" fmla="*/ 247 h 493"/>
              <a:gd name="T86" fmla="*/ 14427 w 17594"/>
              <a:gd name="T87" fmla="*/ 247 h 493"/>
              <a:gd name="T88" fmla="*/ 14779 w 17594"/>
              <a:gd name="T89" fmla="*/ 247 h 493"/>
              <a:gd name="T90" fmla="*/ 15307 w 17594"/>
              <a:gd name="T91" fmla="*/ 247 h 493"/>
              <a:gd name="T92" fmla="*/ 15659 w 17594"/>
              <a:gd name="T93" fmla="*/ 247 h 493"/>
              <a:gd name="T94" fmla="*/ 16187 w 17594"/>
              <a:gd name="T95" fmla="*/ 247 h 493"/>
              <a:gd name="T96" fmla="*/ 16539 w 17594"/>
              <a:gd name="T97" fmla="*/ 247 h 493"/>
              <a:gd name="T98" fmla="*/ 17067 w 17594"/>
              <a:gd name="T99" fmla="*/ 247 h 493"/>
              <a:gd name="T100" fmla="*/ 17419 w 17594"/>
              <a:gd name="T101" fmla="*/ 247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94" h="493">
                <a:moveTo>
                  <a:pt x="0" y="0"/>
                </a:moveTo>
                <a:lnTo>
                  <a:pt x="17594" y="0"/>
                </a:lnTo>
                <a:moveTo>
                  <a:pt x="0" y="0"/>
                </a:moveTo>
                <a:lnTo>
                  <a:pt x="0" y="493"/>
                </a:lnTo>
                <a:moveTo>
                  <a:pt x="879" y="0"/>
                </a:moveTo>
                <a:lnTo>
                  <a:pt x="879" y="493"/>
                </a:lnTo>
                <a:moveTo>
                  <a:pt x="1759" y="0"/>
                </a:moveTo>
                <a:lnTo>
                  <a:pt x="1759" y="493"/>
                </a:lnTo>
                <a:moveTo>
                  <a:pt x="2638" y="0"/>
                </a:moveTo>
                <a:lnTo>
                  <a:pt x="2638" y="493"/>
                </a:lnTo>
                <a:moveTo>
                  <a:pt x="3519" y="0"/>
                </a:moveTo>
                <a:lnTo>
                  <a:pt x="3519" y="493"/>
                </a:lnTo>
                <a:moveTo>
                  <a:pt x="4398" y="0"/>
                </a:moveTo>
                <a:lnTo>
                  <a:pt x="4398" y="493"/>
                </a:lnTo>
                <a:moveTo>
                  <a:pt x="5278" y="0"/>
                </a:moveTo>
                <a:lnTo>
                  <a:pt x="5278" y="493"/>
                </a:lnTo>
                <a:moveTo>
                  <a:pt x="6158" y="0"/>
                </a:moveTo>
                <a:lnTo>
                  <a:pt x="6158" y="493"/>
                </a:lnTo>
                <a:moveTo>
                  <a:pt x="7038" y="0"/>
                </a:moveTo>
                <a:lnTo>
                  <a:pt x="7038" y="493"/>
                </a:lnTo>
                <a:moveTo>
                  <a:pt x="7917" y="0"/>
                </a:moveTo>
                <a:lnTo>
                  <a:pt x="7917" y="493"/>
                </a:lnTo>
                <a:moveTo>
                  <a:pt x="8797" y="0"/>
                </a:moveTo>
                <a:lnTo>
                  <a:pt x="8797" y="493"/>
                </a:lnTo>
                <a:moveTo>
                  <a:pt x="9677" y="0"/>
                </a:moveTo>
                <a:lnTo>
                  <a:pt x="9677" y="493"/>
                </a:lnTo>
                <a:moveTo>
                  <a:pt x="10557" y="0"/>
                </a:moveTo>
                <a:lnTo>
                  <a:pt x="10557" y="493"/>
                </a:lnTo>
                <a:moveTo>
                  <a:pt x="11436" y="0"/>
                </a:moveTo>
                <a:lnTo>
                  <a:pt x="11436" y="493"/>
                </a:lnTo>
                <a:moveTo>
                  <a:pt x="12316" y="0"/>
                </a:moveTo>
                <a:lnTo>
                  <a:pt x="12316" y="493"/>
                </a:lnTo>
                <a:moveTo>
                  <a:pt x="13196" y="0"/>
                </a:moveTo>
                <a:lnTo>
                  <a:pt x="13196" y="493"/>
                </a:lnTo>
                <a:moveTo>
                  <a:pt x="14076" y="0"/>
                </a:moveTo>
                <a:lnTo>
                  <a:pt x="14076" y="493"/>
                </a:lnTo>
                <a:moveTo>
                  <a:pt x="14955" y="0"/>
                </a:moveTo>
                <a:lnTo>
                  <a:pt x="14955" y="493"/>
                </a:lnTo>
                <a:moveTo>
                  <a:pt x="15835" y="0"/>
                </a:moveTo>
                <a:lnTo>
                  <a:pt x="15835" y="493"/>
                </a:lnTo>
                <a:moveTo>
                  <a:pt x="16715" y="0"/>
                </a:moveTo>
                <a:lnTo>
                  <a:pt x="16715" y="493"/>
                </a:lnTo>
                <a:moveTo>
                  <a:pt x="17594" y="0"/>
                </a:moveTo>
                <a:lnTo>
                  <a:pt x="17594" y="493"/>
                </a:lnTo>
                <a:moveTo>
                  <a:pt x="176" y="0"/>
                </a:moveTo>
                <a:lnTo>
                  <a:pt x="176" y="247"/>
                </a:lnTo>
                <a:moveTo>
                  <a:pt x="352" y="0"/>
                </a:moveTo>
                <a:lnTo>
                  <a:pt x="352" y="247"/>
                </a:lnTo>
                <a:moveTo>
                  <a:pt x="528" y="0"/>
                </a:moveTo>
                <a:lnTo>
                  <a:pt x="528" y="247"/>
                </a:lnTo>
                <a:moveTo>
                  <a:pt x="703" y="0"/>
                </a:moveTo>
                <a:lnTo>
                  <a:pt x="703" y="247"/>
                </a:lnTo>
                <a:moveTo>
                  <a:pt x="1055" y="0"/>
                </a:moveTo>
                <a:lnTo>
                  <a:pt x="1055" y="247"/>
                </a:lnTo>
                <a:moveTo>
                  <a:pt x="1231" y="0"/>
                </a:moveTo>
                <a:lnTo>
                  <a:pt x="1231" y="247"/>
                </a:lnTo>
                <a:moveTo>
                  <a:pt x="1407" y="0"/>
                </a:moveTo>
                <a:lnTo>
                  <a:pt x="1407" y="247"/>
                </a:lnTo>
                <a:moveTo>
                  <a:pt x="1583" y="0"/>
                </a:moveTo>
                <a:lnTo>
                  <a:pt x="1583" y="247"/>
                </a:lnTo>
                <a:moveTo>
                  <a:pt x="1935" y="0"/>
                </a:moveTo>
                <a:lnTo>
                  <a:pt x="1935" y="247"/>
                </a:lnTo>
                <a:moveTo>
                  <a:pt x="2111" y="0"/>
                </a:moveTo>
                <a:lnTo>
                  <a:pt x="2111" y="247"/>
                </a:lnTo>
                <a:moveTo>
                  <a:pt x="2287" y="0"/>
                </a:moveTo>
                <a:lnTo>
                  <a:pt x="2287" y="247"/>
                </a:lnTo>
                <a:moveTo>
                  <a:pt x="2462" y="0"/>
                </a:moveTo>
                <a:lnTo>
                  <a:pt x="2462" y="247"/>
                </a:lnTo>
                <a:moveTo>
                  <a:pt x="2815" y="0"/>
                </a:moveTo>
                <a:lnTo>
                  <a:pt x="2815" y="247"/>
                </a:lnTo>
                <a:moveTo>
                  <a:pt x="2991" y="0"/>
                </a:moveTo>
                <a:lnTo>
                  <a:pt x="2991" y="247"/>
                </a:lnTo>
                <a:moveTo>
                  <a:pt x="3167" y="0"/>
                </a:moveTo>
                <a:lnTo>
                  <a:pt x="3167" y="247"/>
                </a:lnTo>
                <a:moveTo>
                  <a:pt x="3343" y="0"/>
                </a:moveTo>
                <a:lnTo>
                  <a:pt x="3343" y="247"/>
                </a:lnTo>
                <a:moveTo>
                  <a:pt x="3695" y="0"/>
                </a:moveTo>
                <a:lnTo>
                  <a:pt x="3695" y="247"/>
                </a:lnTo>
                <a:moveTo>
                  <a:pt x="3871" y="0"/>
                </a:moveTo>
                <a:lnTo>
                  <a:pt x="3871" y="247"/>
                </a:lnTo>
                <a:moveTo>
                  <a:pt x="4047" y="0"/>
                </a:moveTo>
                <a:lnTo>
                  <a:pt x="4047" y="247"/>
                </a:lnTo>
                <a:moveTo>
                  <a:pt x="4222" y="0"/>
                </a:moveTo>
                <a:lnTo>
                  <a:pt x="4222" y="247"/>
                </a:lnTo>
                <a:moveTo>
                  <a:pt x="4574" y="0"/>
                </a:moveTo>
                <a:lnTo>
                  <a:pt x="4574" y="247"/>
                </a:lnTo>
                <a:moveTo>
                  <a:pt x="4750" y="0"/>
                </a:moveTo>
                <a:lnTo>
                  <a:pt x="4750" y="247"/>
                </a:lnTo>
                <a:moveTo>
                  <a:pt x="4926" y="0"/>
                </a:moveTo>
                <a:lnTo>
                  <a:pt x="4926" y="247"/>
                </a:lnTo>
                <a:moveTo>
                  <a:pt x="5102" y="0"/>
                </a:moveTo>
                <a:lnTo>
                  <a:pt x="5102" y="247"/>
                </a:lnTo>
                <a:moveTo>
                  <a:pt x="5454" y="0"/>
                </a:moveTo>
                <a:lnTo>
                  <a:pt x="5454" y="247"/>
                </a:lnTo>
                <a:moveTo>
                  <a:pt x="5630" y="0"/>
                </a:moveTo>
                <a:lnTo>
                  <a:pt x="5630" y="247"/>
                </a:lnTo>
                <a:moveTo>
                  <a:pt x="5805" y="0"/>
                </a:moveTo>
                <a:lnTo>
                  <a:pt x="5805" y="247"/>
                </a:lnTo>
                <a:moveTo>
                  <a:pt x="5982" y="0"/>
                </a:moveTo>
                <a:lnTo>
                  <a:pt x="5982" y="247"/>
                </a:lnTo>
                <a:moveTo>
                  <a:pt x="6334" y="0"/>
                </a:moveTo>
                <a:lnTo>
                  <a:pt x="6334" y="247"/>
                </a:lnTo>
                <a:moveTo>
                  <a:pt x="6510" y="0"/>
                </a:moveTo>
                <a:lnTo>
                  <a:pt x="6510" y="247"/>
                </a:lnTo>
                <a:moveTo>
                  <a:pt x="6686" y="0"/>
                </a:moveTo>
                <a:lnTo>
                  <a:pt x="6686" y="247"/>
                </a:lnTo>
                <a:moveTo>
                  <a:pt x="6862" y="0"/>
                </a:moveTo>
                <a:lnTo>
                  <a:pt x="6862" y="247"/>
                </a:lnTo>
                <a:moveTo>
                  <a:pt x="7214" y="0"/>
                </a:moveTo>
                <a:lnTo>
                  <a:pt x="7214" y="247"/>
                </a:lnTo>
                <a:moveTo>
                  <a:pt x="7390" y="0"/>
                </a:moveTo>
                <a:lnTo>
                  <a:pt x="7390" y="247"/>
                </a:lnTo>
                <a:moveTo>
                  <a:pt x="7565" y="0"/>
                </a:moveTo>
                <a:lnTo>
                  <a:pt x="7565" y="247"/>
                </a:lnTo>
                <a:moveTo>
                  <a:pt x="7741" y="0"/>
                </a:moveTo>
                <a:lnTo>
                  <a:pt x="7741" y="247"/>
                </a:lnTo>
                <a:moveTo>
                  <a:pt x="8093" y="0"/>
                </a:moveTo>
                <a:lnTo>
                  <a:pt x="8093" y="247"/>
                </a:lnTo>
                <a:moveTo>
                  <a:pt x="8269" y="0"/>
                </a:moveTo>
                <a:lnTo>
                  <a:pt x="8269" y="247"/>
                </a:lnTo>
                <a:moveTo>
                  <a:pt x="8445" y="0"/>
                </a:moveTo>
                <a:lnTo>
                  <a:pt x="8445" y="247"/>
                </a:lnTo>
                <a:moveTo>
                  <a:pt x="8621" y="0"/>
                </a:moveTo>
                <a:lnTo>
                  <a:pt x="8621" y="247"/>
                </a:lnTo>
                <a:moveTo>
                  <a:pt x="8973" y="0"/>
                </a:moveTo>
                <a:lnTo>
                  <a:pt x="8973" y="247"/>
                </a:lnTo>
                <a:moveTo>
                  <a:pt x="9148" y="0"/>
                </a:moveTo>
                <a:lnTo>
                  <a:pt x="9148" y="247"/>
                </a:lnTo>
                <a:moveTo>
                  <a:pt x="9325" y="0"/>
                </a:moveTo>
                <a:lnTo>
                  <a:pt x="9325" y="247"/>
                </a:lnTo>
                <a:moveTo>
                  <a:pt x="9501" y="0"/>
                </a:moveTo>
                <a:lnTo>
                  <a:pt x="9501" y="247"/>
                </a:lnTo>
                <a:moveTo>
                  <a:pt x="9853" y="0"/>
                </a:moveTo>
                <a:lnTo>
                  <a:pt x="9853" y="247"/>
                </a:lnTo>
                <a:moveTo>
                  <a:pt x="10029" y="0"/>
                </a:moveTo>
                <a:lnTo>
                  <a:pt x="10029" y="247"/>
                </a:lnTo>
                <a:moveTo>
                  <a:pt x="10205" y="0"/>
                </a:moveTo>
                <a:lnTo>
                  <a:pt x="10205" y="247"/>
                </a:lnTo>
                <a:moveTo>
                  <a:pt x="10381" y="0"/>
                </a:moveTo>
                <a:lnTo>
                  <a:pt x="10381" y="247"/>
                </a:lnTo>
                <a:moveTo>
                  <a:pt x="10733" y="0"/>
                </a:moveTo>
                <a:lnTo>
                  <a:pt x="10733" y="247"/>
                </a:lnTo>
                <a:moveTo>
                  <a:pt x="10908" y="0"/>
                </a:moveTo>
                <a:lnTo>
                  <a:pt x="10908" y="247"/>
                </a:lnTo>
                <a:moveTo>
                  <a:pt x="11084" y="0"/>
                </a:moveTo>
                <a:lnTo>
                  <a:pt x="11084" y="247"/>
                </a:lnTo>
                <a:moveTo>
                  <a:pt x="11260" y="0"/>
                </a:moveTo>
                <a:lnTo>
                  <a:pt x="11260" y="247"/>
                </a:lnTo>
                <a:moveTo>
                  <a:pt x="11612" y="0"/>
                </a:moveTo>
                <a:lnTo>
                  <a:pt x="11612" y="247"/>
                </a:lnTo>
                <a:moveTo>
                  <a:pt x="11788" y="0"/>
                </a:moveTo>
                <a:lnTo>
                  <a:pt x="11788" y="247"/>
                </a:lnTo>
                <a:moveTo>
                  <a:pt x="11964" y="0"/>
                </a:moveTo>
                <a:lnTo>
                  <a:pt x="11964" y="247"/>
                </a:lnTo>
                <a:moveTo>
                  <a:pt x="12140" y="0"/>
                </a:moveTo>
                <a:lnTo>
                  <a:pt x="12140" y="247"/>
                </a:lnTo>
                <a:moveTo>
                  <a:pt x="12492" y="0"/>
                </a:moveTo>
                <a:lnTo>
                  <a:pt x="12492" y="247"/>
                </a:lnTo>
                <a:moveTo>
                  <a:pt x="12668" y="0"/>
                </a:moveTo>
                <a:lnTo>
                  <a:pt x="12668" y="247"/>
                </a:lnTo>
                <a:moveTo>
                  <a:pt x="12844" y="0"/>
                </a:moveTo>
                <a:lnTo>
                  <a:pt x="12844" y="247"/>
                </a:lnTo>
                <a:moveTo>
                  <a:pt x="13020" y="0"/>
                </a:moveTo>
                <a:lnTo>
                  <a:pt x="13020" y="247"/>
                </a:lnTo>
                <a:moveTo>
                  <a:pt x="13372" y="0"/>
                </a:moveTo>
                <a:lnTo>
                  <a:pt x="13372" y="247"/>
                </a:lnTo>
                <a:moveTo>
                  <a:pt x="13548" y="0"/>
                </a:moveTo>
                <a:lnTo>
                  <a:pt x="13548" y="247"/>
                </a:lnTo>
                <a:moveTo>
                  <a:pt x="13724" y="0"/>
                </a:moveTo>
                <a:lnTo>
                  <a:pt x="13724" y="247"/>
                </a:lnTo>
                <a:moveTo>
                  <a:pt x="13900" y="0"/>
                </a:moveTo>
                <a:lnTo>
                  <a:pt x="13900" y="247"/>
                </a:lnTo>
                <a:moveTo>
                  <a:pt x="14251" y="0"/>
                </a:moveTo>
                <a:lnTo>
                  <a:pt x="14251" y="247"/>
                </a:lnTo>
                <a:moveTo>
                  <a:pt x="14427" y="0"/>
                </a:moveTo>
                <a:lnTo>
                  <a:pt x="14427" y="247"/>
                </a:lnTo>
                <a:moveTo>
                  <a:pt x="14603" y="0"/>
                </a:moveTo>
                <a:lnTo>
                  <a:pt x="14603" y="247"/>
                </a:lnTo>
                <a:moveTo>
                  <a:pt x="14779" y="0"/>
                </a:moveTo>
                <a:lnTo>
                  <a:pt x="14779" y="247"/>
                </a:lnTo>
                <a:moveTo>
                  <a:pt x="15131" y="0"/>
                </a:moveTo>
                <a:lnTo>
                  <a:pt x="15131" y="247"/>
                </a:lnTo>
                <a:moveTo>
                  <a:pt x="15307" y="0"/>
                </a:moveTo>
                <a:lnTo>
                  <a:pt x="15307" y="247"/>
                </a:lnTo>
                <a:moveTo>
                  <a:pt x="15483" y="0"/>
                </a:moveTo>
                <a:lnTo>
                  <a:pt x="15483" y="247"/>
                </a:lnTo>
                <a:moveTo>
                  <a:pt x="15659" y="0"/>
                </a:moveTo>
                <a:lnTo>
                  <a:pt x="15659" y="247"/>
                </a:lnTo>
                <a:moveTo>
                  <a:pt x="16011" y="0"/>
                </a:moveTo>
                <a:lnTo>
                  <a:pt x="16011" y="247"/>
                </a:lnTo>
                <a:moveTo>
                  <a:pt x="16187" y="0"/>
                </a:moveTo>
                <a:lnTo>
                  <a:pt x="16187" y="247"/>
                </a:lnTo>
                <a:moveTo>
                  <a:pt x="16363" y="0"/>
                </a:moveTo>
                <a:lnTo>
                  <a:pt x="16363" y="247"/>
                </a:lnTo>
                <a:moveTo>
                  <a:pt x="16539" y="0"/>
                </a:moveTo>
                <a:lnTo>
                  <a:pt x="16539" y="247"/>
                </a:lnTo>
                <a:moveTo>
                  <a:pt x="16891" y="0"/>
                </a:moveTo>
                <a:lnTo>
                  <a:pt x="16891" y="247"/>
                </a:lnTo>
                <a:moveTo>
                  <a:pt x="17067" y="0"/>
                </a:moveTo>
                <a:lnTo>
                  <a:pt x="17067" y="247"/>
                </a:lnTo>
                <a:moveTo>
                  <a:pt x="17243" y="0"/>
                </a:moveTo>
                <a:lnTo>
                  <a:pt x="17243" y="247"/>
                </a:lnTo>
                <a:moveTo>
                  <a:pt x="17419" y="0"/>
                </a:moveTo>
                <a:lnTo>
                  <a:pt x="17419" y="247"/>
                </a:lnTo>
              </a:path>
            </a:pathLst>
          </a:custGeom>
          <a:noFill/>
          <a:ln w="2492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0" name="Textfeld 259"/>
          <p:cNvSpPr txBox="1"/>
          <p:nvPr/>
        </p:nvSpPr>
        <p:spPr>
          <a:xfrm>
            <a:off x="5788870" y="5019220"/>
            <a:ext cx="1846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fynbos element</a:t>
            </a:r>
          </a:p>
          <a:p>
            <a:pPr algn="r"/>
            <a:r>
              <a:rPr lang="en-US" sz="1400" i="1" dirty="0" err="1" smtClean="0"/>
              <a:t>Stoebe</a:t>
            </a:r>
            <a:r>
              <a:rPr lang="en-US" sz="1400" i="1" dirty="0" smtClean="0"/>
              <a:t>/</a:t>
            </a:r>
            <a:r>
              <a:rPr lang="en-US" sz="1400" i="1" dirty="0" err="1" smtClean="0"/>
              <a:t>Elytropappus</a:t>
            </a:r>
            <a:endParaRPr lang="en-US" i="1" dirty="0"/>
          </a:p>
        </p:txBody>
      </p:sp>
      <p:sp>
        <p:nvSpPr>
          <p:cNvPr id="261" name="Textfeld 260"/>
          <p:cNvSpPr txBox="1"/>
          <p:nvPr/>
        </p:nvSpPr>
        <p:spPr>
          <a:xfrm>
            <a:off x="1845520" y="230823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grass</a:t>
            </a:r>
            <a:endParaRPr lang="en-US" dirty="0"/>
          </a:p>
        </p:txBody>
      </p:sp>
      <p:sp>
        <p:nvSpPr>
          <p:cNvPr id="262" name="Rectangle 60"/>
          <p:cNvSpPr>
            <a:spLocks noChangeArrowheads="1"/>
          </p:cNvSpPr>
          <p:nvPr/>
        </p:nvSpPr>
        <p:spPr bwMode="auto">
          <a:xfrm rot="16200000">
            <a:off x="6282947" y="3767707"/>
            <a:ext cx="45704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Dupont</a:t>
            </a:r>
            <a:r>
              <a:rPr kumimoji="0" lang="en-US" altLang="en-US" sz="14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et al. 2011, 2013,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Hoetzel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et al.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effectLst/>
              </a:rPr>
              <a:t>2013, 2015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9154885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611560" y="874441"/>
            <a:ext cx="7632848" cy="5506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1570164" y="906191"/>
            <a:ext cx="184150" cy="3278188"/>
          </a:xfrm>
          <a:custGeom>
            <a:avLst/>
            <a:gdLst>
              <a:gd name="T0" fmla="*/ 508 w 512"/>
              <a:gd name="T1" fmla="*/ 8521 h 9085"/>
              <a:gd name="T2" fmla="*/ 0 w 512"/>
              <a:gd name="T3" fmla="*/ 7955 h 9085"/>
              <a:gd name="T4" fmla="*/ 508 w 512"/>
              <a:gd name="T5" fmla="*/ 6826 h 9085"/>
              <a:gd name="T6" fmla="*/ 0 w 512"/>
              <a:gd name="T7" fmla="*/ 6262 h 9085"/>
              <a:gd name="T8" fmla="*/ 508 w 512"/>
              <a:gd name="T9" fmla="*/ 5133 h 9085"/>
              <a:gd name="T10" fmla="*/ 0 w 512"/>
              <a:gd name="T11" fmla="*/ 4566 h 9085"/>
              <a:gd name="T12" fmla="*/ 508 w 512"/>
              <a:gd name="T13" fmla="*/ 3437 h 9085"/>
              <a:gd name="T14" fmla="*/ 0 w 512"/>
              <a:gd name="T15" fmla="*/ 2869 h 9085"/>
              <a:gd name="T16" fmla="*/ 508 w 512"/>
              <a:gd name="T17" fmla="*/ 1740 h 9085"/>
              <a:gd name="T18" fmla="*/ 0 w 512"/>
              <a:gd name="T19" fmla="*/ 1176 h 9085"/>
              <a:gd name="T20" fmla="*/ 508 w 512"/>
              <a:gd name="T21" fmla="*/ 8633 h 9085"/>
              <a:gd name="T22" fmla="*/ 254 w 512"/>
              <a:gd name="T23" fmla="*/ 8411 h 9085"/>
              <a:gd name="T24" fmla="*/ 508 w 512"/>
              <a:gd name="T25" fmla="*/ 8183 h 9085"/>
              <a:gd name="T26" fmla="*/ 254 w 512"/>
              <a:gd name="T27" fmla="*/ 8069 h 9085"/>
              <a:gd name="T28" fmla="*/ 508 w 512"/>
              <a:gd name="T29" fmla="*/ 7731 h 9085"/>
              <a:gd name="T30" fmla="*/ 254 w 512"/>
              <a:gd name="T31" fmla="*/ 7617 h 9085"/>
              <a:gd name="T32" fmla="*/ 508 w 512"/>
              <a:gd name="T33" fmla="*/ 7279 h 9085"/>
              <a:gd name="T34" fmla="*/ 254 w 512"/>
              <a:gd name="T35" fmla="*/ 7166 h 9085"/>
              <a:gd name="T36" fmla="*/ 508 w 512"/>
              <a:gd name="T37" fmla="*/ 6940 h 9085"/>
              <a:gd name="T38" fmla="*/ 254 w 512"/>
              <a:gd name="T39" fmla="*/ 6714 h 9085"/>
              <a:gd name="T40" fmla="*/ 508 w 512"/>
              <a:gd name="T41" fmla="*/ 6488 h 9085"/>
              <a:gd name="T42" fmla="*/ 254 w 512"/>
              <a:gd name="T43" fmla="*/ 6376 h 9085"/>
              <a:gd name="T44" fmla="*/ 508 w 512"/>
              <a:gd name="T45" fmla="*/ 6036 h 9085"/>
              <a:gd name="T46" fmla="*/ 254 w 512"/>
              <a:gd name="T47" fmla="*/ 5920 h 9085"/>
              <a:gd name="T48" fmla="*/ 508 w 512"/>
              <a:gd name="T49" fmla="*/ 5582 h 9085"/>
              <a:gd name="T50" fmla="*/ 254 w 512"/>
              <a:gd name="T51" fmla="*/ 5472 h 9085"/>
              <a:gd name="T52" fmla="*/ 508 w 512"/>
              <a:gd name="T53" fmla="*/ 5244 h 9085"/>
              <a:gd name="T54" fmla="*/ 254 w 512"/>
              <a:gd name="T55" fmla="*/ 5018 h 9085"/>
              <a:gd name="T56" fmla="*/ 508 w 512"/>
              <a:gd name="T57" fmla="*/ 4792 h 9085"/>
              <a:gd name="T58" fmla="*/ 254 w 512"/>
              <a:gd name="T59" fmla="*/ 4679 h 9085"/>
              <a:gd name="T60" fmla="*/ 508 w 512"/>
              <a:gd name="T61" fmla="*/ 4339 h 9085"/>
              <a:gd name="T62" fmla="*/ 254 w 512"/>
              <a:gd name="T63" fmla="*/ 4227 h 9085"/>
              <a:gd name="T64" fmla="*/ 508 w 512"/>
              <a:gd name="T65" fmla="*/ 3889 h 9085"/>
              <a:gd name="T66" fmla="*/ 254 w 512"/>
              <a:gd name="T67" fmla="*/ 3775 h 9085"/>
              <a:gd name="T68" fmla="*/ 508 w 512"/>
              <a:gd name="T69" fmla="*/ 3549 h 9085"/>
              <a:gd name="T70" fmla="*/ 254 w 512"/>
              <a:gd name="T71" fmla="*/ 3325 h 9085"/>
              <a:gd name="T72" fmla="*/ 508 w 512"/>
              <a:gd name="T73" fmla="*/ 3099 h 9085"/>
              <a:gd name="T74" fmla="*/ 254 w 512"/>
              <a:gd name="T75" fmla="*/ 2985 h 9085"/>
              <a:gd name="T76" fmla="*/ 508 w 512"/>
              <a:gd name="T77" fmla="*/ 2647 h 9085"/>
              <a:gd name="T78" fmla="*/ 254 w 512"/>
              <a:gd name="T79" fmla="*/ 2531 h 9085"/>
              <a:gd name="T80" fmla="*/ 508 w 512"/>
              <a:gd name="T81" fmla="*/ 2194 h 9085"/>
              <a:gd name="T82" fmla="*/ 254 w 512"/>
              <a:gd name="T83" fmla="*/ 2082 h 9085"/>
              <a:gd name="T84" fmla="*/ 508 w 512"/>
              <a:gd name="T85" fmla="*/ 1856 h 9085"/>
              <a:gd name="T86" fmla="*/ 254 w 512"/>
              <a:gd name="T87" fmla="*/ 1628 h 9085"/>
              <a:gd name="T88" fmla="*/ 508 w 512"/>
              <a:gd name="T89" fmla="*/ 1402 h 9085"/>
              <a:gd name="T90" fmla="*/ 254 w 512"/>
              <a:gd name="T91" fmla="*/ 1292 h 9085"/>
              <a:gd name="T92" fmla="*/ 508 w 512"/>
              <a:gd name="T93" fmla="*/ 950 h 9085"/>
              <a:gd name="T94" fmla="*/ 254 w 512"/>
              <a:gd name="T95" fmla="*/ 836 h 9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12" h="9085">
                <a:moveTo>
                  <a:pt x="508" y="9085"/>
                </a:moveTo>
                <a:lnTo>
                  <a:pt x="512" y="0"/>
                </a:lnTo>
                <a:moveTo>
                  <a:pt x="508" y="8521"/>
                </a:moveTo>
                <a:lnTo>
                  <a:pt x="0" y="8521"/>
                </a:lnTo>
                <a:moveTo>
                  <a:pt x="508" y="7955"/>
                </a:moveTo>
                <a:lnTo>
                  <a:pt x="0" y="7955"/>
                </a:lnTo>
                <a:moveTo>
                  <a:pt x="508" y="7391"/>
                </a:moveTo>
                <a:lnTo>
                  <a:pt x="0" y="7391"/>
                </a:lnTo>
                <a:moveTo>
                  <a:pt x="508" y="6826"/>
                </a:moveTo>
                <a:lnTo>
                  <a:pt x="0" y="6826"/>
                </a:lnTo>
                <a:moveTo>
                  <a:pt x="508" y="6262"/>
                </a:moveTo>
                <a:lnTo>
                  <a:pt x="0" y="6262"/>
                </a:lnTo>
                <a:moveTo>
                  <a:pt x="508" y="5698"/>
                </a:moveTo>
                <a:lnTo>
                  <a:pt x="0" y="5698"/>
                </a:lnTo>
                <a:moveTo>
                  <a:pt x="508" y="5133"/>
                </a:moveTo>
                <a:lnTo>
                  <a:pt x="0" y="5133"/>
                </a:lnTo>
                <a:moveTo>
                  <a:pt x="508" y="4566"/>
                </a:moveTo>
                <a:lnTo>
                  <a:pt x="0" y="4566"/>
                </a:lnTo>
                <a:moveTo>
                  <a:pt x="508" y="4001"/>
                </a:moveTo>
                <a:lnTo>
                  <a:pt x="0" y="4001"/>
                </a:lnTo>
                <a:moveTo>
                  <a:pt x="508" y="3437"/>
                </a:moveTo>
                <a:lnTo>
                  <a:pt x="0" y="3437"/>
                </a:lnTo>
                <a:moveTo>
                  <a:pt x="508" y="2869"/>
                </a:moveTo>
                <a:lnTo>
                  <a:pt x="0" y="2869"/>
                </a:lnTo>
                <a:moveTo>
                  <a:pt x="508" y="2305"/>
                </a:moveTo>
                <a:lnTo>
                  <a:pt x="0" y="2305"/>
                </a:lnTo>
                <a:moveTo>
                  <a:pt x="508" y="1740"/>
                </a:moveTo>
                <a:lnTo>
                  <a:pt x="0" y="1740"/>
                </a:lnTo>
                <a:moveTo>
                  <a:pt x="508" y="1176"/>
                </a:moveTo>
                <a:lnTo>
                  <a:pt x="0" y="1176"/>
                </a:lnTo>
                <a:moveTo>
                  <a:pt x="508" y="612"/>
                </a:moveTo>
                <a:lnTo>
                  <a:pt x="0" y="612"/>
                </a:lnTo>
                <a:moveTo>
                  <a:pt x="508" y="8633"/>
                </a:moveTo>
                <a:lnTo>
                  <a:pt x="254" y="8633"/>
                </a:lnTo>
                <a:moveTo>
                  <a:pt x="508" y="8411"/>
                </a:moveTo>
                <a:lnTo>
                  <a:pt x="254" y="8411"/>
                </a:lnTo>
                <a:moveTo>
                  <a:pt x="508" y="8295"/>
                </a:moveTo>
                <a:lnTo>
                  <a:pt x="254" y="8295"/>
                </a:lnTo>
                <a:moveTo>
                  <a:pt x="508" y="8183"/>
                </a:moveTo>
                <a:lnTo>
                  <a:pt x="254" y="8183"/>
                </a:lnTo>
                <a:moveTo>
                  <a:pt x="508" y="8069"/>
                </a:moveTo>
                <a:lnTo>
                  <a:pt x="254" y="8069"/>
                </a:lnTo>
                <a:moveTo>
                  <a:pt x="508" y="7843"/>
                </a:moveTo>
                <a:lnTo>
                  <a:pt x="254" y="7843"/>
                </a:lnTo>
                <a:moveTo>
                  <a:pt x="508" y="7731"/>
                </a:moveTo>
                <a:lnTo>
                  <a:pt x="254" y="7731"/>
                </a:lnTo>
                <a:moveTo>
                  <a:pt x="508" y="7617"/>
                </a:moveTo>
                <a:lnTo>
                  <a:pt x="254" y="7617"/>
                </a:lnTo>
                <a:moveTo>
                  <a:pt x="508" y="7505"/>
                </a:moveTo>
                <a:lnTo>
                  <a:pt x="254" y="7505"/>
                </a:lnTo>
                <a:moveTo>
                  <a:pt x="508" y="7279"/>
                </a:moveTo>
                <a:lnTo>
                  <a:pt x="254" y="7279"/>
                </a:lnTo>
                <a:moveTo>
                  <a:pt x="508" y="7166"/>
                </a:moveTo>
                <a:lnTo>
                  <a:pt x="254" y="7166"/>
                </a:lnTo>
                <a:moveTo>
                  <a:pt x="508" y="7052"/>
                </a:moveTo>
                <a:lnTo>
                  <a:pt x="254" y="7052"/>
                </a:lnTo>
                <a:moveTo>
                  <a:pt x="508" y="6940"/>
                </a:moveTo>
                <a:lnTo>
                  <a:pt x="254" y="6940"/>
                </a:lnTo>
                <a:moveTo>
                  <a:pt x="508" y="6714"/>
                </a:moveTo>
                <a:lnTo>
                  <a:pt x="254" y="6714"/>
                </a:lnTo>
                <a:moveTo>
                  <a:pt x="508" y="6602"/>
                </a:moveTo>
                <a:lnTo>
                  <a:pt x="254" y="6602"/>
                </a:lnTo>
                <a:moveTo>
                  <a:pt x="508" y="6488"/>
                </a:moveTo>
                <a:lnTo>
                  <a:pt x="254" y="6488"/>
                </a:lnTo>
                <a:moveTo>
                  <a:pt x="508" y="6376"/>
                </a:moveTo>
                <a:lnTo>
                  <a:pt x="254" y="6376"/>
                </a:lnTo>
                <a:moveTo>
                  <a:pt x="508" y="6146"/>
                </a:moveTo>
                <a:lnTo>
                  <a:pt x="254" y="6146"/>
                </a:lnTo>
                <a:moveTo>
                  <a:pt x="508" y="6036"/>
                </a:moveTo>
                <a:lnTo>
                  <a:pt x="254" y="6036"/>
                </a:lnTo>
                <a:moveTo>
                  <a:pt x="508" y="5920"/>
                </a:moveTo>
                <a:lnTo>
                  <a:pt x="254" y="5920"/>
                </a:lnTo>
                <a:moveTo>
                  <a:pt x="508" y="5808"/>
                </a:moveTo>
                <a:lnTo>
                  <a:pt x="254" y="5808"/>
                </a:lnTo>
                <a:moveTo>
                  <a:pt x="508" y="5582"/>
                </a:moveTo>
                <a:lnTo>
                  <a:pt x="254" y="5582"/>
                </a:lnTo>
                <a:moveTo>
                  <a:pt x="508" y="5472"/>
                </a:moveTo>
                <a:lnTo>
                  <a:pt x="254" y="5472"/>
                </a:lnTo>
                <a:moveTo>
                  <a:pt x="508" y="5356"/>
                </a:moveTo>
                <a:lnTo>
                  <a:pt x="254" y="5356"/>
                </a:lnTo>
                <a:moveTo>
                  <a:pt x="508" y="5244"/>
                </a:moveTo>
                <a:lnTo>
                  <a:pt x="254" y="5244"/>
                </a:lnTo>
                <a:moveTo>
                  <a:pt x="508" y="5018"/>
                </a:moveTo>
                <a:lnTo>
                  <a:pt x="254" y="5018"/>
                </a:lnTo>
                <a:moveTo>
                  <a:pt x="508" y="4906"/>
                </a:moveTo>
                <a:lnTo>
                  <a:pt x="254" y="4906"/>
                </a:lnTo>
                <a:moveTo>
                  <a:pt x="508" y="4792"/>
                </a:moveTo>
                <a:lnTo>
                  <a:pt x="254" y="4792"/>
                </a:lnTo>
                <a:moveTo>
                  <a:pt x="508" y="4679"/>
                </a:moveTo>
                <a:lnTo>
                  <a:pt x="254" y="4679"/>
                </a:lnTo>
                <a:moveTo>
                  <a:pt x="508" y="4453"/>
                </a:moveTo>
                <a:lnTo>
                  <a:pt x="254" y="4453"/>
                </a:lnTo>
                <a:moveTo>
                  <a:pt x="508" y="4339"/>
                </a:moveTo>
                <a:lnTo>
                  <a:pt x="254" y="4339"/>
                </a:lnTo>
                <a:moveTo>
                  <a:pt x="508" y="4227"/>
                </a:moveTo>
                <a:lnTo>
                  <a:pt x="254" y="4227"/>
                </a:lnTo>
                <a:moveTo>
                  <a:pt x="508" y="4113"/>
                </a:moveTo>
                <a:lnTo>
                  <a:pt x="254" y="4113"/>
                </a:lnTo>
                <a:moveTo>
                  <a:pt x="508" y="3889"/>
                </a:moveTo>
                <a:lnTo>
                  <a:pt x="254" y="3889"/>
                </a:lnTo>
                <a:moveTo>
                  <a:pt x="508" y="3775"/>
                </a:moveTo>
                <a:lnTo>
                  <a:pt x="254" y="3775"/>
                </a:lnTo>
                <a:moveTo>
                  <a:pt x="508" y="3663"/>
                </a:moveTo>
                <a:lnTo>
                  <a:pt x="254" y="3663"/>
                </a:lnTo>
                <a:moveTo>
                  <a:pt x="508" y="3549"/>
                </a:moveTo>
                <a:lnTo>
                  <a:pt x="254" y="3549"/>
                </a:lnTo>
                <a:moveTo>
                  <a:pt x="508" y="3325"/>
                </a:moveTo>
                <a:lnTo>
                  <a:pt x="254" y="3325"/>
                </a:lnTo>
                <a:moveTo>
                  <a:pt x="508" y="3211"/>
                </a:moveTo>
                <a:lnTo>
                  <a:pt x="254" y="3211"/>
                </a:lnTo>
                <a:moveTo>
                  <a:pt x="508" y="3099"/>
                </a:moveTo>
                <a:lnTo>
                  <a:pt x="254" y="3099"/>
                </a:lnTo>
                <a:moveTo>
                  <a:pt x="508" y="2985"/>
                </a:moveTo>
                <a:lnTo>
                  <a:pt x="254" y="2985"/>
                </a:lnTo>
                <a:moveTo>
                  <a:pt x="508" y="2759"/>
                </a:moveTo>
                <a:lnTo>
                  <a:pt x="254" y="2759"/>
                </a:lnTo>
                <a:moveTo>
                  <a:pt x="508" y="2647"/>
                </a:moveTo>
                <a:lnTo>
                  <a:pt x="254" y="2647"/>
                </a:lnTo>
                <a:moveTo>
                  <a:pt x="508" y="2531"/>
                </a:moveTo>
                <a:lnTo>
                  <a:pt x="254" y="2531"/>
                </a:lnTo>
                <a:moveTo>
                  <a:pt x="508" y="2420"/>
                </a:moveTo>
                <a:lnTo>
                  <a:pt x="254" y="2420"/>
                </a:lnTo>
                <a:moveTo>
                  <a:pt x="508" y="2194"/>
                </a:moveTo>
                <a:lnTo>
                  <a:pt x="254" y="2194"/>
                </a:lnTo>
                <a:moveTo>
                  <a:pt x="508" y="2082"/>
                </a:moveTo>
                <a:lnTo>
                  <a:pt x="254" y="2082"/>
                </a:lnTo>
                <a:moveTo>
                  <a:pt x="508" y="1967"/>
                </a:moveTo>
                <a:lnTo>
                  <a:pt x="254" y="1967"/>
                </a:lnTo>
                <a:moveTo>
                  <a:pt x="508" y="1856"/>
                </a:moveTo>
                <a:lnTo>
                  <a:pt x="254" y="1856"/>
                </a:lnTo>
                <a:moveTo>
                  <a:pt x="508" y="1628"/>
                </a:moveTo>
                <a:lnTo>
                  <a:pt x="254" y="1628"/>
                </a:lnTo>
                <a:moveTo>
                  <a:pt x="508" y="1518"/>
                </a:moveTo>
                <a:lnTo>
                  <a:pt x="254" y="1518"/>
                </a:lnTo>
                <a:moveTo>
                  <a:pt x="508" y="1402"/>
                </a:moveTo>
                <a:lnTo>
                  <a:pt x="254" y="1402"/>
                </a:lnTo>
                <a:moveTo>
                  <a:pt x="508" y="1292"/>
                </a:moveTo>
                <a:lnTo>
                  <a:pt x="254" y="1292"/>
                </a:lnTo>
                <a:moveTo>
                  <a:pt x="508" y="1062"/>
                </a:moveTo>
                <a:lnTo>
                  <a:pt x="254" y="1062"/>
                </a:lnTo>
                <a:moveTo>
                  <a:pt x="508" y="950"/>
                </a:moveTo>
                <a:lnTo>
                  <a:pt x="254" y="950"/>
                </a:lnTo>
                <a:moveTo>
                  <a:pt x="508" y="836"/>
                </a:moveTo>
                <a:lnTo>
                  <a:pt x="254" y="836"/>
                </a:lnTo>
                <a:moveTo>
                  <a:pt x="508" y="724"/>
                </a:moveTo>
                <a:lnTo>
                  <a:pt x="254" y="724"/>
                </a:lnTo>
              </a:path>
            </a:pathLst>
          </a:custGeom>
          <a:noFill/>
          <a:ln w="31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60601" y="3671616"/>
            <a:ext cx="3302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-31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260601" y="2857228"/>
            <a:ext cx="3302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-29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260601" y="2041253"/>
            <a:ext cx="3302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-27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260601" y="1226866"/>
            <a:ext cx="3302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-25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7418514" y="3138862"/>
            <a:ext cx="182563" cy="2389188"/>
          </a:xfrm>
          <a:custGeom>
            <a:avLst/>
            <a:gdLst>
              <a:gd name="T0" fmla="*/ 0 w 508"/>
              <a:gd name="T1" fmla="*/ 0 h 6617"/>
              <a:gd name="T2" fmla="*/ 508 w 508"/>
              <a:gd name="T3" fmla="*/ 6267 h 6617"/>
              <a:gd name="T4" fmla="*/ 508 w 508"/>
              <a:gd name="T5" fmla="*/ 5631 h 6617"/>
              <a:gd name="T6" fmla="*/ 508 w 508"/>
              <a:gd name="T7" fmla="*/ 4996 h 6617"/>
              <a:gd name="T8" fmla="*/ 508 w 508"/>
              <a:gd name="T9" fmla="*/ 4360 h 6617"/>
              <a:gd name="T10" fmla="*/ 508 w 508"/>
              <a:gd name="T11" fmla="*/ 3724 h 6617"/>
              <a:gd name="T12" fmla="*/ 508 w 508"/>
              <a:gd name="T13" fmla="*/ 3089 h 6617"/>
              <a:gd name="T14" fmla="*/ 508 w 508"/>
              <a:gd name="T15" fmla="*/ 2453 h 6617"/>
              <a:gd name="T16" fmla="*/ 508 w 508"/>
              <a:gd name="T17" fmla="*/ 1817 h 6617"/>
              <a:gd name="T18" fmla="*/ 508 w 508"/>
              <a:gd name="T19" fmla="*/ 1183 h 6617"/>
              <a:gd name="T20" fmla="*/ 508 w 508"/>
              <a:gd name="T21" fmla="*/ 546 h 6617"/>
              <a:gd name="T22" fmla="*/ 254 w 508"/>
              <a:gd name="T23" fmla="*/ 6141 h 6617"/>
              <a:gd name="T24" fmla="*/ 254 w 508"/>
              <a:gd name="T25" fmla="*/ 6013 h 6617"/>
              <a:gd name="T26" fmla="*/ 254 w 508"/>
              <a:gd name="T27" fmla="*/ 5885 h 6617"/>
              <a:gd name="T28" fmla="*/ 254 w 508"/>
              <a:gd name="T29" fmla="*/ 5759 h 6617"/>
              <a:gd name="T30" fmla="*/ 254 w 508"/>
              <a:gd name="T31" fmla="*/ 5505 h 6617"/>
              <a:gd name="T32" fmla="*/ 254 w 508"/>
              <a:gd name="T33" fmla="*/ 5377 h 6617"/>
              <a:gd name="T34" fmla="*/ 254 w 508"/>
              <a:gd name="T35" fmla="*/ 5250 h 6617"/>
              <a:gd name="T36" fmla="*/ 254 w 508"/>
              <a:gd name="T37" fmla="*/ 5122 h 6617"/>
              <a:gd name="T38" fmla="*/ 254 w 508"/>
              <a:gd name="T39" fmla="*/ 4868 h 6617"/>
              <a:gd name="T40" fmla="*/ 254 w 508"/>
              <a:gd name="T41" fmla="*/ 4742 h 6617"/>
              <a:gd name="T42" fmla="*/ 254 w 508"/>
              <a:gd name="T43" fmla="*/ 4614 h 6617"/>
              <a:gd name="T44" fmla="*/ 254 w 508"/>
              <a:gd name="T45" fmla="*/ 4488 h 6617"/>
              <a:gd name="T46" fmla="*/ 254 w 508"/>
              <a:gd name="T47" fmla="*/ 4234 h 6617"/>
              <a:gd name="T48" fmla="*/ 254 w 508"/>
              <a:gd name="T49" fmla="*/ 4106 h 6617"/>
              <a:gd name="T50" fmla="*/ 254 w 508"/>
              <a:gd name="T51" fmla="*/ 3978 h 6617"/>
              <a:gd name="T52" fmla="*/ 254 w 508"/>
              <a:gd name="T53" fmla="*/ 3852 h 6617"/>
              <a:gd name="T54" fmla="*/ 254 w 508"/>
              <a:gd name="T55" fmla="*/ 3598 h 6617"/>
              <a:gd name="T56" fmla="*/ 254 w 508"/>
              <a:gd name="T57" fmla="*/ 3470 h 6617"/>
              <a:gd name="T58" fmla="*/ 254 w 508"/>
              <a:gd name="T59" fmla="*/ 3344 h 6617"/>
              <a:gd name="T60" fmla="*/ 254 w 508"/>
              <a:gd name="T61" fmla="*/ 3216 h 6617"/>
              <a:gd name="T62" fmla="*/ 254 w 508"/>
              <a:gd name="T63" fmla="*/ 2962 h 6617"/>
              <a:gd name="T64" fmla="*/ 254 w 508"/>
              <a:gd name="T65" fmla="*/ 2835 h 6617"/>
              <a:gd name="T66" fmla="*/ 254 w 508"/>
              <a:gd name="T67" fmla="*/ 2707 h 6617"/>
              <a:gd name="T68" fmla="*/ 254 w 508"/>
              <a:gd name="T69" fmla="*/ 2581 h 6617"/>
              <a:gd name="T70" fmla="*/ 254 w 508"/>
              <a:gd name="T71" fmla="*/ 2325 h 6617"/>
              <a:gd name="T72" fmla="*/ 254 w 508"/>
              <a:gd name="T73" fmla="*/ 2199 h 6617"/>
              <a:gd name="T74" fmla="*/ 254 w 508"/>
              <a:gd name="T75" fmla="*/ 2071 h 6617"/>
              <a:gd name="T76" fmla="*/ 254 w 508"/>
              <a:gd name="T77" fmla="*/ 1945 h 6617"/>
              <a:gd name="T78" fmla="*/ 254 w 508"/>
              <a:gd name="T79" fmla="*/ 1691 h 6617"/>
              <a:gd name="T80" fmla="*/ 254 w 508"/>
              <a:gd name="T81" fmla="*/ 1563 h 6617"/>
              <a:gd name="T82" fmla="*/ 254 w 508"/>
              <a:gd name="T83" fmla="*/ 1437 h 6617"/>
              <a:gd name="T84" fmla="*/ 254 w 508"/>
              <a:gd name="T85" fmla="*/ 1309 h 6617"/>
              <a:gd name="T86" fmla="*/ 254 w 508"/>
              <a:gd name="T87" fmla="*/ 1055 h 6617"/>
              <a:gd name="T88" fmla="*/ 254 w 508"/>
              <a:gd name="T89" fmla="*/ 929 h 6617"/>
              <a:gd name="T90" fmla="*/ 254 w 508"/>
              <a:gd name="T91" fmla="*/ 801 h 6617"/>
              <a:gd name="T92" fmla="*/ 254 w 508"/>
              <a:gd name="T93" fmla="*/ 674 h 6617"/>
              <a:gd name="T94" fmla="*/ 254 w 508"/>
              <a:gd name="T95" fmla="*/ 419 h 6617"/>
              <a:gd name="T96" fmla="*/ 254 w 508"/>
              <a:gd name="T97" fmla="*/ 292 h 6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08" h="6617">
                <a:moveTo>
                  <a:pt x="0" y="6617"/>
                </a:moveTo>
                <a:lnTo>
                  <a:pt x="0" y="0"/>
                </a:lnTo>
                <a:moveTo>
                  <a:pt x="0" y="6267"/>
                </a:moveTo>
                <a:lnTo>
                  <a:pt x="508" y="6267"/>
                </a:lnTo>
                <a:moveTo>
                  <a:pt x="0" y="5631"/>
                </a:moveTo>
                <a:lnTo>
                  <a:pt x="508" y="5631"/>
                </a:lnTo>
                <a:moveTo>
                  <a:pt x="0" y="4996"/>
                </a:moveTo>
                <a:lnTo>
                  <a:pt x="508" y="4996"/>
                </a:lnTo>
                <a:moveTo>
                  <a:pt x="0" y="4360"/>
                </a:moveTo>
                <a:lnTo>
                  <a:pt x="508" y="4360"/>
                </a:lnTo>
                <a:moveTo>
                  <a:pt x="0" y="3724"/>
                </a:moveTo>
                <a:lnTo>
                  <a:pt x="508" y="3724"/>
                </a:lnTo>
                <a:moveTo>
                  <a:pt x="0" y="3089"/>
                </a:moveTo>
                <a:lnTo>
                  <a:pt x="508" y="3089"/>
                </a:lnTo>
                <a:moveTo>
                  <a:pt x="0" y="2453"/>
                </a:moveTo>
                <a:lnTo>
                  <a:pt x="508" y="2453"/>
                </a:lnTo>
                <a:moveTo>
                  <a:pt x="0" y="1817"/>
                </a:moveTo>
                <a:lnTo>
                  <a:pt x="508" y="1817"/>
                </a:lnTo>
                <a:moveTo>
                  <a:pt x="0" y="1183"/>
                </a:moveTo>
                <a:lnTo>
                  <a:pt x="508" y="1183"/>
                </a:lnTo>
                <a:moveTo>
                  <a:pt x="0" y="546"/>
                </a:moveTo>
                <a:lnTo>
                  <a:pt x="508" y="546"/>
                </a:lnTo>
                <a:moveTo>
                  <a:pt x="0" y="6141"/>
                </a:moveTo>
                <a:lnTo>
                  <a:pt x="254" y="6141"/>
                </a:lnTo>
                <a:moveTo>
                  <a:pt x="0" y="6013"/>
                </a:moveTo>
                <a:lnTo>
                  <a:pt x="254" y="6013"/>
                </a:lnTo>
                <a:moveTo>
                  <a:pt x="0" y="5885"/>
                </a:moveTo>
                <a:lnTo>
                  <a:pt x="254" y="5885"/>
                </a:lnTo>
                <a:moveTo>
                  <a:pt x="0" y="5759"/>
                </a:moveTo>
                <a:lnTo>
                  <a:pt x="254" y="5759"/>
                </a:lnTo>
                <a:moveTo>
                  <a:pt x="0" y="5505"/>
                </a:moveTo>
                <a:lnTo>
                  <a:pt x="254" y="5505"/>
                </a:lnTo>
                <a:moveTo>
                  <a:pt x="0" y="5377"/>
                </a:moveTo>
                <a:lnTo>
                  <a:pt x="254" y="5377"/>
                </a:lnTo>
                <a:moveTo>
                  <a:pt x="0" y="5250"/>
                </a:moveTo>
                <a:lnTo>
                  <a:pt x="254" y="5250"/>
                </a:lnTo>
                <a:moveTo>
                  <a:pt x="0" y="5122"/>
                </a:moveTo>
                <a:lnTo>
                  <a:pt x="254" y="5122"/>
                </a:lnTo>
                <a:moveTo>
                  <a:pt x="0" y="4868"/>
                </a:moveTo>
                <a:lnTo>
                  <a:pt x="254" y="4868"/>
                </a:lnTo>
                <a:moveTo>
                  <a:pt x="0" y="4742"/>
                </a:moveTo>
                <a:lnTo>
                  <a:pt x="254" y="4742"/>
                </a:lnTo>
                <a:moveTo>
                  <a:pt x="0" y="4614"/>
                </a:moveTo>
                <a:lnTo>
                  <a:pt x="254" y="4614"/>
                </a:lnTo>
                <a:moveTo>
                  <a:pt x="0" y="4488"/>
                </a:moveTo>
                <a:lnTo>
                  <a:pt x="254" y="4488"/>
                </a:lnTo>
                <a:moveTo>
                  <a:pt x="0" y="4234"/>
                </a:moveTo>
                <a:lnTo>
                  <a:pt x="254" y="4234"/>
                </a:lnTo>
                <a:moveTo>
                  <a:pt x="0" y="4106"/>
                </a:moveTo>
                <a:lnTo>
                  <a:pt x="254" y="4106"/>
                </a:lnTo>
                <a:moveTo>
                  <a:pt x="0" y="3978"/>
                </a:moveTo>
                <a:lnTo>
                  <a:pt x="254" y="3978"/>
                </a:lnTo>
                <a:moveTo>
                  <a:pt x="0" y="3852"/>
                </a:moveTo>
                <a:lnTo>
                  <a:pt x="254" y="3852"/>
                </a:lnTo>
                <a:moveTo>
                  <a:pt x="0" y="3598"/>
                </a:moveTo>
                <a:lnTo>
                  <a:pt x="254" y="3598"/>
                </a:lnTo>
                <a:moveTo>
                  <a:pt x="0" y="3470"/>
                </a:moveTo>
                <a:lnTo>
                  <a:pt x="254" y="3470"/>
                </a:lnTo>
                <a:moveTo>
                  <a:pt x="0" y="3344"/>
                </a:moveTo>
                <a:lnTo>
                  <a:pt x="254" y="3344"/>
                </a:lnTo>
                <a:moveTo>
                  <a:pt x="0" y="3216"/>
                </a:moveTo>
                <a:lnTo>
                  <a:pt x="254" y="3216"/>
                </a:lnTo>
                <a:moveTo>
                  <a:pt x="0" y="2962"/>
                </a:moveTo>
                <a:lnTo>
                  <a:pt x="254" y="2962"/>
                </a:lnTo>
                <a:moveTo>
                  <a:pt x="0" y="2835"/>
                </a:moveTo>
                <a:lnTo>
                  <a:pt x="254" y="2835"/>
                </a:lnTo>
                <a:moveTo>
                  <a:pt x="0" y="2707"/>
                </a:moveTo>
                <a:lnTo>
                  <a:pt x="254" y="2707"/>
                </a:lnTo>
                <a:moveTo>
                  <a:pt x="0" y="2581"/>
                </a:moveTo>
                <a:lnTo>
                  <a:pt x="254" y="2581"/>
                </a:lnTo>
                <a:moveTo>
                  <a:pt x="0" y="2325"/>
                </a:moveTo>
                <a:lnTo>
                  <a:pt x="254" y="2325"/>
                </a:lnTo>
                <a:moveTo>
                  <a:pt x="0" y="2199"/>
                </a:moveTo>
                <a:lnTo>
                  <a:pt x="254" y="2199"/>
                </a:lnTo>
                <a:moveTo>
                  <a:pt x="0" y="2071"/>
                </a:moveTo>
                <a:lnTo>
                  <a:pt x="254" y="2071"/>
                </a:lnTo>
                <a:moveTo>
                  <a:pt x="0" y="1945"/>
                </a:moveTo>
                <a:lnTo>
                  <a:pt x="254" y="1945"/>
                </a:lnTo>
                <a:moveTo>
                  <a:pt x="0" y="1691"/>
                </a:moveTo>
                <a:lnTo>
                  <a:pt x="254" y="1691"/>
                </a:lnTo>
                <a:moveTo>
                  <a:pt x="0" y="1563"/>
                </a:moveTo>
                <a:lnTo>
                  <a:pt x="254" y="1563"/>
                </a:lnTo>
                <a:moveTo>
                  <a:pt x="0" y="1437"/>
                </a:moveTo>
                <a:lnTo>
                  <a:pt x="254" y="1437"/>
                </a:lnTo>
                <a:moveTo>
                  <a:pt x="0" y="1309"/>
                </a:moveTo>
                <a:lnTo>
                  <a:pt x="254" y="1309"/>
                </a:lnTo>
                <a:moveTo>
                  <a:pt x="0" y="1055"/>
                </a:moveTo>
                <a:lnTo>
                  <a:pt x="254" y="1055"/>
                </a:lnTo>
                <a:moveTo>
                  <a:pt x="0" y="929"/>
                </a:moveTo>
                <a:lnTo>
                  <a:pt x="254" y="929"/>
                </a:lnTo>
                <a:moveTo>
                  <a:pt x="0" y="801"/>
                </a:moveTo>
                <a:lnTo>
                  <a:pt x="254" y="801"/>
                </a:lnTo>
                <a:moveTo>
                  <a:pt x="0" y="674"/>
                </a:moveTo>
                <a:lnTo>
                  <a:pt x="254" y="674"/>
                </a:lnTo>
                <a:moveTo>
                  <a:pt x="0" y="419"/>
                </a:moveTo>
                <a:lnTo>
                  <a:pt x="254" y="419"/>
                </a:lnTo>
                <a:moveTo>
                  <a:pt x="0" y="292"/>
                </a:moveTo>
                <a:lnTo>
                  <a:pt x="254" y="292"/>
                </a:lnTo>
              </a:path>
            </a:pathLst>
          </a:custGeom>
          <a:noFill/>
          <a:ln w="31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7688389" y="5299449"/>
            <a:ext cx="2667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7688389" y="4842249"/>
            <a:ext cx="2667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7688389" y="4383462"/>
            <a:ext cx="2667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7688389" y="3924674"/>
            <a:ext cx="2667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688389" y="3465887"/>
            <a:ext cx="2667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6"/>
          <p:cNvSpPr>
            <a:spLocks noEditPoints="1"/>
          </p:cNvSpPr>
          <p:nvPr/>
        </p:nvSpPr>
        <p:spPr bwMode="auto">
          <a:xfrm>
            <a:off x="1879726" y="3224587"/>
            <a:ext cx="5464175" cy="2470150"/>
          </a:xfrm>
          <a:custGeom>
            <a:avLst/>
            <a:gdLst>
              <a:gd name="T0" fmla="*/ 15137 w 15137"/>
              <a:gd name="T1" fmla="*/ 2287 h 6842"/>
              <a:gd name="T2" fmla="*/ 15037 w 15137"/>
              <a:gd name="T3" fmla="*/ 5182 h 6842"/>
              <a:gd name="T4" fmla="*/ 15105 w 15137"/>
              <a:gd name="T5" fmla="*/ 6677 h 6842"/>
              <a:gd name="T6" fmla="*/ 13162 w 15137"/>
              <a:gd name="T7" fmla="*/ 2666 h 6842"/>
              <a:gd name="T8" fmla="*/ 12767 w 15137"/>
              <a:gd name="T9" fmla="*/ 4003 h 6842"/>
              <a:gd name="T10" fmla="*/ 12240 w 15137"/>
              <a:gd name="T11" fmla="*/ 2582 h 6842"/>
              <a:gd name="T12" fmla="*/ 11447 w 15137"/>
              <a:gd name="T13" fmla="*/ 2476 h 6842"/>
              <a:gd name="T14" fmla="*/ 11020 w 15137"/>
              <a:gd name="T15" fmla="*/ 2180 h 6842"/>
              <a:gd name="T16" fmla="*/ 10359 w 15137"/>
              <a:gd name="T17" fmla="*/ 1979 h 6842"/>
              <a:gd name="T18" fmla="*/ 9986 w 15137"/>
              <a:gd name="T19" fmla="*/ 1889 h 6842"/>
              <a:gd name="T20" fmla="*/ 9334 w 15137"/>
              <a:gd name="T21" fmla="*/ 1211 h 6842"/>
              <a:gd name="T22" fmla="*/ 8775 w 15137"/>
              <a:gd name="T23" fmla="*/ 1274 h 6842"/>
              <a:gd name="T24" fmla="*/ 8265 w 15137"/>
              <a:gd name="T25" fmla="*/ 1500 h 6842"/>
              <a:gd name="T26" fmla="*/ 6896 w 15137"/>
              <a:gd name="T27" fmla="*/ 778 h 6842"/>
              <a:gd name="T28" fmla="*/ 6540 w 15137"/>
              <a:gd name="T29" fmla="*/ 2005 h 6842"/>
              <a:gd name="T30" fmla="*/ 6006 w 15137"/>
              <a:gd name="T31" fmla="*/ 2848 h 6842"/>
              <a:gd name="T32" fmla="*/ 5636 w 15137"/>
              <a:gd name="T33" fmla="*/ 2806 h 6842"/>
              <a:gd name="T34" fmla="*/ 5575 w 15137"/>
              <a:gd name="T35" fmla="*/ 2051 h 6842"/>
              <a:gd name="T36" fmla="*/ 4898 w 15137"/>
              <a:gd name="T37" fmla="*/ 2999 h 6842"/>
              <a:gd name="T38" fmla="*/ 4488 w 15137"/>
              <a:gd name="T39" fmla="*/ 1910 h 6842"/>
              <a:gd name="T40" fmla="*/ 4351 w 15137"/>
              <a:gd name="T41" fmla="*/ 1588 h 6842"/>
              <a:gd name="T42" fmla="*/ 4090 w 15137"/>
              <a:gd name="T43" fmla="*/ 2648 h 6842"/>
              <a:gd name="T44" fmla="*/ 3696 w 15137"/>
              <a:gd name="T45" fmla="*/ 3062 h 6842"/>
              <a:gd name="T46" fmla="*/ 3275 w 15137"/>
              <a:gd name="T47" fmla="*/ 5633 h 6842"/>
              <a:gd name="T48" fmla="*/ 2755 w 15137"/>
              <a:gd name="T49" fmla="*/ 3356 h 6842"/>
              <a:gd name="T50" fmla="*/ 2310 w 15137"/>
              <a:gd name="T51" fmla="*/ 3174 h 6842"/>
              <a:gd name="T52" fmla="*/ 1863 w 15137"/>
              <a:gd name="T53" fmla="*/ 4203 h 6842"/>
              <a:gd name="T54" fmla="*/ 1214 w 15137"/>
              <a:gd name="T55" fmla="*/ 3218 h 6842"/>
              <a:gd name="T56" fmla="*/ 19 w 15137"/>
              <a:gd name="T57" fmla="*/ 1917 h 6842"/>
              <a:gd name="T58" fmla="*/ 0 w 15137"/>
              <a:gd name="T59" fmla="*/ 5212 h 6842"/>
              <a:gd name="T60" fmla="*/ 31 w 15137"/>
              <a:gd name="T61" fmla="*/ 6159 h 6842"/>
              <a:gd name="T62" fmla="*/ 1845 w 15137"/>
              <a:gd name="T63" fmla="*/ 6129 h 6842"/>
              <a:gd name="T64" fmla="*/ 1885 w 15137"/>
              <a:gd name="T65" fmla="*/ 6255 h 6842"/>
              <a:gd name="T66" fmla="*/ 2629 w 15137"/>
              <a:gd name="T67" fmla="*/ 6129 h 6842"/>
              <a:gd name="T68" fmla="*/ 3047 w 15137"/>
              <a:gd name="T69" fmla="*/ 3829 h 6842"/>
              <a:gd name="T70" fmla="*/ 3324 w 15137"/>
              <a:gd name="T71" fmla="*/ 6343 h 6842"/>
              <a:gd name="T72" fmla="*/ 3927 w 15137"/>
              <a:gd name="T73" fmla="*/ 5312 h 6842"/>
              <a:gd name="T74" fmla="*/ 4171 w 15137"/>
              <a:gd name="T75" fmla="*/ 4674 h 6842"/>
              <a:gd name="T76" fmla="*/ 4437 w 15137"/>
              <a:gd name="T77" fmla="*/ 4247 h 6842"/>
              <a:gd name="T78" fmla="*/ 4830 w 15137"/>
              <a:gd name="T79" fmla="*/ 4516 h 6842"/>
              <a:gd name="T80" fmla="*/ 5247 w 15137"/>
              <a:gd name="T81" fmla="*/ 3449 h 6842"/>
              <a:gd name="T82" fmla="*/ 5599 w 15137"/>
              <a:gd name="T83" fmla="*/ 4795 h 6842"/>
              <a:gd name="T84" fmla="*/ 5918 w 15137"/>
              <a:gd name="T85" fmla="*/ 4618 h 6842"/>
              <a:gd name="T86" fmla="*/ 6468 w 15137"/>
              <a:gd name="T87" fmla="*/ 3644 h 6842"/>
              <a:gd name="T88" fmla="*/ 6756 w 15137"/>
              <a:gd name="T89" fmla="*/ 3582 h 6842"/>
              <a:gd name="T90" fmla="*/ 7455 w 15137"/>
              <a:gd name="T91" fmla="*/ 2329 h 6842"/>
              <a:gd name="T92" fmla="*/ 8631 w 15137"/>
              <a:gd name="T93" fmla="*/ 2843 h 6842"/>
              <a:gd name="T94" fmla="*/ 9073 w 15137"/>
              <a:gd name="T95" fmla="*/ 1961 h 6842"/>
              <a:gd name="T96" fmla="*/ 9721 w 15137"/>
              <a:gd name="T97" fmla="*/ 2147 h 6842"/>
              <a:gd name="T98" fmla="*/ 10186 w 15137"/>
              <a:gd name="T99" fmla="*/ 3057 h 6842"/>
              <a:gd name="T100" fmla="*/ 10482 w 15137"/>
              <a:gd name="T101" fmla="*/ 4504 h 6842"/>
              <a:gd name="T102" fmla="*/ 11246 w 15137"/>
              <a:gd name="T103" fmla="*/ 4639 h 6842"/>
              <a:gd name="T104" fmla="*/ 11887 w 15137"/>
              <a:gd name="T105" fmla="*/ 4162 h 6842"/>
              <a:gd name="T106" fmla="*/ 12396 w 15137"/>
              <a:gd name="T107" fmla="*/ 4539 h 6842"/>
              <a:gd name="T108" fmla="*/ 13056 w 15137"/>
              <a:gd name="T109" fmla="*/ 3722 h 6842"/>
              <a:gd name="T110" fmla="*/ 13162 w 15137"/>
              <a:gd name="T111" fmla="*/ 2666 h 6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137" h="6842">
                <a:moveTo>
                  <a:pt x="15137" y="4827"/>
                </a:moveTo>
                <a:lnTo>
                  <a:pt x="15137" y="2287"/>
                </a:lnTo>
                <a:lnTo>
                  <a:pt x="15105" y="5922"/>
                </a:lnTo>
                <a:lnTo>
                  <a:pt x="15037" y="5182"/>
                </a:lnTo>
                <a:lnTo>
                  <a:pt x="15037" y="6064"/>
                </a:lnTo>
                <a:lnTo>
                  <a:pt x="15105" y="6677"/>
                </a:lnTo>
                <a:lnTo>
                  <a:pt x="15137" y="4827"/>
                </a:lnTo>
                <a:close/>
                <a:moveTo>
                  <a:pt x="13162" y="2666"/>
                </a:moveTo>
                <a:lnTo>
                  <a:pt x="13056" y="2459"/>
                </a:lnTo>
                <a:lnTo>
                  <a:pt x="12767" y="4003"/>
                </a:lnTo>
                <a:lnTo>
                  <a:pt x="12396" y="2706"/>
                </a:lnTo>
                <a:lnTo>
                  <a:pt x="12240" y="2582"/>
                </a:lnTo>
                <a:lnTo>
                  <a:pt x="11887" y="2851"/>
                </a:lnTo>
                <a:lnTo>
                  <a:pt x="11447" y="2476"/>
                </a:lnTo>
                <a:lnTo>
                  <a:pt x="11246" y="3288"/>
                </a:lnTo>
                <a:lnTo>
                  <a:pt x="11020" y="2180"/>
                </a:lnTo>
                <a:lnTo>
                  <a:pt x="10482" y="3309"/>
                </a:lnTo>
                <a:lnTo>
                  <a:pt x="10359" y="1979"/>
                </a:lnTo>
                <a:lnTo>
                  <a:pt x="10186" y="1588"/>
                </a:lnTo>
                <a:lnTo>
                  <a:pt x="9986" y="1889"/>
                </a:lnTo>
                <a:lnTo>
                  <a:pt x="9721" y="801"/>
                </a:lnTo>
                <a:lnTo>
                  <a:pt x="9334" y="1211"/>
                </a:lnTo>
                <a:lnTo>
                  <a:pt x="9073" y="0"/>
                </a:lnTo>
                <a:lnTo>
                  <a:pt x="8775" y="1274"/>
                </a:lnTo>
                <a:lnTo>
                  <a:pt x="8631" y="1369"/>
                </a:lnTo>
                <a:lnTo>
                  <a:pt x="8265" y="1500"/>
                </a:lnTo>
                <a:lnTo>
                  <a:pt x="7455" y="428"/>
                </a:lnTo>
                <a:lnTo>
                  <a:pt x="6896" y="778"/>
                </a:lnTo>
                <a:lnTo>
                  <a:pt x="6756" y="1842"/>
                </a:lnTo>
                <a:lnTo>
                  <a:pt x="6540" y="2005"/>
                </a:lnTo>
                <a:lnTo>
                  <a:pt x="6468" y="1968"/>
                </a:lnTo>
                <a:lnTo>
                  <a:pt x="6006" y="2848"/>
                </a:lnTo>
                <a:lnTo>
                  <a:pt x="5918" y="3065"/>
                </a:lnTo>
                <a:lnTo>
                  <a:pt x="5636" y="2806"/>
                </a:lnTo>
                <a:lnTo>
                  <a:pt x="5599" y="3202"/>
                </a:lnTo>
                <a:lnTo>
                  <a:pt x="5575" y="2051"/>
                </a:lnTo>
                <a:lnTo>
                  <a:pt x="5247" y="1379"/>
                </a:lnTo>
                <a:lnTo>
                  <a:pt x="4898" y="2999"/>
                </a:lnTo>
                <a:lnTo>
                  <a:pt x="4830" y="2960"/>
                </a:lnTo>
                <a:lnTo>
                  <a:pt x="4488" y="1910"/>
                </a:lnTo>
                <a:lnTo>
                  <a:pt x="4437" y="2366"/>
                </a:lnTo>
                <a:lnTo>
                  <a:pt x="4351" y="1588"/>
                </a:lnTo>
                <a:lnTo>
                  <a:pt x="4171" y="2541"/>
                </a:lnTo>
                <a:lnTo>
                  <a:pt x="4090" y="2648"/>
                </a:lnTo>
                <a:lnTo>
                  <a:pt x="3927" y="4145"/>
                </a:lnTo>
                <a:lnTo>
                  <a:pt x="3696" y="3062"/>
                </a:lnTo>
                <a:lnTo>
                  <a:pt x="3324" y="5153"/>
                </a:lnTo>
                <a:lnTo>
                  <a:pt x="3275" y="5633"/>
                </a:lnTo>
                <a:lnTo>
                  <a:pt x="3047" y="1877"/>
                </a:lnTo>
                <a:lnTo>
                  <a:pt x="2755" y="3356"/>
                </a:lnTo>
                <a:lnTo>
                  <a:pt x="2629" y="4120"/>
                </a:lnTo>
                <a:lnTo>
                  <a:pt x="2310" y="3174"/>
                </a:lnTo>
                <a:lnTo>
                  <a:pt x="1885" y="5319"/>
                </a:lnTo>
                <a:lnTo>
                  <a:pt x="1863" y="4203"/>
                </a:lnTo>
                <a:lnTo>
                  <a:pt x="1845" y="4155"/>
                </a:lnTo>
                <a:lnTo>
                  <a:pt x="1214" y="3218"/>
                </a:lnTo>
                <a:lnTo>
                  <a:pt x="31" y="4737"/>
                </a:lnTo>
                <a:lnTo>
                  <a:pt x="19" y="1917"/>
                </a:lnTo>
                <a:lnTo>
                  <a:pt x="0" y="1623"/>
                </a:lnTo>
                <a:lnTo>
                  <a:pt x="0" y="5212"/>
                </a:lnTo>
                <a:lnTo>
                  <a:pt x="19" y="4324"/>
                </a:lnTo>
                <a:lnTo>
                  <a:pt x="31" y="6159"/>
                </a:lnTo>
                <a:lnTo>
                  <a:pt x="1214" y="5843"/>
                </a:lnTo>
                <a:lnTo>
                  <a:pt x="1845" y="6129"/>
                </a:lnTo>
                <a:lnTo>
                  <a:pt x="1863" y="5689"/>
                </a:lnTo>
                <a:lnTo>
                  <a:pt x="1885" y="6255"/>
                </a:lnTo>
                <a:lnTo>
                  <a:pt x="2310" y="5147"/>
                </a:lnTo>
                <a:lnTo>
                  <a:pt x="2629" y="6129"/>
                </a:lnTo>
                <a:lnTo>
                  <a:pt x="2755" y="5314"/>
                </a:lnTo>
                <a:lnTo>
                  <a:pt x="3047" y="3829"/>
                </a:lnTo>
                <a:lnTo>
                  <a:pt x="3275" y="6842"/>
                </a:lnTo>
                <a:lnTo>
                  <a:pt x="3324" y="6343"/>
                </a:lnTo>
                <a:lnTo>
                  <a:pt x="3696" y="5139"/>
                </a:lnTo>
                <a:lnTo>
                  <a:pt x="3927" y="5312"/>
                </a:lnTo>
                <a:lnTo>
                  <a:pt x="4090" y="4420"/>
                </a:lnTo>
                <a:lnTo>
                  <a:pt x="4171" y="4674"/>
                </a:lnTo>
                <a:lnTo>
                  <a:pt x="4351" y="3614"/>
                </a:lnTo>
                <a:lnTo>
                  <a:pt x="4437" y="4247"/>
                </a:lnTo>
                <a:lnTo>
                  <a:pt x="4488" y="3901"/>
                </a:lnTo>
                <a:lnTo>
                  <a:pt x="4830" y="4516"/>
                </a:lnTo>
                <a:lnTo>
                  <a:pt x="4898" y="4224"/>
                </a:lnTo>
                <a:lnTo>
                  <a:pt x="5247" y="3449"/>
                </a:lnTo>
                <a:lnTo>
                  <a:pt x="5575" y="3661"/>
                </a:lnTo>
                <a:lnTo>
                  <a:pt x="5599" y="4795"/>
                </a:lnTo>
                <a:lnTo>
                  <a:pt x="5636" y="4054"/>
                </a:lnTo>
                <a:lnTo>
                  <a:pt x="5918" y="4618"/>
                </a:lnTo>
                <a:lnTo>
                  <a:pt x="6006" y="4194"/>
                </a:lnTo>
                <a:lnTo>
                  <a:pt x="6468" y="3644"/>
                </a:lnTo>
                <a:lnTo>
                  <a:pt x="6540" y="3609"/>
                </a:lnTo>
                <a:lnTo>
                  <a:pt x="6756" y="3582"/>
                </a:lnTo>
                <a:lnTo>
                  <a:pt x="6896" y="2589"/>
                </a:lnTo>
                <a:lnTo>
                  <a:pt x="7455" y="2329"/>
                </a:lnTo>
                <a:lnTo>
                  <a:pt x="8265" y="2864"/>
                </a:lnTo>
                <a:lnTo>
                  <a:pt x="8631" y="2843"/>
                </a:lnTo>
                <a:lnTo>
                  <a:pt x="8775" y="2978"/>
                </a:lnTo>
                <a:lnTo>
                  <a:pt x="9073" y="1961"/>
                </a:lnTo>
                <a:lnTo>
                  <a:pt x="9334" y="2547"/>
                </a:lnTo>
                <a:lnTo>
                  <a:pt x="9721" y="2147"/>
                </a:lnTo>
                <a:lnTo>
                  <a:pt x="9986" y="3212"/>
                </a:lnTo>
                <a:lnTo>
                  <a:pt x="10186" y="3057"/>
                </a:lnTo>
                <a:lnTo>
                  <a:pt x="10359" y="3411"/>
                </a:lnTo>
                <a:lnTo>
                  <a:pt x="10482" y="4504"/>
                </a:lnTo>
                <a:lnTo>
                  <a:pt x="11020" y="3777"/>
                </a:lnTo>
                <a:lnTo>
                  <a:pt x="11246" y="4639"/>
                </a:lnTo>
                <a:lnTo>
                  <a:pt x="11447" y="3789"/>
                </a:lnTo>
                <a:lnTo>
                  <a:pt x="11887" y="4162"/>
                </a:lnTo>
                <a:lnTo>
                  <a:pt x="12240" y="4005"/>
                </a:lnTo>
                <a:lnTo>
                  <a:pt x="12396" y="4539"/>
                </a:lnTo>
                <a:lnTo>
                  <a:pt x="12767" y="5093"/>
                </a:lnTo>
                <a:lnTo>
                  <a:pt x="13056" y="3722"/>
                </a:lnTo>
                <a:lnTo>
                  <a:pt x="13162" y="3903"/>
                </a:lnTo>
                <a:lnTo>
                  <a:pt x="13162" y="2666"/>
                </a:lnTo>
                <a:close/>
              </a:path>
            </a:pathLst>
          </a:custGeom>
          <a:solidFill>
            <a:srgbClr val="AEDB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7"/>
          <p:cNvSpPr>
            <a:spLocks noEditPoints="1"/>
          </p:cNvSpPr>
          <p:nvPr/>
        </p:nvSpPr>
        <p:spPr bwMode="auto">
          <a:xfrm>
            <a:off x="1879726" y="3611937"/>
            <a:ext cx="5464175" cy="1917700"/>
          </a:xfrm>
          <a:custGeom>
            <a:avLst/>
            <a:gdLst>
              <a:gd name="T0" fmla="*/ 15137 w 15137"/>
              <a:gd name="T1" fmla="*/ 2697 h 5314"/>
              <a:gd name="T2" fmla="*/ 15105 w 15137"/>
              <a:gd name="T3" fmla="*/ 5280 h 5314"/>
              <a:gd name="T4" fmla="*/ 15037 w 15137"/>
              <a:gd name="T5" fmla="*/ 4592 h 5314"/>
              <a:gd name="T6" fmla="*/ 13162 w 15137"/>
              <a:gd name="T7" fmla="*/ 2254 h 5314"/>
              <a:gd name="T8" fmla="*/ 13056 w 15137"/>
              <a:gd name="T9" fmla="*/ 2063 h 5314"/>
              <a:gd name="T10" fmla="*/ 12767 w 15137"/>
              <a:gd name="T11" fmla="*/ 3517 h 5314"/>
              <a:gd name="T12" fmla="*/ 12396 w 15137"/>
              <a:gd name="T13" fmla="*/ 2651 h 5314"/>
              <a:gd name="T14" fmla="*/ 12240 w 15137"/>
              <a:gd name="T15" fmla="*/ 2276 h 5314"/>
              <a:gd name="T16" fmla="*/ 11887 w 15137"/>
              <a:gd name="T17" fmla="*/ 2485 h 5314"/>
              <a:gd name="T18" fmla="*/ 11447 w 15137"/>
              <a:gd name="T19" fmla="*/ 2105 h 5314"/>
              <a:gd name="T20" fmla="*/ 11246 w 15137"/>
              <a:gd name="T21" fmla="*/ 2948 h 5314"/>
              <a:gd name="T22" fmla="*/ 11020 w 15137"/>
              <a:gd name="T23" fmla="*/ 1973 h 5314"/>
              <a:gd name="T24" fmla="*/ 10482 w 15137"/>
              <a:gd name="T25" fmla="*/ 2876 h 5314"/>
              <a:gd name="T26" fmla="*/ 10359 w 15137"/>
              <a:gd name="T27" fmla="*/ 1674 h 5314"/>
              <a:gd name="T28" fmla="*/ 10186 w 15137"/>
              <a:gd name="T29" fmla="*/ 1302 h 5314"/>
              <a:gd name="T30" fmla="*/ 9986 w 15137"/>
              <a:gd name="T31" fmla="*/ 1523 h 5314"/>
              <a:gd name="T32" fmla="*/ 9721 w 15137"/>
              <a:gd name="T33" fmla="*/ 443 h 5314"/>
              <a:gd name="T34" fmla="*/ 9334 w 15137"/>
              <a:gd name="T35" fmla="*/ 846 h 5314"/>
              <a:gd name="T36" fmla="*/ 9073 w 15137"/>
              <a:gd name="T37" fmla="*/ 0 h 5314"/>
              <a:gd name="T38" fmla="*/ 8775 w 15137"/>
              <a:gd name="T39" fmla="*/ 1123 h 5314"/>
              <a:gd name="T40" fmla="*/ 8631 w 15137"/>
              <a:gd name="T41" fmla="*/ 1086 h 5314"/>
              <a:gd name="T42" fmla="*/ 8265 w 15137"/>
              <a:gd name="T43" fmla="*/ 1155 h 5314"/>
              <a:gd name="T44" fmla="*/ 7455 w 15137"/>
              <a:gd name="T45" fmla="*/ 394 h 5314"/>
              <a:gd name="T46" fmla="*/ 6896 w 15137"/>
              <a:gd name="T47" fmla="*/ 689 h 5314"/>
              <a:gd name="T48" fmla="*/ 6756 w 15137"/>
              <a:gd name="T49" fmla="*/ 1719 h 5314"/>
              <a:gd name="T50" fmla="*/ 6540 w 15137"/>
              <a:gd name="T51" fmla="*/ 1800 h 5314"/>
              <a:gd name="T52" fmla="*/ 6468 w 15137"/>
              <a:gd name="T53" fmla="*/ 1809 h 5314"/>
              <a:gd name="T54" fmla="*/ 6006 w 15137"/>
              <a:gd name="T55" fmla="*/ 2499 h 5314"/>
              <a:gd name="T56" fmla="*/ 5918 w 15137"/>
              <a:gd name="T57" fmla="*/ 2843 h 5314"/>
              <a:gd name="T58" fmla="*/ 5636 w 15137"/>
              <a:gd name="T59" fmla="*/ 2401 h 5314"/>
              <a:gd name="T60" fmla="*/ 5599 w 15137"/>
              <a:gd name="T61" fmla="*/ 3007 h 5314"/>
              <a:gd name="T62" fmla="*/ 5575 w 15137"/>
              <a:gd name="T63" fmla="*/ 1851 h 5314"/>
              <a:gd name="T64" fmla="*/ 5247 w 15137"/>
              <a:gd name="T65" fmla="*/ 1454 h 5314"/>
              <a:gd name="T66" fmla="*/ 4898 w 15137"/>
              <a:gd name="T67" fmla="*/ 2581 h 5314"/>
              <a:gd name="T68" fmla="*/ 4830 w 15137"/>
              <a:gd name="T69" fmla="*/ 2739 h 5314"/>
              <a:gd name="T70" fmla="*/ 4488 w 15137"/>
              <a:gd name="T71" fmla="*/ 1943 h 5314"/>
              <a:gd name="T72" fmla="*/ 4437 w 15137"/>
              <a:gd name="T73" fmla="*/ 2334 h 5314"/>
              <a:gd name="T74" fmla="*/ 4351 w 15137"/>
              <a:gd name="T75" fmla="*/ 1635 h 5314"/>
              <a:gd name="T76" fmla="*/ 4171 w 15137"/>
              <a:gd name="T77" fmla="*/ 2680 h 5314"/>
              <a:gd name="T78" fmla="*/ 4090 w 15137"/>
              <a:gd name="T79" fmla="*/ 2553 h 5314"/>
              <a:gd name="T80" fmla="*/ 3927 w 15137"/>
              <a:gd name="T81" fmla="*/ 3707 h 5314"/>
              <a:gd name="T82" fmla="*/ 3696 w 15137"/>
              <a:gd name="T83" fmla="*/ 3181 h 5314"/>
              <a:gd name="T84" fmla="*/ 3324 w 15137"/>
              <a:gd name="T85" fmla="*/ 4762 h 5314"/>
              <a:gd name="T86" fmla="*/ 3275 w 15137"/>
              <a:gd name="T87" fmla="*/ 5314 h 5314"/>
              <a:gd name="T88" fmla="*/ 3047 w 15137"/>
              <a:gd name="T89" fmla="*/ 1884 h 5314"/>
              <a:gd name="T90" fmla="*/ 2755 w 15137"/>
              <a:gd name="T91" fmla="*/ 3405 h 5314"/>
              <a:gd name="T92" fmla="*/ 2629 w 15137"/>
              <a:gd name="T93" fmla="*/ 4262 h 5314"/>
              <a:gd name="T94" fmla="*/ 2310 w 15137"/>
              <a:gd name="T95" fmla="*/ 3225 h 5314"/>
              <a:gd name="T96" fmla="*/ 1885 w 15137"/>
              <a:gd name="T97" fmla="*/ 4767 h 5314"/>
              <a:gd name="T98" fmla="*/ 1863 w 15137"/>
              <a:gd name="T99" fmla="*/ 3966 h 5314"/>
              <a:gd name="T100" fmla="*/ 1845 w 15137"/>
              <a:gd name="T101" fmla="*/ 4274 h 5314"/>
              <a:gd name="T102" fmla="*/ 1214 w 15137"/>
              <a:gd name="T103" fmla="*/ 3777 h 5314"/>
              <a:gd name="T104" fmla="*/ 31 w 15137"/>
              <a:gd name="T105" fmla="*/ 4485 h 5314"/>
              <a:gd name="T106" fmla="*/ 19 w 15137"/>
              <a:gd name="T107" fmla="*/ 2220 h 5314"/>
              <a:gd name="T108" fmla="*/ 0 w 15137"/>
              <a:gd name="T109" fmla="*/ 2864 h 5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137" h="5314">
                <a:moveTo>
                  <a:pt x="15137" y="2697"/>
                </a:moveTo>
                <a:lnTo>
                  <a:pt x="15105" y="5280"/>
                </a:lnTo>
                <a:lnTo>
                  <a:pt x="15037" y="4592"/>
                </a:lnTo>
                <a:moveTo>
                  <a:pt x="13162" y="2254"/>
                </a:moveTo>
                <a:lnTo>
                  <a:pt x="13056" y="2063"/>
                </a:lnTo>
                <a:lnTo>
                  <a:pt x="12767" y="3517"/>
                </a:lnTo>
                <a:lnTo>
                  <a:pt x="12396" y="2651"/>
                </a:lnTo>
                <a:lnTo>
                  <a:pt x="12240" y="2276"/>
                </a:lnTo>
                <a:lnTo>
                  <a:pt x="11887" y="2485"/>
                </a:lnTo>
                <a:lnTo>
                  <a:pt x="11447" y="2105"/>
                </a:lnTo>
                <a:lnTo>
                  <a:pt x="11246" y="2948"/>
                </a:lnTo>
                <a:lnTo>
                  <a:pt x="11020" y="1973"/>
                </a:lnTo>
                <a:lnTo>
                  <a:pt x="10482" y="2876"/>
                </a:lnTo>
                <a:lnTo>
                  <a:pt x="10359" y="1674"/>
                </a:lnTo>
                <a:lnTo>
                  <a:pt x="10186" y="1302"/>
                </a:lnTo>
                <a:lnTo>
                  <a:pt x="9986" y="1523"/>
                </a:lnTo>
                <a:lnTo>
                  <a:pt x="9721" y="443"/>
                </a:lnTo>
                <a:lnTo>
                  <a:pt x="9334" y="846"/>
                </a:lnTo>
                <a:lnTo>
                  <a:pt x="9073" y="0"/>
                </a:lnTo>
                <a:lnTo>
                  <a:pt x="8775" y="1123"/>
                </a:lnTo>
                <a:lnTo>
                  <a:pt x="8631" y="1086"/>
                </a:lnTo>
                <a:lnTo>
                  <a:pt x="8265" y="1155"/>
                </a:lnTo>
                <a:lnTo>
                  <a:pt x="7455" y="394"/>
                </a:lnTo>
                <a:lnTo>
                  <a:pt x="6896" y="689"/>
                </a:lnTo>
                <a:lnTo>
                  <a:pt x="6756" y="1719"/>
                </a:lnTo>
                <a:lnTo>
                  <a:pt x="6540" y="1800"/>
                </a:lnTo>
                <a:lnTo>
                  <a:pt x="6468" y="1809"/>
                </a:lnTo>
                <a:lnTo>
                  <a:pt x="6006" y="2499"/>
                </a:lnTo>
                <a:lnTo>
                  <a:pt x="5918" y="2843"/>
                </a:lnTo>
                <a:lnTo>
                  <a:pt x="5636" y="2401"/>
                </a:lnTo>
                <a:lnTo>
                  <a:pt x="5599" y="3007"/>
                </a:lnTo>
                <a:lnTo>
                  <a:pt x="5575" y="1851"/>
                </a:lnTo>
                <a:lnTo>
                  <a:pt x="5247" y="1454"/>
                </a:lnTo>
                <a:lnTo>
                  <a:pt x="4898" y="2581"/>
                </a:lnTo>
                <a:lnTo>
                  <a:pt x="4830" y="2739"/>
                </a:lnTo>
                <a:lnTo>
                  <a:pt x="4488" y="1943"/>
                </a:lnTo>
                <a:lnTo>
                  <a:pt x="4437" y="2334"/>
                </a:lnTo>
                <a:lnTo>
                  <a:pt x="4351" y="1635"/>
                </a:lnTo>
                <a:lnTo>
                  <a:pt x="4171" y="2680"/>
                </a:lnTo>
                <a:lnTo>
                  <a:pt x="4090" y="2553"/>
                </a:lnTo>
                <a:lnTo>
                  <a:pt x="3927" y="3707"/>
                </a:lnTo>
                <a:lnTo>
                  <a:pt x="3696" y="3181"/>
                </a:lnTo>
                <a:lnTo>
                  <a:pt x="3324" y="4762"/>
                </a:lnTo>
                <a:lnTo>
                  <a:pt x="3275" y="5314"/>
                </a:lnTo>
                <a:lnTo>
                  <a:pt x="3047" y="1884"/>
                </a:lnTo>
                <a:lnTo>
                  <a:pt x="2755" y="3405"/>
                </a:lnTo>
                <a:lnTo>
                  <a:pt x="2629" y="4262"/>
                </a:lnTo>
                <a:lnTo>
                  <a:pt x="2310" y="3225"/>
                </a:lnTo>
                <a:lnTo>
                  <a:pt x="1885" y="4767"/>
                </a:lnTo>
                <a:lnTo>
                  <a:pt x="1863" y="3966"/>
                </a:lnTo>
                <a:lnTo>
                  <a:pt x="1845" y="4274"/>
                </a:lnTo>
                <a:lnTo>
                  <a:pt x="1214" y="3777"/>
                </a:lnTo>
                <a:lnTo>
                  <a:pt x="31" y="4485"/>
                </a:lnTo>
                <a:lnTo>
                  <a:pt x="19" y="2220"/>
                </a:lnTo>
                <a:lnTo>
                  <a:pt x="0" y="2864"/>
                </a:lnTo>
              </a:path>
            </a:pathLst>
          </a:custGeom>
          <a:noFill/>
          <a:ln w="17463" cap="rnd">
            <a:solidFill>
              <a:srgbClr val="3B2A9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8"/>
          <p:cNvSpPr>
            <a:spLocks noEditPoints="1"/>
          </p:cNvSpPr>
          <p:nvPr/>
        </p:nvSpPr>
        <p:spPr bwMode="auto">
          <a:xfrm>
            <a:off x="1879726" y="1115741"/>
            <a:ext cx="5464175" cy="2786063"/>
          </a:xfrm>
          <a:custGeom>
            <a:avLst/>
            <a:gdLst>
              <a:gd name="T0" fmla="*/ 15105 w 15137"/>
              <a:gd name="T1" fmla="*/ 0 h 7717"/>
              <a:gd name="T2" fmla="*/ 13162 w 15137"/>
              <a:gd name="T3" fmla="*/ 4395 h 7717"/>
              <a:gd name="T4" fmla="*/ 13056 w 15137"/>
              <a:gd name="T5" fmla="*/ 4199 h 7717"/>
              <a:gd name="T6" fmla="*/ 12396 w 15137"/>
              <a:gd name="T7" fmla="*/ 1949 h 7717"/>
              <a:gd name="T8" fmla="*/ 11887 w 15137"/>
              <a:gd name="T9" fmla="*/ 2504 h 7717"/>
              <a:gd name="T10" fmla="*/ 11246 w 15137"/>
              <a:gd name="T11" fmla="*/ 4120 h 7717"/>
              <a:gd name="T12" fmla="*/ 10482 w 15137"/>
              <a:gd name="T13" fmla="*/ 2792 h 7717"/>
              <a:gd name="T14" fmla="*/ 10186 w 15137"/>
              <a:gd name="T15" fmla="*/ 2171 h 7717"/>
              <a:gd name="T16" fmla="*/ 9721 w 15137"/>
              <a:gd name="T17" fmla="*/ 2639 h 7717"/>
              <a:gd name="T18" fmla="*/ 8775 w 15137"/>
              <a:gd name="T19" fmla="*/ 2608 h 7717"/>
              <a:gd name="T20" fmla="*/ 8265 w 15137"/>
              <a:gd name="T21" fmla="*/ 4523 h 7717"/>
              <a:gd name="T22" fmla="*/ 7403 w 15137"/>
              <a:gd name="T23" fmla="*/ 5356 h 7717"/>
              <a:gd name="T24" fmla="*/ 6756 w 15137"/>
              <a:gd name="T25" fmla="*/ 4006 h 7717"/>
              <a:gd name="T26" fmla="*/ 6512 w 15137"/>
              <a:gd name="T27" fmla="*/ 4749 h 7717"/>
              <a:gd name="T28" fmla="*/ 6006 w 15137"/>
              <a:gd name="T29" fmla="*/ 5897 h 7717"/>
              <a:gd name="T30" fmla="*/ 5857 w 15137"/>
              <a:gd name="T31" fmla="*/ 5843 h 7717"/>
              <a:gd name="T32" fmla="*/ 5599 w 15137"/>
              <a:gd name="T33" fmla="*/ 5263 h 7717"/>
              <a:gd name="T34" fmla="*/ 5422 w 15137"/>
              <a:gd name="T35" fmla="*/ 6493 h 7717"/>
              <a:gd name="T36" fmla="*/ 5117 w 15137"/>
              <a:gd name="T37" fmla="*/ 5861 h 7717"/>
              <a:gd name="T38" fmla="*/ 4830 w 15137"/>
              <a:gd name="T39" fmla="*/ 7389 h 7717"/>
              <a:gd name="T40" fmla="*/ 4702 w 15137"/>
              <a:gd name="T41" fmla="*/ 6702 h 7717"/>
              <a:gd name="T42" fmla="*/ 4437 w 15137"/>
              <a:gd name="T43" fmla="*/ 6036 h 7717"/>
              <a:gd name="T44" fmla="*/ 4171 w 15137"/>
              <a:gd name="T45" fmla="*/ 6290 h 7717"/>
              <a:gd name="T46" fmla="*/ 3927 w 15137"/>
              <a:gd name="T47" fmla="*/ 6059 h 7717"/>
              <a:gd name="T48" fmla="*/ 3324 w 15137"/>
              <a:gd name="T49" fmla="*/ 5817 h 7717"/>
              <a:gd name="T50" fmla="*/ 3047 w 15137"/>
              <a:gd name="T51" fmla="*/ 7717 h 7717"/>
              <a:gd name="T52" fmla="*/ 2629 w 15137"/>
              <a:gd name="T53" fmla="*/ 5156 h 7717"/>
              <a:gd name="T54" fmla="*/ 1885 w 15137"/>
              <a:gd name="T55" fmla="*/ 4345 h 7717"/>
              <a:gd name="T56" fmla="*/ 1845 w 15137"/>
              <a:gd name="T57" fmla="*/ 4653 h 7717"/>
              <a:gd name="T58" fmla="*/ 1214 w 15137"/>
              <a:gd name="T59" fmla="*/ 5982 h 7717"/>
              <a:gd name="T60" fmla="*/ 527 w 15137"/>
              <a:gd name="T61" fmla="*/ 5838 h 7717"/>
              <a:gd name="T62" fmla="*/ 31 w 15137"/>
              <a:gd name="T63" fmla="*/ 5033 h 7717"/>
              <a:gd name="T64" fmla="*/ 0 w 15137"/>
              <a:gd name="T65" fmla="*/ 4783 h 7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137" h="7717">
                <a:moveTo>
                  <a:pt x="15137" y="932"/>
                </a:moveTo>
                <a:lnTo>
                  <a:pt x="15105" y="0"/>
                </a:lnTo>
                <a:lnTo>
                  <a:pt x="15037" y="1316"/>
                </a:lnTo>
                <a:moveTo>
                  <a:pt x="13162" y="4395"/>
                </a:moveTo>
                <a:lnTo>
                  <a:pt x="13139" y="3074"/>
                </a:lnTo>
                <a:lnTo>
                  <a:pt x="13056" y="4199"/>
                </a:lnTo>
                <a:lnTo>
                  <a:pt x="12767" y="3160"/>
                </a:lnTo>
                <a:lnTo>
                  <a:pt x="12396" y="1949"/>
                </a:lnTo>
                <a:lnTo>
                  <a:pt x="12240" y="2415"/>
                </a:lnTo>
                <a:lnTo>
                  <a:pt x="11887" y="2504"/>
                </a:lnTo>
                <a:lnTo>
                  <a:pt x="11447" y="1824"/>
                </a:lnTo>
                <a:lnTo>
                  <a:pt x="11246" y="4120"/>
                </a:lnTo>
                <a:lnTo>
                  <a:pt x="11020" y="1490"/>
                </a:lnTo>
                <a:lnTo>
                  <a:pt x="10482" y="2792"/>
                </a:lnTo>
                <a:lnTo>
                  <a:pt x="10359" y="2603"/>
                </a:lnTo>
                <a:lnTo>
                  <a:pt x="10186" y="2171"/>
                </a:lnTo>
                <a:lnTo>
                  <a:pt x="9986" y="2070"/>
                </a:lnTo>
                <a:lnTo>
                  <a:pt x="9721" y="2639"/>
                </a:lnTo>
                <a:lnTo>
                  <a:pt x="9073" y="852"/>
                </a:lnTo>
                <a:lnTo>
                  <a:pt x="8775" y="2608"/>
                </a:lnTo>
                <a:lnTo>
                  <a:pt x="8631" y="3849"/>
                </a:lnTo>
                <a:lnTo>
                  <a:pt x="8265" y="4523"/>
                </a:lnTo>
                <a:lnTo>
                  <a:pt x="7455" y="4001"/>
                </a:lnTo>
                <a:lnTo>
                  <a:pt x="7403" y="5356"/>
                </a:lnTo>
                <a:lnTo>
                  <a:pt x="6896" y="4446"/>
                </a:lnTo>
                <a:lnTo>
                  <a:pt x="6756" y="4006"/>
                </a:lnTo>
                <a:lnTo>
                  <a:pt x="6540" y="4555"/>
                </a:lnTo>
                <a:lnTo>
                  <a:pt x="6512" y="4749"/>
                </a:lnTo>
                <a:lnTo>
                  <a:pt x="6468" y="2888"/>
                </a:lnTo>
                <a:lnTo>
                  <a:pt x="6006" y="5897"/>
                </a:lnTo>
                <a:lnTo>
                  <a:pt x="5918" y="5636"/>
                </a:lnTo>
                <a:lnTo>
                  <a:pt x="5857" y="5843"/>
                </a:lnTo>
                <a:lnTo>
                  <a:pt x="5636" y="3999"/>
                </a:lnTo>
                <a:lnTo>
                  <a:pt x="5599" y="5263"/>
                </a:lnTo>
                <a:lnTo>
                  <a:pt x="5575" y="4045"/>
                </a:lnTo>
                <a:lnTo>
                  <a:pt x="5422" y="6493"/>
                </a:lnTo>
                <a:lnTo>
                  <a:pt x="5247" y="4622"/>
                </a:lnTo>
                <a:lnTo>
                  <a:pt x="5117" y="5861"/>
                </a:lnTo>
                <a:lnTo>
                  <a:pt x="4898" y="5172"/>
                </a:lnTo>
                <a:lnTo>
                  <a:pt x="4830" y="7389"/>
                </a:lnTo>
                <a:lnTo>
                  <a:pt x="4789" y="5545"/>
                </a:lnTo>
                <a:lnTo>
                  <a:pt x="4702" y="6702"/>
                </a:lnTo>
                <a:lnTo>
                  <a:pt x="4488" y="6579"/>
                </a:lnTo>
                <a:lnTo>
                  <a:pt x="4437" y="6036"/>
                </a:lnTo>
                <a:lnTo>
                  <a:pt x="4351" y="5125"/>
                </a:lnTo>
                <a:lnTo>
                  <a:pt x="4171" y="6290"/>
                </a:lnTo>
                <a:lnTo>
                  <a:pt x="4090" y="6949"/>
                </a:lnTo>
                <a:lnTo>
                  <a:pt x="3927" y="6059"/>
                </a:lnTo>
                <a:lnTo>
                  <a:pt x="3696" y="5967"/>
                </a:lnTo>
                <a:lnTo>
                  <a:pt x="3324" y="5817"/>
                </a:lnTo>
                <a:lnTo>
                  <a:pt x="3275" y="6656"/>
                </a:lnTo>
                <a:lnTo>
                  <a:pt x="3047" y="7717"/>
                </a:lnTo>
                <a:lnTo>
                  <a:pt x="2755" y="5505"/>
                </a:lnTo>
                <a:lnTo>
                  <a:pt x="2629" y="5156"/>
                </a:lnTo>
                <a:lnTo>
                  <a:pt x="2310" y="5766"/>
                </a:lnTo>
                <a:lnTo>
                  <a:pt x="1885" y="4345"/>
                </a:lnTo>
                <a:lnTo>
                  <a:pt x="1863" y="4662"/>
                </a:lnTo>
                <a:lnTo>
                  <a:pt x="1845" y="4653"/>
                </a:lnTo>
                <a:lnTo>
                  <a:pt x="1486" y="5347"/>
                </a:lnTo>
                <a:lnTo>
                  <a:pt x="1214" y="5982"/>
                </a:lnTo>
                <a:lnTo>
                  <a:pt x="855" y="6195"/>
                </a:lnTo>
                <a:lnTo>
                  <a:pt x="527" y="5838"/>
                </a:lnTo>
                <a:lnTo>
                  <a:pt x="96" y="5624"/>
                </a:lnTo>
                <a:lnTo>
                  <a:pt x="31" y="5033"/>
                </a:lnTo>
                <a:lnTo>
                  <a:pt x="19" y="5326"/>
                </a:lnTo>
                <a:lnTo>
                  <a:pt x="0" y="4783"/>
                </a:lnTo>
              </a:path>
            </a:pathLst>
          </a:custGeom>
          <a:noFill/>
          <a:ln w="17463" cap="rnd">
            <a:solidFill>
              <a:srgbClr val="3B2A9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9"/>
          <p:cNvSpPr>
            <a:spLocks noEditPoints="1"/>
          </p:cNvSpPr>
          <p:nvPr/>
        </p:nvSpPr>
        <p:spPr bwMode="auto">
          <a:xfrm>
            <a:off x="1833689" y="1069703"/>
            <a:ext cx="5554663" cy="2876550"/>
          </a:xfrm>
          <a:custGeom>
            <a:avLst/>
            <a:gdLst>
              <a:gd name="T0" fmla="*/ 15233 w 15391"/>
              <a:gd name="T1" fmla="*/ 254 h 7971"/>
              <a:gd name="T2" fmla="*/ 15293 w 15391"/>
              <a:gd name="T3" fmla="*/ 1444 h 7971"/>
              <a:gd name="T4" fmla="*/ 13290 w 15391"/>
              <a:gd name="T5" fmla="*/ 4397 h 7971"/>
              <a:gd name="T6" fmla="*/ 13139 w 15391"/>
              <a:gd name="T7" fmla="*/ 3202 h 7971"/>
              <a:gd name="T8" fmla="*/ 13184 w 15391"/>
              <a:gd name="T9" fmla="*/ 4455 h 7971"/>
              <a:gd name="T10" fmla="*/ 12524 w 15391"/>
              <a:gd name="T11" fmla="*/ 2205 h 7971"/>
              <a:gd name="T12" fmla="*/ 12496 w 15391"/>
              <a:gd name="T13" fmla="*/ 2543 h 7971"/>
              <a:gd name="T14" fmla="*/ 12015 w 15391"/>
              <a:gd name="T15" fmla="*/ 2504 h 7971"/>
              <a:gd name="T16" fmla="*/ 11448 w 15391"/>
              <a:gd name="T17" fmla="*/ 1952 h 7971"/>
              <a:gd name="T18" fmla="*/ 11374 w 15391"/>
              <a:gd name="T19" fmla="*/ 4376 h 7971"/>
              <a:gd name="T20" fmla="*/ 10610 w 15391"/>
              <a:gd name="T21" fmla="*/ 3046 h 7971"/>
              <a:gd name="T22" fmla="*/ 10615 w 15391"/>
              <a:gd name="T23" fmla="*/ 2731 h 7971"/>
              <a:gd name="T24" fmla="*/ 10314 w 15391"/>
              <a:gd name="T25" fmla="*/ 2171 h 7971"/>
              <a:gd name="T26" fmla="*/ 9986 w 15391"/>
              <a:gd name="T27" fmla="*/ 2198 h 7971"/>
              <a:gd name="T28" fmla="*/ 9849 w 15391"/>
              <a:gd name="T29" fmla="*/ 2894 h 7971"/>
              <a:gd name="T30" fmla="*/ 8903 w 15391"/>
              <a:gd name="T31" fmla="*/ 2864 h 7971"/>
              <a:gd name="T32" fmla="*/ 8885 w 15391"/>
              <a:gd name="T33" fmla="*/ 3977 h 7971"/>
              <a:gd name="T34" fmla="*/ 8393 w 15391"/>
              <a:gd name="T35" fmla="*/ 4523 h 7971"/>
              <a:gd name="T36" fmla="*/ 7457 w 15391"/>
              <a:gd name="T37" fmla="*/ 4129 h 7971"/>
              <a:gd name="T38" fmla="*/ 7531 w 15391"/>
              <a:gd name="T39" fmla="*/ 5612 h 7971"/>
              <a:gd name="T40" fmla="*/ 6884 w 15391"/>
              <a:gd name="T41" fmla="*/ 4262 h 7971"/>
              <a:gd name="T42" fmla="*/ 6796 w 15391"/>
              <a:gd name="T43" fmla="*/ 4683 h 7971"/>
              <a:gd name="T44" fmla="*/ 6640 w 15391"/>
              <a:gd name="T45" fmla="*/ 4750 h 7971"/>
              <a:gd name="T46" fmla="*/ 6470 w 15391"/>
              <a:gd name="T47" fmla="*/ 3016 h 7971"/>
              <a:gd name="T48" fmla="*/ 6134 w 15391"/>
              <a:gd name="T49" fmla="*/ 6153 h 7971"/>
              <a:gd name="T50" fmla="*/ 5985 w 15391"/>
              <a:gd name="T51" fmla="*/ 6097 h 7971"/>
              <a:gd name="T52" fmla="*/ 5890 w 15391"/>
              <a:gd name="T53" fmla="*/ 4127 h 7971"/>
              <a:gd name="T54" fmla="*/ 5727 w 15391"/>
              <a:gd name="T55" fmla="*/ 5263 h 7971"/>
              <a:gd name="T56" fmla="*/ 5575 w 15391"/>
              <a:gd name="T57" fmla="*/ 4173 h 7971"/>
              <a:gd name="T58" fmla="*/ 5550 w 15391"/>
              <a:gd name="T59" fmla="*/ 6747 h 7971"/>
              <a:gd name="T60" fmla="*/ 5245 w 15391"/>
              <a:gd name="T61" fmla="*/ 6115 h 7971"/>
              <a:gd name="T62" fmla="*/ 5154 w 15391"/>
              <a:gd name="T63" fmla="*/ 5300 h 7971"/>
              <a:gd name="T64" fmla="*/ 4958 w 15391"/>
              <a:gd name="T65" fmla="*/ 7389 h 7971"/>
              <a:gd name="T66" fmla="*/ 4790 w 15391"/>
              <a:gd name="T67" fmla="*/ 5673 h 7971"/>
              <a:gd name="T68" fmla="*/ 4830 w 15391"/>
              <a:gd name="T69" fmla="*/ 6956 h 7971"/>
              <a:gd name="T70" fmla="*/ 4565 w 15391"/>
              <a:gd name="T71" fmla="*/ 6290 h 7971"/>
              <a:gd name="T72" fmla="*/ 4607 w 15391"/>
              <a:gd name="T73" fmla="*/ 5253 h 7971"/>
              <a:gd name="T74" fmla="*/ 4299 w 15391"/>
              <a:gd name="T75" fmla="*/ 6290 h 7971"/>
              <a:gd name="T76" fmla="*/ 4090 w 15391"/>
              <a:gd name="T77" fmla="*/ 7077 h 7971"/>
              <a:gd name="T78" fmla="*/ 4055 w 15391"/>
              <a:gd name="T79" fmla="*/ 6313 h 7971"/>
              <a:gd name="T80" fmla="*/ 3452 w 15391"/>
              <a:gd name="T81" fmla="*/ 6073 h 7971"/>
              <a:gd name="T82" fmla="*/ 3531 w 15391"/>
              <a:gd name="T83" fmla="*/ 6784 h 7971"/>
              <a:gd name="T84" fmla="*/ 3175 w 15391"/>
              <a:gd name="T85" fmla="*/ 7717 h 7971"/>
              <a:gd name="T86" fmla="*/ 2757 w 15391"/>
              <a:gd name="T87" fmla="*/ 5633 h 7971"/>
              <a:gd name="T88" fmla="*/ 2757 w 15391"/>
              <a:gd name="T89" fmla="*/ 5410 h 7971"/>
              <a:gd name="T90" fmla="*/ 2013 w 15391"/>
              <a:gd name="T91" fmla="*/ 4601 h 7971"/>
              <a:gd name="T92" fmla="*/ 2117 w 15391"/>
              <a:gd name="T93" fmla="*/ 4790 h 7971"/>
              <a:gd name="T94" fmla="*/ 1973 w 15391"/>
              <a:gd name="T95" fmla="*/ 4653 h 7971"/>
              <a:gd name="T96" fmla="*/ 1488 w 15391"/>
              <a:gd name="T97" fmla="*/ 5475 h 7971"/>
              <a:gd name="T98" fmla="*/ 1342 w 15391"/>
              <a:gd name="T99" fmla="*/ 6237 h 7971"/>
              <a:gd name="T100" fmla="*/ 655 w 15391"/>
              <a:gd name="T101" fmla="*/ 6092 h 7971"/>
              <a:gd name="T102" fmla="*/ 350 w 15391"/>
              <a:gd name="T103" fmla="*/ 5752 h 7971"/>
              <a:gd name="T104" fmla="*/ 159 w 15391"/>
              <a:gd name="T105" fmla="*/ 5035 h 7971"/>
              <a:gd name="T106" fmla="*/ 21 w 15391"/>
              <a:gd name="T107" fmla="*/ 5454 h 7971"/>
              <a:gd name="T108" fmla="*/ 128 w 15391"/>
              <a:gd name="T109" fmla="*/ 5037 h 7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391" h="7971">
                <a:moveTo>
                  <a:pt x="15265" y="1188"/>
                </a:moveTo>
                <a:lnTo>
                  <a:pt x="15391" y="1060"/>
                </a:lnTo>
                <a:lnTo>
                  <a:pt x="15265" y="934"/>
                </a:lnTo>
                <a:lnTo>
                  <a:pt x="15137" y="1060"/>
                </a:lnTo>
                <a:lnTo>
                  <a:pt x="15265" y="1188"/>
                </a:lnTo>
                <a:close/>
                <a:moveTo>
                  <a:pt x="15233" y="254"/>
                </a:moveTo>
                <a:lnTo>
                  <a:pt x="15361" y="128"/>
                </a:lnTo>
                <a:lnTo>
                  <a:pt x="15233" y="0"/>
                </a:lnTo>
                <a:lnTo>
                  <a:pt x="15107" y="128"/>
                </a:lnTo>
                <a:lnTo>
                  <a:pt x="15233" y="254"/>
                </a:lnTo>
                <a:close/>
                <a:moveTo>
                  <a:pt x="15165" y="1572"/>
                </a:moveTo>
                <a:lnTo>
                  <a:pt x="15293" y="1444"/>
                </a:lnTo>
                <a:lnTo>
                  <a:pt x="15165" y="1318"/>
                </a:lnTo>
                <a:lnTo>
                  <a:pt x="15039" y="1444"/>
                </a:lnTo>
                <a:lnTo>
                  <a:pt x="15165" y="1572"/>
                </a:lnTo>
                <a:close/>
                <a:moveTo>
                  <a:pt x="13290" y="4651"/>
                </a:moveTo>
                <a:lnTo>
                  <a:pt x="13416" y="4523"/>
                </a:lnTo>
                <a:lnTo>
                  <a:pt x="13290" y="4397"/>
                </a:lnTo>
                <a:lnTo>
                  <a:pt x="13162" y="4523"/>
                </a:lnTo>
                <a:lnTo>
                  <a:pt x="13290" y="4651"/>
                </a:lnTo>
                <a:close/>
                <a:moveTo>
                  <a:pt x="13267" y="3328"/>
                </a:moveTo>
                <a:lnTo>
                  <a:pt x="13393" y="3202"/>
                </a:lnTo>
                <a:lnTo>
                  <a:pt x="13267" y="3074"/>
                </a:lnTo>
                <a:lnTo>
                  <a:pt x="13139" y="3202"/>
                </a:lnTo>
                <a:lnTo>
                  <a:pt x="13267" y="3328"/>
                </a:lnTo>
                <a:close/>
                <a:moveTo>
                  <a:pt x="13184" y="4455"/>
                </a:moveTo>
                <a:lnTo>
                  <a:pt x="13312" y="4327"/>
                </a:lnTo>
                <a:lnTo>
                  <a:pt x="13184" y="4201"/>
                </a:lnTo>
                <a:lnTo>
                  <a:pt x="13058" y="4327"/>
                </a:lnTo>
                <a:lnTo>
                  <a:pt x="13184" y="4455"/>
                </a:lnTo>
                <a:close/>
                <a:moveTo>
                  <a:pt x="12895" y="3416"/>
                </a:moveTo>
                <a:lnTo>
                  <a:pt x="13021" y="3288"/>
                </a:lnTo>
                <a:lnTo>
                  <a:pt x="12895" y="3160"/>
                </a:lnTo>
                <a:lnTo>
                  <a:pt x="12767" y="3288"/>
                </a:lnTo>
                <a:lnTo>
                  <a:pt x="12895" y="3416"/>
                </a:lnTo>
                <a:close/>
                <a:moveTo>
                  <a:pt x="12524" y="2205"/>
                </a:moveTo>
                <a:lnTo>
                  <a:pt x="12652" y="2077"/>
                </a:lnTo>
                <a:lnTo>
                  <a:pt x="12524" y="1951"/>
                </a:lnTo>
                <a:lnTo>
                  <a:pt x="12396" y="2077"/>
                </a:lnTo>
                <a:lnTo>
                  <a:pt x="12524" y="2205"/>
                </a:lnTo>
                <a:close/>
                <a:moveTo>
                  <a:pt x="12368" y="2671"/>
                </a:moveTo>
                <a:lnTo>
                  <a:pt x="12496" y="2543"/>
                </a:lnTo>
                <a:lnTo>
                  <a:pt x="12368" y="2415"/>
                </a:lnTo>
                <a:lnTo>
                  <a:pt x="12241" y="2543"/>
                </a:lnTo>
                <a:lnTo>
                  <a:pt x="12368" y="2671"/>
                </a:lnTo>
                <a:close/>
                <a:moveTo>
                  <a:pt x="12015" y="2759"/>
                </a:moveTo>
                <a:lnTo>
                  <a:pt x="12142" y="2632"/>
                </a:lnTo>
                <a:lnTo>
                  <a:pt x="12015" y="2504"/>
                </a:lnTo>
                <a:lnTo>
                  <a:pt x="11887" y="2632"/>
                </a:lnTo>
                <a:lnTo>
                  <a:pt x="12015" y="2759"/>
                </a:lnTo>
                <a:close/>
                <a:moveTo>
                  <a:pt x="11575" y="2080"/>
                </a:moveTo>
                <a:lnTo>
                  <a:pt x="11702" y="1952"/>
                </a:lnTo>
                <a:lnTo>
                  <a:pt x="11575" y="1826"/>
                </a:lnTo>
                <a:lnTo>
                  <a:pt x="11448" y="1952"/>
                </a:lnTo>
                <a:lnTo>
                  <a:pt x="11575" y="2080"/>
                </a:lnTo>
                <a:close/>
                <a:moveTo>
                  <a:pt x="11374" y="4376"/>
                </a:moveTo>
                <a:lnTo>
                  <a:pt x="11502" y="4248"/>
                </a:lnTo>
                <a:lnTo>
                  <a:pt x="11374" y="4122"/>
                </a:lnTo>
                <a:lnTo>
                  <a:pt x="11248" y="4248"/>
                </a:lnTo>
                <a:lnTo>
                  <a:pt x="11374" y="4376"/>
                </a:lnTo>
                <a:close/>
                <a:moveTo>
                  <a:pt x="11148" y="1744"/>
                </a:moveTo>
                <a:lnTo>
                  <a:pt x="11276" y="1618"/>
                </a:lnTo>
                <a:lnTo>
                  <a:pt x="11148" y="1490"/>
                </a:lnTo>
                <a:lnTo>
                  <a:pt x="11022" y="1618"/>
                </a:lnTo>
                <a:lnTo>
                  <a:pt x="11148" y="1744"/>
                </a:lnTo>
                <a:close/>
                <a:moveTo>
                  <a:pt x="10610" y="3046"/>
                </a:moveTo>
                <a:lnTo>
                  <a:pt x="10736" y="2920"/>
                </a:lnTo>
                <a:lnTo>
                  <a:pt x="10610" y="2792"/>
                </a:lnTo>
                <a:lnTo>
                  <a:pt x="10482" y="2920"/>
                </a:lnTo>
                <a:lnTo>
                  <a:pt x="10610" y="3046"/>
                </a:lnTo>
                <a:close/>
                <a:moveTo>
                  <a:pt x="10487" y="2858"/>
                </a:moveTo>
                <a:lnTo>
                  <a:pt x="10615" y="2731"/>
                </a:lnTo>
                <a:lnTo>
                  <a:pt x="10487" y="2604"/>
                </a:lnTo>
                <a:lnTo>
                  <a:pt x="10359" y="2731"/>
                </a:lnTo>
                <a:lnTo>
                  <a:pt x="10487" y="2858"/>
                </a:lnTo>
                <a:close/>
                <a:moveTo>
                  <a:pt x="10314" y="2426"/>
                </a:moveTo>
                <a:lnTo>
                  <a:pt x="10442" y="2299"/>
                </a:lnTo>
                <a:lnTo>
                  <a:pt x="10314" y="2171"/>
                </a:lnTo>
                <a:lnTo>
                  <a:pt x="10187" y="2299"/>
                </a:lnTo>
                <a:lnTo>
                  <a:pt x="10314" y="2426"/>
                </a:lnTo>
                <a:close/>
                <a:moveTo>
                  <a:pt x="10114" y="2324"/>
                </a:moveTo>
                <a:lnTo>
                  <a:pt x="10240" y="2198"/>
                </a:lnTo>
                <a:lnTo>
                  <a:pt x="10114" y="2070"/>
                </a:lnTo>
                <a:lnTo>
                  <a:pt x="9986" y="2198"/>
                </a:lnTo>
                <a:lnTo>
                  <a:pt x="10114" y="2324"/>
                </a:lnTo>
                <a:close/>
                <a:moveTo>
                  <a:pt x="9849" y="2894"/>
                </a:moveTo>
                <a:lnTo>
                  <a:pt x="9975" y="2767"/>
                </a:lnTo>
                <a:lnTo>
                  <a:pt x="9849" y="2639"/>
                </a:lnTo>
                <a:lnTo>
                  <a:pt x="9721" y="2767"/>
                </a:lnTo>
                <a:lnTo>
                  <a:pt x="9849" y="2894"/>
                </a:lnTo>
                <a:close/>
                <a:moveTo>
                  <a:pt x="9201" y="1106"/>
                </a:moveTo>
                <a:lnTo>
                  <a:pt x="9327" y="980"/>
                </a:lnTo>
                <a:lnTo>
                  <a:pt x="9201" y="852"/>
                </a:lnTo>
                <a:lnTo>
                  <a:pt x="9073" y="980"/>
                </a:lnTo>
                <a:lnTo>
                  <a:pt x="9201" y="1106"/>
                </a:lnTo>
                <a:close/>
                <a:moveTo>
                  <a:pt x="8903" y="2864"/>
                </a:moveTo>
                <a:lnTo>
                  <a:pt x="9031" y="2736"/>
                </a:lnTo>
                <a:lnTo>
                  <a:pt x="8903" y="2610"/>
                </a:lnTo>
                <a:lnTo>
                  <a:pt x="8777" y="2736"/>
                </a:lnTo>
                <a:lnTo>
                  <a:pt x="8903" y="2864"/>
                </a:lnTo>
                <a:close/>
                <a:moveTo>
                  <a:pt x="8759" y="4105"/>
                </a:moveTo>
                <a:lnTo>
                  <a:pt x="8885" y="3977"/>
                </a:lnTo>
                <a:lnTo>
                  <a:pt x="8759" y="3850"/>
                </a:lnTo>
                <a:lnTo>
                  <a:pt x="8631" y="3977"/>
                </a:lnTo>
                <a:lnTo>
                  <a:pt x="8759" y="4105"/>
                </a:lnTo>
                <a:close/>
                <a:moveTo>
                  <a:pt x="8393" y="4778"/>
                </a:moveTo>
                <a:lnTo>
                  <a:pt x="8519" y="4651"/>
                </a:lnTo>
                <a:lnTo>
                  <a:pt x="8393" y="4523"/>
                </a:lnTo>
                <a:lnTo>
                  <a:pt x="8265" y="4651"/>
                </a:lnTo>
                <a:lnTo>
                  <a:pt x="8393" y="4778"/>
                </a:lnTo>
                <a:close/>
                <a:moveTo>
                  <a:pt x="7583" y="4257"/>
                </a:moveTo>
                <a:lnTo>
                  <a:pt x="7711" y="4129"/>
                </a:lnTo>
                <a:lnTo>
                  <a:pt x="7583" y="4003"/>
                </a:lnTo>
                <a:lnTo>
                  <a:pt x="7457" y="4129"/>
                </a:lnTo>
                <a:lnTo>
                  <a:pt x="7583" y="4257"/>
                </a:lnTo>
                <a:close/>
                <a:moveTo>
                  <a:pt x="7531" y="5612"/>
                </a:moveTo>
                <a:lnTo>
                  <a:pt x="7657" y="5484"/>
                </a:lnTo>
                <a:lnTo>
                  <a:pt x="7531" y="5358"/>
                </a:lnTo>
                <a:lnTo>
                  <a:pt x="7403" y="5484"/>
                </a:lnTo>
                <a:lnTo>
                  <a:pt x="7531" y="5612"/>
                </a:lnTo>
                <a:close/>
                <a:moveTo>
                  <a:pt x="7024" y="4702"/>
                </a:moveTo>
                <a:lnTo>
                  <a:pt x="7152" y="4574"/>
                </a:lnTo>
                <a:lnTo>
                  <a:pt x="7024" y="4448"/>
                </a:lnTo>
                <a:lnTo>
                  <a:pt x="6898" y="4574"/>
                </a:lnTo>
                <a:lnTo>
                  <a:pt x="7024" y="4702"/>
                </a:lnTo>
                <a:close/>
                <a:moveTo>
                  <a:pt x="6884" y="4262"/>
                </a:moveTo>
                <a:lnTo>
                  <a:pt x="7012" y="4134"/>
                </a:lnTo>
                <a:lnTo>
                  <a:pt x="6884" y="4008"/>
                </a:lnTo>
                <a:lnTo>
                  <a:pt x="6758" y="4134"/>
                </a:lnTo>
                <a:lnTo>
                  <a:pt x="6884" y="4262"/>
                </a:lnTo>
                <a:close/>
                <a:moveTo>
                  <a:pt x="6668" y="4811"/>
                </a:moveTo>
                <a:lnTo>
                  <a:pt x="6796" y="4683"/>
                </a:lnTo>
                <a:lnTo>
                  <a:pt x="6668" y="4557"/>
                </a:lnTo>
                <a:lnTo>
                  <a:pt x="6542" y="4683"/>
                </a:lnTo>
                <a:lnTo>
                  <a:pt x="6668" y="4811"/>
                </a:lnTo>
                <a:close/>
                <a:moveTo>
                  <a:pt x="6640" y="5004"/>
                </a:moveTo>
                <a:lnTo>
                  <a:pt x="6768" y="4877"/>
                </a:lnTo>
                <a:lnTo>
                  <a:pt x="6640" y="4750"/>
                </a:lnTo>
                <a:lnTo>
                  <a:pt x="6514" y="4877"/>
                </a:lnTo>
                <a:lnTo>
                  <a:pt x="6640" y="5004"/>
                </a:lnTo>
                <a:close/>
                <a:moveTo>
                  <a:pt x="6596" y="3142"/>
                </a:moveTo>
                <a:lnTo>
                  <a:pt x="6724" y="3016"/>
                </a:lnTo>
                <a:lnTo>
                  <a:pt x="6596" y="2888"/>
                </a:lnTo>
                <a:lnTo>
                  <a:pt x="6470" y="3016"/>
                </a:lnTo>
                <a:lnTo>
                  <a:pt x="6596" y="3142"/>
                </a:lnTo>
                <a:close/>
                <a:moveTo>
                  <a:pt x="6134" y="6153"/>
                </a:moveTo>
                <a:lnTo>
                  <a:pt x="6262" y="6025"/>
                </a:lnTo>
                <a:lnTo>
                  <a:pt x="6134" y="5899"/>
                </a:lnTo>
                <a:lnTo>
                  <a:pt x="6008" y="6025"/>
                </a:lnTo>
                <a:lnTo>
                  <a:pt x="6134" y="6153"/>
                </a:lnTo>
                <a:close/>
                <a:moveTo>
                  <a:pt x="6046" y="5892"/>
                </a:moveTo>
                <a:lnTo>
                  <a:pt x="6172" y="5764"/>
                </a:lnTo>
                <a:lnTo>
                  <a:pt x="6046" y="5636"/>
                </a:lnTo>
                <a:lnTo>
                  <a:pt x="5918" y="5764"/>
                </a:lnTo>
                <a:lnTo>
                  <a:pt x="6046" y="5892"/>
                </a:lnTo>
                <a:close/>
                <a:moveTo>
                  <a:pt x="5985" y="6097"/>
                </a:moveTo>
                <a:lnTo>
                  <a:pt x="6111" y="5971"/>
                </a:lnTo>
                <a:lnTo>
                  <a:pt x="5985" y="5843"/>
                </a:lnTo>
                <a:lnTo>
                  <a:pt x="5857" y="5971"/>
                </a:lnTo>
                <a:lnTo>
                  <a:pt x="5985" y="6097"/>
                </a:lnTo>
                <a:close/>
                <a:moveTo>
                  <a:pt x="5764" y="4254"/>
                </a:moveTo>
                <a:lnTo>
                  <a:pt x="5890" y="4127"/>
                </a:lnTo>
                <a:lnTo>
                  <a:pt x="5764" y="3999"/>
                </a:lnTo>
                <a:lnTo>
                  <a:pt x="5636" y="4127"/>
                </a:lnTo>
                <a:lnTo>
                  <a:pt x="5764" y="4254"/>
                </a:lnTo>
                <a:close/>
                <a:moveTo>
                  <a:pt x="5727" y="5517"/>
                </a:moveTo>
                <a:lnTo>
                  <a:pt x="5855" y="5391"/>
                </a:lnTo>
                <a:lnTo>
                  <a:pt x="5727" y="5263"/>
                </a:lnTo>
                <a:lnTo>
                  <a:pt x="5601" y="5391"/>
                </a:lnTo>
                <a:lnTo>
                  <a:pt x="5727" y="5517"/>
                </a:lnTo>
                <a:close/>
                <a:moveTo>
                  <a:pt x="5703" y="4299"/>
                </a:moveTo>
                <a:lnTo>
                  <a:pt x="5829" y="4173"/>
                </a:lnTo>
                <a:lnTo>
                  <a:pt x="5703" y="4045"/>
                </a:lnTo>
                <a:lnTo>
                  <a:pt x="5575" y="4173"/>
                </a:lnTo>
                <a:lnTo>
                  <a:pt x="5703" y="4299"/>
                </a:lnTo>
                <a:close/>
                <a:moveTo>
                  <a:pt x="5550" y="6747"/>
                </a:moveTo>
                <a:lnTo>
                  <a:pt x="5676" y="6621"/>
                </a:lnTo>
                <a:lnTo>
                  <a:pt x="5550" y="6493"/>
                </a:lnTo>
                <a:lnTo>
                  <a:pt x="5422" y="6621"/>
                </a:lnTo>
                <a:lnTo>
                  <a:pt x="5550" y="6747"/>
                </a:lnTo>
                <a:close/>
                <a:moveTo>
                  <a:pt x="5375" y="4877"/>
                </a:moveTo>
                <a:lnTo>
                  <a:pt x="5501" y="4750"/>
                </a:lnTo>
                <a:lnTo>
                  <a:pt x="5375" y="4623"/>
                </a:lnTo>
                <a:lnTo>
                  <a:pt x="5247" y="4750"/>
                </a:lnTo>
                <a:lnTo>
                  <a:pt x="5375" y="4877"/>
                </a:lnTo>
                <a:close/>
                <a:moveTo>
                  <a:pt x="5245" y="6115"/>
                </a:moveTo>
                <a:lnTo>
                  <a:pt x="5371" y="5989"/>
                </a:lnTo>
                <a:lnTo>
                  <a:pt x="5245" y="5861"/>
                </a:lnTo>
                <a:lnTo>
                  <a:pt x="5117" y="5989"/>
                </a:lnTo>
                <a:lnTo>
                  <a:pt x="5245" y="6115"/>
                </a:lnTo>
                <a:close/>
                <a:moveTo>
                  <a:pt x="5026" y="5426"/>
                </a:moveTo>
                <a:lnTo>
                  <a:pt x="5154" y="5300"/>
                </a:lnTo>
                <a:lnTo>
                  <a:pt x="5026" y="5172"/>
                </a:lnTo>
                <a:lnTo>
                  <a:pt x="4898" y="5300"/>
                </a:lnTo>
                <a:lnTo>
                  <a:pt x="5026" y="5426"/>
                </a:lnTo>
                <a:close/>
                <a:moveTo>
                  <a:pt x="4958" y="7643"/>
                </a:moveTo>
                <a:lnTo>
                  <a:pt x="5084" y="7517"/>
                </a:lnTo>
                <a:lnTo>
                  <a:pt x="4958" y="7389"/>
                </a:lnTo>
                <a:lnTo>
                  <a:pt x="4830" y="7517"/>
                </a:lnTo>
                <a:lnTo>
                  <a:pt x="4958" y="7643"/>
                </a:lnTo>
                <a:close/>
                <a:moveTo>
                  <a:pt x="4917" y="5799"/>
                </a:moveTo>
                <a:lnTo>
                  <a:pt x="5044" y="5673"/>
                </a:lnTo>
                <a:lnTo>
                  <a:pt x="4917" y="5545"/>
                </a:lnTo>
                <a:lnTo>
                  <a:pt x="4790" y="5673"/>
                </a:lnTo>
                <a:lnTo>
                  <a:pt x="4917" y="5799"/>
                </a:lnTo>
                <a:close/>
                <a:moveTo>
                  <a:pt x="4830" y="6956"/>
                </a:moveTo>
                <a:lnTo>
                  <a:pt x="4958" y="6830"/>
                </a:lnTo>
                <a:lnTo>
                  <a:pt x="4830" y="6702"/>
                </a:lnTo>
                <a:lnTo>
                  <a:pt x="4704" y="6830"/>
                </a:lnTo>
                <a:lnTo>
                  <a:pt x="4830" y="6956"/>
                </a:lnTo>
                <a:close/>
                <a:moveTo>
                  <a:pt x="4616" y="6835"/>
                </a:moveTo>
                <a:lnTo>
                  <a:pt x="4744" y="6707"/>
                </a:lnTo>
                <a:lnTo>
                  <a:pt x="4616" y="6581"/>
                </a:lnTo>
                <a:lnTo>
                  <a:pt x="4490" y="6707"/>
                </a:lnTo>
                <a:lnTo>
                  <a:pt x="4616" y="6835"/>
                </a:lnTo>
                <a:close/>
                <a:moveTo>
                  <a:pt x="4565" y="6290"/>
                </a:moveTo>
                <a:lnTo>
                  <a:pt x="4693" y="6164"/>
                </a:lnTo>
                <a:lnTo>
                  <a:pt x="4565" y="6036"/>
                </a:lnTo>
                <a:lnTo>
                  <a:pt x="4439" y="6164"/>
                </a:lnTo>
                <a:lnTo>
                  <a:pt x="4565" y="6290"/>
                </a:lnTo>
                <a:close/>
                <a:moveTo>
                  <a:pt x="4479" y="5380"/>
                </a:moveTo>
                <a:lnTo>
                  <a:pt x="4607" y="5253"/>
                </a:lnTo>
                <a:lnTo>
                  <a:pt x="4479" y="5126"/>
                </a:lnTo>
                <a:lnTo>
                  <a:pt x="4353" y="5253"/>
                </a:lnTo>
                <a:lnTo>
                  <a:pt x="4479" y="5380"/>
                </a:lnTo>
                <a:close/>
                <a:moveTo>
                  <a:pt x="4299" y="6544"/>
                </a:moveTo>
                <a:lnTo>
                  <a:pt x="4427" y="6418"/>
                </a:lnTo>
                <a:lnTo>
                  <a:pt x="4299" y="6290"/>
                </a:lnTo>
                <a:lnTo>
                  <a:pt x="4173" y="6418"/>
                </a:lnTo>
                <a:lnTo>
                  <a:pt x="4299" y="6544"/>
                </a:lnTo>
                <a:close/>
                <a:moveTo>
                  <a:pt x="4218" y="7203"/>
                </a:moveTo>
                <a:lnTo>
                  <a:pt x="4344" y="7077"/>
                </a:lnTo>
                <a:lnTo>
                  <a:pt x="4218" y="6949"/>
                </a:lnTo>
                <a:lnTo>
                  <a:pt x="4090" y="7077"/>
                </a:lnTo>
                <a:lnTo>
                  <a:pt x="4218" y="7203"/>
                </a:lnTo>
                <a:close/>
                <a:moveTo>
                  <a:pt x="4055" y="6313"/>
                </a:moveTo>
                <a:lnTo>
                  <a:pt x="4181" y="6187"/>
                </a:lnTo>
                <a:lnTo>
                  <a:pt x="4055" y="6059"/>
                </a:lnTo>
                <a:lnTo>
                  <a:pt x="3927" y="6187"/>
                </a:lnTo>
                <a:lnTo>
                  <a:pt x="4055" y="6313"/>
                </a:lnTo>
                <a:close/>
                <a:moveTo>
                  <a:pt x="3824" y="6222"/>
                </a:moveTo>
                <a:lnTo>
                  <a:pt x="3950" y="6095"/>
                </a:lnTo>
                <a:lnTo>
                  <a:pt x="3824" y="5968"/>
                </a:lnTo>
                <a:lnTo>
                  <a:pt x="3696" y="6095"/>
                </a:lnTo>
                <a:lnTo>
                  <a:pt x="3824" y="6222"/>
                </a:lnTo>
                <a:close/>
                <a:moveTo>
                  <a:pt x="3452" y="6073"/>
                </a:moveTo>
                <a:lnTo>
                  <a:pt x="3580" y="5945"/>
                </a:lnTo>
                <a:lnTo>
                  <a:pt x="3452" y="5817"/>
                </a:lnTo>
                <a:lnTo>
                  <a:pt x="3326" y="5945"/>
                </a:lnTo>
                <a:lnTo>
                  <a:pt x="3452" y="6073"/>
                </a:lnTo>
                <a:close/>
                <a:moveTo>
                  <a:pt x="3403" y="6910"/>
                </a:moveTo>
                <a:lnTo>
                  <a:pt x="3531" y="6784"/>
                </a:lnTo>
                <a:lnTo>
                  <a:pt x="3403" y="6656"/>
                </a:lnTo>
                <a:lnTo>
                  <a:pt x="3277" y="6784"/>
                </a:lnTo>
                <a:lnTo>
                  <a:pt x="3403" y="6910"/>
                </a:lnTo>
                <a:close/>
                <a:moveTo>
                  <a:pt x="3175" y="7971"/>
                </a:moveTo>
                <a:lnTo>
                  <a:pt x="3302" y="7845"/>
                </a:lnTo>
                <a:lnTo>
                  <a:pt x="3175" y="7717"/>
                </a:lnTo>
                <a:lnTo>
                  <a:pt x="3047" y="7845"/>
                </a:lnTo>
                <a:lnTo>
                  <a:pt x="3175" y="7971"/>
                </a:lnTo>
                <a:close/>
                <a:moveTo>
                  <a:pt x="2883" y="5759"/>
                </a:moveTo>
                <a:lnTo>
                  <a:pt x="3011" y="5633"/>
                </a:lnTo>
                <a:lnTo>
                  <a:pt x="2883" y="5505"/>
                </a:lnTo>
                <a:lnTo>
                  <a:pt x="2757" y="5633"/>
                </a:lnTo>
                <a:lnTo>
                  <a:pt x="2883" y="5759"/>
                </a:lnTo>
                <a:close/>
                <a:moveTo>
                  <a:pt x="2757" y="5410"/>
                </a:moveTo>
                <a:lnTo>
                  <a:pt x="2883" y="5284"/>
                </a:lnTo>
                <a:lnTo>
                  <a:pt x="2757" y="5156"/>
                </a:lnTo>
                <a:lnTo>
                  <a:pt x="2629" y="5284"/>
                </a:lnTo>
                <a:lnTo>
                  <a:pt x="2757" y="5410"/>
                </a:lnTo>
                <a:close/>
                <a:moveTo>
                  <a:pt x="2438" y="6022"/>
                </a:moveTo>
                <a:lnTo>
                  <a:pt x="2566" y="5894"/>
                </a:lnTo>
                <a:lnTo>
                  <a:pt x="2438" y="5766"/>
                </a:lnTo>
                <a:lnTo>
                  <a:pt x="2311" y="5894"/>
                </a:lnTo>
                <a:lnTo>
                  <a:pt x="2438" y="6022"/>
                </a:lnTo>
                <a:close/>
                <a:moveTo>
                  <a:pt x="2013" y="4601"/>
                </a:moveTo>
                <a:lnTo>
                  <a:pt x="2140" y="4473"/>
                </a:lnTo>
                <a:lnTo>
                  <a:pt x="2013" y="4346"/>
                </a:lnTo>
                <a:lnTo>
                  <a:pt x="1886" y="4473"/>
                </a:lnTo>
                <a:lnTo>
                  <a:pt x="2013" y="4601"/>
                </a:lnTo>
                <a:close/>
                <a:moveTo>
                  <a:pt x="1991" y="4918"/>
                </a:moveTo>
                <a:lnTo>
                  <a:pt x="2117" y="4790"/>
                </a:lnTo>
                <a:lnTo>
                  <a:pt x="1991" y="4664"/>
                </a:lnTo>
                <a:lnTo>
                  <a:pt x="1863" y="4790"/>
                </a:lnTo>
                <a:lnTo>
                  <a:pt x="1991" y="4918"/>
                </a:lnTo>
                <a:close/>
                <a:moveTo>
                  <a:pt x="1973" y="4907"/>
                </a:moveTo>
                <a:lnTo>
                  <a:pt x="2099" y="4781"/>
                </a:lnTo>
                <a:lnTo>
                  <a:pt x="1973" y="4653"/>
                </a:lnTo>
                <a:lnTo>
                  <a:pt x="1845" y="4781"/>
                </a:lnTo>
                <a:lnTo>
                  <a:pt x="1973" y="4907"/>
                </a:lnTo>
                <a:close/>
                <a:moveTo>
                  <a:pt x="1614" y="5601"/>
                </a:moveTo>
                <a:lnTo>
                  <a:pt x="1742" y="5475"/>
                </a:lnTo>
                <a:lnTo>
                  <a:pt x="1614" y="5347"/>
                </a:lnTo>
                <a:lnTo>
                  <a:pt x="1488" y="5475"/>
                </a:lnTo>
                <a:lnTo>
                  <a:pt x="1614" y="5601"/>
                </a:lnTo>
                <a:close/>
                <a:moveTo>
                  <a:pt x="1342" y="6237"/>
                </a:moveTo>
                <a:lnTo>
                  <a:pt x="1470" y="6110"/>
                </a:lnTo>
                <a:lnTo>
                  <a:pt x="1342" y="5983"/>
                </a:lnTo>
                <a:lnTo>
                  <a:pt x="1214" y="6110"/>
                </a:lnTo>
                <a:lnTo>
                  <a:pt x="1342" y="6237"/>
                </a:lnTo>
                <a:close/>
                <a:moveTo>
                  <a:pt x="983" y="6451"/>
                </a:moveTo>
                <a:lnTo>
                  <a:pt x="1111" y="6323"/>
                </a:lnTo>
                <a:lnTo>
                  <a:pt x="983" y="6197"/>
                </a:lnTo>
                <a:lnTo>
                  <a:pt x="857" y="6323"/>
                </a:lnTo>
                <a:lnTo>
                  <a:pt x="983" y="6451"/>
                </a:lnTo>
                <a:close/>
                <a:moveTo>
                  <a:pt x="655" y="6092"/>
                </a:moveTo>
                <a:lnTo>
                  <a:pt x="783" y="5966"/>
                </a:lnTo>
                <a:lnTo>
                  <a:pt x="655" y="5838"/>
                </a:lnTo>
                <a:lnTo>
                  <a:pt x="529" y="5966"/>
                </a:lnTo>
                <a:lnTo>
                  <a:pt x="655" y="6092"/>
                </a:lnTo>
                <a:close/>
                <a:moveTo>
                  <a:pt x="224" y="5878"/>
                </a:moveTo>
                <a:lnTo>
                  <a:pt x="350" y="5752"/>
                </a:lnTo>
                <a:lnTo>
                  <a:pt x="224" y="5624"/>
                </a:lnTo>
                <a:lnTo>
                  <a:pt x="96" y="5752"/>
                </a:lnTo>
                <a:lnTo>
                  <a:pt x="224" y="5878"/>
                </a:lnTo>
                <a:close/>
                <a:moveTo>
                  <a:pt x="159" y="5289"/>
                </a:moveTo>
                <a:lnTo>
                  <a:pt x="287" y="5161"/>
                </a:lnTo>
                <a:lnTo>
                  <a:pt x="159" y="5035"/>
                </a:lnTo>
                <a:lnTo>
                  <a:pt x="33" y="5161"/>
                </a:lnTo>
                <a:lnTo>
                  <a:pt x="159" y="5289"/>
                </a:lnTo>
                <a:close/>
                <a:moveTo>
                  <a:pt x="147" y="5582"/>
                </a:moveTo>
                <a:lnTo>
                  <a:pt x="275" y="5454"/>
                </a:lnTo>
                <a:lnTo>
                  <a:pt x="147" y="5328"/>
                </a:lnTo>
                <a:lnTo>
                  <a:pt x="21" y="5454"/>
                </a:lnTo>
                <a:lnTo>
                  <a:pt x="147" y="5582"/>
                </a:lnTo>
                <a:close/>
                <a:moveTo>
                  <a:pt x="128" y="5037"/>
                </a:moveTo>
                <a:lnTo>
                  <a:pt x="254" y="4911"/>
                </a:lnTo>
                <a:lnTo>
                  <a:pt x="128" y="4783"/>
                </a:lnTo>
                <a:lnTo>
                  <a:pt x="0" y="4911"/>
                </a:lnTo>
                <a:lnTo>
                  <a:pt x="128" y="5037"/>
                </a:lnTo>
                <a:close/>
              </a:path>
            </a:pathLst>
          </a:custGeom>
          <a:solidFill>
            <a:srgbClr val="3B2A98"/>
          </a:solidFill>
          <a:ln w="17463" cap="rnd">
            <a:solidFill>
              <a:srgbClr val="3B2A9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0"/>
          <p:cNvSpPr>
            <a:spLocks noEditPoints="1"/>
          </p:cNvSpPr>
          <p:nvPr/>
        </p:nvSpPr>
        <p:spPr bwMode="auto">
          <a:xfrm>
            <a:off x="1787651" y="874441"/>
            <a:ext cx="5646738" cy="2986088"/>
          </a:xfrm>
          <a:custGeom>
            <a:avLst/>
            <a:gdLst>
              <a:gd name="T0" fmla="*/ 15645 w 15645"/>
              <a:gd name="T1" fmla="*/ 1663 h 8275"/>
              <a:gd name="T2" fmla="*/ 15613 w 15645"/>
              <a:gd name="T3" fmla="*/ 1337 h 8275"/>
              <a:gd name="T4" fmla="*/ 15545 w 15645"/>
              <a:gd name="T5" fmla="*/ 2096 h 8275"/>
              <a:gd name="T6" fmla="*/ 13670 w 15645"/>
              <a:gd name="T7" fmla="*/ 5553 h 8275"/>
              <a:gd name="T8" fmla="*/ 13647 w 15645"/>
              <a:gd name="T9" fmla="*/ 3811 h 8275"/>
              <a:gd name="T10" fmla="*/ 12904 w 15645"/>
              <a:gd name="T11" fmla="*/ 3077 h 8275"/>
              <a:gd name="T12" fmla="*/ 12750 w 15645"/>
              <a:gd name="T13" fmla="*/ 3508 h 8275"/>
              <a:gd name="T14" fmla="*/ 12396 w 15645"/>
              <a:gd name="T15" fmla="*/ 3669 h 8275"/>
              <a:gd name="T16" fmla="*/ 11528 w 15645"/>
              <a:gd name="T17" fmla="*/ 2327 h 8275"/>
              <a:gd name="T18" fmla="*/ 10990 w 15645"/>
              <a:gd name="T19" fmla="*/ 4477 h 8275"/>
              <a:gd name="T20" fmla="*/ 10694 w 15645"/>
              <a:gd name="T21" fmla="*/ 2972 h 8275"/>
              <a:gd name="T22" fmla="*/ 10229 w 15645"/>
              <a:gd name="T23" fmla="*/ 4220 h 8275"/>
              <a:gd name="T24" fmla="*/ 9581 w 15645"/>
              <a:gd name="T25" fmla="*/ 1624 h 8275"/>
              <a:gd name="T26" fmla="*/ 9283 w 15645"/>
              <a:gd name="T27" fmla="*/ 3368 h 8275"/>
              <a:gd name="T28" fmla="*/ 9139 w 15645"/>
              <a:gd name="T29" fmla="*/ 5252 h 8275"/>
              <a:gd name="T30" fmla="*/ 8773 w 15645"/>
              <a:gd name="T31" fmla="*/ 5273 h 8275"/>
              <a:gd name="T32" fmla="*/ 7963 w 15645"/>
              <a:gd name="T33" fmla="*/ 4786 h 8275"/>
              <a:gd name="T34" fmla="*/ 7911 w 15645"/>
              <a:gd name="T35" fmla="*/ 6067 h 8275"/>
              <a:gd name="T36" fmla="*/ 7264 w 15645"/>
              <a:gd name="T37" fmla="*/ 5171 h 8275"/>
              <a:gd name="T38" fmla="*/ 7048 w 15645"/>
              <a:gd name="T39" fmla="*/ 5611 h 8275"/>
              <a:gd name="T40" fmla="*/ 7020 w 15645"/>
              <a:gd name="T41" fmla="*/ 6051 h 8275"/>
              <a:gd name="T42" fmla="*/ 6978 w 15645"/>
              <a:gd name="T43" fmla="*/ 4434 h 8275"/>
              <a:gd name="T44" fmla="*/ 6516 w 15645"/>
              <a:gd name="T45" fmla="*/ 6842 h 8275"/>
              <a:gd name="T46" fmla="*/ 6426 w 15645"/>
              <a:gd name="T47" fmla="*/ 6794 h 8275"/>
              <a:gd name="T48" fmla="*/ 6365 w 15645"/>
              <a:gd name="T49" fmla="*/ 6873 h 8275"/>
              <a:gd name="T50" fmla="*/ 6144 w 15645"/>
              <a:gd name="T51" fmla="*/ 4986 h 8275"/>
              <a:gd name="T52" fmla="*/ 6107 w 15645"/>
              <a:gd name="T53" fmla="*/ 5942 h 8275"/>
              <a:gd name="T54" fmla="*/ 6083 w 15645"/>
              <a:gd name="T55" fmla="*/ 4786 h 8275"/>
              <a:gd name="T56" fmla="*/ 5930 w 15645"/>
              <a:gd name="T57" fmla="*/ 7178 h 8275"/>
              <a:gd name="T58" fmla="*/ 5755 w 15645"/>
              <a:gd name="T59" fmla="*/ 5347 h 8275"/>
              <a:gd name="T60" fmla="*/ 5338 w 15645"/>
              <a:gd name="T61" fmla="*/ 8275 h 8275"/>
              <a:gd name="T62" fmla="*/ 5298 w 15645"/>
              <a:gd name="T63" fmla="*/ 6661 h 8275"/>
              <a:gd name="T64" fmla="*/ 5210 w 15645"/>
              <a:gd name="T65" fmla="*/ 7937 h 8275"/>
              <a:gd name="T66" fmla="*/ 4996 w 15645"/>
              <a:gd name="T67" fmla="*/ 7984 h 8275"/>
              <a:gd name="T68" fmla="*/ 4945 w 15645"/>
              <a:gd name="T69" fmla="*/ 6840 h 8275"/>
              <a:gd name="T70" fmla="*/ 4859 w 15645"/>
              <a:gd name="T71" fmla="*/ 6817 h 8275"/>
              <a:gd name="T72" fmla="*/ 4679 w 15645"/>
              <a:gd name="T73" fmla="*/ 7294 h 8275"/>
              <a:gd name="T74" fmla="*/ 4598 w 15645"/>
              <a:gd name="T75" fmla="*/ 7749 h 8275"/>
              <a:gd name="T76" fmla="*/ 4435 w 15645"/>
              <a:gd name="T77" fmla="*/ 7071 h 8275"/>
              <a:gd name="T78" fmla="*/ 4204 w 15645"/>
              <a:gd name="T79" fmla="*/ 6677 h 8275"/>
              <a:gd name="T80" fmla="*/ 3832 w 15645"/>
              <a:gd name="T81" fmla="*/ 6920 h 8275"/>
              <a:gd name="T82" fmla="*/ 3785 w 15645"/>
              <a:gd name="T83" fmla="*/ 7415 h 8275"/>
              <a:gd name="T84" fmla="*/ 3263 w 15645"/>
              <a:gd name="T85" fmla="*/ 6707 h 8275"/>
              <a:gd name="T86" fmla="*/ 3137 w 15645"/>
              <a:gd name="T87" fmla="*/ 5955 h 8275"/>
              <a:gd name="T88" fmla="*/ 2818 w 15645"/>
              <a:gd name="T89" fmla="*/ 7045 h 8275"/>
              <a:gd name="T90" fmla="*/ 2394 w 15645"/>
              <a:gd name="T91" fmla="*/ 5042 h 8275"/>
              <a:gd name="T92" fmla="*/ 2371 w 15645"/>
              <a:gd name="T93" fmla="*/ 5655 h 8275"/>
              <a:gd name="T94" fmla="*/ 2353 w 15645"/>
              <a:gd name="T95" fmla="*/ 5809 h 8275"/>
              <a:gd name="T96" fmla="*/ 1994 w 15645"/>
              <a:gd name="T97" fmla="*/ 6836 h 8275"/>
              <a:gd name="T98" fmla="*/ 1722 w 15645"/>
              <a:gd name="T99" fmla="*/ 7253 h 8275"/>
              <a:gd name="T100" fmla="*/ 1365 w 15645"/>
              <a:gd name="T101" fmla="*/ 7451 h 8275"/>
              <a:gd name="T102" fmla="*/ 1035 w 15645"/>
              <a:gd name="T103" fmla="*/ 6729 h 8275"/>
              <a:gd name="T104" fmla="*/ 604 w 15645"/>
              <a:gd name="T105" fmla="*/ 6386 h 8275"/>
              <a:gd name="T106" fmla="*/ 541 w 15645"/>
              <a:gd name="T107" fmla="*/ 6158 h 8275"/>
              <a:gd name="T108" fmla="*/ 527 w 15645"/>
              <a:gd name="T109" fmla="*/ 6197 h 8275"/>
              <a:gd name="T110" fmla="*/ 508 w 15645"/>
              <a:gd name="T111" fmla="*/ 5510 h 8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645" h="8275">
                <a:moveTo>
                  <a:pt x="15391" y="1540"/>
                </a:moveTo>
                <a:lnTo>
                  <a:pt x="15391" y="1663"/>
                </a:lnTo>
                <a:moveTo>
                  <a:pt x="15137" y="1540"/>
                </a:moveTo>
                <a:lnTo>
                  <a:pt x="15645" y="1540"/>
                </a:lnTo>
                <a:moveTo>
                  <a:pt x="15137" y="1663"/>
                </a:moveTo>
                <a:lnTo>
                  <a:pt x="15645" y="1663"/>
                </a:lnTo>
                <a:moveTo>
                  <a:pt x="15359" y="0"/>
                </a:moveTo>
                <a:lnTo>
                  <a:pt x="15359" y="1337"/>
                </a:lnTo>
                <a:moveTo>
                  <a:pt x="15105" y="0"/>
                </a:moveTo>
                <a:lnTo>
                  <a:pt x="15613" y="0"/>
                </a:lnTo>
                <a:moveTo>
                  <a:pt x="15105" y="1337"/>
                </a:moveTo>
                <a:lnTo>
                  <a:pt x="15613" y="1337"/>
                </a:lnTo>
                <a:moveTo>
                  <a:pt x="15291" y="1877"/>
                </a:moveTo>
                <a:lnTo>
                  <a:pt x="15291" y="2096"/>
                </a:lnTo>
                <a:moveTo>
                  <a:pt x="15037" y="1877"/>
                </a:moveTo>
                <a:lnTo>
                  <a:pt x="15545" y="1877"/>
                </a:lnTo>
                <a:moveTo>
                  <a:pt x="15037" y="2096"/>
                </a:moveTo>
                <a:lnTo>
                  <a:pt x="15545" y="2096"/>
                </a:lnTo>
                <a:moveTo>
                  <a:pt x="13416" y="4579"/>
                </a:moveTo>
                <a:lnTo>
                  <a:pt x="13416" y="5553"/>
                </a:lnTo>
                <a:moveTo>
                  <a:pt x="13161" y="4579"/>
                </a:moveTo>
                <a:lnTo>
                  <a:pt x="13670" y="4579"/>
                </a:lnTo>
                <a:moveTo>
                  <a:pt x="13161" y="5553"/>
                </a:moveTo>
                <a:lnTo>
                  <a:pt x="13670" y="5553"/>
                </a:lnTo>
                <a:moveTo>
                  <a:pt x="13393" y="3675"/>
                </a:moveTo>
                <a:lnTo>
                  <a:pt x="13393" y="3811"/>
                </a:lnTo>
                <a:moveTo>
                  <a:pt x="13137" y="3675"/>
                </a:moveTo>
                <a:lnTo>
                  <a:pt x="13647" y="3675"/>
                </a:lnTo>
                <a:moveTo>
                  <a:pt x="13137" y="3811"/>
                </a:moveTo>
                <a:lnTo>
                  <a:pt x="13647" y="3811"/>
                </a:lnTo>
                <a:moveTo>
                  <a:pt x="12650" y="2159"/>
                </a:moveTo>
                <a:lnTo>
                  <a:pt x="12650" y="3077"/>
                </a:lnTo>
                <a:moveTo>
                  <a:pt x="12396" y="2159"/>
                </a:moveTo>
                <a:lnTo>
                  <a:pt x="12904" y="2159"/>
                </a:lnTo>
                <a:moveTo>
                  <a:pt x="12396" y="3077"/>
                </a:moveTo>
                <a:lnTo>
                  <a:pt x="12904" y="3077"/>
                </a:lnTo>
                <a:moveTo>
                  <a:pt x="12494" y="2660"/>
                </a:moveTo>
                <a:lnTo>
                  <a:pt x="12494" y="3508"/>
                </a:lnTo>
                <a:moveTo>
                  <a:pt x="12240" y="2660"/>
                </a:moveTo>
                <a:lnTo>
                  <a:pt x="12750" y="2660"/>
                </a:lnTo>
                <a:moveTo>
                  <a:pt x="12240" y="3508"/>
                </a:moveTo>
                <a:lnTo>
                  <a:pt x="12750" y="3508"/>
                </a:lnTo>
                <a:moveTo>
                  <a:pt x="12141" y="2677"/>
                </a:moveTo>
                <a:lnTo>
                  <a:pt x="12141" y="3669"/>
                </a:lnTo>
                <a:moveTo>
                  <a:pt x="11887" y="2677"/>
                </a:moveTo>
                <a:lnTo>
                  <a:pt x="12396" y="2677"/>
                </a:lnTo>
                <a:moveTo>
                  <a:pt x="11887" y="3669"/>
                </a:moveTo>
                <a:lnTo>
                  <a:pt x="12396" y="3669"/>
                </a:lnTo>
                <a:moveTo>
                  <a:pt x="11274" y="1994"/>
                </a:moveTo>
                <a:lnTo>
                  <a:pt x="11274" y="2327"/>
                </a:lnTo>
                <a:moveTo>
                  <a:pt x="11020" y="1994"/>
                </a:moveTo>
                <a:lnTo>
                  <a:pt x="11528" y="1994"/>
                </a:lnTo>
                <a:moveTo>
                  <a:pt x="11020" y="2327"/>
                </a:moveTo>
                <a:lnTo>
                  <a:pt x="11528" y="2327"/>
                </a:lnTo>
                <a:moveTo>
                  <a:pt x="10736" y="2443"/>
                </a:moveTo>
                <a:lnTo>
                  <a:pt x="10736" y="4477"/>
                </a:lnTo>
                <a:moveTo>
                  <a:pt x="10482" y="2443"/>
                </a:moveTo>
                <a:lnTo>
                  <a:pt x="10990" y="2443"/>
                </a:lnTo>
                <a:moveTo>
                  <a:pt x="10482" y="4477"/>
                </a:moveTo>
                <a:lnTo>
                  <a:pt x="10990" y="4477"/>
                </a:lnTo>
                <a:moveTo>
                  <a:pt x="10440" y="2707"/>
                </a:moveTo>
                <a:lnTo>
                  <a:pt x="10440" y="2972"/>
                </a:lnTo>
                <a:moveTo>
                  <a:pt x="10186" y="2707"/>
                </a:moveTo>
                <a:lnTo>
                  <a:pt x="10694" y="2707"/>
                </a:lnTo>
                <a:moveTo>
                  <a:pt x="10186" y="2972"/>
                </a:moveTo>
                <a:lnTo>
                  <a:pt x="10694" y="2972"/>
                </a:lnTo>
                <a:moveTo>
                  <a:pt x="9975" y="2397"/>
                </a:moveTo>
                <a:lnTo>
                  <a:pt x="9975" y="4220"/>
                </a:lnTo>
                <a:moveTo>
                  <a:pt x="9721" y="2397"/>
                </a:moveTo>
                <a:lnTo>
                  <a:pt x="10229" y="2397"/>
                </a:lnTo>
                <a:moveTo>
                  <a:pt x="9721" y="4220"/>
                </a:moveTo>
                <a:lnTo>
                  <a:pt x="10229" y="4220"/>
                </a:lnTo>
                <a:moveTo>
                  <a:pt x="9327" y="1419"/>
                </a:moveTo>
                <a:lnTo>
                  <a:pt x="9327" y="1624"/>
                </a:lnTo>
                <a:moveTo>
                  <a:pt x="9073" y="1419"/>
                </a:moveTo>
                <a:lnTo>
                  <a:pt x="9581" y="1419"/>
                </a:lnTo>
                <a:moveTo>
                  <a:pt x="9073" y="1624"/>
                </a:moveTo>
                <a:lnTo>
                  <a:pt x="9581" y="1624"/>
                </a:lnTo>
                <a:moveTo>
                  <a:pt x="9029" y="3187"/>
                </a:moveTo>
                <a:lnTo>
                  <a:pt x="9029" y="3368"/>
                </a:lnTo>
                <a:moveTo>
                  <a:pt x="8775" y="3187"/>
                </a:moveTo>
                <a:lnTo>
                  <a:pt x="9283" y="3187"/>
                </a:lnTo>
                <a:moveTo>
                  <a:pt x="8775" y="3368"/>
                </a:moveTo>
                <a:lnTo>
                  <a:pt x="9283" y="3368"/>
                </a:lnTo>
                <a:moveTo>
                  <a:pt x="8885" y="3783"/>
                </a:moveTo>
                <a:lnTo>
                  <a:pt x="8885" y="5252"/>
                </a:lnTo>
                <a:moveTo>
                  <a:pt x="8629" y="3783"/>
                </a:moveTo>
                <a:lnTo>
                  <a:pt x="9139" y="3783"/>
                </a:lnTo>
                <a:moveTo>
                  <a:pt x="8629" y="5252"/>
                </a:moveTo>
                <a:lnTo>
                  <a:pt x="9139" y="5252"/>
                </a:lnTo>
                <a:moveTo>
                  <a:pt x="8519" y="5110"/>
                </a:moveTo>
                <a:lnTo>
                  <a:pt x="8519" y="5273"/>
                </a:lnTo>
                <a:moveTo>
                  <a:pt x="8265" y="5110"/>
                </a:moveTo>
                <a:lnTo>
                  <a:pt x="8773" y="5110"/>
                </a:lnTo>
                <a:moveTo>
                  <a:pt x="8265" y="5273"/>
                </a:moveTo>
                <a:lnTo>
                  <a:pt x="8773" y="5273"/>
                </a:lnTo>
                <a:moveTo>
                  <a:pt x="7709" y="4556"/>
                </a:moveTo>
                <a:lnTo>
                  <a:pt x="7709" y="4786"/>
                </a:lnTo>
                <a:moveTo>
                  <a:pt x="7455" y="4556"/>
                </a:moveTo>
                <a:lnTo>
                  <a:pt x="7963" y="4556"/>
                </a:lnTo>
                <a:moveTo>
                  <a:pt x="7455" y="4786"/>
                </a:moveTo>
                <a:lnTo>
                  <a:pt x="7963" y="4786"/>
                </a:lnTo>
                <a:moveTo>
                  <a:pt x="7657" y="5988"/>
                </a:moveTo>
                <a:lnTo>
                  <a:pt x="7657" y="6067"/>
                </a:lnTo>
                <a:moveTo>
                  <a:pt x="7402" y="5988"/>
                </a:moveTo>
                <a:lnTo>
                  <a:pt x="7911" y="5988"/>
                </a:lnTo>
                <a:moveTo>
                  <a:pt x="7402" y="6067"/>
                </a:moveTo>
                <a:lnTo>
                  <a:pt x="7911" y="6067"/>
                </a:lnTo>
                <a:moveTo>
                  <a:pt x="7010" y="4179"/>
                </a:moveTo>
                <a:lnTo>
                  <a:pt x="7010" y="5171"/>
                </a:lnTo>
                <a:moveTo>
                  <a:pt x="6756" y="4179"/>
                </a:moveTo>
                <a:lnTo>
                  <a:pt x="7264" y="4179"/>
                </a:lnTo>
                <a:moveTo>
                  <a:pt x="6756" y="5171"/>
                </a:moveTo>
                <a:lnTo>
                  <a:pt x="7264" y="5171"/>
                </a:lnTo>
                <a:moveTo>
                  <a:pt x="6794" y="4840"/>
                </a:moveTo>
                <a:lnTo>
                  <a:pt x="6794" y="5611"/>
                </a:lnTo>
                <a:moveTo>
                  <a:pt x="6540" y="4840"/>
                </a:moveTo>
                <a:lnTo>
                  <a:pt x="7048" y="4840"/>
                </a:lnTo>
                <a:moveTo>
                  <a:pt x="6540" y="5611"/>
                </a:moveTo>
                <a:lnTo>
                  <a:pt x="7048" y="5611"/>
                </a:lnTo>
                <a:moveTo>
                  <a:pt x="6766" y="4786"/>
                </a:moveTo>
                <a:lnTo>
                  <a:pt x="6766" y="6051"/>
                </a:lnTo>
                <a:moveTo>
                  <a:pt x="6512" y="4786"/>
                </a:moveTo>
                <a:lnTo>
                  <a:pt x="7020" y="4786"/>
                </a:lnTo>
                <a:moveTo>
                  <a:pt x="6512" y="6051"/>
                </a:moveTo>
                <a:lnTo>
                  <a:pt x="7020" y="6051"/>
                </a:lnTo>
                <a:moveTo>
                  <a:pt x="6722" y="2679"/>
                </a:moveTo>
                <a:lnTo>
                  <a:pt x="6722" y="4434"/>
                </a:lnTo>
                <a:moveTo>
                  <a:pt x="6468" y="2679"/>
                </a:moveTo>
                <a:lnTo>
                  <a:pt x="6978" y="2679"/>
                </a:lnTo>
                <a:moveTo>
                  <a:pt x="6468" y="4434"/>
                </a:moveTo>
                <a:lnTo>
                  <a:pt x="6978" y="4434"/>
                </a:lnTo>
                <a:moveTo>
                  <a:pt x="6260" y="6289"/>
                </a:moveTo>
                <a:lnTo>
                  <a:pt x="6260" y="6842"/>
                </a:lnTo>
                <a:moveTo>
                  <a:pt x="6006" y="6289"/>
                </a:moveTo>
                <a:lnTo>
                  <a:pt x="6516" y="6289"/>
                </a:lnTo>
                <a:moveTo>
                  <a:pt x="6006" y="6842"/>
                </a:moveTo>
                <a:lnTo>
                  <a:pt x="6516" y="6842"/>
                </a:lnTo>
                <a:moveTo>
                  <a:pt x="6172" y="5816"/>
                </a:moveTo>
                <a:lnTo>
                  <a:pt x="6172" y="6794"/>
                </a:lnTo>
                <a:moveTo>
                  <a:pt x="5918" y="5816"/>
                </a:moveTo>
                <a:lnTo>
                  <a:pt x="6426" y="5816"/>
                </a:lnTo>
                <a:moveTo>
                  <a:pt x="5918" y="6794"/>
                </a:moveTo>
                <a:lnTo>
                  <a:pt x="6426" y="6794"/>
                </a:lnTo>
                <a:moveTo>
                  <a:pt x="6111" y="6153"/>
                </a:moveTo>
                <a:lnTo>
                  <a:pt x="6111" y="6873"/>
                </a:lnTo>
                <a:moveTo>
                  <a:pt x="5857" y="6153"/>
                </a:moveTo>
                <a:lnTo>
                  <a:pt x="6365" y="6153"/>
                </a:lnTo>
                <a:moveTo>
                  <a:pt x="5857" y="6873"/>
                </a:moveTo>
                <a:lnTo>
                  <a:pt x="6365" y="6873"/>
                </a:lnTo>
                <a:moveTo>
                  <a:pt x="5890" y="4348"/>
                </a:moveTo>
                <a:lnTo>
                  <a:pt x="5890" y="4986"/>
                </a:lnTo>
                <a:moveTo>
                  <a:pt x="5636" y="4348"/>
                </a:moveTo>
                <a:lnTo>
                  <a:pt x="6144" y="4348"/>
                </a:lnTo>
                <a:moveTo>
                  <a:pt x="5636" y="4986"/>
                </a:moveTo>
                <a:lnTo>
                  <a:pt x="6144" y="4986"/>
                </a:lnTo>
                <a:moveTo>
                  <a:pt x="5853" y="5921"/>
                </a:moveTo>
                <a:lnTo>
                  <a:pt x="5853" y="5942"/>
                </a:lnTo>
                <a:moveTo>
                  <a:pt x="5599" y="5921"/>
                </a:moveTo>
                <a:lnTo>
                  <a:pt x="6107" y="5921"/>
                </a:lnTo>
                <a:moveTo>
                  <a:pt x="5599" y="5942"/>
                </a:moveTo>
                <a:lnTo>
                  <a:pt x="6107" y="5942"/>
                </a:lnTo>
                <a:moveTo>
                  <a:pt x="5829" y="4640"/>
                </a:moveTo>
                <a:lnTo>
                  <a:pt x="5829" y="4786"/>
                </a:lnTo>
                <a:moveTo>
                  <a:pt x="5575" y="4640"/>
                </a:moveTo>
                <a:lnTo>
                  <a:pt x="6083" y="4640"/>
                </a:lnTo>
                <a:moveTo>
                  <a:pt x="5575" y="4786"/>
                </a:moveTo>
                <a:lnTo>
                  <a:pt x="6083" y="4786"/>
                </a:lnTo>
                <a:moveTo>
                  <a:pt x="5676" y="7146"/>
                </a:moveTo>
                <a:lnTo>
                  <a:pt x="5676" y="7178"/>
                </a:lnTo>
                <a:moveTo>
                  <a:pt x="5422" y="7146"/>
                </a:moveTo>
                <a:lnTo>
                  <a:pt x="5930" y="7146"/>
                </a:lnTo>
                <a:moveTo>
                  <a:pt x="5422" y="7178"/>
                </a:moveTo>
                <a:lnTo>
                  <a:pt x="5930" y="7178"/>
                </a:lnTo>
                <a:moveTo>
                  <a:pt x="5501" y="5234"/>
                </a:moveTo>
                <a:lnTo>
                  <a:pt x="5501" y="5347"/>
                </a:lnTo>
                <a:moveTo>
                  <a:pt x="5247" y="5234"/>
                </a:moveTo>
                <a:lnTo>
                  <a:pt x="5755" y="5234"/>
                </a:lnTo>
                <a:moveTo>
                  <a:pt x="5247" y="5347"/>
                </a:moveTo>
                <a:lnTo>
                  <a:pt x="5755" y="5347"/>
                </a:lnTo>
                <a:moveTo>
                  <a:pt x="5084" y="7835"/>
                </a:moveTo>
                <a:lnTo>
                  <a:pt x="5084" y="8275"/>
                </a:lnTo>
                <a:moveTo>
                  <a:pt x="4830" y="7835"/>
                </a:moveTo>
                <a:lnTo>
                  <a:pt x="5338" y="7835"/>
                </a:lnTo>
                <a:moveTo>
                  <a:pt x="4830" y="8275"/>
                </a:moveTo>
                <a:lnTo>
                  <a:pt x="5338" y="8275"/>
                </a:lnTo>
                <a:moveTo>
                  <a:pt x="5043" y="5765"/>
                </a:moveTo>
                <a:lnTo>
                  <a:pt x="5043" y="6661"/>
                </a:lnTo>
                <a:moveTo>
                  <a:pt x="4789" y="5765"/>
                </a:moveTo>
                <a:lnTo>
                  <a:pt x="5298" y="5765"/>
                </a:lnTo>
                <a:moveTo>
                  <a:pt x="4789" y="6661"/>
                </a:moveTo>
                <a:lnTo>
                  <a:pt x="5298" y="6661"/>
                </a:lnTo>
                <a:moveTo>
                  <a:pt x="4956" y="6803"/>
                </a:moveTo>
                <a:lnTo>
                  <a:pt x="4956" y="7937"/>
                </a:lnTo>
                <a:moveTo>
                  <a:pt x="4702" y="6803"/>
                </a:moveTo>
                <a:lnTo>
                  <a:pt x="5210" y="6803"/>
                </a:lnTo>
                <a:moveTo>
                  <a:pt x="4702" y="7937"/>
                </a:moveTo>
                <a:lnTo>
                  <a:pt x="5210" y="7937"/>
                </a:lnTo>
                <a:moveTo>
                  <a:pt x="4742" y="6514"/>
                </a:moveTo>
                <a:lnTo>
                  <a:pt x="4742" y="7984"/>
                </a:lnTo>
                <a:moveTo>
                  <a:pt x="4488" y="6514"/>
                </a:moveTo>
                <a:lnTo>
                  <a:pt x="4996" y="6514"/>
                </a:lnTo>
                <a:moveTo>
                  <a:pt x="4488" y="7984"/>
                </a:moveTo>
                <a:lnTo>
                  <a:pt x="4996" y="7984"/>
                </a:lnTo>
                <a:moveTo>
                  <a:pt x="4691" y="6566"/>
                </a:moveTo>
                <a:lnTo>
                  <a:pt x="4691" y="6840"/>
                </a:lnTo>
                <a:moveTo>
                  <a:pt x="4437" y="6566"/>
                </a:moveTo>
                <a:lnTo>
                  <a:pt x="4945" y="6566"/>
                </a:lnTo>
                <a:moveTo>
                  <a:pt x="4437" y="6840"/>
                </a:moveTo>
                <a:lnTo>
                  <a:pt x="4945" y="6840"/>
                </a:lnTo>
                <a:moveTo>
                  <a:pt x="4605" y="4772"/>
                </a:moveTo>
                <a:lnTo>
                  <a:pt x="4605" y="6817"/>
                </a:lnTo>
                <a:moveTo>
                  <a:pt x="4351" y="4772"/>
                </a:moveTo>
                <a:lnTo>
                  <a:pt x="4859" y="4772"/>
                </a:lnTo>
                <a:moveTo>
                  <a:pt x="4351" y="6817"/>
                </a:moveTo>
                <a:lnTo>
                  <a:pt x="4859" y="6817"/>
                </a:lnTo>
                <a:moveTo>
                  <a:pt x="4425" y="6622"/>
                </a:moveTo>
                <a:lnTo>
                  <a:pt x="4425" y="7294"/>
                </a:lnTo>
                <a:moveTo>
                  <a:pt x="4171" y="6622"/>
                </a:moveTo>
                <a:lnTo>
                  <a:pt x="4679" y="6622"/>
                </a:lnTo>
                <a:moveTo>
                  <a:pt x="4171" y="7294"/>
                </a:moveTo>
                <a:lnTo>
                  <a:pt x="4679" y="7294"/>
                </a:lnTo>
                <a:moveTo>
                  <a:pt x="4344" y="7485"/>
                </a:moveTo>
                <a:lnTo>
                  <a:pt x="4344" y="7749"/>
                </a:lnTo>
                <a:moveTo>
                  <a:pt x="4090" y="7485"/>
                </a:moveTo>
                <a:lnTo>
                  <a:pt x="4598" y="7485"/>
                </a:lnTo>
                <a:moveTo>
                  <a:pt x="4090" y="7749"/>
                </a:moveTo>
                <a:lnTo>
                  <a:pt x="4598" y="7749"/>
                </a:lnTo>
                <a:moveTo>
                  <a:pt x="4181" y="6384"/>
                </a:moveTo>
                <a:lnTo>
                  <a:pt x="4181" y="7071"/>
                </a:lnTo>
                <a:moveTo>
                  <a:pt x="3927" y="6384"/>
                </a:moveTo>
                <a:lnTo>
                  <a:pt x="4435" y="6384"/>
                </a:lnTo>
                <a:moveTo>
                  <a:pt x="3927" y="7071"/>
                </a:moveTo>
                <a:lnTo>
                  <a:pt x="4435" y="7071"/>
                </a:lnTo>
                <a:moveTo>
                  <a:pt x="3950" y="6598"/>
                </a:moveTo>
                <a:lnTo>
                  <a:pt x="3950" y="6677"/>
                </a:lnTo>
                <a:moveTo>
                  <a:pt x="3696" y="6598"/>
                </a:moveTo>
                <a:lnTo>
                  <a:pt x="4204" y="6598"/>
                </a:lnTo>
                <a:moveTo>
                  <a:pt x="3696" y="6677"/>
                </a:moveTo>
                <a:lnTo>
                  <a:pt x="4204" y="6677"/>
                </a:lnTo>
                <a:moveTo>
                  <a:pt x="3578" y="6051"/>
                </a:moveTo>
                <a:lnTo>
                  <a:pt x="3578" y="6920"/>
                </a:lnTo>
                <a:moveTo>
                  <a:pt x="3324" y="6051"/>
                </a:moveTo>
                <a:lnTo>
                  <a:pt x="3832" y="6051"/>
                </a:lnTo>
                <a:moveTo>
                  <a:pt x="3324" y="6920"/>
                </a:moveTo>
                <a:lnTo>
                  <a:pt x="3832" y="6920"/>
                </a:lnTo>
                <a:moveTo>
                  <a:pt x="3529" y="7238"/>
                </a:moveTo>
                <a:lnTo>
                  <a:pt x="3529" y="7415"/>
                </a:lnTo>
                <a:moveTo>
                  <a:pt x="3275" y="7238"/>
                </a:moveTo>
                <a:lnTo>
                  <a:pt x="3785" y="7238"/>
                </a:lnTo>
                <a:moveTo>
                  <a:pt x="3275" y="7415"/>
                </a:moveTo>
                <a:lnTo>
                  <a:pt x="3785" y="7415"/>
                </a:lnTo>
                <a:moveTo>
                  <a:pt x="3009" y="5639"/>
                </a:moveTo>
                <a:lnTo>
                  <a:pt x="3009" y="6707"/>
                </a:lnTo>
                <a:moveTo>
                  <a:pt x="2755" y="5639"/>
                </a:moveTo>
                <a:lnTo>
                  <a:pt x="3263" y="5639"/>
                </a:lnTo>
                <a:moveTo>
                  <a:pt x="2755" y="6707"/>
                </a:moveTo>
                <a:lnTo>
                  <a:pt x="3263" y="6707"/>
                </a:lnTo>
                <a:moveTo>
                  <a:pt x="2883" y="5692"/>
                </a:moveTo>
                <a:lnTo>
                  <a:pt x="2883" y="5955"/>
                </a:lnTo>
                <a:moveTo>
                  <a:pt x="2627" y="5692"/>
                </a:moveTo>
                <a:lnTo>
                  <a:pt x="3137" y="5692"/>
                </a:lnTo>
                <a:moveTo>
                  <a:pt x="2627" y="5955"/>
                </a:moveTo>
                <a:lnTo>
                  <a:pt x="3137" y="5955"/>
                </a:lnTo>
                <a:moveTo>
                  <a:pt x="2564" y="5825"/>
                </a:moveTo>
                <a:lnTo>
                  <a:pt x="2564" y="7045"/>
                </a:lnTo>
                <a:moveTo>
                  <a:pt x="2309" y="5825"/>
                </a:moveTo>
                <a:lnTo>
                  <a:pt x="2818" y="5825"/>
                </a:lnTo>
                <a:moveTo>
                  <a:pt x="2309" y="7045"/>
                </a:moveTo>
                <a:lnTo>
                  <a:pt x="2818" y="7045"/>
                </a:lnTo>
                <a:moveTo>
                  <a:pt x="2139" y="4986"/>
                </a:moveTo>
                <a:lnTo>
                  <a:pt x="2139" y="5042"/>
                </a:lnTo>
                <a:moveTo>
                  <a:pt x="1885" y="4986"/>
                </a:moveTo>
                <a:lnTo>
                  <a:pt x="2394" y="4986"/>
                </a:lnTo>
                <a:moveTo>
                  <a:pt x="1885" y="5042"/>
                </a:moveTo>
                <a:lnTo>
                  <a:pt x="2394" y="5042"/>
                </a:lnTo>
                <a:moveTo>
                  <a:pt x="2117" y="5007"/>
                </a:moveTo>
                <a:lnTo>
                  <a:pt x="2117" y="5655"/>
                </a:lnTo>
                <a:moveTo>
                  <a:pt x="1863" y="5007"/>
                </a:moveTo>
                <a:lnTo>
                  <a:pt x="2371" y="5007"/>
                </a:lnTo>
                <a:moveTo>
                  <a:pt x="1863" y="5655"/>
                </a:moveTo>
                <a:lnTo>
                  <a:pt x="2371" y="5655"/>
                </a:lnTo>
                <a:moveTo>
                  <a:pt x="2099" y="4833"/>
                </a:moveTo>
                <a:lnTo>
                  <a:pt x="2099" y="5809"/>
                </a:lnTo>
                <a:moveTo>
                  <a:pt x="1845" y="4833"/>
                </a:moveTo>
                <a:lnTo>
                  <a:pt x="2353" y="4833"/>
                </a:lnTo>
                <a:moveTo>
                  <a:pt x="1845" y="5809"/>
                </a:moveTo>
                <a:lnTo>
                  <a:pt x="2353" y="5809"/>
                </a:lnTo>
                <a:moveTo>
                  <a:pt x="1740" y="5192"/>
                </a:moveTo>
                <a:lnTo>
                  <a:pt x="1740" y="6836"/>
                </a:lnTo>
                <a:moveTo>
                  <a:pt x="1486" y="5192"/>
                </a:moveTo>
                <a:lnTo>
                  <a:pt x="1994" y="5192"/>
                </a:lnTo>
                <a:moveTo>
                  <a:pt x="1486" y="6836"/>
                </a:moveTo>
                <a:lnTo>
                  <a:pt x="1994" y="6836"/>
                </a:lnTo>
                <a:moveTo>
                  <a:pt x="1468" y="6046"/>
                </a:moveTo>
                <a:lnTo>
                  <a:pt x="1468" y="7253"/>
                </a:lnTo>
                <a:moveTo>
                  <a:pt x="1214" y="6046"/>
                </a:moveTo>
                <a:lnTo>
                  <a:pt x="1722" y="6046"/>
                </a:lnTo>
                <a:moveTo>
                  <a:pt x="1214" y="7253"/>
                </a:moveTo>
                <a:lnTo>
                  <a:pt x="1722" y="7253"/>
                </a:lnTo>
                <a:moveTo>
                  <a:pt x="1109" y="6281"/>
                </a:moveTo>
                <a:lnTo>
                  <a:pt x="1109" y="7451"/>
                </a:lnTo>
                <a:moveTo>
                  <a:pt x="855" y="6281"/>
                </a:moveTo>
                <a:lnTo>
                  <a:pt x="1365" y="6281"/>
                </a:lnTo>
                <a:moveTo>
                  <a:pt x="855" y="7451"/>
                </a:moveTo>
                <a:lnTo>
                  <a:pt x="1365" y="7451"/>
                </a:lnTo>
                <a:moveTo>
                  <a:pt x="781" y="6282"/>
                </a:moveTo>
                <a:lnTo>
                  <a:pt x="781" y="6729"/>
                </a:lnTo>
                <a:moveTo>
                  <a:pt x="527" y="6282"/>
                </a:moveTo>
                <a:lnTo>
                  <a:pt x="1035" y="6282"/>
                </a:lnTo>
                <a:moveTo>
                  <a:pt x="527" y="6729"/>
                </a:moveTo>
                <a:lnTo>
                  <a:pt x="1035" y="6729"/>
                </a:lnTo>
                <a:moveTo>
                  <a:pt x="350" y="6197"/>
                </a:moveTo>
                <a:lnTo>
                  <a:pt x="350" y="6386"/>
                </a:lnTo>
                <a:moveTo>
                  <a:pt x="96" y="6197"/>
                </a:moveTo>
                <a:lnTo>
                  <a:pt x="604" y="6197"/>
                </a:lnTo>
                <a:moveTo>
                  <a:pt x="96" y="6386"/>
                </a:moveTo>
                <a:lnTo>
                  <a:pt x="604" y="6386"/>
                </a:lnTo>
                <a:moveTo>
                  <a:pt x="285" y="5248"/>
                </a:moveTo>
                <a:lnTo>
                  <a:pt x="285" y="6158"/>
                </a:lnTo>
                <a:moveTo>
                  <a:pt x="31" y="5248"/>
                </a:moveTo>
                <a:lnTo>
                  <a:pt x="541" y="5248"/>
                </a:lnTo>
                <a:moveTo>
                  <a:pt x="31" y="6158"/>
                </a:moveTo>
                <a:lnTo>
                  <a:pt x="541" y="6158"/>
                </a:lnTo>
                <a:moveTo>
                  <a:pt x="273" y="5797"/>
                </a:moveTo>
                <a:lnTo>
                  <a:pt x="273" y="6197"/>
                </a:lnTo>
                <a:moveTo>
                  <a:pt x="19" y="5797"/>
                </a:moveTo>
                <a:lnTo>
                  <a:pt x="527" y="5797"/>
                </a:lnTo>
                <a:moveTo>
                  <a:pt x="19" y="6197"/>
                </a:moveTo>
                <a:lnTo>
                  <a:pt x="527" y="6197"/>
                </a:lnTo>
                <a:moveTo>
                  <a:pt x="254" y="5390"/>
                </a:moveTo>
                <a:lnTo>
                  <a:pt x="254" y="5510"/>
                </a:lnTo>
                <a:moveTo>
                  <a:pt x="0" y="5390"/>
                </a:moveTo>
                <a:lnTo>
                  <a:pt x="508" y="5390"/>
                </a:lnTo>
                <a:moveTo>
                  <a:pt x="0" y="5510"/>
                </a:moveTo>
                <a:lnTo>
                  <a:pt x="508" y="5510"/>
                </a:lnTo>
              </a:path>
            </a:pathLst>
          </a:custGeom>
          <a:noFill/>
          <a:ln w="9525" cap="rnd">
            <a:solidFill>
              <a:srgbClr val="3B2A9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1"/>
          <p:cNvSpPr>
            <a:spLocks noEditPoints="1"/>
          </p:cNvSpPr>
          <p:nvPr/>
        </p:nvSpPr>
        <p:spPr bwMode="auto">
          <a:xfrm>
            <a:off x="1846389" y="5548687"/>
            <a:ext cx="5507038" cy="298450"/>
          </a:xfrm>
          <a:custGeom>
            <a:avLst/>
            <a:gdLst>
              <a:gd name="T0" fmla="*/ 14120 w 15258"/>
              <a:gd name="T1" fmla="*/ 317 h 826"/>
              <a:gd name="T2" fmla="*/ 14027 w 15258"/>
              <a:gd name="T3" fmla="*/ 635 h 826"/>
              <a:gd name="T4" fmla="*/ 14345 w 15258"/>
              <a:gd name="T5" fmla="*/ 317 h 826"/>
              <a:gd name="T6" fmla="*/ 15258 w 15258"/>
              <a:gd name="T7" fmla="*/ 826 h 826"/>
              <a:gd name="T8" fmla="*/ 1099 w 15258"/>
              <a:gd name="T9" fmla="*/ 317 h 826"/>
              <a:gd name="T10" fmla="*/ 2014 w 15258"/>
              <a:gd name="T11" fmla="*/ 826 h 826"/>
              <a:gd name="T12" fmla="*/ 3840 w 15258"/>
              <a:gd name="T13" fmla="*/ 317 h 826"/>
              <a:gd name="T14" fmla="*/ 4755 w 15258"/>
              <a:gd name="T15" fmla="*/ 826 h 826"/>
              <a:gd name="T16" fmla="*/ 6581 w 15258"/>
              <a:gd name="T17" fmla="*/ 317 h 826"/>
              <a:gd name="T18" fmla="*/ 7496 w 15258"/>
              <a:gd name="T19" fmla="*/ 826 h 826"/>
              <a:gd name="T20" fmla="*/ 9323 w 15258"/>
              <a:gd name="T21" fmla="*/ 317 h 826"/>
              <a:gd name="T22" fmla="*/ 10237 w 15258"/>
              <a:gd name="T23" fmla="*/ 826 h 826"/>
              <a:gd name="T24" fmla="*/ 12065 w 15258"/>
              <a:gd name="T25" fmla="*/ 317 h 826"/>
              <a:gd name="T26" fmla="*/ 12976 w 15258"/>
              <a:gd name="T27" fmla="*/ 826 h 826"/>
              <a:gd name="T28" fmla="*/ 14711 w 15258"/>
              <a:gd name="T29" fmla="*/ 317 h 826"/>
              <a:gd name="T30" fmla="*/ 14891 w 15258"/>
              <a:gd name="T31" fmla="*/ 571 h 826"/>
              <a:gd name="T32" fmla="*/ 0 w 15258"/>
              <a:gd name="T33" fmla="*/ 317 h 826"/>
              <a:gd name="T34" fmla="*/ 370 w 15258"/>
              <a:gd name="T35" fmla="*/ 571 h 826"/>
              <a:gd name="T36" fmla="*/ 732 w 15258"/>
              <a:gd name="T37" fmla="*/ 317 h 826"/>
              <a:gd name="T38" fmla="*/ 916 w 15258"/>
              <a:gd name="T39" fmla="*/ 571 h 826"/>
              <a:gd name="T40" fmla="*/ 1465 w 15258"/>
              <a:gd name="T41" fmla="*/ 317 h 826"/>
              <a:gd name="T42" fmla="*/ 1645 w 15258"/>
              <a:gd name="T43" fmla="*/ 571 h 826"/>
              <a:gd name="T44" fmla="*/ 2198 w 15258"/>
              <a:gd name="T45" fmla="*/ 317 h 826"/>
              <a:gd name="T46" fmla="*/ 2380 w 15258"/>
              <a:gd name="T47" fmla="*/ 571 h 826"/>
              <a:gd name="T48" fmla="*/ 2744 w 15258"/>
              <a:gd name="T49" fmla="*/ 317 h 826"/>
              <a:gd name="T50" fmla="*/ 3111 w 15258"/>
              <a:gd name="T51" fmla="*/ 571 h 826"/>
              <a:gd name="T52" fmla="*/ 3473 w 15258"/>
              <a:gd name="T53" fmla="*/ 317 h 826"/>
              <a:gd name="T54" fmla="*/ 3656 w 15258"/>
              <a:gd name="T55" fmla="*/ 571 h 826"/>
              <a:gd name="T56" fmla="*/ 4206 w 15258"/>
              <a:gd name="T57" fmla="*/ 317 h 826"/>
              <a:gd name="T58" fmla="*/ 4387 w 15258"/>
              <a:gd name="T59" fmla="*/ 571 h 826"/>
              <a:gd name="T60" fmla="*/ 4939 w 15258"/>
              <a:gd name="T61" fmla="*/ 317 h 826"/>
              <a:gd name="T62" fmla="*/ 5121 w 15258"/>
              <a:gd name="T63" fmla="*/ 571 h 826"/>
              <a:gd name="T64" fmla="*/ 5484 w 15258"/>
              <a:gd name="T65" fmla="*/ 317 h 826"/>
              <a:gd name="T66" fmla="*/ 5850 w 15258"/>
              <a:gd name="T67" fmla="*/ 571 h 826"/>
              <a:gd name="T68" fmla="*/ 6214 w 15258"/>
              <a:gd name="T69" fmla="*/ 317 h 826"/>
              <a:gd name="T70" fmla="*/ 6397 w 15258"/>
              <a:gd name="T71" fmla="*/ 571 h 826"/>
              <a:gd name="T72" fmla="*/ 6947 w 15258"/>
              <a:gd name="T73" fmla="*/ 317 h 826"/>
              <a:gd name="T74" fmla="*/ 7128 w 15258"/>
              <a:gd name="T75" fmla="*/ 571 h 826"/>
              <a:gd name="T76" fmla="*/ 7678 w 15258"/>
              <a:gd name="T77" fmla="*/ 317 h 826"/>
              <a:gd name="T78" fmla="*/ 7862 w 15258"/>
              <a:gd name="T79" fmla="*/ 571 h 826"/>
              <a:gd name="T80" fmla="*/ 8225 w 15258"/>
              <a:gd name="T81" fmla="*/ 317 h 826"/>
              <a:gd name="T82" fmla="*/ 8591 w 15258"/>
              <a:gd name="T83" fmla="*/ 571 h 826"/>
              <a:gd name="T84" fmla="*/ 8955 w 15258"/>
              <a:gd name="T85" fmla="*/ 317 h 826"/>
              <a:gd name="T86" fmla="*/ 9138 w 15258"/>
              <a:gd name="T87" fmla="*/ 571 h 826"/>
              <a:gd name="T88" fmla="*/ 9690 w 15258"/>
              <a:gd name="T89" fmla="*/ 317 h 826"/>
              <a:gd name="T90" fmla="*/ 9870 w 15258"/>
              <a:gd name="T91" fmla="*/ 571 h 826"/>
              <a:gd name="T92" fmla="*/ 10419 w 15258"/>
              <a:gd name="T93" fmla="*/ 317 h 826"/>
              <a:gd name="T94" fmla="*/ 10603 w 15258"/>
              <a:gd name="T95" fmla="*/ 571 h 826"/>
              <a:gd name="T96" fmla="*/ 10966 w 15258"/>
              <a:gd name="T97" fmla="*/ 317 h 826"/>
              <a:gd name="T98" fmla="*/ 11332 w 15258"/>
              <a:gd name="T99" fmla="*/ 571 h 826"/>
              <a:gd name="T100" fmla="*/ 11695 w 15258"/>
              <a:gd name="T101" fmla="*/ 317 h 826"/>
              <a:gd name="T102" fmla="*/ 11879 w 15258"/>
              <a:gd name="T103" fmla="*/ 571 h 826"/>
              <a:gd name="T104" fmla="*/ 12431 w 15258"/>
              <a:gd name="T105" fmla="*/ 317 h 826"/>
              <a:gd name="T106" fmla="*/ 12611 w 15258"/>
              <a:gd name="T107" fmla="*/ 571 h 826"/>
              <a:gd name="T108" fmla="*/ 13160 w 15258"/>
              <a:gd name="T109" fmla="*/ 317 h 826"/>
              <a:gd name="T110" fmla="*/ 13342 w 15258"/>
              <a:gd name="T111" fmla="*/ 571 h 826"/>
              <a:gd name="T112" fmla="*/ 13707 w 15258"/>
              <a:gd name="T113" fmla="*/ 317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258" h="826">
                <a:moveTo>
                  <a:pt x="3" y="317"/>
                </a:moveTo>
                <a:lnTo>
                  <a:pt x="13929" y="317"/>
                </a:lnTo>
                <a:moveTo>
                  <a:pt x="14120" y="317"/>
                </a:moveTo>
                <a:lnTo>
                  <a:pt x="15258" y="317"/>
                </a:lnTo>
                <a:moveTo>
                  <a:pt x="13836" y="0"/>
                </a:moveTo>
                <a:lnTo>
                  <a:pt x="14027" y="635"/>
                </a:lnTo>
                <a:moveTo>
                  <a:pt x="14027" y="0"/>
                </a:moveTo>
                <a:lnTo>
                  <a:pt x="14217" y="635"/>
                </a:lnTo>
                <a:moveTo>
                  <a:pt x="14345" y="317"/>
                </a:moveTo>
                <a:lnTo>
                  <a:pt x="14345" y="826"/>
                </a:lnTo>
                <a:moveTo>
                  <a:pt x="15258" y="317"/>
                </a:moveTo>
                <a:lnTo>
                  <a:pt x="15258" y="826"/>
                </a:lnTo>
                <a:moveTo>
                  <a:pt x="186" y="317"/>
                </a:moveTo>
                <a:lnTo>
                  <a:pt x="186" y="826"/>
                </a:lnTo>
                <a:moveTo>
                  <a:pt x="1099" y="317"/>
                </a:moveTo>
                <a:lnTo>
                  <a:pt x="1099" y="826"/>
                </a:lnTo>
                <a:moveTo>
                  <a:pt x="2014" y="317"/>
                </a:moveTo>
                <a:lnTo>
                  <a:pt x="2014" y="826"/>
                </a:lnTo>
                <a:moveTo>
                  <a:pt x="2927" y="317"/>
                </a:moveTo>
                <a:lnTo>
                  <a:pt x="2927" y="826"/>
                </a:lnTo>
                <a:moveTo>
                  <a:pt x="3840" y="317"/>
                </a:moveTo>
                <a:lnTo>
                  <a:pt x="3840" y="826"/>
                </a:lnTo>
                <a:moveTo>
                  <a:pt x="4755" y="317"/>
                </a:moveTo>
                <a:lnTo>
                  <a:pt x="4755" y="826"/>
                </a:lnTo>
                <a:moveTo>
                  <a:pt x="5668" y="317"/>
                </a:moveTo>
                <a:lnTo>
                  <a:pt x="5668" y="826"/>
                </a:lnTo>
                <a:moveTo>
                  <a:pt x="6581" y="317"/>
                </a:moveTo>
                <a:lnTo>
                  <a:pt x="6581" y="826"/>
                </a:lnTo>
                <a:moveTo>
                  <a:pt x="7496" y="317"/>
                </a:moveTo>
                <a:lnTo>
                  <a:pt x="7496" y="826"/>
                </a:lnTo>
                <a:moveTo>
                  <a:pt x="8409" y="317"/>
                </a:moveTo>
                <a:lnTo>
                  <a:pt x="8409" y="826"/>
                </a:lnTo>
                <a:moveTo>
                  <a:pt x="9323" y="317"/>
                </a:moveTo>
                <a:lnTo>
                  <a:pt x="9323" y="826"/>
                </a:lnTo>
                <a:moveTo>
                  <a:pt x="10237" y="317"/>
                </a:moveTo>
                <a:lnTo>
                  <a:pt x="10237" y="826"/>
                </a:lnTo>
                <a:moveTo>
                  <a:pt x="11148" y="317"/>
                </a:moveTo>
                <a:lnTo>
                  <a:pt x="11148" y="826"/>
                </a:lnTo>
                <a:moveTo>
                  <a:pt x="12065" y="317"/>
                </a:moveTo>
                <a:lnTo>
                  <a:pt x="12065" y="826"/>
                </a:lnTo>
                <a:moveTo>
                  <a:pt x="12976" y="317"/>
                </a:moveTo>
                <a:lnTo>
                  <a:pt x="12976" y="826"/>
                </a:lnTo>
                <a:moveTo>
                  <a:pt x="14527" y="317"/>
                </a:moveTo>
                <a:lnTo>
                  <a:pt x="14527" y="571"/>
                </a:lnTo>
                <a:moveTo>
                  <a:pt x="14711" y="317"/>
                </a:moveTo>
                <a:lnTo>
                  <a:pt x="14711" y="571"/>
                </a:lnTo>
                <a:moveTo>
                  <a:pt x="14891" y="317"/>
                </a:moveTo>
                <a:lnTo>
                  <a:pt x="14891" y="571"/>
                </a:lnTo>
                <a:moveTo>
                  <a:pt x="15074" y="317"/>
                </a:moveTo>
                <a:lnTo>
                  <a:pt x="15074" y="571"/>
                </a:lnTo>
                <a:moveTo>
                  <a:pt x="0" y="317"/>
                </a:moveTo>
                <a:lnTo>
                  <a:pt x="0" y="571"/>
                </a:lnTo>
                <a:moveTo>
                  <a:pt x="370" y="317"/>
                </a:moveTo>
                <a:lnTo>
                  <a:pt x="370" y="571"/>
                </a:lnTo>
                <a:moveTo>
                  <a:pt x="552" y="317"/>
                </a:moveTo>
                <a:lnTo>
                  <a:pt x="552" y="571"/>
                </a:lnTo>
                <a:moveTo>
                  <a:pt x="732" y="317"/>
                </a:moveTo>
                <a:lnTo>
                  <a:pt x="732" y="571"/>
                </a:lnTo>
                <a:moveTo>
                  <a:pt x="916" y="317"/>
                </a:moveTo>
                <a:lnTo>
                  <a:pt x="916" y="571"/>
                </a:lnTo>
                <a:moveTo>
                  <a:pt x="1281" y="317"/>
                </a:moveTo>
                <a:lnTo>
                  <a:pt x="1281" y="571"/>
                </a:lnTo>
                <a:moveTo>
                  <a:pt x="1465" y="317"/>
                </a:moveTo>
                <a:lnTo>
                  <a:pt x="1465" y="571"/>
                </a:lnTo>
                <a:moveTo>
                  <a:pt x="1645" y="317"/>
                </a:moveTo>
                <a:lnTo>
                  <a:pt x="1645" y="571"/>
                </a:lnTo>
                <a:moveTo>
                  <a:pt x="1828" y="317"/>
                </a:moveTo>
                <a:lnTo>
                  <a:pt x="1828" y="571"/>
                </a:lnTo>
                <a:moveTo>
                  <a:pt x="2198" y="317"/>
                </a:moveTo>
                <a:lnTo>
                  <a:pt x="2198" y="571"/>
                </a:lnTo>
                <a:moveTo>
                  <a:pt x="2380" y="317"/>
                </a:moveTo>
                <a:lnTo>
                  <a:pt x="2380" y="571"/>
                </a:lnTo>
                <a:moveTo>
                  <a:pt x="2560" y="317"/>
                </a:moveTo>
                <a:lnTo>
                  <a:pt x="2560" y="571"/>
                </a:lnTo>
                <a:moveTo>
                  <a:pt x="2744" y="317"/>
                </a:moveTo>
                <a:lnTo>
                  <a:pt x="2744" y="571"/>
                </a:lnTo>
                <a:moveTo>
                  <a:pt x="3111" y="317"/>
                </a:moveTo>
                <a:lnTo>
                  <a:pt x="3111" y="571"/>
                </a:lnTo>
                <a:moveTo>
                  <a:pt x="3293" y="317"/>
                </a:moveTo>
                <a:lnTo>
                  <a:pt x="3293" y="571"/>
                </a:lnTo>
                <a:moveTo>
                  <a:pt x="3473" y="317"/>
                </a:moveTo>
                <a:lnTo>
                  <a:pt x="3473" y="571"/>
                </a:lnTo>
                <a:moveTo>
                  <a:pt x="3656" y="317"/>
                </a:moveTo>
                <a:lnTo>
                  <a:pt x="3656" y="571"/>
                </a:lnTo>
                <a:moveTo>
                  <a:pt x="4022" y="317"/>
                </a:moveTo>
                <a:lnTo>
                  <a:pt x="4022" y="571"/>
                </a:lnTo>
                <a:moveTo>
                  <a:pt x="4206" y="317"/>
                </a:moveTo>
                <a:lnTo>
                  <a:pt x="4206" y="571"/>
                </a:lnTo>
                <a:moveTo>
                  <a:pt x="4387" y="317"/>
                </a:moveTo>
                <a:lnTo>
                  <a:pt x="4387" y="571"/>
                </a:lnTo>
                <a:moveTo>
                  <a:pt x="4569" y="317"/>
                </a:moveTo>
                <a:lnTo>
                  <a:pt x="4569" y="571"/>
                </a:lnTo>
                <a:moveTo>
                  <a:pt x="4939" y="317"/>
                </a:moveTo>
                <a:lnTo>
                  <a:pt x="4939" y="571"/>
                </a:lnTo>
                <a:moveTo>
                  <a:pt x="5121" y="317"/>
                </a:moveTo>
                <a:lnTo>
                  <a:pt x="5121" y="571"/>
                </a:lnTo>
                <a:moveTo>
                  <a:pt x="5301" y="317"/>
                </a:moveTo>
                <a:lnTo>
                  <a:pt x="5301" y="571"/>
                </a:lnTo>
                <a:moveTo>
                  <a:pt x="5484" y="317"/>
                </a:moveTo>
                <a:lnTo>
                  <a:pt x="5484" y="571"/>
                </a:lnTo>
                <a:moveTo>
                  <a:pt x="5850" y="317"/>
                </a:moveTo>
                <a:lnTo>
                  <a:pt x="5850" y="571"/>
                </a:lnTo>
                <a:moveTo>
                  <a:pt x="6034" y="317"/>
                </a:moveTo>
                <a:lnTo>
                  <a:pt x="6034" y="571"/>
                </a:lnTo>
                <a:moveTo>
                  <a:pt x="6214" y="317"/>
                </a:moveTo>
                <a:lnTo>
                  <a:pt x="6214" y="571"/>
                </a:lnTo>
                <a:moveTo>
                  <a:pt x="6397" y="317"/>
                </a:moveTo>
                <a:lnTo>
                  <a:pt x="6397" y="571"/>
                </a:lnTo>
                <a:moveTo>
                  <a:pt x="6763" y="317"/>
                </a:moveTo>
                <a:lnTo>
                  <a:pt x="6763" y="571"/>
                </a:lnTo>
                <a:moveTo>
                  <a:pt x="6947" y="317"/>
                </a:moveTo>
                <a:lnTo>
                  <a:pt x="6947" y="571"/>
                </a:lnTo>
                <a:moveTo>
                  <a:pt x="7128" y="317"/>
                </a:moveTo>
                <a:lnTo>
                  <a:pt x="7128" y="571"/>
                </a:lnTo>
                <a:moveTo>
                  <a:pt x="7310" y="317"/>
                </a:moveTo>
                <a:lnTo>
                  <a:pt x="7310" y="571"/>
                </a:lnTo>
                <a:moveTo>
                  <a:pt x="7678" y="317"/>
                </a:moveTo>
                <a:lnTo>
                  <a:pt x="7678" y="571"/>
                </a:lnTo>
                <a:moveTo>
                  <a:pt x="7862" y="317"/>
                </a:moveTo>
                <a:lnTo>
                  <a:pt x="7862" y="571"/>
                </a:lnTo>
                <a:moveTo>
                  <a:pt x="8042" y="317"/>
                </a:moveTo>
                <a:lnTo>
                  <a:pt x="8042" y="571"/>
                </a:lnTo>
                <a:moveTo>
                  <a:pt x="8225" y="317"/>
                </a:moveTo>
                <a:lnTo>
                  <a:pt x="8225" y="571"/>
                </a:lnTo>
                <a:moveTo>
                  <a:pt x="8591" y="317"/>
                </a:moveTo>
                <a:lnTo>
                  <a:pt x="8591" y="571"/>
                </a:lnTo>
                <a:moveTo>
                  <a:pt x="8775" y="317"/>
                </a:moveTo>
                <a:lnTo>
                  <a:pt x="8775" y="571"/>
                </a:lnTo>
                <a:moveTo>
                  <a:pt x="8955" y="317"/>
                </a:moveTo>
                <a:lnTo>
                  <a:pt x="8955" y="571"/>
                </a:lnTo>
                <a:moveTo>
                  <a:pt x="9138" y="317"/>
                </a:moveTo>
                <a:lnTo>
                  <a:pt x="9138" y="571"/>
                </a:lnTo>
                <a:moveTo>
                  <a:pt x="9506" y="317"/>
                </a:moveTo>
                <a:lnTo>
                  <a:pt x="9506" y="571"/>
                </a:lnTo>
                <a:moveTo>
                  <a:pt x="9690" y="317"/>
                </a:moveTo>
                <a:lnTo>
                  <a:pt x="9690" y="571"/>
                </a:lnTo>
                <a:moveTo>
                  <a:pt x="9870" y="317"/>
                </a:moveTo>
                <a:lnTo>
                  <a:pt x="9870" y="571"/>
                </a:lnTo>
                <a:moveTo>
                  <a:pt x="10053" y="317"/>
                </a:moveTo>
                <a:lnTo>
                  <a:pt x="10053" y="571"/>
                </a:lnTo>
                <a:moveTo>
                  <a:pt x="10419" y="317"/>
                </a:moveTo>
                <a:lnTo>
                  <a:pt x="10419" y="571"/>
                </a:lnTo>
                <a:moveTo>
                  <a:pt x="10603" y="317"/>
                </a:moveTo>
                <a:lnTo>
                  <a:pt x="10603" y="571"/>
                </a:lnTo>
                <a:moveTo>
                  <a:pt x="10783" y="317"/>
                </a:moveTo>
                <a:lnTo>
                  <a:pt x="10783" y="571"/>
                </a:lnTo>
                <a:moveTo>
                  <a:pt x="10966" y="317"/>
                </a:moveTo>
                <a:lnTo>
                  <a:pt x="10966" y="571"/>
                </a:lnTo>
                <a:moveTo>
                  <a:pt x="11332" y="317"/>
                </a:moveTo>
                <a:lnTo>
                  <a:pt x="11332" y="571"/>
                </a:lnTo>
                <a:moveTo>
                  <a:pt x="11514" y="317"/>
                </a:moveTo>
                <a:lnTo>
                  <a:pt x="11514" y="571"/>
                </a:lnTo>
                <a:moveTo>
                  <a:pt x="11695" y="317"/>
                </a:moveTo>
                <a:lnTo>
                  <a:pt x="11695" y="571"/>
                </a:lnTo>
                <a:moveTo>
                  <a:pt x="11879" y="317"/>
                </a:moveTo>
                <a:lnTo>
                  <a:pt x="11879" y="571"/>
                </a:lnTo>
                <a:moveTo>
                  <a:pt x="12247" y="317"/>
                </a:moveTo>
                <a:lnTo>
                  <a:pt x="12247" y="571"/>
                </a:lnTo>
                <a:moveTo>
                  <a:pt x="12431" y="317"/>
                </a:moveTo>
                <a:lnTo>
                  <a:pt x="12431" y="571"/>
                </a:lnTo>
                <a:moveTo>
                  <a:pt x="12611" y="317"/>
                </a:moveTo>
                <a:lnTo>
                  <a:pt x="12611" y="571"/>
                </a:lnTo>
                <a:moveTo>
                  <a:pt x="12794" y="317"/>
                </a:moveTo>
                <a:lnTo>
                  <a:pt x="12794" y="571"/>
                </a:lnTo>
                <a:moveTo>
                  <a:pt x="13160" y="317"/>
                </a:moveTo>
                <a:lnTo>
                  <a:pt x="13160" y="571"/>
                </a:lnTo>
                <a:moveTo>
                  <a:pt x="13342" y="317"/>
                </a:moveTo>
                <a:lnTo>
                  <a:pt x="13342" y="571"/>
                </a:lnTo>
                <a:moveTo>
                  <a:pt x="13523" y="317"/>
                </a:moveTo>
                <a:lnTo>
                  <a:pt x="13523" y="571"/>
                </a:lnTo>
                <a:moveTo>
                  <a:pt x="13707" y="317"/>
                </a:moveTo>
                <a:lnTo>
                  <a:pt x="13707" y="571"/>
                </a:lnTo>
              </a:path>
            </a:pathLst>
          </a:custGeom>
          <a:noFill/>
          <a:ln w="31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7001001" y="5923337"/>
            <a:ext cx="3175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1833689" y="5923337"/>
            <a:ext cx="2667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2533776" y="5923337"/>
            <a:ext cx="177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9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3183064" y="5923337"/>
            <a:ext cx="177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3845051" y="5923337"/>
            <a:ext cx="177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7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4507039" y="5923337"/>
            <a:ext cx="177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5169026" y="5923337"/>
            <a:ext cx="177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5816726" y="5923337"/>
            <a:ext cx="177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6478714" y="5923337"/>
            <a:ext cx="177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895749" y="4873975"/>
            <a:ext cx="5642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grass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Gruppieren 40"/>
          <p:cNvGrpSpPr/>
          <p:nvPr/>
        </p:nvGrpSpPr>
        <p:grpSpPr>
          <a:xfrm rot="16200000">
            <a:off x="624384" y="2531666"/>
            <a:ext cx="743997" cy="348897"/>
            <a:chOff x="1914526" y="1052736"/>
            <a:chExt cx="743997" cy="348897"/>
          </a:xfrm>
        </p:grpSpPr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1914526" y="1064567"/>
              <a:ext cx="1138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Symbol" pitchFamily="18" charset="2"/>
                  <a:cs typeface="Arial" pitchFamily="34" charset="0"/>
                </a:rPr>
                <a:t>d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2028826" y="1052736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  <a:cs typeface="Arial" pitchFamily="34" charset="0"/>
                </a:rPr>
                <a:t>13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2208213" y="1089967"/>
              <a:ext cx="1667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2386013" y="1216967"/>
              <a:ext cx="27251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  <a:cs typeface="Arial" pitchFamily="34" charset="0"/>
                </a:rPr>
                <a:t>wax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Rectangle 37"/>
          <p:cNvSpPr>
            <a:spLocks noChangeArrowheads="1"/>
          </p:cNvSpPr>
          <p:nvPr/>
        </p:nvSpPr>
        <p:spPr bwMode="auto">
          <a:xfrm rot="16200000">
            <a:off x="848376" y="1995261"/>
            <a:ext cx="2806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[‰]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 rot="16200000">
            <a:off x="7665924" y="4196751"/>
            <a:ext cx="7870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[% pollen]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4340351" y="6128595"/>
            <a:ext cx="6957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age [Ma]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0" y="3326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Savanna development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5661799" y="6453336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Dupont</a:t>
            </a:r>
            <a:r>
              <a:rPr lang="en-US" sz="1400" dirty="0" smtClean="0"/>
              <a:t> et al. 2013</a:t>
            </a:r>
            <a:endParaRPr lang="en-US" sz="1400" dirty="0"/>
          </a:p>
        </p:txBody>
      </p:sp>
      <p:sp>
        <p:nvSpPr>
          <p:cNvPr id="43" name="Rectangle 56"/>
          <p:cNvSpPr>
            <a:spLocks noChangeArrowheads="1"/>
          </p:cNvSpPr>
          <p:nvPr/>
        </p:nvSpPr>
        <p:spPr bwMode="auto">
          <a:xfrm>
            <a:off x="611560" y="597442"/>
            <a:ext cx="1436291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B2A98"/>
                </a:solidFill>
                <a:effectLst/>
                <a:latin typeface="Arial" pitchFamily="34" charset="0"/>
                <a:cs typeface="Arial" pitchFamily="34" charset="0"/>
              </a:rPr>
              <a:t>southern BUS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200967" y="2044319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4</a:t>
            </a:r>
            <a:endParaRPr lang="en-US" dirty="0"/>
          </a:p>
          <a:p>
            <a:r>
              <a:rPr lang="en-US" dirty="0" smtClean="0"/>
              <a:t>plants</a:t>
            </a:r>
            <a:endParaRPr lang="en-US" dirty="0"/>
          </a:p>
        </p:txBody>
      </p:sp>
      <p:sp>
        <p:nvSpPr>
          <p:cNvPr id="3" name="Pfeil nach unten 2"/>
          <p:cNvSpPr/>
          <p:nvPr/>
        </p:nvSpPr>
        <p:spPr>
          <a:xfrm rot="10800000">
            <a:off x="7001000" y="2102983"/>
            <a:ext cx="199966" cy="48973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feil nach unten 43"/>
          <p:cNvSpPr/>
          <p:nvPr/>
        </p:nvSpPr>
        <p:spPr>
          <a:xfrm rot="10800000">
            <a:off x="1490818" y="4721661"/>
            <a:ext cx="199966" cy="48973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4071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45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0" name="Gruppieren 59"/>
          <p:cNvGrpSpPr/>
          <p:nvPr/>
        </p:nvGrpSpPr>
        <p:grpSpPr>
          <a:xfrm>
            <a:off x="1177610" y="69850"/>
            <a:ext cx="6992403" cy="6311478"/>
            <a:chOff x="1743076" y="69850"/>
            <a:chExt cx="5419725" cy="631147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2808288" y="919163"/>
              <a:ext cx="3794125" cy="2076450"/>
            </a:xfrm>
            <a:custGeom>
              <a:avLst/>
              <a:gdLst>
                <a:gd name="T0" fmla="*/ 10511 w 10511"/>
                <a:gd name="T1" fmla="*/ 1166 h 5758"/>
                <a:gd name="T2" fmla="*/ 10473 w 10511"/>
                <a:gd name="T3" fmla="*/ 0 h 5758"/>
                <a:gd name="T4" fmla="*/ 9133 w 10511"/>
                <a:gd name="T5" fmla="*/ 2144 h 5758"/>
                <a:gd name="T6" fmla="*/ 8812 w 10511"/>
                <a:gd name="T7" fmla="*/ 1792 h 5758"/>
                <a:gd name="T8" fmla="*/ 8425 w 10511"/>
                <a:gd name="T9" fmla="*/ 856 h 5758"/>
                <a:gd name="T10" fmla="*/ 8105 w 10511"/>
                <a:gd name="T11" fmla="*/ 1518 h 5758"/>
                <a:gd name="T12" fmla="*/ 7593 w 10511"/>
                <a:gd name="T13" fmla="*/ 2629 h 5758"/>
                <a:gd name="T14" fmla="*/ 7229 w 10511"/>
                <a:gd name="T15" fmla="*/ 2458 h 5758"/>
                <a:gd name="T16" fmla="*/ 6709 w 10511"/>
                <a:gd name="T17" fmla="*/ 2472 h 5758"/>
                <a:gd name="T18" fmla="*/ 6019 w 10511"/>
                <a:gd name="T19" fmla="*/ 2322 h 5758"/>
                <a:gd name="T20" fmla="*/ 5545 w 10511"/>
                <a:gd name="T21" fmla="*/ 2553 h 5758"/>
                <a:gd name="T22" fmla="*/ 4946 w 10511"/>
                <a:gd name="T23" fmla="*/ 3442 h 5758"/>
                <a:gd name="T24" fmla="*/ 4589 w 10511"/>
                <a:gd name="T25" fmla="*/ 3170 h 5758"/>
                <a:gd name="T26" fmla="*/ 4146 w 10511"/>
                <a:gd name="T27" fmla="*/ 4962 h 5758"/>
                <a:gd name="T28" fmla="*/ 3713 w 10511"/>
                <a:gd name="T29" fmla="*/ 4209 h 5758"/>
                <a:gd name="T30" fmla="*/ 3135 w 10511"/>
                <a:gd name="T31" fmla="*/ 3854 h 5758"/>
                <a:gd name="T32" fmla="*/ 2766 w 10511"/>
                <a:gd name="T33" fmla="*/ 3933 h 5758"/>
                <a:gd name="T34" fmla="*/ 2260 w 10511"/>
                <a:gd name="T35" fmla="*/ 5758 h 5758"/>
                <a:gd name="T36" fmla="*/ 1625 w 10511"/>
                <a:gd name="T37" fmla="*/ 5232 h 5758"/>
                <a:gd name="T38" fmla="*/ 1241 w 10511"/>
                <a:gd name="T39" fmla="*/ 5649 h 5758"/>
                <a:gd name="T40" fmla="*/ 824 w 10511"/>
                <a:gd name="T41" fmla="*/ 5618 h 5758"/>
                <a:gd name="T42" fmla="*/ 374 w 10511"/>
                <a:gd name="T43" fmla="*/ 5584 h 5758"/>
                <a:gd name="T44" fmla="*/ 0 w 10511"/>
                <a:gd name="T45" fmla="*/ 4206 h 5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11" h="5758">
                  <a:moveTo>
                    <a:pt x="10511" y="1166"/>
                  </a:moveTo>
                  <a:lnTo>
                    <a:pt x="10473" y="0"/>
                  </a:lnTo>
                  <a:moveTo>
                    <a:pt x="9133" y="2144"/>
                  </a:moveTo>
                  <a:lnTo>
                    <a:pt x="8812" y="1792"/>
                  </a:lnTo>
                  <a:lnTo>
                    <a:pt x="8425" y="856"/>
                  </a:lnTo>
                  <a:lnTo>
                    <a:pt x="8105" y="1518"/>
                  </a:lnTo>
                  <a:lnTo>
                    <a:pt x="7593" y="2629"/>
                  </a:lnTo>
                  <a:lnTo>
                    <a:pt x="7229" y="2458"/>
                  </a:lnTo>
                  <a:lnTo>
                    <a:pt x="6709" y="2472"/>
                  </a:lnTo>
                  <a:lnTo>
                    <a:pt x="6019" y="2322"/>
                  </a:lnTo>
                  <a:lnTo>
                    <a:pt x="5545" y="2553"/>
                  </a:lnTo>
                  <a:lnTo>
                    <a:pt x="4946" y="3442"/>
                  </a:lnTo>
                  <a:lnTo>
                    <a:pt x="4589" y="3170"/>
                  </a:lnTo>
                  <a:lnTo>
                    <a:pt x="4146" y="4962"/>
                  </a:lnTo>
                  <a:lnTo>
                    <a:pt x="3713" y="4209"/>
                  </a:lnTo>
                  <a:lnTo>
                    <a:pt x="3135" y="3854"/>
                  </a:lnTo>
                  <a:lnTo>
                    <a:pt x="2766" y="3933"/>
                  </a:lnTo>
                  <a:lnTo>
                    <a:pt x="2260" y="5758"/>
                  </a:lnTo>
                  <a:lnTo>
                    <a:pt x="1625" y="5232"/>
                  </a:lnTo>
                  <a:lnTo>
                    <a:pt x="1241" y="5649"/>
                  </a:lnTo>
                  <a:lnTo>
                    <a:pt x="824" y="5618"/>
                  </a:lnTo>
                  <a:lnTo>
                    <a:pt x="374" y="5584"/>
                  </a:lnTo>
                  <a:lnTo>
                    <a:pt x="0" y="4206"/>
                  </a:lnTo>
                </a:path>
              </a:pathLst>
            </a:custGeom>
            <a:noFill/>
            <a:ln w="17463" cap="rnd">
              <a:solidFill>
                <a:srgbClr val="E105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2773363" y="882650"/>
              <a:ext cx="3865563" cy="2151063"/>
            </a:xfrm>
            <a:custGeom>
              <a:avLst/>
              <a:gdLst>
                <a:gd name="T0" fmla="*/ 10714 w 10714"/>
                <a:gd name="T1" fmla="*/ 1267 h 5961"/>
                <a:gd name="T2" fmla="*/ 10511 w 10714"/>
                <a:gd name="T3" fmla="*/ 1267 h 5961"/>
                <a:gd name="T4" fmla="*/ 10574 w 10714"/>
                <a:gd name="T5" fmla="*/ 203 h 5961"/>
                <a:gd name="T6" fmla="*/ 10574 w 10714"/>
                <a:gd name="T7" fmla="*/ 0 h 5961"/>
                <a:gd name="T8" fmla="*/ 10574 w 10714"/>
                <a:gd name="T9" fmla="*/ 203 h 5961"/>
                <a:gd name="T10" fmla="*/ 9335 w 10714"/>
                <a:gd name="T11" fmla="*/ 2245 h 5961"/>
                <a:gd name="T12" fmla="*/ 9132 w 10714"/>
                <a:gd name="T13" fmla="*/ 2245 h 5961"/>
                <a:gd name="T14" fmla="*/ 8913 w 10714"/>
                <a:gd name="T15" fmla="*/ 1995 h 5961"/>
                <a:gd name="T16" fmla="*/ 8913 w 10714"/>
                <a:gd name="T17" fmla="*/ 1792 h 5961"/>
                <a:gd name="T18" fmla="*/ 8913 w 10714"/>
                <a:gd name="T19" fmla="*/ 1995 h 5961"/>
                <a:gd name="T20" fmla="*/ 8627 w 10714"/>
                <a:gd name="T21" fmla="*/ 957 h 5961"/>
                <a:gd name="T22" fmla="*/ 8424 w 10714"/>
                <a:gd name="T23" fmla="*/ 957 h 5961"/>
                <a:gd name="T24" fmla="*/ 8206 w 10714"/>
                <a:gd name="T25" fmla="*/ 1720 h 5961"/>
                <a:gd name="T26" fmla="*/ 8206 w 10714"/>
                <a:gd name="T27" fmla="*/ 1517 h 5961"/>
                <a:gd name="T28" fmla="*/ 8206 w 10714"/>
                <a:gd name="T29" fmla="*/ 1720 h 5961"/>
                <a:gd name="T30" fmla="*/ 7795 w 10714"/>
                <a:gd name="T31" fmla="*/ 2730 h 5961"/>
                <a:gd name="T32" fmla="*/ 7592 w 10714"/>
                <a:gd name="T33" fmla="*/ 2730 h 5961"/>
                <a:gd name="T34" fmla="*/ 7330 w 10714"/>
                <a:gd name="T35" fmla="*/ 2660 h 5961"/>
                <a:gd name="T36" fmla="*/ 7330 w 10714"/>
                <a:gd name="T37" fmla="*/ 2456 h 5961"/>
                <a:gd name="T38" fmla="*/ 7330 w 10714"/>
                <a:gd name="T39" fmla="*/ 2660 h 5961"/>
                <a:gd name="T40" fmla="*/ 6911 w 10714"/>
                <a:gd name="T41" fmla="*/ 2573 h 5961"/>
                <a:gd name="T42" fmla="*/ 6707 w 10714"/>
                <a:gd name="T43" fmla="*/ 2573 h 5961"/>
                <a:gd name="T44" fmla="*/ 6120 w 10714"/>
                <a:gd name="T45" fmla="*/ 2524 h 5961"/>
                <a:gd name="T46" fmla="*/ 6120 w 10714"/>
                <a:gd name="T47" fmla="*/ 2320 h 5961"/>
                <a:gd name="T48" fmla="*/ 6120 w 10714"/>
                <a:gd name="T49" fmla="*/ 2524 h 5961"/>
                <a:gd name="T50" fmla="*/ 5747 w 10714"/>
                <a:gd name="T51" fmla="*/ 2654 h 5961"/>
                <a:gd name="T52" fmla="*/ 5544 w 10714"/>
                <a:gd name="T53" fmla="*/ 2654 h 5961"/>
                <a:gd name="T54" fmla="*/ 5047 w 10714"/>
                <a:gd name="T55" fmla="*/ 3645 h 5961"/>
                <a:gd name="T56" fmla="*/ 5047 w 10714"/>
                <a:gd name="T57" fmla="*/ 3441 h 5961"/>
                <a:gd name="T58" fmla="*/ 5047 w 10714"/>
                <a:gd name="T59" fmla="*/ 3645 h 5961"/>
                <a:gd name="T60" fmla="*/ 4791 w 10714"/>
                <a:gd name="T61" fmla="*/ 3271 h 5961"/>
                <a:gd name="T62" fmla="*/ 4587 w 10714"/>
                <a:gd name="T63" fmla="*/ 3271 h 5961"/>
                <a:gd name="T64" fmla="*/ 4247 w 10714"/>
                <a:gd name="T65" fmla="*/ 5164 h 5961"/>
                <a:gd name="T66" fmla="*/ 4247 w 10714"/>
                <a:gd name="T67" fmla="*/ 4960 h 5961"/>
                <a:gd name="T68" fmla="*/ 4247 w 10714"/>
                <a:gd name="T69" fmla="*/ 5164 h 5961"/>
                <a:gd name="T70" fmla="*/ 3915 w 10714"/>
                <a:gd name="T71" fmla="*/ 4310 h 5961"/>
                <a:gd name="T72" fmla="*/ 3711 w 10714"/>
                <a:gd name="T73" fmla="*/ 4310 h 5961"/>
                <a:gd name="T74" fmla="*/ 3236 w 10714"/>
                <a:gd name="T75" fmla="*/ 4057 h 5961"/>
                <a:gd name="T76" fmla="*/ 3236 w 10714"/>
                <a:gd name="T77" fmla="*/ 3854 h 5961"/>
                <a:gd name="T78" fmla="*/ 3236 w 10714"/>
                <a:gd name="T79" fmla="*/ 4057 h 5961"/>
                <a:gd name="T80" fmla="*/ 2970 w 10714"/>
                <a:gd name="T81" fmla="*/ 4034 h 5961"/>
                <a:gd name="T82" fmla="*/ 2766 w 10714"/>
                <a:gd name="T83" fmla="*/ 4034 h 5961"/>
                <a:gd name="T84" fmla="*/ 2361 w 10714"/>
                <a:gd name="T85" fmla="*/ 5961 h 5961"/>
                <a:gd name="T86" fmla="*/ 2361 w 10714"/>
                <a:gd name="T87" fmla="*/ 5758 h 5961"/>
                <a:gd name="T88" fmla="*/ 2361 w 10714"/>
                <a:gd name="T89" fmla="*/ 5961 h 5961"/>
                <a:gd name="T90" fmla="*/ 1828 w 10714"/>
                <a:gd name="T91" fmla="*/ 5333 h 5961"/>
                <a:gd name="T92" fmla="*/ 1625 w 10714"/>
                <a:gd name="T93" fmla="*/ 5333 h 5961"/>
                <a:gd name="T94" fmla="*/ 1342 w 10714"/>
                <a:gd name="T95" fmla="*/ 5852 h 5961"/>
                <a:gd name="T96" fmla="*/ 1342 w 10714"/>
                <a:gd name="T97" fmla="*/ 5647 h 5961"/>
                <a:gd name="T98" fmla="*/ 1342 w 10714"/>
                <a:gd name="T99" fmla="*/ 5852 h 5961"/>
                <a:gd name="T100" fmla="*/ 1026 w 10714"/>
                <a:gd name="T101" fmla="*/ 5719 h 5961"/>
                <a:gd name="T102" fmla="*/ 823 w 10714"/>
                <a:gd name="T103" fmla="*/ 5719 h 5961"/>
                <a:gd name="T104" fmla="*/ 475 w 10714"/>
                <a:gd name="T105" fmla="*/ 5786 h 5961"/>
                <a:gd name="T106" fmla="*/ 475 w 10714"/>
                <a:gd name="T107" fmla="*/ 5583 h 5961"/>
                <a:gd name="T108" fmla="*/ 475 w 10714"/>
                <a:gd name="T109" fmla="*/ 5786 h 5961"/>
                <a:gd name="T110" fmla="*/ 203 w 10714"/>
                <a:gd name="T111" fmla="*/ 4307 h 5961"/>
                <a:gd name="T112" fmla="*/ 0 w 10714"/>
                <a:gd name="T113" fmla="*/ 4307 h 5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714" h="5961">
                  <a:moveTo>
                    <a:pt x="10612" y="1368"/>
                  </a:moveTo>
                  <a:lnTo>
                    <a:pt x="10714" y="1267"/>
                  </a:lnTo>
                  <a:lnTo>
                    <a:pt x="10612" y="1165"/>
                  </a:lnTo>
                  <a:lnTo>
                    <a:pt x="10511" y="1267"/>
                  </a:lnTo>
                  <a:lnTo>
                    <a:pt x="10612" y="1368"/>
                  </a:lnTo>
                  <a:close/>
                  <a:moveTo>
                    <a:pt x="10574" y="203"/>
                  </a:moveTo>
                  <a:lnTo>
                    <a:pt x="10675" y="101"/>
                  </a:lnTo>
                  <a:lnTo>
                    <a:pt x="10574" y="0"/>
                  </a:lnTo>
                  <a:lnTo>
                    <a:pt x="10472" y="101"/>
                  </a:lnTo>
                  <a:lnTo>
                    <a:pt x="10574" y="203"/>
                  </a:lnTo>
                  <a:close/>
                  <a:moveTo>
                    <a:pt x="9234" y="2347"/>
                  </a:moveTo>
                  <a:lnTo>
                    <a:pt x="9335" y="2245"/>
                  </a:lnTo>
                  <a:lnTo>
                    <a:pt x="9234" y="2144"/>
                  </a:lnTo>
                  <a:lnTo>
                    <a:pt x="9132" y="2245"/>
                  </a:lnTo>
                  <a:lnTo>
                    <a:pt x="9234" y="2347"/>
                  </a:lnTo>
                  <a:close/>
                  <a:moveTo>
                    <a:pt x="8913" y="1995"/>
                  </a:moveTo>
                  <a:lnTo>
                    <a:pt x="9014" y="1893"/>
                  </a:lnTo>
                  <a:lnTo>
                    <a:pt x="8913" y="1792"/>
                  </a:lnTo>
                  <a:lnTo>
                    <a:pt x="8810" y="1893"/>
                  </a:lnTo>
                  <a:lnTo>
                    <a:pt x="8913" y="1995"/>
                  </a:lnTo>
                  <a:close/>
                  <a:moveTo>
                    <a:pt x="8526" y="1060"/>
                  </a:moveTo>
                  <a:lnTo>
                    <a:pt x="8627" y="957"/>
                  </a:lnTo>
                  <a:lnTo>
                    <a:pt x="8526" y="857"/>
                  </a:lnTo>
                  <a:lnTo>
                    <a:pt x="8424" y="957"/>
                  </a:lnTo>
                  <a:lnTo>
                    <a:pt x="8526" y="1060"/>
                  </a:lnTo>
                  <a:close/>
                  <a:moveTo>
                    <a:pt x="8206" y="1720"/>
                  </a:moveTo>
                  <a:lnTo>
                    <a:pt x="8309" y="1619"/>
                  </a:lnTo>
                  <a:lnTo>
                    <a:pt x="8206" y="1517"/>
                  </a:lnTo>
                  <a:lnTo>
                    <a:pt x="8105" y="1619"/>
                  </a:lnTo>
                  <a:lnTo>
                    <a:pt x="8206" y="1720"/>
                  </a:lnTo>
                  <a:close/>
                  <a:moveTo>
                    <a:pt x="7694" y="2831"/>
                  </a:moveTo>
                  <a:lnTo>
                    <a:pt x="7795" y="2730"/>
                  </a:lnTo>
                  <a:lnTo>
                    <a:pt x="7694" y="2627"/>
                  </a:lnTo>
                  <a:lnTo>
                    <a:pt x="7592" y="2730"/>
                  </a:lnTo>
                  <a:lnTo>
                    <a:pt x="7694" y="2831"/>
                  </a:lnTo>
                  <a:close/>
                  <a:moveTo>
                    <a:pt x="7330" y="2660"/>
                  </a:moveTo>
                  <a:lnTo>
                    <a:pt x="7431" y="2559"/>
                  </a:lnTo>
                  <a:lnTo>
                    <a:pt x="7330" y="2456"/>
                  </a:lnTo>
                  <a:lnTo>
                    <a:pt x="7228" y="2559"/>
                  </a:lnTo>
                  <a:lnTo>
                    <a:pt x="7330" y="2660"/>
                  </a:lnTo>
                  <a:close/>
                  <a:moveTo>
                    <a:pt x="6810" y="2675"/>
                  </a:moveTo>
                  <a:lnTo>
                    <a:pt x="6911" y="2573"/>
                  </a:lnTo>
                  <a:lnTo>
                    <a:pt x="6810" y="2470"/>
                  </a:lnTo>
                  <a:lnTo>
                    <a:pt x="6707" y="2573"/>
                  </a:lnTo>
                  <a:lnTo>
                    <a:pt x="6810" y="2675"/>
                  </a:lnTo>
                  <a:close/>
                  <a:moveTo>
                    <a:pt x="6120" y="2524"/>
                  </a:moveTo>
                  <a:lnTo>
                    <a:pt x="6221" y="2423"/>
                  </a:lnTo>
                  <a:lnTo>
                    <a:pt x="6120" y="2320"/>
                  </a:lnTo>
                  <a:lnTo>
                    <a:pt x="6018" y="2423"/>
                  </a:lnTo>
                  <a:lnTo>
                    <a:pt x="6120" y="2524"/>
                  </a:lnTo>
                  <a:close/>
                  <a:moveTo>
                    <a:pt x="5646" y="2756"/>
                  </a:moveTo>
                  <a:lnTo>
                    <a:pt x="5747" y="2654"/>
                  </a:lnTo>
                  <a:lnTo>
                    <a:pt x="5646" y="2552"/>
                  </a:lnTo>
                  <a:lnTo>
                    <a:pt x="5544" y="2654"/>
                  </a:lnTo>
                  <a:lnTo>
                    <a:pt x="5646" y="2756"/>
                  </a:lnTo>
                  <a:close/>
                  <a:moveTo>
                    <a:pt x="5047" y="3645"/>
                  </a:moveTo>
                  <a:lnTo>
                    <a:pt x="5150" y="3543"/>
                  </a:lnTo>
                  <a:lnTo>
                    <a:pt x="5047" y="3441"/>
                  </a:lnTo>
                  <a:lnTo>
                    <a:pt x="4946" y="3543"/>
                  </a:lnTo>
                  <a:lnTo>
                    <a:pt x="5047" y="3645"/>
                  </a:lnTo>
                  <a:close/>
                  <a:moveTo>
                    <a:pt x="4690" y="3372"/>
                  </a:moveTo>
                  <a:lnTo>
                    <a:pt x="4791" y="3271"/>
                  </a:lnTo>
                  <a:lnTo>
                    <a:pt x="4690" y="3169"/>
                  </a:lnTo>
                  <a:lnTo>
                    <a:pt x="4587" y="3271"/>
                  </a:lnTo>
                  <a:lnTo>
                    <a:pt x="4690" y="3372"/>
                  </a:lnTo>
                  <a:close/>
                  <a:moveTo>
                    <a:pt x="4247" y="5164"/>
                  </a:moveTo>
                  <a:lnTo>
                    <a:pt x="4348" y="5063"/>
                  </a:lnTo>
                  <a:lnTo>
                    <a:pt x="4247" y="4960"/>
                  </a:lnTo>
                  <a:lnTo>
                    <a:pt x="4144" y="5063"/>
                  </a:lnTo>
                  <a:lnTo>
                    <a:pt x="4247" y="5164"/>
                  </a:lnTo>
                  <a:close/>
                  <a:moveTo>
                    <a:pt x="3814" y="4411"/>
                  </a:moveTo>
                  <a:lnTo>
                    <a:pt x="3915" y="4310"/>
                  </a:lnTo>
                  <a:lnTo>
                    <a:pt x="3814" y="4207"/>
                  </a:lnTo>
                  <a:lnTo>
                    <a:pt x="3711" y="4310"/>
                  </a:lnTo>
                  <a:lnTo>
                    <a:pt x="3814" y="4411"/>
                  </a:lnTo>
                  <a:close/>
                  <a:moveTo>
                    <a:pt x="3236" y="4057"/>
                  </a:moveTo>
                  <a:lnTo>
                    <a:pt x="3337" y="3955"/>
                  </a:lnTo>
                  <a:lnTo>
                    <a:pt x="3236" y="3854"/>
                  </a:lnTo>
                  <a:lnTo>
                    <a:pt x="3134" y="3955"/>
                  </a:lnTo>
                  <a:lnTo>
                    <a:pt x="3236" y="4057"/>
                  </a:lnTo>
                  <a:close/>
                  <a:moveTo>
                    <a:pt x="2867" y="4135"/>
                  </a:moveTo>
                  <a:lnTo>
                    <a:pt x="2970" y="4034"/>
                  </a:lnTo>
                  <a:lnTo>
                    <a:pt x="2867" y="3931"/>
                  </a:lnTo>
                  <a:lnTo>
                    <a:pt x="2766" y="4034"/>
                  </a:lnTo>
                  <a:lnTo>
                    <a:pt x="2867" y="4135"/>
                  </a:lnTo>
                  <a:close/>
                  <a:moveTo>
                    <a:pt x="2361" y="5961"/>
                  </a:moveTo>
                  <a:lnTo>
                    <a:pt x="2462" y="5859"/>
                  </a:lnTo>
                  <a:lnTo>
                    <a:pt x="2361" y="5758"/>
                  </a:lnTo>
                  <a:lnTo>
                    <a:pt x="2259" y="5859"/>
                  </a:lnTo>
                  <a:lnTo>
                    <a:pt x="2361" y="5961"/>
                  </a:lnTo>
                  <a:close/>
                  <a:moveTo>
                    <a:pt x="1726" y="5434"/>
                  </a:moveTo>
                  <a:lnTo>
                    <a:pt x="1828" y="5333"/>
                  </a:lnTo>
                  <a:lnTo>
                    <a:pt x="1726" y="5231"/>
                  </a:lnTo>
                  <a:lnTo>
                    <a:pt x="1625" y="5333"/>
                  </a:lnTo>
                  <a:lnTo>
                    <a:pt x="1726" y="5434"/>
                  </a:lnTo>
                  <a:close/>
                  <a:moveTo>
                    <a:pt x="1342" y="5852"/>
                  </a:moveTo>
                  <a:lnTo>
                    <a:pt x="1444" y="5750"/>
                  </a:lnTo>
                  <a:lnTo>
                    <a:pt x="1342" y="5647"/>
                  </a:lnTo>
                  <a:lnTo>
                    <a:pt x="1241" y="5750"/>
                  </a:lnTo>
                  <a:lnTo>
                    <a:pt x="1342" y="5852"/>
                  </a:lnTo>
                  <a:close/>
                  <a:moveTo>
                    <a:pt x="925" y="5821"/>
                  </a:moveTo>
                  <a:lnTo>
                    <a:pt x="1026" y="5719"/>
                  </a:lnTo>
                  <a:lnTo>
                    <a:pt x="925" y="5618"/>
                  </a:lnTo>
                  <a:lnTo>
                    <a:pt x="823" y="5719"/>
                  </a:lnTo>
                  <a:lnTo>
                    <a:pt x="925" y="5821"/>
                  </a:lnTo>
                  <a:close/>
                  <a:moveTo>
                    <a:pt x="475" y="5786"/>
                  </a:moveTo>
                  <a:lnTo>
                    <a:pt x="578" y="5685"/>
                  </a:lnTo>
                  <a:lnTo>
                    <a:pt x="475" y="5583"/>
                  </a:lnTo>
                  <a:lnTo>
                    <a:pt x="374" y="5685"/>
                  </a:lnTo>
                  <a:lnTo>
                    <a:pt x="475" y="5786"/>
                  </a:lnTo>
                  <a:close/>
                  <a:moveTo>
                    <a:pt x="101" y="4409"/>
                  </a:moveTo>
                  <a:lnTo>
                    <a:pt x="203" y="4307"/>
                  </a:lnTo>
                  <a:lnTo>
                    <a:pt x="101" y="4206"/>
                  </a:lnTo>
                  <a:lnTo>
                    <a:pt x="0" y="4307"/>
                  </a:lnTo>
                  <a:lnTo>
                    <a:pt x="101" y="4409"/>
                  </a:lnTo>
                  <a:close/>
                </a:path>
              </a:pathLst>
            </a:custGeom>
            <a:solidFill>
              <a:srgbClr val="E10585"/>
            </a:solidFill>
            <a:ln w="17463" cap="rnd">
              <a:solidFill>
                <a:srgbClr val="E105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2735263" y="708025"/>
              <a:ext cx="3940175" cy="2401888"/>
            </a:xfrm>
            <a:custGeom>
              <a:avLst/>
              <a:gdLst>
                <a:gd name="T0" fmla="*/ 10511 w 10917"/>
                <a:gd name="T1" fmla="*/ 1103 h 6654"/>
                <a:gd name="T2" fmla="*/ 10917 w 10917"/>
                <a:gd name="T3" fmla="*/ 2395 h 6654"/>
                <a:gd name="T4" fmla="*/ 10473 w 10917"/>
                <a:gd name="T5" fmla="*/ 0 h 6654"/>
                <a:gd name="T6" fmla="*/ 10880 w 10917"/>
                <a:gd name="T7" fmla="*/ 1164 h 6654"/>
                <a:gd name="T8" fmla="*/ 9133 w 10917"/>
                <a:gd name="T9" fmla="*/ 1835 h 6654"/>
                <a:gd name="T10" fmla="*/ 9539 w 10917"/>
                <a:gd name="T11" fmla="*/ 3617 h 6654"/>
                <a:gd name="T12" fmla="*/ 8810 w 10917"/>
                <a:gd name="T13" fmla="*/ 2205 h 6654"/>
                <a:gd name="T14" fmla="*/ 9218 w 10917"/>
                <a:gd name="T15" fmla="*/ 2545 h 6654"/>
                <a:gd name="T16" fmla="*/ 8425 w 10917"/>
                <a:gd name="T17" fmla="*/ 789 h 6654"/>
                <a:gd name="T18" fmla="*/ 8831 w 10917"/>
                <a:gd name="T19" fmla="*/ 2089 h 6654"/>
                <a:gd name="T20" fmla="*/ 8105 w 10917"/>
                <a:gd name="T21" fmla="*/ 1611 h 6654"/>
                <a:gd name="T22" fmla="*/ 8511 w 10917"/>
                <a:gd name="T23" fmla="*/ 2588 h 6654"/>
                <a:gd name="T24" fmla="*/ 7593 w 10917"/>
                <a:gd name="T25" fmla="*/ 2829 h 6654"/>
                <a:gd name="T26" fmla="*/ 8000 w 10917"/>
                <a:gd name="T27" fmla="*/ 3591 h 6654"/>
                <a:gd name="T28" fmla="*/ 7229 w 10917"/>
                <a:gd name="T29" fmla="*/ 2693 h 6654"/>
                <a:gd name="T30" fmla="*/ 7635 w 10917"/>
                <a:gd name="T31" fmla="*/ 3385 h 6654"/>
                <a:gd name="T32" fmla="*/ 6707 w 10917"/>
                <a:gd name="T33" fmla="*/ 2805 h 6654"/>
                <a:gd name="T34" fmla="*/ 7115 w 10917"/>
                <a:gd name="T35" fmla="*/ 3303 h 6654"/>
                <a:gd name="T36" fmla="*/ 6019 w 10917"/>
                <a:gd name="T37" fmla="*/ 2724 h 6654"/>
                <a:gd name="T38" fmla="*/ 6425 w 10917"/>
                <a:gd name="T39" fmla="*/ 3082 h 6654"/>
                <a:gd name="T40" fmla="*/ 5545 w 10917"/>
                <a:gd name="T41" fmla="*/ 3013 h 6654"/>
                <a:gd name="T42" fmla="*/ 5951 w 10917"/>
                <a:gd name="T43" fmla="*/ 3257 h 6654"/>
                <a:gd name="T44" fmla="*/ 4946 w 10917"/>
                <a:gd name="T45" fmla="*/ 3843 h 6654"/>
                <a:gd name="T46" fmla="*/ 5353 w 10917"/>
                <a:gd name="T47" fmla="*/ 4205 h 6654"/>
                <a:gd name="T48" fmla="*/ 4589 w 10917"/>
                <a:gd name="T49" fmla="*/ 3690 h 6654"/>
                <a:gd name="T50" fmla="*/ 4995 w 10917"/>
                <a:gd name="T51" fmla="*/ 3815 h 6654"/>
                <a:gd name="T52" fmla="*/ 4145 w 10917"/>
                <a:gd name="T53" fmla="*/ 5066 h 6654"/>
                <a:gd name="T54" fmla="*/ 4552 w 10917"/>
                <a:gd name="T55" fmla="*/ 6019 h 6654"/>
                <a:gd name="T56" fmla="*/ 3712 w 10917"/>
                <a:gd name="T57" fmla="*/ 4634 h 6654"/>
                <a:gd name="T58" fmla="*/ 4119 w 10917"/>
                <a:gd name="T59" fmla="*/ 4949 h 6654"/>
                <a:gd name="T60" fmla="*/ 3135 w 10917"/>
                <a:gd name="T61" fmla="*/ 4043 h 6654"/>
                <a:gd name="T62" fmla="*/ 3541 w 10917"/>
                <a:gd name="T63" fmla="*/ 4829 h 6654"/>
                <a:gd name="T64" fmla="*/ 2766 w 10917"/>
                <a:gd name="T65" fmla="*/ 4494 h 6654"/>
                <a:gd name="T66" fmla="*/ 3172 w 10917"/>
                <a:gd name="T67" fmla="*/ 4534 h 6654"/>
                <a:gd name="T68" fmla="*/ 2260 w 10917"/>
                <a:gd name="T69" fmla="*/ 6027 h 6654"/>
                <a:gd name="T70" fmla="*/ 2666 w 10917"/>
                <a:gd name="T71" fmla="*/ 6654 h 6654"/>
                <a:gd name="T72" fmla="*/ 1625 w 10917"/>
                <a:gd name="T73" fmla="*/ 5758 h 6654"/>
                <a:gd name="T74" fmla="*/ 2031 w 10917"/>
                <a:gd name="T75" fmla="*/ 5869 h 6654"/>
                <a:gd name="T76" fmla="*/ 1240 w 10917"/>
                <a:gd name="T77" fmla="*/ 5826 h 6654"/>
                <a:gd name="T78" fmla="*/ 1647 w 10917"/>
                <a:gd name="T79" fmla="*/ 6636 h 6654"/>
                <a:gd name="T80" fmla="*/ 824 w 10917"/>
                <a:gd name="T81" fmla="*/ 6135 h 6654"/>
                <a:gd name="T82" fmla="*/ 1231 w 10917"/>
                <a:gd name="T83" fmla="*/ 6266 h 6654"/>
                <a:gd name="T84" fmla="*/ 374 w 10917"/>
                <a:gd name="T85" fmla="*/ 6082 h 6654"/>
                <a:gd name="T86" fmla="*/ 781 w 10917"/>
                <a:gd name="T87" fmla="*/ 6249 h 6654"/>
                <a:gd name="T88" fmla="*/ 0 w 10917"/>
                <a:gd name="T89" fmla="*/ 4687 h 6654"/>
                <a:gd name="T90" fmla="*/ 406 w 10917"/>
                <a:gd name="T91" fmla="*/ 4889 h 6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917" h="6654">
                  <a:moveTo>
                    <a:pt x="10714" y="1103"/>
                  </a:moveTo>
                  <a:lnTo>
                    <a:pt x="10714" y="2395"/>
                  </a:lnTo>
                  <a:moveTo>
                    <a:pt x="10511" y="1103"/>
                  </a:moveTo>
                  <a:lnTo>
                    <a:pt x="10917" y="1103"/>
                  </a:lnTo>
                  <a:moveTo>
                    <a:pt x="10511" y="2395"/>
                  </a:moveTo>
                  <a:lnTo>
                    <a:pt x="10917" y="2395"/>
                  </a:lnTo>
                  <a:moveTo>
                    <a:pt x="10676" y="0"/>
                  </a:moveTo>
                  <a:lnTo>
                    <a:pt x="10676" y="1164"/>
                  </a:lnTo>
                  <a:moveTo>
                    <a:pt x="10473" y="0"/>
                  </a:moveTo>
                  <a:lnTo>
                    <a:pt x="10880" y="0"/>
                  </a:lnTo>
                  <a:moveTo>
                    <a:pt x="10473" y="1164"/>
                  </a:moveTo>
                  <a:lnTo>
                    <a:pt x="10880" y="1164"/>
                  </a:lnTo>
                  <a:moveTo>
                    <a:pt x="9336" y="1835"/>
                  </a:moveTo>
                  <a:lnTo>
                    <a:pt x="9336" y="3617"/>
                  </a:lnTo>
                  <a:moveTo>
                    <a:pt x="9133" y="1835"/>
                  </a:moveTo>
                  <a:lnTo>
                    <a:pt x="9539" y="1835"/>
                  </a:lnTo>
                  <a:moveTo>
                    <a:pt x="9133" y="3617"/>
                  </a:moveTo>
                  <a:lnTo>
                    <a:pt x="9539" y="3617"/>
                  </a:lnTo>
                  <a:moveTo>
                    <a:pt x="9015" y="2205"/>
                  </a:moveTo>
                  <a:lnTo>
                    <a:pt x="9015" y="2545"/>
                  </a:lnTo>
                  <a:moveTo>
                    <a:pt x="8810" y="2205"/>
                  </a:moveTo>
                  <a:lnTo>
                    <a:pt x="9218" y="2205"/>
                  </a:lnTo>
                  <a:moveTo>
                    <a:pt x="8810" y="2545"/>
                  </a:moveTo>
                  <a:lnTo>
                    <a:pt x="9218" y="2545"/>
                  </a:lnTo>
                  <a:moveTo>
                    <a:pt x="8628" y="789"/>
                  </a:moveTo>
                  <a:lnTo>
                    <a:pt x="8628" y="2089"/>
                  </a:lnTo>
                  <a:moveTo>
                    <a:pt x="8425" y="789"/>
                  </a:moveTo>
                  <a:lnTo>
                    <a:pt x="8831" y="789"/>
                  </a:lnTo>
                  <a:moveTo>
                    <a:pt x="8425" y="2089"/>
                  </a:moveTo>
                  <a:lnTo>
                    <a:pt x="8831" y="2089"/>
                  </a:lnTo>
                  <a:moveTo>
                    <a:pt x="8308" y="1611"/>
                  </a:moveTo>
                  <a:lnTo>
                    <a:pt x="8308" y="2588"/>
                  </a:lnTo>
                  <a:moveTo>
                    <a:pt x="8105" y="1611"/>
                  </a:moveTo>
                  <a:lnTo>
                    <a:pt x="8511" y="1611"/>
                  </a:lnTo>
                  <a:moveTo>
                    <a:pt x="8105" y="2588"/>
                  </a:moveTo>
                  <a:lnTo>
                    <a:pt x="8511" y="2588"/>
                  </a:lnTo>
                  <a:moveTo>
                    <a:pt x="7796" y="2829"/>
                  </a:moveTo>
                  <a:lnTo>
                    <a:pt x="7796" y="3591"/>
                  </a:lnTo>
                  <a:moveTo>
                    <a:pt x="7593" y="2829"/>
                  </a:moveTo>
                  <a:lnTo>
                    <a:pt x="8000" y="2829"/>
                  </a:lnTo>
                  <a:moveTo>
                    <a:pt x="7593" y="3591"/>
                  </a:moveTo>
                  <a:lnTo>
                    <a:pt x="8000" y="3591"/>
                  </a:lnTo>
                  <a:moveTo>
                    <a:pt x="7432" y="2693"/>
                  </a:moveTo>
                  <a:lnTo>
                    <a:pt x="7432" y="3385"/>
                  </a:lnTo>
                  <a:moveTo>
                    <a:pt x="7229" y="2693"/>
                  </a:moveTo>
                  <a:lnTo>
                    <a:pt x="7635" y="2693"/>
                  </a:lnTo>
                  <a:moveTo>
                    <a:pt x="7229" y="3385"/>
                  </a:moveTo>
                  <a:lnTo>
                    <a:pt x="7635" y="3385"/>
                  </a:lnTo>
                  <a:moveTo>
                    <a:pt x="6912" y="2805"/>
                  </a:moveTo>
                  <a:lnTo>
                    <a:pt x="6912" y="3303"/>
                  </a:lnTo>
                  <a:moveTo>
                    <a:pt x="6707" y="2805"/>
                  </a:moveTo>
                  <a:lnTo>
                    <a:pt x="7115" y="2805"/>
                  </a:lnTo>
                  <a:moveTo>
                    <a:pt x="6707" y="3303"/>
                  </a:moveTo>
                  <a:lnTo>
                    <a:pt x="7115" y="3303"/>
                  </a:lnTo>
                  <a:moveTo>
                    <a:pt x="6222" y="2724"/>
                  </a:moveTo>
                  <a:lnTo>
                    <a:pt x="6222" y="3082"/>
                  </a:lnTo>
                  <a:moveTo>
                    <a:pt x="6019" y="2724"/>
                  </a:moveTo>
                  <a:lnTo>
                    <a:pt x="6425" y="2724"/>
                  </a:lnTo>
                  <a:moveTo>
                    <a:pt x="6019" y="3082"/>
                  </a:moveTo>
                  <a:lnTo>
                    <a:pt x="6425" y="3082"/>
                  </a:lnTo>
                  <a:moveTo>
                    <a:pt x="5748" y="3013"/>
                  </a:moveTo>
                  <a:lnTo>
                    <a:pt x="5748" y="3257"/>
                  </a:lnTo>
                  <a:moveTo>
                    <a:pt x="5545" y="3013"/>
                  </a:moveTo>
                  <a:lnTo>
                    <a:pt x="5951" y="3013"/>
                  </a:lnTo>
                  <a:moveTo>
                    <a:pt x="5545" y="3257"/>
                  </a:moveTo>
                  <a:lnTo>
                    <a:pt x="5951" y="3257"/>
                  </a:lnTo>
                  <a:moveTo>
                    <a:pt x="5149" y="3843"/>
                  </a:moveTo>
                  <a:lnTo>
                    <a:pt x="5149" y="4205"/>
                  </a:lnTo>
                  <a:moveTo>
                    <a:pt x="4946" y="3843"/>
                  </a:moveTo>
                  <a:lnTo>
                    <a:pt x="5353" y="3843"/>
                  </a:lnTo>
                  <a:moveTo>
                    <a:pt x="4946" y="4205"/>
                  </a:moveTo>
                  <a:lnTo>
                    <a:pt x="5353" y="4205"/>
                  </a:lnTo>
                  <a:moveTo>
                    <a:pt x="4792" y="3690"/>
                  </a:moveTo>
                  <a:lnTo>
                    <a:pt x="4792" y="3815"/>
                  </a:lnTo>
                  <a:moveTo>
                    <a:pt x="4589" y="3690"/>
                  </a:moveTo>
                  <a:lnTo>
                    <a:pt x="4995" y="3690"/>
                  </a:lnTo>
                  <a:moveTo>
                    <a:pt x="4589" y="3815"/>
                  </a:moveTo>
                  <a:lnTo>
                    <a:pt x="4995" y="3815"/>
                  </a:lnTo>
                  <a:moveTo>
                    <a:pt x="4349" y="5066"/>
                  </a:moveTo>
                  <a:lnTo>
                    <a:pt x="4349" y="6019"/>
                  </a:lnTo>
                  <a:moveTo>
                    <a:pt x="4145" y="5066"/>
                  </a:moveTo>
                  <a:lnTo>
                    <a:pt x="4552" y="5066"/>
                  </a:lnTo>
                  <a:moveTo>
                    <a:pt x="4145" y="6019"/>
                  </a:moveTo>
                  <a:lnTo>
                    <a:pt x="4552" y="6019"/>
                  </a:lnTo>
                  <a:moveTo>
                    <a:pt x="3916" y="4634"/>
                  </a:moveTo>
                  <a:lnTo>
                    <a:pt x="3916" y="4949"/>
                  </a:lnTo>
                  <a:moveTo>
                    <a:pt x="3712" y="4634"/>
                  </a:moveTo>
                  <a:lnTo>
                    <a:pt x="4119" y="4634"/>
                  </a:lnTo>
                  <a:moveTo>
                    <a:pt x="3712" y="4949"/>
                  </a:moveTo>
                  <a:lnTo>
                    <a:pt x="4119" y="4949"/>
                  </a:lnTo>
                  <a:moveTo>
                    <a:pt x="3338" y="4043"/>
                  </a:moveTo>
                  <a:lnTo>
                    <a:pt x="3338" y="4829"/>
                  </a:lnTo>
                  <a:moveTo>
                    <a:pt x="3135" y="4043"/>
                  </a:moveTo>
                  <a:lnTo>
                    <a:pt x="3541" y="4043"/>
                  </a:lnTo>
                  <a:moveTo>
                    <a:pt x="3135" y="4829"/>
                  </a:moveTo>
                  <a:lnTo>
                    <a:pt x="3541" y="4829"/>
                  </a:lnTo>
                  <a:moveTo>
                    <a:pt x="2969" y="4494"/>
                  </a:moveTo>
                  <a:lnTo>
                    <a:pt x="2969" y="4534"/>
                  </a:lnTo>
                  <a:moveTo>
                    <a:pt x="2766" y="4494"/>
                  </a:moveTo>
                  <a:lnTo>
                    <a:pt x="3172" y="4494"/>
                  </a:lnTo>
                  <a:moveTo>
                    <a:pt x="2766" y="4534"/>
                  </a:moveTo>
                  <a:lnTo>
                    <a:pt x="3172" y="4534"/>
                  </a:lnTo>
                  <a:moveTo>
                    <a:pt x="2463" y="6027"/>
                  </a:moveTo>
                  <a:lnTo>
                    <a:pt x="2463" y="6654"/>
                  </a:lnTo>
                  <a:moveTo>
                    <a:pt x="2260" y="6027"/>
                  </a:moveTo>
                  <a:lnTo>
                    <a:pt x="2666" y="6027"/>
                  </a:lnTo>
                  <a:moveTo>
                    <a:pt x="2260" y="6654"/>
                  </a:moveTo>
                  <a:lnTo>
                    <a:pt x="2666" y="6654"/>
                  </a:lnTo>
                  <a:moveTo>
                    <a:pt x="1828" y="5758"/>
                  </a:moveTo>
                  <a:lnTo>
                    <a:pt x="1828" y="5869"/>
                  </a:lnTo>
                  <a:moveTo>
                    <a:pt x="1625" y="5758"/>
                  </a:moveTo>
                  <a:lnTo>
                    <a:pt x="2031" y="5758"/>
                  </a:lnTo>
                  <a:moveTo>
                    <a:pt x="1625" y="5869"/>
                  </a:moveTo>
                  <a:lnTo>
                    <a:pt x="2031" y="5869"/>
                  </a:lnTo>
                  <a:moveTo>
                    <a:pt x="1444" y="5826"/>
                  </a:moveTo>
                  <a:lnTo>
                    <a:pt x="1444" y="6636"/>
                  </a:lnTo>
                  <a:moveTo>
                    <a:pt x="1240" y="5826"/>
                  </a:moveTo>
                  <a:lnTo>
                    <a:pt x="1647" y="5826"/>
                  </a:lnTo>
                  <a:moveTo>
                    <a:pt x="1240" y="6636"/>
                  </a:moveTo>
                  <a:lnTo>
                    <a:pt x="1647" y="6636"/>
                  </a:lnTo>
                  <a:moveTo>
                    <a:pt x="1027" y="6135"/>
                  </a:moveTo>
                  <a:lnTo>
                    <a:pt x="1027" y="6266"/>
                  </a:lnTo>
                  <a:moveTo>
                    <a:pt x="824" y="6135"/>
                  </a:moveTo>
                  <a:lnTo>
                    <a:pt x="1231" y="6135"/>
                  </a:lnTo>
                  <a:moveTo>
                    <a:pt x="824" y="6266"/>
                  </a:moveTo>
                  <a:lnTo>
                    <a:pt x="1231" y="6266"/>
                  </a:lnTo>
                  <a:moveTo>
                    <a:pt x="577" y="6082"/>
                  </a:moveTo>
                  <a:lnTo>
                    <a:pt x="577" y="6249"/>
                  </a:lnTo>
                  <a:moveTo>
                    <a:pt x="374" y="6082"/>
                  </a:moveTo>
                  <a:lnTo>
                    <a:pt x="781" y="6082"/>
                  </a:lnTo>
                  <a:moveTo>
                    <a:pt x="374" y="6249"/>
                  </a:moveTo>
                  <a:lnTo>
                    <a:pt x="781" y="6249"/>
                  </a:lnTo>
                  <a:moveTo>
                    <a:pt x="203" y="4687"/>
                  </a:moveTo>
                  <a:lnTo>
                    <a:pt x="203" y="4889"/>
                  </a:lnTo>
                  <a:moveTo>
                    <a:pt x="0" y="4687"/>
                  </a:moveTo>
                  <a:lnTo>
                    <a:pt x="406" y="4687"/>
                  </a:lnTo>
                  <a:moveTo>
                    <a:pt x="0" y="4889"/>
                  </a:moveTo>
                  <a:lnTo>
                    <a:pt x="406" y="4889"/>
                  </a:lnTo>
                </a:path>
              </a:pathLst>
            </a:custGeom>
            <a:noFill/>
            <a:ln w="9525" cap="rnd">
              <a:solidFill>
                <a:srgbClr val="E105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2081213" y="496888"/>
              <a:ext cx="147638" cy="2935288"/>
            </a:xfrm>
            <a:custGeom>
              <a:avLst/>
              <a:gdLst>
                <a:gd name="T0" fmla="*/ 407 w 407"/>
                <a:gd name="T1" fmla="*/ 8137 h 8137"/>
                <a:gd name="T2" fmla="*/ 0 w 407"/>
                <a:gd name="T3" fmla="*/ 7685 h 8137"/>
                <a:gd name="T4" fmla="*/ 407 w 407"/>
                <a:gd name="T5" fmla="*/ 6781 h 8137"/>
                <a:gd name="T6" fmla="*/ 0 w 407"/>
                <a:gd name="T7" fmla="*/ 6329 h 8137"/>
                <a:gd name="T8" fmla="*/ 407 w 407"/>
                <a:gd name="T9" fmla="*/ 5425 h 8137"/>
                <a:gd name="T10" fmla="*/ 0 w 407"/>
                <a:gd name="T11" fmla="*/ 4974 h 8137"/>
                <a:gd name="T12" fmla="*/ 407 w 407"/>
                <a:gd name="T13" fmla="*/ 4069 h 8137"/>
                <a:gd name="T14" fmla="*/ 0 w 407"/>
                <a:gd name="T15" fmla="*/ 3618 h 8137"/>
                <a:gd name="T16" fmla="*/ 407 w 407"/>
                <a:gd name="T17" fmla="*/ 2712 h 8137"/>
                <a:gd name="T18" fmla="*/ 0 w 407"/>
                <a:gd name="T19" fmla="*/ 2261 h 8137"/>
                <a:gd name="T20" fmla="*/ 407 w 407"/>
                <a:gd name="T21" fmla="*/ 1358 h 8137"/>
                <a:gd name="T22" fmla="*/ 0 w 407"/>
                <a:gd name="T23" fmla="*/ 906 h 8137"/>
                <a:gd name="T24" fmla="*/ 407 w 407"/>
                <a:gd name="T25" fmla="*/ 0 h 8137"/>
                <a:gd name="T26" fmla="*/ 203 w 407"/>
                <a:gd name="T27" fmla="*/ 8047 h 8137"/>
                <a:gd name="T28" fmla="*/ 407 w 407"/>
                <a:gd name="T29" fmla="*/ 7866 h 8137"/>
                <a:gd name="T30" fmla="*/ 203 w 407"/>
                <a:gd name="T31" fmla="*/ 7775 h 8137"/>
                <a:gd name="T32" fmla="*/ 407 w 407"/>
                <a:gd name="T33" fmla="*/ 7504 h 8137"/>
                <a:gd name="T34" fmla="*/ 203 w 407"/>
                <a:gd name="T35" fmla="*/ 7414 h 8137"/>
                <a:gd name="T36" fmla="*/ 407 w 407"/>
                <a:gd name="T37" fmla="*/ 7142 h 8137"/>
                <a:gd name="T38" fmla="*/ 203 w 407"/>
                <a:gd name="T39" fmla="*/ 7053 h 8137"/>
                <a:gd name="T40" fmla="*/ 407 w 407"/>
                <a:gd name="T41" fmla="*/ 6872 h 8137"/>
                <a:gd name="T42" fmla="*/ 203 w 407"/>
                <a:gd name="T43" fmla="*/ 6691 h 8137"/>
                <a:gd name="T44" fmla="*/ 407 w 407"/>
                <a:gd name="T45" fmla="*/ 6510 h 8137"/>
                <a:gd name="T46" fmla="*/ 203 w 407"/>
                <a:gd name="T47" fmla="*/ 6420 h 8137"/>
                <a:gd name="T48" fmla="*/ 407 w 407"/>
                <a:gd name="T49" fmla="*/ 6150 h 8137"/>
                <a:gd name="T50" fmla="*/ 203 w 407"/>
                <a:gd name="T51" fmla="*/ 6059 h 8137"/>
                <a:gd name="T52" fmla="*/ 407 w 407"/>
                <a:gd name="T53" fmla="*/ 5785 h 8137"/>
                <a:gd name="T54" fmla="*/ 203 w 407"/>
                <a:gd name="T55" fmla="*/ 5696 h 8137"/>
                <a:gd name="T56" fmla="*/ 407 w 407"/>
                <a:gd name="T57" fmla="*/ 5515 h 8137"/>
                <a:gd name="T58" fmla="*/ 203 w 407"/>
                <a:gd name="T59" fmla="*/ 5334 h 8137"/>
                <a:gd name="T60" fmla="*/ 407 w 407"/>
                <a:gd name="T61" fmla="*/ 5153 h 8137"/>
                <a:gd name="T62" fmla="*/ 203 w 407"/>
                <a:gd name="T63" fmla="*/ 5063 h 8137"/>
                <a:gd name="T64" fmla="*/ 407 w 407"/>
                <a:gd name="T65" fmla="*/ 4793 h 8137"/>
                <a:gd name="T66" fmla="*/ 203 w 407"/>
                <a:gd name="T67" fmla="*/ 4702 h 8137"/>
                <a:gd name="T68" fmla="*/ 407 w 407"/>
                <a:gd name="T69" fmla="*/ 4431 h 8137"/>
                <a:gd name="T70" fmla="*/ 203 w 407"/>
                <a:gd name="T71" fmla="*/ 4340 h 8137"/>
                <a:gd name="T72" fmla="*/ 407 w 407"/>
                <a:gd name="T73" fmla="*/ 4159 h 8137"/>
                <a:gd name="T74" fmla="*/ 203 w 407"/>
                <a:gd name="T75" fmla="*/ 3979 h 8137"/>
                <a:gd name="T76" fmla="*/ 407 w 407"/>
                <a:gd name="T77" fmla="*/ 3799 h 8137"/>
                <a:gd name="T78" fmla="*/ 203 w 407"/>
                <a:gd name="T79" fmla="*/ 3707 h 8137"/>
                <a:gd name="T80" fmla="*/ 407 w 407"/>
                <a:gd name="T81" fmla="*/ 3437 h 8137"/>
                <a:gd name="T82" fmla="*/ 203 w 407"/>
                <a:gd name="T83" fmla="*/ 3347 h 8137"/>
                <a:gd name="T84" fmla="*/ 407 w 407"/>
                <a:gd name="T85" fmla="*/ 3074 h 8137"/>
                <a:gd name="T86" fmla="*/ 203 w 407"/>
                <a:gd name="T87" fmla="*/ 2985 h 8137"/>
                <a:gd name="T88" fmla="*/ 407 w 407"/>
                <a:gd name="T89" fmla="*/ 2803 h 8137"/>
                <a:gd name="T90" fmla="*/ 203 w 407"/>
                <a:gd name="T91" fmla="*/ 2622 h 8137"/>
                <a:gd name="T92" fmla="*/ 407 w 407"/>
                <a:gd name="T93" fmla="*/ 2441 h 8137"/>
                <a:gd name="T94" fmla="*/ 203 w 407"/>
                <a:gd name="T95" fmla="*/ 2352 h 8137"/>
                <a:gd name="T96" fmla="*/ 407 w 407"/>
                <a:gd name="T97" fmla="*/ 2081 h 8137"/>
                <a:gd name="T98" fmla="*/ 203 w 407"/>
                <a:gd name="T99" fmla="*/ 1990 h 8137"/>
                <a:gd name="T100" fmla="*/ 407 w 407"/>
                <a:gd name="T101" fmla="*/ 1718 h 8137"/>
                <a:gd name="T102" fmla="*/ 203 w 407"/>
                <a:gd name="T103" fmla="*/ 1628 h 8137"/>
                <a:gd name="T104" fmla="*/ 407 w 407"/>
                <a:gd name="T105" fmla="*/ 1447 h 8137"/>
                <a:gd name="T106" fmla="*/ 203 w 407"/>
                <a:gd name="T107" fmla="*/ 1266 h 8137"/>
                <a:gd name="T108" fmla="*/ 407 w 407"/>
                <a:gd name="T109" fmla="*/ 1086 h 8137"/>
                <a:gd name="T110" fmla="*/ 203 w 407"/>
                <a:gd name="T111" fmla="*/ 996 h 8137"/>
                <a:gd name="T112" fmla="*/ 407 w 407"/>
                <a:gd name="T113" fmla="*/ 725 h 8137"/>
                <a:gd name="T114" fmla="*/ 203 w 407"/>
                <a:gd name="T115" fmla="*/ 633 h 8137"/>
                <a:gd name="T116" fmla="*/ 407 w 407"/>
                <a:gd name="T117" fmla="*/ 364 h 8137"/>
                <a:gd name="T118" fmla="*/ 203 w 407"/>
                <a:gd name="T119" fmla="*/ 271 h 8137"/>
                <a:gd name="T120" fmla="*/ 407 w 407"/>
                <a:gd name="T121" fmla="*/ 90 h 8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7" h="8137">
                  <a:moveTo>
                    <a:pt x="407" y="8137"/>
                  </a:moveTo>
                  <a:lnTo>
                    <a:pt x="407" y="0"/>
                  </a:lnTo>
                  <a:moveTo>
                    <a:pt x="407" y="8137"/>
                  </a:moveTo>
                  <a:lnTo>
                    <a:pt x="0" y="8137"/>
                  </a:lnTo>
                  <a:moveTo>
                    <a:pt x="407" y="7685"/>
                  </a:moveTo>
                  <a:lnTo>
                    <a:pt x="0" y="7685"/>
                  </a:lnTo>
                  <a:moveTo>
                    <a:pt x="407" y="7232"/>
                  </a:moveTo>
                  <a:lnTo>
                    <a:pt x="0" y="7232"/>
                  </a:lnTo>
                  <a:moveTo>
                    <a:pt x="407" y="6781"/>
                  </a:moveTo>
                  <a:lnTo>
                    <a:pt x="0" y="6781"/>
                  </a:lnTo>
                  <a:moveTo>
                    <a:pt x="407" y="6329"/>
                  </a:moveTo>
                  <a:lnTo>
                    <a:pt x="0" y="6329"/>
                  </a:lnTo>
                  <a:moveTo>
                    <a:pt x="407" y="5876"/>
                  </a:moveTo>
                  <a:lnTo>
                    <a:pt x="0" y="5876"/>
                  </a:lnTo>
                  <a:moveTo>
                    <a:pt x="407" y="5425"/>
                  </a:moveTo>
                  <a:lnTo>
                    <a:pt x="0" y="5425"/>
                  </a:lnTo>
                  <a:moveTo>
                    <a:pt x="407" y="4974"/>
                  </a:moveTo>
                  <a:lnTo>
                    <a:pt x="0" y="4974"/>
                  </a:lnTo>
                  <a:moveTo>
                    <a:pt x="407" y="4521"/>
                  </a:moveTo>
                  <a:lnTo>
                    <a:pt x="0" y="4521"/>
                  </a:lnTo>
                  <a:moveTo>
                    <a:pt x="407" y="4069"/>
                  </a:moveTo>
                  <a:lnTo>
                    <a:pt x="0" y="4069"/>
                  </a:lnTo>
                  <a:moveTo>
                    <a:pt x="407" y="3618"/>
                  </a:moveTo>
                  <a:lnTo>
                    <a:pt x="0" y="3618"/>
                  </a:lnTo>
                  <a:moveTo>
                    <a:pt x="407" y="3163"/>
                  </a:moveTo>
                  <a:lnTo>
                    <a:pt x="0" y="3163"/>
                  </a:lnTo>
                  <a:moveTo>
                    <a:pt x="407" y="2712"/>
                  </a:moveTo>
                  <a:lnTo>
                    <a:pt x="0" y="2712"/>
                  </a:lnTo>
                  <a:moveTo>
                    <a:pt x="407" y="2261"/>
                  </a:moveTo>
                  <a:lnTo>
                    <a:pt x="0" y="2261"/>
                  </a:lnTo>
                  <a:moveTo>
                    <a:pt x="407" y="1809"/>
                  </a:moveTo>
                  <a:lnTo>
                    <a:pt x="0" y="1809"/>
                  </a:lnTo>
                  <a:moveTo>
                    <a:pt x="407" y="1358"/>
                  </a:moveTo>
                  <a:lnTo>
                    <a:pt x="0" y="1358"/>
                  </a:lnTo>
                  <a:moveTo>
                    <a:pt x="407" y="906"/>
                  </a:moveTo>
                  <a:lnTo>
                    <a:pt x="0" y="906"/>
                  </a:lnTo>
                  <a:moveTo>
                    <a:pt x="407" y="452"/>
                  </a:moveTo>
                  <a:lnTo>
                    <a:pt x="0" y="452"/>
                  </a:lnTo>
                  <a:moveTo>
                    <a:pt x="407" y="0"/>
                  </a:moveTo>
                  <a:lnTo>
                    <a:pt x="0" y="0"/>
                  </a:lnTo>
                  <a:moveTo>
                    <a:pt x="407" y="8047"/>
                  </a:moveTo>
                  <a:lnTo>
                    <a:pt x="203" y="8047"/>
                  </a:lnTo>
                  <a:moveTo>
                    <a:pt x="407" y="7956"/>
                  </a:moveTo>
                  <a:lnTo>
                    <a:pt x="203" y="7956"/>
                  </a:lnTo>
                  <a:moveTo>
                    <a:pt x="407" y="7866"/>
                  </a:moveTo>
                  <a:lnTo>
                    <a:pt x="203" y="7866"/>
                  </a:lnTo>
                  <a:moveTo>
                    <a:pt x="407" y="7775"/>
                  </a:moveTo>
                  <a:lnTo>
                    <a:pt x="203" y="7775"/>
                  </a:lnTo>
                  <a:moveTo>
                    <a:pt x="407" y="7595"/>
                  </a:moveTo>
                  <a:lnTo>
                    <a:pt x="203" y="7595"/>
                  </a:lnTo>
                  <a:moveTo>
                    <a:pt x="407" y="7504"/>
                  </a:moveTo>
                  <a:lnTo>
                    <a:pt x="203" y="7504"/>
                  </a:lnTo>
                  <a:moveTo>
                    <a:pt x="407" y="7414"/>
                  </a:moveTo>
                  <a:lnTo>
                    <a:pt x="203" y="7414"/>
                  </a:lnTo>
                  <a:moveTo>
                    <a:pt x="407" y="7323"/>
                  </a:moveTo>
                  <a:lnTo>
                    <a:pt x="203" y="7323"/>
                  </a:lnTo>
                  <a:moveTo>
                    <a:pt x="407" y="7142"/>
                  </a:moveTo>
                  <a:lnTo>
                    <a:pt x="203" y="7142"/>
                  </a:lnTo>
                  <a:moveTo>
                    <a:pt x="407" y="7053"/>
                  </a:moveTo>
                  <a:lnTo>
                    <a:pt x="203" y="7053"/>
                  </a:lnTo>
                  <a:moveTo>
                    <a:pt x="407" y="6962"/>
                  </a:moveTo>
                  <a:lnTo>
                    <a:pt x="203" y="6962"/>
                  </a:lnTo>
                  <a:moveTo>
                    <a:pt x="407" y="6872"/>
                  </a:moveTo>
                  <a:lnTo>
                    <a:pt x="203" y="6872"/>
                  </a:lnTo>
                  <a:moveTo>
                    <a:pt x="407" y="6691"/>
                  </a:moveTo>
                  <a:lnTo>
                    <a:pt x="203" y="6691"/>
                  </a:lnTo>
                  <a:moveTo>
                    <a:pt x="407" y="6601"/>
                  </a:moveTo>
                  <a:lnTo>
                    <a:pt x="203" y="6601"/>
                  </a:lnTo>
                  <a:moveTo>
                    <a:pt x="407" y="6510"/>
                  </a:moveTo>
                  <a:lnTo>
                    <a:pt x="203" y="6510"/>
                  </a:lnTo>
                  <a:moveTo>
                    <a:pt x="407" y="6420"/>
                  </a:moveTo>
                  <a:lnTo>
                    <a:pt x="203" y="6420"/>
                  </a:lnTo>
                  <a:moveTo>
                    <a:pt x="407" y="6240"/>
                  </a:moveTo>
                  <a:lnTo>
                    <a:pt x="203" y="6240"/>
                  </a:lnTo>
                  <a:moveTo>
                    <a:pt x="407" y="6150"/>
                  </a:moveTo>
                  <a:lnTo>
                    <a:pt x="203" y="6150"/>
                  </a:lnTo>
                  <a:moveTo>
                    <a:pt x="407" y="6059"/>
                  </a:moveTo>
                  <a:lnTo>
                    <a:pt x="203" y="6059"/>
                  </a:lnTo>
                  <a:moveTo>
                    <a:pt x="407" y="5969"/>
                  </a:moveTo>
                  <a:lnTo>
                    <a:pt x="203" y="5969"/>
                  </a:lnTo>
                  <a:moveTo>
                    <a:pt x="407" y="5785"/>
                  </a:moveTo>
                  <a:lnTo>
                    <a:pt x="203" y="5785"/>
                  </a:lnTo>
                  <a:moveTo>
                    <a:pt x="407" y="5696"/>
                  </a:moveTo>
                  <a:lnTo>
                    <a:pt x="203" y="5696"/>
                  </a:lnTo>
                  <a:moveTo>
                    <a:pt x="407" y="5604"/>
                  </a:moveTo>
                  <a:lnTo>
                    <a:pt x="203" y="5604"/>
                  </a:lnTo>
                  <a:moveTo>
                    <a:pt x="407" y="5515"/>
                  </a:moveTo>
                  <a:lnTo>
                    <a:pt x="203" y="5515"/>
                  </a:lnTo>
                  <a:moveTo>
                    <a:pt x="407" y="5334"/>
                  </a:moveTo>
                  <a:lnTo>
                    <a:pt x="203" y="5334"/>
                  </a:lnTo>
                  <a:moveTo>
                    <a:pt x="407" y="5244"/>
                  </a:moveTo>
                  <a:lnTo>
                    <a:pt x="203" y="5244"/>
                  </a:lnTo>
                  <a:moveTo>
                    <a:pt x="407" y="5153"/>
                  </a:moveTo>
                  <a:lnTo>
                    <a:pt x="203" y="5153"/>
                  </a:lnTo>
                  <a:moveTo>
                    <a:pt x="407" y="5063"/>
                  </a:moveTo>
                  <a:lnTo>
                    <a:pt x="203" y="5063"/>
                  </a:lnTo>
                  <a:moveTo>
                    <a:pt x="407" y="4882"/>
                  </a:moveTo>
                  <a:lnTo>
                    <a:pt x="203" y="4882"/>
                  </a:lnTo>
                  <a:moveTo>
                    <a:pt x="407" y="4793"/>
                  </a:moveTo>
                  <a:lnTo>
                    <a:pt x="203" y="4793"/>
                  </a:lnTo>
                  <a:moveTo>
                    <a:pt x="407" y="4702"/>
                  </a:moveTo>
                  <a:lnTo>
                    <a:pt x="203" y="4702"/>
                  </a:lnTo>
                  <a:moveTo>
                    <a:pt x="407" y="4612"/>
                  </a:moveTo>
                  <a:lnTo>
                    <a:pt x="203" y="4612"/>
                  </a:lnTo>
                  <a:moveTo>
                    <a:pt x="407" y="4431"/>
                  </a:moveTo>
                  <a:lnTo>
                    <a:pt x="203" y="4431"/>
                  </a:lnTo>
                  <a:moveTo>
                    <a:pt x="407" y="4340"/>
                  </a:moveTo>
                  <a:lnTo>
                    <a:pt x="203" y="4340"/>
                  </a:lnTo>
                  <a:moveTo>
                    <a:pt x="407" y="4250"/>
                  </a:moveTo>
                  <a:lnTo>
                    <a:pt x="203" y="4250"/>
                  </a:lnTo>
                  <a:moveTo>
                    <a:pt x="407" y="4159"/>
                  </a:moveTo>
                  <a:lnTo>
                    <a:pt x="203" y="4159"/>
                  </a:lnTo>
                  <a:moveTo>
                    <a:pt x="407" y="3979"/>
                  </a:moveTo>
                  <a:lnTo>
                    <a:pt x="203" y="3979"/>
                  </a:lnTo>
                  <a:moveTo>
                    <a:pt x="407" y="3888"/>
                  </a:moveTo>
                  <a:lnTo>
                    <a:pt x="203" y="3888"/>
                  </a:lnTo>
                  <a:moveTo>
                    <a:pt x="407" y="3799"/>
                  </a:moveTo>
                  <a:lnTo>
                    <a:pt x="203" y="3799"/>
                  </a:lnTo>
                  <a:moveTo>
                    <a:pt x="407" y="3707"/>
                  </a:moveTo>
                  <a:lnTo>
                    <a:pt x="203" y="3707"/>
                  </a:lnTo>
                  <a:moveTo>
                    <a:pt x="407" y="3528"/>
                  </a:moveTo>
                  <a:lnTo>
                    <a:pt x="203" y="3528"/>
                  </a:lnTo>
                  <a:moveTo>
                    <a:pt x="407" y="3437"/>
                  </a:moveTo>
                  <a:lnTo>
                    <a:pt x="203" y="3437"/>
                  </a:lnTo>
                  <a:moveTo>
                    <a:pt x="407" y="3347"/>
                  </a:moveTo>
                  <a:lnTo>
                    <a:pt x="203" y="3347"/>
                  </a:lnTo>
                  <a:moveTo>
                    <a:pt x="407" y="3255"/>
                  </a:moveTo>
                  <a:lnTo>
                    <a:pt x="203" y="3255"/>
                  </a:lnTo>
                  <a:moveTo>
                    <a:pt x="407" y="3074"/>
                  </a:moveTo>
                  <a:lnTo>
                    <a:pt x="203" y="3074"/>
                  </a:lnTo>
                  <a:moveTo>
                    <a:pt x="407" y="2985"/>
                  </a:moveTo>
                  <a:lnTo>
                    <a:pt x="203" y="2985"/>
                  </a:lnTo>
                  <a:moveTo>
                    <a:pt x="407" y="2893"/>
                  </a:moveTo>
                  <a:lnTo>
                    <a:pt x="203" y="2893"/>
                  </a:lnTo>
                  <a:moveTo>
                    <a:pt x="407" y="2803"/>
                  </a:moveTo>
                  <a:lnTo>
                    <a:pt x="203" y="2803"/>
                  </a:lnTo>
                  <a:moveTo>
                    <a:pt x="407" y="2622"/>
                  </a:moveTo>
                  <a:lnTo>
                    <a:pt x="203" y="2622"/>
                  </a:lnTo>
                  <a:moveTo>
                    <a:pt x="407" y="2533"/>
                  </a:moveTo>
                  <a:lnTo>
                    <a:pt x="203" y="2533"/>
                  </a:lnTo>
                  <a:moveTo>
                    <a:pt x="407" y="2441"/>
                  </a:moveTo>
                  <a:lnTo>
                    <a:pt x="203" y="2441"/>
                  </a:lnTo>
                  <a:moveTo>
                    <a:pt x="407" y="2352"/>
                  </a:moveTo>
                  <a:lnTo>
                    <a:pt x="203" y="2352"/>
                  </a:lnTo>
                  <a:moveTo>
                    <a:pt x="407" y="2171"/>
                  </a:moveTo>
                  <a:lnTo>
                    <a:pt x="203" y="2171"/>
                  </a:lnTo>
                  <a:moveTo>
                    <a:pt x="407" y="2081"/>
                  </a:moveTo>
                  <a:lnTo>
                    <a:pt x="203" y="2081"/>
                  </a:lnTo>
                  <a:moveTo>
                    <a:pt x="407" y="1990"/>
                  </a:moveTo>
                  <a:lnTo>
                    <a:pt x="203" y="1990"/>
                  </a:lnTo>
                  <a:moveTo>
                    <a:pt x="407" y="1900"/>
                  </a:moveTo>
                  <a:lnTo>
                    <a:pt x="203" y="1900"/>
                  </a:lnTo>
                  <a:moveTo>
                    <a:pt x="407" y="1718"/>
                  </a:moveTo>
                  <a:lnTo>
                    <a:pt x="203" y="1718"/>
                  </a:lnTo>
                  <a:moveTo>
                    <a:pt x="407" y="1628"/>
                  </a:moveTo>
                  <a:lnTo>
                    <a:pt x="203" y="1628"/>
                  </a:lnTo>
                  <a:moveTo>
                    <a:pt x="407" y="1537"/>
                  </a:moveTo>
                  <a:lnTo>
                    <a:pt x="203" y="1537"/>
                  </a:lnTo>
                  <a:moveTo>
                    <a:pt x="407" y="1447"/>
                  </a:moveTo>
                  <a:lnTo>
                    <a:pt x="203" y="1447"/>
                  </a:lnTo>
                  <a:moveTo>
                    <a:pt x="407" y="1266"/>
                  </a:moveTo>
                  <a:lnTo>
                    <a:pt x="203" y="1266"/>
                  </a:lnTo>
                  <a:moveTo>
                    <a:pt x="407" y="1177"/>
                  </a:moveTo>
                  <a:lnTo>
                    <a:pt x="203" y="1177"/>
                  </a:lnTo>
                  <a:moveTo>
                    <a:pt x="407" y="1086"/>
                  </a:moveTo>
                  <a:lnTo>
                    <a:pt x="203" y="1086"/>
                  </a:lnTo>
                  <a:moveTo>
                    <a:pt x="407" y="996"/>
                  </a:moveTo>
                  <a:lnTo>
                    <a:pt x="203" y="996"/>
                  </a:lnTo>
                  <a:moveTo>
                    <a:pt x="407" y="815"/>
                  </a:moveTo>
                  <a:lnTo>
                    <a:pt x="203" y="815"/>
                  </a:lnTo>
                  <a:moveTo>
                    <a:pt x="407" y="725"/>
                  </a:moveTo>
                  <a:lnTo>
                    <a:pt x="203" y="725"/>
                  </a:lnTo>
                  <a:moveTo>
                    <a:pt x="407" y="633"/>
                  </a:moveTo>
                  <a:lnTo>
                    <a:pt x="203" y="633"/>
                  </a:lnTo>
                  <a:moveTo>
                    <a:pt x="407" y="544"/>
                  </a:moveTo>
                  <a:lnTo>
                    <a:pt x="203" y="544"/>
                  </a:lnTo>
                  <a:moveTo>
                    <a:pt x="407" y="364"/>
                  </a:moveTo>
                  <a:lnTo>
                    <a:pt x="203" y="364"/>
                  </a:lnTo>
                  <a:moveTo>
                    <a:pt x="407" y="271"/>
                  </a:moveTo>
                  <a:lnTo>
                    <a:pt x="203" y="271"/>
                  </a:lnTo>
                  <a:moveTo>
                    <a:pt x="407" y="181"/>
                  </a:moveTo>
                  <a:lnTo>
                    <a:pt x="203" y="181"/>
                  </a:lnTo>
                  <a:moveTo>
                    <a:pt x="407" y="90"/>
                  </a:moveTo>
                  <a:lnTo>
                    <a:pt x="203" y="9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743076" y="388938"/>
              <a:ext cx="3302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-22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743076" y="2997200"/>
              <a:ext cx="3302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-30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743076" y="2335213"/>
              <a:ext cx="3302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-28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743076" y="1685925"/>
              <a:ext cx="3302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-26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743076" y="1038225"/>
              <a:ext cx="3302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-24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2227263" y="314325"/>
              <a:ext cx="4405313" cy="238125"/>
            </a:xfrm>
            <a:custGeom>
              <a:avLst/>
              <a:gdLst>
                <a:gd name="T0" fmla="*/ 11296 w 12206"/>
                <a:gd name="T1" fmla="*/ 407 h 662"/>
                <a:gd name="T2" fmla="*/ 11222 w 12206"/>
                <a:gd name="T3" fmla="*/ 662 h 662"/>
                <a:gd name="T4" fmla="*/ 11476 w 12206"/>
                <a:gd name="T5" fmla="*/ 407 h 662"/>
                <a:gd name="T6" fmla="*/ 12206 w 12206"/>
                <a:gd name="T7" fmla="*/ 0 h 662"/>
                <a:gd name="T8" fmla="*/ 879 w 12206"/>
                <a:gd name="T9" fmla="*/ 407 h 662"/>
                <a:gd name="T10" fmla="*/ 1611 w 12206"/>
                <a:gd name="T11" fmla="*/ 0 h 662"/>
                <a:gd name="T12" fmla="*/ 3072 w 12206"/>
                <a:gd name="T13" fmla="*/ 407 h 662"/>
                <a:gd name="T14" fmla="*/ 3804 w 12206"/>
                <a:gd name="T15" fmla="*/ 0 h 662"/>
                <a:gd name="T16" fmla="*/ 5265 w 12206"/>
                <a:gd name="T17" fmla="*/ 407 h 662"/>
                <a:gd name="T18" fmla="*/ 5997 w 12206"/>
                <a:gd name="T19" fmla="*/ 0 h 662"/>
                <a:gd name="T20" fmla="*/ 7459 w 12206"/>
                <a:gd name="T21" fmla="*/ 407 h 662"/>
                <a:gd name="T22" fmla="*/ 8189 w 12206"/>
                <a:gd name="T23" fmla="*/ 0 h 662"/>
                <a:gd name="T24" fmla="*/ 9652 w 12206"/>
                <a:gd name="T25" fmla="*/ 407 h 662"/>
                <a:gd name="T26" fmla="*/ 10381 w 12206"/>
                <a:gd name="T27" fmla="*/ 0 h 662"/>
                <a:gd name="T28" fmla="*/ 11769 w 12206"/>
                <a:gd name="T29" fmla="*/ 407 h 662"/>
                <a:gd name="T30" fmla="*/ 11913 w 12206"/>
                <a:gd name="T31" fmla="*/ 203 h 662"/>
                <a:gd name="T32" fmla="*/ 0 w 12206"/>
                <a:gd name="T33" fmla="*/ 407 h 662"/>
                <a:gd name="T34" fmla="*/ 296 w 12206"/>
                <a:gd name="T35" fmla="*/ 203 h 662"/>
                <a:gd name="T36" fmla="*/ 586 w 12206"/>
                <a:gd name="T37" fmla="*/ 407 h 662"/>
                <a:gd name="T38" fmla="*/ 733 w 12206"/>
                <a:gd name="T39" fmla="*/ 203 h 662"/>
                <a:gd name="T40" fmla="*/ 1172 w 12206"/>
                <a:gd name="T41" fmla="*/ 407 h 662"/>
                <a:gd name="T42" fmla="*/ 1316 w 12206"/>
                <a:gd name="T43" fmla="*/ 203 h 662"/>
                <a:gd name="T44" fmla="*/ 1758 w 12206"/>
                <a:gd name="T45" fmla="*/ 407 h 662"/>
                <a:gd name="T46" fmla="*/ 1904 w 12206"/>
                <a:gd name="T47" fmla="*/ 203 h 662"/>
                <a:gd name="T48" fmla="*/ 2196 w 12206"/>
                <a:gd name="T49" fmla="*/ 407 h 662"/>
                <a:gd name="T50" fmla="*/ 2489 w 12206"/>
                <a:gd name="T51" fmla="*/ 203 h 662"/>
                <a:gd name="T52" fmla="*/ 2779 w 12206"/>
                <a:gd name="T53" fmla="*/ 407 h 662"/>
                <a:gd name="T54" fmla="*/ 2925 w 12206"/>
                <a:gd name="T55" fmla="*/ 203 h 662"/>
                <a:gd name="T56" fmla="*/ 3365 w 12206"/>
                <a:gd name="T57" fmla="*/ 407 h 662"/>
                <a:gd name="T58" fmla="*/ 3509 w 12206"/>
                <a:gd name="T59" fmla="*/ 203 h 662"/>
                <a:gd name="T60" fmla="*/ 3951 w 12206"/>
                <a:gd name="T61" fmla="*/ 407 h 662"/>
                <a:gd name="T62" fmla="*/ 4097 w 12206"/>
                <a:gd name="T63" fmla="*/ 203 h 662"/>
                <a:gd name="T64" fmla="*/ 4387 w 12206"/>
                <a:gd name="T65" fmla="*/ 407 h 662"/>
                <a:gd name="T66" fmla="*/ 4680 w 12206"/>
                <a:gd name="T67" fmla="*/ 203 h 662"/>
                <a:gd name="T68" fmla="*/ 4972 w 12206"/>
                <a:gd name="T69" fmla="*/ 407 h 662"/>
                <a:gd name="T70" fmla="*/ 5117 w 12206"/>
                <a:gd name="T71" fmla="*/ 203 h 662"/>
                <a:gd name="T72" fmla="*/ 5558 w 12206"/>
                <a:gd name="T73" fmla="*/ 407 h 662"/>
                <a:gd name="T74" fmla="*/ 5702 w 12206"/>
                <a:gd name="T75" fmla="*/ 203 h 662"/>
                <a:gd name="T76" fmla="*/ 6142 w 12206"/>
                <a:gd name="T77" fmla="*/ 407 h 662"/>
                <a:gd name="T78" fmla="*/ 6290 w 12206"/>
                <a:gd name="T79" fmla="*/ 203 h 662"/>
                <a:gd name="T80" fmla="*/ 6580 w 12206"/>
                <a:gd name="T81" fmla="*/ 407 h 662"/>
                <a:gd name="T82" fmla="*/ 6873 w 12206"/>
                <a:gd name="T83" fmla="*/ 203 h 662"/>
                <a:gd name="T84" fmla="*/ 7164 w 12206"/>
                <a:gd name="T85" fmla="*/ 407 h 662"/>
                <a:gd name="T86" fmla="*/ 7310 w 12206"/>
                <a:gd name="T87" fmla="*/ 203 h 662"/>
                <a:gd name="T88" fmla="*/ 7752 w 12206"/>
                <a:gd name="T89" fmla="*/ 407 h 662"/>
                <a:gd name="T90" fmla="*/ 7896 w 12206"/>
                <a:gd name="T91" fmla="*/ 203 h 662"/>
                <a:gd name="T92" fmla="*/ 8335 w 12206"/>
                <a:gd name="T93" fmla="*/ 407 h 662"/>
                <a:gd name="T94" fmla="*/ 8482 w 12206"/>
                <a:gd name="T95" fmla="*/ 203 h 662"/>
                <a:gd name="T96" fmla="*/ 8773 w 12206"/>
                <a:gd name="T97" fmla="*/ 407 h 662"/>
                <a:gd name="T98" fmla="*/ 9066 w 12206"/>
                <a:gd name="T99" fmla="*/ 203 h 662"/>
                <a:gd name="T100" fmla="*/ 9356 w 12206"/>
                <a:gd name="T101" fmla="*/ 407 h 662"/>
                <a:gd name="T102" fmla="*/ 9503 w 12206"/>
                <a:gd name="T103" fmla="*/ 203 h 662"/>
                <a:gd name="T104" fmla="*/ 9945 w 12206"/>
                <a:gd name="T105" fmla="*/ 407 h 662"/>
                <a:gd name="T106" fmla="*/ 10089 w 12206"/>
                <a:gd name="T107" fmla="*/ 203 h 662"/>
                <a:gd name="T108" fmla="*/ 10528 w 12206"/>
                <a:gd name="T109" fmla="*/ 407 h 662"/>
                <a:gd name="T110" fmla="*/ 10674 w 12206"/>
                <a:gd name="T111" fmla="*/ 203 h 662"/>
                <a:gd name="T112" fmla="*/ 10965 w 12206"/>
                <a:gd name="T113" fmla="*/ 407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206" h="662">
                  <a:moveTo>
                    <a:pt x="3" y="407"/>
                  </a:moveTo>
                  <a:lnTo>
                    <a:pt x="11143" y="407"/>
                  </a:lnTo>
                  <a:moveTo>
                    <a:pt x="11296" y="407"/>
                  </a:moveTo>
                  <a:lnTo>
                    <a:pt x="12206" y="407"/>
                  </a:lnTo>
                  <a:moveTo>
                    <a:pt x="11069" y="153"/>
                  </a:moveTo>
                  <a:lnTo>
                    <a:pt x="11222" y="662"/>
                  </a:lnTo>
                  <a:moveTo>
                    <a:pt x="11222" y="153"/>
                  </a:moveTo>
                  <a:lnTo>
                    <a:pt x="11373" y="662"/>
                  </a:lnTo>
                  <a:moveTo>
                    <a:pt x="11476" y="407"/>
                  </a:moveTo>
                  <a:lnTo>
                    <a:pt x="11476" y="0"/>
                  </a:lnTo>
                  <a:moveTo>
                    <a:pt x="12206" y="407"/>
                  </a:moveTo>
                  <a:lnTo>
                    <a:pt x="12206" y="0"/>
                  </a:lnTo>
                  <a:moveTo>
                    <a:pt x="149" y="407"/>
                  </a:moveTo>
                  <a:lnTo>
                    <a:pt x="149" y="0"/>
                  </a:lnTo>
                  <a:moveTo>
                    <a:pt x="879" y="407"/>
                  </a:moveTo>
                  <a:lnTo>
                    <a:pt x="879" y="0"/>
                  </a:lnTo>
                  <a:moveTo>
                    <a:pt x="1611" y="407"/>
                  </a:moveTo>
                  <a:lnTo>
                    <a:pt x="1611" y="0"/>
                  </a:lnTo>
                  <a:moveTo>
                    <a:pt x="2341" y="407"/>
                  </a:moveTo>
                  <a:lnTo>
                    <a:pt x="2341" y="0"/>
                  </a:lnTo>
                  <a:moveTo>
                    <a:pt x="3072" y="407"/>
                  </a:moveTo>
                  <a:lnTo>
                    <a:pt x="3072" y="0"/>
                  </a:lnTo>
                  <a:moveTo>
                    <a:pt x="3804" y="407"/>
                  </a:moveTo>
                  <a:lnTo>
                    <a:pt x="3804" y="0"/>
                  </a:lnTo>
                  <a:moveTo>
                    <a:pt x="4534" y="407"/>
                  </a:moveTo>
                  <a:lnTo>
                    <a:pt x="4534" y="0"/>
                  </a:lnTo>
                  <a:moveTo>
                    <a:pt x="5265" y="407"/>
                  </a:moveTo>
                  <a:lnTo>
                    <a:pt x="5265" y="0"/>
                  </a:lnTo>
                  <a:moveTo>
                    <a:pt x="5997" y="407"/>
                  </a:moveTo>
                  <a:lnTo>
                    <a:pt x="5997" y="0"/>
                  </a:lnTo>
                  <a:moveTo>
                    <a:pt x="6727" y="407"/>
                  </a:moveTo>
                  <a:lnTo>
                    <a:pt x="6727" y="0"/>
                  </a:lnTo>
                  <a:moveTo>
                    <a:pt x="7459" y="407"/>
                  </a:moveTo>
                  <a:lnTo>
                    <a:pt x="7459" y="0"/>
                  </a:lnTo>
                  <a:moveTo>
                    <a:pt x="8189" y="407"/>
                  </a:moveTo>
                  <a:lnTo>
                    <a:pt x="8189" y="0"/>
                  </a:lnTo>
                  <a:moveTo>
                    <a:pt x="8918" y="407"/>
                  </a:moveTo>
                  <a:lnTo>
                    <a:pt x="8918" y="0"/>
                  </a:lnTo>
                  <a:moveTo>
                    <a:pt x="9652" y="407"/>
                  </a:moveTo>
                  <a:lnTo>
                    <a:pt x="9652" y="0"/>
                  </a:lnTo>
                  <a:moveTo>
                    <a:pt x="10381" y="407"/>
                  </a:moveTo>
                  <a:lnTo>
                    <a:pt x="10381" y="0"/>
                  </a:lnTo>
                  <a:moveTo>
                    <a:pt x="11622" y="407"/>
                  </a:moveTo>
                  <a:lnTo>
                    <a:pt x="11622" y="203"/>
                  </a:lnTo>
                  <a:moveTo>
                    <a:pt x="11769" y="407"/>
                  </a:moveTo>
                  <a:lnTo>
                    <a:pt x="11769" y="203"/>
                  </a:lnTo>
                  <a:moveTo>
                    <a:pt x="11913" y="407"/>
                  </a:moveTo>
                  <a:lnTo>
                    <a:pt x="11913" y="203"/>
                  </a:lnTo>
                  <a:moveTo>
                    <a:pt x="12059" y="407"/>
                  </a:moveTo>
                  <a:lnTo>
                    <a:pt x="12059" y="203"/>
                  </a:lnTo>
                  <a:moveTo>
                    <a:pt x="0" y="407"/>
                  </a:moveTo>
                  <a:lnTo>
                    <a:pt x="0" y="203"/>
                  </a:lnTo>
                  <a:moveTo>
                    <a:pt x="296" y="407"/>
                  </a:moveTo>
                  <a:lnTo>
                    <a:pt x="296" y="203"/>
                  </a:lnTo>
                  <a:moveTo>
                    <a:pt x="442" y="407"/>
                  </a:moveTo>
                  <a:lnTo>
                    <a:pt x="442" y="203"/>
                  </a:lnTo>
                  <a:moveTo>
                    <a:pt x="586" y="407"/>
                  </a:moveTo>
                  <a:lnTo>
                    <a:pt x="586" y="203"/>
                  </a:lnTo>
                  <a:moveTo>
                    <a:pt x="733" y="407"/>
                  </a:moveTo>
                  <a:lnTo>
                    <a:pt x="733" y="203"/>
                  </a:lnTo>
                  <a:moveTo>
                    <a:pt x="1025" y="407"/>
                  </a:moveTo>
                  <a:lnTo>
                    <a:pt x="1025" y="203"/>
                  </a:lnTo>
                  <a:moveTo>
                    <a:pt x="1172" y="407"/>
                  </a:moveTo>
                  <a:lnTo>
                    <a:pt x="1172" y="203"/>
                  </a:lnTo>
                  <a:moveTo>
                    <a:pt x="1316" y="407"/>
                  </a:moveTo>
                  <a:lnTo>
                    <a:pt x="1316" y="203"/>
                  </a:lnTo>
                  <a:moveTo>
                    <a:pt x="1462" y="407"/>
                  </a:moveTo>
                  <a:lnTo>
                    <a:pt x="1462" y="203"/>
                  </a:lnTo>
                  <a:moveTo>
                    <a:pt x="1758" y="407"/>
                  </a:moveTo>
                  <a:lnTo>
                    <a:pt x="1758" y="203"/>
                  </a:lnTo>
                  <a:moveTo>
                    <a:pt x="1904" y="407"/>
                  </a:moveTo>
                  <a:lnTo>
                    <a:pt x="1904" y="203"/>
                  </a:lnTo>
                  <a:moveTo>
                    <a:pt x="2048" y="407"/>
                  </a:moveTo>
                  <a:lnTo>
                    <a:pt x="2048" y="203"/>
                  </a:lnTo>
                  <a:moveTo>
                    <a:pt x="2196" y="407"/>
                  </a:moveTo>
                  <a:lnTo>
                    <a:pt x="2196" y="203"/>
                  </a:lnTo>
                  <a:moveTo>
                    <a:pt x="2489" y="407"/>
                  </a:moveTo>
                  <a:lnTo>
                    <a:pt x="2489" y="203"/>
                  </a:lnTo>
                  <a:moveTo>
                    <a:pt x="2634" y="407"/>
                  </a:moveTo>
                  <a:lnTo>
                    <a:pt x="2634" y="203"/>
                  </a:lnTo>
                  <a:moveTo>
                    <a:pt x="2779" y="407"/>
                  </a:moveTo>
                  <a:lnTo>
                    <a:pt x="2779" y="203"/>
                  </a:lnTo>
                  <a:moveTo>
                    <a:pt x="2925" y="407"/>
                  </a:moveTo>
                  <a:lnTo>
                    <a:pt x="2925" y="203"/>
                  </a:lnTo>
                  <a:moveTo>
                    <a:pt x="3218" y="407"/>
                  </a:moveTo>
                  <a:lnTo>
                    <a:pt x="3218" y="203"/>
                  </a:lnTo>
                  <a:moveTo>
                    <a:pt x="3365" y="407"/>
                  </a:moveTo>
                  <a:lnTo>
                    <a:pt x="3365" y="203"/>
                  </a:lnTo>
                  <a:moveTo>
                    <a:pt x="3509" y="407"/>
                  </a:moveTo>
                  <a:lnTo>
                    <a:pt x="3509" y="203"/>
                  </a:lnTo>
                  <a:moveTo>
                    <a:pt x="3655" y="407"/>
                  </a:moveTo>
                  <a:lnTo>
                    <a:pt x="3655" y="203"/>
                  </a:lnTo>
                  <a:moveTo>
                    <a:pt x="3951" y="407"/>
                  </a:moveTo>
                  <a:lnTo>
                    <a:pt x="3951" y="203"/>
                  </a:lnTo>
                  <a:moveTo>
                    <a:pt x="4097" y="407"/>
                  </a:moveTo>
                  <a:lnTo>
                    <a:pt x="4097" y="203"/>
                  </a:lnTo>
                  <a:moveTo>
                    <a:pt x="4241" y="407"/>
                  </a:moveTo>
                  <a:lnTo>
                    <a:pt x="4241" y="203"/>
                  </a:lnTo>
                  <a:moveTo>
                    <a:pt x="4387" y="407"/>
                  </a:moveTo>
                  <a:lnTo>
                    <a:pt x="4387" y="203"/>
                  </a:lnTo>
                  <a:moveTo>
                    <a:pt x="4680" y="407"/>
                  </a:moveTo>
                  <a:lnTo>
                    <a:pt x="4680" y="203"/>
                  </a:lnTo>
                  <a:moveTo>
                    <a:pt x="4827" y="407"/>
                  </a:moveTo>
                  <a:lnTo>
                    <a:pt x="4827" y="203"/>
                  </a:lnTo>
                  <a:moveTo>
                    <a:pt x="4972" y="407"/>
                  </a:moveTo>
                  <a:lnTo>
                    <a:pt x="4972" y="203"/>
                  </a:lnTo>
                  <a:moveTo>
                    <a:pt x="5117" y="407"/>
                  </a:moveTo>
                  <a:lnTo>
                    <a:pt x="5117" y="203"/>
                  </a:lnTo>
                  <a:moveTo>
                    <a:pt x="5410" y="407"/>
                  </a:moveTo>
                  <a:lnTo>
                    <a:pt x="5410" y="203"/>
                  </a:lnTo>
                  <a:moveTo>
                    <a:pt x="5558" y="407"/>
                  </a:moveTo>
                  <a:lnTo>
                    <a:pt x="5558" y="203"/>
                  </a:lnTo>
                  <a:moveTo>
                    <a:pt x="5702" y="407"/>
                  </a:moveTo>
                  <a:lnTo>
                    <a:pt x="5702" y="203"/>
                  </a:lnTo>
                  <a:moveTo>
                    <a:pt x="5848" y="407"/>
                  </a:moveTo>
                  <a:lnTo>
                    <a:pt x="5848" y="203"/>
                  </a:lnTo>
                  <a:moveTo>
                    <a:pt x="6142" y="407"/>
                  </a:moveTo>
                  <a:lnTo>
                    <a:pt x="6142" y="203"/>
                  </a:lnTo>
                  <a:moveTo>
                    <a:pt x="6290" y="407"/>
                  </a:moveTo>
                  <a:lnTo>
                    <a:pt x="6290" y="203"/>
                  </a:lnTo>
                  <a:moveTo>
                    <a:pt x="6434" y="407"/>
                  </a:moveTo>
                  <a:lnTo>
                    <a:pt x="6434" y="203"/>
                  </a:lnTo>
                  <a:moveTo>
                    <a:pt x="6580" y="407"/>
                  </a:moveTo>
                  <a:lnTo>
                    <a:pt x="6580" y="203"/>
                  </a:lnTo>
                  <a:moveTo>
                    <a:pt x="6873" y="407"/>
                  </a:moveTo>
                  <a:lnTo>
                    <a:pt x="6873" y="203"/>
                  </a:lnTo>
                  <a:moveTo>
                    <a:pt x="7020" y="407"/>
                  </a:moveTo>
                  <a:lnTo>
                    <a:pt x="7020" y="203"/>
                  </a:lnTo>
                  <a:moveTo>
                    <a:pt x="7164" y="407"/>
                  </a:moveTo>
                  <a:lnTo>
                    <a:pt x="7164" y="203"/>
                  </a:lnTo>
                  <a:moveTo>
                    <a:pt x="7310" y="407"/>
                  </a:moveTo>
                  <a:lnTo>
                    <a:pt x="7310" y="203"/>
                  </a:lnTo>
                  <a:moveTo>
                    <a:pt x="7605" y="407"/>
                  </a:moveTo>
                  <a:lnTo>
                    <a:pt x="7605" y="203"/>
                  </a:lnTo>
                  <a:moveTo>
                    <a:pt x="7752" y="407"/>
                  </a:moveTo>
                  <a:lnTo>
                    <a:pt x="7752" y="203"/>
                  </a:lnTo>
                  <a:moveTo>
                    <a:pt x="7896" y="407"/>
                  </a:moveTo>
                  <a:lnTo>
                    <a:pt x="7896" y="203"/>
                  </a:lnTo>
                  <a:moveTo>
                    <a:pt x="8042" y="407"/>
                  </a:moveTo>
                  <a:lnTo>
                    <a:pt x="8042" y="203"/>
                  </a:lnTo>
                  <a:moveTo>
                    <a:pt x="8335" y="407"/>
                  </a:moveTo>
                  <a:lnTo>
                    <a:pt x="8335" y="203"/>
                  </a:lnTo>
                  <a:moveTo>
                    <a:pt x="8482" y="407"/>
                  </a:moveTo>
                  <a:lnTo>
                    <a:pt x="8482" y="203"/>
                  </a:lnTo>
                  <a:moveTo>
                    <a:pt x="8627" y="407"/>
                  </a:moveTo>
                  <a:lnTo>
                    <a:pt x="8627" y="203"/>
                  </a:lnTo>
                  <a:moveTo>
                    <a:pt x="8773" y="407"/>
                  </a:moveTo>
                  <a:lnTo>
                    <a:pt x="8773" y="203"/>
                  </a:lnTo>
                  <a:moveTo>
                    <a:pt x="9066" y="407"/>
                  </a:moveTo>
                  <a:lnTo>
                    <a:pt x="9066" y="203"/>
                  </a:lnTo>
                  <a:moveTo>
                    <a:pt x="9211" y="407"/>
                  </a:moveTo>
                  <a:lnTo>
                    <a:pt x="9211" y="203"/>
                  </a:lnTo>
                  <a:moveTo>
                    <a:pt x="9356" y="407"/>
                  </a:moveTo>
                  <a:lnTo>
                    <a:pt x="9356" y="203"/>
                  </a:lnTo>
                  <a:moveTo>
                    <a:pt x="9503" y="407"/>
                  </a:moveTo>
                  <a:lnTo>
                    <a:pt x="9503" y="203"/>
                  </a:lnTo>
                  <a:moveTo>
                    <a:pt x="9798" y="407"/>
                  </a:moveTo>
                  <a:lnTo>
                    <a:pt x="9798" y="203"/>
                  </a:lnTo>
                  <a:moveTo>
                    <a:pt x="9945" y="407"/>
                  </a:moveTo>
                  <a:lnTo>
                    <a:pt x="9945" y="203"/>
                  </a:lnTo>
                  <a:moveTo>
                    <a:pt x="10089" y="407"/>
                  </a:moveTo>
                  <a:lnTo>
                    <a:pt x="10089" y="203"/>
                  </a:lnTo>
                  <a:moveTo>
                    <a:pt x="10235" y="407"/>
                  </a:moveTo>
                  <a:lnTo>
                    <a:pt x="10235" y="203"/>
                  </a:lnTo>
                  <a:moveTo>
                    <a:pt x="10528" y="407"/>
                  </a:moveTo>
                  <a:lnTo>
                    <a:pt x="10528" y="203"/>
                  </a:lnTo>
                  <a:moveTo>
                    <a:pt x="10674" y="407"/>
                  </a:moveTo>
                  <a:lnTo>
                    <a:pt x="10674" y="203"/>
                  </a:lnTo>
                  <a:moveTo>
                    <a:pt x="10818" y="407"/>
                  </a:moveTo>
                  <a:lnTo>
                    <a:pt x="10818" y="203"/>
                  </a:lnTo>
                  <a:moveTo>
                    <a:pt x="10965" y="407"/>
                  </a:moveTo>
                  <a:lnTo>
                    <a:pt x="10965" y="203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6350001" y="69850"/>
              <a:ext cx="3175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2212976" y="69850"/>
              <a:ext cx="2667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2773363" y="69850"/>
              <a:ext cx="1778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3295651" y="69850"/>
              <a:ext cx="1778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3829051" y="69850"/>
              <a:ext cx="1778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4351338" y="69850"/>
              <a:ext cx="1778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4886326" y="69850"/>
              <a:ext cx="1778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5407026" y="69850"/>
              <a:ext cx="1778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5929313" y="69850"/>
              <a:ext cx="1778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2376551" y="1393537"/>
              <a:ext cx="746723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  <a:r>
                <a:rPr kumimoji="0" lang="en-US" altLang="en-US" sz="1900" b="0" i="0" u="none" strike="noStrike" cap="none" normalizeH="0" baseline="-25000" dirty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  <a:cs typeface="Arial" pitchFamily="34" charset="0"/>
                </a:rPr>
                <a:t>4 </a:t>
              </a:r>
              <a:r>
                <a:rPr kumimoji="0" lang="en-US" altLang="en-US" sz="1900" b="0" i="0" u="none" strike="noStrike" cap="none" normalizeH="0" dirty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  <a:cs typeface="Arial" pitchFamily="34" charset="0"/>
                </a:rPr>
                <a:t>plants</a:t>
              </a:r>
              <a:endParaRPr kumimoji="0" lang="en-US" altLang="en-US" sz="1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2808288" y="627063"/>
              <a:ext cx="3298825" cy="2413000"/>
            </a:xfrm>
            <a:custGeom>
              <a:avLst/>
              <a:gdLst>
                <a:gd name="T0" fmla="*/ 9137 w 9137"/>
                <a:gd name="T1" fmla="*/ 1357 h 6689"/>
                <a:gd name="T2" fmla="*/ 8815 w 9137"/>
                <a:gd name="T3" fmla="*/ 723 h 6689"/>
                <a:gd name="T4" fmla="*/ 8421 w 9137"/>
                <a:gd name="T5" fmla="*/ 0 h 6689"/>
                <a:gd name="T6" fmla="*/ 8114 w 9137"/>
                <a:gd name="T7" fmla="*/ 542 h 6689"/>
                <a:gd name="T8" fmla="*/ 7586 w 9137"/>
                <a:gd name="T9" fmla="*/ 1808 h 6689"/>
                <a:gd name="T10" fmla="*/ 7235 w 9137"/>
                <a:gd name="T11" fmla="*/ 2260 h 6689"/>
                <a:gd name="T12" fmla="*/ 6710 w 9137"/>
                <a:gd name="T13" fmla="*/ 2622 h 6689"/>
                <a:gd name="T14" fmla="*/ 6023 w 9137"/>
                <a:gd name="T15" fmla="*/ 2622 h 6689"/>
                <a:gd name="T16" fmla="*/ 5541 w 9137"/>
                <a:gd name="T17" fmla="*/ 3073 h 6689"/>
                <a:gd name="T18" fmla="*/ 4941 w 9137"/>
                <a:gd name="T19" fmla="*/ 3886 h 6689"/>
                <a:gd name="T20" fmla="*/ 4589 w 9137"/>
                <a:gd name="T21" fmla="*/ 2894 h 6689"/>
                <a:gd name="T22" fmla="*/ 4151 w 9137"/>
                <a:gd name="T23" fmla="*/ 4611 h 6689"/>
                <a:gd name="T24" fmla="*/ 3713 w 9137"/>
                <a:gd name="T25" fmla="*/ 3708 h 6689"/>
                <a:gd name="T26" fmla="*/ 3128 w 9137"/>
                <a:gd name="T27" fmla="*/ 3708 h 6689"/>
                <a:gd name="T28" fmla="*/ 2762 w 9137"/>
                <a:gd name="T29" fmla="*/ 4701 h 6689"/>
                <a:gd name="T30" fmla="*/ 2266 w 9137"/>
                <a:gd name="T31" fmla="*/ 5786 h 6689"/>
                <a:gd name="T32" fmla="*/ 1621 w 9137"/>
                <a:gd name="T33" fmla="*/ 6327 h 6689"/>
                <a:gd name="T34" fmla="*/ 1244 w 9137"/>
                <a:gd name="T35" fmla="*/ 6689 h 6689"/>
                <a:gd name="T36" fmla="*/ 817 w 9137"/>
                <a:gd name="T37" fmla="*/ 6149 h 6689"/>
                <a:gd name="T38" fmla="*/ 378 w 9137"/>
                <a:gd name="T39" fmla="*/ 6601 h 6689"/>
                <a:gd name="T40" fmla="*/ 0 w 9137"/>
                <a:gd name="T41" fmla="*/ 4521 h 6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37" h="6689">
                  <a:moveTo>
                    <a:pt x="9137" y="1357"/>
                  </a:moveTo>
                  <a:lnTo>
                    <a:pt x="8815" y="723"/>
                  </a:lnTo>
                  <a:lnTo>
                    <a:pt x="8421" y="0"/>
                  </a:lnTo>
                  <a:lnTo>
                    <a:pt x="8114" y="542"/>
                  </a:lnTo>
                  <a:lnTo>
                    <a:pt x="7586" y="1808"/>
                  </a:lnTo>
                  <a:lnTo>
                    <a:pt x="7235" y="2260"/>
                  </a:lnTo>
                  <a:lnTo>
                    <a:pt x="6710" y="2622"/>
                  </a:lnTo>
                  <a:lnTo>
                    <a:pt x="6023" y="2622"/>
                  </a:lnTo>
                  <a:lnTo>
                    <a:pt x="5541" y="3073"/>
                  </a:lnTo>
                  <a:lnTo>
                    <a:pt x="4941" y="3886"/>
                  </a:lnTo>
                  <a:lnTo>
                    <a:pt x="4589" y="2894"/>
                  </a:lnTo>
                  <a:lnTo>
                    <a:pt x="4151" y="4611"/>
                  </a:lnTo>
                  <a:lnTo>
                    <a:pt x="3713" y="3708"/>
                  </a:lnTo>
                  <a:lnTo>
                    <a:pt x="3128" y="3708"/>
                  </a:lnTo>
                  <a:lnTo>
                    <a:pt x="2762" y="4701"/>
                  </a:lnTo>
                  <a:lnTo>
                    <a:pt x="2266" y="5786"/>
                  </a:lnTo>
                  <a:lnTo>
                    <a:pt x="1621" y="6327"/>
                  </a:lnTo>
                  <a:lnTo>
                    <a:pt x="1244" y="6689"/>
                  </a:lnTo>
                  <a:lnTo>
                    <a:pt x="817" y="6149"/>
                  </a:lnTo>
                  <a:lnTo>
                    <a:pt x="378" y="6601"/>
                  </a:lnTo>
                  <a:lnTo>
                    <a:pt x="0" y="4521"/>
                  </a:lnTo>
                </a:path>
              </a:pathLst>
            </a:custGeom>
            <a:noFill/>
            <a:ln w="17463" cap="rnd">
              <a:solidFill>
                <a:srgbClr val="E105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2778126" y="588963"/>
              <a:ext cx="3359150" cy="2470150"/>
            </a:xfrm>
            <a:custGeom>
              <a:avLst/>
              <a:gdLst>
                <a:gd name="T0" fmla="*/ 175 w 9311"/>
                <a:gd name="T1" fmla="*/ 4675 h 6844"/>
                <a:gd name="T2" fmla="*/ 0 w 9311"/>
                <a:gd name="T3" fmla="*/ 4675 h 6844"/>
                <a:gd name="T4" fmla="*/ 552 w 9311"/>
                <a:gd name="T5" fmla="*/ 6754 h 6844"/>
                <a:gd name="T6" fmla="*/ 380 w 9311"/>
                <a:gd name="T7" fmla="*/ 6754 h 6844"/>
                <a:gd name="T8" fmla="*/ 993 w 9311"/>
                <a:gd name="T9" fmla="*/ 6303 h 6844"/>
                <a:gd name="T10" fmla="*/ 817 w 9311"/>
                <a:gd name="T11" fmla="*/ 6303 h 6844"/>
                <a:gd name="T12" fmla="*/ 1417 w 9311"/>
                <a:gd name="T13" fmla="*/ 6844 h 6844"/>
                <a:gd name="T14" fmla="*/ 1242 w 9311"/>
                <a:gd name="T15" fmla="*/ 6844 h 6844"/>
                <a:gd name="T16" fmla="*/ 1796 w 9311"/>
                <a:gd name="T17" fmla="*/ 6481 h 6844"/>
                <a:gd name="T18" fmla="*/ 1621 w 9311"/>
                <a:gd name="T19" fmla="*/ 6481 h 6844"/>
                <a:gd name="T20" fmla="*/ 2441 w 9311"/>
                <a:gd name="T21" fmla="*/ 5941 h 6844"/>
                <a:gd name="T22" fmla="*/ 2266 w 9311"/>
                <a:gd name="T23" fmla="*/ 5941 h 6844"/>
                <a:gd name="T24" fmla="*/ 2937 w 9311"/>
                <a:gd name="T25" fmla="*/ 4854 h 6844"/>
                <a:gd name="T26" fmla="*/ 2762 w 9311"/>
                <a:gd name="T27" fmla="*/ 4854 h 6844"/>
                <a:gd name="T28" fmla="*/ 3303 w 9311"/>
                <a:gd name="T29" fmla="*/ 3862 h 6844"/>
                <a:gd name="T30" fmla="*/ 3128 w 9311"/>
                <a:gd name="T31" fmla="*/ 3862 h 6844"/>
                <a:gd name="T32" fmla="*/ 3886 w 9311"/>
                <a:gd name="T33" fmla="*/ 3862 h 6844"/>
                <a:gd name="T34" fmla="*/ 3711 w 9311"/>
                <a:gd name="T35" fmla="*/ 3862 h 6844"/>
                <a:gd name="T36" fmla="*/ 4325 w 9311"/>
                <a:gd name="T37" fmla="*/ 4765 h 6844"/>
                <a:gd name="T38" fmla="*/ 4151 w 9311"/>
                <a:gd name="T39" fmla="*/ 4765 h 6844"/>
                <a:gd name="T40" fmla="*/ 4763 w 9311"/>
                <a:gd name="T41" fmla="*/ 3049 h 6844"/>
                <a:gd name="T42" fmla="*/ 4590 w 9311"/>
                <a:gd name="T43" fmla="*/ 3049 h 6844"/>
                <a:gd name="T44" fmla="*/ 5115 w 9311"/>
                <a:gd name="T45" fmla="*/ 4041 h 6844"/>
                <a:gd name="T46" fmla="*/ 4941 w 9311"/>
                <a:gd name="T47" fmla="*/ 4041 h 6844"/>
                <a:gd name="T48" fmla="*/ 5715 w 9311"/>
                <a:gd name="T49" fmla="*/ 3227 h 6844"/>
                <a:gd name="T50" fmla="*/ 5540 w 9311"/>
                <a:gd name="T51" fmla="*/ 3227 h 6844"/>
                <a:gd name="T52" fmla="*/ 6197 w 9311"/>
                <a:gd name="T53" fmla="*/ 2775 h 6844"/>
                <a:gd name="T54" fmla="*/ 6022 w 9311"/>
                <a:gd name="T55" fmla="*/ 2775 h 6844"/>
                <a:gd name="T56" fmla="*/ 6884 w 9311"/>
                <a:gd name="T57" fmla="*/ 2775 h 6844"/>
                <a:gd name="T58" fmla="*/ 6710 w 9311"/>
                <a:gd name="T59" fmla="*/ 2775 h 6844"/>
                <a:gd name="T60" fmla="*/ 7410 w 9311"/>
                <a:gd name="T61" fmla="*/ 2413 h 6844"/>
                <a:gd name="T62" fmla="*/ 7235 w 9311"/>
                <a:gd name="T63" fmla="*/ 2413 h 6844"/>
                <a:gd name="T64" fmla="*/ 7762 w 9311"/>
                <a:gd name="T65" fmla="*/ 1962 h 6844"/>
                <a:gd name="T66" fmla="*/ 7587 w 9311"/>
                <a:gd name="T67" fmla="*/ 1962 h 6844"/>
                <a:gd name="T68" fmla="*/ 8288 w 9311"/>
                <a:gd name="T69" fmla="*/ 697 h 6844"/>
                <a:gd name="T70" fmla="*/ 8114 w 9311"/>
                <a:gd name="T71" fmla="*/ 697 h 6844"/>
                <a:gd name="T72" fmla="*/ 8595 w 9311"/>
                <a:gd name="T73" fmla="*/ 153 h 6844"/>
                <a:gd name="T74" fmla="*/ 8421 w 9311"/>
                <a:gd name="T75" fmla="*/ 153 h 6844"/>
                <a:gd name="T76" fmla="*/ 8990 w 9311"/>
                <a:gd name="T77" fmla="*/ 878 h 6844"/>
                <a:gd name="T78" fmla="*/ 8815 w 9311"/>
                <a:gd name="T79" fmla="*/ 878 h 6844"/>
                <a:gd name="T80" fmla="*/ 9311 w 9311"/>
                <a:gd name="T81" fmla="*/ 1510 h 6844"/>
                <a:gd name="T82" fmla="*/ 9136 w 9311"/>
                <a:gd name="T83" fmla="*/ 1510 h 6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11" h="6844">
                  <a:moveTo>
                    <a:pt x="0" y="4675"/>
                  </a:moveTo>
                  <a:lnTo>
                    <a:pt x="175" y="4675"/>
                  </a:lnTo>
                  <a:lnTo>
                    <a:pt x="87" y="4522"/>
                  </a:lnTo>
                  <a:lnTo>
                    <a:pt x="0" y="4675"/>
                  </a:lnTo>
                  <a:close/>
                  <a:moveTo>
                    <a:pt x="380" y="6754"/>
                  </a:moveTo>
                  <a:lnTo>
                    <a:pt x="552" y="6754"/>
                  </a:lnTo>
                  <a:lnTo>
                    <a:pt x="465" y="6601"/>
                  </a:lnTo>
                  <a:lnTo>
                    <a:pt x="380" y="6754"/>
                  </a:lnTo>
                  <a:close/>
                  <a:moveTo>
                    <a:pt x="817" y="6303"/>
                  </a:moveTo>
                  <a:lnTo>
                    <a:pt x="993" y="6303"/>
                  </a:lnTo>
                  <a:lnTo>
                    <a:pt x="904" y="6150"/>
                  </a:lnTo>
                  <a:lnTo>
                    <a:pt x="817" y="6303"/>
                  </a:lnTo>
                  <a:close/>
                  <a:moveTo>
                    <a:pt x="1242" y="6844"/>
                  </a:moveTo>
                  <a:lnTo>
                    <a:pt x="1417" y="6844"/>
                  </a:lnTo>
                  <a:lnTo>
                    <a:pt x="1331" y="6691"/>
                  </a:lnTo>
                  <a:lnTo>
                    <a:pt x="1242" y="6844"/>
                  </a:lnTo>
                  <a:close/>
                  <a:moveTo>
                    <a:pt x="1621" y="6481"/>
                  </a:moveTo>
                  <a:lnTo>
                    <a:pt x="1796" y="6481"/>
                  </a:lnTo>
                  <a:lnTo>
                    <a:pt x="1708" y="6329"/>
                  </a:lnTo>
                  <a:lnTo>
                    <a:pt x="1621" y="6481"/>
                  </a:lnTo>
                  <a:close/>
                  <a:moveTo>
                    <a:pt x="2266" y="5941"/>
                  </a:moveTo>
                  <a:lnTo>
                    <a:pt x="2441" y="5941"/>
                  </a:lnTo>
                  <a:lnTo>
                    <a:pt x="2353" y="5788"/>
                  </a:lnTo>
                  <a:lnTo>
                    <a:pt x="2266" y="5941"/>
                  </a:lnTo>
                  <a:close/>
                  <a:moveTo>
                    <a:pt x="2762" y="4854"/>
                  </a:moveTo>
                  <a:lnTo>
                    <a:pt x="2937" y="4854"/>
                  </a:lnTo>
                  <a:lnTo>
                    <a:pt x="2849" y="4702"/>
                  </a:lnTo>
                  <a:lnTo>
                    <a:pt x="2762" y="4854"/>
                  </a:lnTo>
                  <a:close/>
                  <a:moveTo>
                    <a:pt x="3128" y="3862"/>
                  </a:moveTo>
                  <a:lnTo>
                    <a:pt x="3303" y="3862"/>
                  </a:lnTo>
                  <a:lnTo>
                    <a:pt x="3215" y="3709"/>
                  </a:lnTo>
                  <a:lnTo>
                    <a:pt x="3128" y="3862"/>
                  </a:lnTo>
                  <a:close/>
                  <a:moveTo>
                    <a:pt x="3711" y="3862"/>
                  </a:moveTo>
                  <a:lnTo>
                    <a:pt x="3886" y="3862"/>
                  </a:lnTo>
                  <a:lnTo>
                    <a:pt x="3800" y="3709"/>
                  </a:lnTo>
                  <a:lnTo>
                    <a:pt x="3711" y="3862"/>
                  </a:lnTo>
                  <a:close/>
                  <a:moveTo>
                    <a:pt x="4151" y="4765"/>
                  </a:moveTo>
                  <a:lnTo>
                    <a:pt x="4325" y="4765"/>
                  </a:lnTo>
                  <a:lnTo>
                    <a:pt x="4238" y="4612"/>
                  </a:lnTo>
                  <a:lnTo>
                    <a:pt x="4151" y="4765"/>
                  </a:lnTo>
                  <a:close/>
                  <a:moveTo>
                    <a:pt x="4590" y="3049"/>
                  </a:moveTo>
                  <a:lnTo>
                    <a:pt x="4763" y="3049"/>
                  </a:lnTo>
                  <a:lnTo>
                    <a:pt x="4676" y="2896"/>
                  </a:lnTo>
                  <a:lnTo>
                    <a:pt x="4590" y="3049"/>
                  </a:lnTo>
                  <a:close/>
                  <a:moveTo>
                    <a:pt x="4941" y="4041"/>
                  </a:moveTo>
                  <a:lnTo>
                    <a:pt x="5115" y="4041"/>
                  </a:lnTo>
                  <a:lnTo>
                    <a:pt x="5028" y="3888"/>
                  </a:lnTo>
                  <a:lnTo>
                    <a:pt x="4941" y="4041"/>
                  </a:lnTo>
                  <a:close/>
                  <a:moveTo>
                    <a:pt x="5540" y="3227"/>
                  </a:moveTo>
                  <a:lnTo>
                    <a:pt x="5715" y="3227"/>
                  </a:lnTo>
                  <a:lnTo>
                    <a:pt x="5628" y="3074"/>
                  </a:lnTo>
                  <a:lnTo>
                    <a:pt x="5540" y="3227"/>
                  </a:lnTo>
                  <a:close/>
                  <a:moveTo>
                    <a:pt x="6022" y="2775"/>
                  </a:moveTo>
                  <a:lnTo>
                    <a:pt x="6197" y="2775"/>
                  </a:lnTo>
                  <a:lnTo>
                    <a:pt x="6110" y="2622"/>
                  </a:lnTo>
                  <a:lnTo>
                    <a:pt x="6022" y="2775"/>
                  </a:lnTo>
                  <a:close/>
                  <a:moveTo>
                    <a:pt x="6710" y="2775"/>
                  </a:moveTo>
                  <a:lnTo>
                    <a:pt x="6884" y="2775"/>
                  </a:lnTo>
                  <a:lnTo>
                    <a:pt x="6797" y="2622"/>
                  </a:lnTo>
                  <a:lnTo>
                    <a:pt x="6710" y="2775"/>
                  </a:lnTo>
                  <a:close/>
                  <a:moveTo>
                    <a:pt x="7235" y="2413"/>
                  </a:moveTo>
                  <a:lnTo>
                    <a:pt x="7410" y="2413"/>
                  </a:lnTo>
                  <a:lnTo>
                    <a:pt x="7322" y="2261"/>
                  </a:lnTo>
                  <a:lnTo>
                    <a:pt x="7235" y="2413"/>
                  </a:lnTo>
                  <a:close/>
                  <a:moveTo>
                    <a:pt x="7587" y="1962"/>
                  </a:moveTo>
                  <a:lnTo>
                    <a:pt x="7762" y="1962"/>
                  </a:lnTo>
                  <a:lnTo>
                    <a:pt x="7673" y="1809"/>
                  </a:lnTo>
                  <a:lnTo>
                    <a:pt x="7587" y="1962"/>
                  </a:lnTo>
                  <a:close/>
                  <a:moveTo>
                    <a:pt x="8114" y="697"/>
                  </a:moveTo>
                  <a:lnTo>
                    <a:pt x="8288" y="697"/>
                  </a:lnTo>
                  <a:lnTo>
                    <a:pt x="8201" y="544"/>
                  </a:lnTo>
                  <a:lnTo>
                    <a:pt x="8114" y="697"/>
                  </a:lnTo>
                  <a:close/>
                  <a:moveTo>
                    <a:pt x="8421" y="153"/>
                  </a:moveTo>
                  <a:lnTo>
                    <a:pt x="8595" y="153"/>
                  </a:lnTo>
                  <a:lnTo>
                    <a:pt x="8508" y="0"/>
                  </a:lnTo>
                  <a:lnTo>
                    <a:pt x="8421" y="153"/>
                  </a:lnTo>
                  <a:close/>
                  <a:moveTo>
                    <a:pt x="8815" y="878"/>
                  </a:moveTo>
                  <a:lnTo>
                    <a:pt x="8990" y="878"/>
                  </a:lnTo>
                  <a:lnTo>
                    <a:pt x="8902" y="725"/>
                  </a:lnTo>
                  <a:lnTo>
                    <a:pt x="8815" y="878"/>
                  </a:lnTo>
                  <a:close/>
                  <a:moveTo>
                    <a:pt x="9136" y="1510"/>
                  </a:moveTo>
                  <a:lnTo>
                    <a:pt x="9311" y="1510"/>
                  </a:lnTo>
                  <a:lnTo>
                    <a:pt x="9224" y="1358"/>
                  </a:lnTo>
                  <a:lnTo>
                    <a:pt x="9136" y="1510"/>
                  </a:lnTo>
                  <a:close/>
                </a:path>
              </a:pathLst>
            </a:custGeom>
            <a:solidFill>
              <a:srgbClr val="E10585"/>
            </a:solidFill>
            <a:ln w="17463" cap="rnd">
              <a:solidFill>
                <a:srgbClr val="E105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 noEditPoints="1"/>
            </p:cNvSpPr>
            <p:nvPr/>
          </p:nvSpPr>
          <p:spPr bwMode="auto">
            <a:xfrm>
              <a:off x="2735263" y="496888"/>
              <a:ext cx="3444875" cy="2576513"/>
            </a:xfrm>
            <a:custGeom>
              <a:avLst/>
              <a:gdLst>
                <a:gd name="T0" fmla="*/ 9340 w 9543"/>
                <a:gd name="T1" fmla="*/ 2080 h 7143"/>
                <a:gd name="T2" fmla="*/ 9543 w 9543"/>
                <a:gd name="T3" fmla="*/ 1355 h 7143"/>
                <a:gd name="T4" fmla="*/ 9543 w 9543"/>
                <a:gd name="T5" fmla="*/ 2080 h 7143"/>
                <a:gd name="T6" fmla="*/ 9221 w 9543"/>
                <a:gd name="T7" fmla="*/ 1084 h 7143"/>
                <a:gd name="T8" fmla="*/ 9221 w 9543"/>
                <a:gd name="T9" fmla="*/ 1084 h 7143"/>
                <a:gd name="T10" fmla="*/ 8624 w 9543"/>
                <a:gd name="T11" fmla="*/ 723 h 7143"/>
                <a:gd name="T12" fmla="*/ 8827 w 9543"/>
                <a:gd name="T13" fmla="*/ 0 h 7143"/>
                <a:gd name="T14" fmla="*/ 8827 w 9543"/>
                <a:gd name="T15" fmla="*/ 723 h 7143"/>
                <a:gd name="T16" fmla="*/ 8317 w 9543"/>
                <a:gd name="T17" fmla="*/ 1355 h 7143"/>
                <a:gd name="T18" fmla="*/ 8520 w 9543"/>
                <a:gd name="T19" fmla="*/ 452 h 7143"/>
                <a:gd name="T20" fmla="*/ 8520 w 9543"/>
                <a:gd name="T21" fmla="*/ 1355 h 7143"/>
                <a:gd name="T22" fmla="*/ 7789 w 9543"/>
                <a:gd name="T23" fmla="*/ 2621 h 7143"/>
                <a:gd name="T24" fmla="*/ 7993 w 9543"/>
                <a:gd name="T25" fmla="*/ 1718 h 7143"/>
                <a:gd name="T26" fmla="*/ 7993 w 9543"/>
                <a:gd name="T27" fmla="*/ 2621 h 7143"/>
                <a:gd name="T28" fmla="*/ 7438 w 9543"/>
                <a:gd name="T29" fmla="*/ 2712 h 7143"/>
                <a:gd name="T30" fmla="*/ 7641 w 9543"/>
                <a:gd name="T31" fmla="*/ 2531 h 7143"/>
                <a:gd name="T32" fmla="*/ 7641 w 9543"/>
                <a:gd name="T33" fmla="*/ 2712 h 7143"/>
                <a:gd name="T34" fmla="*/ 6913 w 9543"/>
                <a:gd name="T35" fmla="*/ 3074 h 7143"/>
                <a:gd name="T36" fmla="*/ 7116 w 9543"/>
                <a:gd name="T37" fmla="*/ 2893 h 7143"/>
                <a:gd name="T38" fmla="*/ 7116 w 9543"/>
                <a:gd name="T39" fmla="*/ 3074 h 7143"/>
                <a:gd name="T40" fmla="*/ 6226 w 9543"/>
                <a:gd name="T41" fmla="*/ 3615 h 7143"/>
                <a:gd name="T42" fmla="*/ 6429 w 9543"/>
                <a:gd name="T43" fmla="*/ 2350 h 7143"/>
                <a:gd name="T44" fmla="*/ 6429 w 9543"/>
                <a:gd name="T45" fmla="*/ 3615 h 7143"/>
                <a:gd name="T46" fmla="*/ 5744 w 9543"/>
                <a:gd name="T47" fmla="*/ 4069 h 7143"/>
                <a:gd name="T48" fmla="*/ 5947 w 9543"/>
                <a:gd name="T49" fmla="*/ 2802 h 7143"/>
                <a:gd name="T50" fmla="*/ 5947 w 9543"/>
                <a:gd name="T51" fmla="*/ 4069 h 7143"/>
                <a:gd name="T52" fmla="*/ 5144 w 9543"/>
                <a:gd name="T53" fmla="*/ 5153 h 7143"/>
                <a:gd name="T54" fmla="*/ 5347 w 9543"/>
                <a:gd name="T55" fmla="*/ 3344 h 7143"/>
                <a:gd name="T56" fmla="*/ 5347 w 9543"/>
                <a:gd name="T57" fmla="*/ 5153 h 7143"/>
                <a:gd name="T58" fmla="*/ 4995 w 9543"/>
                <a:gd name="T59" fmla="*/ 3255 h 7143"/>
                <a:gd name="T60" fmla="*/ 4995 w 9543"/>
                <a:gd name="T61" fmla="*/ 3255 h 7143"/>
                <a:gd name="T62" fmla="*/ 4354 w 9543"/>
                <a:gd name="T63" fmla="*/ 5243 h 7143"/>
                <a:gd name="T64" fmla="*/ 4558 w 9543"/>
                <a:gd name="T65" fmla="*/ 4702 h 7143"/>
                <a:gd name="T66" fmla="*/ 4558 w 9543"/>
                <a:gd name="T67" fmla="*/ 5243 h 7143"/>
                <a:gd name="T68" fmla="*/ 3916 w 9543"/>
                <a:gd name="T69" fmla="*/ 4247 h 7143"/>
                <a:gd name="T70" fmla="*/ 4119 w 9543"/>
                <a:gd name="T71" fmla="*/ 3888 h 7143"/>
                <a:gd name="T72" fmla="*/ 4119 w 9543"/>
                <a:gd name="T73" fmla="*/ 4247 h 7143"/>
                <a:gd name="T74" fmla="*/ 3331 w 9543"/>
                <a:gd name="T75" fmla="*/ 4247 h 7143"/>
                <a:gd name="T76" fmla="*/ 3534 w 9543"/>
                <a:gd name="T77" fmla="*/ 3888 h 7143"/>
                <a:gd name="T78" fmla="*/ 3534 w 9543"/>
                <a:gd name="T79" fmla="*/ 4247 h 7143"/>
                <a:gd name="T80" fmla="*/ 3168 w 9543"/>
                <a:gd name="T81" fmla="*/ 5062 h 7143"/>
                <a:gd name="T82" fmla="*/ 3168 w 9543"/>
                <a:gd name="T83" fmla="*/ 5062 h 7143"/>
                <a:gd name="T84" fmla="*/ 2469 w 9543"/>
                <a:gd name="T85" fmla="*/ 6779 h 7143"/>
                <a:gd name="T86" fmla="*/ 2672 w 9543"/>
                <a:gd name="T87" fmla="*/ 5515 h 7143"/>
                <a:gd name="T88" fmla="*/ 2672 w 9543"/>
                <a:gd name="T89" fmla="*/ 6779 h 7143"/>
                <a:gd name="T90" fmla="*/ 1824 w 9543"/>
                <a:gd name="T91" fmla="*/ 6869 h 7143"/>
                <a:gd name="T92" fmla="*/ 2028 w 9543"/>
                <a:gd name="T93" fmla="*/ 6510 h 7143"/>
                <a:gd name="T94" fmla="*/ 2028 w 9543"/>
                <a:gd name="T95" fmla="*/ 6869 h 7143"/>
                <a:gd name="T96" fmla="*/ 1650 w 9543"/>
                <a:gd name="T97" fmla="*/ 7050 h 7143"/>
                <a:gd name="T98" fmla="*/ 1650 w 9543"/>
                <a:gd name="T99" fmla="*/ 7050 h 7143"/>
                <a:gd name="T100" fmla="*/ 1020 w 9543"/>
                <a:gd name="T101" fmla="*/ 7143 h 7143"/>
                <a:gd name="T102" fmla="*/ 1225 w 9543"/>
                <a:gd name="T103" fmla="*/ 5875 h 7143"/>
                <a:gd name="T104" fmla="*/ 1225 w 9543"/>
                <a:gd name="T105" fmla="*/ 7143 h 7143"/>
                <a:gd name="T106" fmla="*/ 581 w 9543"/>
                <a:gd name="T107" fmla="*/ 7143 h 7143"/>
                <a:gd name="T108" fmla="*/ 785 w 9543"/>
                <a:gd name="T109" fmla="*/ 6779 h 7143"/>
                <a:gd name="T110" fmla="*/ 785 w 9543"/>
                <a:gd name="T111" fmla="*/ 7143 h 7143"/>
                <a:gd name="T112" fmla="*/ 203 w 9543"/>
                <a:gd name="T113" fmla="*/ 4972 h 7143"/>
                <a:gd name="T114" fmla="*/ 406 w 9543"/>
                <a:gd name="T115" fmla="*/ 4791 h 7143"/>
                <a:gd name="T116" fmla="*/ 406 w 9543"/>
                <a:gd name="T117" fmla="*/ 4972 h 7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543" h="7143">
                  <a:moveTo>
                    <a:pt x="9340" y="1355"/>
                  </a:moveTo>
                  <a:lnTo>
                    <a:pt x="9340" y="2080"/>
                  </a:lnTo>
                  <a:moveTo>
                    <a:pt x="9137" y="1355"/>
                  </a:moveTo>
                  <a:lnTo>
                    <a:pt x="9543" y="1355"/>
                  </a:lnTo>
                  <a:moveTo>
                    <a:pt x="9137" y="2080"/>
                  </a:moveTo>
                  <a:lnTo>
                    <a:pt x="9543" y="2080"/>
                  </a:lnTo>
                  <a:moveTo>
                    <a:pt x="8814" y="1084"/>
                  </a:moveTo>
                  <a:lnTo>
                    <a:pt x="9221" y="1084"/>
                  </a:lnTo>
                  <a:moveTo>
                    <a:pt x="8814" y="1084"/>
                  </a:moveTo>
                  <a:lnTo>
                    <a:pt x="9221" y="1084"/>
                  </a:lnTo>
                  <a:moveTo>
                    <a:pt x="8624" y="0"/>
                  </a:moveTo>
                  <a:lnTo>
                    <a:pt x="8624" y="723"/>
                  </a:lnTo>
                  <a:moveTo>
                    <a:pt x="8420" y="0"/>
                  </a:moveTo>
                  <a:lnTo>
                    <a:pt x="8827" y="0"/>
                  </a:lnTo>
                  <a:moveTo>
                    <a:pt x="8420" y="723"/>
                  </a:moveTo>
                  <a:lnTo>
                    <a:pt x="8827" y="723"/>
                  </a:lnTo>
                  <a:moveTo>
                    <a:pt x="8317" y="452"/>
                  </a:moveTo>
                  <a:lnTo>
                    <a:pt x="8317" y="1355"/>
                  </a:lnTo>
                  <a:moveTo>
                    <a:pt x="8113" y="452"/>
                  </a:moveTo>
                  <a:lnTo>
                    <a:pt x="8520" y="452"/>
                  </a:lnTo>
                  <a:moveTo>
                    <a:pt x="8113" y="1355"/>
                  </a:moveTo>
                  <a:lnTo>
                    <a:pt x="8520" y="1355"/>
                  </a:lnTo>
                  <a:moveTo>
                    <a:pt x="7789" y="1718"/>
                  </a:moveTo>
                  <a:lnTo>
                    <a:pt x="7789" y="2621"/>
                  </a:lnTo>
                  <a:moveTo>
                    <a:pt x="7586" y="1718"/>
                  </a:moveTo>
                  <a:lnTo>
                    <a:pt x="7993" y="1718"/>
                  </a:lnTo>
                  <a:moveTo>
                    <a:pt x="7586" y="2621"/>
                  </a:moveTo>
                  <a:lnTo>
                    <a:pt x="7993" y="2621"/>
                  </a:lnTo>
                  <a:moveTo>
                    <a:pt x="7438" y="2531"/>
                  </a:moveTo>
                  <a:lnTo>
                    <a:pt x="7438" y="2712"/>
                  </a:lnTo>
                  <a:moveTo>
                    <a:pt x="7234" y="2531"/>
                  </a:moveTo>
                  <a:lnTo>
                    <a:pt x="7641" y="2531"/>
                  </a:lnTo>
                  <a:moveTo>
                    <a:pt x="7234" y="2712"/>
                  </a:moveTo>
                  <a:lnTo>
                    <a:pt x="7641" y="2712"/>
                  </a:lnTo>
                  <a:moveTo>
                    <a:pt x="6913" y="2893"/>
                  </a:moveTo>
                  <a:lnTo>
                    <a:pt x="6913" y="3074"/>
                  </a:lnTo>
                  <a:moveTo>
                    <a:pt x="6710" y="2893"/>
                  </a:moveTo>
                  <a:lnTo>
                    <a:pt x="7116" y="2893"/>
                  </a:lnTo>
                  <a:moveTo>
                    <a:pt x="6710" y="3074"/>
                  </a:moveTo>
                  <a:lnTo>
                    <a:pt x="7116" y="3074"/>
                  </a:lnTo>
                  <a:moveTo>
                    <a:pt x="6226" y="2350"/>
                  </a:moveTo>
                  <a:lnTo>
                    <a:pt x="6226" y="3615"/>
                  </a:lnTo>
                  <a:moveTo>
                    <a:pt x="6023" y="2350"/>
                  </a:moveTo>
                  <a:lnTo>
                    <a:pt x="6429" y="2350"/>
                  </a:lnTo>
                  <a:moveTo>
                    <a:pt x="6023" y="3615"/>
                  </a:moveTo>
                  <a:lnTo>
                    <a:pt x="6429" y="3615"/>
                  </a:lnTo>
                  <a:moveTo>
                    <a:pt x="5744" y="2802"/>
                  </a:moveTo>
                  <a:lnTo>
                    <a:pt x="5744" y="4069"/>
                  </a:lnTo>
                  <a:moveTo>
                    <a:pt x="5541" y="2802"/>
                  </a:moveTo>
                  <a:lnTo>
                    <a:pt x="5947" y="2802"/>
                  </a:lnTo>
                  <a:moveTo>
                    <a:pt x="5541" y="4069"/>
                  </a:moveTo>
                  <a:lnTo>
                    <a:pt x="5947" y="4069"/>
                  </a:lnTo>
                  <a:moveTo>
                    <a:pt x="5144" y="3344"/>
                  </a:moveTo>
                  <a:lnTo>
                    <a:pt x="5144" y="5153"/>
                  </a:lnTo>
                  <a:moveTo>
                    <a:pt x="4940" y="3344"/>
                  </a:moveTo>
                  <a:lnTo>
                    <a:pt x="5347" y="3344"/>
                  </a:lnTo>
                  <a:moveTo>
                    <a:pt x="4940" y="5153"/>
                  </a:moveTo>
                  <a:lnTo>
                    <a:pt x="5347" y="5153"/>
                  </a:lnTo>
                  <a:moveTo>
                    <a:pt x="4589" y="3255"/>
                  </a:moveTo>
                  <a:lnTo>
                    <a:pt x="4995" y="3255"/>
                  </a:lnTo>
                  <a:moveTo>
                    <a:pt x="4589" y="3255"/>
                  </a:moveTo>
                  <a:lnTo>
                    <a:pt x="4995" y="3255"/>
                  </a:lnTo>
                  <a:moveTo>
                    <a:pt x="4354" y="4702"/>
                  </a:moveTo>
                  <a:lnTo>
                    <a:pt x="4354" y="5243"/>
                  </a:lnTo>
                  <a:moveTo>
                    <a:pt x="4151" y="4702"/>
                  </a:moveTo>
                  <a:lnTo>
                    <a:pt x="4558" y="4702"/>
                  </a:lnTo>
                  <a:moveTo>
                    <a:pt x="4151" y="5243"/>
                  </a:moveTo>
                  <a:lnTo>
                    <a:pt x="4558" y="5243"/>
                  </a:lnTo>
                  <a:moveTo>
                    <a:pt x="3916" y="3888"/>
                  </a:moveTo>
                  <a:lnTo>
                    <a:pt x="3916" y="4247"/>
                  </a:lnTo>
                  <a:moveTo>
                    <a:pt x="3712" y="3888"/>
                  </a:moveTo>
                  <a:lnTo>
                    <a:pt x="4119" y="3888"/>
                  </a:lnTo>
                  <a:moveTo>
                    <a:pt x="3712" y="4247"/>
                  </a:moveTo>
                  <a:lnTo>
                    <a:pt x="4119" y="4247"/>
                  </a:lnTo>
                  <a:moveTo>
                    <a:pt x="3331" y="3888"/>
                  </a:moveTo>
                  <a:lnTo>
                    <a:pt x="3331" y="4247"/>
                  </a:lnTo>
                  <a:moveTo>
                    <a:pt x="3128" y="3888"/>
                  </a:moveTo>
                  <a:lnTo>
                    <a:pt x="3534" y="3888"/>
                  </a:lnTo>
                  <a:moveTo>
                    <a:pt x="3128" y="4247"/>
                  </a:moveTo>
                  <a:lnTo>
                    <a:pt x="3534" y="4247"/>
                  </a:lnTo>
                  <a:moveTo>
                    <a:pt x="2762" y="5062"/>
                  </a:moveTo>
                  <a:lnTo>
                    <a:pt x="3168" y="5062"/>
                  </a:lnTo>
                  <a:moveTo>
                    <a:pt x="2762" y="5062"/>
                  </a:moveTo>
                  <a:lnTo>
                    <a:pt x="3168" y="5062"/>
                  </a:lnTo>
                  <a:moveTo>
                    <a:pt x="2469" y="5515"/>
                  </a:moveTo>
                  <a:lnTo>
                    <a:pt x="2469" y="6779"/>
                  </a:lnTo>
                  <a:moveTo>
                    <a:pt x="2265" y="5515"/>
                  </a:moveTo>
                  <a:lnTo>
                    <a:pt x="2672" y="5515"/>
                  </a:lnTo>
                  <a:moveTo>
                    <a:pt x="2265" y="6779"/>
                  </a:moveTo>
                  <a:lnTo>
                    <a:pt x="2672" y="6779"/>
                  </a:lnTo>
                  <a:moveTo>
                    <a:pt x="1824" y="6510"/>
                  </a:moveTo>
                  <a:lnTo>
                    <a:pt x="1824" y="6869"/>
                  </a:lnTo>
                  <a:moveTo>
                    <a:pt x="1620" y="6510"/>
                  </a:moveTo>
                  <a:lnTo>
                    <a:pt x="2028" y="6510"/>
                  </a:lnTo>
                  <a:moveTo>
                    <a:pt x="1620" y="6869"/>
                  </a:moveTo>
                  <a:lnTo>
                    <a:pt x="2028" y="6869"/>
                  </a:lnTo>
                  <a:moveTo>
                    <a:pt x="1243" y="7050"/>
                  </a:moveTo>
                  <a:lnTo>
                    <a:pt x="1650" y="7050"/>
                  </a:lnTo>
                  <a:moveTo>
                    <a:pt x="1243" y="7050"/>
                  </a:moveTo>
                  <a:lnTo>
                    <a:pt x="1650" y="7050"/>
                  </a:lnTo>
                  <a:moveTo>
                    <a:pt x="1020" y="5875"/>
                  </a:moveTo>
                  <a:lnTo>
                    <a:pt x="1020" y="7143"/>
                  </a:lnTo>
                  <a:moveTo>
                    <a:pt x="817" y="5875"/>
                  </a:moveTo>
                  <a:lnTo>
                    <a:pt x="1225" y="5875"/>
                  </a:lnTo>
                  <a:moveTo>
                    <a:pt x="817" y="7143"/>
                  </a:moveTo>
                  <a:lnTo>
                    <a:pt x="1225" y="7143"/>
                  </a:lnTo>
                  <a:moveTo>
                    <a:pt x="581" y="6779"/>
                  </a:moveTo>
                  <a:lnTo>
                    <a:pt x="581" y="7143"/>
                  </a:lnTo>
                  <a:moveTo>
                    <a:pt x="378" y="6779"/>
                  </a:moveTo>
                  <a:lnTo>
                    <a:pt x="785" y="6779"/>
                  </a:lnTo>
                  <a:moveTo>
                    <a:pt x="378" y="7143"/>
                  </a:moveTo>
                  <a:lnTo>
                    <a:pt x="785" y="7143"/>
                  </a:lnTo>
                  <a:moveTo>
                    <a:pt x="203" y="4791"/>
                  </a:moveTo>
                  <a:lnTo>
                    <a:pt x="203" y="4972"/>
                  </a:lnTo>
                  <a:moveTo>
                    <a:pt x="0" y="4791"/>
                  </a:moveTo>
                  <a:lnTo>
                    <a:pt x="406" y="4791"/>
                  </a:lnTo>
                  <a:moveTo>
                    <a:pt x="0" y="4972"/>
                  </a:moveTo>
                  <a:lnTo>
                    <a:pt x="406" y="4972"/>
                  </a:lnTo>
                </a:path>
              </a:pathLst>
            </a:custGeom>
            <a:noFill/>
            <a:ln w="9525" cap="rnd">
              <a:solidFill>
                <a:srgbClr val="E105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1882776" y="5518150"/>
              <a:ext cx="1778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1819276" y="4308475"/>
              <a:ext cx="2667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2046288" y="3819525"/>
              <a:ext cx="182563" cy="1835150"/>
            </a:xfrm>
            <a:custGeom>
              <a:avLst/>
              <a:gdLst>
                <a:gd name="T0" fmla="*/ 508 w 508"/>
                <a:gd name="T1" fmla="*/ 5086 h 5086"/>
                <a:gd name="T2" fmla="*/ 508 w 508"/>
                <a:gd name="T3" fmla="*/ 0 h 5086"/>
                <a:gd name="T4" fmla="*/ 508 w 508"/>
                <a:gd name="T5" fmla="*/ 5086 h 5086"/>
                <a:gd name="T6" fmla="*/ 0 w 508"/>
                <a:gd name="T7" fmla="*/ 5086 h 5086"/>
                <a:gd name="T8" fmla="*/ 508 w 508"/>
                <a:gd name="T9" fmla="*/ 3390 h 5086"/>
                <a:gd name="T10" fmla="*/ 0 w 508"/>
                <a:gd name="T11" fmla="*/ 3390 h 5086"/>
                <a:gd name="T12" fmla="*/ 508 w 508"/>
                <a:gd name="T13" fmla="*/ 1696 h 5086"/>
                <a:gd name="T14" fmla="*/ 0 w 508"/>
                <a:gd name="T15" fmla="*/ 1696 h 5086"/>
                <a:gd name="T16" fmla="*/ 508 w 508"/>
                <a:gd name="T17" fmla="*/ 0 h 5086"/>
                <a:gd name="T18" fmla="*/ 0 w 508"/>
                <a:gd name="T19" fmla="*/ 0 h 5086"/>
                <a:gd name="T20" fmla="*/ 508 w 508"/>
                <a:gd name="T21" fmla="*/ 4748 h 5086"/>
                <a:gd name="T22" fmla="*/ 254 w 508"/>
                <a:gd name="T23" fmla="*/ 4748 h 5086"/>
                <a:gd name="T24" fmla="*/ 508 w 508"/>
                <a:gd name="T25" fmla="*/ 4407 h 5086"/>
                <a:gd name="T26" fmla="*/ 254 w 508"/>
                <a:gd name="T27" fmla="*/ 4407 h 5086"/>
                <a:gd name="T28" fmla="*/ 508 w 508"/>
                <a:gd name="T29" fmla="*/ 4069 h 5086"/>
                <a:gd name="T30" fmla="*/ 254 w 508"/>
                <a:gd name="T31" fmla="*/ 4069 h 5086"/>
                <a:gd name="T32" fmla="*/ 508 w 508"/>
                <a:gd name="T33" fmla="*/ 3731 h 5086"/>
                <a:gd name="T34" fmla="*/ 254 w 508"/>
                <a:gd name="T35" fmla="*/ 3731 h 5086"/>
                <a:gd name="T36" fmla="*/ 508 w 508"/>
                <a:gd name="T37" fmla="*/ 3052 h 5086"/>
                <a:gd name="T38" fmla="*/ 254 w 508"/>
                <a:gd name="T39" fmla="*/ 3052 h 5086"/>
                <a:gd name="T40" fmla="*/ 508 w 508"/>
                <a:gd name="T41" fmla="*/ 2713 h 5086"/>
                <a:gd name="T42" fmla="*/ 254 w 508"/>
                <a:gd name="T43" fmla="*/ 2713 h 5086"/>
                <a:gd name="T44" fmla="*/ 508 w 508"/>
                <a:gd name="T45" fmla="*/ 2372 h 5086"/>
                <a:gd name="T46" fmla="*/ 254 w 508"/>
                <a:gd name="T47" fmla="*/ 2372 h 5086"/>
                <a:gd name="T48" fmla="*/ 508 w 508"/>
                <a:gd name="T49" fmla="*/ 2034 h 5086"/>
                <a:gd name="T50" fmla="*/ 254 w 508"/>
                <a:gd name="T51" fmla="*/ 2034 h 5086"/>
                <a:gd name="T52" fmla="*/ 508 w 508"/>
                <a:gd name="T53" fmla="*/ 1355 h 5086"/>
                <a:gd name="T54" fmla="*/ 254 w 508"/>
                <a:gd name="T55" fmla="*/ 1355 h 5086"/>
                <a:gd name="T56" fmla="*/ 508 w 508"/>
                <a:gd name="T57" fmla="*/ 1017 h 5086"/>
                <a:gd name="T58" fmla="*/ 254 w 508"/>
                <a:gd name="T59" fmla="*/ 1017 h 5086"/>
                <a:gd name="T60" fmla="*/ 508 w 508"/>
                <a:gd name="T61" fmla="*/ 679 h 5086"/>
                <a:gd name="T62" fmla="*/ 254 w 508"/>
                <a:gd name="T63" fmla="*/ 679 h 5086"/>
                <a:gd name="T64" fmla="*/ 508 w 508"/>
                <a:gd name="T65" fmla="*/ 338 h 5086"/>
                <a:gd name="T66" fmla="*/ 254 w 508"/>
                <a:gd name="T67" fmla="*/ 338 h 5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8" h="5086">
                  <a:moveTo>
                    <a:pt x="508" y="5086"/>
                  </a:moveTo>
                  <a:lnTo>
                    <a:pt x="508" y="0"/>
                  </a:lnTo>
                  <a:moveTo>
                    <a:pt x="508" y="5086"/>
                  </a:moveTo>
                  <a:lnTo>
                    <a:pt x="0" y="5086"/>
                  </a:lnTo>
                  <a:moveTo>
                    <a:pt x="508" y="3390"/>
                  </a:moveTo>
                  <a:lnTo>
                    <a:pt x="0" y="3390"/>
                  </a:lnTo>
                  <a:moveTo>
                    <a:pt x="508" y="1696"/>
                  </a:moveTo>
                  <a:lnTo>
                    <a:pt x="0" y="1696"/>
                  </a:lnTo>
                  <a:moveTo>
                    <a:pt x="508" y="0"/>
                  </a:moveTo>
                  <a:lnTo>
                    <a:pt x="0" y="0"/>
                  </a:lnTo>
                  <a:moveTo>
                    <a:pt x="508" y="4748"/>
                  </a:moveTo>
                  <a:lnTo>
                    <a:pt x="254" y="4748"/>
                  </a:lnTo>
                  <a:moveTo>
                    <a:pt x="508" y="4407"/>
                  </a:moveTo>
                  <a:lnTo>
                    <a:pt x="254" y="4407"/>
                  </a:lnTo>
                  <a:moveTo>
                    <a:pt x="508" y="4069"/>
                  </a:moveTo>
                  <a:lnTo>
                    <a:pt x="254" y="4069"/>
                  </a:lnTo>
                  <a:moveTo>
                    <a:pt x="508" y="3731"/>
                  </a:moveTo>
                  <a:lnTo>
                    <a:pt x="254" y="3731"/>
                  </a:lnTo>
                  <a:moveTo>
                    <a:pt x="508" y="3052"/>
                  </a:moveTo>
                  <a:lnTo>
                    <a:pt x="254" y="3052"/>
                  </a:lnTo>
                  <a:moveTo>
                    <a:pt x="508" y="2713"/>
                  </a:moveTo>
                  <a:lnTo>
                    <a:pt x="254" y="2713"/>
                  </a:lnTo>
                  <a:moveTo>
                    <a:pt x="508" y="2372"/>
                  </a:moveTo>
                  <a:lnTo>
                    <a:pt x="254" y="2372"/>
                  </a:lnTo>
                  <a:moveTo>
                    <a:pt x="508" y="2034"/>
                  </a:moveTo>
                  <a:lnTo>
                    <a:pt x="254" y="2034"/>
                  </a:lnTo>
                  <a:moveTo>
                    <a:pt x="508" y="1355"/>
                  </a:moveTo>
                  <a:lnTo>
                    <a:pt x="254" y="1355"/>
                  </a:lnTo>
                  <a:moveTo>
                    <a:pt x="508" y="1017"/>
                  </a:moveTo>
                  <a:lnTo>
                    <a:pt x="254" y="1017"/>
                  </a:lnTo>
                  <a:moveTo>
                    <a:pt x="508" y="679"/>
                  </a:moveTo>
                  <a:lnTo>
                    <a:pt x="254" y="679"/>
                  </a:lnTo>
                  <a:moveTo>
                    <a:pt x="508" y="338"/>
                  </a:moveTo>
                  <a:lnTo>
                    <a:pt x="254" y="338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2752726" y="4106863"/>
              <a:ext cx="3368675" cy="1547813"/>
            </a:xfrm>
            <a:custGeom>
              <a:avLst/>
              <a:gdLst>
                <a:gd name="T0" fmla="*/ 63 w 9333"/>
                <a:gd name="T1" fmla="*/ 4028 h 4290"/>
                <a:gd name="T2" fmla="*/ 386 w 9333"/>
                <a:gd name="T3" fmla="*/ 4133 h 4290"/>
                <a:gd name="T4" fmla="*/ 943 w 9333"/>
                <a:gd name="T5" fmla="*/ 3794 h 4290"/>
                <a:gd name="T6" fmla="*/ 1421 w 9333"/>
                <a:gd name="T7" fmla="*/ 3786 h 4290"/>
                <a:gd name="T8" fmla="*/ 1724 w 9333"/>
                <a:gd name="T9" fmla="*/ 4181 h 4290"/>
                <a:gd name="T10" fmla="*/ 2260 w 9333"/>
                <a:gd name="T11" fmla="*/ 3871 h 4290"/>
                <a:gd name="T12" fmla="*/ 2551 w 9333"/>
                <a:gd name="T13" fmla="*/ 4227 h 4290"/>
                <a:gd name="T14" fmla="*/ 2988 w 9333"/>
                <a:gd name="T15" fmla="*/ 4178 h 4290"/>
                <a:gd name="T16" fmla="*/ 3235 w 9333"/>
                <a:gd name="T17" fmla="*/ 4237 h 4290"/>
                <a:gd name="T18" fmla="*/ 3642 w 9333"/>
                <a:gd name="T19" fmla="*/ 3703 h 4290"/>
                <a:gd name="T20" fmla="*/ 4107 w 9333"/>
                <a:gd name="T21" fmla="*/ 4176 h 4290"/>
                <a:gd name="T22" fmla="*/ 4415 w 9333"/>
                <a:gd name="T23" fmla="*/ 3682 h 4290"/>
                <a:gd name="T24" fmla="*/ 4771 w 9333"/>
                <a:gd name="T25" fmla="*/ 4104 h 4290"/>
                <a:gd name="T26" fmla="*/ 5432 w 9333"/>
                <a:gd name="T27" fmla="*/ 3952 h 4290"/>
                <a:gd name="T28" fmla="*/ 5757 w 9333"/>
                <a:gd name="T29" fmla="*/ 4062 h 4290"/>
                <a:gd name="T30" fmla="*/ 6037 w 9333"/>
                <a:gd name="T31" fmla="*/ 4120 h 4290"/>
                <a:gd name="T32" fmla="*/ 6482 w 9333"/>
                <a:gd name="T33" fmla="*/ 3995 h 4290"/>
                <a:gd name="T34" fmla="*/ 6803 w 9333"/>
                <a:gd name="T35" fmla="*/ 4066 h 4290"/>
                <a:gd name="T36" fmla="*/ 7205 w 9333"/>
                <a:gd name="T37" fmla="*/ 4089 h 4290"/>
                <a:gd name="T38" fmla="*/ 7670 w 9333"/>
                <a:gd name="T39" fmla="*/ 3835 h 4290"/>
                <a:gd name="T40" fmla="*/ 8156 w 9333"/>
                <a:gd name="T41" fmla="*/ 3942 h 4290"/>
                <a:gd name="T42" fmla="*/ 8507 w 9333"/>
                <a:gd name="T43" fmla="*/ 3586 h 4290"/>
                <a:gd name="T44" fmla="*/ 8983 w 9333"/>
                <a:gd name="T45" fmla="*/ 3568 h 4290"/>
                <a:gd name="T46" fmla="*/ 9333 w 9333"/>
                <a:gd name="T47" fmla="*/ 3576 h 4290"/>
                <a:gd name="T48" fmla="*/ 9087 w 9333"/>
                <a:gd name="T49" fmla="*/ 1383 h 4290"/>
                <a:gd name="T50" fmla="*/ 8632 w 9333"/>
                <a:gd name="T51" fmla="*/ 2093 h 4290"/>
                <a:gd name="T52" fmla="*/ 8262 w 9333"/>
                <a:gd name="T53" fmla="*/ 1571 h 4290"/>
                <a:gd name="T54" fmla="*/ 7792 w 9333"/>
                <a:gd name="T55" fmla="*/ 1297 h 4290"/>
                <a:gd name="T56" fmla="*/ 7352 w 9333"/>
                <a:gd name="T57" fmla="*/ 3677 h 4290"/>
                <a:gd name="T58" fmla="*/ 6894 w 9333"/>
                <a:gd name="T59" fmla="*/ 3659 h 4290"/>
                <a:gd name="T60" fmla="*/ 6546 w 9333"/>
                <a:gd name="T61" fmla="*/ 2810 h 4290"/>
                <a:gd name="T62" fmla="*/ 6157 w 9333"/>
                <a:gd name="T63" fmla="*/ 3520 h 4290"/>
                <a:gd name="T64" fmla="*/ 5813 w 9333"/>
                <a:gd name="T65" fmla="*/ 3344 h 4290"/>
                <a:gd name="T66" fmla="*/ 5549 w 9333"/>
                <a:gd name="T67" fmla="*/ 2289 h 4290"/>
                <a:gd name="T68" fmla="*/ 5030 w 9333"/>
                <a:gd name="T69" fmla="*/ 3138 h 4290"/>
                <a:gd name="T70" fmla="*/ 4582 w 9333"/>
                <a:gd name="T71" fmla="*/ 3179 h 4290"/>
                <a:gd name="T72" fmla="*/ 4224 w 9333"/>
                <a:gd name="T73" fmla="*/ 2988 h 4290"/>
                <a:gd name="T74" fmla="*/ 3812 w 9333"/>
                <a:gd name="T75" fmla="*/ 3037 h 4290"/>
                <a:gd name="T76" fmla="*/ 3530 w 9333"/>
                <a:gd name="T77" fmla="*/ 2731 h 4290"/>
                <a:gd name="T78" fmla="*/ 3062 w 9333"/>
                <a:gd name="T79" fmla="*/ 3382 h 4290"/>
                <a:gd name="T80" fmla="*/ 2673 w 9333"/>
                <a:gd name="T81" fmla="*/ 3845 h 4290"/>
                <a:gd name="T82" fmla="*/ 2329 w 9333"/>
                <a:gd name="T83" fmla="*/ 2769 h 4290"/>
                <a:gd name="T84" fmla="*/ 1825 w 9333"/>
                <a:gd name="T85" fmla="*/ 3105 h 4290"/>
                <a:gd name="T86" fmla="*/ 1566 w 9333"/>
                <a:gd name="T87" fmla="*/ 2739 h 4290"/>
                <a:gd name="T88" fmla="*/ 1065 w 9333"/>
                <a:gd name="T89" fmla="*/ 3197 h 4290"/>
                <a:gd name="T90" fmla="*/ 602 w 9333"/>
                <a:gd name="T91" fmla="*/ 3337 h 4290"/>
                <a:gd name="T92" fmla="*/ 160 w 9333"/>
                <a:gd name="T93" fmla="*/ 2451 h 4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333" h="4290">
                  <a:moveTo>
                    <a:pt x="0" y="2589"/>
                  </a:moveTo>
                  <a:lnTo>
                    <a:pt x="0" y="3883"/>
                  </a:lnTo>
                  <a:lnTo>
                    <a:pt x="63" y="4028"/>
                  </a:lnTo>
                  <a:lnTo>
                    <a:pt x="160" y="3807"/>
                  </a:lnTo>
                  <a:lnTo>
                    <a:pt x="224" y="4130"/>
                  </a:lnTo>
                  <a:lnTo>
                    <a:pt x="386" y="4133"/>
                  </a:lnTo>
                  <a:lnTo>
                    <a:pt x="602" y="4216"/>
                  </a:lnTo>
                  <a:lnTo>
                    <a:pt x="823" y="4018"/>
                  </a:lnTo>
                  <a:lnTo>
                    <a:pt x="943" y="3794"/>
                  </a:lnTo>
                  <a:lnTo>
                    <a:pt x="1065" y="4160"/>
                  </a:lnTo>
                  <a:lnTo>
                    <a:pt x="1294" y="3995"/>
                  </a:lnTo>
                  <a:lnTo>
                    <a:pt x="1421" y="3786"/>
                  </a:lnTo>
                  <a:lnTo>
                    <a:pt x="1566" y="3919"/>
                  </a:lnTo>
                  <a:lnTo>
                    <a:pt x="1680" y="4112"/>
                  </a:lnTo>
                  <a:lnTo>
                    <a:pt x="1724" y="4181"/>
                  </a:lnTo>
                  <a:lnTo>
                    <a:pt x="1825" y="4107"/>
                  </a:lnTo>
                  <a:lnTo>
                    <a:pt x="2141" y="3524"/>
                  </a:lnTo>
                  <a:lnTo>
                    <a:pt x="2260" y="3871"/>
                  </a:lnTo>
                  <a:lnTo>
                    <a:pt x="2329" y="3927"/>
                  </a:lnTo>
                  <a:lnTo>
                    <a:pt x="2441" y="3670"/>
                  </a:lnTo>
                  <a:lnTo>
                    <a:pt x="2551" y="4227"/>
                  </a:lnTo>
                  <a:lnTo>
                    <a:pt x="2673" y="4290"/>
                  </a:lnTo>
                  <a:lnTo>
                    <a:pt x="2823" y="4056"/>
                  </a:lnTo>
                  <a:lnTo>
                    <a:pt x="2988" y="4178"/>
                  </a:lnTo>
                  <a:lnTo>
                    <a:pt x="3062" y="4183"/>
                  </a:lnTo>
                  <a:lnTo>
                    <a:pt x="3130" y="4021"/>
                  </a:lnTo>
                  <a:lnTo>
                    <a:pt x="3235" y="4237"/>
                  </a:lnTo>
                  <a:lnTo>
                    <a:pt x="3530" y="3881"/>
                  </a:lnTo>
                  <a:lnTo>
                    <a:pt x="3580" y="3777"/>
                  </a:lnTo>
                  <a:lnTo>
                    <a:pt x="3642" y="3703"/>
                  </a:lnTo>
                  <a:lnTo>
                    <a:pt x="3812" y="4059"/>
                  </a:lnTo>
                  <a:lnTo>
                    <a:pt x="4048" y="3258"/>
                  </a:lnTo>
                  <a:lnTo>
                    <a:pt x="4107" y="4176"/>
                  </a:lnTo>
                  <a:lnTo>
                    <a:pt x="4224" y="4048"/>
                  </a:lnTo>
                  <a:lnTo>
                    <a:pt x="4272" y="3804"/>
                  </a:lnTo>
                  <a:lnTo>
                    <a:pt x="4415" y="3682"/>
                  </a:lnTo>
                  <a:lnTo>
                    <a:pt x="4582" y="4120"/>
                  </a:lnTo>
                  <a:lnTo>
                    <a:pt x="4679" y="3906"/>
                  </a:lnTo>
                  <a:lnTo>
                    <a:pt x="4771" y="4104"/>
                  </a:lnTo>
                  <a:lnTo>
                    <a:pt x="5030" y="4112"/>
                  </a:lnTo>
                  <a:lnTo>
                    <a:pt x="5094" y="3975"/>
                  </a:lnTo>
                  <a:lnTo>
                    <a:pt x="5432" y="3952"/>
                  </a:lnTo>
                  <a:lnTo>
                    <a:pt x="5549" y="3652"/>
                  </a:lnTo>
                  <a:lnTo>
                    <a:pt x="5661" y="4062"/>
                  </a:lnTo>
                  <a:lnTo>
                    <a:pt x="5757" y="4062"/>
                  </a:lnTo>
                  <a:lnTo>
                    <a:pt x="5813" y="4178"/>
                  </a:lnTo>
                  <a:lnTo>
                    <a:pt x="5895" y="3939"/>
                  </a:lnTo>
                  <a:lnTo>
                    <a:pt x="6037" y="4120"/>
                  </a:lnTo>
                  <a:lnTo>
                    <a:pt x="6157" y="4232"/>
                  </a:lnTo>
                  <a:lnTo>
                    <a:pt x="6442" y="3934"/>
                  </a:lnTo>
                  <a:lnTo>
                    <a:pt x="6482" y="3995"/>
                  </a:lnTo>
                  <a:lnTo>
                    <a:pt x="6546" y="3937"/>
                  </a:lnTo>
                  <a:lnTo>
                    <a:pt x="6704" y="3688"/>
                  </a:lnTo>
                  <a:lnTo>
                    <a:pt x="6803" y="4066"/>
                  </a:lnTo>
                  <a:lnTo>
                    <a:pt x="6894" y="4270"/>
                  </a:lnTo>
                  <a:lnTo>
                    <a:pt x="7021" y="3947"/>
                  </a:lnTo>
                  <a:lnTo>
                    <a:pt x="7205" y="4089"/>
                  </a:lnTo>
                  <a:lnTo>
                    <a:pt x="7352" y="4270"/>
                  </a:lnTo>
                  <a:lnTo>
                    <a:pt x="7543" y="3835"/>
                  </a:lnTo>
                  <a:lnTo>
                    <a:pt x="7670" y="3835"/>
                  </a:lnTo>
                  <a:lnTo>
                    <a:pt x="7792" y="3090"/>
                  </a:lnTo>
                  <a:lnTo>
                    <a:pt x="7927" y="3685"/>
                  </a:lnTo>
                  <a:lnTo>
                    <a:pt x="8156" y="3942"/>
                  </a:lnTo>
                  <a:lnTo>
                    <a:pt x="8262" y="3299"/>
                  </a:lnTo>
                  <a:lnTo>
                    <a:pt x="8380" y="3983"/>
                  </a:lnTo>
                  <a:lnTo>
                    <a:pt x="8507" y="3586"/>
                  </a:lnTo>
                  <a:lnTo>
                    <a:pt x="8632" y="3553"/>
                  </a:lnTo>
                  <a:lnTo>
                    <a:pt x="8736" y="2189"/>
                  </a:lnTo>
                  <a:lnTo>
                    <a:pt x="8983" y="3568"/>
                  </a:lnTo>
                  <a:lnTo>
                    <a:pt x="9087" y="3156"/>
                  </a:lnTo>
                  <a:lnTo>
                    <a:pt x="9160" y="3380"/>
                  </a:lnTo>
                  <a:lnTo>
                    <a:pt x="9333" y="3576"/>
                  </a:lnTo>
                  <a:lnTo>
                    <a:pt x="9333" y="2054"/>
                  </a:lnTo>
                  <a:lnTo>
                    <a:pt x="9160" y="1696"/>
                  </a:lnTo>
                  <a:lnTo>
                    <a:pt x="9087" y="1383"/>
                  </a:lnTo>
                  <a:lnTo>
                    <a:pt x="8983" y="2032"/>
                  </a:lnTo>
                  <a:lnTo>
                    <a:pt x="8736" y="0"/>
                  </a:lnTo>
                  <a:lnTo>
                    <a:pt x="8632" y="2093"/>
                  </a:lnTo>
                  <a:lnTo>
                    <a:pt x="8507" y="2083"/>
                  </a:lnTo>
                  <a:lnTo>
                    <a:pt x="8380" y="2858"/>
                  </a:lnTo>
                  <a:lnTo>
                    <a:pt x="8262" y="1571"/>
                  </a:lnTo>
                  <a:lnTo>
                    <a:pt x="8156" y="2836"/>
                  </a:lnTo>
                  <a:lnTo>
                    <a:pt x="7927" y="2390"/>
                  </a:lnTo>
                  <a:lnTo>
                    <a:pt x="7792" y="1297"/>
                  </a:lnTo>
                  <a:lnTo>
                    <a:pt x="7670" y="2553"/>
                  </a:lnTo>
                  <a:lnTo>
                    <a:pt x="7543" y="2680"/>
                  </a:lnTo>
                  <a:lnTo>
                    <a:pt x="7352" y="3677"/>
                  </a:lnTo>
                  <a:lnTo>
                    <a:pt x="7205" y="3212"/>
                  </a:lnTo>
                  <a:lnTo>
                    <a:pt x="7021" y="2853"/>
                  </a:lnTo>
                  <a:lnTo>
                    <a:pt x="6894" y="3659"/>
                  </a:lnTo>
                  <a:lnTo>
                    <a:pt x="6803" y="3090"/>
                  </a:lnTo>
                  <a:lnTo>
                    <a:pt x="6704" y="2294"/>
                  </a:lnTo>
                  <a:lnTo>
                    <a:pt x="6546" y="2810"/>
                  </a:lnTo>
                  <a:lnTo>
                    <a:pt x="6482" y="2907"/>
                  </a:lnTo>
                  <a:lnTo>
                    <a:pt x="6442" y="2798"/>
                  </a:lnTo>
                  <a:lnTo>
                    <a:pt x="6157" y="3520"/>
                  </a:lnTo>
                  <a:lnTo>
                    <a:pt x="6037" y="3174"/>
                  </a:lnTo>
                  <a:lnTo>
                    <a:pt x="5895" y="2823"/>
                  </a:lnTo>
                  <a:lnTo>
                    <a:pt x="5813" y="3344"/>
                  </a:lnTo>
                  <a:lnTo>
                    <a:pt x="5757" y="3052"/>
                  </a:lnTo>
                  <a:lnTo>
                    <a:pt x="5661" y="3057"/>
                  </a:lnTo>
                  <a:lnTo>
                    <a:pt x="5549" y="2289"/>
                  </a:lnTo>
                  <a:lnTo>
                    <a:pt x="5432" y="2879"/>
                  </a:lnTo>
                  <a:lnTo>
                    <a:pt x="5094" y="2815"/>
                  </a:lnTo>
                  <a:lnTo>
                    <a:pt x="5030" y="3138"/>
                  </a:lnTo>
                  <a:lnTo>
                    <a:pt x="4771" y="3085"/>
                  </a:lnTo>
                  <a:lnTo>
                    <a:pt x="4679" y="2688"/>
                  </a:lnTo>
                  <a:lnTo>
                    <a:pt x="4582" y="3179"/>
                  </a:lnTo>
                  <a:lnTo>
                    <a:pt x="4415" y="2274"/>
                  </a:lnTo>
                  <a:lnTo>
                    <a:pt x="4272" y="2571"/>
                  </a:lnTo>
                  <a:lnTo>
                    <a:pt x="4224" y="2988"/>
                  </a:lnTo>
                  <a:lnTo>
                    <a:pt x="4107" y="3308"/>
                  </a:lnTo>
                  <a:lnTo>
                    <a:pt x="4048" y="1559"/>
                  </a:lnTo>
                  <a:lnTo>
                    <a:pt x="3812" y="3037"/>
                  </a:lnTo>
                  <a:lnTo>
                    <a:pt x="3642" y="2342"/>
                  </a:lnTo>
                  <a:lnTo>
                    <a:pt x="3580" y="2474"/>
                  </a:lnTo>
                  <a:lnTo>
                    <a:pt x="3530" y="2731"/>
                  </a:lnTo>
                  <a:lnTo>
                    <a:pt x="3235" y="3580"/>
                  </a:lnTo>
                  <a:lnTo>
                    <a:pt x="3130" y="3026"/>
                  </a:lnTo>
                  <a:lnTo>
                    <a:pt x="3062" y="3382"/>
                  </a:lnTo>
                  <a:lnTo>
                    <a:pt x="2988" y="3339"/>
                  </a:lnTo>
                  <a:lnTo>
                    <a:pt x="2823" y="3029"/>
                  </a:lnTo>
                  <a:lnTo>
                    <a:pt x="2673" y="3845"/>
                  </a:lnTo>
                  <a:lnTo>
                    <a:pt x="2551" y="3456"/>
                  </a:lnTo>
                  <a:lnTo>
                    <a:pt x="2441" y="2241"/>
                  </a:lnTo>
                  <a:lnTo>
                    <a:pt x="2329" y="2769"/>
                  </a:lnTo>
                  <a:lnTo>
                    <a:pt x="2260" y="2540"/>
                  </a:lnTo>
                  <a:lnTo>
                    <a:pt x="2141" y="2009"/>
                  </a:lnTo>
                  <a:lnTo>
                    <a:pt x="1825" y="3105"/>
                  </a:lnTo>
                  <a:lnTo>
                    <a:pt x="1724" y="3359"/>
                  </a:lnTo>
                  <a:lnTo>
                    <a:pt x="1680" y="3125"/>
                  </a:lnTo>
                  <a:lnTo>
                    <a:pt x="1566" y="2739"/>
                  </a:lnTo>
                  <a:lnTo>
                    <a:pt x="1421" y="2507"/>
                  </a:lnTo>
                  <a:lnTo>
                    <a:pt x="1294" y="2907"/>
                  </a:lnTo>
                  <a:lnTo>
                    <a:pt x="1065" y="3197"/>
                  </a:lnTo>
                  <a:lnTo>
                    <a:pt x="943" y="2401"/>
                  </a:lnTo>
                  <a:lnTo>
                    <a:pt x="823" y="2830"/>
                  </a:lnTo>
                  <a:lnTo>
                    <a:pt x="602" y="3337"/>
                  </a:lnTo>
                  <a:lnTo>
                    <a:pt x="386" y="3268"/>
                  </a:lnTo>
                  <a:lnTo>
                    <a:pt x="224" y="3250"/>
                  </a:lnTo>
                  <a:lnTo>
                    <a:pt x="160" y="2451"/>
                  </a:lnTo>
                  <a:lnTo>
                    <a:pt x="63" y="2876"/>
                  </a:lnTo>
                  <a:lnTo>
                    <a:pt x="0" y="2589"/>
                  </a:lnTo>
                  <a:close/>
                </a:path>
              </a:pathLst>
            </a:custGeom>
            <a:solidFill>
              <a:srgbClr val="FC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2752726" y="4565650"/>
              <a:ext cx="3368675" cy="1089025"/>
            </a:xfrm>
            <a:custGeom>
              <a:avLst/>
              <a:gdLst>
                <a:gd name="T0" fmla="*/ 9160 w 9333"/>
                <a:gd name="T1" fmla="*/ 1475 h 3021"/>
                <a:gd name="T2" fmla="*/ 8983 w 9333"/>
                <a:gd name="T3" fmla="*/ 1735 h 3021"/>
                <a:gd name="T4" fmla="*/ 8632 w 9333"/>
                <a:gd name="T5" fmla="*/ 1742 h 3021"/>
                <a:gd name="T6" fmla="*/ 8380 w 9333"/>
                <a:gd name="T7" fmla="*/ 2355 h 3021"/>
                <a:gd name="T8" fmla="*/ 8156 w 9333"/>
                <a:gd name="T9" fmla="*/ 2307 h 3021"/>
                <a:gd name="T10" fmla="*/ 7792 w 9333"/>
                <a:gd name="T11" fmla="*/ 1111 h 3021"/>
                <a:gd name="T12" fmla="*/ 7543 w 9333"/>
                <a:gd name="T13" fmla="*/ 2161 h 3021"/>
                <a:gd name="T14" fmla="*/ 7205 w 9333"/>
                <a:gd name="T15" fmla="*/ 2554 h 3021"/>
                <a:gd name="T16" fmla="*/ 6894 w 9333"/>
                <a:gd name="T17" fmla="*/ 2909 h 3021"/>
                <a:gd name="T18" fmla="*/ 6704 w 9333"/>
                <a:gd name="T19" fmla="*/ 1918 h 3021"/>
                <a:gd name="T20" fmla="*/ 6482 w 9333"/>
                <a:gd name="T21" fmla="*/ 2378 h 3021"/>
                <a:gd name="T22" fmla="*/ 6157 w 9333"/>
                <a:gd name="T23" fmla="*/ 2808 h 3021"/>
                <a:gd name="T24" fmla="*/ 5895 w 9333"/>
                <a:gd name="T25" fmla="*/ 2299 h 3021"/>
                <a:gd name="T26" fmla="*/ 5757 w 9333"/>
                <a:gd name="T27" fmla="*/ 2485 h 3021"/>
                <a:gd name="T28" fmla="*/ 5549 w 9333"/>
                <a:gd name="T29" fmla="*/ 1884 h 3021"/>
                <a:gd name="T30" fmla="*/ 5094 w 9333"/>
                <a:gd name="T31" fmla="*/ 2334 h 3021"/>
                <a:gd name="T32" fmla="*/ 4771 w 9333"/>
                <a:gd name="T33" fmla="*/ 2546 h 3021"/>
                <a:gd name="T34" fmla="*/ 4582 w 9333"/>
                <a:gd name="T35" fmla="*/ 2581 h 3021"/>
                <a:gd name="T36" fmla="*/ 4272 w 9333"/>
                <a:gd name="T37" fmla="*/ 2103 h 3021"/>
                <a:gd name="T38" fmla="*/ 4107 w 9333"/>
                <a:gd name="T39" fmla="*/ 2683 h 3021"/>
                <a:gd name="T40" fmla="*/ 3812 w 9333"/>
                <a:gd name="T41" fmla="*/ 2477 h 3021"/>
                <a:gd name="T42" fmla="*/ 3580 w 9333"/>
                <a:gd name="T43" fmla="*/ 2049 h 3021"/>
                <a:gd name="T44" fmla="*/ 3235 w 9333"/>
                <a:gd name="T45" fmla="*/ 2823 h 3021"/>
                <a:gd name="T46" fmla="*/ 3062 w 9333"/>
                <a:gd name="T47" fmla="*/ 2708 h 3021"/>
                <a:gd name="T48" fmla="*/ 2823 w 9333"/>
                <a:gd name="T49" fmla="*/ 2475 h 3021"/>
                <a:gd name="T50" fmla="*/ 2551 w 9333"/>
                <a:gd name="T51" fmla="*/ 2790 h 3021"/>
                <a:gd name="T52" fmla="*/ 2329 w 9333"/>
                <a:gd name="T53" fmla="*/ 2274 h 3021"/>
                <a:gd name="T54" fmla="*/ 2141 w 9333"/>
                <a:gd name="T55" fmla="*/ 1691 h 3021"/>
                <a:gd name="T56" fmla="*/ 1724 w 9333"/>
                <a:gd name="T57" fmla="*/ 2701 h 3021"/>
                <a:gd name="T58" fmla="*/ 1566 w 9333"/>
                <a:gd name="T59" fmla="*/ 2258 h 3021"/>
                <a:gd name="T60" fmla="*/ 1294 w 9333"/>
                <a:gd name="T61" fmla="*/ 2378 h 3021"/>
                <a:gd name="T62" fmla="*/ 943 w 9333"/>
                <a:gd name="T63" fmla="*/ 2045 h 3021"/>
                <a:gd name="T64" fmla="*/ 602 w 9333"/>
                <a:gd name="T65" fmla="*/ 2754 h 3021"/>
                <a:gd name="T66" fmla="*/ 224 w 9333"/>
                <a:gd name="T67" fmla="*/ 2612 h 3021"/>
                <a:gd name="T68" fmla="*/ 63 w 9333"/>
                <a:gd name="T69" fmla="*/ 2406 h 3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333" h="3021">
                  <a:moveTo>
                    <a:pt x="9333" y="1747"/>
                  </a:moveTo>
                  <a:lnTo>
                    <a:pt x="9160" y="1475"/>
                  </a:lnTo>
                  <a:lnTo>
                    <a:pt x="9087" y="1195"/>
                  </a:lnTo>
                  <a:lnTo>
                    <a:pt x="8983" y="1735"/>
                  </a:lnTo>
                  <a:lnTo>
                    <a:pt x="8736" y="0"/>
                  </a:lnTo>
                  <a:lnTo>
                    <a:pt x="8632" y="1742"/>
                  </a:lnTo>
                  <a:lnTo>
                    <a:pt x="8507" y="1765"/>
                  </a:lnTo>
                  <a:lnTo>
                    <a:pt x="8380" y="2355"/>
                  </a:lnTo>
                  <a:lnTo>
                    <a:pt x="8262" y="1368"/>
                  </a:lnTo>
                  <a:lnTo>
                    <a:pt x="8156" y="2307"/>
                  </a:lnTo>
                  <a:lnTo>
                    <a:pt x="7927" y="1943"/>
                  </a:lnTo>
                  <a:lnTo>
                    <a:pt x="7792" y="1111"/>
                  </a:lnTo>
                  <a:lnTo>
                    <a:pt x="7670" y="2126"/>
                  </a:lnTo>
                  <a:lnTo>
                    <a:pt x="7543" y="2161"/>
                  </a:lnTo>
                  <a:lnTo>
                    <a:pt x="7352" y="2912"/>
                  </a:lnTo>
                  <a:lnTo>
                    <a:pt x="7205" y="2554"/>
                  </a:lnTo>
                  <a:lnTo>
                    <a:pt x="7021" y="2314"/>
                  </a:lnTo>
                  <a:lnTo>
                    <a:pt x="6894" y="2909"/>
                  </a:lnTo>
                  <a:lnTo>
                    <a:pt x="6803" y="2502"/>
                  </a:lnTo>
                  <a:lnTo>
                    <a:pt x="6704" y="1918"/>
                  </a:lnTo>
                  <a:lnTo>
                    <a:pt x="6546" y="2294"/>
                  </a:lnTo>
                  <a:lnTo>
                    <a:pt x="6482" y="2378"/>
                  </a:lnTo>
                  <a:lnTo>
                    <a:pt x="6442" y="2286"/>
                  </a:lnTo>
                  <a:lnTo>
                    <a:pt x="6157" y="2808"/>
                  </a:lnTo>
                  <a:lnTo>
                    <a:pt x="6037" y="2581"/>
                  </a:lnTo>
                  <a:lnTo>
                    <a:pt x="5895" y="2299"/>
                  </a:lnTo>
                  <a:lnTo>
                    <a:pt x="5813" y="2696"/>
                  </a:lnTo>
                  <a:lnTo>
                    <a:pt x="5757" y="2485"/>
                  </a:lnTo>
                  <a:lnTo>
                    <a:pt x="5661" y="2487"/>
                  </a:lnTo>
                  <a:lnTo>
                    <a:pt x="5549" y="1884"/>
                  </a:lnTo>
                  <a:lnTo>
                    <a:pt x="5432" y="2327"/>
                  </a:lnTo>
                  <a:lnTo>
                    <a:pt x="5094" y="2334"/>
                  </a:lnTo>
                  <a:lnTo>
                    <a:pt x="5030" y="2566"/>
                  </a:lnTo>
                  <a:lnTo>
                    <a:pt x="4771" y="2546"/>
                  </a:lnTo>
                  <a:lnTo>
                    <a:pt x="4679" y="2233"/>
                  </a:lnTo>
                  <a:lnTo>
                    <a:pt x="4582" y="2581"/>
                  </a:lnTo>
                  <a:lnTo>
                    <a:pt x="4415" y="1905"/>
                  </a:lnTo>
                  <a:lnTo>
                    <a:pt x="4272" y="2103"/>
                  </a:lnTo>
                  <a:lnTo>
                    <a:pt x="4224" y="2457"/>
                  </a:lnTo>
                  <a:lnTo>
                    <a:pt x="4107" y="2683"/>
                  </a:lnTo>
                  <a:lnTo>
                    <a:pt x="4048" y="1332"/>
                  </a:lnTo>
                  <a:lnTo>
                    <a:pt x="3812" y="2477"/>
                  </a:lnTo>
                  <a:lnTo>
                    <a:pt x="3642" y="1945"/>
                  </a:lnTo>
                  <a:lnTo>
                    <a:pt x="3580" y="2049"/>
                  </a:lnTo>
                  <a:lnTo>
                    <a:pt x="3530" y="2218"/>
                  </a:lnTo>
                  <a:lnTo>
                    <a:pt x="3235" y="2823"/>
                  </a:lnTo>
                  <a:lnTo>
                    <a:pt x="3130" y="2434"/>
                  </a:lnTo>
                  <a:lnTo>
                    <a:pt x="3062" y="2708"/>
                  </a:lnTo>
                  <a:lnTo>
                    <a:pt x="2988" y="2693"/>
                  </a:lnTo>
                  <a:lnTo>
                    <a:pt x="2823" y="2475"/>
                  </a:lnTo>
                  <a:lnTo>
                    <a:pt x="2673" y="3021"/>
                  </a:lnTo>
                  <a:lnTo>
                    <a:pt x="2551" y="2790"/>
                  </a:lnTo>
                  <a:lnTo>
                    <a:pt x="2441" y="1887"/>
                  </a:lnTo>
                  <a:lnTo>
                    <a:pt x="2329" y="2274"/>
                  </a:lnTo>
                  <a:lnTo>
                    <a:pt x="2260" y="2159"/>
                  </a:lnTo>
                  <a:lnTo>
                    <a:pt x="2141" y="1691"/>
                  </a:lnTo>
                  <a:lnTo>
                    <a:pt x="1825" y="2554"/>
                  </a:lnTo>
                  <a:lnTo>
                    <a:pt x="1724" y="2701"/>
                  </a:lnTo>
                  <a:lnTo>
                    <a:pt x="1680" y="2561"/>
                  </a:lnTo>
                  <a:lnTo>
                    <a:pt x="1566" y="2258"/>
                  </a:lnTo>
                  <a:lnTo>
                    <a:pt x="1421" y="2068"/>
                  </a:lnTo>
                  <a:lnTo>
                    <a:pt x="1294" y="2378"/>
                  </a:lnTo>
                  <a:lnTo>
                    <a:pt x="1065" y="2642"/>
                  </a:lnTo>
                  <a:lnTo>
                    <a:pt x="943" y="2045"/>
                  </a:lnTo>
                  <a:lnTo>
                    <a:pt x="823" y="2386"/>
                  </a:lnTo>
                  <a:lnTo>
                    <a:pt x="602" y="2754"/>
                  </a:lnTo>
                  <a:lnTo>
                    <a:pt x="386" y="2619"/>
                  </a:lnTo>
                  <a:lnTo>
                    <a:pt x="224" y="2612"/>
                  </a:lnTo>
                  <a:lnTo>
                    <a:pt x="160" y="2072"/>
                  </a:lnTo>
                  <a:lnTo>
                    <a:pt x="63" y="2406"/>
                  </a:lnTo>
                  <a:lnTo>
                    <a:pt x="0" y="2182"/>
                  </a:lnTo>
                </a:path>
              </a:pathLst>
            </a:custGeom>
            <a:noFill/>
            <a:ln w="17463" cap="rnd">
              <a:solidFill>
                <a:srgbClr val="F985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3"/>
            <p:cNvSpPr>
              <a:spLocks noEditPoints="1"/>
            </p:cNvSpPr>
            <p:nvPr/>
          </p:nvSpPr>
          <p:spPr bwMode="auto">
            <a:xfrm>
              <a:off x="6680201" y="2557463"/>
              <a:ext cx="147638" cy="2238375"/>
            </a:xfrm>
            <a:custGeom>
              <a:avLst/>
              <a:gdLst>
                <a:gd name="T0" fmla="*/ 204 w 407"/>
                <a:gd name="T1" fmla="*/ 101 h 6203"/>
                <a:gd name="T2" fmla="*/ 204 w 407"/>
                <a:gd name="T3" fmla="*/ 203 h 6203"/>
                <a:gd name="T4" fmla="*/ 204 w 407"/>
                <a:gd name="T5" fmla="*/ 304 h 6203"/>
                <a:gd name="T6" fmla="*/ 204 w 407"/>
                <a:gd name="T7" fmla="*/ 407 h 6203"/>
                <a:gd name="T8" fmla="*/ 204 w 407"/>
                <a:gd name="T9" fmla="*/ 610 h 6203"/>
                <a:gd name="T10" fmla="*/ 204 w 407"/>
                <a:gd name="T11" fmla="*/ 711 h 6203"/>
                <a:gd name="T12" fmla="*/ 204 w 407"/>
                <a:gd name="T13" fmla="*/ 813 h 6203"/>
                <a:gd name="T14" fmla="*/ 204 w 407"/>
                <a:gd name="T15" fmla="*/ 915 h 6203"/>
                <a:gd name="T16" fmla="*/ 204 w 407"/>
                <a:gd name="T17" fmla="*/ 1119 h 6203"/>
                <a:gd name="T18" fmla="*/ 204 w 407"/>
                <a:gd name="T19" fmla="*/ 1220 h 6203"/>
                <a:gd name="T20" fmla="*/ 204 w 407"/>
                <a:gd name="T21" fmla="*/ 1322 h 6203"/>
                <a:gd name="T22" fmla="*/ 204 w 407"/>
                <a:gd name="T23" fmla="*/ 1423 h 6203"/>
                <a:gd name="T24" fmla="*/ 204 w 407"/>
                <a:gd name="T25" fmla="*/ 1626 h 6203"/>
                <a:gd name="T26" fmla="*/ 204 w 407"/>
                <a:gd name="T27" fmla="*/ 1729 h 6203"/>
                <a:gd name="T28" fmla="*/ 204 w 407"/>
                <a:gd name="T29" fmla="*/ 1830 h 6203"/>
                <a:gd name="T30" fmla="*/ 204 w 407"/>
                <a:gd name="T31" fmla="*/ 1932 h 6203"/>
                <a:gd name="T32" fmla="*/ 204 w 407"/>
                <a:gd name="T33" fmla="*/ 2135 h 6203"/>
                <a:gd name="T34" fmla="*/ 204 w 407"/>
                <a:gd name="T35" fmla="*/ 2236 h 6203"/>
                <a:gd name="T36" fmla="*/ 204 w 407"/>
                <a:gd name="T37" fmla="*/ 2339 h 6203"/>
                <a:gd name="T38" fmla="*/ 204 w 407"/>
                <a:gd name="T39" fmla="*/ 2441 h 6203"/>
                <a:gd name="T40" fmla="*/ 204 w 407"/>
                <a:gd name="T41" fmla="*/ 2644 h 6203"/>
                <a:gd name="T42" fmla="*/ 204 w 407"/>
                <a:gd name="T43" fmla="*/ 2745 h 6203"/>
                <a:gd name="T44" fmla="*/ 204 w 407"/>
                <a:gd name="T45" fmla="*/ 2848 h 6203"/>
                <a:gd name="T46" fmla="*/ 204 w 407"/>
                <a:gd name="T47" fmla="*/ 2948 h 6203"/>
                <a:gd name="T48" fmla="*/ 204 w 407"/>
                <a:gd name="T49" fmla="*/ 3152 h 6203"/>
                <a:gd name="T50" fmla="*/ 204 w 407"/>
                <a:gd name="T51" fmla="*/ 3254 h 6203"/>
                <a:gd name="T52" fmla="*/ 204 w 407"/>
                <a:gd name="T53" fmla="*/ 3355 h 6203"/>
                <a:gd name="T54" fmla="*/ 204 w 407"/>
                <a:gd name="T55" fmla="*/ 3457 h 6203"/>
                <a:gd name="T56" fmla="*/ 204 w 407"/>
                <a:gd name="T57" fmla="*/ 3661 h 6203"/>
                <a:gd name="T58" fmla="*/ 204 w 407"/>
                <a:gd name="T59" fmla="*/ 3763 h 6203"/>
                <a:gd name="T60" fmla="*/ 204 w 407"/>
                <a:gd name="T61" fmla="*/ 3864 h 6203"/>
                <a:gd name="T62" fmla="*/ 204 w 407"/>
                <a:gd name="T63" fmla="*/ 3966 h 6203"/>
                <a:gd name="T64" fmla="*/ 204 w 407"/>
                <a:gd name="T65" fmla="*/ 4170 h 6203"/>
                <a:gd name="T66" fmla="*/ 204 w 407"/>
                <a:gd name="T67" fmla="*/ 4271 h 6203"/>
                <a:gd name="T68" fmla="*/ 204 w 407"/>
                <a:gd name="T69" fmla="*/ 4373 h 6203"/>
                <a:gd name="T70" fmla="*/ 204 w 407"/>
                <a:gd name="T71" fmla="*/ 4474 h 6203"/>
                <a:gd name="T72" fmla="*/ 204 w 407"/>
                <a:gd name="T73" fmla="*/ 4677 h 6203"/>
                <a:gd name="T74" fmla="*/ 204 w 407"/>
                <a:gd name="T75" fmla="*/ 4780 h 6203"/>
                <a:gd name="T76" fmla="*/ 204 w 407"/>
                <a:gd name="T77" fmla="*/ 4880 h 6203"/>
                <a:gd name="T78" fmla="*/ 204 w 407"/>
                <a:gd name="T79" fmla="*/ 4983 h 6203"/>
                <a:gd name="T80" fmla="*/ 204 w 407"/>
                <a:gd name="T81" fmla="*/ 5186 h 6203"/>
                <a:gd name="T82" fmla="*/ 204 w 407"/>
                <a:gd name="T83" fmla="*/ 5288 h 6203"/>
                <a:gd name="T84" fmla="*/ 204 w 407"/>
                <a:gd name="T85" fmla="*/ 5389 h 6203"/>
                <a:gd name="T86" fmla="*/ 204 w 407"/>
                <a:gd name="T87" fmla="*/ 5492 h 6203"/>
                <a:gd name="T88" fmla="*/ 204 w 407"/>
                <a:gd name="T89" fmla="*/ 5695 h 6203"/>
                <a:gd name="T90" fmla="*/ 204 w 407"/>
                <a:gd name="T91" fmla="*/ 5796 h 6203"/>
                <a:gd name="T92" fmla="*/ 204 w 407"/>
                <a:gd name="T93" fmla="*/ 5898 h 6203"/>
                <a:gd name="T94" fmla="*/ 204 w 407"/>
                <a:gd name="T95" fmla="*/ 5999 h 6203"/>
                <a:gd name="T96" fmla="*/ 0 w 407"/>
                <a:gd name="T97" fmla="*/ 6203 h 6203"/>
                <a:gd name="T98" fmla="*/ 0 w 407"/>
                <a:gd name="T99" fmla="*/ 507 h 6203"/>
                <a:gd name="T100" fmla="*/ 0 w 407"/>
                <a:gd name="T101" fmla="*/ 1016 h 6203"/>
                <a:gd name="T102" fmla="*/ 0 w 407"/>
                <a:gd name="T103" fmla="*/ 1525 h 6203"/>
                <a:gd name="T104" fmla="*/ 0 w 407"/>
                <a:gd name="T105" fmla="*/ 2033 h 6203"/>
                <a:gd name="T106" fmla="*/ 0 w 407"/>
                <a:gd name="T107" fmla="*/ 2542 h 6203"/>
                <a:gd name="T108" fmla="*/ 0 w 407"/>
                <a:gd name="T109" fmla="*/ 3051 h 6203"/>
                <a:gd name="T110" fmla="*/ 0 w 407"/>
                <a:gd name="T111" fmla="*/ 3558 h 6203"/>
                <a:gd name="T112" fmla="*/ 0 w 407"/>
                <a:gd name="T113" fmla="*/ 4067 h 6203"/>
                <a:gd name="T114" fmla="*/ 0 w 407"/>
                <a:gd name="T115" fmla="*/ 4576 h 6203"/>
                <a:gd name="T116" fmla="*/ 0 w 407"/>
                <a:gd name="T117" fmla="*/ 5084 h 6203"/>
                <a:gd name="T118" fmla="*/ 0 w 407"/>
                <a:gd name="T119" fmla="*/ 5593 h 6203"/>
                <a:gd name="T120" fmla="*/ 0 w 407"/>
                <a:gd name="T121" fmla="*/ 6102 h 6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7" h="6203">
                  <a:moveTo>
                    <a:pt x="0" y="101"/>
                  </a:moveTo>
                  <a:lnTo>
                    <a:pt x="204" y="101"/>
                  </a:lnTo>
                  <a:moveTo>
                    <a:pt x="0" y="203"/>
                  </a:moveTo>
                  <a:lnTo>
                    <a:pt x="204" y="203"/>
                  </a:lnTo>
                  <a:moveTo>
                    <a:pt x="0" y="304"/>
                  </a:moveTo>
                  <a:lnTo>
                    <a:pt x="204" y="304"/>
                  </a:lnTo>
                  <a:moveTo>
                    <a:pt x="0" y="407"/>
                  </a:moveTo>
                  <a:lnTo>
                    <a:pt x="204" y="407"/>
                  </a:lnTo>
                  <a:moveTo>
                    <a:pt x="0" y="610"/>
                  </a:moveTo>
                  <a:lnTo>
                    <a:pt x="204" y="610"/>
                  </a:lnTo>
                  <a:moveTo>
                    <a:pt x="0" y="711"/>
                  </a:moveTo>
                  <a:lnTo>
                    <a:pt x="204" y="711"/>
                  </a:lnTo>
                  <a:moveTo>
                    <a:pt x="0" y="813"/>
                  </a:moveTo>
                  <a:lnTo>
                    <a:pt x="204" y="813"/>
                  </a:lnTo>
                  <a:moveTo>
                    <a:pt x="0" y="915"/>
                  </a:moveTo>
                  <a:lnTo>
                    <a:pt x="204" y="915"/>
                  </a:lnTo>
                  <a:moveTo>
                    <a:pt x="0" y="1119"/>
                  </a:moveTo>
                  <a:lnTo>
                    <a:pt x="204" y="1119"/>
                  </a:lnTo>
                  <a:moveTo>
                    <a:pt x="0" y="1220"/>
                  </a:moveTo>
                  <a:lnTo>
                    <a:pt x="204" y="1220"/>
                  </a:lnTo>
                  <a:moveTo>
                    <a:pt x="0" y="1322"/>
                  </a:moveTo>
                  <a:lnTo>
                    <a:pt x="204" y="1322"/>
                  </a:lnTo>
                  <a:moveTo>
                    <a:pt x="0" y="1423"/>
                  </a:moveTo>
                  <a:lnTo>
                    <a:pt x="204" y="1423"/>
                  </a:lnTo>
                  <a:moveTo>
                    <a:pt x="0" y="1626"/>
                  </a:moveTo>
                  <a:lnTo>
                    <a:pt x="204" y="1626"/>
                  </a:lnTo>
                  <a:moveTo>
                    <a:pt x="0" y="1729"/>
                  </a:moveTo>
                  <a:lnTo>
                    <a:pt x="204" y="1729"/>
                  </a:lnTo>
                  <a:moveTo>
                    <a:pt x="0" y="1830"/>
                  </a:moveTo>
                  <a:lnTo>
                    <a:pt x="204" y="1830"/>
                  </a:lnTo>
                  <a:moveTo>
                    <a:pt x="0" y="1932"/>
                  </a:moveTo>
                  <a:lnTo>
                    <a:pt x="204" y="1932"/>
                  </a:lnTo>
                  <a:moveTo>
                    <a:pt x="0" y="2135"/>
                  </a:moveTo>
                  <a:lnTo>
                    <a:pt x="204" y="2135"/>
                  </a:lnTo>
                  <a:moveTo>
                    <a:pt x="0" y="2236"/>
                  </a:moveTo>
                  <a:lnTo>
                    <a:pt x="204" y="2236"/>
                  </a:lnTo>
                  <a:moveTo>
                    <a:pt x="0" y="2339"/>
                  </a:moveTo>
                  <a:lnTo>
                    <a:pt x="204" y="2339"/>
                  </a:lnTo>
                  <a:moveTo>
                    <a:pt x="0" y="2441"/>
                  </a:moveTo>
                  <a:lnTo>
                    <a:pt x="204" y="2441"/>
                  </a:lnTo>
                  <a:moveTo>
                    <a:pt x="0" y="2644"/>
                  </a:moveTo>
                  <a:lnTo>
                    <a:pt x="204" y="2644"/>
                  </a:lnTo>
                  <a:moveTo>
                    <a:pt x="0" y="2745"/>
                  </a:moveTo>
                  <a:lnTo>
                    <a:pt x="204" y="2745"/>
                  </a:lnTo>
                  <a:moveTo>
                    <a:pt x="0" y="2848"/>
                  </a:moveTo>
                  <a:lnTo>
                    <a:pt x="204" y="2848"/>
                  </a:lnTo>
                  <a:moveTo>
                    <a:pt x="0" y="2948"/>
                  </a:moveTo>
                  <a:lnTo>
                    <a:pt x="204" y="2948"/>
                  </a:lnTo>
                  <a:moveTo>
                    <a:pt x="0" y="3152"/>
                  </a:moveTo>
                  <a:lnTo>
                    <a:pt x="204" y="3152"/>
                  </a:lnTo>
                  <a:moveTo>
                    <a:pt x="0" y="3254"/>
                  </a:moveTo>
                  <a:lnTo>
                    <a:pt x="204" y="3254"/>
                  </a:lnTo>
                  <a:moveTo>
                    <a:pt x="0" y="3355"/>
                  </a:moveTo>
                  <a:lnTo>
                    <a:pt x="204" y="3355"/>
                  </a:lnTo>
                  <a:moveTo>
                    <a:pt x="0" y="3457"/>
                  </a:moveTo>
                  <a:lnTo>
                    <a:pt x="204" y="3457"/>
                  </a:lnTo>
                  <a:moveTo>
                    <a:pt x="0" y="3661"/>
                  </a:moveTo>
                  <a:lnTo>
                    <a:pt x="204" y="3661"/>
                  </a:lnTo>
                  <a:moveTo>
                    <a:pt x="0" y="3763"/>
                  </a:moveTo>
                  <a:lnTo>
                    <a:pt x="204" y="3763"/>
                  </a:lnTo>
                  <a:moveTo>
                    <a:pt x="0" y="3864"/>
                  </a:moveTo>
                  <a:lnTo>
                    <a:pt x="204" y="3864"/>
                  </a:lnTo>
                  <a:moveTo>
                    <a:pt x="0" y="3966"/>
                  </a:moveTo>
                  <a:lnTo>
                    <a:pt x="204" y="3966"/>
                  </a:lnTo>
                  <a:moveTo>
                    <a:pt x="0" y="4170"/>
                  </a:moveTo>
                  <a:lnTo>
                    <a:pt x="204" y="4170"/>
                  </a:lnTo>
                  <a:moveTo>
                    <a:pt x="0" y="4271"/>
                  </a:moveTo>
                  <a:lnTo>
                    <a:pt x="204" y="4271"/>
                  </a:lnTo>
                  <a:moveTo>
                    <a:pt x="0" y="4373"/>
                  </a:moveTo>
                  <a:lnTo>
                    <a:pt x="204" y="4373"/>
                  </a:lnTo>
                  <a:moveTo>
                    <a:pt x="0" y="4474"/>
                  </a:moveTo>
                  <a:lnTo>
                    <a:pt x="204" y="4474"/>
                  </a:lnTo>
                  <a:moveTo>
                    <a:pt x="0" y="4677"/>
                  </a:moveTo>
                  <a:lnTo>
                    <a:pt x="204" y="4677"/>
                  </a:lnTo>
                  <a:moveTo>
                    <a:pt x="0" y="4780"/>
                  </a:moveTo>
                  <a:lnTo>
                    <a:pt x="204" y="4780"/>
                  </a:lnTo>
                  <a:moveTo>
                    <a:pt x="0" y="4880"/>
                  </a:moveTo>
                  <a:lnTo>
                    <a:pt x="204" y="4880"/>
                  </a:lnTo>
                  <a:moveTo>
                    <a:pt x="0" y="4983"/>
                  </a:moveTo>
                  <a:lnTo>
                    <a:pt x="204" y="4983"/>
                  </a:lnTo>
                  <a:moveTo>
                    <a:pt x="0" y="5186"/>
                  </a:moveTo>
                  <a:lnTo>
                    <a:pt x="204" y="5186"/>
                  </a:lnTo>
                  <a:moveTo>
                    <a:pt x="0" y="5288"/>
                  </a:moveTo>
                  <a:lnTo>
                    <a:pt x="204" y="5288"/>
                  </a:lnTo>
                  <a:moveTo>
                    <a:pt x="0" y="5389"/>
                  </a:moveTo>
                  <a:lnTo>
                    <a:pt x="204" y="5389"/>
                  </a:lnTo>
                  <a:moveTo>
                    <a:pt x="0" y="5492"/>
                  </a:moveTo>
                  <a:lnTo>
                    <a:pt x="204" y="5492"/>
                  </a:lnTo>
                  <a:moveTo>
                    <a:pt x="0" y="5695"/>
                  </a:moveTo>
                  <a:lnTo>
                    <a:pt x="204" y="5695"/>
                  </a:lnTo>
                  <a:moveTo>
                    <a:pt x="0" y="5796"/>
                  </a:moveTo>
                  <a:lnTo>
                    <a:pt x="204" y="5796"/>
                  </a:lnTo>
                  <a:moveTo>
                    <a:pt x="0" y="5898"/>
                  </a:moveTo>
                  <a:lnTo>
                    <a:pt x="204" y="5898"/>
                  </a:lnTo>
                  <a:moveTo>
                    <a:pt x="0" y="5999"/>
                  </a:moveTo>
                  <a:lnTo>
                    <a:pt x="204" y="5999"/>
                  </a:lnTo>
                  <a:moveTo>
                    <a:pt x="204" y="6203"/>
                  </a:moveTo>
                  <a:lnTo>
                    <a:pt x="0" y="6203"/>
                  </a:lnTo>
                  <a:lnTo>
                    <a:pt x="0" y="0"/>
                  </a:lnTo>
                  <a:moveTo>
                    <a:pt x="0" y="507"/>
                  </a:moveTo>
                  <a:lnTo>
                    <a:pt x="407" y="507"/>
                  </a:lnTo>
                  <a:moveTo>
                    <a:pt x="0" y="1016"/>
                  </a:moveTo>
                  <a:lnTo>
                    <a:pt x="407" y="1016"/>
                  </a:lnTo>
                  <a:moveTo>
                    <a:pt x="0" y="1525"/>
                  </a:moveTo>
                  <a:lnTo>
                    <a:pt x="407" y="1525"/>
                  </a:lnTo>
                  <a:moveTo>
                    <a:pt x="0" y="2033"/>
                  </a:moveTo>
                  <a:lnTo>
                    <a:pt x="407" y="2033"/>
                  </a:lnTo>
                  <a:moveTo>
                    <a:pt x="0" y="2542"/>
                  </a:moveTo>
                  <a:lnTo>
                    <a:pt x="407" y="2542"/>
                  </a:lnTo>
                  <a:moveTo>
                    <a:pt x="0" y="3051"/>
                  </a:moveTo>
                  <a:lnTo>
                    <a:pt x="407" y="3051"/>
                  </a:lnTo>
                  <a:moveTo>
                    <a:pt x="0" y="3558"/>
                  </a:moveTo>
                  <a:lnTo>
                    <a:pt x="407" y="3558"/>
                  </a:lnTo>
                  <a:moveTo>
                    <a:pt x="0" y="4067"/>
                  </a:moveTo>
                  <a:lnTo>
                    <a:pt x="407" y="4067"/>
                  </a:lnTo>
                  <a:moveTo>
                    <a:pt x="0" y="4576"/>
                  </a:moveTo>
                  <a:lnTo>
                    <a:pt x="407" y="4576"/>
                  </a:lnTo>
                  <a:moveTo>
                    <a:pt x="0" y="5084"/>
                  </a:moveTo>
                  <a:lnTo>
                    <a:pt x="407" y="5084"/>
                  </a:lnTo>
                  <a:moveTo>
                    <a:pt x="0" y="5593"/>
                  </a:moveTo>
                  <a:lnTo>
                    <a:pt x="407" y="5593"/>
                  </a:lnTo>
                  <a:moveTo>
                    <a:pt x="0" y="6102"/>
                  </a:moveTo>
                  <a:lnTo>
                    <a:pt x="407" y="6102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>
              <a:off x="6896101" y="4283075"/>
              <a:ext cx="2667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45"/>
            <p:cNvSpPr>
              <a:spLocks noChangeArrowheads="1"/>
            </p:cNvSpPr>
            <p:nvPr/>
          </p:nvSpPr>
          <p:spPr bwMode="auto">
            <a:xfrm>
              <a:off x="6896101" y="3544888"/>
              <a:ext cx="2667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6896101" y="2806700"/>
              <a:ext cx="2667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Freeform 47"/>
            <p:cNvSpPr>
              <a:spLocks noEditPoints="1"/>
            </p:cNvSpPr>
            <p:nvPr/>
          </p:nvSpPr>
          <p:spPr bwMode="auto">
            <a:xfrm>
              <a:off x="2798763" y="2589213"/>
              <a:ext cx="3832225" cy="2239963"/>
            </a:xfrm>
            <a:custGeom>
              <a:avLst/>
              <a:gdLst>
                <a:gd name="T0" fmla="*/ 9028 w 10616"/>
                <a:gd name="T1" fmla="*/ 3502 h 6204"/>
                <a:gd name="T2" fmla="*/ 8610 w 10616"/>
                <a:gd name="T3" fmla="*/ 2475 h 6204"/>
                <a:gd name="T4" fmla="*/ 8258 w 10616"/>
                <a:gd name="T5" fmla="*/ 2626 h 6204"/>
                <a:gd name="T6" fmla="*/ 7809 w 10616"/>
                <a:gd name="T7" fmla="*/ 3294 h 6204"/>
                <a:gd name="T8" fmla="*/ 7418 w 10616"/>
                <a:gd name="T9" fmla="*/ 3069 h 6204"/>
                <a:gd name="T10" fmla="*/ 6919 w 10616"/>
                <a:gd name="T11" fmla="*/ 3047 h 6204"/>
                <a:gd name="T12" fmla="*/ 6606 w 10616"/>
                <a:gd name="T13" fmla="*/ 2105 h 6204"/>
                <a:gd name="T14" fmla="*/ 6347 w 10616"/>
                <a:gd name="T15" fmla="*/ 1423 h 6204"/>
                <a:gd name="T16" fmla="*/ 5809 w 10616"/>
                <a:gd name="T17" fmla="*/ 1444 h 6204"/>
                <a:gd name="T18" fmla="*/ 5579 w 10616"/>
                <a:gd name="T19" fmla="*/ 1195 h 6204"/>
                <a:gd name="T20" fmla="*/ 5019 w 10616"/>
                <a:gd name="T21" fmla="*/ 2594 h 6204"/>
                <a:gd name="T22" fmla="*/ 4611 w 10616"/>
                <a:gd name="T23" fmla="*/ 3940 h 6204"/>
                <a:gd name="T24" fmla="*/ 4210 w 10616"/>
                <a:gd name="T25" fmla="*/ 1912 h 6204"/>
                <a:gd name="T26" fmla="*/ 3989 w 10616"/>
                <a:gd name="T27" fmla="*/ 3128 h 6204"/>
                <a:gd name="T28" fmla="*/ 3529 w 10616"/>
                <a:gd name="T29" fmla="*/ 3549 h 6204"/>
                <a:gd name="T30" fmla="*/ 3086 w 10616"/>
                <a:gd name="T31" fmla="*/ 2342 h 6204"/>
                <a:gd name="T32" fmla="*/ 2782 w 10616"/>
                <a:gd name="T33" fmla="*/ 3045 h 6204"/>
                <a:gd name="T34" fmla="*/ 2406 w 10616"/>
                <a:gd name="T35" fmla="*/ 5091 h 6204"/>
                <a:gd name="T36" fmla="*/ 2111 w 10616"/>
                <a:gd name="T37" fmla="*/ 3507 h 6204"/>
                <a:gd name="T38" fmla="*/ 1656 w 10616"/>
                <a:gd name="T39" fmla="*/ 3894 h 6204"/>
                <a:gd name="T40" fmla="*/ 1277 w 10616"/>
                <a:gd name="T41" fmla="*/ 4959 h 6204"/>
                <a:gd name="T42" fmla="*/ 812 w 10616"/>
                <a:gd name="T43" fmla="*/ 5701 h 6204"/>
                <a:gd name="T44" fmla="*/ 220 w 10616"/>
                <a:gd name="T45" fmla="*/ 5929 h 6204"/>
                <a:gd name="T46" fmla="*/ 0 w 10616"/>
                <a:gd name="T47" fmla="*/ 5519 h 6204"/>
                <a:gd name="T48" fmla="*/ 158 w 10616"/>
                <a:gd name="T49" fmla="*/ 4868 h 6204"/>
                <a:gd name="T50" fmla="*/ 594 w 10616"/>
                <a:gd name="T51" fmla="*/ 3979 h 6204"/>
                <a:gd name="T52" fmla="*/ 1050 w 10616"/>
                <a:gd name="T53" fmla="*/ 4278 h 6204"/>
                <a:gd name="T54" fmla="*/ 1545 w 10616"/>
                <a:gd name="T55" fmla="*/ 3863 h 6204"/>
                <a:gd name="T56" fmla="*/ 1800 w 10616"/>
                <a:gd name="T57" fmla="*/ 3253 h 6204"/>
                <a:gd name="T58" fmla="*/ 2296 w 10616"/>
                <a:gd name="T59" fmla="*/ 2360 h 6204"/>
                <a:gd name="T60" fmla="*/ 2634 w 10616"/>
                <a:gd name="T61" fmla="*/ 989 h 6204"/>
                <a:gd name="T62" fmla="*/ 3018 w 10616"/>
                <a:gd name="T63" fmla="*/ 767 h 6204"/>
                <a:gd name="T64" fmla="*/ 3478 w 10616"/>
                <a:gd name="T65" fmla="*/ 2461 h 6204"/>
                <a:gd name="T66" fmla="*/ 3756 w 10616"/>
                <a:gd name="T67" fmla="*/ 1847 h 6204"/>
                <a:gd name="T68" fmla="*/ 4161 w 10616"/>
                <a:gd name="T69" fmla="*/ 1688 h 6204"/>
                <a:gd name="T70" fmla="*/ 4517 w 10616"/>
                <a:gd name="T71" fmla="*/ 1 h 6204"/>
                <a:gd name="T72" fmla="*/ 4956 w 10616"/>
                <a:gd name="T73" fmla="*/ 1241 h 6204"/>
                <a:gd name="T74" fmla="*/ 5466 w 10616"/>
                <a:gd name="T75" fmla="*/ 1368 h 6204"/>
                <a:gd name="T76" fmla="*/ 5729 w 10616"/>
                <a:gd name="T77" fmla="*/ 1617 h 6204"/>
                <a:gd name="T78" fmla="*/ 6067 w 10616"/>
                <a:gd name="T79" fmla="*/ 164 h 6204"/>
                <a:gd name="T80" fmla="*/ 6451 w 10616"/>
                <a:gd name="T81" fmla="*/ 565 h 6204"/>
                <a:gd name="T82" fmla="*/ 6793 w 10616"/>
                <a:gd name="T83" fmla="*/ 2220 h 6204"/>
                <a:gd name="T84" fmla="*/ 7244 w 10616"/>
                <a:gd name="T85" fmla="*/ 990 h 6204"/>
                <a:gd name="T86" fmla="*/ 7680 w 10616"/>
                <a:gd name="T87" fmla="*/ 3289 h 6204"/>
                <a:gd name="T88" fmla="*/ 8142 w 10616"/>
                <a:gd name="T89" fmla="*/ 1775 h 6204"/>
                <a:gd name="T90" fmla="*/ 8506 w 10616"/>
                <a:gd name="T91" fmla="*/ 1511 h 6204"/>
                <a:gd name="T92" fmla="*/ 8955 w 10616"/>
                <a:gd name="T93" fmla="*/ 2168 h 6204"/>
                <a:gd name="T94" fmla="*/ 10616 w 10616"/>
                <a:gd name="T95" fmla="*/ 2573 h 6204"/>
                <a:gd name="T96" fmla="*/ 10447 w 10616"/>
                <a:gd name="T97" fmla="*/ 3361 h 6204"/>
                <a:gd name="T98" fmla="*/ 10447 w 10616"/>
                <a:gd name="T99" fmla="*/ 822 h 6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16" h="6204">
                  <a:moveTo>
                    <a:pt x="9197" y="2013"/>
                  </a:moveTo>
                  <a:lnTo>
                    <a:pt x="9197" y="3061"/>
                  </a:lnTo>
                  <a:lnTo>
                    <a:pt x="9028" y="3502"/>
                  </a:lnTo>
                  <a:lnTo>
                    <a:pt x="8955" y="3219"/>
                  </a:lnTo>
                  <a:lnTo>
                    <a:pt x="8854" y="2483"/>
                  </a:lnTo>
                  <a:lnTo>
                    <a:pt x="8610" y="2475"/>
                  </a:lnTo>
                  <a:lnTo>
                    <a:pt x="8506" y="2479"/>
                  </a:lnTo>
                  <a:lnTo>
                    <a:pt x="8381" y="3043"/>
                  </a:lnTo>
                  <a:lnTo>
                    <a:pt x="8258" y="2626"/>
                  </a:lnTo>
                  <a:lnTo>
                    <a:pt x="8142" y="2815"/>
                  </a:lnTo>
                  <a:lnTo>
                    <a:pt x="8036" y="2811"/>
                  </a:lnTo>
                  <a:lnTo>
                    <a:pt x="7809" y="3294"/>
                  </a:lnTo>
                  <a:lnTo>
                    <a:pt x="7680" y="4365"/>
                  </a:lnTo>
                  <a:lnTo>
                    <a:pt x="7558" y="2789"/>
                  </a:lnTo>
                  <a:lnTo>
                    <a:pt x="7418" y="3069"/>
                  </a:lnTo>
                  <a:lnTo>
                    <a:pt x="7244" y="1912"/>
                  </a:lnTo>
                  <a:lnTo>
                    <a:pt x="7098" y="1601"/>
                  </a:lnTo>
                  <a:lnTo>
                    <a:pt x="6919" y="3047"/>
                  </a:lnTo>
                  <a:lnTo>
                    <a:pt x="6793" y="3260"/>
                  </a:lnTo>
                  <a:lnTo>
                    <a:pt x="6706" y="2197"/>
                  </a:lnTo>
                  <a:lnTo>
                    <a:pt x="6606" y="2105"/>
                  </a:lnTo>
                  <a:lnTo>
                    <a:pt x="6451" y="1402"/>
                  </a:lnTo>
                  <a:lnTo>
                    <a:pt x="6388" y="736"/>
                  </a:lnTo>
                  <a:lnTo>
                    <a:pt x="6347" y="1423"/>
                  </a:lnTo>
                  <a:lnTo>
                    <a:pt x="6067" y="935"/>
                  </a:lnTo>
                  <a:lnTo>
                    <a:pt x="5949" y="1377"/>
                  </a:lnTo>
                  <a:lnTo>
                    <a:pt x="5809" y="1444"/>
                  </a:lnTo>
                  <a:lnTo>
                    <a:pt x="5729" y="2601"/>
                  </a:lnTo>
                  <a:lnTo>
                    <a:pt x="5673" y="1684"/>
                  </a:lnTo>
                  <a:lnTo>
                    <a:pt x="5579" y="1195"/>
                  </a:lnTo>
                  <a:lnTo>
                    <a:pt x="5466" y="2309"/>
                  </a:lnTo>
                  <a:lnTo>
                    <a:pt x="5353" y="2514"/>
                  </a:lnTo>
                  <a:lnTo>
                    <a:pt x="5019" y="2594"/>
                  </a:lnTo>
                  <a:lnTo>
                    <a:pt x="4956" y="2211"/>
                  </a:lnTo>
                  <a:lnTo>
                    <a:pt x="4700" y="2878"/>
                  </a:lnTo>
                  <a:lnTo>
                    <a:pt x="4611" y="3940"/>
                  </a:lnTo>
                  <a:lnTo>
                    <a:pt x="4517" y="746"/>
                  </a:lnTo>
                  <a:lnTo>
                    <a:pt x="4352" y="3235"/>
                  </a:lnTo>
                  <a:lnTo>
                    <a:pt x="4210" y="1912"/>
                  </a:lnTo>
                  <a:lnTo>
                    <a:pt x="4161" y="2698"/>
                  </a:lnTo>
                  <a:lnTo>
                    <a:pt x="4048" y="3282"/>
                  </a:lnTo>
                  <a:lnTo>
                    <a:pt x="3989" y="3128"/>
                  </a:lnTo>
                  <a:lnTo>
                    <a:pt x="3756" y="2849"/>
                  </a:lnTo>
                  <a:lnTo>
                    <a:pt x="3588" y="2557"/>
                  </a:lnTo>
                  <a:lnTo>
                    <a:pt x="3529" y="3549"/>
                  </a:lnTo>
                  <a:lnTo>
                    <a:pt x="3478" y="3460"/>
                  </a:lnTo>
                  <a:lnTo>
                    <a:pt x="3187" y="1810"/>
                  </a:lnTo>
                  <a:lnTo>
                    <a:pt x="3086" y="2342"/>
                  </a:lnTo>
                  <a:lnTo>
                    <a:pt x="3018" y="1635"/>
                  </a:lnTo>
                  <a:lnTo>
                    <a:pt x="2943" y="3849"/>
                  </a:lnTo>
                  <a:lnTo>
                    <a:pt x="2782" y="3045"/>
                  </a:lnTo>
                  <a:lnTo>
                    <a:pt x="2634" y="1935"/>
                  </a:lnTo>
                  <a:lnTo>
                    <a:pt x="2514" y="2930"/>
                  </a:lnTo>
                  <a:lnTo>
                    <a:pt x="2406" y="5091"/>
                  </a:lnTo>
                  <a:lnTo>
                    <a:pt x="2296" y="3375"/>
                  </a:lnTo>
                  <a:lnTo>
                    <a:pt x="2226" y="4509"/>
                  </a:lnTo>
                  <a:lnTo>
                    <a:pt x="2111" y="3507"/>
                  </a:lnTo>
                  <a:lnTo>
                    <a:pt x="1800" y="4311"/>
                  </a:lnTo>
                  <a:lnTo>
                    <a:pt x="1698" y="4896"/>
                  </a:lnTo>
                  <a:lnTo>
                    <a:pt x="1656" y="3894"/>
                  </a:lnTo>
                  <a:lnTo>
                    <a:pt x="1545" y="4890"/>
                  </a:lnTo>
                  <a:lnTo>
                    <a:pt x="1401" y="4968"/>
                  </a:lnTo>
                  <a:lnTo>
                    <a:pt x="1277" y="4959"/>
                  </a:lnTo>
                  <a:lnTo>
                    <a:pt x="1050" y="5367"/>
                  </a:lnTo>
                  <a:lnTo>
                    <a:pt x="929" y="6204"/>
                  </a:lnTo>
                  <a:lnTo>
                    <a:pt x="812" y="5701"/>
                  </a:lnTo>
                  <a:lnTo>
                    <a:pt x="594" y="5099"/>
                  </a:lnTo>
                  <a:lnTo>
                    <a:pt x="380" y="4875"/>
                  </a:lnTo>
                  <a:lnTo>
                    <a:pt x="220" y="5929"/>
                  </a:lnTo>
                  <a:lnTo>
                    <a:pt x="158" y="5907"/>
                  </a:lnTo>
                  <a:lnTo>
                    <a:pt x="63" y="5549"/>
                  </a:lnTo>
                  <a:lnTo>
                    <a:pt x="0" y="5519"/>
                  </a:lnTo>
                  <a:lnTo>
                    <a:pt x="0" y="4445"/>
                  </a:lnTo>
                  <a:lnTo>
                    <a:pt x="63" y="4482"/>
                  </a:lnTo>
                  <a:lnTo>
                    <a:pt x="158" y="4868"/>
                  </a:lnTo>
                  <a:lnTo>
                    <a:pt x="220" y="4945"/>
                  </a:lnTo>
                  <a:lnTo>
                    <a:pt x="380" y="3871"/>
                  </a:lnTo>
                  <a:lnTo>
                    <a:pt x="594" y="3979"/>
                  </a:lnTo>
                  <a:lnTo>
                    <a:pt x="812" y="4613"/>
                  </a:lnTo>
                  <a:lnTo>
                    <a:pt x="929" y="5167"/>
                  </a:lnTo>
                  <a:lnTo>
                    <a:pt x="1050" y="4278"/>
                  </a:lnTo>
                  <a:lnTo>
                    <a:pt x="1277" y="3948"/>
                  </a:lnTo>
                  <a:lnTo>
                    <a:pt x="1401" y="3940"/>
                  </a:lnTo>
                  <a:lnTo>
                    <a:pt x="1545" y="3863"/>
                  </a:lnTo>
                  <a:lnTo>
                    <a:pt x="1656" y="2829"/>
                  </a:lnTo>
                  <a:lnTo>
                    <a:pt x="1698" y="3853"/>
                  </a:lnTo>
                  <a:lnTo>
                    <a:pt x="1800" y="3253"/>
                  </a:lnTo>
                  <a:lnTo>
                    <a:pt x="2111" y="2468"/>
                  </a:lnTo>
                  <a:lnTo>
                    <a:pt x="2226" y="3445"/>
                  </a:lnTo>
                  <a:lnTo>
                    <a:pt x="2296" y="2360"/>
                  </a:lnTo>
                  <a:lnTo>
                    <a:pt x="2406" y="4020"/>
                  </a:lnTo>
                  <a:lnTo>
                    <a:pt x="2514" y="1890"/>
                  </a:lnTo>
                  <a:lnTo>
                    <a:pt x="2634" y="989"/>
                  </a:lnTo>
                  <a:lnTo>
                    <a:pt x="2782" y="2023"/>
                  </a:lnTo>
                  <a:lnTo>
                    <a:pt x="2943" y="2794"/>
                  </a:lnTo>
                  <a:lnTo>
                    <a:pt x="3018" y="767"/>
                  </a:lnTo>
                  <a:lnTo>
                    <a:pt x="3086" y="1423"/>
                  </a:lnTo>
                  <a:lnTo>
                    <a:pt x="3187" y="942"/>
                  </a:lnTo>
                  <a:lnTo>
                    <a:pt x="3478" y="2461"/>
                  </a:lnTo>
                  <a:lnTo>
                    <a:pt x="3529" y="2514"/>
                  </a:lnTo>
                  <a:lnTo>
                    <a:pt x="3588" y="1583"/>
                  </a:lnTo>
                  <a:lnTo>
                    <a:pt x="3756" y="1847"/>
                  </a:lnTo>
                  <a:lnTo>
                    <a:pt x="3989" y="2091"/>
                  </a:lnTo>
                  <a:lnTo>
                    <a:pt x="4048" y="2234"/>
                  </a:lnTo>
                  <a:lnTo>
                    <a:pt x="4161" y="1688"/>
                  </a:lnTo>
                  <a:lnTo>
                    <a:pt x="4210" y="1019"/>
                  </a:lnTo>
                  <a:lnTo>
                    <a:pt x="4352" y="2197"/>
                  </a:lnTo>
                  <a:lnTo>
                    <a:pt x="4517" y="1"/>
                  </a:lnTo>
                  <a:lnTo>
                    <a:pt x="4611" y="2870"/>
                  </a:lnTo>
                  <a:lnTo>
                    <a:pt x="4700" y="1831"/>
                  </a:lnTo>
                  <a:lnTo>
                    <a:pt x="4956" y="1241"/>
                  </a:lnTo>
                  <a:lnTo>
                    <a:pt x="5019" y="1584"/>
                  </a:lnTo>
                  <a:lnTo>
                    <a:pt x="5353" y="1575"/>
                  </a:lnTo>
                  <a:lnTo>
                    <a:pt x="5466" y="1368"/>
                  </a:lnTo>
                  <a:lnTo>
                    <a:pt x="5579" y="379"/>
                  </a:lnTo>
                  <a:lnTo>
                    <a:pt x="5673" y="799"/>
                  </a:lnTo>
                  <a:lnTo>
                    <a:pt x="5729" y="1617"/>
                  </a:lnTo>
                  <a:lnTo>
                    <a:pt x="5809" y="606"/>
                  </a:lnTo>
                  <a:lnTo>
                    <a:pt x="5949" y="529"/>
                  </a:lnTo>
                  <a:lnTo>
                    <a:pt x="6067" y="164"/>
                  </a:lnTo>
                  <a:lnTo>
                    <a:pt x="6347" y="582"/>
                  </a:lnTo>
                  <a:lnTo>
                    <a:pt x="6388" y="0"/>
                  </a:lnTo>
                  <a:lnTo>
                    <a:pt x="6451" y="565"/>
                  </a:lnTo>
                  <a:lnTo>
                    <a:pt x="6606" y="1161"/>
                  </a:lnTo>
                  <a:lnTo>
                    <a:pt x="6706" y="1268"/>
                  </a:lnTo>
                  <a:lnTo>
                    <a:pt x="6793" y="2220"/>
                  </a:lnTo>
                  <a:lnTo>
                    <a:pt x="6919" y="2063"/>
                  </a:lnTo>
                  <a:lnTo>
                    <a:pt x="7098" y="780"/>
                  </a:lnTo>
                  <a:lnTo>
                    <a:pt x="7244" y="990"/>
                  </a:lnTo>
                  <a:lnTo>
                    <a:pt x="7418" y="2107"/>
                  </a:lnTo>
                  <a:lnTo>
                    <a:pt x="7558" y="1775"/>
                  </a:lnTo>
                  <a:lnTo>
                    <a:pt x="7680" y="3289"/>
                  </a:lnTo>
                  <a:lnTo>
                    <a:pt x="7809" y="2311"/>
                  </a:lnTo>
                  <a:lnTo>
                    <a:pt x="8036" y="1837"/>
                  </a:lnTo>
                  <a:lnTo>
                    <a:pt x="8142" y="1775"/>
                  </a:lnTo>
                  <a:lnTo>
                    <a:pt x="8258" y="1629"/>
                  </a:lnTo>
                  <a:lnTo>
                    <a:pt x="8381" y="2004"/>
                  </a:lnTo>
                  <a:lnTo>
                    <a:pt x="8506" y="1511"/>
                  </a:lnTo>
                  <a:lnTo>
                    <a:pt x="8610" y="1486"/>
                  </a:lnTo>
                  <a:lnTo>
                    <a:pt x="8854" y="1475"/>
                  </a:lnTo>
                  <a:lnTo>
                    <a:pt x="8955" y="2168"/>
                  </a:lnTo>
                  <a:lnTo>
                    <a:pt x="9028" y="2419"/>
                  </a:lnTo>
                  <a:lnTo>
                    <a:pt x="9197" y="2013"/>
                  </a:lnTo>
                  <a:close/>
                  <a:moveTo>
                    <a:pt x="10616" y="2573"/>
                  </a:moveTo>
                  <a:lnTo>
                    <a:pt x="10616" y="4097"/>
                  </a:lnTo>
                  <a:lnTo>
                    <a:pt x="10594" y="5182"/>
                  </a:lnTo>
                  <a:lnTo>
                    <a:pt x="10447" y="3361"/>
                  </a:lnTo>
                  <a:lnTo>
                    <a:pt x="10424" y="4460"/>
                  </a:lnTo>
                  <a:lnTo>
                    <a:pt x="10424" y="2473"/>
                  </a:lnTo>
                  <a:lnTo>
                    <a:pt x="10447" y="822"/>
                  </a:lnTo>
                  <a:lnTo>
                    <a:pt x="10594" y="3592"/>
                  </a:lnTo>
                  <a:lnTo>
                    <a:pt x="10616" y="2573"/>
                  </a:lnTo>
                  <a:close/>
                </a:path>
              </a:pathLst>
            </a:custGeom>
            <a:solidFill>
              <a:srgbClr val="FFB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8"/>
            <p:cNvSpPr>
              <a:spLocks noEditPoints="1"/>
            </p:cNvSpPr>
            <p:nvPr/>
          </p:nvSpPr>
          <p:spPr bwMode="auto">
            <a:xfrm>
              <a:off x="2798763" y="2733675"/>
              <a:ext cx="3832225" cy="1919288"/>
            </a:xfrm>
            <a:custGeom>
              <a:avLst/>
              <a:gdLst>
                <a:gd name="T0" fmla="*/ 9028 w 10616"/>
                <a:gd name="T1" fmla="*/ 2598 h 5321"/>
                <a:gd name="T2" fmla="*/ 8854 w 10616"/>
                <a:gd name="T3" fmla="*/ 1614 h 5321"/>
                <a:gd name="T4" fmla="*/ 8506 w 10616"/>
                <a:gd name="T5" fmla="*/ 1628 h 5321"/>
                <a:gd name="T6" fmla="*/ 8258 w 10616"/>
                <a:gd name="T7" fmla="*/ 1763 h 5321"/>
                <a:gd name="T8" fmla="*/ 8036 w 10616"/>
                <a:gd name="T9" fmla="*/ 1955 h 5321"/>
                <a:gd name="T10" fmla="*/ 7680 w 10616"/>
                <a:gd name="T11" fmla="*/ 3461 h 5321"/>
                <a:gd name="T12" fmla="*/ 7418 w 10616"/>
                <a:gd name="T13" fmla="*/ 2218 h 5321"/>
                <a:gd name="T14" fmla="*/ 7098 w 10616"/>
                <a:gd name="T15" fmla="*/ 818 h 5321"/>
                <a:gd name="T16" fmla="*/ 6793 w 10616"/>
                <a:gd name="T17" fmla="*/ 2374 h 5321"/>
                <a:gd name="T18" fmla="*/ 6606 w 10616"/>
                <a:gd name="T19" fmla="*/ 1268 h 5321"/>
                <a:gd name="T20" fmla="*/ 6388 w 10616"/>
                <a:gd name="T21" fmla="*/ 0 h 5321"/>
                <a:gd name="T22" fmla="*/ 6067 w 10616"/>
                <a:gd name="T23" fmla="*/ 184 h 5321"/>
                <a:gd name="T24" fmla="*/ 5809 w 10616"/>
                <a:gd name="T25" fmla="*/ 658 h 5321"/>
                <a:gd name="T26" fmla="*/ 5673 w 10616"/>
                <a:gd name="T27" fmla="*/ 875 h 5321"/>
                <a:gd name="T28" fmla="*/ 5466 w 10616"/>
                <a:gd name="T29" fmla="*/ 1470 h 5321"/>
                <a:gd name="T30" fmla="*/ 5019 w 10616"/>
                <a:gd name="T31" fmla="*/ 1723 h 5321"/>
                <a:gd name="T32" fmla="*/ 4700 w 10616"/>
                <a:gd name="T33" fmla="*/ 1990 h 5321"/>
                <a:gd name="T34" fmla="*/ 4517 w 10616"/>
                <a:gd name="T35" fmla="*/ 7 h 5321"/>
                <a:gd name="T36" fmla="*/ 4210 w 10616"/>
                <a:gd name="T37" fmla="*/ 1097 h 5321"/>
                <a:gd name="T38" fmla="*/ 4048 w 10616"/>
                <a:gd name="T39" fmla="*/ 2392 h 5321"/>
                <a:gd name="T40" fmla="*/ 3756 w 10616"/>
                <a:gd name="T41" fmla="*/ 1981 h 5321"/>
                <a:gd name="T42" fmla="*/ 3529 w 10616"/>
                <a:gd name="T43" fmla="*/ 2663 h 5321"/>
                <a:gd name="T44" fmla="*/ 3187 w 10616"/>
                <a:gd name="T45" fmla="*/ 1006 h 5321"/>
                <a:gd name="T46" fmla="*/ 3018 w 10616"/>
                <a:gd name="T47" fmla="*/ 833 h 5321"/>
                <a:gd name="T48" fmla="*/ 2782 w 10616"/>
                <a:gd name="T49" fmla="*/ 2166 h 5321"/>
                <a:gd name="T50" fmla="*/ 2514 w 10616"/>
                <a:gd name="T51" fmla="*/ 2047 h 5321"/>
                <a:gd name="T52" fmla="*/ 2296 w 10616"/>
                <a:gd name="T53" fmla="*/ 2499 h 5321"/>
                <a:gd name="T54" fmla="*/ 2111 w 10616"/>
                <a:gd name="T55" fmla="*/ 2621 h 5321"/>
                <a:gd name="T56" fmla="*/ 1698 w 10616"/>
                <a:gd name="T57" fmla="*/ 4006 h 5321"/>
                <a:gd name="T58" fmla="*/ 1545 w 10616"/>
                <a:gd name="T59" fmla="*/ 4007 h 5321"/>
                <a:gd name="T60" fmla="*/ 1277 w 10616"/>
                <a:gd name="T61" fmla="*/ 4084 h 5321"/>
                <a:gd name="T62" fmla="*/ 929 w 10616"/>
                <a:gd name="T63" fmla="*/ 5321 h 5321"/>
                <a:gd name="T64" fmla="*/ 594 w 10616"/>
                <a:gd name="T65" fmla="*/ 4177 h 5321"/>
                <a:gd name="T66" fmla="*/ 220 w 10616"/>
                <a:gd name="T67" fmla="*/ 5070 h 5321"/>
                <a:gd name="T68" fmla="*/ 63 w 10616"/>
                <a:gd name="T69" fmla="*/ 4651 h 5321"/>
                <a:gd name="T70" fmla="*/ 10616 w 10616"/>
                <a:gd name="T71" fmla="*/ 3103 h 5321"/>
                <a:gd name="T72" fmla="*/ 10447 w 10616"/>
                <a:gd name="T73" fmla="*/ 2022 h 5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616" h="5321">
                  <a:moveTo>
                    <a:pt x="9197" y="2173"/>
                  </a:moveTo>
                  <a:lnTo>
                    <a:pt x="9028" y="2598"/>
                  </a:lnTo>
                  <a:lnTo>
                    <a:pt x="8955" y="2329"/>
                  </a:lnTo>
                  <a:lnTo>
                    <a:pt x="8854" y="1614"/>
                  </a:lnTo>
                  <a:lnTo>
                    <a:pt x="8610" y="1615"/>
                  </a:lnTo>
                  <a:lnTo>
                    <a:pt x="8506" y="1628"/>
                  </a:lnTo>
                  <a:lnTo>
                    <a:pt x="8381" y="2157"/>
                  </a:lnTo>
                  <a:lnTo>
                    <a:pt x="8258" y="1763"/>
                  </a:lnTo>
                  <a:lnTo>
                    <a:pt x="8142" y="1931"/>
                  </a:lnTo>
                  <a:lnTo>
                    <a:pt x="8036" y="1955"/>
                  </a:lnTo>
                  <a:lnTo>
                    <a:pt x="7809" y="2431"/>
                  </a:lnTo>
                  <a:lnTo>
                    <a:pt x="7680" y="3461"/>
                  </a:lnTo>
                  <a:lnTo>
                    <a:pt x="7558" y="1917"/>
                  </a:lnTo>
                  <a:lnTo>
                    <a:pt x="7418" y="2218"/>
                  </a:lnTo>
                  <a:lnTo>
                    <a:pt x="7244" y="1085"/>
                  </a:lnTo>
                  <a:lnTo>
                    <a:pt x="7098" y="818"/>
                  </a:lnTo>
                  <a:lnTo>
                    <a:pt x="6919" y="2185"/>
                  </a:lnTo>
                  <a:lnTo>
                    <a:pt x="6793" y="2374"/>
                  </a:lnTo>
                  <a:lnTo>
                    <a:pt x="6706" y="1363"/>
                  </a:lnTo>
                  <a:lnTo>
                    <a:pt x="6606" y="1268"/>
                  </a:lnTo>
                  <a:lnTo>
                    <a:pt x="6451" y="614"/>
                  </a:lnTo>
                  <a:lnTo>
                    <a:pt x="6388" y="0"/>
                  </a:lnTo>
                  <a:lnTo>
                    <a:pt x="6347" y="635"/>
                  </a:lnTo>
                  <a:lnTo>
                    <a:pt x="6067" y="184"/>
                  </a:lnTo>
                  <a:lnTo>
                    <a:pt x="5949" y="586"/>
                  </a:lnTo>
                  <a:lnTo>
                    <a:pt x="5809" y="658"/>
                  </a:lnTo>
                  <a:lnTo>
                    <a:pt x="5729" y="1742"/>
                  </a:lnTo>
                  <a:lnTo>
                    <a:pt x="5673" y="875"/>
                  </a:lnTo>
                  <a:lnTo>
                    <a:pt x="5579" y="418"/>
                  </a:lnTo>
                  <a:lnTo>
                    <a:pt x="5466" y="1470"/>
                  </a:lnTo>
                  <a:lnTo>
                    <a:pt x="5353" y="1674"/>
                  </a:lnTo>
                  <a:lnTo>
                    <a:pt x="5019" y="1723"/>
                  </a:lnTo>
                  <a:lnTo>
                    <a:pt x="4956" y="1359"/>
                  </a:lnTo>
                  <a:lnTo>
                    <a:pt x="4700" y="1990"/>
                  </a:lnTo>
                  <a:lnTo>
                    <a:pt x="4611" y="3040"/>
                  </a:lnTo>
                  <a:lnTo>
                    <a:pt x="4517" y="7"/>
                  </a:lnTo>
                  <a:lnTo>
                    <a:pt x="4352" y="2347"/>
                  </a:lnTo>
                  <a:lnTo>
                    <a:pt x="4210" y="1097"/>
                  </a:lnTo>
                  <a:lnTo>
                    <a:pt x="4161" y="1827"/>
                  </a:lnTo>
                  <a:lnTo>
                    <a:pt x="4048" y="2392"/>
                  </a:lnTo>
                  <a:lnTo>
                    <a:pt x="3989" y="2244"/>
                  </a:lnTo>
                  <a:lnTo>
                    <a:pt x="3756" y="1981"/>
                  </a:lnTo>
                  <a:lnTo>
                    <a:pt x="3588" y="1701"/>
                  </a:lnTo>
                  <a:lnTo>
                    <a:pt x="3529" y="2663"/>
                  </a:lnTo>
                  <a:lnTo>
                    <a:pt x="3478" y="2593"/>
                  </a:lnTo>
                  <a:lnTo>
                    <a:pt x="3187" y="1006"/>
                  </a:lnTo>
                  <a:lnTo>
                    <a:pt x="3086" y="1512"/>
                  </a:lnTo>
                  <a:lnTo>
                    <a:pt x="3018" y="833"/>
                  </a:lnTo>
                  <a:lnTo>
                    <a:pt x="2943" y="2956"/>
                  </a:lnTo>
                  <a:lnTo>
                    <a:pt x="2782" y="2166"/>
                  </a:lnTo>
                  <a:lnTo>
                    <a:pt x="2634" y="1097"/>
                  </a:lnTo>
                  <a:lnTo>
                    <a:pt x="2514" y="2047"/>
                  </a:lnTo>
                  <a:lnTo>
                    <a:pt x="2406" y="4188"/>
                  </a:lnTo>
                  <a:lnTo>
                    <a:pt x="2296" y="2499"/>
                  </a:lnTo>
                  <a:lnTo>
                    <a:pt x="2226" y="3611"/>
                  </a:lnTo>
                  <a:lnTo>
                    <a:pt x="2111" y="2621"/>
                  </a:lnTo>
                  <a:lnTo>
                    <a:pt x="1800" y="3416"/>
                  </a:lnTo>
                  <a:lnTo>
                    <a:pt x="1698" y="4006"/>
                  </a:lnTo>
                  <a:lnTo>
                    <a:pt x="1656" y="2995"/>
                  </a:lnTo>
                  <a:lnTo>
                    <a:pt x="1545" y="4007"/>
                  </a:lnTo>
                  <a:lnTo>
                    <a:pt x="1401" y="4084"/>
                  </a:lnTo>
                  <a:lnTo>
                    <a:pt x="1277" y="4084"/>
                  </a:lnTo>
                  <a:lnTo>
                    <a:pt x="1050" y="4459"/>
                  </a:lnTo>
                  <a:lnTo>
                    <a:pt x="929" y="5321"/>
                  </a:lnTo>
                  <a:lnTo>
                    <a:pt x="812" y="4795"/>
                  </a:lnTo>
                  <a:lnTo>
                    <a:pt x="594" y="4177"/>
                  </a:lnTo>
                  <a:lnTo>
                    <a:pt x="380" y="4003"/>
                  </a:lnTo>
                  <a:lnTo>
                    <a:pt x="220" y="5070"/>
                  </a:lnTo>
                  <a:lnTo>
                    <a:pt x="158" y="5021"/>
                  </a:lnTo>
                  <a:lnTo>
                    <a:pt x="63" y="4651"/>
                  </a:lnTo>
                  <a:lnTo>
                    <a:pt x="0" y="4616"/>
                  </a:lnTo>
                  <a:moveTo>
                    <a:pt x="10616" y="3103"/>
                  </a:moveTo>
                  <a:lnTo>
                    <a:pt x="10594" y="4202"/>
                  </a:lnTo>
                  <a:lnTo>
                    <a:pt x="10447" y="2022"/>
                  </a:lnTo>
                  <a:lnTo>
                    <a:pt x="10424" y="3316"/>
                  </a:lnTo>
                </a:path>
              </a:pathLst>
            </a:custGeom>
            <a:noFill/>
            <a:ln w="17463" cap="rnd">
              <a:solidFill>
                <a:srgbClr val="DD2A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9"/>
            <p:cNvSpPr>
              <a:spLocks noEditPoints="1"/>
            </p:cNvSpPr>
            <p:nvPr/>
          </p:nvSpPr>
          <p:spPr bwMode="auto">
            <a:xfrm>
              <a:off x="2227263" y="5562748"/>
              <a:ext cx="4405313" cy="238125"/>
            </a:xfrm>
            <a:custGeom>
              <a:avLst/>
              <a:gdLst>
                <a:gd name="T0" fmla="*/ 11296 w 12206"/>
                <a:gd name="T1" fmla="*/ 254 h 660"/>
                <a:gd name="T2" fmla="*/ 11222 w 12206"/>
                <a:gd name="T3" fmla="*/ 507 h 660"/>
                <a:gd name="T4" fmla="*/ 11476 w 12206"/>
                <a:gd name="T5" fmla="*/ 254 h 660"/>
                <a:gd name="T6" fmla="*/ 12206 w 12206"/>
                <a:gd name="T7" fmla="*/ 660 h 660"/>
                <a:gd name="T8" fmla="*/ 879 w 12206"/>
                <a:gd name="T9" fmla="*/ 254 h 660"/>
                <a:gd name="T10" fmla="*/ 1611 w 12206"/>
                <a:gd name="T11" fmla="*/ 660 h 660"/>
                <a:gd name="T12" fmla="*/ 3072 w 12206"/>
                <a:gd name="T13" fmla="*/ 254 h 660"/>
                <a:gd name="T14" fmla="*/ 3804 w 12206"/>
                <a:gd name="T15" fmla="*/ 660 h 660"/>
                <a:gd name="T16" fmla="*/ 5265 w 12206"/>
                <a:gd name="T17" fmla="*/ 254 h 660"/>
                <a:gd name="T18" fmla="*/ 5997 w 12206"/>
                <a:gd name="T19" fmla="*/ 660 h 660"/>
                <a:gd name="T20" fmla="*/ 7459 w 12206"/>
                <a:gd name="T21" fmla="*/ 254 h 660"/>
                <a:gd name="T22" fmla="*/ 8189 w 12206"/>
                <a:gd name="T23" fmla="*/ 660 h 660"/>
                <a:gd name="T24" fmla="*/ 9652 w 12206"/>
                <a:gd name="T25" fmla="*/ 254 h 660"/>
                <a:gd name="T26" fmla="*/ 10381 w 12206"/>
                <a:gd name="T27" fmla="*/ 660 h 660"/>
                <a:gd name="T28" fmla="*/ 11769 w 12206"/>
                <a:gd name="T29" fmla="*/ 254 h 660"/>
                <a:gd name="T30" fmla="*/ 11913 w 12206"/>
                <a:gd name="T31" fmla="*/ 457 h 660"/>
                <a:gd name="T32" fmla="*/ 0 w 12206"/>
                <a:gd name="T33" fmla="*/ 254 h 660"/>
                <a:gd name="T34" fmla="*/ 296 w 12206"/>
                <a:gd name="T35" fmla="*/ 457 h 660"/>
                <a:gd name="T36" fmla="*/ 586 w 12206"/>
                <a:gd name="T37" fmla="*/ 254 h 660"/>
                <a:gd name="T38" fmla="*/ 733 w 12206"/>
                <a:gd name="T39" fmla="*/ 457 h 660"/>
                <a:gd name="T40" fmla="*/ 1172 w 12206"/>
                <a:gd name="T41" fmla="*/ 254 h 660"/>
                <a:gd name="T42" fmla="*/ 1316 w 12206"/>
                <a:gd name="T43" fmla="*/ 457 h 660"/>
                <a:gd name="T44" fmla="*/ 1758 w 12206"/>
                <a:gd name="T45" fmla="*/ 254 h 660"/>
                <a:gd name="T46" fmla="*/ 1904 w 12206"/>
                <a:gd name="T47" fmla="*/ 457 h 660"/>
                <a:gd name="T48" fmla="*/ 2196 w 12206"/>
                <a:gd name="T49" fmla="*/ 254 h 660"/>
                <a:gd name="T50" fmla="*/ 2489 w 12206"/>
                <a:gd name="T51" fmla="*/ 457 h 660"/>
                <a:gd name="T52" fmla="*/ 2779 w 12206"/>
                <a:gd name="T53" fmla="*/ 254 h 660"/>
                <a:gd name="T54" fmla="*/ 2925 w 12206"/>
                <a:gd name="T55" fmla="*/ 457 h 660"/>
                <a:gd name="T56" fmla="*/ 3365 w 12206"/>
                <a:gd name="T57" fmla="*/ 254 h 660"/>
                <a:gd name="T58" fmla="*/ 3509 w 12206"/>
                <a:gd name="T59" fmla="*/ 457 h 660"/>
                <a:gd name="T60" fmla="*/ 3951 w 12206"/>
                <a:gd name="T61" fmla="*/ 254 h 660"/>
                <a:gd name="T62" fmla="*/ 4097 w 12206"/>
                <a:gd name="T63" fmla="*/ 457 h 660"/>
                <a:gd name="T64" fmla="*/ 4387 w 12206"/>
                <a:gd name="T65" fmla="*/ 254 h 660"/>
                <a:gd name="T66" fmla="*/ 4680 w 12206"/>
                <a:gd name="T67" fmla="*/ 457 h 660"/>
                <a:gd name="T68" fmla="*/ 4972 w 12206"/>
                <a:gd name="T69" fmla="*/ 254 h 660"/>
                <a:gd name="T70" fmla="*/ 5117 w 12206"/>
                <a:gd name="T71" fmla="*/ 457 h 660"/>
                <a:gd name="T72" fmla="*/ 5558 w 12206"/>
                <a:gd name="T73" fmla="*/ 254 h 660"/>
                <a:gd name="T74" fmla="*/ 5702 w 12206"/>
                <a:gd name="T75" fmla="*/ 457 h 660"/>
                <a:gd name="T76" fmla="*/ 6142 w 12206"/>
                <a:gd name="T77" fmla="*/ 254 h 660"/>
                <a:gd name="T78" fmla="*/ 6290 w 12206"/>
                <a:gd name="T79" fmla="*/ 457 h 660"/>
                <a:gd name="T80" fmla="*/ 6580 w 12206"/>
                <a:gd name="T81" fmla="*/ 254 h 660"/>
                <a:gd name="T82" fmla="*/ 6873 w 12206"/>
                <a:gd name="T83" fmla="*/ 457 h 660"/>
                <a:gd name="T84" fmla="*/ 7164 w 12206"/>
                <a:gd name="T85" fmla="*/ 254 h 660"/>
                <a:gd name="T86" fmla="*/ 7310 w 12206"/>
                <a:gd name="T87" fmla="*/ 457 h 660"/>
                <a:gd name="T88" fmla="*/ 7752 w 12206"/>
                <a:gd name="T89" fmla="*/ 254 h 660"/>
                <a:gd name="T90" fmla="*/ 7896 w 12206"/>
                <a:gd name="T91" fmla="*/ 457 h 660"/>
                <a:gd name="T92" fmla="*/ 8335 w 12206"/>
                <a:gd name="T93" fmla="*/ 254 h 660"/>
                <a:gd name="T94" fmla="*/ 8482 w 12206"/>
                <a:gd name="T95" fmla="*/ 457 h 660"/>
                <a:gd name="T96" fmla="*/ 8773 w 12206"/>
                <a:gd name="T97" fmla="*/ 254 h 660"/>
                <a:gd name="T98" fmla="*/ 9066 w 12206"/>
                <a:gd name="T99" fmla="*/ 457 h 660"/>
                <a:gd name="T100" fmla="*/ 9356 w 12206"/>
                <a:gd name="T101" fmla="*/ 254 h 660"/>
                <a:gd name="T102" fmla="*/ 9503 w 12206"/>
                <a:gd name="T103" fmla="*/ 457 h 660"/>
                <a:gd name="T104" fmla="*/ 9945 w 12206"/>
                <a:gd name="T105" fmla="*/ 254 h 660"/>
                <a:gd name="T106" fmla="*/ 10089 w 12206"/>
                <a:gd name="T107" fmla="*/ 457 h 660"/>
                <a:gd name="T108" fmla="*/ 10528 w 12206"/>
                <a:gd name="T109" fmla="*/ 254 h 660"/>
                <a:gd name="T110" fmla="*/ 10674 w 12206"/>
                <a:gd name="T111" fmla="*/ 457 h 660"/>
                <a:gd name="T112" fmla="*/ 10965 w 12206"/>
                <a:gd name="T113" fmla="*/ 25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206" h="660">
                  <a:moveTo>
                    <a:pt x="3" y="254"/>
                  </a:moveTo>
                  <a:lnTo>
                    <a:pt x="11143" y="254"/>
                  </a:lnTo>
                  <a:moveTo>
                    <a:pt x="11296" y="254"/>
                  </a:moveTo>
                  <a:lnTo>
                    <a:pt x="12206" y="254"/>
                  </a:lnTo>
                  <a:moveTo>
                    <a:pt x="11069" y="0"/>
                  </a:moveTo>
                  <a:lnTo>
                    <a:pt x="11222" y="507"/>
                  </a:lnTo>
                  <a:moveTo>
                    <a:pt x="11222" y="0"/>
                  </a:moveTo>
                  <a:lnTo>
                    <a:pt x="11373" y="507"/>
                  </a:lnTo>
                  <a:moveTo>
                    <a:pt x="11476" y="254"/>
                  </a:moveTo>
                  <a:lnTo>
                    <a:pt x="11476" y="660"/>
                  </a:lnTo>
                  <a:moveTo>
                    <a:pt x="12206" y="254"/>
                  </a:moveTo>
                  <a:lnTo>
                    <a:pt x="12206" y="660"/>
                  </a:lnTo>
                  <a:moveTo>
                    <a:pt x="149" y="254"/>
                  </a:moveTo>
                  <a:lnTo>
                    <a:pt x="149" y="660"/>
                  </a:lnTo>
                  <a:moveTo>
                    <a:pt x="879" y="254"/>
                  </a:moveTo>
                  <a:lnTo>
                    <a:pt x="879" y="660"/>
                  </a:lnTo>
                  <a:moveTo>
                    <a:pt x="1611" y="254"/>
                  </a:moveTo>
                  <a:lnTo>
                    <a:pt x="1611" y="660"/>
                  </a:lnTo>
                  <a:moveTo>
                    <a:pt x="2341" y="254"/>
                  </a:moveTo>
                  <a:lnTo>
                    <a:pt x="2341" y="660"/>
                  </a:lnTo>
                  <a:moveTo>
                    <a:pt x="3072" y="254"/>
                  </a:moveTo>
                  <a:lnTo>
                    <a:pt x="3072" y="660"/>
                  </a:lnTo>
                  <a:moveTo>
                    <a:pt x="3804" y="254"/>
                  </a:moveTo>
                  <a:lnTo>
                    <a:pt x="3804" y="660"/>
                  </a:lnTo>
                  <a:moveTo>
                    <a:pt x="4534" y="254"/>
                  </a:moveTo>
                  <a:lnTo>
                    <a:pt x="4534" y="660"/>
                  </a:lnTo>
                  <a:moveTo>
                    <a:pt x="5265" y="254"/>
                  </a:moveTo>
                  <a:lnTo>
                    <a:pt x="5265" y="660"/>
                  </a:lnTo>
                  <a:moveTo>
                    <a:pt x="5997" y="254"/>
                  </a:moveTo>
                  <a:lnTo>
                    <a:pt x="5997" y="660"/>
                  </a:lnTo>
                  <a:moveTo>
                    <a:pt x="6727" y="254"/>
                  </a:moveTo>
                  <a:lnTo>
                    <a:pt x="6727" y="660"/>
                  </a:lnTo>
                  <a:moveTo>
                    <a:pt x="7459" y="254"/>
                  </a:moveTo>
                  <a:lnTo>
                    <a:pt x="7459" y="660"/>
                  </a:lnTo>
                  <a:moveTo>
                    <a:pt x="8189" y="254"/>
                  </a:moveTo>
                  <a:lnTo>
                    <a:pt x="8189" y="660"/>
                  </a:lnTo>
                  <a:moveTo>
                    <a:pt x="8918" y="254"/>
                  </a:moveTo>
                  <a:lnTo>
                    <a:pt x="8918" y="660"/>
                  </a:lnTo>
                  <a:moveTo>
                    <a:pt x="9652" y="254"/>
                  </a:moveTo>
                  <a:lnTo>
                    <a:pt x="9652" y="660"/>
                  </a:lnTo>
                  <a:moveTo>
                    <a:pt x="10381" y="254"/>
                  </a:moveTo>
                  <a:lnTo>
                    <a:pt x="10381" y="660"/>
                  </a:lnTo>
                  <a:moveTo>
                    <a:pt x="11622" y="254"/>
                  </a:moveTo>
                  <a:lnTo>
                    <a:pt x="11622" y="457"/>
                  </a:lnTo>
                  <a:moveTo>
                    <a:pt x="11769" y="254"/>
                  </a:moveTo>
                  <a:lnTo>
                    <a:pt x="11769" y="457"/>
                  </a:lnTo>
                  <a:moveTo>
                    <a:pt x="11913" y="254"/>
                  </a:moveTo>
                  <a:lnTo>
                    <a:pt x="11913" y="457"/>
                  </a:lnTo>
                  <a:moveTo>
                    <a:pt x="12059" y="254"/>
                  </a:moveTo>
                  <a:lnTo>
                    <a:pt x="12059" y="457"/>
                  </a:lnTo>
                  <a:moveTo>
                    <a:pt x="0" y="254"/>
                  </a:moveTo>
                  <a:lnTo>
                    <a:pt x="0" y="457"/>
                  </a:lnTo>
                  <a:moveTo>
                    <a:pt x="296" y="254"/>
                  </a:moveTo>
                  <a:lnTo>
                    <a:pt x="296" y="457"/>
                  </a:lnTo>
                  <a:moveTo>
                    <a:pt x="442" y="254"/>
                  </a:moveTo>
                  <a:lnTo>
                    <a:pt x="442" y="457"/>
                  </a:lnTo>
                  <a:moveTo>
                    <a:pt x="586" y="254"/>
                  </a:moveTo>
                  <a:lnTo>
                    <a:pt x="586" y="457"/>
                  </a:lnTo>
                  <a:moveTo>
                    <a:pt x="733" y="254"/>
                  </a:moveTo>
                  <a:lnTo>
                    <a:pt x="733" y="457"/>
                  </a:lnTo>
                  <a:moveTo>
                    <a:pt x="1025" y="254"/>
                  </a:moveTo>
                  <a:lnTo>
                    <a:pt x="1025" y="457"/>
                  </a:lnTo>
                  <a:moveTo>
                    <a:pt x="1172" y="254"/>
                  </a:moveTo>
                  <a:lnTo>
                    <a:pt x="1172" y="457"/>
                  </a:lnTo>
                  <a:moveTo>
                    <a:pt x="1316" y="254"/>
                  </a:moveTo>
                  <a:lnTo>
                    <a:pt x="1316" y="457"/>
                  </a:lnTo>
                  <a:moveTo>
                    <a:pt x="1462" y="254"/>
                  </a:moveTo>
                  <a:lnTo>
                    <a:pt x="1462" y="457"/>
                  </a:lnTo>
                  <a:moveTo>
                    <a:pt x="1758" y="254"/>
                  </a:moveTo>
                  <a:lnTo>
                    <a:pt x="1758" y="457"/>
                  </a:lnTo>
                  <a:moveTo>
                    <a:pt x="1904" y="254"/>
                  </a:moveTo>
                  <a:lnTo>
                    <a:pt x="1904" y="457"/>
                  </a:lnTo>
                  <a:moveTo>
                    <a:pt x="2048" y="254"/>
                  </a:moveTo>
                  <a:lnTo>
                    <a:pt x="2048" y="457"/>
                  </a:lnTo>
                  <a:moveTo>
                    <a:pt x="2196" y="254"/>
                  </a:moveTo>
                  <a:lnTo>
                    <a:pt x="2196" y="457"/>
                  </a:lnTo>
                  <a:moveTo>
                    <a:pt x="2489" y="254"/>
                  </a:moveTo>
                  <a:lnTo>
                    <a:pt x="2489" y="457"/>
                  </a:lnTo>
                  <a:moveTo>
                    <a:pt x="2634" y="254"/>
                  </a:moveTo>
                  <a:lnTo>
                    <a:pt x="2634" y="457"/>
                  </a:lnTo>
                  <a:moveTo>
                    <a:pt x="2779" y="254"/>
                  </a:moveTo>
                  <a:lnTo>
                    <a:pt x="2779" y="457"/>
                  </a:lnTo>
                  <a:moveTo>
                    <a:pt x="2925" y="254"/>
                  </a:moveTo>
                  <a:lnTo>
                    <a:pt x="2925" y="457"/>
                  </a:lnTo>
                  <a:moveTo>
                    <a:pt x="3218" y="254"/>
                  </a:moveTo>
                  <a:lnTo>
                    <a:pt x="3218" y="457"/>
                  </a:lnTo>
                  <a:moveTo>
                    <a:pt x="3365" y="254"/>
                  </a:moveTo>
                  <a:lnTo>
                    <a:pt x="3365" y="457"/>
                  </a:lnTo>
                  <a:moveTo>
                    <a:pt x="3509" y="254"/>
                  </a:moveTo>
                  <a:lnTo>
                    <a:pt x="3509" y="457"/>
                  </a:lnTo>
                  <a:moveTo>
                    <a:pt x="3655" y="254"/>
                  </a:moveTo>
                  <a:lnTo>
                    <a:pt x="3655" y="457"/>
                  </a:lnTo>
                  <a:moveTo>
                    <a:pt x="3951" y="254"/>
                  </a:moveTo>
                  <a:lnTo>
                    <a:pt x="3951" y="457"/>
                  </a:lnTo>
                  <a:moveTo>
                    <a:pt x="4097" y="254"/>
                  </a:moveTo>
                  <a:lnTo>
                    <a:pt x="4097" y="457"/>
                  </a:lnTo>
                  <a:moveTo>
                    <a:pt x="4241" y="254"/>
                  </a:moveTo>
                  <a:lnTo>
                    <a:pt x="4241" y="457"/>
                  </a:lnTo>
                  <a:moveTo>
                    <a:pt x="4387" y="254"/>
                  </a:moveTo>
                  <a:lnTo>
                    <a:pt x="4387" y="457"/>
                  </a:lnTo>
                  <a:moveTo>
                    <a:pt x="4680" y="254"/>
                  </a:moveTo>
                  <a:lnTo>
                    <a:pt x="4680" y="457"/>
                  </a:lnTo>
                  <a:moveTo>
                    <a:pt x="4827" y="254"/>
                  </a:moveTo>
                  <a:lnTo>
                    <a:pt x="4827" y="457"/>
                  </a:lnTo>
                  <a:moveTo>
                    <a:pt x="4972" y="254"/>
                  </a:moveTo>
                  <a:lnTo>
                    <a:pt x="4972" y="457"/>
                  </a:lnTo>
                  <a:moveTo>
                    <a:pt x="5117" y="254"/>
                  </a:moveTo>
                  <a:lnTo>
                    <a:pt x="5117" y="457"/>
                  </a:lnTo>
                  <a:moveTo>
                    <a:pt x="5410" y="254"/>
                  </a:moveTo>
                  <a:lnTo>
                    <a:pt x="5410" y="457"/>
                  </a:lnTo>
                  <a:moveTo>
                    <a:pt x="5558" y="254"/>
                  </a:moveTo>
                  <a:lnTo>
                    <a:pt x="5558" y="457"/>
                  </a:lnTo>
                  <a:moveTo>
                    <a:pt x="5702" y="254"/>
                  </a:moveTo>
                  <a:lnTo>
                    <a:pt x="5702" y="457"/>
                  </a:lnTo>
                  <a:moveTo>
                    <a:pt x="5848" y="254"/>
                  </a:moveTo>
                  <a:lnTo>
                    <a:pt x="5848" y="457"/>
                  </a:lnTo>
                  <a:moveTo>
                    <a:pt x="6142" y="254"/>
                  </a:moveTo>
                  <a:lnTo>
                    <a:pt x="6142" y="457"/>
                  </a:lnTo>
                  <a:moveTo>
                    <a:pt x="6290" y="254"/>
                  </a:moveTo>
                  <a:lnTo>
                    <a:pt x="6290" y="457"/>
                  </a:lnTo>
                  <a:moveTo>
                    <a:pt x="6434" y="254"/>
                  </a:moveTo>
                  <a:lnTo>
                    <a:pt x="6434" y="457"/>
                  </a:lnTo>
                  <a:moveTo>
                    <a:pt x="6580" y="254"/>
                  </a:moveTo>
                  <a:lnTo>
                    <a:pt x="6580" y="457"/>
                  </a:lnTo>
                  <a:moveTo>
                    <a:pt x="6873" y="254"/>
                  </a:moveTo>
                  <a:lnTo>
                    <a:pt x="6873" y="457"/>
                  </a:lnTo>
                  <a:moveTo>
                    <a:pt x="7020" y="254"/>
                  </a:moveTo>
                  <a:lnTo>
                    <a:pt x="7020" y="457"/>
                  </a:lnTo>
                  <a:moveTo>
                    <a:pt x="7164" y="254"/>
                  </a:moveTo>
                  <a:lnTo>
                    <a:pt x="7164" y="457"/>
                  </a:lnTo>
                  <a:moveTo>
                    <a:pt x="7310" y="254"/>
                  </a:moveTo>
                  <a:lnTo>
                    <a:pt x="7310" y="457"/>
                  </a:lnTo>
                  <a:moveTo>
                    <a:pt x="7605" y="254"/>
                  </a:moveTo>
                  <a:lnTo>
                    <a:pt x="7605" y="457"/>
                  </a:lnTo>
                  <a:moveTo>
                    <a:pt x="7752" y="254"/>
                  </a:moveTo>
                  <a:lnTo>
                    <a:pt x="7752" y="457"/>
                  </a:lnTo>
                  <a:moveTo>
                    <a:pt x="7896" y="254"/>
                  </a:moveTo>
                  <a:lnTo>
                    <a:pt x="7896" y="457"/>
                  </a:lnTo>
                  <a:moveTo>
                    <a:pt x="8042" y="254"/>
                  </a:moveTo>
                  <a:lnTo>
                    <a:pt x="8042" y="457"/>
                  </a:lnTo>
                  <a:moveTo>
                    <a:pt x="8335" y="254"/>
                  </a:moveTo>
                  <a:lnTo>
                    <a:pt x="8335" y="457"/>
                  </a:lnTo>
                  <a:moveTo>
                    <a:pt x="8482" y="254"/>
                  </a:moveTo>
                  <a:lnTo>
                    <a:pt x="8482" y="457"/>
                  </a:lnTo>
                  <a:moveTo>
                    <a:pt x="8627" y="254"/>
                  </a:moveTo>
                  <a:lnTo>
                    <a:pt x="8627" y="457"/>
                  </a:lnTo>
                  <a:moveTo>
                    <a:pt x="8773" y="254"/>
                  </a:moveTo>
                  <a:lnTo>
                    <a:pt x="8773" y="457"/>
                  </a:lnTo>
                  <a:moveTo>
                    <a:pt x="9066" y="254"/>
                  </a:moveTo>
                  <a:lnTo>
                    <a:pt x="9066" y="457"/>
                  </a:lnTo>
                  <a:moveTo>
                    <a:pt x="9211" y="254"/>
                  </a:moveTo>
                  <a:lnTo>
                    <a:pt x="9211" y="457"/>
                  </a:lnTo>
                  <a:moveTo>
                    <a:pt x="9356" y="254"/>
                  </a:moveTo>
                  <a:lnTo>
                    <a:pt x="9356" y="457"/>
                  </a:lnTo>
                  <a:moveTo>
                    <a:pt x="9503" y="254"/>
                  </a:moveTo>
                  <a:lnTo>
                    <a:pt x="9503" y="457"/>
                  </a:lnTo>
                  <a:moveTo>
                    <a:pt x="9798" y="254"/>
                  </a:moveTo>
                  <a:lnTo>
                    <a:pt x="9798" y="457"/>
                  </a:lnTo>
                  <a:moveTo>
                    <a:pt x="9945" y="254"/>
                  </a:moveTo>
                  <a:lnTo>
                    <a:pt x="9945" y="457"/>
                  </a:lnTo>
                  <a:moveTo>
                    <a:pt x="10089" y="254"/>
                  </a:moveTo>
                  <a:lnTo>
                    <a:pt x="10089" y="457"/>
                  </a:lnTo>
                  <a:moveTo>
                    <a:pt x="10235" y="254"/>
                  </a:moveTo>
                  <a:lnTo>
                    <a:pt x="10235" y="457"/>
                  </a:lnTo>
                  <a:moveTo>
                    <a:pt x="10528" y="254"/>
                  </a:moveTo>
                  <a:lnTo>
                    <a:pt x="10528" y="457"/>
                  </a:lnTo>
                  <a:moveTo>
                    <a:pt x="10674" y="254"/>
                  </a:moveTo>
                  <a:lnTo>
                    <a:pt x="10674" y="457"/>
                  </a:lnTo>
                  <a:moveTo>
                    <a:pt x="10818" y="254"/>
                  </a:moveTo>
                  <a:lnTo>
                    <a:pt x="10818" y="457"/>
                  </a:lnTo>
                  <a:moveTo>
                    <a:pt x="10965" y="254"/>
                  </a:moveTo>
                  <a:lnTo>
                    <a:pt x="10965" y="457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6350001" y="5856436"/>
              <a:ext cx="3175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51"/>
            <p:cNvSpPr>
              <a:spLocks noChangeArrowheads="1"/>
            </p:cNvSpPr>
            <p:nvPr/>
          </p:nvSpPr>
          <p:spPr bwMode="auto">
            <a:xfrm>
              <a:off x="2212976" y="5856436"/>
              <a:ext cx="2667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2773363" y="5856436"/>
              <a:ext cx="1778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3295651" y="5856436"/>
              <a:ext cx="1778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3829051" y="5856436"/>
              <a:ext cx="1778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4351338" y="5856436"/>
              <a:ext cx="1778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>
              <a:off x="4886326" y="5856436"/>
              <a:ext cx="1778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5407026" y="5856436"/>
              <a:ext cx="1778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58"/>
            <p:cNvSpPr>
              <a:spLocks noChangeArrowheads="1"/>
            </p:cNvSpPr>
            <p:nvPr/>
          </p:nvSpPr>
          <p:spPr bwMode="auto">
            <a:xfrm>
              <a:off x="5929313" y="5856436"/>
              <a:ext cx="1778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59"/>
            <p:cNvSpPr>
              <a:spLocks noChangeArrowheads="1"/>
            </p:cNvSpPr>
            <p:nvPr/>
          </p:nvSpPr>
          <p:spPr bwMode="auto">
            <a:xfrm>
              <a:off x="4046538" y="6127328"/>
              <a:ext cx="763588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  <a:cs typeface="Arial" pitchFamily="34" charset="0"/>
                </a:rPr>
                <a:t>age [Ma]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2" name="Rectangle 45"/>
          <p:cNvSpPr>
            <a:spLocks noChangeArrowheads="1"/>
          </p:cNvSpPr>
          <p:nvPr/>
        </p:nvSpPr>
        <p:spPr bwMode="auto">
          <a:xfrm>
            <a:off x="1950670" y="4648780"/>
            <a:ext cx="67967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desert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47"/>
          <p:cNvSpPr>
            <a:spLocks noChangeArrowheads="1"/>
          </p:cNvSpPr>
          <p:nvPr/>
        </p:nvSpPr>
        <p:spPr bwMode="auto">
          <a:xfrm>
            <a:off x="1967162" y="3303588"/>
            <a:ext cx="7327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grass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37"/>
          <p:cNvSpPr>
            <a:spLocks noChangeArrowheads="1"/>
          </p:cNvSpPr>
          <p:nvPr/>
        </p:nvSpPr>
        <p:spPr bwMode="auto">
          <a:xfrm rot="16200000">
            <a:off x="866970" y="1877447"/>
            <a:ext cx="2806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[‰]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38"/>
          <p:cNvSpPr>
            <a:spLocks noChangeArrowheads="1"/>
          </p:cNvSpPr>
          <p:nvPr/>
        </p:nvSpPr>
        <p:spPr bwMode="auto">
          <a:xfrm rot="16200000">
            <a:off x="629855" y="4673665"/>
            <a:ext cx="7870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[% pollen]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6183286" y="1844824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99"/>
                </a:solidFill>
              </a:rPr>
              <a:t>C</a:t>
            </a:r>
            <a:r>
              <a:rPr lang="en-US" baseline="-25000" dirty="0" smtClean="0">
                <a:solidFill>
                  <a:srgbClr val="CC0099"/>
                </a:solidFill>
              </a:rPr>
              <a:t>31</a:t>
            </a:r>
            <a:endParaRPr lang="en-US" baseline="-25000" dirty="0">
              <a:solidFill>
                <a:srgbClr val="CC0099"/>
              </a:solidFill>
            </a:endParaRPr>
          </a:p>
        </p:txBody>
      </p:sp>
      <p:sp>
        <p:nvSpPr>
          <p:cNvPr id="72" name="Textfeld 71"/>
          <p:cNvSpPr txBox="1"/>
          <p:nvPr/>
        </p:nvSpPr>
        <p:spPr>
          <a:xfrm>
            <a:off x="6704583" y="642938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99"/>
                </a:solidFill>
              </a:rPr>
              <a:t>C</a:t>
            </a:r>
            <a:r>
              <a:rPr lang="en-US" baseline="-25000" dirty="0" smtClean="0">
                <a:solidFill>
                  <a:srgbClr val="CC0099"/>
                </a:solidFill>
              </a:rPr>
              <a:t>33</a:t>
            </a:r>
            <a:endParaRPr lang="en-US" baseline="-25000" dirty="0">
              <a:solidFill>
                <a:srgbClr val="CC0099"/>
              </a:solidFill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5295615" y="6454078"/>
            <a:ext cx="2173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400" dirty="0" err="1">
                <a:latin typeface="Arial" pitchFamily="34" charset="0"/>
                <a:cs typeface="Arial" pitchFamily="34" charset="0"/>
              </a:rPr>
              <a:t>Hoetzel</a:t>
            </a:r>
            <a:r>
              <a:rPr lang="en-US" altLang="en-US" sz="1400" dirty="0">
                <a:latin typeface="Arial" pitchFamily="34" charset="0"/>
                <a:cs typeface="Arial" pitchFamily="34" charset="0"/>
              </a:rPr>
              <a:t> et al. </a:t>
            </a:r>
            <a:r>
              <a:rPr lang="en-US" altLang="en-US" sz="1400" dirty="0" smtClean="0"/>
              <a:t>2013, 2015</a:t>
            </a:r>
            <a:endParaRPr lang="en-US" altLang="en-US" sz="1400" dirty="0"/>
          </a:p>
        </p:txBody>
      </p:sp>
      <p:sp>
        <p:nvSpPr>
          <p:cNvPr id="64" name="Rectangle 55"/>
          <p:cNvSpPr>
            <a:spLocks noChangeArrowheads="1"/>
          </p:cNvSpPr>
          <p:nvPr/>
        </p:nvSpPr>
        <p:spPr bwMode="auto">
          <a:xfrm>
            <a:off x="7596336" y="199673"/>
            <a:ext cx="1397819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DD2A1B"/>
                </a:solidFill>
                <a:effectLst/>
                <a:latin typeface="Arial" pitchFamily="34" charset="0"/>
                <a:cs typeface="Arial" pitchFamily="34" charset="0"/>
              </a:rPr>
              <a:t>northern BUS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5" name="Gruppieren 64"/>
          <p:cNvGrpSpPr/>
          <p:nvPr/>
        </p:nvGrpSpPr>
        <p:grpSpPr>
          <a:xfrm rot="16200000">
            <a:off x="641177" y="2417366"/>
            <a:ext cx="743997" cy="348897"/>
            <a:chOff x="1914526" y="1052736"/>
            <a:chExt cx="743997" cy="348897"/>
          </a:xfrm>
        </p:grpSpPr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>
              <a:off x="1914526" y="1064567"/>
              <a:ext cx="1138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Symbol" pitchFamily="18" charset="2"/>
                  <a:cs typeface="Arial" pitchFamily="34" charset="0"/>
                </a:rPr>
                <a:t>d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7" name="Rectangle 34"/>
            <p:cNvSpPr>
              <a:spLocks noChangeArrowheads="1"/>
            </p:cNvSpPr>
            <p:nvPr/>
          </p:nvSpPr>
          <p:spPr bwMode="auto">
            <a:xfrm>
              <a:off x="2028826" y="1052736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  <a:cs typeface="Arial" pitchFamily="34" charset="0"/>
                </a:rPr>
                <a:t>13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ectangle 35"/>
            <p:cNvSpPr>
              <a:spLocks noChangeArrowheads="1"/>
            </p:cNvSpPr>
            <p:nvPr/>
          </p:nvSpPr>
          <p:spPr bwMode="auto">
            <a:xfrm>
              <a:off x="2208213" y="1089967"/>
              <a:ext cx="1667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36"/>
            <p:cNvSpPr>
              <a:spLocks noChangeArrowheads="1"/>
            </p:cNvSpPr>
            <p:nvPr/>
          </p:nvSpPr>
          <p:spPr bwMode="auto">
            <a:xfrm>
              <a:off x="2386013" y="1216967"/>
              <a:ext cx="27251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  <a:cs typeface="Arial" pitchFamily="34" charset="0"/>
                </a:rPr>
                <a:t>wax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0" name="Rectangle 38"/>
          <p:cNvSpPr>
            <a:spLocks noChangeArrowheads="1"/>
          </p:cNvSpPr>
          <p:nvPr/>
        </p:nvSpPr>
        <p:spPr bwMode="auto">
          <a:xfrm rot="16200000">
            <a:off x="7959172" y="3621315"/>
            <a:ext cx="7870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[% pollen]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Gerade Verbindung mit Pfeil 2"/>
          <p:cNvCxnSpPr/>
          <p:nvPr/>
        </p:nvCxnSpPr>
        <p:spPr>
          <a:xfrm flipV="1">
            <a:off x="2958480" y="3226668"/>
            <a:ext cx="533400" cy="7063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V="1">
            <a:off x="3563938" y="1549670"/>
            <a:ext cx="534341" cy="78554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 flipV="1">
            <a:off x="5652120" y="708025"/>
            <a:ext cx="482026" cy="560388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 flipV="1">
            <a:off x="5878555" y="4308475"/>
            <a:ext cx="504056" cy="553319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24264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 rot="16200000">
            <a:off x="361882" y="5167194"/>
            <a:ext cx="129362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[particles/pollen]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1777501" y="5924550"/>
            <a:ext cx="5714591" cy="238125"/>
          </a:xfrm>
          <a:custGeom>
            <a:avLst/>
            <a:gdLst>
              <a:gd name="T0" fmla="*/ 11297 w 12207"/>
              <a:gd name="T1" fmla="*/ 254 h 660"/>
              <a:gd name="T2" fmla="*/ 11222 w 12207"/>
              <a:gd name="T3" fmla="*/ 507 h 660"/>
              <a:gd name="T4" fmla="*/ 11476 w 12207"/>
              <a:gd name="T5" fmla="*/ 254 h 660"/>
              <a:gd name="T6" fmla="*/ 12207 w 12207"/>
              <a:gd name="T7" fmla="*/ 660 h 660"/>
              <a:gd name="T8" fmla="*/ 879 w 12207"/>
              <a:gd name="T9" fmla="*/ 254 h 660"/>
              <a:gd name="T10" fmla="*/ 1611 w 12207"/>
              <a:gd name="T11" fmla="*/ 660 h 660"/>
              <a:gd name="T12" fmla="*/ 3072 w 12207"/>
              <a:gd name="T13" fmla="*/ 254 h 660"/>
              <a:gd name="T14" fmla="*/ 3804 w 12207"/>
              <a:gd name="T15" fmla="*/ 660 h 660"/>
              <a:gd name="T16" fmla="*/ 5265 w 12207"/>
              <a:gd name="T17" fmla="*/ 254 h 660"/>
              <a:gd name="T18" fmla="*/ 5997 w 12207"/>
              <a:gd name="T19" fmla="*/ 660 h 660"/>
              <a:gd name="T20" fmla="*/ 7459 w 12207"/>
              <a:gd name="T21" fmla="*/ 254 h 660"/>
              <a:gd name="T22" fmla="*/ 8190 w 12207"/>
              <a:gd name="T23" fmla="*/ 660 h 660"/>
              <a:gd name="T24" fmla="*/ 9652 w 12207"/>
              <a:gd name="T25" fmla="*/ 254 h 660"/>
              <a:gd name="T26" fmla="*/ 10381 w 12207"/>
              <a:gd name="T27" fmla="*/ 660 h 660"/>
              <a:gd name="T28" fmla="*/ 11769 w 12207"/>
              <a:gd name="T29" fmla="*/ 254 h 660"/>
              <a:gd name="T30" fmla="*/ 11914 w 12207"/>
              <a:gd name="T31" fmla="*/ 457 h 660"/>
              <a:gd name="T32" fmla="*/ 0 w 12207"/>
              <a:gd name="T33" fmla="*/ 254 h 660"/>
              <a:gd name="T34" fmla="*/ 296 w 12207"/>
              <a:gd name="T35" fmla="*/ 457 h 660"/>
              <a:gd name="T36" fmla="*/ 586 w 12207"/>
              <a:gd name="T37" fmla="*/ 254 h 660"/>
              <a:gd name="T38" fmla="*/ 734 w 12207"/>
              <a:gd name="T39" fmla="*/ 457 h 660"/>
              <a:gd name="T40" fmla="*/ 1173 w 12207"/>
              <a:gd name="T41" fmla="*/ 254 h 660"/>
              <a:gd name="T42" fmla="*/ 1317 w 12207"/>
              <a:gd name="T43" fmla="*/ 457 h 660"/>
              <a:gd name="T44" fmla="*/ 1759 w 12207"/>
              <a:gd name="T45" fmla="*/ 254 h 660"/>
              <a:gd name="T46" fmla="*/ 1904 w 12207"/>
              <a:gd name="T47" fmla="*/ 457 h 660"/>
              <a:gd name="T48" fmla="*/ 2196 w 12207"/>
              <a:gd name="T49" fmla="*/ 254 h 660"/>
              <a:gd name="T50" fmla="*/ 2489 w 12207"/>
              <a:gd name="T51" fmla="*/ 457 h 660"/>
              <a:gd name="T52" fmla="*/ 2779 w 12207"/>
              <a:gd name="T53" fmla="*/ 254 h 660"/>
              <a:gd name="T54" fmla="*/ 2925 w 12207"/>
              <a:gd name="T55" fmla="*/ 457 h 660"/>
              <a:gd name="T56" fmla="*/ 3365 w 12207"/>
              <a:gd name="T57" fmla="*/ 254 h 660"/>
              <a:gd name="T58" fmla="*/ 3510 w 12207"/>
              <a:gd name="T59" fmla="*/ 457 h 660"/>
              <a:gd name="T60" fmla="*/ 3951 w 12207"/>
              <a:gd name="T61" fmla="*/ 254 h 660"/>
              <a:gd name="T62" fmla="*/ 4097 w 12207"/>
              <a:gd name="T63" fmla="*/ 457 h 660"/>
              <a:gd name="T64" fmla="*/ 4387 w 12207"/>
              <a:gd name="T65" fmla="*/ 254 h 660"/>
              <a:gd name="T66" fmla="*/ 4680 w 12207"/>
              <a:gd name="T67" fmla="*/ 457 h 660"/>
              <a:gd name="T68" fmla="*/ 4972 w 12207"/>
              <a:gd name="T69" fmla="*/ 254 h 660"/>
              <a:gd name="T70" fmla="*/ 5118 w 12207"/>
              <a:gd name="T71" fmla="*/ 457 h 660"/>
              <a:gd name="T72" fmla="*/ 5558 w 12207"/>
              <a:gd name="T73" fmla="*/ 254 h 660"/>
              <a:gd name="T74" fmla="*/ 5703 w 12207"/>
              <a:gd name="T75" fmla="*/ 457 h 660"/>
              <a:gd name="T76" fmla="*/ 6143 w 12207"/>
              <a:gd name="T77" fmla="*/ 254 h 660"/>
              <a:gd name="T78" fmla="*/ 6290 w 12207"/>
              <a:gd name="T79" fmla="*/ 457 h 660"/>
              <a:gd name="T80" fmla="*/ 6580 w 12207"/>
              <a:gd name="T81" fmla="*/ 254 h 660"/>
              <a:gd name="T82" fmla="*/ 6873 w 12207"/>
              <a:gd name="T83" fmla="*/ 457 h 660"/>
              <a:gd name="T84" fmla="*/ 7165 w 12207"/>
              <a:gd name="T85" fmla="*/ 254 h 660"/>
              <a:gd name="T86" fmla="*/ 7311 w 12207"/>
              <a:gd name="T87" fmla="*/ 457 h 660"/>
              <a:gd name="T88" fmla="*/ 7752 w 12207"/>
              <a:gd name="T89" fmla="*/ 254 h 660"/>
              <a:gd name="T90" fmla="*/ 7897 w 12207"/>
              <a:gd name="T91" fmla="*/ 457 h 660"/>
              <a:gd name="T92" fmla="*/ 8336 w 12207"/>
              <a:gd name="T93" fmla="*/ 254 h 660"/>
              <a:gd name="T94" fmla="*/ 8483 w 12207"/>
              <a:gd name="T95" fmla="*/ 457 h 660"/>
              <a:gd name="T96" fmla="*/ 8773 w 12207"/>
              <a:gd name="T97" fmla="*/ 254 h 660"/>
              <a:gd name="T98" fmla="*/ 9066 w 12207"/>
              <a:gd name="T99" fmla="*/ 457 h 660"/>
              <a:gd name="T100" fmla="*/ 9356 w 12207"/>
              <a:gd name="T101" fmla="*/ 254 h 660"/>
              <a:gd name="T102" fmla="*/ 9504 w 12207"/>
              <a:gd name="T103" fmla="*/ 457 h 660"/>
              <a:gd name="T104" fmla="*/ 9945 w 12207"/>
              <a:gd name="T105" fmla="*/ 254 h 660"/>
              <a:gd name="T106" fmla="*/ 10090 w 12207"/>
              <a:gd name="T107" fmla="*/ 457 h 660"/>
              <a:gd name="T108" fmla="*/ 10528 w 12207"/>
              <a:gd name="T109" fmla="*/ 254 h 660"/>
              <a:gd name="T110" fmla="*/ 10674 w 12207"/>
              <a:gd name="T111" fmla="*/ 457 h 660"/>
              <a:gd name="T112" fmla="*/ 10966 w 12207"/>
              <a:gd name="T113" fmla="*/ 254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207" h="660">
                <a:moveTo>
                  <a:pt x="3" y="254"/>
                </a:moveTo>
                <a:lnTo>
                  <a:pt x="11144" y="254"/>
                </a:lnTo>
                <a:moveTo>
                  <a:pt x="11297" y="254"/>
                </a:moveTo>
                <a:lnTo>
                  <a:pt x="12207" y="254"/>
                </a:lnTo>
                <a:moveTo>
                  <a:pt x="11070" y="0"/>
                </a:moveTo>
                <a:lnTo>
                  <a:pt x="11222" y="507"/>
                </a:lnTo>
                <a:moveTo>
                  <a:pt x="11222" y="0"/>
                </a:moveTo>
                <a:lnTo>
                  <a:pt x="11374" y="507"/>
                </a:lnTo>
                <a:moveTo>
                  <a:pt x="11476" y="254"/>
                </a:moveTo>
                <a:lnTo>
                  <a:pt x="11476" y="660"/>
                </a:lnTo>
                <a:moveTo>
                  <a:pt x="12207" y="254"/>
                </a:moveTo>
                <a:lnTo>
                  <a:pt x="12207" y="660"/>
                </a:lnTo>
                <a:moveTo>
                  <a:pt x="149" y="254"/>
                </a:moveTo>
                <a:lnTo>
                  <a:pt x="149" y="660"/>
                </a:lnTo>
                <a:moveTo>
                  <a:pt x="879" y="254"/>
                </a:moveTo>
                <a:lnTo>
                  <a:pt x="879" y="660"/>
                </a:lnTo>
                <a:moveTo>
                  <a:pt x="1611" y="254"/>
                </a:moveTo>
                <a:lnTo>
                  <a:pt x="1611" y="660"/>
                </a:lnTo>
                <a:moveTo>
                  <a:pt x="2342" y="254"/>
                </a:moveTo>
                <a:lnTo>
                  <a:pt x="2342" y="660"/>
                </a:lnTo>
                <a:moveTo>
                  <a:pt x="3072" y="254"/>
                </a:moveTo>
                <a:lnTo>
                  <a:pt x="3072" y="660"/>
                </a:lnTo>
                <a:moveTo>
                  <a:pt x="3804" y="254"/>
                </a:moveTo>
                <a:lnTo>
                  <a:pt x="3804" y="660"/>
                </a:lnTo>
                <a:moveTo>
                  <a:pt x="4535" y="254"/>
                </a:moveTo>
                <a:lnTo>
                  <a:pt x="4535" y="660"/>
                </a:lnTo>
                <a:moveTo>
                  <a:pt x="5265" y="254"/>
                </a:moveTo>
                <a:lnTo>
                  <a:pt x="5265" y="660"/>
                </a:lnTo>
                <a:moveTo>
                  <a:pt x="5997" y="254"/>
                </a:moveTo>
                <a:lnTo>
                  <a:pt x="5997" y="660"/>
                </a:lnTo>
                <a:moveTo>
                  <a:pt x="6727" y="254"/>
                </a:moveTo>
                <a:lnTo>
                  <a:pt x="6727" y="660"/>
                </a:lnTo>
                <a:moveTo>
                  <a:pt x="7459" y="254"/>
                </a:moveTo>
                <a:lnTo>
                  <a:pt x="7459" y="660"/>
                </a:lnTo>
                <a:moveTo>
                  <a:pt x="8190" y="254"/>
                </a:moveTo>
                <a:lnTo>
                  <a:pt x="8190" y="660"/>
                </a:lnTo>
                <a:moveTo>
                  <a:pt x="8919" y="254"/>
                </a:moveTo>
                <a:lnTo>
                  <a:pt x="8919" y="660"/>
                </a:lnTo>
                <a:moveTo>
                  <a:pt x="9652" y="254"/>
                </a:moveTo>
                <a:lnTo>
                  <a:pt x="9652" y="660"/>
                </a:lnTo>
                <a:moveTo>
                  <a:pt x="10381" y="254"/>
                </a:moveTo>
                <a:lnTo>
                  <a:pt x="10381" y="660"/>
                </a:lnTo>
                <a:moveTo>
                  <a:pt x="11622" y="254"/>
                </a:moveTo>
                <a:lnTo>
                  <a:pt x="11622" y="457"/>
                </a:lnTo>
                <a:moveTo>
                  <a:pt x="11769" y="254"/>
                </a:moveTo>
                <a:lnTo>
                  <a:pt x="11769" y="457"/>
                </a:lnTo>
                <a:moveTo>
                  <a:pt x="11914" y="254"/>
                </a:moveTo>
                <a:lnTo>
                  <a:pt x="11914" y="457"/>
                </a:lnTo>
                <a:moveTo>
                  <a:pt x="12059" y="254"/>
                </a:moveTo>
                <a:lnTo>
                  <a:pt x="12059" y="457"/>
                </a:lnTo>
                <a:moveTo>
                  <a:pt x="0" y="254"/>
                </a:moveTo>
                <a:lnTo>
                  <a:pt x="0" y="457"/>
                </a:lnTo>
                <a:moveTo>
                  <a:pt x="296" y="254"/>
                </a:moveTo>
                <a:lnTo>
                  <a:pt x="296" y="457"/>
                </a:lnTo>
                <a:moveTo>
                  <a:pt x="442" y="254"/>
                </a:moveTo>
                <a:lnTo>
                  <a:pt x="442" y="457"/>
                </a:lnTo>
                <a:moveTo>
                  <a:pt x="586" y="254"/>
                </a:moveTo>
                <a:lnTo>
                  <a:pt x="586" y="457"/>
                </a:lnTo>
                <a:moveTo>
                  <a:pt x="734" y="254"/>
                </a:moveTo>
                <a:lnTo>
                  <a:pt x="734" y="457"/>
                </a:lnTo>
                <a:moveTo>
                  <a:pt x="1025" y="254"/>
                </a:moveTo>
                <a:lnTo>
                  <a:pt x="1025" y="457"/>
                </a:lnTo>
                <a:moveTo>
                  <a:pt x="1173" y="254"/>
                </a:moveTo>
                <a:lnTo>
                  <a:pt x="1173" y="457"/>
                </a:lnTo>
                <a:moveTo>
                  <a:pt x="1317" y="254"/>
                </a:moveTo>
                <a:lnTo>
                  <a:pt x="1317" y="457"/>
                </a:lnTo>
                <a:moveTo>
                  <a:pt x="1463" y="254"/>
                </a:moveTo>
                <a:lnTo>
                  <a:pt x="1463" y="457"/>
                </a:lnTo>
                <a:moveTo>
                  <a:pt x="1759" y="254"/>
                </a:moveTo>
                <a:lnTo>
                  <a:pt x="1759" y="457"/>
                </a:lnTo>
                <a:moveTo>
                  <a:pt x="1904" y="254"/>
                </a:moveTo>
                <a:lnTo>
                  <a:pt x="1904" y="457"/>
                </a:lnTo>
                <a:moveTo>
                  <a:pt x="2049" y="254"/>
                </a:moveTo>
                <a:lnTo>
                  <a:pt x="2049" y="457"/>
                </a:lnTo>
                <a:moveTo>
                  <a:pt x="2196" y="254"/>
                </a:moveTo>
                <a:lnTo>
                  <a:pt x="2196" y="457"/>
                </a:lnTo>
                <a:moveTo>
                  <a:pt x="2489" y="254"/>
                </a:moveTo>
                <a:lnTo>
                  <a:pt x="2489" y="457"/>
                </a:lnTo>
                <a:moveTo>
                  <a:pt x="2635" y="254"/>
                </a:moveTo>
                <a:lnTo>
                  <a:pt x="2635" y="457"/>
                </a:lnTo>
                <a:moveTo>
                  <a:pt x="2779" y="254"/>
                </a:moveTo>
                <a:lnTo>
                  <a:pt x="2779" y="457"/>
                </a:lnTo>
                <a:moveTo>
                  <a:pt x="2925" y="254"/>
                </a:moveTo>
                <a:lnTo>
                  <a:pt x="2925" y="457"/>
                </a:lnTo>
                <a:moveTo>
                  <a:pt x="3218" y="254"/>
                </a:moveTo>
                <a:lnTo>
                  <a:pt x="3218" y="457"/>
                </a:lnTo>
                <a:moveTo>
                  <a:pt x="3365" y="254"/>
                </a:moveTo>
                <a:lnTo>
                  <a:pt x="3365" y="457"/>
                </a:lnTo>
                <a:moveTo>
                  <a:pt x="3510" y="254"/>
                </a:moveTo>
                <a:lnTo>
                  <a:pt x="3510" y="457"/>
                </a:lnTo>
                <a:moveTo>
                  <a:pt x="3656" y="254"/>
                </a:moveTo>
                <a:lnTo>
                  <a:pt x="3656" y="457"/>
                </a:lnTo>
                <a:moveTo>
                  <a:pt x="3951" y="254"/>
                </a:moveTo>
                <a:lnTo>
                  <a:pt x="3951" y="457"/>
                </a:lnTo>
                <a:moveTo>
                  <a:pt x="4097" y="254"/>
                </a:moveTo>
                <a:lnTo>
                  <a:pt x="4097" y="457"/>
                </a:lnTo>
                <a:moveTo>
                  <a:pt x="4242" y="254"/>
                </a:moveTo>
                <a:lnTo>
                  <a:pt x="4242" y="457"/>
                </a:lnTo>
                <a:moveTo>
                  <a:pt x="4387" y="254"/>
                </a:moveTo>
                <a:lnTo>
                  <a:pt x="4387" y="457"/>
                </a:lnTo>
                <a:moveTo>
                  <a:pt x="4680" y="254"/>
                </a:moveTo>
                <a:lnTo>
                  <a:pt x="4680" y="457"/>
                </a:lnTo>
                <a:moveTo>
                  <a:pt x="4828" y="254"/>
                </a:moveTo>
                <a:lnTo>
                  <a:pt x="4828" y="457"/>
                </a:lnTo>
                <a:moveTo>
                  <a:pt x="4972" y="254"/>
                </a:moveTo>
                <a:lnTo>
                  <a:pt x="4972" y="457"/>
                </a:lnTo>
                <a:moveTo>
                  <a:pt x="5118" y="254"/>
                </a:moveTo>
                <a:lnTo>
                  <a:pt x="5118" y="457"/>
                </a:lnTo>
                <a:moveTo>
                  <a:pt x="5411" y="254"/>
                </a:moveTo>
                <a:lnTo>
                  <a:pt x="5411" y="457"/>
                </a:lnTo>
                <a:moveTo>
                  <a:pt x="5558" y="254"/>
                </a:moveTo>
                <a:lnTo>
                  <a:pt x="5558" y="457"/>
                </a:lnTo>
                <a:moveTo>
                  <a:pt x="5703" y="254"/>
                </a:moveTo>
                <a:lnTo>
                  <a:pt x="5703" y="457"/>
                </a:lnTo>
                <a:moveTo>
                  <a:pt x="5848" y="254"/>
                </a:moveTo>
                <a:lnTo>
                  <a:pt x="5848" y="457"/>
                </a:lnTo>
                <a:moveTo>
                  <a:pt x="6143" y="254"/>
                </a:moveTo>
                <a:lnTo>
                  <a:pt x="6143" y="457"/>
                </a:lnTo>
                <a:moveTo>
                  <a:pt x="6290" y="254"/>
                </a:moveTo>
                <a:lnTo>
                  <a:pt x="6290" y="457"/>
                </a:lnTo>
                <a:moveTo>
                  <a:pt x="6434" y="254"/>
                </a:moveTo>
                <a:lnTo>
                  <a:pt x="6434" y="457"/>
                </a:lnTo>
                <a:moveTo>
                  <a:pt x="6580" y="254"/>
                </a:moveTo>
                <a:lnTo>
                  <a:pt x="6580" y="457"/>
                </a:lnTo>
                <a:moveTo>
                  <a:pt x="6873" y="254"/>
                </a:moveTo>
                <a:lnTo>
                  <a:pt x="6873" y="457"/>
                </a:lnTo>
                <a:moveTo>
                  <a:pt x="7020" y="254"/>
                </a:moveTo>
                <a:lnTo>
                  <a:pt x="7020" y="457"/>
                </a:lnTo>
                <a:moveTo>
                  <a:pt x="7165" y="254"/>
                </a:moveTo>
                <a:lnTo>
                  <a:pt x="7165" y="457"/>
                </a:lnTo>
                <a:moveTo>
                  <a:pt x="7311" y="254"/>
                </a:moveTo>
                <a:lnTo>
                  <a:pt x="7311" y="457"/>
                </a:lnTo>
                <a:moveTo>
                  <a:pt x="7605" y="254"/>
                </a:moveTo>
                <a:lnTo>
                  <a:pt x="7605" y="457"/>
                </a:lnTo>
                <a:moveTo>
                  <a:pt x="7752" y="254"/>
                </a:moveTo>
                <a:lnTo>
                  <a:pt x="7752" y="457"/>
                </a:lnTo>
                <a:moveTo>
                  <a:pt x="7897" y="254"/>
                </a:moveTo>
                <a:lnTo>
                  <a:pt x="7897" y="457"/>
                </a:lnTo>
                <a:moveTo>
                  <a:pt x="8043" y="254"/>
                </a:moveTo>
                <a:lnTo>
                  <a:pt x="8043" y="457"/>
                </a:lnTo>
                <a:moveTo>
                  <a:pt x="8336" y="254"/>
                </a:moveTo>
                <a:lnTo>
                  <a:pt x="8336" y="457"/>
                </a:lnTo>
                <a:moveTo>
                  <a:pt x="8483" y="254"/>
                </a:moveTo>
                <a:lnTo>
                  <a:pt x="8483" y="457"/>
                </a:lnTo>
                <a:moveTo>
                  <a:pt x="8627" y="254"/>
                </a:moveTo>
                <a:lnTo>
                  <a:pt x="8627" y="457"/>
                </a:lnTo>
                <a:moveTo>
                  <a:pt x="8773" y="254"/>
                </a:moveTo>
                <a:lnTo>
                  <a:pt x="8773" y="457"/>
                </a:lnTo>
                <a:moveTo>
                  <a:pt x="9066" y="254"/>
                </a:moveTo>
                <a:lnTo>
                  <a:pt x="9066" y="457"/>
                </a:lnTo>
                <a:moveTo>
                  <a:pt x="9212" y="254"/>
                </a:moveTo>
                <a:lnTo>
                  <a:pt x="9212" y="457"/>
                </a:lnTo>
                <a:moveTo>
                  <a:pt x="9356" y="254"/>
                </a:moveTo>
                <a:lnTo>
                  <a:pt x="9356" y="457"/>
                </a:lnTo>
                <a:moveTo>
                  <a:pt x="9504" y="254"/>
                </a:moveTo>
                <a:lnTo>
                  <a:pt x="9504" y="457"/>
                </a:lnTo>
                <a:moveTo>
                  <a:pt x="9798" y="254"/>
                </a:moveTo>
                <a:lnTo>
                  <a:pt x="9798" y="457"/>
                </a:lnTo>
                <a:moveTo>
                  <a:pt x="9945" y="254"/>
                </a:moveTo>
                <a:lnTo>
                  <a:pt x="9945" y="457"/>
                </a:lnTo>
                <a:moveTo>
                  <a:pt x="10090" y="254"/>
                </a:moveTo>
                <a:lnTo>
                  <a:pt x="10090" y="457"/>
                </a:lnTo>
                <a:moveTo>
                  <a:pt x="10235" y="254"/>
                </a:moveTo>
                <a:lnTo>
                  <a:pt x="10235" y="457"/>
                </a:lnTo>
                <a:moveTo>
                  <a:pt x="10528" y="254"/>
                </a:moveTo>
                <a:lnTo>
                  <a:pt x="10528" y="457"/>
                </a:lnTo>
                <a:moveTo>
                  <a:pt x="10674" y="254"/>
                </a:moveTo>
                <a:lnTo>
                  <a:pt x="10674" y="457"/>
                </a:lnTo>
                <a:moveTo>
                  <a:pt x="10819" y="254"/>
                </a:moveTo>
                <a:lnTo>
                  <a:pt x="10819" y="457"/>
                </a:lnTo>
                <a:moveTo>
                  <a:pt x="10966" y="254"/>
                </a:moveTo>
                <a:lnTo>
                  <a:pt x="10966" y="457"/>
                </a:lnTo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133383" y="6218238"/>
            <a:ext cx="41230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133383" y="69850"/>
            <a:ext cx="41230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0.5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750700" y="6218238"/>
            <a:ext cx="346339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750700" y="69850"/>
            <a:ext cx="346339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478425" y="6218238"/>
            <a:ext cx="23089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9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478425" y="69850"/>
            <a:ext cx="23089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9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171102" y="6218238"/>
            <a:ext cx="23089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171102" y="69850"/>
            <a:ext cx="23089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849348" y="6218238"/>
            <a:ext cx="23089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7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3849348" y="69850"/>
            <a:ext cx="23089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7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4542026" y="6218238"/>
            <a:ext cx="23089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4542026" y="69850"/>
            <a:ext cx="23089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5218212" y="6218238"/>
            <a:ext cx="23089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5218212" y="69850"/>
            <a:ext cx="23089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5896459" y="6218238"/>
            <a:ext cx="23089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5896459" y="69850"/>
            <a:ext cx="23089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6589137" y="6218238"/>
            <a:ext cx="23089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6589137" y="69850"/>
            <a:ext cx="23089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reeform 24"/>
          <p:cNvSpPr>
            <a:spLocks noEditPoints="1"/>
          </p:cNvSpPr>
          <p:nvPr/>
        </p:nvSpPr>
        <p:spPr bwMode="auto">
          <a:xfrm>
            <a:off x="1587839" y="496888"/>
            <a:ext cx="189662" cy="2935288"/>
          </a:xfrm>
          <a:custGeom>
            <a:avLst/>
            <a:gdLst>
              <a:gd name="T0" fmla="*/ 406 w 406"/>
              <a:gd name="T1" fmla="*/ 8137 h 8137"/>
              <a:gd name="T2" fmla="*/ 0 w 406"/>
              <a:gd name="T3" fmla="*/ 7685 h 8137"/>
              <a:gd name="T4" fmla="*/ 406 w 406"/>
              <a:gd name="T5" fmla="*/ 6781 h 8137"/>
              <a:gd name="T6" fmla="*/ 0 w 406"/>
              <a:gd name="T7" fmla="*/ 6329 h 8137"/>
              <a:gd name="T8" fmla="*/ 406 w 406"/>
              <a:gd name="T9" fmla="*/ 5425 h 8137"/>
              <a:gd name="T10" fmla="*/ 0 w 406"/>
              <a:gd name="T11" fmla="*/ 4974 h 8137"/>
              <a:gd name="T12" fmla="*/ 406 w 406"/>
              <a:gd name="T13" fmla="*/ 4069 h 8137"/>
              <a:gd name="T14" fmla="*/ 0 w 406"/>
              <a:gd name="T15" fmla="*/ 3618 h 8137"/>
              <a:gd name="T16" fmla="*/ 406 w 406"/>
              <a:gd name="T17" fmla="*/ 2712 h 8137"/>
              <a:gd name="T18" fmla="*/ 0 w 406"/>
              <a:gd name="T19" fmla="*/ 2261 h 8137"/>
              <a:gd name="T20" fmla="*/ 406 w 406"/>
              <a:gd name="T21" fmla="*/ 1358 h 8137"/>
              <a:gd name="T22" fmla="*/ 0 w 406"/>
              <a:gd name="T23" fmla="*/ 906 h 8137"/>
              <a:gd name="T24" fmla="*/ 406 w 406"/>
              <a:gd name="T25" fmla="*/ 0 h 8137"/>
              <a:gd name="T26" fmla="*/ 203 w 406"/>
              <a:gd name="T27" fmla="*/ 8047 h 8137"/>
              <a:gd name="T28" fmla="*/ 406 w 406"/>
              <a:gd name="T29" fmla="*/ 7866 h 8137"/>
              <a:gd name="T30" fmla="*/ 203 w 406"/>
              <a:gd name="T31" fmla="*/ 7775 h 8137"/>
              <a:gd name="T32" fmla="*/ 406 w 406"/>
              <a:gd name="T33" fmla="*/ 7504 h 8137"/>
              <a:gd name="T34" fmla="*/ 203 w 406"/>
              <a:gd name="T35" fmla="*/ 7414 h 8137"/>
              <a:gd name="T36" fmla="*/ 406 w 406"/>
              <a:gd name="T37" fmla="*/ 7142 h 8137"/>
              <a:gd name="T38" fmla="*/ 203 w 406"/>
              <a:gd name="T39" fmla="*/ 7053 h 8137"/>
              <a:gd name="T40" fmla="*/ 406 w 406"/>
              <a:gd name="T41" fmla="*/ 6872 h 8137"/>
              <a:gd name="T42" fmla="*/ 203 w 406"/>
              <a:gd name="T43" fmla="*/ 6691 h 8137"/>
              <a:gd name="T44" fmla="*/ 406 w 406"/>
              <a:gd name="T45" fmla="*/ 6510 h 8137"/>
              <a:gd name="T46" fmla="*/ 203 w 406"/>
              <a:gd name="T47" fmla="*/ 6420 h 8137"/>
              <a:gd name="T48" fmla="*/ 406 w 406"/>
              <a:gd name="T49" fmla="*/ 6150 h 8137"/>
              <a:gd name="T50" fmla="*/ 203 w 406"/>
              <a:gd name="T51" fmla="*/ 6059 h 8137"/>
              <a:gd name="T52" fmla="*/ 406 w 406"/>
              <a:gd name="T53" fmla="*/ 5785 h 8137"/>
              <a:gd name="T54" fmla="*/ 203 w 406"/>
              <a:gd name="T55" fmla="*/ 5696 h 8137"/>
              <a:gd name="T56" fmla="*/ 406 w 406"/>
              <a:gd name="T57" fmla="*/ 5515 h 8137"/>
              <a:gd name="T58" fmla="*/ 203 w 406"/>
              <a:gd name="T59" fmla="*/ 5334 h 8137"/>
              <a:gd name="T60" fmla="*/ 406 w 406"/>
              <a:gd name="T61" fmla="*/ 5153 h 8137"/>
              <a:gd name="T62" fmla="*/ 203 w 406"/>
              <a:gd name="T63" fmla="*/ 5063 h 8137"/>
              <a:gd name="T64" fmla="*/ 406 w 406"/>
              <a:gd name="T65" fmla="*/ 4793 h 8137"/>
              <a:gd name="T66" fmla="*/ 203 w 406"/>
              <a:gd name="T67" fmla="*/ 4702 h 8137"/>
              <a:gd name="T68" fmla="*/ 406 w 406"/>
              <a:gd name="T69" fmla="*/ 4431 h 8137"/>
              <a:gd name="T70" fmla="*/ 203 w 406"/>
              <a:gd name="T71" fmla="*/ 4340 h 8137"/>
              <a:gd name="T72" fmla="*/ 406 w 406"/>
              <a:gd name="T73" fmla="*/ 4159 h 8137"/>
              <a:gd name="T74" fmla="*/ 203 w 406"/>
              <a:gd name="T75" fmla="*/ 3979 h 8137"/>
              <a:gd name="T76" fmla="*/ 406 w 406"/>
              <a:gd name="T77" fmla="*/ 3799 h 8137"/>
              <a:gd name="T78" fmla="*/ 203 w 406"/>
              <a:gd name="T79" fmla="*/ 3707 h 8137"/>
              <a:gd name="T80" fmla="*/ 406 w 406"/>
              <a:gd name="T81" fmla="*/ 3437 h 8137"/>
              <a:gd name="T82" fmla="*/ 203 w 406"/>
              <a:gd name="T83" fmla="*/ 3347 h 8137"/>
              <a:gd name="T84" fmla="*/ 406 w 406"/>
              <a:gd name="T85" fmla="*/ 3074 h 8137"/>
              <a:gd name="T86" fmla="*/ 203 w 406"/>
              <a:gd name="T87" fmla="*/ 2985 h 8137"/>
              <a:gd name="T88" fmla="*/ 406 w 406"/>
              <a:gd name="T89" fmla="*/ 2803 h 8137"/>
              <a:gd name="T90" fmla="*/ 203 w 406"/>
              <a:gd name="T91" fmla="*/ 2622 h 8137"/>
              <a:gd name="T92" fmla="*/ 406 w 406"/>
              <a:gd name="T93" fmla="*/ 2441 h 8137"/>
              <a:gd name="T94" fmla="*/ 203 w 406"/>
              <a:gd name="T95" fmla="*/ 2352 h 8137"/>
              <a:gd name="T96" fmla="*/ 406 w 406"/>
              <a:gd name="T97" fmla="*/ 2081 h 8137"/>
              <a:gd name="T98" fmla="*/ 203 w 406"/>
              <a:gd name="T99" fmla="*/ 1990 h 8137"/>
              <a:gd name="T100" fmla="*/ 406 w 406"/>
              <a:gd name="T101" fmla="*/ 1718 h 8137"/>
              <a:gd name="T102" fmla="*/ 203 w 406"/>
              <a:gd name="T103" fmla="*/ 1628 h 8137"/>
              <a:gd name="T104" fmla="*/ 406 w 406"/>
              <a:gd name="T105" fmla="*/ 1447 h 8137"/>
              <a:gd name="T106" fmla="*/ 203 w 406"/>
              <a:gd name="T107" fmla="*/ 1266 h 8137"/>
              <a:gd name="T108" fmla="*/ 406 w 406"/>
              <a:gd name="T109" fmla="*/ 1086 h 8137"/>
              <a:gd name="T110" fmla="*/ 203 w 406"/>
              <a:gd name="T111" fmla="*/ 996 h 8137"/>
              <a:gd name="T112" fmla="*/ 406 w 406"/>
              <a:gd name="T113" fmla="*/ 725 h 8137"/>
              <a:gd name="T114" fmla="*/ 203 w 406"/>
              <a:gd name="T115" fmla="*/ 633 h 8137"/>
              <a:gd name="T116" fmla="*/ 406 w 406"/>
              <a:gd name="T117" fmla="*/ 364 h 8137"/>
              <a:gd name="T118" fmla="*/ 203 w 406"/>
              <a:gd name="T119" fmla="*/ 271 h 8137"/>
              <a:gd name="T120" fmla="*/ 406 w 406"/>
              <a:gd name="T121" fmla="*/ 90 h 8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06" h="8137">
                <a:moveTo>
                  <a:pt x="406" y="8137"/>
                </a:moveTo>
                <a:lnTo>
                  <a:pt x="406" y="0"/>
                </a:lnTo>
                <a:moveTo>
                  <a:pt x="406" y="8137"/>
                </a:moveTo>
                <a:lnTo>
                  <a:pt x="0" y="8137"/>
                </a:lnTo>
                <a:moveTo>
                  <a:pt x="406" y="7685"/>
                </a:moveTo>
                <a:lnTo>
                  <a:pt x="0" y="7685"/>
                </a:lnTo>
                <a:moveTo>
                  <a:pt x="406" y="7232"/>
                </a:moveTo>
                <a:lnTo>
                  <a:pt x="0" y="7232"/>
                </a:lnTo>
                <a:moveTo>
                  <a:pt x="406" y="6781"/>
                </a:moveTo>
                <a:lnTo>
                  <a:pt x="0" y="6781"/>
                </a:lnTo>
                <a:moveTo>
                  <a:pt x="406" y="6329"/>
                </a:moveTo>
                <a:lnTo>
                  <a:pt x="0" y="6329"/>
                </a:lnTo>
                <a:moveTo>
                  <a:pt x="406" y="5876"/>
                </a:moveTo>
                <a:lnTo>
                  <a:pt x="0" y="5876"/>
                </a:lnTo>
                <a:moveTo>
                  <a:pt x="406" y="5425"/>
                </a:moveTo>
                <a:lnTo>
                  <a:pt x="0" y="5425"/>
                </a:lnTo>
                <a:moveTo>
                  <a:pt x="406" y="4974"/>
                </a:moveTo>
                <a:lnTo>
                  <a:pt x="0" y="4974"/>
                </a:lnTo>
                <a:moveTo>
                  <a:pt x="406" y="4521"/>
                </a:moveTo>
                <a:lnTo>
                  <a:pt x="0" y="4521"/>
                </a:lnTo>
                <a:moveTo>
                  <a:pt x="406" y="4069"/>
                </a:moveTo>
                <a:lnTo>
                  <a:pt x="0" y="4069"/>
                </a:lnTo>
                <a:moveTo>
                  <a:pt x="406" y="3618"/>
                </a:moveTo>
                <a:lnTo>
                  <a:pt x="0" y="3618"/>
                </a:lnTo>
                <a:moveTo>
                  <a:pt x="406" y="3163"/>
                </a:moveTo>
                <a:lnTo>
                  <a:pt x="0" y="3163"/>
                </a:lnTo>
                <a:moveTo>
                  <a:pt x="406" y="2712"/>
                </a:moveTo>
                <a:lnTo>
                  <a:pt x="0" y="2712"/>
                </a:lnTo>
                <a:moveTo>
                  <a:pt x="406" y="2261"/>
                </a:moveTo>
                <a:lnTo>
                  <a:pt x="0" y="2261"/>
                </a:lnTo>
                <a:moveTo>
                  <a:pt x="406" y="1809"/>
                </a:moveTo>
                <a:lnTo>
                  <a:pt x="0" y="1809"/>
                </a:lnTo>
                <a:moveTo>
                  <a:pt x="406" y="1358"/>
                </a:moveTo>
                <a:lnTo>
                  <a:pt x="0" y="1358"/>
                </a:lnTo>
                <a:moveTo>
                  <a:pt x="406" y="906"/>
                </a:moveTo>
                <a:lnTo>
                  <a:pt x="0" y="906"/>
                </a:lnTo>
                <a:moveTo>
                  <a:pt x="406" y="452"/>
                </a:moveTo>
                <a:lnTo>
                  <a:pt x="0" y="452"/>
                </a:lnTo>
                <a:moveTo>
                  <a:pt x="406" y="0"/>
                </a:moveTo>
                <a:lnTo>
                  <a:pt x="0" y="0"/>
                </a:lnTo>
                <a:moveTo>
                  <a:pt x="406" y="8047"/>
                </a:moveTo>
                <a:lnTo>
                  <a:pt x="203" y="8047"/>
                </a:lnTo>
                <a:moveTo>
                  <a:pt x="406" y="7956"/>
                </a:moveTo>
                <a:lnTo>
                  <a:pt x="203" y="7956"/>
                </a:lnTo>
                <a:moveTo>
                  <a:pt x="406" y="7866"/>
                </a:moveTo>
                <a:lnTo>
                  <a:pt x="203" y="7866"/>
                </a:lnTo>
                <a:moveTo>
                  <a:pt x="406" y="7775"/>
                </a:moveTo>
                <a:lnTo>
                  <a:pt x="203" y="7775"/>
                </a:lnTo>
                <a:moveTo>
                  <a:pt x="406" y="7595"/>
                </a:moveTo>
                <a:lnTo>
                  <a:pt x="203" y="7595"/>
                </a:lnTo>
                <a:moveTo>
                  <a:pt x="406" y="7504"/>
                </a:moveTo>
                <a:lnTo>
                  <a:pt x="203" y="7504"/>
                </a:lnTo>
                <a:moveTo>
                  <a:pt x="406" y="7414"/>
                </a:moveTo>
                <a:lnTo>
                  <a:pt x="203" y="7414"/>
                </a:lnTo>
                <a:moveTo>
                  <a:pt x="406" y="7323"/>
                </a:moveTo>
                <a:lnTo>
                  <a:pt x="203" y="7323"/>
                </a:lnTo>
                <a:moveTo>
                  <a:pt x="406" y="7142"/>
                </a:moveTo>
                <a:lnTo>
                  <a:pt x="203" y="7142"/>
                </a:lnTo>
                <a:moveTo>
                  <a:pt x="406" y="7053"/>
                </a:moveTo>
                <a:lnTo>
                  <a:pt x="203" y="7053"/>
                </a:lnTo>
                <a:moveTo>
                  <a:pt x="406" y="6962"/>
                </a:moveTo>
                <a:lnTo>
                  <a:pt x="203" y="6962"/>
                </a:lnTo>
                <a:moveTo>
                  <a:pt x="406" y="6872"/>
                </a:moveTo>
                <a:lnTo>
                  <a:pt x="203" y="6872"/>
                </a:lnTo>
                <a:moveTo>
                  <a:pt x="406" y="6691"/>
                </a:moveTo>
                <a:lnTo>
                  <a:pt x="203" y="6691"/>
                </a:lnTo>
                <a:moveTo>
                  <a:pt x="406" y="6601"/>
                </a:moveTo>
                <a:lnTo>
                  <a:pt x="203" y="6601"/>
                </a:lnTo>
                <a:moveTo>
                  <a:pt x="406" y="6510"/>
                </a:moveTo>
                <a:lnTo>
                  <a:pt x="203" y="6510"/>
                </a:lnTo>
                <a:moveTo>
                  <a:pt x="406" y="6420"/>
                </a:moveTo>
                <a:lnTo>
                  <a:pt x="203" y="6420"/>
                </a:lnTo>
                <a:moveTo>
                  <a:pt x="406" y="6240"/>
                </a:moveTo>
                <a:lnTo>
                  <a:pt x="203" y="6240"/>
                </a:lnTo>
                <a:moveTo>
                  <a:pt x="406" y="6150"/>
                </a:moveTo>
                <a:lnTo>
                  <a:pt x="203" y="6150"/>
                </a:lnTo>
                <a:moveTo>
                  <a:pt x="406" y="6059"/>
                </a:moveTo>
                <a:lnTo>
                  <a:pt x="203" y="6059"/>
                </a:lnTo>
                <a:moveTo>
                  <a:pt x="406" y="5969"/>
                </a:moveTo>
                <a:lnTo>
                  <a:pt x="203" y="5969"/>
                </a:lnTo>
                <a:moveTo>
                  <a:pt x="406" y="5785"/>
                </a:moveTo>
                <a:lnTo>
                  <a:pt x="203" y="5785"/>
                </a:lnTo>
                <a:moveTo>
                  <a:pt x="406" y="5696"/>
                </a:moveTo>
                <a:lnTo>
                  <a:pt x="203" y="5696"/>
                </a:lnTo>
                <a:moveTo>
                  <a:pt x="406" y="5604"/>
                </a:moveTo>
                <a:lnTo>
                  <a:pt x="203" y="5604"/>
                </a:lnTo>
                <a:moveTo>
                  <a:pt x="406" y="5515"/>
                </a:moveTo>
                <a:lnTo>
                  <a:pt x="203" y="5515"/>
                </a:lnTo>
                <a:moveTo>
                  <a:pt x="406" y="5334"/>
                </a:moveTo>
                <a:lnTo>
                  <a:pt x="203" y="5334"/>
                </a:lnTo>
                <a:moveTo>
                  <a:pt x="406" y="5244"/>
                </a:moveTo>
                <a:lnTo>
                  <a:pt x="203" y="5244"/>
                </a:lnTo>
                <a:moveTo>
                  <a:pt x="406" y="5153"/>
                </a:moveTo>
                <a:lnTo>
                  <a:pt x="203" y="5153"/>
                </a:lnTo>
                <a:moveTo>
                  <a:pt x="406" y="5063"/>
                </a:moveTo>
                <a:lnTo>
                  <a:pt x="203" y="5063"/>
                </a:lnTo>
                <a:moveTo>
                  <a:pt x="406" y="4882"/>
                </a:moveTo>
                <a:lnTo>
                  <a:pt x="203" y="4882"/>
                </a:lnTo>
                <a:moveTo>
                  <a:pt x="406" y="4793"/>
                </a:moveTo>
                <a:lnTo>
                  <a:pt x="203" y="4793"/>
                </a:lnTo>
                <a:moveTo>
                  <a:pt x="406" y="4702"/>
                </a:moveTo>
                <a:lnTo>
                  <a:pt x="203" y="4702"/>
                </a:lnTo>
                <a:moveTo>
                  <a:pt x="406" y="4612"/>
                </a:moveTo>
                <a:lnTo>
                  <a:pt x="203" y="4612"/>
                </a:lnTo>
                <a:moveTo>
                  <a:pt x="406" y="4431"/>
                </a:moveTo>
                <a:lnTo>
                  <a:pt x="203" y="4431"/>
                </a:lnTo>
                <a:moveTo>
                  <a:pt x="406" y="4340"/>
                </a:moveTo>
                <a:lnTo>
                  <a:pt x="203" y="4340"/>
                </a:lnTo>
                <a:moveTo>
                  <a:pt x="406" y="4250"/>
                </a:moveTo>
                <a:lnTo>
                  <a:pt x="203" y="4250"/>
                </a:lnTo>
                <a:moveTo>
                  <a:pt x="406" y="4159"/>
                </a:moveTo>
                <a:lnTo>
                  <a:pt x="203" y="4159"/>
                </a:lnTo>
                <a:moveTo>
                  <a:pt x="406" y="3979"/>
                </a:moveTo>
                <a:lnTo>
                  <a:pt x="203" y="3979"/>
                </a:lnTo>
                <a:moveTo>
                  <a:pt x="406" y="3888"/>
                </a:moveTo>
                <a:lnTo>
                  <a:pt x="203" y="3888"/>
                </a:lnTo>
                <a:moveTo>
                  <a:pt x="406" y="3799"/>
                </a:moveTo>
                <a:lnTo>
                  <a:pt x="203" y="3799"/>
                </a:lnTo>
                <a:moveTo>
                  <a:pt x="406" y="3707"/>
                </a:moveTo>
                <a:lnTo>
                  <a:pt x="203" y="3707"/>
                </a:lnTo>
                <a:moveTo>
                  <a:pt x="406" y="3528"/>
                </a:moveTo>
                <a:lnTo>
                  <a:pt x="203" y="3528"/>
                </a:lnTo>
                <a:moveTo>
                  <a:pt x="406" y="3437"/>
                </a:moveTo>
                <a:lnTo>
                  <a:pt x="203" y="3437"/>
                </a:lnTo>
                <a:moveTo>
                  <a:pt x="406" y="3347"/>
                </a:moveTo>
                <a:lnTo>
                  <a:pt x="203" y="3347"/>
                </a:lnTo>
                <a:moveTo>
                  <a:pt x="406" y="3255"/>
                </a:moveTo>
                <a:lnTo>
                  <a:pt x="203" y="3255"/>
                </a:lnTo>
                <a:moveTo>
                  <a:pt x="406" y="3074"/>
                </a:moveTo>
                <a:lnTo>
                  <a:pt x="203" y="3074"/>
                </a:lnTo>
                <a:moveTo>
                  <a:pt x="406" y="2985"/>
                </a:moveTo>
                <a:lnTo>
                  <a:pt x="203" y="2985"/>
                </a:lnTo>
                <a:moveTo>
                  <a:pt x="406" y="2893"/>
                </a:moveTo>
                <a:lnTo>
                  <a:pt x="203" y="2893"/>
                </a:lnTo>
                <a:moveTo>
                  <a:pt x="406" y="2803"/>
                </a:moveTo>
                <a:lnTo>
                  <a:pt x="203" y="2803"/>
                </a:lnTo>
                <a:moveTo>
                  <a:pt x="406" y="2622"/>
                </a:moveTo>
                <a:lnTo>
                  <a:pt x="203" y="2622"/>
                </a:lnTo>
                <a:moveTo>
                  <a:pt x="406" y="2533"/>
                </a:moveTo>
                <a:lnTo>
                  <a:pt x="203" y="2533"/>
                </a:lnTo>
                <a:moveTo>
                  <a:pt x="406" y="2441"/>
                </a:moveTo>
                <a:lnTo>
                  <a:pt x="203" y="2441"/>
                </a:lnTo>
                <a:moveTo>
                  <a:pt x="406" y="2352"/>
                </a:moveTo>
                <a:lnTo>
                  <a:pt x="203" y="2352"/>
                </a:lnTo>
                <a:moveTo>
                  <a:pt x="406" y="2171"/>
                </a:moveTo>
                <a:lnTo>
                  <a:pt x="203" y="2171"/>
                </a:lnTo>
                <a:moveTo>
                  <a:pt x="406" y="2081"/>
                </a:moveTo>
                <a:lnTo>
                  <a:pt x="203" y="2081"/>
                </a:lnTo>
                <a:moveTo>
                  <a:pt x="406" y="1990"/>
                </a:moveTo>
                <a:lnTo>
                  <a:pt x="203" y="1990"/>
                </a:lnTo>
                <a:moveTo>
                  <a:pt x="406" y="1900"/>
                </a:moveTo>
                <a:lnTo>
                  <a:pt x="203" y="1900"/>
                </a:lnTo>
                <a:moveTo>
                  <a:pt x="406" y="1718"/>
                </a:moveTo>
                <a:lnTo>
                  <a:pt x="203" y="1718"/>
                </a:lnTo>
                <a:moveTo>
                  <a:pt x="406" y="1628"/>
                </a:moveTo>
                <a:lnTo>
                  <a:pt x="203" y="1628"/>
                </a:lnTo>
                <a:moveTo>
                  <a:pt x="406" y="1537"/>
                </a:moveTo>
                <a:lnTo>
                  <a:pt x="203" y="1537"/>
                </a:lnTo>
                <a:moveTo>
                  <a:pt x="406" y="1447"/>
                </a:moveTo>
                <a:lnTo>
                  <a:pt x="203" y="1447"/>
                </a:lnTo>
                <a:moveTo>
                  <a:pt x="406" y="1266"/>
                </a:moveTo>
                <a:lnTo>
                  <a:pt x="203" y="1266"/>
                </a:lnTo>
                <a:moveTo>
                  <a:pt x="406" y="1177"/>
                </a:moveTo>
                <a:lnTo>
                  <a:pt x="203" y="1177"/>
                </a:lnTo>
                <a:moveTo>
                  <a:pt x="406" y="1086"/>
                </a:moveTo>
                <a:lnTo>
                  <a:pt x="203" y="1086"/>
                </a:lnTo>
                <a:moveTo>
                  <a:pt x="406" y="996"/>
                </a:moveTo>
                <a:lnTo>
                  <a:pt x="203" y="996"/>
                </a:lnTo>
                <a:moveTo>
                  <a:pt x="406" y="815"/>
                </a:moveTo>
                <a:lnTo>
                  <a:pt x="203" y="815"/>
                </a:lnTo>
                <a:moveTo>
                  <a:pt x="406" y="725"/>
                </a:moveTo>
                <a:lnTo>
                  <a:pt x="203" y="725"/>
                </a:lnTo>
                <a:moveTo>
                  <a:pt x="406" y="633"/>
                </a:moveTo>
                <a:lnTo>
                  <a:pt x="203" y="633"/>
                </a:lnTo>
                <a:moveTo>
                  <a:pt x="406" y="544"/>
                </a:moveTo>
                <a:lnTo>
                  <a:pt x="203" y="544"/>
                </a:lnTo>
                <a:moveTo>
                  <a:pt x="406" y="364"/>
                </a:moveTo>
                <a:lnTo>
                  <a:pt x="203" y="364"/>
                </a:lnTo>
                <a:moveTo>
                  <a:pt x="406" y="271"/>
                </a:moveTo>
                <a:lnTo>
                  <a:pt x="203" y="271"/>
                </a:lnTo>
                <a:moveTo>
                  <a:pt x="406" y="181"/>
                </a:moveTo>
                <a:lnTo>
                  <a:pt x="203" y="181"/>
                </a:lnTo>
                <a:moveTo>
                  <a:pt x="406" y="90"/>
                </a:moveTo>
                <a:lnTo>
                  <a:pt x="203" y="90"/>
                </a:lnTo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1140484" y="388938"/>
            <a:ext cx="428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-22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1140484" y="2997200"/>
            <a:ext cx="428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-30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1140484" y="2335213"/>
            <a:ext cx="428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-28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1140484" y="1685925"/>
            <a:ext cx="428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-26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1140484" y="1038225"/>
            <a:ext cx="428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-24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Freeform 30"/>
          <p:cNvSpPr>
            <a:spLocks noEditPoints="1"/>
          </p:cNvSpPr>
          <p:nvPr/>
        </p:nvSpPr>
        <p:spPr bwMode="auto">
          <a:xfrm>
            <a:off x="7553938" y="2557463"/>
            <a:ext cx="189662" cy="2238375"/>
          </a:xfrm>
          <a:custGeom>
            <a:avLst/>
            <a:gdLst>
              <a:gd name="T0" fmla="*/ 203 w 406"/>
              <a:gd name="T1" fmla="*/ 101 h 6203"/>
              <a:gd name="T2" fmla="*/ 203 w 406"/>
              <a:gd name="T3" fmla="*/ 203 h 6203"/>
              <a:gd name="T4" fmla="*/ 203 w 406"/>
              <a:gd name="T5" fmla="*/ 304 h 6203"/>
              <a:gd name="T6" fmla="*/ 203 w 406"/>
              <a:gd name="T7" fmla="*/ 407 h 6203"/>
              <a:gd name="T8" fmla="*/ 203 w 406"/>
              <a:gd name="T9" fmla="*/ 610 h 6203"/>
              <a:gd name="T10" fmla="*/ 203 w 406"/>
              <a:gd name="T11" fmla="*/ 711 h 6203"/>
              <a:gd name="T12" fmla="*/ 203 w 406"/>
              <a:gd name="T13" fmla="*/ 813 h 6203"/>
              <a:gd name="T14" fmla="*/ 203 w 406"/>
              <a:gd name="T15" fmla="*/ 915 h 6203"/>
              <a:gd name="T16" fmla="*/ 203 w 406"/>
              <a:gd name="T17" fmla="*/ 1119 h 6203"/>
              <a:gd name="T18" fmla="*/ 203 w 406"/>
              <a:gd name="T19" fmla="*/ 1220 h 6203"/>
              <a:gd name="T20" fmla="*/ 203 w 406"/>
              <a:gd name="T21" fmla="*/ 1322 h 6203"/>
              <a:gd name="T22" fmla="*/ 203 w 406"/>
              <a:gd name="T23" fmla="*/ 1423 h 6203"/>
              <a:gd name="T24" fmla="*/ 203 w 406"/>
              <a:gd name="T25" fmla="*/ 1626 h 6203"/>
              <a:gd name="T26" fmla="*/ 203 w 406"/>
              <a:gd name="T27" fmla="*/ 1729 h 6203"/>
              <a:gd name="T28" fmla="*/ 203 w 406"/>
              <a:gd name="T29" fmla="*/ 1830 h 6203"/>
              <a:gd name="T30" fmla="*/ 203 w 406"/>
              <a:gd name="T31" fmla="*/ 1932 h 6203"/>
              <a:gd name="T32" fmla="*/ 203 w 406"/>
              <a:gd name="T33" fmla="*/ 2135 h 6203"/>
              <a:gd name="T34" fmla="*/ 203 w 406"/>
              <a:gd name="T35" fmla="*/ 2236 h 6203"/>
              <a:gd name="T36" fmla="*/ 203 w 406"/>
              <a:gd name="T37" fmla="*/ 2339 h 6203"/>
              <a:gd name="T38" fmla="*/ 203 w 406"/>
              <a:gd name="T39" fmla="*/ 2441 h 6203"/>
              <a:gd name="T40" fmla="*/ 203 w 406"/>
              <a:gd name="T41" fmla="*/ 2644 h 6203"/>
              <a:gd name="T42" fmla="*/ 203 w 406"/>
              <a:gd name="T43" fmla="*/ 2745 h 6203"/>
              <a:gd name="T44" fmla="*/ 203 w 406"/>
              <a:gd name="T45" fmla="*/ 2848 h 6203"/>
              <a:gd name="T46" fmla="*/ 203 w 406"/>
              <a:gd name="T47" fmla="*/ 2948 h 6203"/>
              <a:gd name="T48" fmla="*/ 203 w 406"/>
              <a:gd name="T49" fmla="*/ 3152 h 6203"/>
              <a:gd name="T50" fmla="*/ 203 w 406"/>
              <a:gd name="T51" fmla="*/ 3254 h 6203"/>
              <a:gd name="T52" fmla="*/ 203 w 406"/>
              <a:gd name="T53" fmla="*/ 3355 h 6203"/>
              <a:gd name="T54" fmla="*/ 203 w 406"/>
              <a:gd name="T55" fmla="*/ 3457 h 6203"/>
              <a:gd name="T56" fmla="*/ 203 w 406"/>
              <a:gd name="T57" fmla="*/ 3661 h 6203"/>
              <a:gd name="T58" fmla="*/ 203 w 406"/>
              <a:gd name="T59" fmla="*/ 3763 h 6203"/>
              <a:gd name="T60" fmla="*/ 203 w 406"/>
              <a:gd name="T61" fmla="*/ 3864 h 6203"/>
              <a:gd name="T62" fmla="*/ 203 w 406"/>
              <a:gd name="T63" fmla="*/ 3966 h 6203"/>
              <a:gd name="T64" fmla="*/ 203 w 406"/>
              <a:gd name="T65" fmla="*/ 4170 h 6203"/>
              <a:gd name="T66" fmla="*/ 203 w 406"/>
              <a:gd name="T67" fmla="*/ 4271 h 6203"/>
              <a:gd name="T68" fmla="*/ 203 w 406"/>
              <a:gd name="T69" fmla="*/ 4373 h 6203"/>
              <a:gd name="T70" fmla="*/ 203 w 406"/>
              <a:gd name="T71" fmla="*/ 4474 h 6203"/>
              <a:gd name="T72" fmla="*/ 203 w 406"/>
              <a:gd name="T73" fmla="*/ 4677 h 6203"/>
              <a:gd name="T74" fmla="*/ 203 w 406"/>
              <a:gd name="T75" fmla="*/ 4780 h 6203"/>
              <a:gd name="T76" fmla="*/ 203 w 406"/>
              <a:gd name="T77" fmla="*/ 4880 h 6203"/>
              <a:gd name="T78" fmla="*/ 203 w 406"/>
              <a:gd name="T79" fmla="*/ 4983 h 6203"/>
              <a:gd name="T80" fmla="*/ 203 w 406"/>
              <a:gd name="T81" fmla="*/ 5186 h 6203"/>
              <a:gd name="T82" fmla="*/ 203 w 406"/>
              <a:gd name="T83" fmla="*/ 5288 h 6203"/>
              <a:gd name="T84" fmla="*/ 203 w 406"/>
              <a:gd name="T85" fmla="*/ 5389 h 6203"/>
              <a:gd name="T86" fmla="*/ 203 w 406"/>
              <a:gd name="T87" fmla="*/ 5492 h 6203"/>
              <a:gd name="T88" fmla="*/ 203 w 406"/>
              <a:gd name="T89" fmla="*/ 5695 h 6203"/>
              <a:gd name="T90" fmla="*/ 203 w 406"/>
              <a:gd name="T91" fmla="*/ 5796 h 6203"/>
              <a:gd name="T92" fmla="*/ 203 w 406"/>
              <a:gd name="T93" fmla="*/ 5898 h 6203"/>
              <a:gd name="T94" fmla="*/ 203 w 406"/>
              <a:gd name="T95" fmla="*/ 5999 h 6203"/>
              <a:gd name="T96" fmla="*/ 0 w 406"/>
              <a:gd name="T97" fmla="*/ 6203 h 6203"/>
              <a:gd name="T98" fmla="*/ 0 w 406"/>
              <a:gd name="T99" fmla="*/ 507 h 6203"/>
              <a:gd name="T100" fmla="*/ 0 w 406"/>
              <a:gd name="T101" fmla="*/ 1016 h 6203"/>
              <a:gd name="T102" fmla="*/ 0 w 406"/>
              <a:gd name="T103" fmla="*/ 1525 h 6203"/>
              <a:gd name="T104" fmla="*/ 0 w 406"/>
              <a:gd name="T105" fmla="*/ 2033 h 6203"/>
              <a:gd name="T106" fmla="*/ 0 w 406"/>
              <a:gd name="T107" fmla="*/ 2542 h 6203"/>
              <a:gd name="T108" fmla="*/ 0 w 406"/>
              <a:gd name="T109" fmla="*/ 3051 h 6203"/>
              <a:gd name="T110" fmla="*/ 0 w 406"/>
              <a:gd name="T111" fmla="*/ 3558 h 6203"/>
              <a:gd name="T112" fmla="*/ 0 w 406"/>
              <a:gd name="T113" fmla="*/ 4067 h 6203"/>
              <a:gd name="T114" fmla="*/ 0 w 406"/>
              <a:gd name="T115" fmla="*/ 4576 h 6203"/>
              <a:gd name="T116" fmla="*/ 0 w 406"/>
              <a:gd name="T117" fmla="*/ 5084 h 6203"/>
              <a:gd name="T118" fmla="*/ 0 w 406"/>
              <a:gd name="T119" fmla="*/ 5593 h 6203"/>
              <a:gd name="T120" fmla="*/ 0 w 406"/>
              <a:gd name="T121" fmla="*/ 6102 h 6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06" h="6203">
                <a:moveTo>
                  <a:pt x="0" y="101"/>
                </a:moveTo>
                <a:lnTo>
                  <a:pt x="203" y="101"/>
                </a:lnTo>
                <a:moveTo>
                  <a:pt x="0" y="203"/>
                </a:moveTo>
                <a:lnTo>
                  <a:pt x="203" y="203"/>
                </a:lnTo>
                <a:moveTo>
                  <a:pt x="0" y="304"/>
                </a:moveTo>
                <a:lnTo>
                  <a:pt x="203" y="304"/>
                </a:lnTo>
                <a:moveTo>
                  <a:pt x="0" y="407"/>
                </a:moveTo>
                <a:lnTo>
                  <a:pt x="203" y="407"/>
                </a:lnTo>
                <a:moveTo>
                  <a:pt x="0" y="610"/>
                </a:moveTo>
                <a:lnTo>
                  <a:pt x="203" y="610"/>
                </a:lnTo>
                <a:moveTo>
                  <a:pt x="0" y="711"/>
                </a:moveTo>
                <a:lnTo>
                  <a:pt x="203" y="711"/>
                </a:lnTo>
                <a:moveTo>
                  <a:pt x="0" y="813"/>
                </a:moveTo>
                <a:lnTo>
                  <a:pt x="203" y="813"/>
                </a:lnTo>
                <a:moveTo>
                  <a:pt x="0" y="915"/>
                </a:moveTo>
                <a:lnTo>
                  <a:pt x="203" y="915"/>
                </a:lnTo>
                <a:moveTo>
                  <a:pt x="0" y="1119"/>
                </a:moveTo>
                <a:lnTo>
                  <a:pt x="203" y="1119"/>
                </a:lnTo>
                <a:moveTo>
                  <a:pt x="0" y="1220"/>
                </a:moveTo>
                <a:lnTo>
                  <a:pt x="203" y="1220"/>
                </a:lnTo>
                <a:moveTo>
                  <a:pt x="0" y="1322"/>
                </a:moveTo>
                <a:lnTo>
                  <a:pt x="203" y="1322"/>
                </a:lnTo>
                <a:moveTo>
                  <a:pt x="0" y="1423"/>
                </a:moveTo>
                <a:lnTo>
                  <a:pt x="203" y="1423"/>
                </a:lnTo>
                <a:moveTo>
                  <a:pt x="0" y="1626"/>
                </a:moveTo>
                <a:lnTo>
                  <a:pt x="203" y="1626"/>
                </a:lnTo>
                <a:moveTo>
                  <a:pt x="0" y="1729"/>
                </a:moveTo>
                <a:lnTo>
                  <a:pt x="203" y="1729"/>
                </a:lnTo>
                <a:moveTo>
                  <a:pt x="0" y="1830"/>
                </a:moveTo>
                <a:lnTo>
                  <a:pt x="203" y="1830"/>
                </a:lnTo>
                <a:moveTo>
                  <a:pt x="0" y="1932"/>
                </a:moveTo>
                <a:lnTo>
                  <a:pt x="203" y="1932"/>
                </a:lnTo>
                <a:moveTo>
                  <a:pt x="0" y="2135"/>
                </a:moveTo>
                <a:lnTo>
                  <a:pt x="203" y="2135"/>
                </a:lnTo>
                <a:moveTo>
                  <a:pt x="0" y="2236"/>
                </a:moveTo>
                <a:lnTo>
                  <a:pt x="203" y="2236"/>
                </a:lnTo>
                <a:moveTo>
                  <a:pt x="0" y="2339"/>
                </a:moveTo>
                <a:lnTo>
                  <a:pt x="203" y="2339"/>
                </a:lnTo>
                <a:moveTo>
                  <a:pt x="0" y="2441"/>
                </a:moveTo>
                <a:lnTo>
                  <a:pt x="203" y="2441"/>
                </a:lnTo>
                <a:moveTo>
                  <a:pt x="0" y="2644"/>
                </a:moveTo>
                <a:lnTo>
                  <a:pt x="203" y="2644"/>
                </a:lnTo>
                <a:moveTo>
                  <a:pt x="0" y="2745"/>
                </a:moveTo>
                <a:lnTo>
                  <a:pt x="203" y="2745"/>
                </a:lnTo>
                <a:moveTo>
                  <a:pt x="0" y="2848"/>
                </a:moveTo>
                <a:lnTo>
                  <a:pt x="203" y="2848"/>
                </a:lnTo>
                <a:moveTo>
                  <a:pt x="0" y="2948"/>
                </a:moveTo>
                <a:lnTo>
                  <a:pt x="203" y="2948"/>
                </a:lnTo>
                <a:moveTo>
                  <a:pt x="0" y="3152"/>
                </a:moveTo>
                <a:lnTo>
                  <a:pt x="203" y="3152"/>
                </a:lnTo>
                <a:moveTo>
                  <a:pt x="0" y="3254"/>
                </a:moveTo>
                <a:lnTo>
                  <a:pt x="203" y="3254"/>
                </a:lnTo>
                <a:moveTo>
                  <a:pt x="0" y="3355"/>
                </a:moveTo>
                <a:lnTo>
                  <a:pt x="203" y="3355"/>
                </a:lnTo>
                <a:moveTo>
                  <a:pt x="0" y="3457"/>
                </a:moveTo>
                <a:lnTo>
                  <a:pt x="203" y="3457"/>
                </a:lnTo>
                <a:moveTo>
                  <a:pt x="0" y="3661"/>
                </a:moveTo>
                <a:lnTo>
                  <a:pt x="203" y="3661"/>
                </a:lnTo>
                <a:moveTo>
                  <a:pt x="0" y="3763"/>
                </a:moveTo>
                <a:lnTo>
                  <a:pt x="203" y="3763"/>
                </a:lnTo>
                <a:moveTo>
                  <a:pt x="0" y="3864"/>
                </a:moveTo>
                <a:lnTo>
                  <a:pt x="203" y="3864"/>
                </a:lnTo>
                <a:moveTo>
                  <a:pt x="0" y="3966"/>
                </a:moveTo>
                <a:lnTo>
                  <a:pt x="203" y="3966"/>
                </a:lnTo>
                <a:moveTo>
                  <a:pt x="0" y="4170"/>
                </a:moveTo>
                <a:lnTo>
                  <a:pt x="203" y="4170"/>
                </a:lnTo>
                <a:moveTo>
                  <a:pt x="0" y="4271"/>
                </a:moveTo>
                <a:lnTo>
                  <a:pt x="203" y="4271"/>
                </a:lnTo>
                <a:moveTo>
                  <a:pt x="0" y="4373"/>
                </a:moveTo>
                <a:lnTo>
                  <a:pt x="203" y="4373"/>
                </a:lnTo>
                <a:moveTo>
                  <a:pt x="0" y="4474"/>
                </a:moveTo>
                <a:lnTo>
                  <a:pt x="203" y="4474"/>
                </a:lnTo>
                <a:moveTo>
                  <a:pt x="0" y="4677"/>
                </a:moveTo>
                <a:lnTo>
                  <a:pt x="203" y="4677"/>
                </a:lnTo>
                <a:moveTo>
                  <a:pt x="0" y="4780"/>
                </a:moveTo>
                <a:lnTo>
                  <a:pt x="203" y="4780"/>
                </a:lnTo>
                <a:moveTo>
                  <a:pt x="0" y="4880"/>
                </a:moveTo>
                <a:lnTo>
                  <a:pt x="203" y="4880"/>
                </a:lnTo>
                <a:moveTo>
                  <a:pt x="0" y="4983"/>
                </a:moveTo>
                <a:lnTo>
                  <a:pt x="203" y="4983"/>
                </a:lnTo>
                <a:moveTo>
                  <a:pt x="0" y="5186"/>
                </a:moveTo>
                <a:lnTo>
                  <a:pt x="203" y="5186"/>
                </a:lnTo>
                <a:moveTo>
                  <a:pt x="0" y="5288"/>
                </a:moveTo>
                <a:lnTo>
                  <a:pt x="203" y="5288"/>
                </a:lnTo>
                <a:moveTo>
                  <a:pt x="0" y="5389"/>
                </a:moveTo>
                <a:lnTo>
                  <a:pt x="203" y="5389"/>
                </a:lnTo>
                <a:moveTo>
                  <a:pt x="0" y="5492"/>
                </a:moveTo>
                <a:lnTo>
                  <a:pt x="203" y="5492"/>
                </a:lnTo>
                <a:moveTo>
                  <a:pt x="0" y="5695"/>
                </a:moveTo>
                <a:lnTo>
                  <a:pt x="203" y="5695"/>
                </a:lnTo>
                <a:moveTo>
                  <a:pt x="0" y="5796"/>
                </a:moveTo>
                <a:lnTo>
                  <a:pt x="203" y="5796"/>
                </a:lnTo>
                <a:moveTo>
                  <a:pt x="0" y="5898"/>
                </a:moveTo>
                <a:lnTo>
                  <a:pt x="203" y="5898"/>
                </a:lnTo>
                <a:moveTo>
                  <a:pt x="0" y="5999"/>
                </a:moveTo>
                <a:lnTo>
                  <a:pt x="203" y="5999"/>
                </a:lnTo>
                <a:moveTo>
                  <a:pt x="203" y="6203"/>
                </a:moveTo>
                <a:lnTo>
                  <a:pt x="0" y="6203"/>
                </a:lnTo>
                <a:lnTo>
                  <a:pt x="0" y="0"/>
                </a:lnTo>
                <a:moveTo>
                  <a:pt x="0" y="507"/>
                </a:moveTo>
                <a:lnTo>
                  <a:pt x="406" y="507"/>
                </a:lnTo>
                <a:moveTo>
                  <a:pt x="0" y="1016"/>
                </a:moveTo>
                <a:lnTo>
                  <a:pt x="406" y="1016"/>
                </a:lnTo>
                <a:moveTo>
                  <a:pt x="0" y="1525"/>
                </a:moveTo>
                <a:lnTo>
                  <a:pt x="406" y="1525"/>
                </a:lnTo>
                <a:moveTo>
                  <a:pt x="0" y="2033"/>
                </a:moveTo>
                <a:lnTo>
                  <a:pt x="406" y="2033"/>
                </a:lnTo>
                <a:moveTo>
                  <a:pt x="0" y="2542"/>
                </a:moveTo>
                <a:lnTo>
                  <a:pt x="406" y="2542"/>
                </a:lnTo>
                <a:moveTo>
                  <a:pt x="0" y="3051"/>
                </a:moveTo>
                <a:lnTo>
                  <a:pt x="406" y="3051"/>
                </a:lnTo>
                <a:moveTo>
                  <a:pt x="0" y="3558"/>
                </a:moveTo>
                <a:lnTo>
                  <a:pt x="406" y="3558"/>
                </a:lnTo>
                <a:moveTo>
                  <a:pt x="0" y="4067"/>
                </a:moveTo>
                <a:lnTo>
                  <a:pt x="406" y="4067"/>
                </a:lnTo>
                <a:moveTo>
                  <a:pt x="0" y="4576"/>
                </a:moveTo>
                <a:lnTo>
                  <a:pt x="406" y="4576"/>
                </a:lnTo>
                <a:moveTo>
                  <a:pt x="0" y="5084"/>
                </a:moveTo>
                <a:lnTo>
                  <a:pt x="406" y="5084"/>
                </a:lnTo>
                <a:moveTo>
                  <a:pt x="0" y="5593"/>
                </a:moveTo>
                <a:lnTo>
                  <a:pt x="406" y="5593"/>
                </a:lnTo>
                <a:moveTo>
                  <a:pt x="0" y="6102"/>
                </a:moveTo>
                <a:lnTo>
                  <a:pt x="406" y="6102"/>
                </a:lnTo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7826061" y="4283075"/>
            <a:ext cx="346339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7826061" y="3544888"/>
            <a:ext cx="346339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60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7826061" y="2806700"/>
            <a:ext cx="346339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80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Freeform 34"/>
          <p:cNvSpPr>
            <a:spLocks noEditPoints="1"/>
          </p:cNvSpPr>
          <p:nvPr/>
        </p:nvSpPr>
        <p:spPr bwMode="auto">
          <a:xfrm>
            <a:off x="2517593" y="2589213"/>
            <a:ext cx="4970375" cy="2239963"/>
          </a:xfrm>
          <a:custGeom>
            <a:avLst/>
            <a:gdLst>
              <a:gd name="T0" fmla="*/ 9028 w 10617"/>
              <a:gd name="T1" fmla="*/ 3502 h 6204"/>
              <a:gd name="T2" fmla="*/ 8610 w 10617"/>
              <a:gd name="T3" fmla="*/ 2475 h 6204"/>
              <a:gd name="T4" fmla="*/ 8258 w 10617"/>
              <a:gd name="T5" fmla="*/ 2626 h 6204"/>
              <a:gd name="T6" fmla="*/ 7810 w 10617"/>
              <a:gd name="T7" fmla="*/ 3294 h 6204"/>
              <a:gd name="T8" fmla="*/ 7419 w 10617"/>
              <a:gd name="T9" fmla="*/ 3069 h 6204"/>
              <a:gd name="T10" fmla="*/ 6919 w 10617"/>
              <a:gd name="T11" fmla="*/ 3047 h 6204"/>
              <a:gd name="T12" fmla="*/ 6607 w 10617"/>
              <a:gd name="T13" fmla="*/ 2105 h 6204"/>
              <a:gd name="T14" fmla="*/ 6347 w 10617"/>
              <a:gd name="T15" fmla="*/ 1423 h 6204"/>
              <a:gd name="T16" fmla="*/ 5809 w 10617"/>
              <a:gd name="T17" fmla="*/ 1444 h 6204"/>
              <a:gd name="T18" fmla="*/ 5579 w 10617"/>
              <a:gd name="T19" fmla="*/ 1195 h 6204"/>
              <a:gd name="T20" fmla="*/ 5020 w 10617"/>
              <a:gd name="T21" fmla="*/ 2594 h 6204"/>
              <a:gd name="T22" fmla="*/ 4612 w 10617"/>
              <a:gd name="T23" fmla="*/ 3940 h 6204"/>
              <a:gd name="T24" fmla="*/ 4211 w 10617"/>
              <a:gd name="T25" fmla="*/ 1912 h 6204"/>
              <a:gd name="T26" fmla="*/ 3989 w 10617"/>
              <a:gd name="T27" fmla="*/ 3128 h 6204"/>
              <a:gd name="T28" fmla="*/ 3529 w 10617"/>
              <a:gd name="T29" fmla="*/ 3549 h 6204"/>
              <a:gd name="T30" fmla="*/ 3086 w 10617"/>
              <a:gd name="T31" fmla="*/ 2342 h 6204"/>
              <a:gd name="T32" fmla="*/ 2782 w 10617"/>
              <a:gd name="T33" fmla="*/ 3045 h 6204"/>
              <a:gd name="T34" fmla="*/ 2406 w 10617"/>
              <a:gd name="T35" fmla="*/ 5091 h 6204"/>
              <a:gd name="T36" fmla="*/ 2112 w 10617"/>
              <a:gd name="T37" fmla="*/ 3507 h 6204"/>
              <a:gd name="T38" fmla="*/ 1656 w 10617"/>
              <a:gd name="T39" fmla="*/ 3894 h 6204"/>
              <a:gd name="T40" fmla="*/ 1278 w 10617"/>
              <a:gd name="T41" fmla="*/ 4959 h 6204"/>
              <a:gd name="T42" fmla="*/ 812 w 10617"/>
              <a:gd name="T43" fmla="*/ 5701 h 6204"/>
              <a:gd name="T44" fmla="*/ 220 w 10617"/>
              <a:gd name="T45" fmla="*/ 5929 h 6204"/>
              <a:gd name="T46" fmla="*/ 0 w 10617"/>
              <a:gd name="T47" fmla="*/ 5519 h 6204"/>
              <a:gd name="T48" fmla="*/ 159 w 10617"/>
              <a:gd name="T49" fmla="*/ 4868 h 6204"/>
              <a:gd name="T50" fmla="*/ 595 w 10617"/>
              <a:gd name="T51" fmla="*/ 3979 h 6204"/>
              <a:gd name="T52" fmla="*/ 1050 w 10617"/>
              <a:gd name="T53" fmla="*/ 4278 h 6204"/>
              <a:gd name="T54" fmla="*/ 1545 w 10617"/>
              <a:gd name="T55" fmla="*/ 3863 h 6204"/>
              <a:gd name="T56" fmla="*/ 1801 w 10617"/>
              <a:gd name="T57" fmla="*/ 3253 h 6204"/>
              <a:gd name="T58" fmla="*/ 2297 w 10617"/>
              <a:gd name="T59" fmla="*/ 2360 h 6204"/>
              <a:gd name="T60" fmla="*/ 2635 w 10617"/>
              <a:gd name="T61" fmla="*/ 989 h 6204"/>
              <a:gd name="T62" fmla="*/ 3019 w 10617"/>
              <a:gd name="T63" fmla="*/ 767 h 6204"/>
              <a:gd name="T64" fmla="*/ 3479 w 10617"/>
              <a:gd name="T65" fmla="*/ 2461 h 6204"/>
              <a:gd name="T66" fmla="*/ 3756 w 10617"/>
              <a:gd name="T67" fmla="*/ 1847 h 6204"/>
              <a:gd name="T68" fmla="*/ 4162 w 10617"/>
              <a:gd name="T69" fmla="*/ 1688 h 6204"/>
              <a:gd name="T70" fmla="*/ 4518 w 10617"/>
              <a:gd name="T71" fmla="*/ 1 h 6204"/>
              <a:gd name="T72" fmla="*/ 4957 w 10617"/>
              <a:gd name="T73" fmla="*/ 1241 h 6204"/>
              <a:gd name="T74" fmla="*/ 5467 w 10617"/>
              <a:gd name="T75" fmla="*/ 1368 h 6204"/>
              <a:gd name="T76" fmla="*/ 5729 w 10617"/>
              <a:gd name="T77" fmla="*/ 1617 h 6204"/>
              <a:gd name="T78" fmla="*/ 6067 w 10617"/>
              <a:gd name="T79" fmla="*/ 164 h 6204"/>
              <a:gd name="T80" fmla="*/ 6451 w 10617"/>
              <a:gd name="T81" fmla="*/ 565 h 6204"/>
              <a:gd name="T82" fmla="*/ 6793 w 10617"/>
              <a:gd name="T83" fmla="*/ 2220 h 6204"/>
              <a:gd name="T84" fmla="*/ 7245 w 10617"/>
              <a:gd name="T85" fmla="*/ 990 h 6204"/>
              <a:gd name="T86" fmla="*/ 7681 w 10617"/>
              <a:gd name="T87" fmla="*/ 3289 h 6204"/>
              <a:gd name="T88" fmla="*/ 8142 w 10617"/>
              <a:gd name="T89" fmla="*/ 1775 h 6204"/>
              <a:gd name="T90" fmla="*/ 8507 w 10617"/>
              <a:gd name="T91" fmla="*/ 1511 h 6204"/>
              <a:gd name="T92" fmla="*/ 8955 w 10617"/>
              <a:gd name="T93" fmla="*/ 2168 h 6204"/>
              <a:gd name="T94" fmla="*/ 10617 w 10617"/>
              <a:gd name="T95" fmla="*/ 2573 h 6204"/>
              <a:gd name="T96" fmla="*/ 10447 w 10617"/>
              <a:gd name="T97" fmla="*/ 3361 h 6204"/>
              <a:gd name="T98" fmla="*/ 10447 w 10617"/>
              <a:gd name="T99" fmla="*/ 822 h 6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617" h="6204">
                <a:moveTo>
                  <a:pt x="9198" y="2013"/>
                </a:moveTo>
                <a:lnTo>
                  <a:pt x="9198" y="3061"/>
                </a:lnTo>
                <a:lnTo>
                  <a:pt x="9028" y="3502"/>
                </a:lnTo>
                <a:lnTo>
                  <a:pt x="8955" y="3219"/>
                </a:lnTo>
                <a:lnTo>
                  <a:pt x="8854" y="2483"/>
                </a:lnTo>
                <a:lnTo>
                  <a:pt x="8610" y="2475"/>
                </a:lnTo>
                <a:lnTo>
                  <a:pt x="8507" y="2479"/>
                </a:lnTo>
                <a:lnTo>
                  <a:pt x="8382" y="3043"/>
                </a:lnTo>
                <a:lnTo>
                  <a:pt x="8258" y="2626"/>
                </a:lnTo>
                <a:lnTo>
                  <a:pt x="8142" y="2815"/>
                </a:lnTo>
                <a:lnTo>
                  <a:pt x="8037" y="2811"/>
                </a:lnTo>
                <a:lnTo>
                  <a:pt x="7810" y="3294"/>
                </a:lnTo>
                <a:lnTo>
                  <a:pt x="7681" y="4365"/>
                </a:lnTo>
                <a:lnTo>
                  <a:pt x="7559" y="2789"/>
                </a:lnTo>
                <a:lnTo>
                  <a:pt x="7419" y="3069"/>
                </a:lnTo>
                <a:lnTo>
                  <a:pt x="7245" y="1912"/>
                </a:lnTo>
                <a:lnTo>
                  <a:pt x="7099" y="1601"/>
                </a:lnTo>
                <a:lnTo>
                  <a:pt x="6919" y="3047"/>
                </a:lnTo>
                <a:lnTo>
                  <a:pt x="6793" y="3260"/>
                </a:lnTo>
                <a:lnTo>
                  <a:pt x="6706" y="2197"/>
                </a:lnTo>
                <a:lnTo>
                  <a:pt x="6607" y="2105"/>
                </a:lnTo>
                <a:lnTo>
                  <a:pt x="6451" y="1402"/>
                </a:lnTo>
                <a:lnTo>
                  <a:pt x="6388" y="736"/>
                </a:lnTo>
                <a:lnTo>
                  <a:pt x="6347" y="1423"/>
                </a:lnTo>
                <a:lnTo>
                  <a:pt x="6067" y="935"/>
                </a:lnTo>
                <a:lnTo>
                  <a:pt x="5949" y="1377"/>
                </a:lnTo>
                <a:lnTo>
                  <a:pt x="5809" y="1444"/>
                </a:lnTo>
                <a:lnTo>
                  <a:pt x="5729" y="2601"/>
                </a:lnTo>
                <a:lnTo>
                  <a:pt x="5673" y="1684"/>
                </a:lnTo>
                <a:lnTo>
                  <a:pt x="5579" y="1195"/>
                </a:lnTo>
                <a:lnTo>
                  <a:pt x="5467" y="2309"/>
                </a:lnTo>
                <a:lnTo>
                  <a:pt x="5353" y="2514"/>
                </a:lnTo>
                <a:lnTo>
                  <a:pt x="5020" y="2594"/>
                </a:lnTo>
                <a:lnTo>
                  <a:pt x="4957" y="2211"/>
                </a:lnTo>
                <a:lnTo>
                  <a:pt x="4700" y="2878"/>
                </a:lnTo>
                <a:lnTo>
                  <a:pt x="4612" y="3940"/>
                </a:lnTo>
                <a:lnTo>
                  <a:pt x="4518" y="746"/>
                </a:lnTo>
                <a:lnTo>
                  <a:pt x="4352" y="3235"/>
                </a:lnTo>
                <a:lnTo>
                  <a:pt x="4211" y="1912"/>
                </a:lnTo>
                <a:lnTo>
                  <a:pt x="4162" y="2698"/>
                </a:lnTo>
                <a:lnTo>
                  <a:pt x="4048" y="3282"/>
                </a:lnTo>
                <a:lnTo>
                  <a:pt x="3989" y="3128"/>
                </a:lnTo>
                <a:lnTo>
                  <a:pt x="3756" y="2849"/>
                </a:lnTo>
                <a:lnTo>
                  <a:pt x="3588" y="2557"/>
                </a:lnTo>
                <a:lnTo>
                  <a:pt x="3529" y="3549"/>
                </a:lnTo>
                <a:lnTo>
                  <a:pt x="3479" y="3460"/>
                </a:lnTo>
                <a:lnTo>
                  <a:pt x="3187" y="1810"/>
                </a:lnTo>
                <a:lnTo>
                  <a:pt x="3086" y="2342"/>
                </a:lnTo>
                <a:lnTo>
                  <a:pt x="3019" y="1635"/>
                </a:lnTo>
                <a:lnTo>
                  <a:pt x="2943" y="3849"/>
                </a:lnTo>
                <a:lnTo>
                  <a:pt x="2782" y="3045"/>
                </a:lnTo>
                <a:lnTo>
                  <a:pt x="2635" y="1935"/>
                </a:lnTo>
                <a:lnTo>
                  <a:pt x="2514" y="2930"/>
                </a:lnTo>
                <a:lnTo>
                  <a:pt x="2406" y="5091"/>
                </a:lnTo>
                <a:lnTo>
                  <a:pt x="2297" y="3375"/>
                </a:lnTo>
                <a:lnTo>
                  <a:pt x="2227" y="4509"/>
                </a:lnTo>
                <a:lnTo>
                  <a:pt x="2112" y="3507"/>
                </a:lnTo>
                <a:lnTo>
                  <a:pt x="1801" y="4311"/>
                </a:lnTo>
                <a:lnTo>
                  <a:pt x="1698" y="4896"/>
                </a:lnTo>
                <a:lnTo>
                  <a:pt x="1656" y="3894"/>
                </a:lnTo>
                <a:lnTo>
                  <a:pt x="1545" y="4890"/>
                </a:lnTo>
                <a:lnTo>
                  <a:pt x="1401" y="4968"/>
                </a:lnTo>
                <a:lnTo>
                  <a:pt x="1278" y="4959"/>
                </a:lnTo>
                <a:lnTo>
                  <a:pt x="1050" y="5367"/>
                </a:lnTo>
                <a:lnTo>
                  <a:pt x="930" y="6204"/>
                </a:lnTo>
                <a:lnTo>
                  <a:pt x="812" y="5701"/>
                </a:lnTo>
                <a:lnTo>
                  <a:pt x="595" y="5099"/>
                </a:lnTo>
                <a:lnTo>
                  <a:pt x="380" y="4875"/>
                </a:lnTo>
                <a:lnTo>
                  <a:pt x="220" y="5929"/>
                </a:lnTo>
                <a:lnTo>
                  <a:pt x="159" y="5907"/>
                </a:lnTo>
                <a:lnTo>
                  <a:pt x="63" y="5549"/>
                </a:lnTo>
                <a:lnTo>
                  <a:pt x="0" y="5519"/>
                </a:lnTo>
                <a:lnTo>
                  <a:pt x="0" y="4445"/>
                </a:lnTo>
                <a:lnTo>
                  <a:pt x="63" y="4482"/>
                </a:lnTo>
                <a:lnTo>
                  <a:pt x="159" y="4868"/>
                </a:lnTo>
                <a:lnTo>
                  <a:pt x="220" y="4945"/>
                </a:lnTo>
                <a:lnTo>
                  <a:pt x="380" y="3871"/>
                </a:lnTo>
                <a:lnTo>
                  <a:pt x="595" y="3979"/>
                </a:lnTo>
                <a:lnTo>
                  <a:pt x="812" y="4613"/>
                </a:lnTo>
                <a:lnTo>
                  <a:pt x="930" y="5167"/>
                </a:lnTo>
                <a:lnTo>
                  <a:pt x="1050" y="4278"/>
                </a:lnTo>
                <a:lnTo>
                  <a:pt x="1278" y="3948"/>
                </a:lnTo>
                <a:lnTo>
                  <a:pt x="1401" y="3940"/>
                </a:lnTo>
                <a:lnTo>
                  <a:pt x="1545" y="3863"/>
                </a:lnTo>
                <a:lnTo>
                  <a:pt x="1656" y="2829"/>
                </a:lnTo>
                <a:lnTo>
                  <a:pt x="1698" y="3853"/>
                </a:lnTo>
                <a:lnTo>
                  <a:pt x="1801" y="3253"/>
                </a:lnTo>
                <a:lnTo>
                  <a:pt x="2112" y="2468"/>
                </a:lnTo>
                <a:lnTo>
                  <a:pt x="2227" y="3445"/>
                </a:lnTo>
                <a:lnTo>
                  <a:pt x="2297" y="2360"/>
                </a:lnTo>
                <a:lnTo>
                  <a:pt x="2406" y="4020"/>
                </a:lnTo>
                <a:lnTo>
                  <a:pt x="2514" y="1890"/>
                </a:lnTo>
                <a:lnTo>
                  <a:pt x="2635" y="989"/>
                </a:lnTo>
                <a:lnTo>
                  <a:pt x="2782" y="2023"/>
                </a:lnTo>
                <a:lnTo>
                  <a:pt x="2943" y="2794"/>
                </a:lnTo>
                <a:lnTo>
                  <a:pt x="3019" y="767"/>
                </a:lnTo>
                <a:lnTo>
                  <a:pt x="3086" y="1423"/>
                </a:lnTo>
                <a:lnTo>
                  <a:pt x="3187" y="942"/>
                </a:lnTo>
                <a:lnTo>
                  <a:pt x="3479" y="2461"/>
                </a:lnTo>
                <a:lnTo>
                  <a:pt x="3529" y="2514"/>
                </a:lnTo>
                <a:lnTo>
                  <a:pt x="3588" y="1583"/>
                </a:lnTo>
                <a:lnTo>
                  <a:pt x="3756" y="1847"/>
                </a:lnTo>
                <a:lnTo>
                  <a:pt x="3989" y="2091"/>
                </a:lnTo>
                <a:lnTo>
                  <a:pt x="4048" y="2234"/>
                </a:lnTo>
                <a:lnTo>
                  <a:pt x="4162" y="1688"/>
                </a:lnTo>
                <a:lnTo>
                  <a:pt x="4211" y="1019"/>
                </a:lnTo>
                <a:lnTo>
                  <a:pt x="4352" y="2197"/>
                </a:lnTo>
                <a:lnTo>
                  <a:pt x="4518" y="1"/>
                </a:lnTo>
                <a:lnTo>
                  <a:pt x="4612" y="2870"/>
                </a:lnTo>
                <a:lnTo>
                  <a:pt x="4700" y="1831"/>
                </a:lnTo>
                <a:lnTo>
                  <a:pt x="4957" y="1241"/>
                </a:lnTo>
                <a:lnTo>
                  <a:pt x="5020" y="1584"/>
                </a:lnTo>
                <a:lnTo>
                  <a:pt x="5353" y="1575"/>
                </a:lnTo>
                <a:lnTo>
                  <a:pt x="5467" y="1368"/>
                </a:lnTo>
                <a:lnTo>
                  <a:pt x="5579" y="379"/>
                </a:lnTo>
                <a:lnTo>
                  <a:pt x="5673" y="799"/>
                </a:lnTo>
                <a:lnTo>
                  <a:pt x="5729" y="1617"/>
                </a:lnTo>
                <a:lnTo>
                  <a:pt x="5809" y="606"/>
                </a:lnTo>
                <a:lnTo>
                  <a:pt x="5949" y="529"/>
                </a:lnTo>
                <a:lnTo>
                  <a:pt x="6067" y="164"/>
                </a:lnTo>
                <a:lnTo>
                  <a:pt x="6347" y="582"/>
                </a:lnTo>
                <a:lnTo>
                  <a:pt x="6388" y="0"/>
                </a:lnTo>
                <a:lnTo>
                  <a:pt x="6451" y="565"/>
                </a:lnTo>
                <a:lnTo>
                  <a:pt x="6607" y="1161"/>
                </a:lnTo>
                <a:lnTo>
                  <a:pt x="6706" y="1268"/>
                </a:lnTo>
                <a:lnTo>
                  <a:pt x="6793" y="2220"/>
                </a:lnTo>
                <a:lnTo>
                  <a:pt x="6919" y="2063"/>
                </a:lnTo>
                <a:lnTo>
                  <a:pt x="7099" y="780"/>
                </a:lnTo>
                <a:lnTo>
                  <a:pt x="7245" y="990"/>
                </a:lnTo>
                <a:lnTo>
                  <a:pt x="7419" y="2107"/>
                </a:lnTo>
                <a:lnTo>
                  <a:pt x="7559" y="1775"/>
                </a:lnTo>
                <a:lnTo>
                  <a:pt x="7681" y="3289"/>
                </a:lnTo>
                <a:lnTo>
                  <a:pt x="7810" y="2311"/>
                </a:lnTo>
                <a:lnTo>
                  <a:pt x="8037" y="1837"/>
                </a:lnTo>
                <a:lnTo>
                  <a:pt x="8142" y="1775"/>
                </a:lnTo>
                <a:lnTo>
                  <a:pt x="8258" y="1629"/>
                </a:lnTo>
                <a:lnTo>
                  <a:pt x="8382" y="2004"/>
                </a:lnTo>
                <a:lnTo>
                  <a:pt x="8507" y="1511"/>
                </a:lnTo>
                <a:lnTo>
                  <a:pt x="8610" y="1486"/>
                </a:lnTo>
                <a:lnTo>
                  <a:pt x="8854" y="1475"/>
                </a:lnTo>
                <a:lnTo>
                  <a:pt x="8955" y="2168"/>
                </a:lnTo>
                <a:lnTo>
                  <a:pt x="9028" y="2419"/>
                </a:lnTo>
                <a:lnTo>
                  <a:pt x="9198" y="2013"/>
                </a:lnTo>
                <a:close/>
                <a:moveTo>
                  <a:pt x="10617" y="2573"/>
                </a:moveTo>
                <a:lnTo>
                  <a:pt x="10617" y="4097"/>
                </a:lnTo>
                <a:lnTo>
                  <a:pt x="10594" y="5182"/>
                </a:lnTo>
                <a:lnTo>
                  <a:pt x="10447" y="3361"/>
                </a:lnTo>
                <a:lnTo>
                  <a:pt x="10425" y="4460"/>
                </a:lnTo>
                <a:lnTo>
                  <a:pt x="10425" y="2473"/>
                </a:lnTo>
                <a:lnTo>
                  <a:pt x="10447" y="822"/>
                </a:lnTo>
                <a:lnTo>
                  <a:pt x="10594" y="3592"/>
                </a:lnTo>
                <a:lnTo>
                  <a:pt x="10617" y="2573"/>
                </a:lnTo>
                <a:close/>
              </a:path>
            </a:pathLst>
          </a:custGeom>
          <a:solidFill>
            <a:srgbClr val="FFB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5"/>
          <p:cNvSpPr>
            <a:spLocks noEditPoints="1"/>
          </p:cNvSpPr>
          <p:nvPr/>
        </p:nvSpPr>
        <p:spPr bwMode="auto">
          <a:xfrm>
            <a:off x="2517593" y="2733675"/>
            <a:ext cx="4970375" cy="1919288"/>
          </a:xfrm>
          <a:custGeom>
            <a:avLst/>
            <a:gdLst>
              <a:gd name="T0" fmla="*/ 9028 w 10617"/>
              <a:gd name="T1" fmla="*/ 2598 h 5321"/>
              <a:gd name="T2" fmla="*/ 8854 w 10617"/>
              <a:gd name="T3" fmla="*/ 1614 h 5321"/>
              <a:gd name="T4" fmla="*/ 8507 w 10617"/>
              <a:gd name="T5" fmla="*/ 1628 h 5321"/>
              <a:gd name="T6" fmla="*/ 8258 w 10617"/>
              <a:gd name="T7" fmla="*/ 1763 h 5321"/>
              <a:gd name="T8" fmla="*/ 8037 w 10617"/>
              <a:gd name="T9" fmla="*/ 1955 h 5321"/>
              <a:gd name="T10" fmla="*/ 7681 w 10617"/>
              <a:gd name="T11" fmla="*/ 3461 h 5321"/>
              <a:gd name="T12" fmla="*/ 7419 w 10617"/>
              <a:gd name="T13" fmla="*/ 2218 h 5321"/>
              <a:gd name="T14" fmla="*/ 7099 w 10617"/>
              <a:gd name="T15" fmla="*/ 818 h 5321"/>
              <a:gd name="T16" fmla="*/ 6793 w 10617"/>
              <a:gd name="T17" fmla="*/ 2374 h 5321"/>
              <a:gd name="T18" fmla="*/ 6607 w 10617"/>
              <a:gd name="T19" fmla="*/ 1268 h 5321"/>
              <a:gd name="T20" fmla="*/ 6388 w 10617"/>
              <a:gd name="T21" fmla="*/ 0 h 5321"/>
              <a:gd name="T22" fmla="*/ 6067 w 10617"/>
              <a:gd name="T23" fmla="*/ 184 h 5321"/>
              <a:gd name="T24" fmla="*/ 5809 w 10617"/>
              <a:gd name="T25" fmla="*/ 658 h 5321"/>
              <a:gd name="T26" fmla="*/ 5673 w 10617"/>
              <a:gd name="T27" fmla="*/ 875 h 5321"/>
              <a:gd name="T28" fmla="*/ 5467 w 10617"/>
              <a:gd name="T29" fmla="*/ 1470 h 5321"/>
              <a:gd name="T30" fmla="*/ 5020 w 10617"/>
              <a:gd name="T31" fmla="*/ 1723 h 5321"/>
              <a:gd name="T32" fmla="*/ 4700 w 10617"/>
              <a:gd name="T33" fmla="*/ 1990 h 5321"/>
              <a:gd name="T34" fmla="*/ 4518 w 10617"/>
              <a:gd name="T35" fmla="*/ 7 h 5321"/>
              <a:gd name="T36" fmla="*/ 4211 w 10617"/>
              <a:gd name="T37" fmla="*/ 1097 h 5321"/>
              <a:gd name="T38" fmla="*/ 4048 w 10617"/>
              <a:gd name="T39" fmla="*/ 2392 h 5321"/>
              <a:gd name="T40" fmla="*/ 3756 w 10617"/>
              <a:gd name="T41" fmla="*/ 1981 h 5321"/>
              <a:gd name="T42" fmla="*/ 3529 w 10617"/>
              <a:gd name="T43" fmla="*/ 2663 h 5321"/>
              <a:gd name="T44" fmla="*/ 3187 w 10617"/>
              <a:gd name="T45" fmla="*/ 1006 h 5321"/>
              <a:gd name="T46" fmla="*/ 3019 w 10617"/>
              <a:gd name="T47" fmla="*/ 833 h 5321"/>
              <a:gd name="T48" fmla="*/ 2782 w 10617"/>
              <a:gd name="T49" fmla="*/ 2166 h 5321"/>
              <a:gd name="T50" fmla="*/ 2514 w 10617"/>
              <a:gd name="T51" fmla="*/ 2047 h 5321"/>
              <a:gd name="T52" fmla="*/ 2297 w 10617"/>
              <a:gd name="T53" fmla="*/ 2499 h 5321"/>
              <a:gd name="T54" fmla="*/ 2112 w 10617"/>
              <a:gd name="T55" fmla="*/ 2621 h 5321"/>
              <a:gd name="T56" fmla="*/ 1698 w 10617"/>
              <a:gd name="T57" fmla="*/ 4006 h 5321"/>
              <a:gd name="T58" fmla="*/ 1545 w 10617"/>
              <a:gd name="T59" fmla="*/ 4007 h 5321"/>
              <a:gd name="T60" fmla="*/ 1278 w 10617"/>
              <a:gd name="T61" fmla="*/ 4084 h 5321"/>
              <a:gd name="T62" fmla="*/ 930 w 10617"/>
              <a:gd name="T63" fmla="*/ 5321 h 5321"/>
              <a:gd name="T64" fmla="*/ 595 w 10617"/>
              <a:gd name="T65" fmla="*/ 4177 h 5321"/>
              <a:gd name="T66" fmla="*/ 220 w 10617"/>
              <a:gd name="T67" fmla="*/ 5070 h 5321"/>
              <a:gd name="T68" fmla="*/ 63 w 10617"/>
              <a:gd name="T69" fmla="*/ 4651 h 5321"/>
              <a:gd name="T70" fmla="*/ 10617 w 10617"/>
              <a:gd name="T71" fmla="*/ 3103 h 5321"/>
              <a:gd name="T72" fmla="*/ 10447 w 10617"/>
              <a:gd name="T73" fmla="*/ 2022 h 5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617" h="5321">
                <a:moveTo>
                  <a:pt x="9198" y="2173"/>
                </a:moveTo>
                <a:lnTo>
                  <a:pt x="9028" y="2598"/>
                </a:lnTo>
                <a:lnTo>
                  <a:pt x="8955" y="2329"/>
                </a:lnTo>
                <a:lnTo>
                  <a:pt x="8854" y="1614"/>
                </a:lnTo>
                <a:lnTo>
                  <a:pt x="8610" y="1615"/>
                </a:lnTo>
                <a:lnTo>
                  <a:pt x="8507" y="1628"/>
                </a:lnTo>
                <a:lnTo>
                  <a:pt x="8382" y="2157"/>
                </a:lnTo>
                <a:lnTo>
                  <a:pt x="8258" y="1763"/>
                </a:lnTo>
                <a:lnTo>
                  <a:pt x="8142" y="1931"/>
                </a:lnTo>
                <a:lnTo>
                  <a:pt x="8037" y="1955"/>
                </a:lnTo>
                <a:lnTo>
                  <a:pt x="7810" y="2431"/>
                </a:lnTo>
                <a:lnTo>
                  <a:pt x="7681" y="3461"/>
                </a:lnTo>
                <a:lnTo>
                  <a:pt x="7559" y="1917"/>
                </a:lnTo>
                <a:lnTo>
                  <a:pt x="7419" y="2218"/>
                </a:lnTo>
                <a:lnTo>
                  <a:pt x="7245" y="1085"/>
                </a:lnTo>
                <a:lnTo>
                  <a:pt x="7099" y="818"/>
                </a:lnTo>
                <a:lnTo>
                  <a:pt x="6919" y="2185"/>
                </a:lnTo>
                <a:lnTo>
                  <a:pt x="6793" y="2374"/>
                </a:lnTo>
                <a:lnTo>
                  <a:pt x="6706" y="1363"/>
                </a:lnTo>
                <a:lnTo>
                  <a:pt x="6607" y="1268"/>
                </a:lnTo>
                <a:lnTo>
                  <a:pt x="6451" y="614"/>
                </a:lnTo>
                <a:lnTo>
                  <a:pt x="6388" y="0"/>
                </a:lnTo>
                <a:lnTo>
                  <a:pt x="6347" y="635"/>
                </a:lnTo>
                <a:lnTo>
                  <a:pt x="6067" y="184"/>
                </a:lnTo>
                <a:lnTo>
                  <a:pt x="5949" y="586"/>
                </a:lnTo>
                <a:lnTo>
                  <a:pt x="5809" y="658"/>
                </a:lnTo>
                <a:lnTo>
                  <a:pt x="5729" y="1742"/>
                </a:lnTo>
                <a:lnTo>
                  <a:pt x="5673" y="875"/>
                </a:lnTo>
                <a:lnTo>
                  <a:pt x="5579" y="418"/>
                </a:lnTo>
                <a:lnTo>
                  <a:pt x="5467" y="1470"/>
                </a:lnTo>
                <a:lnTo>
                  <a:pt x="5353" y="1674"/>
                </a:lnTo>
                <a:lnTo>
                  <a:pt x="5020" y="1723"/>
                </a:lnTo>
                <a:lnTo>
                  <a:pt x="4957" y="1359"/>
                </a:lnTo>
                <a:lnTo>
                  <a:pt x="4700" y="1990"/>
                </a:lnTo>
                <a:lnTo>
                  <a:pt x="4612" y="3040"/>
                </a:lnTo>
                <a:lnTo>
                  <a:pt x="4518" y="7"/>
                </a:lnTo>
                <a:lnTo>
                  <a:pt x="4352" y="2347"/>
                </a:lnTo>
                <a:lnTo>
                  <a:pt x="4211" y="1097"/>
                </a:lnTo>
                <a:lnTo>
                  <a:pt x="4162" y="1827"/>
                </a:lnTo>
                <a:lnTo>
                  <a:pt x="4048" y="2392"/>
                </a:lnTo>
                <a:lnTo>
                  <a:pt x="3989" y="2244"/>
                </a:lnTo>
                <a:lnTo>
                  <a:pt x="3756" y="1981"/>
                </a:lnTo>
                <a:lnTo>
                  <a:pt x="3588" y="1701"/>
                </a:lnTo>
                <a:lnTo>
                  <a:pt x="3529" y="2663"/>
                </a:lnTo>
                <a:lnTo>
                  <a:pt x="3479" y="2593"/>
                </a:lnTo>
                <a:lnTo>
                  <a:pt x="3187" y="1006"/>
                </a:lnTo>
                <a:lnTo>
                  <a:pt x="3086" y="1512"/>
                </a:lnTo>
                <a:lnTo>
                  <a:pt x="3019" y="833"/>
                </a:lnTo>
                <a:lnTo>
                  <a:pt x="2943" y="2956"/>
                </a:lnTo>
                <a:lnTo>
                  <a:pt x="2782" y="2166"/>
                </a:lnTo>
                <a:lnTo>
                  <a:pt x="2635" y="1097"/>
                </a:lnTo>
                <a:lnTo>
                  <a:pt x="2514" y="2047"/>
                </a:lnTo>
                <a:lnTo>
                  <a:pt x="2406" y="4188"/>
                </a:lnTo>
                <a:lnTo>
                  <a:pt x="2297" y="2499"/>
                </a:lnTo>
                <a:lnTo>
                  <a:pt x="2227" y="3611"/>
                </a:lnTo>
                <a:lnTo>
                  <a:pt x="2112" y="2621"/>
                </a:lnTo>
                <a:lnTo>
                  <a:pt x="1801" y="3416"/>
                </a:lnTo>
                <a:lnTo>
                  <a:pt x="1698" y="4006"/>
                </a:lnTo>
                <a:lnTo>
                  <a:pt x="1656" y="2995"/>
                </a:lnTo>
                <a:lnTo>
                  <a:pt x="1545" y="4007"/>
                </a:lnTo>
                <a:lnTo>
                  <a:pt x="1401" y="4084"/>
                </a:lnTo>
                <a:lnTo>
                  <a:pt x="1278" y="4084"/>
                </a:lnTo>
                <a:lnTo>
                  <a:pt x="1050" y="4459"/>
                </a:lnTo>
                <a:lnTo>
                  <a:pt x="930" y="5321"/>
                </a:lnTo>
                <a:lnTo>
                  <a:pt x="812" y="4795"/>
                </a:lnTo>
                <a:lnTo>
                  <a:pt x="595" y="4177"/>
                </a:lnTo>
                <a:lnTo>
                  <a:pt x="380" y="4003"/>
                </a:lnTo>
                <a:lnTo>
                  <a:pt x="220" y="5070"/>
                </a:lnTo>
                <a:lnTo>
                  <a:pt x="159" y="5021"/>
                </a:lnTo>
                <a:lnTo>
                  <a:pt x="63" y="4651"/>
                </a:lnTo>
                <a:lnTo>
                  <a:pt x="0" y="4616"/>
                </a:lnTo>
                <a:moveTo>
                  <a:pt x="10617" y="3103"/>
                </a:moveTo>
                <a:lnTo>
                  <a:pt x="10594" y="4202"/>
                </a:lnTo>
                <a:lnTo>
                  <a:pt x="10447" y="2022"/>
                </a:lnTo>
                <a:lnTo>
                  <a:pt x="10425" y="3316"/>
                </a:lnTo>
              </a:path>
            </a:pathLst>
          </a:custGeom>
          <a:noFill/>
          <a:ln w="17463" cap="rnd">
            <a:solidFill>
              <a:srgbClr val="DD2A1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6"/>
          <p:cNvSpPr>
            <a:spLocks noEditPoints="1"/>
          </p:cNvSpPr>
          <p:nvPr/>
        </p:nvSpPr>
        <p:spPr bwMode="auto">
          <a:xfrm>
            <a:off x="1777501" y="314325"/>
            <a:ext cx="5714591" cy="238125"/>
          </a:xfrm>
          <a:custGeom>
            <a:avLst/>
            <a:gdLst>
              <a:gd name="T0" fmla="*/ 11297 w 12207"/>
              <a:gd name="T1" fmla="*/ 407 h 662"/>
              <a:gd name="T2" fmla="*/ 11222 w 12207"/>
              <a:gd name="T3" fmla="*/ 662 h 662"/>
              <a:gd name="T4" fmla="*/ 11476 w 12207"/>
              <a:gd name="T5" fmla="*/ 407 h 662"/>
              <a:gd name="T6" fmla="*/ 12207 w 12207"/>
              <a:gd name="T7" fmla="*/ 0 h 662"/>
              <a:gd name="T8" fmla="*/ 879 w 12207"/>
              <a:gd name="T9" fmla="*/ 407 h 662"/>
              <a:gd name="T10" fmla="*/ 1611 w 12207"/>
              <a:gd name="T11" fmla="*/ 0 h 662"/>
              <a:gd name="T12" fmla="*/ 3072 w 12207"/>
              <a:gd name="T13" fmla="*/ 407 h 662"/>
              <a:gd name="T14" fmla="*/ 3804 w 12207"/>
              <a:gd name="T15" fmla="*/ 0 h 662"/>
              <a:gd name="T16" fmla="*/ 5265 w 12207"/>
              <a:gd name="T17" fmla="*/ 407 h 662"/>
              <a:gd name="T18" fmla="*/ 5997 w 12207"/>
              <a:gd name="T19" fmla="*/ 0 h 662"/>
              <a:gd name="T20" fmla="*/ 7459 w 12207"/>
              <a:gd name="T21" fmla="*/ 407 h 662"/>
              <a:gd name="T22" fmla="*/ 8190 w 12207"/>
              <a:gd name="T23" fmla="*/ 0 h 662"/>
              <a:gd name="T24" fmla="*/ 9652 w 12207"/>
              <a:gd name="T25" fmla="*/ 407 h 662"/>
              <a:gd name="T26" fmla="*/ 10381 w 12207"/>
              <a:gd name="T27" fmla="*/ 0 h 662"/>
              <a:gd name="T28" fmla="*/ 11769 w 12207"/>
              <a:gd name="T29" fmla="*/ 407 h 662"/>
              <a:gd name="T30" fmla="*/ 11914 w 12207"/>
              <a:gd name="T31" fmla="*/ 203 h 662"/>
              <a:gd name="T32" fmla="*/ 0 w 12207"/>
              <a:gd name="T33" fmla="*/ 407 h 662"/>
              <a:gd name="T34" fmla="*/ 296 w 12207"/>
              <a:gd name="T35" fmla="*/ 203 h 662"/>
              <a:gd name="T36" fmla="*/ 586 w 12207"/>
              <a:gd name="T37" fmla="*/ 407 h 662"/>
              <a:gd name="T38" fmla="*/ 734 w 12207"/>
              <a:gd name="T39" fmla="*/ 203 h 662"/>
              <a:gd name="T40" fmla="*/ 1173 w 12207"/>
              <a:gd name="T41" fmla="*/ 407 h 662"/>
              <a:gd name="T42" fmla="*/ 1317 w 12207"/>
              <a:gd name="T43" fmla="*/ 203 h 662"/>
              <a:gd name="T44" fmla="*/ 1759 w 12207"/>
              <a:gd name="T45" fmla="*/ 407 h 662"/>
              <a:gd name="T46" fmla="*/ 1904 w 12207"/>
              <a:gd name="T47" fmla="*/ 203 h 662"/>
              <a:gd name="T48" fmla="*/ 2196 w 12207"/>
              <a:gd name="T49" fmla="*/ 407 h 662"/>
              <a:gd name="T50" fmla="*/ 2489 w 12207"/>
              <a:gd name="T51" fmla="*/ 203 h 662"/>
              <a:gd name="T52" fmla="*/ 2779 w 12207"/>
              <a:gd name="T53" fmla="*/ 407 h 662"/>
              <a:gd name="T54" fmla="*/ 2925 w 12207"/>
              <a:gd name="T55" fmla="*/ 203 h 662"/>
              <a:gd name="T56" fmla="*/ 3365 w 12207"/>
              <a:gd name="T57" fmla="*/ 407 h 662"/>
              <a:gd name="T58" fmla="*/ 3510 w 12207"/>
              <a:gd name="T59" fmla="*/ 203 h 662"/>
              <a:gd name="T60" fmla="*/ 3951 w 12207"/>
              <a:gd name="T61" fmla="*/ 407 h 662"/>
              <a:gd name="T62" fmla="*/ 4097 w 12207"/>
              <a:gd name="T63" fmla="*/ 203 h 662"/>
              <a:gd name="T64" fmla="*/ 4387 w 12207"/>
              <a:gd name="T65" fmla="*/ 407 h 662"/>
              <a:gd name="T66" fmla="*/ 4680 w 12207"/>
              <a:gd name="T67" fmla="*/ 203 h 662"/>
              <a:gd name="T68" fmla="*/ 4972 w 12207"/>
              <a:gd name="T69" fmla="*/ 407 h 662"/>
              <a:gd name="T70" fmla="*/ 5118 w 12207"/>
              <a:gd name="T71" fmla="*/ 203 h 662"/>
              <a:gd name="T72" fmla="*/ 5558 w 12207"/>
              <a:gd name="T73" fmla="*/ 407 h 662"/>
              <a:gd name="T74" fmla="*/ 5703 w 12207"/>
              <a:gd name="T75" fmla="*/ 203 h 662"/>
              <a:gd name="T76" fmla="*/ 6143 w 12207"/>
              <a:gd name="T77" fmla="*/ 407 h 662"/>
              <a:gd name="T78" fmla="*/ 6290 w 12207"/>
              <a:gd name="T79" fmla="*/ 203 h 662"/>
              <a:gd name="T80" fmla="*/ 6580 w 12207"/>
              <a:gd name="T81" fmla="*/ 407 h 662"/>
              <a:gd name="T82" fmla="*/ 6873 w 12207"/>
              <a:gd name="T83" fmla="*/ 203 h 662"/>
              <a:gd name="T84" fmla="*/ 7165 w 12207"/>
              <a:gd name="T85" fmla="*/ 407 h 662"/>
              <a:gd name="T86" fmla="*/ 7311 w 12207"/>
              <a:gd name="T87" fmla="*/ 203 h 662"/>
              <a:gd name="T88" fmla="*/ 7752 w 12207"/>
              <a:gd name="T89" fmla="*/ 407 h 662"/>
              <a:gd name="T90" fmla="*/ 7897 w 12207"/>
              <a:gd name="T91" fmla="*/ 203 h 662"/>
              <a:gd name="T92" fmla="*/ 8336 w 12207"/>
              <a:gd name="T93" fmla="*/ 407 h 662"/>
              <a:gd name="T94" fmla="*/ 8483 w 12207"/>
              <a:gd name="T95" fmla="*/ 203 h 662"/>
              <a:gd name="T96" fmla="*/ 8773 w 12207"/>
              <a:gd name="T97" fmla="*/ 407 h 662"/>
              <a:gd name="T98" fmla="*/ 9066 w 12207"/>
              <a:gd name="T99" fmla="*/ 203 h 662"/>
              <a:gd name="T100" fmla="*/ 9356 w 12207"/>
              <a:gd name="T101" fmla="*/ 407 h 662"/>
              <a:gd name="T102" fmla="*/ 9504 w 12207"/>
              <a:gd name="T103" fmla="*/ 203 h 662"/>
              <a:gd name="T104" fmla="*/ 9945 w 12207"/>
              <a:gd name="T105" fmla="*/ 407 h 662"/>
              <a:gd name="T106" fmla="*/ 10090 w 12207"/>
              <a:gd name="T107" fmla="*/ 203 h 662"/>
              <a:gd name="T108" fmla="*/ 10528 w 12207"/>
              <a:gd name="T109" fmla="*/ 407 h 662"/>
              <a:gd name="T110" fmla="*/ 10674 w 12207"/>
              <a:gd name="T111" fmla="*/ 203 h 662"/>
              <a:gd name="T112" fmla="*/ 10966 w 12207"/>
              <a:gd name="T113" fmla="*/ 407 h 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207" h="662">
                <a:moveTo>
                  <a:pt x="3" y="407"/>
                </a:moveTo>
                <a:lnTo>
                  <a:pt x="11144" y="407"/>
                </a:lnTo>
                <a:moveTo>
                  <a:pt x="11297" y="407"/>
                </a:moveTo>
                <a:lnTo>
                  <a:pt x="12207" y="407"/>
                </a:lnTo>
                <a:moveTo>
                  <a:pt x="11070" y="153"/>
                </a:moveTo>
                <a:lnTo>
                  <a:pt x="11222" y="662"/>
                </a:lnTo>
                <a:moveTo>
                  <a:pt x="11222" y="153"/>
                </a:moveTo>
                <a:lnTo>
                  <a:pt x="11374" y="662"/>
                </a:lnTo>
                <a:moveTo>
                  <a:pt x="11476" y="407"/>
                </a:moveTo>
                <a:lnTo>
                  <a:pt x="11476" y="0"/>
                </a:lnTo>
                <a:moveTo>
                  <a:pt x="12207" y="407"/>
                </a:moveTo>
                <a:lnTo>
                  <a:pt x="12207" y="0"/>
                </a:lnTo>
                <a:moveTo>
                  <a:pt x="149" y="407"/>
                </a:moveTo>
                <a:lnTo>
                  <a:pt x="149" y="0"/>
                </a:lnTo>
                <a:moveTo>
                  <a:pt x="879" y="407"/>
                </a:moveTo>
                <a:lnTo>
                  <a:pt x="879" y="0"/>
                </a:lnTo>
                <a:moveTo>
                  <a:pt x="1611" y="407"/>
                </a:moveTo>
                <a:lnTo>
                  <a:pt x="1611" y="0"/>
                </a:lnTo>
                <a:moveTo>
                  <a:pt x="2342" y="407"/>
                </a:moveTo>
                <a:lnTo>
                  <a:pt x="2342" y="0"/>
                </a:lnTo>
                <a:moveTo>
                  <a:pt x="3072" y="407"/>
                </a:moveTo>
                <a:lnTo>
                  <a:pt x="3072" y="0"/>
                </a:lnTo>
                <a:moveTo>
                  <a:pt x="3804" y="407"/>
                </a:moveTo>
                <a:lnTo>
                  <a:pt x="3804" y="0"/>
                </a:lnTo>
                <a:moveTo>
                  <a:pt x="4535" y="407"/>
                </a:moveTo>
                <a:lnTo>
                  <a:pt x="4535" y="0"/>
                </a:lnTo>
                <a:moveTo>
                  <a:pt x="5265" y="407"/>
                </a:moveTo>
                <a:lnTo>
                  <a:pt x="5265" y="0"/>
                </a:lnTo>
                <a:moveTo>
                  <a:pt x="5997" y="407"/>
                </a:moveTo>
                <a:lnTo>
                  <a:pt x="5997" y="0"/>
                </a:lnTo>
                <a:moveTo>
                  <a:pt x="6727" y="407"/>
                </a:moveTo>
                <a:lnTo>
                  <a:pt x="6727" y="0"/>
                </a:lnTo>
                <a:moveTo>
                  <a:pt x="7459" y="407"/>
                </a:moveTo>
                <a:lnTo>
                  <a:pt x="7459" y="0"/>
                </a:lnTo>
                <a:moveTo>
                  <a:pt x="8190" y="407"/>
                </a:moveTo>
                <a:lnTo>
                  <a:pt x="8190" y="0"/>
                </a:lnTo>
                <a:moveTo>
                  <a:pt x="8919" y="407"/>
                </a:moveTo>
                <a:lnTo>
                  <a:pt x="8919" y="0"/>
                </a:lnTo>
                <a:moveTo>
                  <a:pt x="9652" y="407"/>
                </a:moveTo>
                <a:lnTo>
                  <a:pt x="9652" y="0"/>
                </a:lnTo>
                <a:moveTo>
                  <a:pt x="10381" y="407"/>
                </a:moveTo>
                <a:lnTo>
                  <a:pt x="10381" y="0"/>
                </a:lnTo>
                <a:moveTo>
                  <a:pt x="11622" y="407"/>
                </a:moveTo>
                <a:lnTo>
                  <a:pt x="11622" y="203"/>
                </a:lnTo>
                <a:moveTo>
                  <a:pt x="11769" y="407"/>
                </a:moveTo>
                <a:lnTo>
                  <a:pt x="11769" y="203"/>
                </a:lnTo>
                <a:moveTo>
                  <a:pt x="11914" y="407"/>
                </a:moveTo>
                <a:lnTo>
                  <a:pt x="11914" y="203"/>
                </a:lnTo>
                <a:moveTo>
                  <a:pt x="12059" y="407"/>
                </a:moveTo>
                <a:lnTo>
                  <a:pt x="12059" y="203"/>
                </a:lnTo>
                <a:moveTo>
                  <a:pt x="0" y="407"/>
                </a:moveTo>
                <a:lnTo>
                  <a:pt x="0" y="203"/>
                </a:lnTo>
                <a:moveTo>
                  <a:pt x="296" y="407"/>
                </a:moveTo>
                <a:lnTo>
                  <a:pt x="296" y="203"/>
                </a:lnTo>
                <a:moveTo>
                  <a:pt x="442" y="407"/>
                </a:moveTo>
                <a:lnTo>
                  <a:pt x="442" y="203"/>
                </a:lnTo>
                <a:moveTo>
                  <a:pt x="586" y="407"/>
                </a:moveTo>
                <a:lnTo>
                  <a:pt x="586" y="203"/>
                </a:lnTo>
                <a:moveTo>
                  <a:pt x="734" y="407"/>
                </a:moveTo>
                <a:lnTo>
                  <a:pt x="734" y="203"/>
                </a:lnTo>
                <a:moveTo>
                  <a:pt x="1025" y="407"/>
                </a:moveTo>
                <a:lnTo>
                  <a:pt x="1025" y="203"/>
                </a:lnTo>
                <a:moveTo>
                  <a:pt x="1173" y="407"/>
                </a:moveTo>
                <a:lnTo>
                  <a:pt x="1173" y="203"/>
                </a:lnTo>
                <a:moveTo>
                  <a:pt x="1317" y="407"/>
                </a:moveTo>
                <a:lnTo>
                  <a:pt x="1317" y="203"/>
                </a:lnTo>
                <a:moveTo>
                  <a:pt x="1463" y="407"/>
                </a:moveTo>
                <a:lnTo>
                  <a:pt x="1463" y="203"/>
                </a:lnTo>
                <a:moveTo>
                  <a:pt x="1759" y="407"/>
                </a:moveTo>
                <a:lnTo>
                  <a:pt x="1759" y="203"/>
                </a:lnTo>
                <a:moveTo>
                  <a:pt x="1904" y="407"/>
                </a:moveTo>
                <a:lnTo>
                  <a:pt x="1904" y="203"/>
                </a:lnTo>
                <a:moveTo>
                  <a:pt x="2049" y="407"/>
                </a:moveTo>
                <a:lnTo>
                  <a:pt x="2049" y="203"/>
                </a:lnTo>
                <a:moveTo>
                  <a:pt x="2196" y="407"/>
                </a:moveTo>
                <a:lnTo>
                  <a:pt x="2196" y="203"/>
                </a:lnTo>
                <a:moveTo>
                  <a:pt x="2489" y="407"/>
                </a:moveTo>
                <a:lnTo>
                  <a:pt x="2489" y="203"/>
                </a:lnTo>
                <a:moveTo>
                  <a:pt x="2635" y="407"/>
                </a:moveTo>
                <a:lnTo>
                  <a:pt x="2635" y="203"/>
                </a:lnTo>
                <a:moveTo>
                  <a:pt x="2779" y="407"/>
                </a:moveTo>
                <a:lnTo>
                  <a:pt x="2779" y="203"/>
                </a:lnTo>
                <a:moveTo>
                  <a:pt x="2925" y="407"/>
                </a:moveTo>
                <a:lnTo>
                  <a:pt x="2925" y="203"/>
                </a:lnTo>
                <a:moveTo>
                  <a:pt x="3218" y="407"/>
                </a:moveTo>
                <a:lnTo>
                  <a:pt x="3218" y="203"/>
                </a:lnTo>
                <a:moveTo>
                  <a:pt x="3365" y="407"/>
                </a:moveTo>
                <a:lnTo>
                  <a:pt x="3365" y="203"/>
                </a:lnTo>
                <a:moveTo>
                  <a:pt x="3510" y="407"/>
                </a:moveTo>
                <a:lnTo>
                  <a:pt x="3510" y="203"/>
                </a:lnTo>
                <a:moveTo>
                  <a:pt x="3656" y="407"/>
                </a:moveTo>
                <a:lnTo>
                  <a:pt x="3656" y="203"/>
                </a:lnTo>
                <a:moveTo>
                  <a:pt x="3951" y="407"/>
                </a:moveTo>
                <a:lnTo>
                  <a:pt x="3951" y="203"/>
                </a:lnTo>
                <a:moveTo>
                  <a:pt x="4097" y="407"/>
                </a:moveTo>
                <a:lnTo>
                  <a:pt x="4097" y="203"/>
                </a:lnTo>
                <a:moveTo>
                  <a:pt x="4242" y="407"/>
                </a:moveTo>
                <a:lnTo>
                  <a:pt x="4242" y="203"/>
                </a:lnTo>
                <a:moveTo>
                  <a:pt x="4387" y="407"/>
                </a:moveTo>
                <a:lnTo>
                  <a:pt x="4387" y="203"/>
                </a:lnTo>
                <a:moveTo>
                  <a:pt x="4680" y="407"/>
                </a:moveTo>
                <a:lnTo>
                  <a:pt x="4680" y="203"/>
                </a:lnTo>
                <a:moveTo>
                  <a:pt x="4828" y="407"/>
                </a:moveTo>
                <a:lnTo>
                  <a:pt x="4828" y="203"/>
                </a:lnTo>
                <a:moveTo>
                  <a:pt x="4972" y="407"/>
                </a:moveTo>
                <a:lnTo>
                  <a:pt x="4972" y="203"/>
                </a:lnTo>
                <a:moveTo>
                  <a:pt x="5118" y="407"/>
                </a:moveTo>
                <a:lnTo>
                  <a:pt x="5118" y="203"/>
                </a:lnTo>
                <a:moveTo>
                  <a:pt x="5411" y="407"/>
                </a:moveTo>
                <a:lnTo>
                  <a:pt x="5411" y="203"/>
                </a:lnTo>
                <a:moveTo>
                  <a:pt x="5558" y="407"/>
                </a:moveTo>
                <a:lnTo>
                  <a:pt x="5558" y="203"/>
                </a:lnTo>
                <a:moveTo>
                  <a:pt x="5703" y="407"/>
                </a:moveTo>
                <a:lnTo>
                  <a:pt x="5703" y="203"/>
                </a:lnTo>
                <a:moveTo>
                  <a:pt x="5848" y="407"/>
                </a:moveTo>
                <a:lnTo>
                  <a:pt x="5848" y="203"/>
                </a:lnTo>
                <a:moveTo>
                  <a:pt x="6143" y="407"/>
                </a:moveTo>
                <a:lnTo>
                  <a:pt x="6143" y="203"/>
                </a:lnTo>
                <a:moveTo>
                  <a:pt x="6290" y="407"/>
                </a:moveTo>
                <a:lnTo>
                  <a:pt x="6290" y="203"/>
                </a:lnTo>
                <a:moveTo>
                  <a:pt x="6434" y="407"/>
                </a:moveTo>
                <a:lnTo>
                  <a:pt x="6434" y="203"/>
                </a:lnTo>
                <a:moveTo>
                  <a:pt x="6580" y="407"/>
                </a:moveTo>
                <a:lnTo>
                  <a:pt x="6580" y="203"/>
                </a:lnTo>
                <a:moveTo>
                  <a:pt x="6873" y="407"/>
                </a:moveTo>
                <a:lnTo>
                  <a:pt x="6873" y="203"/>
                </a:lnTo>
                <a:moveTo>
                  <a:pt x="7020" y="407"/>
                </a:moveTo>
                <a:lnTo>
                  <a:pt x="7020" y="203"/>
                </a:lnTo>
                <a:moveTo>
                  <a:pt x="7165" y="407"/>
                </a:moveTo>
                <a:lnTo>
                  <a:pt x="7165" y="203"/>
                </a:lnTo>
                <a:moveTo>
                  <a:pt x="7311" y="407"/>
                </a:moveTo>
                <a:lnTo>
                  <a:pt x="7311" y="203"/>
                </a:lnTo>
                <a:moveTo>
                  <a:pt x="7605" y="407"/>
                </a:moveTo>
                <a:lnTo>
                  <a:pt x="7605" y="203"/>
                </a:lnTo>
                <a:moveTo>
                  <a:pt x="7752" y="407"/>
                </a:moveTo>
                <a:lnTo>
                  <a:pt x="7752" y="203"/>
                </a:lnTo>
                <a:moveTo>
                  <a:pt x="7897" y="407"/>
                </a:moveTo>
                <a:lnTo>
                  <a:pt x="7897" y="203"/>
                </a:lnTo>
                <a:moveTo>
                  <a:pt x="8043" y="407"/>
                </a:moveTo>
                <a:lnTo>
                  <a:pt x="8043" y="203"/>
                </a:lnTo>
                <a:moveTo>
                  <a:pt x="8336" y="407"/>
                </a:moveTo>
                <a:lnTo>
                  <a:pt x="8336" y="203"/>
                </a:lnTo>
                <a:moveTo>
                  <a:pt x="8483" y="407"/>
                </a:moveTo>
                <a:lnTo>
                  <a:pt x="8483" y="203"/>
                </a:lnTo>
                <a:moveTo>
                  <a:pt x="8627" y="407"/>
                </a:moveTo>
                <a:lnTo>
                  <a:pt x="8627" y="203"/>
                </a:lnTo>
                <a:moveTo>
                  <a:pt x="8773" y="407"/>
                </a:moveTo>
                <a:lnTo>
                  <a:pt x="8773" y="203"/>
                </a:lnTo>
                <a:moveTo>
                  <a:pt x="9066" y="407"/>
                </a:moveTo>
                <a:lnTo>
                  <a:pt x="9066" y="203"/>
                </a:lnTo>
                <a:moveTo>
                  <a:pt x="9212" y="407"/>
                </a:moveTo>
                <a:lnTo>
                  <a:pt x="9212" y="203"/>
                </a:lnTo>
                <a:moveTo>
                  <a:pt x="9356" y="407"/>
                </a:moveTo>
                <a:lnTo>
                  <a:pt x="9356" y="203"/>
                </a:lnTo>
                <a:moveTo>
                  <a:pt x="9504" y="407"/>
                </a:moveTo>
                <a:lnTo>
                  <a:pt x="9504" y="203"/>
                </a:lnTo>
                <a:moveTo>
                  <a:pt x="9798" y="407"/>
                </a:moveTo>
                <a:lnTo>
                  <a:pt x="9798" y="203"/>
                </a:lnTo>
                <a:moveTo>
                  <a:pt x="9945" y="407"/>
                </a:moveTo>
                <a:lnTo>
                  <a:pt x="9945" y="203"/>
                </a:lnTo>
                <a:moveTo>
                  <a:pt x="10090" y="407"/>
                </a:moveTo>
                <a:lnTo>
                  <a:pt x="10090" y="203"/>
                </a:lnTo>
                <a:moveTo>
                  <a:pt x="10235" y="407"/>
                </a:moveTo>
                <a:lnTo>
                  <a:pt x="10235" y="203"/>
                </a:lnTo>
                <a:moveTo>
                  <a:pt x="10528" y="407"/>
                </a:moveTo>
                <a:lnTo>
                  <a:pt x="10528" y="203"/>
                </a:lnTo>
                <a:moveTo>
                  <a:pt x="10674" y="407"/>
                </a:moveTo>
                <a:lnTo>
                  <a:pt x="10674" y="203"/>
                </a:lnTo>
                <a:moveTo>
                  <a:pt x="10819" y="407"/>
                </a:moveTo>
                <a:lnTo>
                  <a:pt x="10819" y="203"/>
                </a:lnTo>
                <a:moveTo>
                  <a:pt x="10966" y="407"/>
                </a:moveTo>
                <a:lnTo>
                  <a:pt x="10966" y="203"/>
                </a:lnTo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37"/>
          <p:cNvSpPr>
            <a:spLocks noEditPoints="1"/>
          </p:cNvSpPr>
          <p:nvPr/>
        </p:nvSpPr>
        <p:spPr bwMode="auto">
          <a:xfrm>
            <a:off x="1589900" y="4008438"/>
            <a:ext cx="189662" cy="1989138"/>
          </a:xfrm>
          <a:custGeom>
            <a:avLst/>
            <a:gdLst>
              <a:gd name="T0" fmla="*/ 406 w 406"/>
              <a:gd name="T1" fmla="*/ 0 h 5513"/>
              <a:gd name="T2" fmla="*/ 0 w 406"/>
              <a:gd name="T3" fmla="*/ 5513 h 5513"/>
              <a:gd name="T4" fmla="*/ 0 w 406"/>
              <a:gd name="T5" fmla="*/ 5145 h 5513"/>
              <a:gd name="T6" fmla="*/ 0 w 406"/>
              <a:gd name="T7" fmla="*/ 4779 h 5513"/>
              <a:gd name="T8" fmla="*/ 0 w 406"/>
              <a:gd name="T9" fmla="*/ 4411 h 5513"/>
              <a:gd name="T10" fmla="*/ 0 w 406"/>
              <a:gd name="T11" fmla="*/ 4042 h 5513"/>
              <a:gd name="T12" fmla="*/ 0 w 406"/>
              <a:gd name="T13" fmla="*/ 3676 h 5513"/>
              <a:gd name="T14" fmla="*/ 0 w 406"/>
              <a:gd name="T15" fmla="*/ 3308 h 5513"/>
              <a:gd name="T16" fmla="*/ 0 w 406"/>
              <a:gd name="T17" fmla="*/ 2940 h 5513"/>
              <a:gd name="T18" fmla="*/ 0 w 406"/>
              <a:gd name="T19" fmla="*/ 2574 h 5513"/>
              <a:gd name="T20" fmla="*/ 0 w 406"/>
              <a:gd name="T21" fmla="*/ 2205 h 5513"/>
              <a:gd name="T22" fmla="*/ 0 w 406"/>
              <a:gd name="T23" fmla="*/ 1837 h 5513"/>
              <a:gd name="T24" fmla="*/ 0 w 406"/>
              <a:gd name="T25" fmla="*/ 1471 h 5513"/>
              <a:gd name="T26" fmla="*/ 0 w 406"/>
              <a:gd name="T27" fmla="*/ 1103 h 5513"/>
              <a:gd name="T28" fmla="*/ 0 w 406"/>
              <a:gd name="T29" fmla="*/ 734 h 5513"/>
              <a:gd name="T30" fmla="*/ 0 w 406"/>
              <a:gd name="T31" fmla="*/ 369 h 5513"/>
              <a:gd name="T32" fmla="*/ 0 w 406"/>
              <a:gd name="T33" fmla="*/ 0 h 5513"/>
              <a:gd name="T34" fmla="*/ 203 w 406"/>
              <a:gd name="T35" fmla="*/ 5330 h 5513"/>
              <a:gd name="T36" fmla="*/ 203 w 406"/>
              <a:gd name="T37" fmla="*/ 4962 h 5513"/>
              <a:gd name="T38" fmla="*/ 203 w 406"/>
              <a:gd name="T39" fmla="*/ 4593 h 5513"/>
              <a:gd name="T40" fmla="*/ 203 w 406"/>
              <a:gd name="T41" fmla="*/ 4228 h 5513"/>
              <a:gd name="T42" fmla="*/ 203 w 406"/>
              <a:gd name="T43" fmla="*/ 3859 h 5513"/>
              <a:gd name="T44" fmla="*/ 203 w 406"/>
              <a:gd name="T45" fmla="*/ 3491 h 5513"/>
              <a:gd name="T46" fmla="*/ 203 w 406"/>
              <a:gd name="T47" fmla="*/ 3125 h 5513"/>
              <a:gd name="T48" fmla="*/ 203 w 406"/>
              <a:gd name="T49" fmla="*/ 2757 h 5513"/>
              <a:gd name="T50" fmla="*/ 203 w 406"/>
              <a:gd name="T51" fmla="*/ 2388 h 5513"/>
              <a:gd name="T52" fmla="*/ 203 w 406"/>
              <a:gd name="T53" fmla="*/ 2022 h 5513"/>
              <a:gd name="T54" fmla="*/ 203 w 406"/>
              <a:gd name="T55" fmla="*/ 1654 h 5513"/>
              <a:gd name="T56" fmla="*/ 203 w 406"/>
              <a:gd name="T57" fmla="*/ 1286 h 5513"/>
              <a:gd name="T58" fmla="*/ 203 w 406"/>
              <a:gd name="T59" fmla="*/ 920 h 5513"/>
              <a:gd name="T60" fmla="*/ 203 w 406"/>
              <a:gd name="T61" fmla="*/ 552 h 5513"/>
              <a:gd name="T62" fmla="*/ 203 w 406"/>
              <a:gd name="T63" fmla="*/ 183 h 5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6" h="5513">
                <a:moveTo>
                  <a:pt x="406" y="5513"/>
                </a:moveTo>
                <a:lnTo>
                  <a:pt x="406" y="0"/>
                </a:lnTo>
                <a:moveTo>
                  <a:pt x="406" y="5513"/>
                </a:moveTo>
                <a:lnTo>
                  <a:pt x="0" y="5513"/>
                </a:lnTo>
                <a:moveTo>
                  <a:pt x="406" y="5145"/>
                </a:moveTo>
                <a:lnTo>
                  <a:pt x="0" y="5145"/>
                </a:lnTo>
                <a:moveTo>
                  <a:pt x="406" y="4779"/>
                </a:moveTo>
                <a:lnTo>
                  <a:pt x="0" y="4779"/>
                </a:lnTo>
                <a:moveTo>
                  <a:pt x="406" y="4411"/>
                </a:moveTo>
                <a:lnTo>
                  <a:pt x="0" y="4411"/>
                </a:lnTo>
                <a:moveTo>
                  <a:pt x="406" y="4042"/>
                </a:moveTo>
                <a:lnTo>
                  <a:pt x="0" y="4042"/>
                </a:lnTo>
                <a:moveTo>
                  <a:pt x="406" y="3676"/>
                </a:moveTo>
                <a:lnTo>
                  <a:pt x="0" y="3676"/>
                </a:lnTo>
                <a:moveTo>
                  <a:pt x="406" y="3308"/>
                </a:moveTo>
                <a:lnTo>
                  <a:pt x="0" y="3308"/>
                </a:lnTo>
                <a:moveTo>
                  <a:pt x="406" y="2940"/>
                </a:moveTo>
                <a:lnTo>
                  <a:pt x="0" y="2940"/>
                </a:lnTo>
                <a:moveTo>
                  <a:pt x="406" y="2574"/>
                </a:moveTo>
                <a:lnTo>
                  <a:pt x="0" y="2574"/>
                </a:lnTo>
                <a:moveTo>
                  <a:pt x="406" y="2205"/>
                </a:moveTo>
                <a:lnTo>
                  <a:pt x="0" y="2205"/>
                </a:lnTo>
                <a:moveTo>
                  <a:pt x="406" y="1837"/>
                </a:moveTo>
                <a:lnTo>
                  <a:pt x="0" y="1837"/>
                </a:lnTo>
                <a:moveTo>
                  <a:pt x="406" y="1471"/>
                </a:moveTo>
                <a:lnTo>
                  <a:pt x="0" y="1471"/>
                </a:lnTo>
                <a:moveTo>
                  <a:pt x="406" y="1103"/>
                </a:moveTo>
                <a:lnTo>
                  <a:pt x="0" y="1103"/>
                </a:lnTo>
                <a:moveTo>
                  <a:pt x="406" y="734"/>
                </a:moveTo>
                <a:lnTo>
                  <a:pt x="0" y="734"/>
                </a:lnTo>
                <a:moveTo>
                  <a:pt x="406" y="369"/>
                </a:moveTo>
                <a:lnTo>
                  <a:pt x="0" y="369"/>
                </a:lnTo>
                <a:moveTo>
                  <a:pt x="406" y="0"/>
                </a:moveTo>
                <a:lnTo>
                  <a:pt x="0" y="0"/>
                </a:lnTo>
                <a:moveTo>
                  <a:pt x="406" y="5330"/>
                </a:moveTo>
                <a:lnTo>
                  <a:pt x="203" y="5330"/>
                </a:lnTo>
                <a:moveTo>
                  <a:pt x="406" y="4962"/>
                </a:moveTo>
                <a:lnTo>
                  <a:pt x="203" y="4962"/>
                </a:lnTo>
                <a:moveTo>
                  <a:pt x="406" y="4593"/>
                </a:moveTo>
                <a:lnTo>
                  <a:pt x="203" y="4593"/>
                </a:lnTo>
                <a:moveTo>
                  <a:pt x="406" y="4228"/>
                </a:moveTo>
                <a:lnTo>
                  <a:pt x="203" y="4228"/>
                </a:lnTo>
                <a:moveTo>
                  <a:pt x="406" y="3859"/>
                </a:moveTo>
                <a:lnTo>
                  <a:pt x="203" y="3859"/>
                </a:lnTo>
                <a:moveTo>
                  <a:pt x="406" y="3491"/>
                </a:moveTo>
                <a:lnTo>
                  <a:pt x="203" y="3491"/>
                </a:lnTo>
                <a:moveTo>
                  <a:pt x="406" y="3125"/>
                </a:moveTo>
                <a:lnTo>
                  <a:pt x="203" y="3125"/>
                </a:lnTo>
                <a:moveTo>
                  <a:pt x="406" y="2757"/>
                </a:moveTo>
                <a:lnTo>
                  <a:pt x="203" y="2757"/>
                </a:lnTo>
                <a:moveTo>
                  <a:pt x="406" y="2388"/>
                </a:moveTo>
                <a:lnTo>
                  <a:pt x="203" y="2388"/>
                </a:lnTo>
                <a:moveTo>
                  <a:pt x="406" y="2022"/>
                </a:moveTo>
                <a:lnTo>
                  <a:pt x="203" y="2022"/>
                </a:lnTo>
                <a:moveTo>
                  <a:pt x="406" y="1654"/>
                </a:moveTo>
                <a:lnTo>
                  <a:pt x="203" y="1654"/>
                </a:lnTo>
                <a:moveTo>
                  <a:pt x="406" y="1286"/>
                </a:moveTo>
                <a:lnTo>
                  <a:pt x="203" y="1286"/>
                </a:lnTo>
                <a:moveTo>
                  <a:pt x="406" y="920"/>
                </a:moveTo>
                <a:lnTo>
                  <a:pt x="203" y="920"/>
                </a:lnTo>
                <a:moveTo>
                  <a:pt x="406" y="552"/>
                </a:moveTo>
                <a:lnTo>
                  <a:pt x="203" y="552"/>
                </a:lnTo>
                <a:moveTo>
                  <a:pt x="406" y="183"/>
                </a:moveTo>
                <a:lnTo>
                  <a:pt x="203" y="183"/>
                </a:lnTo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1189961" y="5886450"/>
            <a:ext cx="23089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1189961" y="5340350"/>
            <a:ext cx="41230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1189961" y="4818063"/>
            <a:ext cx="41230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1"/>
          <p:cNvSpPr>
            <a:spLocks noChangeArrowheads="1"/>
          </p:cNvSpPr>
          <p:nvPr/>
        </p:nvSpPr>
        <p:spPr bwMode="auto">
          <a:xfrm>
            <a:off x="1189961" y="4270375"/>
            <a:ext cx="41230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1.2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Freeform 42"/>
          <p:cNvSpPr>
            <a:spLocks noEditPoints="1"/>
          </p:cNvSpPr>
          <p:nvPr/>
        </p:nvSpPr>
        <p:spPr bwMode="auto">
          <a:xfrm>
            <a:off x="2517593" y="3890963"/>
            <a:ext cx="4304497" cy="2106613"/>
          </a:xfrm>
          <a:custGeom>
            <a:avLst/>
            <a:gdLst>
              <a:gd name="T0" fmla="*/ 4167 w 9195"/>
              <a:gd name="T1" fmla="*/ 4738 h 5838"/>
              <a:gd name="T2" fmla="*/ 3756 w 9195"/>
              <a:gd name="T3" fmla="*/ 2901 h 5838"/>
              <a:gd name="T4" fmla="*/ 3480 w 9195"/>
              <a:gd name="T5" fmla="*/ 4051 h 5838"/>
              <a:gd name="T6" fmla="*/ 3026 w 9195"/>
              <a:gd name="T7" fmla="*/ 5627 h 5838"/>
              <a:gd name="T8" fmla="*/ 2632 w 9195"/>
              <a:gd name="T9" fmla="*/ 5575 h 5838"/>
              <a:gd name="T10" fmla="*/ 2295 w 9195"/>
              <a:gd name="T11" fmla="*/ 5797 h 5838"/>
              <a:gd name="T12" fmla="*/ 1797 w 9195"/>
              <a:gd name="T13" fmla="*/ 5623 h 5838"/>
              <a:gd name="T14" fmla="*/ 1549 w 9195"/>
              <a:gd name="T15" fmla="*/ 5107 h 5838"/>
              <a:gd name="T16" fmla="*/ 1053 w 9195"/>
              <a:gd name="T17" fmla="*/ 5747 h 5838"/>
              <a:gd name="T18" fmla="*/ 599 w 9195"/>
              <a:gd name="T19" fmla="*/ 5716 h 5838"/>
              <a:gd name="T20" fmla="*/ 160 w 9195"/>
              <a:gd name="T21" fmla="*/ 5514 h 5838"/>
              <a:gd name="T22" fmla="*/ 0 w 9195"/>
              <a:gd name="T23" fmla="*/ 5296 h 5838"/>
              <a:gd name="T24" fmla="*/ 219 w 9195"/>
              <a:gd name="T25" fmla="*/ 5452 h 5838"/>
              <a:gd name="T26" fmla="*/ 819 w 9195"/>
              <a:gd name="T27" fmla="*/ 5730 h 5838"/>
              <a:gd name="T28" fmla="*/ 1273 w 9195"/>
              <a:gd name="T29" fmla="*/ 5525 h 5838"/>
              <a:gd name="T30" fmla="*/ 1650 w 9195"/>
              <a:gd name="T31" fmla="*/ 5332 h 5838"/>
              <a:gd name="T32" fmla="*/ 2118 w 9195"/>
              <a:gd name="T33" fmla="*/ 5486 h 5838"/>
              <a:gd name="T34" fmla="*/ 2411 w 9195"/>
              <a:gd name="T35" fmla="*/ 5503 h 5838"/>
              <a:gd name="T36" fmla="*/ 2777 w 9195"/>
              <a:gd name="T37" fmla="*/ 4872 h 5838"/>
              <a:gd name="T38" fmla="*/ 3084 w 9195"/>
              <a:gd name="T39" fmla="*/ 4951 h 5838"/>
              <a:gd name="T40" fmla="*/ 3539 w 9195"/>
              <a:gd name="T41" fmla="*/ 5358 h 5838"/>
              <a:gd name="T42" fmla="*/ 3990 w 9195"/>
              <a:gd name="T43" fmla="*/ 5051 h 5838"/>
              <a:gd name="T44" fmla="*/ 4178 w 9195"/>
              <a:gd name="T45" fmla="*/ 3 h 5838"/>
              <a:gd name="T46" fmla="*/ 4356 w 9195"/>
              <a:gd name="T47" fmla="*/ 4199 h 5838"/>
              <a:gd name="T48" fmla="*/ 4708 w 9195"/>
              <a:gd name="T49" fmla="*/ 5225 h 5838"/>
              <a:gd name="T50" fmla="*/ 5350 w 9195"/>
              <a:gd name="T51" fmla="*/ 5627 h 5838"/>
              <a:gd name="T52" fmla="*/ 5671 w 9195"/>
              <a:gd name="T53" fmla="*/ 5342 h 5838"/>
              <a:gd name="T54" fmla="*/ 5950 w 9195"/>
              <a:gd name="T55" fmla="*/ 4223 h 5838"/>
              <a:gd name="T56" fmla="*/ 6388 w 9195"/>
              <a:gd name="T57" fmla="*/ 5042 h 5838"/>
              <a:gd name="T58" fmla="*/ 6709 w 9195"/>
              <a:gd name="T59" fmla="*/ 5471 h 5838"/>
              <a:gd name="T60" fmla="*/ 7104 w 9195"/>
              <a:gd name="T61" fmla="*/ 5651 h 5838"/>
              <a:gd name="T62" fmla="*/ 7557 w 9195"/>
              <a:gd name="T63" fmla="*/ 5636 h 5838"/>
              <a:gd name="T64" fmla="*/ 8039 w 9195"/>
              <a:gd name="T65" fmla="*/ 5620 h 5838"/>
              <a:gd name="T66" fmla="*/ 8377 w 9195"/>
              <a:gd name="T67" fmla="*/ 5754 h 5838"/>
              <a:gd name="T68" fmla="*/ 8860 w 9195"/>
              <a:gd name="T69" fmla="*/ 5712 h 5838"/>
              <a:gd name="T70" fmla="*/ 9195 w 9195"/>
              <a:gd name="T71" fmla="*/ 5730 h 5838"/>
              <a:gd name="T72" fmla="*/ 8960 w 9195"/>
              <a:gd name="T73" fmla="*/ 5782 h 5838"/>
              <a:gd name="T74" fmla="*/ 8508 w 9195"/>
              <a:gd name="T75" fmla="*/ 5792 h 5838"/>
              <a:gd name="T76" fmla="*/ 8143 w 9195"/>
              <a:gd name="T77" fmla="*/ 5819 h 5838"/>
              <a:gd name="T78" fmla="*/ 7675 w 9195"/>
              <a:gd name="T79" fmla="*/ 5789 h 5838"/>
              <a:gd name="T80" fmla="*/ 7250 w 9195"/>
              <a:gd name="T81" fmla="*/ 5682 h 5838"/>
              <a:gd name="T82" fmla="*/ 6797 w 9195"/>
              <a:gd name="T83" fmla="*/ 5739 h 5838"/>
              <a:gd name="T84" fmla="*/ 6447 w 9195"/>
              <a:gd name="T85" fmla="*/ 5759 h 5838"/>
              <a:gd name="T86" fmla="*/ 6067 w 9195"/>
              <a:gd name="T87" fmla="*/ 5693 h 5838"/>
              <a:gd name="T88" fmla="*/ 5730 w 9195"/>
              <a:gd name="T89" fmla="*/ 5357 h 5838"/>
              <a:gd name="T90" fmla="*/ 5467 w 9195"/>
              <a:gd name="T91" fmla="*/ 5809 h 5838"/>
              <a:gd name="T92" fmla="*/ 4956 w 9195"/>
              <a:gd name="T93" fmla="*/ 5689 h 5838"/>
              <a:gd name="T94" fmla="*/ 4516 w 9195"/>
              <a:gd name="T95" fmla="*/ 5140 h 5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195" h="5838">
                <a:moveTo>
                  <a:pt x="4178" y="3"/>
                </a:moveTo>
                <a:lnTo>
                  <a:pt x="4195" y="5"/>
                </a:lnTo>
                <a:lnTo>
                  <a:pt x="4167" y="4738"/>
                </a:lnTo>
                <a:lnTo>
                  <a:pt x="4049" y="3306"/>
                </a:lnTo>
                <a:lnTo>
                  <a:pt x="3990" y="5407"/>
                </a:lnTo>
                <a:lnTo>
                  <a:pt x="3756" y="2901"/>
                </a:lnTo>
                <a:lnTo>
                  <a:pt x="3595" y="4764"/>
                </a:lnTo>
                <a:lnTo>
                  <a:pt x="3539" y="5611"/>
                </a:lnTo>
                <a:lnTo>
                  <a:pt x="3480" y="4051"/>
                </a:lnTo>
                <a:lnTo>
                  <a:pt x="3187" y="4193"/>
                </a:lnTo>
                <a:lnTo>
                  <a:pt x="3084" y="5313"/>
                </a:lnTo>
                <a:lnTo>
                  <a:pt x="3026" y="5627"/>
                </a:lnTo>
                <a:lnTo>
                  <a:pt x="2939" y="5167"/>
                </a:lnTo>
                <a:lnTo>
                  <a:pt x="2777" y="5269"/>
                </a:lnTo>
                <a:lnTo>
                  <a:pt x="2632" y="5575"/>
                </a:lnTo>
                <a:lnTo>
                  <a:pt x="2514" y="5731"/>
                </a:lnTo>
                <a:lnTo>
                  <a:pt x="2411" y="5710"/>
                </a:lnTo>
                <a:lnTo>
                  <a:pt x="2295" y="5797"/>
                </a:lnTo>
                <a:lnTo>
                  <a:pt x="2222" y="5370"/>
                </a:lnTo>
                <a:lnTo>
                  <a:pt x="2118" y="5696"/>
                </a:lnTo>
                <a:lnTo>
                  <a:pt x="1797" y="5623"/>
                </a:lnTo>
                <a:lnTo>
                  <a:pt x="1695" y="5629"/>
                </a:lnTo>
                <a:lnTo>
                  <a:pt x="1650" y="5598"/>
                </a:lnTo>
                <a:lnTo>
                  <a:pt x="1549" y="5107"/>
                </a:lnTo>
                <a:lnTo>
                  <a:pt x="1402" y="5769"/>
                </a:lnTo>
                <a:lnTo>
                  <a:pt x="1273" y="5712"/>
                </a:lnTo>
                <a:lnTo>
                  <a:pt x="1053" y="5747"/>
                </a:lnTo>
                <a:lnTo>
                  <a:pt x="935" y="5838"/>
                </a:lnTo>
                <a:lnTo>
                  <a:pt x="819" y="5826"/>
                </a:lnTo>
                <a:lnTo>
                  <a:pt x="599" y="5716"/>
                </a:lnTo>
                <a:lnTo>
                  <a:pt x="380" y="5608"/>
                </a:lnTo>
                <a:lnTo>
                  <a:pt x="219" y="5667"/>
                </a:lnTo>
                <a:lnTo>
                  <a:pt x="160" y="5514"/>
                </a:lnTo>
                <a:lnTo>
                  <a:pt x="59" y="5580"/>
                </a:lnTo>
                <a:lnTo>
                  <a:pt x="0" y="5579"/>
                </a:lnTo>
                <a:lnTo>
                  <a:pt x="0" y="5296"/>
                </a:lnTo>
                <a:lnTo>
                  <a:pt x="59" y="5306"/>
                </a:lnTo>
                <a:lnTo>
                  <a:pt x="160" y="5205"/>
                </a:lnTo>
                <a:lnTo>
                  <a:pt x="219" y="5452"/>
                </a:lnTo>
                <a:lnTo>
                  <a:pt x="380" y="5366"/>
                </a:lnTo>
                <a:lnTo>
                  <a:pt x="599" y="5511"/>
                </a:lnTo>
                <a:lnTo>
                  <a:pt x="819" y="5730"/>
                </a:lnTo>
                <a:lnTo>
                  <a:pt x="935" y="5794"/>
                </a:lnTo>
                <a:lnTo>
                  <a:pt x="1053" y="5563"/>
                </a:lnTo>
                <a:lnTo>
                  <a:pt x="1273" y="5525"/>
                </a:lnTo>
                <a:lnTo>
                  <a:pt x="1402" y="5620"/>
                </a:lnTo>
                <a:lnTo>
                  <a:pt x="1549" y="4667"/>
                </a:lnTo>
                <a:lnTo>
                  <a:pt x="1650" y="5332"/>
                </a:lnTo>
                <a:lnTo>
                  <a:pt x="1695" y="5386"/>
                </a:lnTo>
                <a:lnTo>
                  <a:pt x="1797" y="5372"/>
                </a:lnTo>
                <a:lnTo>
                  <a:pt x="2118" y="5486"/>
                </a:lnTo>
                <a:lnTo>
                  <a:pt x="2222" y="5009"/>
                </a:lnTo>
                <a:lnTo>
                  <a:pt x="2295" y="5670"/>
                </a:lnTo>
                <a:lnTo>
                  <a:pt x="2411" y="5503"/>
                </a:lnTo>
                <a:lnTo>
                  <a:pt x="2514" y="5539"/>
                </a:lnTo>
                <a:lnTo>
                  <a:pt x="2632" y="5294"/>
                </a:lnTo>
                <a:lnTo>
                  <a:pt x="2777" y="4872"/>
                </a:lnTo>
                <a:lnTo>
                  <a:pt x="2939" y="4731"/>
                </a:lnTo>
                <a:lnTo>
                  <a:pt x="3026" y="5386"/>
                </a:lnTo>
                <a:lnTo>
                  <a:pt x="3084" y="4951"/>
                </a:lnTo>
                <a:lnTo>
                  <a:pt x="3187" y="3493"/>
                </a:lnTo>
                <a:lnTo>
                  <a:pt x="3480" y="3315"/>
                </a:lnTo>
                <a:lnTo>
                  <a:pt x="3539" y="5358"/>
                </a:lnTo>
                <a:lnTo>
                  <a:pt x="3595" y="4201"/>
                </a:lnTo>
                <a:lnTo>
                  <a:pt x="3756" y="1808"/>
                </a:lnTo>
                <a:lnTo>
                  <a:pt x="3990" y="5051"/>
                </a:lnTo>
                <a:lnTo>
                  <a:pt x="4049" y="2309"/>
                </a:lnTo>
                <a:lnTo>
                  <a:pt x="4167" y="4155"/>
                </a:lnTo>
                <a:lnTo>
                  <a:pt x="4178" y="3"/>
                </a:lnTo>
                <a:close/>
                <a:moveTo>
                  <a:pt x="4271" y="0"/>
                </a:moveTo>
                <a:lnTo>
                  <a:pt x="4296" y="3"/>
                </a:lnTo>
                <a:lnTo>
                  <a:pt x="4356" y="4199"/>
                </a:lnTo>
                <a:lnTo>
                  <a:pt x="4516" y="4688"/>
                </a:lnTo>
                <a:lnTo>
                  <a:pt x="4618" y="199"/>
                </a:lnTo>
                <a:lnTo>
                  <a:pt x="4708" y="5225"/>
                </a:lnTo>
                <a:lnTo>
                  <a:pt x="4956" y="5476"/>
                </a:lnTo>
                <a:lnTo>
                  <a:pt x="5029" y="5754"/>
                </a:lnTo>
                <a:lnTo>
                  <a:pt x="5350" y="5627"/>
                </a:lnTo>
                <a:lnTo>
                  <a:pt x="5467" y="5697"/>
                </a:lnTo>
                <a:lnTo>
                  <a:pt x="5584" y="5700"/>
                </a:lnTo>
                <a:lnTo>
                  <a:pt x="5671" y="5342"/>
                </a:lnTo>
                <a:lnTo>
                  <a:pt x="5730" y="4994"/>
                </a:lnTo>
                <a:lnTo>
                  <a:pt x="5804" y="4798"/>
                </a:lnTo>
                <a:lnTo>
                  <a:pt x="5950" y="4223"/>
                </a:lnTo>
                <a:lnTo>
                  <a:pt x="6067" y="5481"/>
                </a:lnTo>
                <a:lnTo>
                  <a:pt x="6346" y="5171"/>
                </a:lnTo>
                <a:lnTo>
                  <a:pt x="6388" y="5042"/>
                </a:lnTo>
                <a:lnTo>
                  <a:pt x="6447" y="5597"/>
                </a:lnTo>
                <a:lnTo>
                  <a:pt x="6608" y="5605"/>
                </a:lnTo>
                <a:lnTo>
                  <a:pt x="6709" y="5471"/>
                </a:lnTo>
                <a:lnTo>
                  <a:pt x="6797" y="5559"/>
                </a:lnTo>
                <a:lnTo>
                  <a:pt x="6915" y="5626"/>
                </a:lnTo>
                <a:lnTo>
                  <a:pt x="7104" y="5651"/>
                </a:lnTo>
                <a:lnTo>
                  <a:pt x="7250" y="5467"/>
                </a:lnTo>
                <a:lnTo>
                  <a:pt x="7411" y="5780"/>
                </a:lnTo>
                <a:lnTo>
                  <a:pt x="7557" y="5636"/>
                </a:lnTo>
                <a:lnTo>
                  <a:pt x="7675" y="5651"/>
                </a:lnTo>
                <a:lnTo>
                  <a:pt x="7805" y="5715"/>
                </a:lnTo>
                <a:lnTo>
                  <a:pt x="8039" y="5620"/>
                </a:lnTo>
                <a:lnTo>
                  <a:pt x="8143" y="5712"/>
                </a:lnTo>
                <a:lnTo>
                  <a:pt x="8259" y="5651"/>
                </a:lnTo>
                <a:lnTo>
                  <a:pt x="8377" y="5754"/>
                </a:lnTo>
                <a:lnTo>
                  <a:pt x="8508" y="5659"/>
                </a:lnTo>
                <a:lnTo>
                  <a:pt x="8611" y="5612"/>
                </a:lnTo>
                <a:lnTo>
                  <a:pt x="8860" y="5712"/>
                </a:lnTo>
                <a:lnTo>
                  <a:pt x="8960" y="5636"/>
                </a:lnTo>
                <a:lnTo>
                  <a:pt x="9033" y="5770"/>
                </a:lnTo>
                <a:lnTo>
                  <a:pt x="9195" y="5730"/>
                </a:lnTo>
                <a:lnTo>
                  <a:pt x="9195" y="5826"/>
                </a:lnTo>
                <a:lnTo>
                  <a:pt x="9033" y="5837"/>
                </a:lnTo>
                <a:lnTo>
                  <a:pt x="8960" y="5782"/>
                </a:lnTo>
                <a:lnTo>
                  <a:pt x="8860" y="5819"/>
                </a:lnTo>
                <a:lnTo>
                  <a:pt x="8611" y="5771"/>
                </a:lnTo>
                <a:lnTo>
                  <a:pt x="8508" y="5792"/>
                </a:lnTo>
                <a:lnTo>
                  <a:pt x="8377" y="5832"/>
                </a:lnTo>
                <a:lnTo>
                  <a:pt x="8259" y="5789"/>
                </a:lnTo>
                <a:lnTo>
                  <a:pt x="8143" y="5819"/>
                </a:lnTo>
                <a:lnTo>
                  <a:pt x="8039" y="5769"/>
                </a:lnTo>
                <a:lnTo>
                  <a:pt x="7805" y="5816"/>
                </a:lnTo>
                <a:lnTo>
                  <a:pt x="7675" y="5789"/>
                </a:lnTo>
                <a:lnTo>
                  <a:pt x="7557" y="5782"/>
                </a:lnTo>
                <a:lnTo>
                  <a:pt x="7411" y="5835"/>
                </a:lnTo>
                <a:lnTo>
                  <a:pt x="7250" y="5682"/>
                </a:lnTo>
                <a:lnTo>
                  <a:pt x="7104" y="5782"/>
                </a:lnTo>
                <a:lnTo>
                  <a:pt x="6915" y="5771"/>
                </a:lnTo>
                <a:lnTo>
                  <a:pt x="6797" y="5739"/>
                </a:lnTo>
                <a:lnTo>
                  <a:pt x="6709" y="5681"/>
                </a:lnTo>
                <a:lnTo>
                  <a:pt x="6608" y="5765"/>
                </a:lnTo>
                <a:lnTo>
                  <a:pt x="6447" y="5759"/>
                </a:lnTo>
                <a:lnTo>
                  <a:pt x="6388" y="5391"/>
                </a:lnTo>
                <a:lnTo>
                  <a:pt x="6346" y="5478"/>
                </a:lnTo>
                <a:lnTo>
                  <a:pt x="6067" y="5693"/>
                </a:lnTo>
                <a:lnTo>
                  <a:pt x="5950" y="4782"/>
                </a:lnTo>
                <a:lnTo>
                  <a:pt x="5804" y="5205"/>
                </a:lnTo>
                <a:lnTo>
                  <a:pt x="5730" y="5357"/>
                </a:lnTo>
                <a:lnTo>
                  <a:pt x="5671" y="5601"/>
                </a:lnTo>
                <a:lnTo>
                  <a:pt x="5584" y="5812"/>
                </a:lnTo>
                <a:lnTo>
                  <a:pt x="5467" y="5809"/>
                </a:lnTo>
                <a:lnTo>
                  <a:pt x="5350" y="5771"/>
                </a:lnTo>
                <a:lnTo>
                  <a:pt x="5029" y="5832"/>
                </a:lnTo>
                <a:lnTo>
                  <a:pt x="4956" y="5689"/>
                </a:lnTo>
                <a:lnTo>
                  <a:pt x="4708" y="5531"/>
                </a:lnTo>
                <a:lnTo>
                  <a:pt x="4618" y="1614"/>
                </a:lnTo>
                <a:lnTo>
                  <a:pt x="4516" y="5140"/>
                </a:lnTo>
                <a:lnTo>
                  <a:pt x="4356" y="4776"/>
                </a:lnTo>
                <a:lnTo>
                  <a:pt x="4271" y="0"/>
                </a:lnTo>
                <a:close/>
              </a:path>
            </a:pathLst>
          </a:custGeom>
          <a:solidFill>
            <a:srgbClr val="F17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3"/>
          <p:cNvSpPr>
            <a:spLocks/>
          </p:cNvSpPr>
          <p:nvPr/>
        </p:nvSpPr>
        <p:spPr bwMode="auto">
          <a:xfrm>
            <a:off x="2517593" y="3883025"/>
            <a:ext cx="4304497" cy="2114550"/>
          </a:xfrm>
          <a:custGeom>
            <a:avLst/>
            <a:gdLst>
              <a:gd name="T0" fmla="*/ 59 w 9195"/>
              <a:gd name="T1" fmla="*/ 5492 h 5860"/>
              <a:gd name="T2" fmla="*/ 219 w 9195"/>
              <a:gd name="T3" fmla="*/ 5605 h 5860"/>
              <a:gd name="T4" fmla="*/ 599 w 9195"/>
              <a:gd name="T5" fmla="*/ 5663 h 5860"/>
              <a:gd name="T6" fmla="*/ 935 w 9195"/>
              <a:gd name="T7" fmla="*/ 5860 h 5860"/>
              <a:gd name="T8" fmla="*/ 1273 w 9195"/>
              <a:gd name="T9" fmla="*/ 5663 h 5860"/>
              <a:gd name="T10" fmla="*/ 1549 w 9195"/>
              <a:gd name="T11" fmla="*/ 4940 h 5860"/>
              <a:gd name="T12" fmla="*/ 1695 w 9195"/>
              <a:gd name="T13" fmla="*/ 5554 h 5860"/>
              <a:gd name="T14" fmla="*/ 2118 w 9195"/>
              <a:gd name="T15" fmla="*/ 5639 h 5860"/>
              <a:gd name="T16" fmla="*/ 2295 w 9195"/>
              <a:gd name="T17" fmla="*/ 5777 h 5860"/>
              <a:gd name="T18" fmla="*/ 2514 w 9195"/>
              <a:gd name="T19" fmla="*/ 5682 h 5860"/>
              <a:gd name="T20" fmla="*/ 2777 w 9195"/>
              <a:gd name="T21" fmla="*/ 5123 h 5860"/>
              <a:gd name="T22" fmla="*/ 3026 w 9195"/>
              <a:gd name="T23" fmla="*/ 5554 h 5860"/>
              <a:gd name="T24" fmla="*/ 3187 w 9195"/>
              <a:gd name="T25" fmla="*/ 3907 h 5860"/>
              <a:gd name="T26" fmla="*/ 3539 w 9195"/>
              <a:gd name="T27" fmla="*/ 5532 h 5860"/>
              <a:gd name="T28" fmla="*/ 3756 w 9195"/>
              <a:gd name="T29" fmla="*/ 2441 h 5860"/>
              <a:gd name="T30" fmla="*/ 4049 w 9195"/>
              <a:gd name="T31" fmla="*/ 2888 h 5860"/>
              <a:gd name="T32" fmla="*/ 4188 w 9195"/>
              <a:gd name="T33" fmla="*/ 24 h 5860"/>
              <a:gd name="T34" fmla="*/ 4217 w 9195"/>
              <a:gd name="T35" fmla="*/ 38 h 5860"/>
              <a:gd name="T36" fmla="*/ 4251 w 9195"/>
              <a:gd name="T37" fmla="*/ 38 h 5860"/>
              <a:gd name="T38" fmla="*/ 4283 w 9195"/>
              <a:gd name="T39" fmla="*/ 25 h 5860"/>
              <a:gd name="T40" fmla="*/ 4516 w 9195"/>
              <a:gd name="T41" fmla="*/ 4970 h 5860"/>
              <a:gd name="T42" fmla="*/ 4708 w 9195"/>
              <a:gd name="T43" fmla="*/ 5429 h 5860"/>
              <a:gd name="T44" fmla="*/ 5029 w 9195"/>
              <a:gd name="T45" fmla="*/ 5838 h 5860"/>
              <a:gd name="T46" fmla="*/ 5467 w 9195"/>
              <a:gd name="T47" fmla="*/ 5796 h 5860"/>
              <a:gd name="T48" fmla="*/ 5671 w 9195"/>
              <a:gd name="T49" fmla="*/ 5518 h 5860"/>
              <a:gd name="T50" fmla="*/ 5804 w 9195"/>
              <a:gd name="T51" fmla="*/ 5053 h 5860"/>
              <a:gd name="T52" fmla="*/ 6067 w 9195"/>
              <a:gd name="T53" fmla="*/ 5634 h 5860"/>
              <a:gd name="T54" fmla="*/ 6388 w 9195"/>
              <a:gd name="T55" fmla="*/ 5266 h 5860"/>
              <a:gd name="T56" fmla="*/ 6608 w 9195"/>
              <a:gd name="T57" fmla="*/ 5731 h 5860"/>
              <a:gd name="T58" fmla="*/ 6797 w 9195"/>
              <a:gd name="T59" fmla="*/ 5695 h 5860"/>
              <a:gd name="T60" fmla="*/ 7104 w 9195"/>
              <a:gd name="T61" fmla="*/ 5758 h 5860"/>
              <a:gd name="T62" fmla="*/ 7411 w 9195"/>
              <a:gd name="T63" fmla="*/ 5849 h 5860"/>
              <a:gd name="T64" fmla="*/ 7675 w 9195"/>
              <a:gd name="T65" fmla="*/ 5766 h 5860"/>
              <a:gd name="T66" fmla="*/ 8039 w 9195"/>
              <a:gd name="T67" fmla="*/ 5738 h 5860"/>
              <a:gd name="T68" fmla="*/ 8259 w 9195"/>
              <a:gd name="T69" fmla="*/ 5766 h 5860"/>
              <a:gd name="T70" fmla="*/ 8508 w 9195"/>
              <a:gd name="T71" fmla="*/ 5769 h 5860"/>
              <a:gd name="T72" fmla="*/ 8860 w 9195"/>
              <a:gd name="T73" fmla="*/ 5811 h 5860"/>
              <a:gd name="T74" fmla="*/ 9033 w 9195"/>
              <a:gd name="T75" fmla="*/ 5849 h 5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195" h="5860">
                <a:moveTo>
                  <a:pt x="0" y="5487"/>
                </a:moveTo>
                <a:lnTo>
                  <a:pt x="59" y="5492"/>
                </a:lnTo>
                <a:lnTo>
                  <a:pt x="160" y="5411"/>
                </a:lnTo>
                <a:lnTo>
                  <a:pt x="219" y="5605"/>
                </a:lnTo>
                <a:lnTo>
                  <a:pt x="380" y="5532"/>
                </a:lnTo>
                <a:lnTo>
                  <a:pt x="599" y="5663"/>
                </a:lnTo>
                <a:lnTo>
                  <a:pt x="819" y="5823"/>
                </a:lnTo>
                <a:lnTo>
                  <a:pt x="935" y="5860"/>
                </a:lnTo>
                <a:lnTo>
                  <a:pt x="1053" y="5703"/>
                </a:lnTo>
                <a:lnTo>
                  <a:pt x="1273" y="5663"/>
                </a:lnTo>
                <a:lnTo>
                  <a:pt x="1402" y="5738"/>
                </a:lnTo>
                <a:lnTo>
                  <a:pt x="1549" y="4940"/>
                </a:lnTo>
                <a:lnTo>
                  <a:pt x="1650" y="5514"/>
                </a:lnTo>
                <a:lnTo>
                  <a:pt x="1695" y="5554"/>
                </a:lnTo>
                <a:lnTo>
                  <a:pt x="1797" y="5544"/>
                </a:lnTo>
                <a:lnTo>
                  <a:pt x="2118" y="5639"/>
                </a:lnTo>
                <a:lnTo>
                  <a:pt x="2222" y="5241"/>
                </a:lnTo>
                <a:lnTo>
                  <a:pt x="2295" y="5777"/>
                </a:lnTo>
                <a:lnTo>
                  <a:pt x="2411" y="5655"/>
                </a:lnTo>
                <a:lnTo>
                  <a:pt x="2514" y="5682"/>
                </a:lnTo>
                <a:lnTo>
                  <a:pt x="2632" y="5484"/>
                </a:lnTo>
                <a:lnTo>
                  <a:pt x="2777" y="5123"/>
                </a:lnTo>
                <a:lnTo>
                  <a:pt x="2939" y="5004"/>
                </a:lnTo>
                <a:lnTo>
                  <a:pt x="3026" y="5554"/>
                </a:lnTo>
                <a:lnTo>
                  <a:pt x="3084" y="5181"/>
                </a:lnTo>
                <a:lnTo>
                  <a:pt x="3187" y="3907"/>
                </a:lnTo>
                <a:lnTo>
                  <a:pt x="3480" y="3747"/>
                </a:lnTo>
                <a:lnTo>
                  <a:pt x="3539" y="5532"/>
                </a:lnTo>
                <a:lnTo>
                  <a:pt x="3595" y="4541"/>
                </a:lnTo>
                <a:lnTo>
                  <a:pt x="3756" y="2441"/>
                </a:lnTo>
                <a:lnTo>
                  <a:pt x="3990" y="5281"/>
                </a:lnTo>
                <a:lnTo>
                  <a:pt x="4049" y="2888"/>
                </a:lnTo>
                <a:lnTo>
                  <a:pt x="4167" y="4508"/>
                </a:lnTo>
                <a:lnTo>
                  <a:pt x="4188" y="24"/>
                </a:lnTo>
                <a:lnTo>
                  <a:pt x="4205" y="0"/>
                </a:lnTo>
                <a:lnTo>
                  <a:pt x="4217" y="38"/>
                </a:lnTo>
                <a:lnTo>
                  <a:pt x="4238" y="0"/>
                </a:lnTo>
                <a:lnTo>
                  <a:pt x="4251" y="38"/>
                </a:lnTo>
                <a:lnTo>
                  <a:pt x="4269" y="2"/>
                </a:lnTo>
                <a:lnTo>
                  <a:pt x="4283" y="25"/>
                </a:lnTo>
                <a:lnTo>
                  <a:pt x="4356" y="4548"/>
                </a:lnTo>
                <a:lnTo>
                  <a:pt x="4516" y="4970"/>
                </a:lnTo>
                <a:lnTo>
                  <a:pt x="4618" y="1009"/>
                </a:lnTo>
                <a:lnTo>
                  <a:pt x="4708" y="5429"/>
                </a:lnTo>
                <a:lnTo>
                  <a:pt x="4956" y="5630"/>
                </a:lnTo>
                <a:lnTo>
                  <a:pt x="5029" y="5838"/>
                </a:lnTo>
                <a:lnTo>
                  <a:pt x="5350" y="5743"/>
                </a:lnTo>
                <a:lnTo>
                  <a:pt x="5467" y="5796"/>
                </a:lnTo>
                <a:lnTo>
                  <a:pt x="5584" y="5801"/>
                </a:lnTo>
                <a:lnTo>
                  <a:pt x="5671" y="5518"/>
                </a:lnTo>
                <a:lnTo>
                  <a:pt x="5730" y="5226"/>
                </a:lnTo>
                <a:lnTo>
                  <a:pt x="5804" y="5053"/>
                </a:lnTo>
                <a:lnTo>
                  <a:pt x="5950" y="4562"/>
                </a:lnTo>
                <a:lnTo>
                  <a:pt x="6067" y="5634"/>
                </a:lnTo>
                <a:lnTo>
                  <a:pt x="6346" y="5373"/>
                </a:lnTo>
                <a:lnTo>
                  <a:pt x="6388" y="5266"/>
                </a:lnTo>
                <a:lnTo>
                  <a:pt x="6447" y="5722"/>
                </a:lnTo>
                <a:lnTo>
                  <a:pt x="6608" y="5731"/>
                </a:lnTo>
                <a:lnTo>
                  <a:pt x="6709" y="5621"/>
                </a:lnTo>
                <a:lnTo>
                  <a:pt x="6797" y="5695"/>
                </a:lnTo>
                <a:lnTo>
                  <a:pt x="6915" y="5743"/>
                </a:lnTo>
                <a:lnTo>
                  <a:pt x="7104" y="5758"/>
                </a:lnTo>
                <a:lnTo>
                  <a:pt x="7250" y="5621"/>
                </a:lnTo>
                <a:lnTo>
                  <a:pt x="7411" y="5849"/>
                </a:lnTo>
                <a:lnTo>
                  <a:pt x="7557" y="5753"/>
                </a:lnTo>
                <a:lnTo>
                  <a:pt x="7675" y="5766"/>
                </a:lnTo>
                <a:lnTo>
                  <a:pt x="7805" y="5808"/>
                </a:lnTo>
                <a:lnTo>
                  <a:pt x="8039" y="5738"/>
                </a:lnTo>
                <a:lnTo>
                  <a:pt x="8143" y="5811"/>
                </a:lnTo>
                <a:lnTo>
                  <a:pt x="8259" y="5766"/>
                </a:lnTo>
                <a:lnTo>
                  <a:pt x="8377" y="5838"/>
                </a:lnTo>
                <a:lnTo>
                  <a:pt x="8508" y="5769"/>
                </a:lnTo>
                <a:lnTo>
                  <a:pt x="8611" y="5738"/>
                </a:lnTo>
                <a:lnTo>
                  <a:pt x="8860" y="5811"/>
                </a:lnTo>
                <a:lnTo>
                  <a:pt x="8960" y="5753"/>
                </a:lnTo>
                <a:lnTo>
                  <a:pt x="9033" y="5849"/>
                </a:lnTo>
                <a:lnTo>
                  <a:pt x="9195" y="5823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4"/>
          <p:cNvSpPr>
            <a:spLocks noEditPoints="1"/>
          </p:cNvSpPr>
          <p:nvPr/>
        </p:nvSpPr>
        <p:spPr bwMode="auto">
          <a:xfrm>
            <a:off x="4457504" y="3833813"/>
            <a:ext cx="90708" cy="115888"/>
          </a:xfrm>
          <a:custGeom>
            <a:avLst/>
            <a:gdLst>
              <a:gd name="T0" fmla="*/ 146 w 195"/>
              <a:gd name="T1" fmla="*/ 319 h 319"/>
              <a:gd name="T2" fmla="*/ 146 w 195"/>
              <a:gd name="T3" fmla="*/ 159 h 319"/>
              <a:gd name="T4" fmla="*/ 195 w 195"/>
              <a:gd name="T5" fmla="*/ 159 h 319"/>
              <a:gd name="T6" fmla="*/ 98 w 195"/>
              <a:gd name="T7" fmla="*/ 0 h 319"/>
              <a:gd name="T8" fmla="*/ 0 w 195"/>
              <a:gd name="T9" fmla="*/ 159 h 319"/>
              <a:gd name="T10" fmla="*/ 49 w 195"/>
              <a:gd name="T11" fmla="*/ 159 h 319"/>
              <a:gd name="T12" fmla="*/ 49 w 195"/>
              <a:gd name="T13" fmla="*/ 319 h 319"/>
              <a:gd name="T14" fmla="*/ 146 w 195"/>
              <a:gd name="T15" fmla="*/ 319 h 319"/>
              <a:gd name="T16" fmla="*/ 98 w 195"/>
              <a:gd name="T17" fmla="*/ 319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5" h="319">
                <a:moveTo>
                  <a:pt x="146" y="319"/>
                </a:moveTo>
                <a:lnTo>
                  <a:pt x="146" y="159"/>
                </a:lnTo>
                <a:lnTo>
                  <a:pt x="195" y="159"/>
                </a:lnTo>
                <a:lnTo>
                  <a:pt x="98" y="0"/>
                </a:lnTo>
                <a:lnTo>
                  <a:pt x="0" y="159"/>
                </a:lnTo>
                <a:lnTo>
                  <a:pt x="49" y="159"/>
                </a:lnTo>
                <a:lnTo>
                  <a:pt x="49" y="319"/>
                </a:lnTo>
                <a:lnTo>
                  <a:pt x="146" y="319"/>
                </a:lnTo>
                <a:close/>
                <a:moveTo>
                  <a:pt x="98" y="319"/>
                </a:moveTo>
              </a:path>
            </a:pathLst>
          </a:custGeom>
          <a:solidFill>
            <a:srgbClr val="F17E00"/>
          </a:solidFill>
          <a:ln w="793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45"/>
          <p:cNvSpPr>
            <a:spLocks noChangeArrowheads="1"/>
          </p:cNvSpPr>
          <p:nvPr/>
        </p:nvSpPr>
        <p:spPr bwMode="auto">
          <a:xfrm>
            <a:off x="1950670" y="4970463"/>
            <a:ext cx="132144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charcoal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7"/>
          <p:cNvSpPr>
            <a:spLocks noChangeArrowheads="1"/>
          </p:cNvSpPr>
          <p:nvPr/>
        </p:nvSpPr>
        <p:spPr bwMode="auto">
          <a:xfrm>
            <a:off x="1967162" y="3303588"/>
            <a:ext cx="7327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grass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5"/>
          <p:cNvSpPr>
            <a:spLocks noChangeArrowheads="1"/>
          </p:cNvSpPr>
          <p:nvPr/>
        </p:nvSpPr>
        <p:spPr bwMode="auto">
          <a:xfrm>
            <a:off x="4129718" y="6561138"/>
            <a:ext cx="90344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141515"/>
                </a:solidFill>
              </a:rPr>
              <a:t>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ge [Ma]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Freeform 57"/>
          <p:cNvSpPr>
            <a:spLocks/>
          </p:cNvSpPr>
          <p:nvPr/>
        </p:nvSpPr>
        <p:spPr bwMode="auto">
          <a:xfrm>
            <a:off x="2529962" y="627063"/>
            <a:ext cx="4279759" cy="2413000"/>
          </a:xfrm>
          <a:custGeom>
            <a:avLst/>
            <a:gdLst>
              <a:gd name="T0" fmla="*/ 9138 w 9138"/>
              <a:gd name="T1" fmla="*/ 1357 h 6689"/>
              <a:gd name="T2" fmla="*/ 8815 w 9138"/>
              <a:gd name="T3" fmla="*/ 723 h 6689"/>
              <a:gd name="T4" fmla="*/ 8421 w 9138"/>
              <a:gd name="T5" fmla="*/ 0 h 6689"/>
              <a:gd name="T6" fmla="*/ 8114 w 9138"/>
              <a:gd name="T7" fmla="*/ 542 h 6689"/>
              <a:gd name="T8" fmla="*/ 7587 w 9138"/>
              <a:gd name="T9" fmla="*/ 1808 h 6689"/>
              <a:gd name="T10" fmla="*/ 7235 w 9138"/>
              <a:gd name="T11" fmla="*/ 2260 h 6689"/>
              <a:gd name="T12" fmla="*/ 6711 w 9138"/>
              <a:gd name="T13" fmla="*/ 2622 h 6689"/>
              <a:gd name="T14" fmla="*/ 6024 w 9138"/>
              <a:gd name="T15" fmla="*/ 2622 h 6689"/>
              <a:gd name="T16" fmla="*/ 5541 w 9138"/>
              <a:gd name="T17" fmla="*/ 3073 h 6689"/>
              <a:gd name="T18" fmla="*/ 4941 w 9138"/>
              <a:gd name="T19" fmla="*/ 3886 h 6689"/>
              <a:gd name="T20" fmla="*/ 4589 w 9138"/>
              <a:gd name="T21" fmla="*/ 2894 h 6689"/>
              <a:gd name="T22" fmla="*/ 4152 w 9138"/>
              <a:gd name="T23" fmla="*/ 4611 h 6689"/>
              <a:gd name="T24" fmla="*/ 3713 w 9138"/>
              <a:gd name="T25" fmla="*/ 3708 h 6689"/>
              <a:gd name="T26" fmla="*/ 3128 w 9138"/>
              <a:gd name="T27" fmla="*/ 3708 h 6689"/>
              <a:gd name="T28" fmla="*/ 2762 w 9138"/>
              <a:gd name="T29" fmla="*/ 4701 h 6689"/>
              <a:gd name="T30" fmla="*/ 2266 w 9138"/>
              <a:gd name="T31" fmla="*/ 5786 h 6689"/>
              <a:gd name="T32" fmla="*/ 1621 w 9138"/>
              <a:gd name="T33" fmla="*/ 6327 h 6689"/>
              <a:gd name="T34" fmla="*/ 1244 w 9138"/>
              <a:gd name="T35" fmla="*/ 6689 h 6689"/>
              <a:gd name="T36" fmla="*/ 818 w 9138"/>
              <a:gd name="T37" fmla="*/ 6149 h 6689"/>
              <a:gd name="T38" fmla="*/ 379 w 9138"/>
              <a:gd name="T39" fmla="*/ 6601 h 6689"/>
              <a:gd name="T40" fmla="*/ 0 w 9138"/>
              <a:gd name="T41" fmla="*/ 4521 h 6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138" h="6689">
                <a:moveTo>
                  <a:pt x="9138" y="1357"/>
                </a:moveTo>
                <a:lnTo>
                  <a:pt x="8815" y="723"/>
                </a:lnTo>
                <a:lnTo>
                  <a:pt x="8421" y="0"/>
                </a:lnTo>
                <a:lnTo>
                  <a:pt x="8114" y="542"/>
                </a:lnTo>
                <a:lnTo>
                  <a:pt x="7587" y="1808"/>
                </a:lnTo>
                <a:lnTo>
                  <a:pt x="7235" y="2260"/>
                </a:lnTo>
                <a:lnTo>
                  <a:pt x="6711" y="2622"/>
                </a:lnTo>
                <a:lnTo>
                  <a:pt x="6024" y="2622"/>
                </a:lnTo>
                <a:lnTo>
                  <a:pt x="5541" y="3073"/>
                </a:lnTo>
                <a:lnTo>
                  <a:pt x="4941" y="3886"/>
                </a:lnTo>
                <a:lnTo>
                  <a:pt x="4589" y="2894"/>
                </a:lnTo>
                <a:lnTo>
                  <a:pt x="4152" y="4611"/>
                </a:lnTo>
                <a:lnTo>
                  <a:pt x="3713" y="3708"/>
                </a:lnTo>
                <a:lnTo>
                  <a:pt x="3128" y="3708"/>
                </a:lnTo>
                <a:lnTo>
                  <a:pt x="2762" y="4701"/>
                </a:lnTo>
                <a:lnTo>
                  <a:pt x="2266" y="5786"/>
                </a:lnTo>
                <a:lnTo>
                  <a:pt x="1621" y="6327"/>
                </a:lnTo>
                <a:lnTo>
                  <a:pt x="1244" y="6689"/>
                </a:lnTo>
                <a:lnTo>
                  <a:pt x="818" y="6149"/>
                </a:lnTo>
                <a:lnTo>
                  <a:pt x="379" y="6601"/>
                </a:lnTo>
                <a:lnTo>
                  <a:pt x="0" y="4521"/>
                </a:lnTo>
              </a:path>
            </a:pathLst>
          </a:custGeom>
          <a:noFill/>
          <a:ln w="17463" cap="rnd">
            <a:solidFill>
              <a:srgbClr val="E1058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58"/>
          <p:cNvSpPr>
            <a:spLocks noEditPoints="1"/>
          </p:cNvSpPr>
          <p:nvPr/>
        </p:nvSpPr>
        <p:spPr bwMode="auto">
          <a:xfrm>
            <a:off x="2490794" y="588963"/>
            <a:ext cx="4358097" cy="2470150"/>
          </a:xfrm>
          <a:custGeom>
            <a:avLst/>
            <a:gdLst>
              <a:gd name="T0" fmla="*/ 176 w 9311"/>
              <a:gd name="T1" fmla="*/ 4675 h 6844"/>
              <a:gd name="T2" fmla="*/ 0 w 9311"/>
              <a:gd name="T3" fmla="*/ 4675 h 6844"/>
              <a:gd name="T4" fmla="*/ 553 w 9311"/>
              <a:gd name="T5" fmla="*/ 6754 h 6844"/>
              <a:gd name="T6" fmla="*/ 380 w 9311"/>
              <a:gd name="T7" fmla="*/ 6754 h 6844"/>
              <a:gd name="T8" fmla="*/ 993 w 9311"/>
              <a:gd name="T9" fmla="*/ 6303 h 6844"/>
              <a:gd name="T10" fmla="*/ 818 w 9311"/>
              <a:gd name="T11" fmla="*/ 6303 h 6844"/>
              <a:gd name="T12" fmla="*/ 1418 w 9311"/>
              <a:gd name="T13" fmla="*/ 6844 h 6844"/>
              <a:gd name="T14" fmla="*/ 1243 w 9311"/>
              <a:gd name="T15" fmla="*/ 6844 h 6844"/>
              <a:gd name="T16" fmla="*/ 1796 w 9311"/>
              <a:gd name="T17" fmla="*/ 6481 h 6844"/>
              <a:gd name="T18" fmla="*/ 1621 w 9311"/>
              <a:gd name="T19" fmla="*/ 6481 h 6844"/>
              <a:gd name="T20" fmla="*/ 2441 w 9311"/>
              <a:gd name="T21" fmla="*/ 5941 h 6844"/>
              <a:gd name="T22" fmla="*/ 2266 w 9311"/>
              <a:gd name="T23" fmla="*/ 5941 h 6844"/>
              <a:gd name="T24" fmla="*/ 2938 w 9311"/>
              <a:gd name="T25" fmla="*/ 4854 h 6844"/>
              <a:gd name="T26" fmla="*/ 2762 w 9311"/>
              <a:gd name="T27" fmla="*/ 4854 h 6844"/>
              <a:gd name="T28" fmla="*/ 3304 w 9311"/>
              <a:gd name="T29" fmla="*/ 3862 h 6844"/>
              <a:gd name="T30" fmla="*/ 3128 w 9311"/>
              <a:gd name="T31" fmla="*/ 3862 h 6844"/>
              <a:gd name="T32" fmla="*/ 3887 w 9311"/>
              <a:gd name="T33" fmla="*/ 3862 h 6844"/>
              <a:gd name="T34" fmla="*/ 3712 w 9311"/>
              <a:gd name="T35" fmla="*/ 3862 h 6844"/>
              <a:gd name="T36" fmla="*/ 4326 w 9311"/>
              <a:gd name="T37" fmla="*/ 4765 h 6844"/>
              <a:gd name="T38" fmla="*/ 4152 w 9311"/>
              <a:gd name="T39" fmla="*/ 4765 h 6844"/>
              <a:gd name="T40" fmla="*/ 4763 w 9311"/>
              <a:gd name="T41" fmla="*/ 3049 h 6844"/>
              <a:gd name="T42" fmla="*/ 4591 w 9311"/>
              <a:gd name="T43" fmla="*/ 3049 h 6844"/>
              <a:gd name="T44" fmla="*/ 5115 w 9311"/>
              <a:gd name="T45" fmla="*/ 4041 h 6844"/>
              <a:gd name="T46" fmla="*/ 4941 w 9311"/>
              <a:gd name="T47" fmla="*/ 4041 h 6844"/>
              <a:gd name="T48" fmla="*/ 5715 w 9311"/>
              <a:gd name="T49" fmla="*/ 3227 h 6844"/>
              <a:gd name="T50" fmla="*/ 5540 w 9311"/>
              <a:gd name="T51" fmla="*/ 3227 h 6844"/>
              <a:gd name="T52" fmla="*/ 6198 w 9311"/>
              <a:gd name="T53" fmla="*/ 2775 h 6844"/>
              <a:gd name="T54" fmla="*/ 6022 w 9311"/>
              <a:gd name="T55" fmla="*/ 2775 h 6844"/>
              <a:gd name="T56" fmla="*/ 6885 w 9311"/>
              <a:gd name="T57" fmla="*/ 2775 h 6844"/>
              <a:gd name="T58" fmla="*/ 6711 w 9311"/>
              <a:gd name="T59" fmla="*/ 2775 h 6844"/>
              <a:gd name="T60" fmla="*/ 7410 w 9311"/>
              <a:gd name="T61" fmla="*/ 2413 h 6844"/>
              <a:gd name="T62" fmla="*/ 7235 w 9311"/>
              <a:gd name="T63" fmla="*/ 2413 h 6844"/>
              <a:gd name="T64" fmla="*/ 7762 w 9311"/>
              <a:gd name="T65" fmla="*/ 1962 h 6844"/>
              <a:gd name="T66" fmla="*/ 7587 w 9311"/>
              <a:gd name="T67" fmla="*/ 1962 h 6844"/>
              <a:gd name="T68" fmla="*/ 8288 w 9311"/>
              <a:gd name="T69" fmla="*/ 697 h 6844"/>
              <a:gd name="T70" fmla="*/ 8114 w 9311"/>
              <a:gd name="T71" fmla="*/ 697 h 6844"/>
              <a:gd name="T72" fmla="*/ 8595 w 9311"/>
              <a:gd name="T73" fmla="*/ 153 h 6844"/>
              <a:gd name="T74" fmla="*/ 8421 w 9311"/>
              <a:gd name="T75" fmla="*/ 153 h 6844"/>
              <a:gd name="T76" fmla="*/ 8990 w 9311"/>
              <a:gd name="T77" fmla="*/ 878 h 6844"/>
              <a:gd name="T78" fmla="*/ 8815 w 9311"/>
              <a:gd name="T79" fmla="*/ 878 h 6844"/>
              <a:gd name="T80" fmla="*/ 9311 w 9311"/>
              <a:gd name="T81" fmla="*/ 1510 h 6844"/>
              <a:gd name="T82" fmla="*/ 9136 w 9311"/>
              <a:gd name="T83" fmla="*/ 1510 h 6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311" h="6844">
                <a:moveTo>
                  <a:pt x="0" y="4675"/>
                </a:moveTo>
                <a:lnTo>
                  <a:pt x="176" y="4675"/>
                </a:lnTo>
                <a:lnTo>
                  <a:pt x="87" y="4522"/>
                </a:lnTo>
                <a:lnTo>
                  <a:pt x="0" y="4675"/>
                </a:lnTo>
                <a:close/>
                <a:moveTo>
                  <a:pt x="380" y="6754"/>
                </a:moveTo>
                <a:lnTo>
                  <a:pt x="553" y="6754"/>
                </a:lnTo>
                <a:lnTo>
                  <a:pt x="466" y="6601"/>
                </a:lnTo>
                <a:lnTo>
                  <a:pt x="380" y="6754"/>
                </a:lnTo>
                <a:close/>
                <a:moveTo>
                  <a:pt x="818" y="6303"/>
                </a:moveTo>
                <a:lnTo>
                  <a:pt x="993" y="6303"/>
                </a:lnTo>
                <a:lnTo>
                  <a:pt x="905" y="6150"/>
                </a:lnTo>
                <a:lnTo>
                  <a:pt x="818" y="6303"/>
                </a:lnTo>
                <a:close/>
                <a:moveTo>
                  <a:pt x="1243" y="6844"/>
                </a:moveTo>
                <a:lnTo>
                  <a:pt x="1418" y="6844"/>
                </a:lnTo>
                <a:lnTo>
                  <a:pt x="1331" y="6691"/>
                </a:lnTo>
                <a:lnTo>
                  <a:pt x="1243" y="6844"/>
                </a:lnTo>
                <a:close/>
                <a:moveTo>
                  <a:pt x="1621" y="6481"/>
                </a:moveTo>
                <a:lnTo>
                  <a:pt x="1796" y="6481"/>
                </a:lnTo>
                <a:lnTo>
                  <a:pt x="1708" y="6329"/>
                </a:lnTo>
                <a:lnTo>
                  <a:pt x="1621" y="6481"/>
                </a:lnTo>
                <a:close/>
                <a:moveTo>
                  <a:pt x="2266" y="5941"/>
                </a:moveTo>
                <a:lnTo>
                  <a:pt x="2441" y="5941"/>
                </a:lnTo>
                <a:lnTo>
                  <a:pt x="2353" y="5788"/>
                </a:lnTo>
                <a:lnTo>
                  <a:pt x="2266" y="5941"/>
                </a:lnTo>
                <a:close/>
                <a:moveTo>
                  <a:pt x="2762" y="4854"/>
                </a:moveTo>
                <a:lnTo>
                  <a:pt x="2938" y="4854"/>
                </a:lnTo>
                <a:lnTo>
                  <a:pt x="2849" y="4702"/>
                </a:lnTo>
                <a:lnTo>
                  <a:pt x="2762" y="4854"/>
                </a:lnTo>
                <a:close/>
                <a:moveTo>
                  <a:pt x="3128" y="3862"/>
                </a:moveTo>
                <a:lnTo>
                  <a:pt x="3304" y="3862"/>
                </a:lnTo>
                <a:lnTo>
                  <a:pt x="3215" y="3709"/>
                </a:lnTo>
                <a:lnTo>
                  <a:pt x="3128" y="3862"/>
                </a:lnTo>
                <a:close/>
                <a:moveTo>
                  <a:pt x="3712" y="3862"/>
                </a:moveTo>
                <a:lnTo>
                  <a:pt x="3887" y="3862"/>
                </a:lnTo>
                <a:lnTo>
                  <a:pt x="3800" y="3709"/>
                </a:lnTo>
                <a:lnTo>
                  <a:pt x="3712" y="3862"/>
                </a:lnTo>
                <a:close/>
                <a:moveTo>
                  <a:pt x="4152" y="4765"/>
                </a:moveTo>
                <a:lnTo>
                  <a:pt x="4326" y="4765"/>
                </a:lnTo>
                <a:lnTo>
                  <a:pt x="4239" y="4612"/>
                </a:lnTo>
                <a:lnTo>
                  <a:pt x="4152" y="4765"/>
                </a:lnTo>
                <a:close/>
                <a:moveTo>
                  <a:pt x="4591" y="3049"/>
                </a:moveTo>
                <a:lnTo>
                  <a:pt x="4763" y="3049"/>
                </a:lnTo>
                <a:lnTo>
                  <a:pt x="4676" y="2896"/>
                </a:lnTo>
                <a:lnTo>
                  <a:pt x="4591" y="3049"/>
                </a:lnTo>
                <a:close/>
                <a:moveTo>
                  <a:pt x="4941" y="4041"/>
                </a:moveTo>
                <a:lnTo>
                  <a:pt x="5115" y="4041"/>
                </a:lnTo>
                <a:lnTo>
                  <a:pt x="5028" y="3888"/>
                </a:lnTo>
                <a:lnTo>
                  <a:pt x="4941" y="4041"/>
                </a:lnTo>
                <a:close/>
                <a:moveTo>
                  <a:pt x="5540" y="3227"/>
                </a:moveTo>
                <a:lnTo>
                  <a:pt x="5715" y="3227"/>
                </a:lnTo>
                <a:lnTo>
                  <a:pt x="5628" y="3074"/>
                </a:lnTo>
                <a:lnTo>
                  <a:pt x="5540" y="3227"/>
                </a:lnTo>
                <a:close/>
                <a:moveTo>
                  <a:pt x="6022" y="2775"/>
                </a:moveTo>
                <a:lnTo>
                  <a:pt x="6198" y="2775"/>
                </a:lnTo>
                <a:lnTo>
                  <a:pt x="6111" y="2622"/>
                </a:lnTo>
                <a:lnTo>
                  <a:pt x="6022" y="2775"/>
                </a:lnTo>
                <a:close/>
                <a:moveTo>
                  <a:pt x="6711" y="2775"/>
                </a:moveTo>
                <a:lnTo>
                  <a:pt x="6885" y="2775"/>
                </a:lnTo>
                <a:lnTo>
                  <a:pt x="6798" y="2622"/>
                </a:lnTo>
                <a:lnTo>
                  <a:pt x="6711" y="2775"/>
                </a:lnTo>
                <a:close/>
                <a:moveTo>
                  <a:pt x="7235" y="2413"/>
                </a:moveTo>
                <a:lnTo>
                  <a:pt x="7410" y="2413"/>
                </a:lnTo>
                <a:lnTo>
                  <a:pt x="7322" y="2261"/>
                </a:lnTo>
                <a:lnTo>
                  <a:pt x="7235" y="2413"/>
                </a:lnTo>
                <a:close/>
                <a:moveTo>
                  <a:pt x="7587" y="1962"/>
                </a:moveTo>
                <a:lnTo>
                  <a:pt x="7762" y="1962"/>
                </a:lnTo>
                <a:lnTo>
                  <a:pt x="7674" y="1809"/>
                </a:lnTo>
                <a:lnTo>
                  <a:pt x="7587" y="1962"/>
                </a:lnTo>
                <a:close/>
                <a:moveTo>
                  <a:pt x="8114" y="697"/>
                </a:moveTo>
                <a:lnTo>
                  <a:pt x="8288" y="697"/>
                </a:lnTo>
                <a:lnTo>
                  <a:pt x="8201" y="544"/>
                </a:lnTo>
                <a:lnTo>
                  <a:pt x="8114" y="697"/>
                </a:lnTo>
                <a:close/>
                <a:moveTo>
                  <a:pt x="8421" y="153"/>
                </a:moveTo>
                <a:lnTo>
                  <a:pt x="8595" y="153"/>
                </a:lnTo>
                <a:lnTo>
                  <a:pt x="8508" y="0"/>
                </a:lnTo>
                <a:lnTo>
                  <a:pt x="8421" y="153"/>
                </a:lnTo>
                <a:close/>
                <a:moveTo>
                  <a:pt x="8815" y="878"/>
                </a:moveTo>
                <a:lnTo>
                  <a:pt x="8990" y="878"/>
                </a:lnTo>
                <a:lnTo>
                  <a:pt x="8902" y="725"/>
                </a:lnTo>
                <a:lnTo>
                  <a:pt x="8815" y="878"/>
                </a:lnTo>
                <a:close/>
                <a:moveTo>
                  <a:pt x="9136" y="1510"/>
                </a:moveTo>
                <a:lnTo>
                  <a:pt x="9311" y="1510"/>
                </a:lnTo>
                <a:lnTo>
                  <a:pt x="9225" y="1358"/>
                </a:lnTo>
                <a:lnTo>
                  <a:pt x="9136" y="1510"/>
                </a:lnTo>
                <a:close/>
              </a:path>
            </a:pathLst>
          </a:custGeom>
          <a:solidFill>
            <a:srgbClr val="E10585"/>
          </a:solidFill>
          <a:ln w="17463" cap="rnd">
            <a:solidFill>
              <a:srgbClr val="E1058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59"/>
          <p:cNvSpPr>
            <a:spLocks noEditPoints="1"/>
          </p:cNvSpPr>
          <p:nvPr/>
        </p:nvSpPr>
        <p:spPr bwMode="auto">
          <a:xfrm>
            <a:off x="2435132" y="496888"/>
            <a:ext cx="4469420" cy="2576513"/>
          </a:xfrm>
          <a:custGeom>
            <a:avLst/>
            <a:gdLst>
              <a:gd name="T0" fmla="*/ 9341 w 9544"/>
              <a:gd name="T1" fmla="*/ 2080 h 7143"/>
              <a:gd name="T2" fmla="*/ 9544 w 9544"/>
              <a:gd name="T3" fmla="*/ 1355 h 7143"/>
              <a:gd name="T4" fmla="*/ 9544 w 9544"/>
              <a:gd name="T5" fmla="*/ 2080 h 7143"/>
              <a:gd name="T6" fmla="*/ 9221 w 9544"/>
              <a:gd name="T7" fmla="*/ 1084 h 7143"/>
              <a:gd name="T8" fmla="*/ 9221 w 9544"/>
              <a:gd name="T9" fmla="*/ 1084 h 7143"/>
              <a:gd name="T10" fmla="*/ 8624 w 9544"/>
              <a:gd name="T11" fmla="*/ 723 h 7143"/>
              <a:gd name="T12" fmla="*/ 8827 w 9544"/>
              <a:gd name="T13" fmla="*/ 0 h 7143"/>
              <a:gd name="T14" fmla="*/ 8827 w 9544"/>
              <a:gd name="T15" fmla="*/ 723 h 7143"/>
              <a:gd name="T16" fmla="*/ 8317 w 9544"/>
              <a:gd name="T17" fmla="*/ 1355 h 7143"/>
              <a:gd name="T18" fmla="*/ 8520 w 9544"/>
              <a:gd name="T19" fmla="*/ 452 h 7143"/>
              <a:gd name="T20" fmla="*/ 8520 w 9544"/>
              <a:gd name="T21" fmla="*/ 1355 h 7143"/>
              <a:gd name="T22" fmla="*/ 7790 w 9544"/>
              <a:gd name="T23" fmla="*/ 2621 h 7143"/>
              <a:gd name="T24" fmla="*/ 7993 w 9544"/>
              <a:gd name="T25" fmla="*/ 1718 h 7143"/>
              <a:gd name="T26" fmla="*/ 7993 w 9544"/>
              <a:gd name="T27" fmla="*/ 2621 h 7143"/>
              <a:gd name="T28" fmla="*/ 7438 w 9544"/>
              <a:gd name="T29" fmla="*/ 2712 h 7143"/>
              <a:gd name="T30" fmla="*/ 7641 w 9544"/>
              <a:gd name="T31" fmla="*/ 2531 h 7143"/>
              <a:gd name="T32" fmla="*/ 7641 w 9544"/>
              <a:gd name="T33" fmla="*/ 2712 h 7143"/>
              <a:gd name="T34" fmla="*/ 6914 w 9544"/>
              <a:gd name="T35" fmla="*/ 3074 h 7143"/>
              <a:gd name="T36" fmla="*/ 7117 w 9544"/>
              <a:gd name="T37" fmla="*/ 2893 h 7143"/>
              <a:gd name="T38" fmla="*/ 7117 w 9544"/>
              <a:gd name="T39" fmla="*/ 3074 h 7143"/>
              <a:gd name="T40" fmla="*/ 6227 w 9544"/>
              <a:gd name="T41" fmla="*/ 3615 h 7143"/>
              <a:gd name="T42" fmla="*/ 6430 w 9544"/>
              <a:gd name="T43" fmla="*/ 2350 h 7143"/>
              <a:gd name="T44" fmla="*/ 6430 w 9544"/>
              <a:gd name="T45" fmla="*/ 3615 h 7143"/>
              <a:gd name="T46" fmla="*/ 5744 w 9544"/>
              <a:gd name="T47" fmla="*/ 4069 h 7143"/>
              <a:gd name="T48" fmla="*/ 5948 w 9544"/>
              <a:gd name="T49" fmla="*/ 2802 h 7143"/>
              <a:gd name="T50" fmla="*/ 5948 w 9544"/>
              <a:gd name="T51" fmla="*/ 4069 h 7143"/>
              <a:gd name="T52" fmla="*/ 5144 w 9544"/>
              <a:gd name="T53" fmla="*/ 5153 h 7143"/>
              <a:gd name="T54" fmla="*/ 5348 w 9544"/>
              <a:gd name="T55" fmla="*/ 3344 h 7143"/>
              <a:gd name="T56" fmla="*/ 5348 w 9544"/>
              <a:gd name="T57" fmla="*/ 5153 h 7143"/>
              <a:gd name="T58" fmla="*/ 4996 w 9544"/>
              <a:gd name="T59" fmla="*/ 3255 h 7143"/>
              <a:gd name="T60" fmla="*/ 4996 w 9544"/>
              <a:gd name="T61" fmla="*/ 3255 h 7143"/>
              <a:gd name="T62" fmla="*/ 4355 w 9544"/>
              <a:gd name="T63" fmla="*/ 5243 h 7143"/>
              <a:gd name="T64" fmla="*/ 4558 w 9544"/>
              <a:gd name="T65" fmla="*/ 4702 h 7143"/>
              <a:gd name="T66" fmla="*/ 4558 w 9544"/>
              <a:gd name="T67" fmla="*/ 5243 h 7143"/>
              <a:gd name="T68" fmla="*/ 3916 w 9544"/>
              <a:gd name="T69" fmla="*/ 4247 h 7143"/>
              <a:gd name="T70" fmla="*/ 4119 w 9544"/>
              <a:gd name="T71" fmla="*/ 3888 h 7143"/>
              <a:gd name="T72" fmla="*/ 4119 w 9544"/>
              <a:gd name="T73" fmla="*/ 4247 h 7143"/>
              <a:gd name="T74" fmla="*/ 3331 w 9544"/>
              <a:gd name="T75" fmla="*/ 4247 h 7143"/>
              <a:gd name="T76" fmla="*/ 3535 w 9544"/>
              <a:gd name="T77" fmla="*/ 3888 h 7143"/>
              <a:gd name="T78" fmla="*/ 3535 w 9544"/>
              <a:gd name="T79" fmla="*/ 4247 h 7143"/>
              <a:gd name="T80" fmla="*/ 3169 w 9544"/>
              <a:gd name="T81" fmla="*/ 5062 h 7143"/>
              <a:gd name="T82" fmla="*/ 3169 w 9544"/>
              <a:gd name="T83" fmla="*/ 5062 h 7143"/>
              <a:gd name="T84" fmla="*/ 2469 w 9544"/>
              <a:gd name="T85" fmla="*/ 6779 h 7143"/>
              <a:gd name="T86" fmla="*/ 2672 w 9544"/>
              <a:gd name="T87" fmla="*/ 5515 h 7143"/>
              <a:gd name="T88" fmla="*/ 2672 w 9544"/>
              <a:gd name="T89" fmla="*/ 6779 h 7143"/>
              <a:gd name="T90" fmla="*/ 1824 w 9544"/>
              <a:gd name="T91" fmla="*/ 6869 h 7143"/>
              <a:gd name="T92" fmla="*/ 2029 w 9544"/>
              <a:gd name="T93" fmla="*/ 6510 h 7143"/>
              <a:gd name="T94" fmla="*/ 2029 w 9544"/>
              <a:gd name="T95" fmla="*/ 6869 h 7143"/>
              <a:gd name="T96" fmla="*/ 1650 w 9544"/>
              <a:gd name="T97" fmla="*/ 7050 h 7143"/>
              <a:gd name="T98" fmla="*/ 1650 w 9544"/>
              <a:gd name="T99" fmla="*/ 7050 h 7143"/>
              <a:gd name="T100" fmla="*/ 1021 w 9544"/>
              <a:gd name="T101" fmla="*/ 7143 h 7143"/>
              <a:gd name="T102" fmla="*/ 1225 w 9544"/>
              <a:gd name="T103" fmla="*/ 5875 h 7143"/>
              <a:gd name="T104" fmla="*/ 1225 w 9544"/>
              <a:gd name="T105" fmla="*/ 7143 h 7143"/>
              <a:gd name="T106" fmla="*/ 582 w 9544"/>
              <a:gd name="T107" fmla="*/ 7143 h 7143"/>
              <a:gd name="T108" fmla="*/ 785 w 9544"/>
              <a:gd name="T109" fmla="*/ 6779 h 7143"/>
              <a:gd name="T110" fmla="*/ 785 w 9544"/>
              <a:gd name="T111" fmla="*/ 7143 h 7143"/>
              <a:gd name="T112" fmla="*/ 203 w 9544"/>
              <a:gd name="T113" fmla="*/ 4972 h 7143"/>
              <a:gd name="T114" fmla="*/ 407 w 9544"/>
              <a:gd name="T115" fmla="*/ 4791 h 7143"/>
              <a:gd name="T116" fmla="*/ 407 w 9544"/>
              <a:gd name="T117" fmla="*/ 4972 h 7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544" h="7143">
                <a:moveTo>
                  <a:pt x="9341" y="1355"/>
                </a:moveTo>
                <a:lnTo>
                  <a:pt x="9341" y="2080"/>
                </a:lnTo>
                <a:moveTo>
                  <a:pt x="9137" y="1355"/>
                </a:moveTo>
                <a:lnTo>
                  <a:pt x="9544" y="1355"/>
                </a:lnTo>
                <a:moveTo>
                  <a:pt x="9137" y="2080"/>
                </a:moveTo>
                <a:lnTo>
                  <a:pt x="9544" y="2080"/>
                </a:lnTo>
                <a:moveTo>
                  <a:pt x="8815" y="1084"/>
                </a:moveTo>
                <a:lnTo>
                  <a:pt x="9221" y="1084"/>
                </a:lnTo>
                <a:moveTo>
                  <a:pt x="8815" y="1084"/>
                </a:moveTo>
                <a:lnTo>
                  <a:pt x="9221" y="1084"/>
                </a:lnTo>
                <a:moveTo>
                  <a:pt x="8624" y="0"/>
                </a:moveTo>
                <a:lnTo>
                  <a:pt x="8624" y="723"/>
                </a:lnTo>
                <a:moveTo>
                  <a:pt x="8421" y="0"/>
                </a:moveTo>
                <a:lnTo>
                  <a:pt x="8827" y="0"/>
                </a:lnTo>
                <a:moveTo>
                  <a:pt x="8421" y="723"/>
                </a:moveTo>
                <a:lnTo>
                  <a:pt x="8827" y="723"/>
                </a:lnTo>
                <a:moveTo>
                  <a:pt x="8317" y="452"/>
                </a:moveTo>
                <a:lnTo>
                  <a:pt x="8317" y="1355"/>
                </a:lnTo>
                <a:moveTo>
                  <a:pt x="8114" y="452"/>
                </a:moveTo>
                <a:lnTo>
                  <a:pt x="8520" y="452"/>
                </a:lnTo>
                <a:moveTo>
                  <a:pt x="8114" y="1355"/>
                </a:moveTo>
                <a:lnTo>
                  <a:pt x="8520" y="1355"/>
                </a:lnTo>
                <a:moveTo>
                  <a:pt x="7790" y="1718"/>
                </a:moveTo>
                <a:lnTo>
                  <a:pt x="7790" y="2621"/>
                </a:lnTo>
                <a:moveTo>
                  <a:pt x="7587" y="1718"/>
                </a:moveTo>
                <a:lnTo>
                  <a:pt x="7993" y="1718"/>
                </a:lnTo>
                <a:moveTo>
                  <a:pt x="7587" y="2621"/>
                </a:moveTo>
                <a:lnTo>
                  <a:pt x="7993" y="2621"/>
                </a:lnTo>
                <a:moveTo>
                  <a:pt x="7438" y="2531"/>
                </a:moveTo>
                <a:lnTo>
                  <a:pt x="7438" y="2712"/>
                </a:lnTo>
                <a:moveTo>
                  <a:pt x="7235" y="2531"/>
                </a:moveTo>
                <a:lnTo>
                  <a:pt x="7641" y="2531"/>
                </a:lnTo>
                <a:moveTo>
                  <a:pt x="7235" y="2712"/>
                </a:moveTo>
                <a:lnTo>
                  <a:pt x="7641" y="2712"/>
                </a:lnTo>
                <a:moveTo>
                  <a:pt x="6914" y="2893"/>
                </a:moveTo>
                <a:lnTo>
                  <a:pt x="6914" y="3074"/>
                </a:lnTo>
                <a:moveTo>
                  <a:pt x="6710" y="2893"/>
                </a:moveTo>
                <a:lnTo>
                  <a:pt x="7117" y="2893"/>
                </a:lnTo>
                <a:moveTo>
                  <a:pt x="6710" y="3074"/>
                </a:moveTo>
                <a:lnTo>
                  <a:pt x="7117" y="3074"/>
                </a:lnTo>
                <a:moveTo>
                  <a:pt x="6227" y="2350"/>
                </a:moveTo>
                <a:lnTo>
                  <a:pt x="6227" y="3615"/>
                </a:lnTo>
                <a:moveTo>
                  <a:pt x="6023" y="2350"/>
                </a:moveTo>
                <a:lnTo>
                  <a:pt x="6430" y="2350"/>
                </a:lnTo>
                <a:moveTo>
                  <a:pt x="6023" y="3615"/>
                </a:moveTo>
                <a:lnTo>
                  <a:pt x="6430" y="3615"/>
                </a:lnTo>
                <a:moveTo>
                  <a:pt x="5744" y="2802"/>
                </a:moveTo>
                <a:lnTo>
                  <a:pt x="5744" y="4069"/>
                </a:lnTo>
                <a:moveTo>
                  <a:pt x="5541" y="2802"/>
                </a:moveTo>
                <a:lnTo>
                  <a:pt x="5948" y="2802"/>
                </a:lnTo>
                <a:moveTo>
                  <a:pt x="5541" y="4069"/>
                </a:moveTo>
                <a:lnTo>
                  <a:pt x="5948" y="4069"/>
                </a:lnTo>
                <a:moveTo>
                  <a:pt x="5144" y="3344"/>
                </a:moveTo>
                <a:lnTo>
                  <a:pt x="5144" y="5153"/>
                </a:lnTo>
                <a:moveTo>
                  <a:pt x="4941" y="3344"/>
                </a:moveTo>
                <a:lnTo>
                  <a:pt x="5348" y="3344"/>
                </a:lnTo>
                <a:moveTo>
                  <a:pt x="4941" y="5153"/>
                </a:moveTo>
                <a:lnTo>
                  <a:pt x="5348" y="5153"/>
                </a:lnTo>
                <a:moveTo>
                  <a:pt x="4589" y="3255"/>
                </a:moveTo>
                <a:lnTo>
                  <a:pt x="4996" y="3255"/>
                </a:lnTo>
                <a:moveTo>
                  <a:pt x="4589" y="3255"/>
                </a:moveTo>
                <a:lnTo>
                  <a:pt x="4996" y="3255"/>
                </a:lnTo>
                <a:moveTo>
                  <a:pt x="4355" y="4702"/>
                </a:moveTo>
                <a:lnTo>
                  <a:pt x="4355" y="5243"/>
                </a:lnTo>
                <a:moveTo>
                  <a:pt x="4152" y="4702"/>
                </a:moveTo>
                <a:lnTo>
                  <a:pt x="4558" y="4702"/>
                </a:lnTo>
                <a:moveTo>
                  <a:pt x="4152" y="5243"/>
                </a:moveTo>
                <a:lnTo>
                  <a:pt x="4558" y="5243"/>
                </a:lnTo>
                <a:moveTo>
                  <a:pt x="3916" y="3888"/>
                </a:moveTo>
                <a:lnTo>
                  <a:pt x="3916" y="4247"/>
                </a:lnTo>
                <a:moveTo>
                  <a:pt x="3713" y="3888"/>
                </a:moveTo>
                <a:lnTo>
                  <a:pt x="4119" y="3888"/>
                </a:lnTo>
                <a:moveTo>
                  <a:pt x="3713" y="4247"/>
                </a:moveTo>
                <a:lnTo>
                  <a:pt x="4119" y="4247"/>
                </a:lnTo>
                <a:moveTo>
                  <a:pt x="3331" y="3888"/>
                </a:moveTo>
                <a:lnTo>
                  <a:pt x="3331" y="4247"/>
                </a:lnTo>
                <a:moveTo>
                  <a:pt x="3128" y="3888"/>
                </a:moveTo>
                <a:lnTo>
                  <a:pt x="3535" y="3888"/>
                </a:lnTo>
                <a:moveTo>
                  <a:pt x="3128" y="4247"/>
                </a:moveTo>
                <a:lnTo>
                  <a:pt x="3535" y="4247"/>
                </a:lnTo>
                <a:moveTo>
                  <a:pt x="2762" y="5062"/>
                </a:moveTo>
                <a:lnTo>
                  <a:pt x="3169" y="5062"/>
                </a:lnTo>
                <a:moveTo>
                  <a:pt x="2762" y="5062"/>
                </a:moveTo>
                <a:lnTo>
                  <a:pt x="3169" y="5062"/>
                </a:lnTo>
                <a:moveTo>
                  <a:pt x="2469" y="5515"/>
                </a:moveTo>
                <a:lnTo>
                  <a:pt x="2469" y="6779"/>
                </a:lnTo>
                <a:moveTo>
                  <a:pt x="2266" y="5515"/>
                </a:moveTo>
                <a:lnTo>
                  <a:pt x="2672" y="5515"/>
                </a:lnTo>
                <a:moveTo>
                  <a:pt x="2266" y="6779"/>
                </a:moveTo>
                <a:lnTo>
                  <a:pt x="2672" y="6779"/>
                </a:lnTo>
                <a:moveTo>
                  <a:pt x="1824" y="6510"/>
                </a:moveTo>
                <a:lnTo>
                  <a:pt x="1824" y="6869"/>
                </a:lnTo>
                <a:moveTo>
                  <a:pt x="1621" y="6510"/>
                </a:moveTo>
                <a:lnTo>
                  <a:pt x="2029" y="6510"/>
                </a:lnTo>
                <a:moveTo>
                  <a:pt x="1621" y="6869"/>
                </a:moveTo>
                <a:lnTo>
                  <a:pt x="2029" y="6869"/>
                </a:lnTo>
                <a:moveTo>
                  <a:pt x="1244" y="7050"/>
                </a:moveTo>
                <a:lnTo>
                  <a:pt x="1650" y="7050"/>
                </a:lnTo>
                <a:moveTo>
                  <a:pt x="1244" y="7050"/>
                </a:moveTo>
                <a:lnTo>
                  <a:pt x="1650" y="7050"/>
                </a:lnTo>
                <a:moveTo>
                  <a:pt x="1021" y="5875"/>
                </a:moveTo>
                <a:lnTo>
                  <a:pt x="1021" y="7143"/>
                </a:lnTo>
                <a:moveTo>
                  <a:pt x="817" y="5875"/>
                </a:moveTo>
                <a:lnTo>
                  <a:pt x="1225" y="5875"/>
                </a:lnTo>
                <a:moveTo>
                  <a:pt x="817" y="7143"/>
                </a:moveTo>
                <a:lnTo>
                  <a:pt x="1225" y="7143"/>
                </a:lnTo>
                <a:moveTo>
                  <a:pt x="582" y="6779"/>
                </a:moveTo>
                <a:lnTo>
                  <a:pt x="582" y="7143"/>
                </a:lnTo>
                <a:moveTo>
                  <a:pt x="379" y="6779"/>
                </a:moveTo>
                <a:lnTo>
                  <a:pt x="785" y="6779"/>
                </a:lnTo>
                <a:moveTo>
                  <a:pt x="379" y="7143"/>
                </a:moveTo>
                <a:lnTo>
                  <a:pt x="785" y="7143"/>
                </a:lnTo>
                <a:moveTo>
                  <a:pt x="203" y="4791"/>
                </a:moveTo>
                <a:lnTo>
                  <a:pt x="203" y="4972"/>
                </a:lnTo>
                <a:moveTo>
                  <a:pt x="0" y="4791"/>
                </a:moveTo>
                <a:lnTo>
                  <a:pt x="407" y="4791"/>
                </a:lnTo>
                <a:moveTo>
                  <a:pt x="0" y="4972"/>
                </a:moveTo>
                <a:lnTo>
                  <a:pt x="407" y="4972"/>
                </a:lnTo>
              </a:path>
            </a:pathLst>
          </a:custGeom>
          <a:noFill/>
          <a:ln w="9525" cap="rnd">
            <a:solidFill>
              <a:srgbClr val="E1058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60"/>
          <p:cNvSpPr>
            <a:spLocks noEditPoints="1"/>
          </p:cNvSpPr>
          <p:nvPr/>
        </p:nvSpPr>
        <p:spPr bwMode="auto">
          <a:xfrm>
            <a:off x="2529962" y="919163"/>
            <a:ext cx="4922959" cy="2076450"/>
          </a:xfrm>
          <a:custGeom>
            <a:avLst/>
            <a:gdLst>
              <a:gd name="T0" fmla="*/ 10512 w 10512"/>
              <a:gd name="T1" fmla="*/ 1166 h 5758"/>
              <a:gd name="T2" fmla="*/ 10474 w 10512"/>
              <a:gd name="T3" fmla="*/ 0 h 5758"/>
              <a:gd name="T4" fmla="*/ 9133 w 10512"/>
              <a:gd name="T5" fmla="*/ 2144 h 5758"/>
              <a:gd name="T6" fmla="*/ 8812 w 10512"/>
              <a:gd name="T7" fmla="*/ 1792 h 5758"/>
              <a:gd name="T8" fmla="*/ 8425 w 10512"/>
              <a:gd name="T9" fmla="*/ 856 h 5758"/>
              <a:gd name="T10" fmla="*/ 8106 w 10512"/>
              <a:gd name="T11" fmla="*/ 1518 h 5758"/>
              <a:gd name="T12" fmla="*/ 7594 w 10512"/>
              <a:gd name="T13" fmla="*/ 2629 h 5758"/>
              <a:gd name="T14" fmla="*/ 7229 w 10512"/>
              <a:gd name="T15" fmla="*/ 2458 h 5758"/>
              <a:gd name="T16" fmla="*/ 6709 w 10512"/>
              <a:gd name="T17" fmla="*/ 2472 h 5758"/>
              <a:gd name="T18" fmla="*/ 6019 w 10512"/>
              <a:gd name="T19" fmla="*/ 2322 h 5758"/>
              <a:gd name="T20" fmla="*/ 5545 w 10512"/>
              <a:gd name="T21" fmla="*/ 2553 h 5758"/>
              <a:gd name="T22" fmla="*/ 4947 w 10512"/>
              <a:gd name="T23" fmla="*/ 3442 h 5758"/>
              <a:gd name="T24" fmla="*/ 4589 w 10512"/>
              <a:gd name="T25" fmla="*/ 3170 h 5758"/>
              <a:gd name="T26" fmla="*/ 4146 w 10512"/>
              <a:gd name="T27" fmla="*/ 4962 h 5758"/>
              <a:gd name="T28" fmla="*/ 3713 w 10512"/>
              <a:gd name="T29" fmla="*/ 4209 h 5758"/>
              <a:gd name="T30" fmla="*/ 3135 w 10512"/>
              <a:gd name="T31" fmla="*/ 3854 h 5758"/>
              <a:gd name="T32" fmla="*/ 2767 w 10512"/>
              <a:gd name="T33" fmla="*/ 3933 h 5758"/>
              <a:gd name="T34" fmla="*/ 2260 w 10512"/>
              <a:gd name="T35" fmla="*/ 5758 h 5758"/>
              <a:gd name="T36" fmla="*/ 1625 w 10512"/>
              <a:gd name="T37" fmla="*/ 5232 h 5758"/>
              <a:gd name="T38" fmla="*/ 1241 w 10512"/>
              <a:gd name="T39" fmla="*/ 5649 h 5758"/>
              <a:gd name="T40" fmla="*/ 825 w 10512"/>
              <a:gd name="T41" fmla="*/ 5618 h 5758"/>
              <a:gd name="T42" fmla="*/ 375 w 10512"/>
              <a:gd name="T43" fmla="*/ 5584 h 5758"/>
              <a:gd name="T44" fmla="*/ 0 w 10512"/>
              <a:gd name="T45" fmla="*/ 4206 h 5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512" h="5758">
                <a:moveTo>
                  <a:pt x="10512" y="1166"/>
                </a:moveTo>
                <a:lnTo>
                  <a:pt x="10474" y="0"/>
                </a:lnTo>
                <a:moveTo>
                  <a:pt x="9133" y="2144"/>
                </a:moveTo>
                <a:lnTo>
                  <a:pt x="8812" y="1792"/>
                </a:lnTo>
                <a:lnTo>
                  <a:pt x="8425" y="856"/>
                </a:lnTo>
                <a:lnTo>
                  <a:pt x="8106" y="1518"/>
                </a:lnTo>
                <a:lnTo>
                  <a:pt x="7594" y="2629"/>
                </a:lnTo>
                <a:lnTo>
                  <a:pt x="7229" y="2458"/>
                </a:lnTo>
                <a:lnTo>
                  <a:pt x="6709" y="2472"/>
                </a:lnTo>
                <a:lnTo>
                  <a:pt x="6019" y="2322"/>
                </a:lnTo>
                <a:lnTo>
                  <a:pt x="5545" y="2553"/>
                </a:lnTo>
                <a:lnTo>
                  <a:pt x="4947" y="3442"/>
                </a:lnTo>
                <a:lnTo>
                  <a:pt x="4589" y="3170"/>
                </a:lnTo>
                <a:lnTo>
                  <a:pt x="4146" y="4962"/>
                </a:lnTo>
                <a:lnTo>
                  <a:pt x="3713" y="4209"/>
                </a:lnTo>
                <a:lnTo>
                  <a:pt x="3135" y="3854"/>
                </a:lnTo>
                <a:lnTo>
                  <a:pt x="2767" y="3933"/>
                </a:lnTo>
                <a:lnTo>
                  <a:pt x="2260" y="5758"/>
                </a:lnTo>
                <a:lnTo>
                  <a:pt x="1625" y="5232"/>
                </a:lnTo>
                <a:lnTo>
                  <a:pt x="1241" y="5649"/>
                </a:lnTo>
                <a:lnTo>
                  <a:pt x="825" y="5618"/>
                </a:lnTo>
                <a:lnTo>
                  <a:pt x="375" y="5584"/>
                </a:lnTo>
                <a:lnTo>
                  <a:pt x="0" y="4206"/>
                </a:lnTo>
              </a:path>
            </a:pathLst>
          </a:custGeom>
          <a:noFill/>
          <a:ln w="17463" cap="rnd">
            <a:solidFill>
              <a:srgbClr val="E1058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61"/>
          <p:cNvSpPr>
            <a:spLocks noEditPoints="1"/>
          </p:cNvSpPr>
          <p:nvPr/>
        </p:nvSpPr>
        <p:spPr bwMode="auto">
          <a:xfrm>
            <a:off x="2482548" y="882650"/>
            <a:ext cx="5017790" cy="2151063"/>
          </a:xfrm>
          <a:custGeom>
            <a:avLst/>
            <a:gdLst>
              <a:gd name="T0" fmla="*/ 10715 w 10715"/>
              <a:gd name="T1" fmla="*/ 1267 h 5961"/>
              <a:gd name="T2" fmla="*/ 10512 w 10715"/>
              <a:gd name="T3" fmla="*/ 1267 h 5961"/>
              <a:gd name="T4" fmla="*/ 10575 w 10715"/>
              <a:gd name="T5" fmla="*/ 203 h 5961"/>
              <a:gd name="T6" fmla="*/ 10575 w 10715"/>
              <a:gd name="T7" fmla="*/ 0 h 5961"/>
              <a:gd name="T8" fmla="*/ 10575 w 10715"/>
              <a:gd name="T9" fmla="*/ 203 h 5961"/>
              <a:gd name="T10" fmla="*/ 9335 w 10715"/>
              <a:gd name="T11" fmla="*/ 2245 h 5961"/>
              <a:gd name="T12" fmla="*/ 9132 w 10715"/>
              <a:gd name="T13" fmla="*/ 2245 h 5961"/>
              <a:gd name="T14" fmla="*/ 8913 w 10715"/>
              <a:gd name="T15" fmla="*/ 1995 h 5961"/>
              <a:gd name="T16" fmla="*/ 8913 w 10715"/>
              <a:gd name="T17" fmla="*/ 1792 h 5961"/>
              <a:gd name="T18" fmla="*/ 8913 w 10715"/>
              <a:gd name="T19" fmla="*/ 1995 h 5961"/>
              <a:gd name="T20" fmla="*/ 8627 w 10715"/>
              <a:gd name="T21" fmla="*/ 957 h 5961"/>
              <a:gd name="T22" fmla="*/ 8424 w 10715"/>
              <a:gd name="T23" fmla="*/ 957 h 5961"/>
              <a:gd name="T24" fmla="*/ 8207 w 10715"/>
              <a:gd name="T25" fmla="*/ 1720 h 5961"/>
              <a:gd name="T26" fmla="*/ 8207 w 10715"/>
              <a:gd name="T27" fmla="*/ 1517 h 5961"/>
              <a:gd name="T28" fmla="*/ 8207 w 10715"/>
              <a:gd name="T29" fmla="*/ 1720 h 5961"/>
              <a:gd name="T30" fmla="*/ 7796 w 10715"/>
              <a:gd name="T31" fmla="*/ 2730 h 5961"/>
              <a:gd name="T32" fmla="*/ 7593 w 10715"/>
              <a:gd name="T33" fmla="*/ 2730 h 5961"/>
              <a:gd name="T34" fmla="*/ 7330 w 10715"/>
              <a:gd name="T35" fmla="*/ 2660 h 5961"/>
              <a:gd name="T36" fmla="*/ 7330 w 10715"/>
              <a:gd name="T37" fmla="*/ 2456 h 5961"/>
              <a:gd name="T38" fmla="*/ 7330 w 10715"/>
              <a:gd name="T39" fmla="*/ 2660 h 5961"/>
              <a:gd name="T40" fmla="*/ 6911 w 10715"/>
              <a:gd name="T41" fmla="*/ 2573 h 5961"/>
              <a:gd name="T42" fmla="*/ 6708 w 10715"/>
              <a:gd name="T43" fmla="*/ 2573 h 5961"/>
              <a:gd name="T44" fmla="*/ 6120 w 10715"/>
              <a:gd name="T45" fmla="*/ 2524 h 5961"/>
              <a:gd name="T46" fmla="*/ 6120 w 10715"/>
              <a:gd name="T47" fmla="*/ 2320 h 5961"/>
              <a:gd name="T48" fmla="*/ 6120 w 10715"/>
              <a:gd name="T49" fmla="*/ 2524 h 5961"/>
              <a:gd name="T50" fmla="*/ 5747 w 10715"/>
              <a:gd name="T51" fmla="*/ 2654 h 5961"/>
              <a:gd name="T52" fmla="*/ 5544 w 10715"/>
              <a:gd name="T53" fmla="*/ 2654 h 5961"/>
              <a:gd name="T54" fmla="*/ 5048 w 10715"/>
              <a:gd name="T55" fmla="*/ 3645 h 5961"/>
              <a:gd name="T56" fmla="*/ 5048 w 10715"/>
              <a:gd name="T57" fmla="*/ 3441 h 5961"/>
              <a:gd name="T58" fmla="*/ 5048 w 10715"/>
              <a:gd name="T59" fmla="*/ 3645 h 5961"/>
              <a:gd name="T60" fmla="*/ 4791 w 10715"/>
              <a:gd name="T61" fmla="*/ 3271 h 5961"/>
              <a:gd name="T62" fmla="*/ 4588 w 10715"/>
              <a:gd name="T63" fmla="*/ 3271 h 5961"/>
              <a:gd name="T64" fmla="*/ 4247 w 10715"/>
              <a:gd name="T65" fmla="*/ 5164 h 5961"/>
              <a:gd name="T66" fmla="*/ 4247 w 10715"/>
              <a:gd name="T67" fmla="*/ 4960 h 5961"/>
              <a:gd name="T68" fmla="*/ 4247 w 10715"/>
              <a:gd name="T69" fmla="*/ 5164 h 5961"/>
              <a:gd name="T70" fmla="*/ 3915 w 10715"/>
              <a:gd name="T71" fmla="*/ 4310 h 5961"/>
              <a:gd name="T72" fmla="*/ 3712 w 10715"/>
              <a:gd name="T73" fmla="*/ 4310 h 5961"/>
              <a:gd name="T74" fmla="*/ 3236 w 10715"/>
              <a:gd name="T75" fmla="*/ 4057 h 5961"/>
              <a:gd name="T76" fmla="*/ 3236 w 10715"/>
              <a:gd name="T77" fmla="*/ 3854 h 5961"/>
              <a:gd name="T78" fmla="*/ 3236 w 10715"/>
              <a:gd name="T79" fmla="*/ 4057 h 5961"/>
              <a:gd name="T80" fmla="*/ 2970 w 10715"/>
              <a:gd name="T81" fmla="*/ 4034 h 5961"/>
              <a:gd name="T82" fmla="*/ 2767 w 10715"/>
              <a:gd name="T83" fmla="*/ 4034 h 5961"/>
              <a:gd name="T84" fmla="*/ 2361 w 10715"/>
              <a:gd name="T85" fmla="*/ 5961 h 5961"/>
              <a:gd name="T86" fmla="*/ 2361 w 10715"/>
              <a:gd name="T87" fmla="*/ 5758 h 5961"/>
              <a:gd name="T88" fmla="*/ 2361 w 10715"/>
              <a:gd name="T89" fmla="*/ 5961 h 5961"/>
              <a:gd name="T90" fmla="*/ 1829 w 10715"/>
              <a:gd name="T91" fmla="*/ 5333 h 5961"/>
              <a:gd name="T92" fmla="*/ 1625 w 10715"/>
              <a:gd name="T93" fmla="*/ 5333 h 5961"/>
              <a:gd name="T94" fmla="*/ 1342 w 10715"/>
              <a:gd name="T95" fmla="*/ 5852 h 5961"/>
              <a:gd name="T96" fmla="*/ 1342 w 10715"/>
              <a:gd name="T97" fmla="*/ 5647 h 5961"/>
              <a:gd name="T98" fmla="*/ 1342 w 10715"/>
              <a:gd name="T99" fmla="*/ 5852 h 5961"/>
              <a:gd name="T100" fmla="*/ 1027 w 10715"/>
              <a:gd name="T101" fmla="*/ 5719 h 5961"/>
              <a:gd name="T102" fmla="*/ 823 w 10715"/>
              <a:gd name="T103" fmla="*/ 5719 h 5961"/>
              <a:gd name="T104" fmla="*/ 476 w 10715"/>
              <a:gd name="T105" fmla="*/ 5786 h 5961"/>
              <a:gd name="T106" fmla="*/ 476 w 10715"/>
              <a:gd name="T107" fmla="*/ 5583 h 5961"/>
              <a:gd name="T108" fmla="*/ 476 w 10715"/>
              <a:gd name="T109" fmla="*/ 5786 h 5961"/>
              <a:gd name="T110" fmla="*/ 204 w 10715"/>
              <a:gd name="T111" fmla="*/ 4307 h 5961"/>
              <a:gd name="T112" fmla="*/ 0 w 10715"/>
              <a:gd name="T113" fmla="*/ 4307 h 5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715" h="5961">
                <a:moveTo>
                  <a:pt x="10613" y="1368"/>
                </a:moveTo>
                <a:lnTo>
                  <a:pt x="10715" y="1267"/>
                </a:lnTo>
                <a:lnTo>
                  <a:pt x="10613" y="1165"/>
                </a:lnTo>
                <a:lnTo>
                  <a:pt x="10512" y="1267"/>
                </a:lnTo>
                <a:lnTo>
                  <a:pt x="10613" y="1368"/>
                </a:lnTo>
                <a:close/>
                <a:moveTo>
                  <a:pt x="10575" y="203"/>
                </a:moveTo>
                <a:lnTo>
                  <a:pt x="10676" y="101"/>
                </a:lnTo>
                <a:lnTo>
                  <a:pt x="10575" y="0"/>
                </a:lnTo>
                <a:lnTo>
                  <a:pt x="10472" y="101"/>
                </a:lnTo>
                <a:lnTo>
                  <a:pt x="10575" y="203"/>
                </a:lnTo>
                <a:close/>
                <a:moveTo>
                  <a:pt x="9234" y="2347"/>
                </a:moveTo>
                <a:lnTo>
                  <a:pt x="9335" y="2245"/>
                </a:lnTo>
                <a:lnTo>
                  <a:pt x="9234" y="2144"/>
                </a:lnTo>
                <a:lnTo>
                  <a:pt x="9132" y="2245"/>
                </a:lnTo>
                <a:lnTo>
                  <a:pt x="9234" y="2347"/>
                </a:lnTo>
                <a:close/>
                <a:moveTo>
                  <a:pt x="8913" y="1995"/>
                </a:moveTo>
                <a:lnTo>
                  <a:pt x="9014" y="1893"/>
                </a:lnTo>
                <a:lnTo>
                  <a:pt x="8913" y="1792"/>
                </a:lnTo>
                <a:lnTo>
                  <a:pt x="8811" y="1893"/>
                </a:lnTo>
                <a:lnTo>
                  <a:pt x="8913" y="1995"/>
                </a:lnTo>
                <a:close/>
                <a:moveTo>
                  <a:pt x="8526" y="1060"/>
                </a:moveTo>
                <a:lnTo>
                  <a:pt x="8627" y="957"/>
                </a:lnTo>
                <a:lnTo>
                  <a:pt x="8526" y="857"/>
                </a:lnTo>
                <a:lnTo>
                  <a:pt x="8424" y="957"/>
                </a:lnTo>
                <a:lnTo>
                  <a:pt x="8526" y="1060"/>
                </a:lnTo>
                <a:close/>
                <a:moveTo>
                  <a:pt x="8207" y="1720"/>
                </a:moveTo>
                <a:lnTo>
                  <a:pt x="8309" y="1619"/>
                </a:lnTo>
                <a:lnTo>
                  <a:pt x="8207" y="1517"/>
                </a:lnTo>
                <a:lnTo>
                  <a:pt x="8106" y="1619"/>
                </a:lnTo>
                <a:lnTo>
                  <a:pt x="8207" y="1720"/>
                </a:lnTo>
                <a:close/>
                <a:moveTo>
                  <a:pt x="7695" y="2831"/>
                </a:moveTo>
                <a:lnTo>
                  <a:pt x="7796" y="2730"/>
                </a:lnTo>
                <a:lnTo>
                  <a:pt x="7695" y="2627"/>
                </a:lnTo>
                <a:lnTo>
                  <a:pt x="7593" y="2730"/>
                </a:lnTo>
                <a:lnTo>
                  <a:pt x="7695" y="2831"/>
                </a:lnTo>
                <a:close/>
                <a:moveTo>
                  <a:pt x="7330" y="2660"/>
                </a:moveTo>
                <a:lnTo>
                  <a:pt x="7431" y="2559"/>
                </a:lnTo>
                <a:lnTo>
                  <a:pt x="7330" y="2456"/>
                </a:lnTo>
                <a:lnTo>
                  <a:pt x="7228" y="2559"/>
                </a:lnTo>
                <a:lnTo>
                  <a:pt x="7330" y="2660"/>
                </a:lnTo>
                <a:close/>
                <a:moveTo>
                  <a:pt x="6810" y="2675"/>
                </a:moveTo>
                <a:lnTo>
                  <a:pt x="6911" y="2573"/>
                </a:lnTo>
                <a:lnTo>
                  <a:pt x="6810" y="2470"/>
                </a:lnTo>
                <a:lnTo>
                  <a:pt x="6708" y="2573"/>
                </a:lnTo>
                <a:lnTo>
                  <a:pt x="6810" y="2675"/>
                </a:lnTo>
                <a:close/>
                <a:moveTo>
                  <a:pt x="6120" y="2524"/>
                </a:moveTo>
                <a:lnTo>
                  <a:pt x="6221" y="2423"/>
                </a:lnTo>
                <a:lnTo>
                  <a:pt x="6120" y="2320"/>
                </a:lnTo>
                <a:lnTo>
                  <a:pt x="6018" y="2423"/>
                </a:lnTo>
                <a:lnTo>
                  <a:pt x="6120" y="2524"/>
                </a:lnTo>
                <a:close/>
                <a:moveTo>
                  <a:pt x="5646" y="2756"/>
                </a:moveTo>
                <a:lnTo>
                  <a:pt x="5747" y="2654"/>
                </a:lnTo>
                <a:lnTo>
                  <a:pt x="5646" y="2552"/>
                </a:lnTo>
                <a:lnTo>
                  <a:pt x="5544" y="2654"/>
                </a:lnTo>
                <a:lnTo>
                  <a:pt x="5646" y="2756"/>
                </a:lnTo>
                <a:close/>
                <a:moveTo>
                  <a:pt x="5048" y="3645"/>
                </a:moveTo>
                <a:lnTo>
                  <a:pt x="5150" y="3543"/>
                </a:lnTo>
                <a:lnTo>
                  <a:pt x="5048" y="3441"/>
                </a:lnTo>
                <a:lnTo>
                  <a:pt x="4947" y="3543"/>
                </a:lnTo>
                <a:lnTo>
                  <a:pt x="5048" y="3645"/>
                </a:lnTo>
                <a:close/>
                <a:moveTo>
                  <a:pt x="4690" y="3372"/>
                </a:moveTo>
                <a:lnTo>
                  <a:pt x="4791" y="3271"/>
                </a:lnTo>
                <a:lnTo>
                  <a:pt x="4690" y="3169"/>
                </a:lnTo>
                <a:lnTo>
                  <a:pt x="4588" y="3271"/>
                </a:lnTo>
                <a:lnTo>
                  <a:pt x="4690" y="3372"/>
                </a:lnTo>
                <a:close/>
                <a:moveTo>
                  <a:pt x="4247" y="5164"/>
                </a:moveTo>
                <a:lnTo>
                  <a:pt x="4348" y="5063"/>
                </a:lnTo>
                <a:lnTo>
                  <a:pt x="4247" y="4960"/>
                </a:lnTo>
                <a:lnTo>
                  <a:pt x="4145" y="5063"/>
                </a:lnTo>
                <a:lnTo>
                  <a:pt x="4247" y="5164"/>
                </a:lnTo>
                <a:close/>
                <a:moveTo>
                  <a:pt x="3814" y="4411"/>
                </a:moveTo>
                <a:lnTo>
                  <a:pt x="3915" y="4310"/>
                </a:lnTo>
                <a:lnTo>
                  <a:pt x="3814" y="4207"/>
                </a:lnTo>
                <a:lnTo>
                  <a:pt x="3712" y="4310"/>
                </a:lnTo>
                <a:lnTo>
                  <a:pt x="3814" y="4411"/>
                </a:lnTo>
                <a:close/>
                <a:moveTo>
                  <a:pt x="3236" y="4057"/>
                </a:moveTo>
                <a:lnTo>
                  <a:pt x="3337" y="3955"/>
                </a:lnTo>
                <a:lnTo>
                  <a:pt x="3236" y="3854"/>
                </a:lnTo>
                <a:lnTo>
                  <a:pt x="3134" y="3955"/>
                </a:lnTo>
                <a:lnTo>
                  <a:pt x="3236" y="4057"/>
                </a:lnTo>
                <a:close/>
                <a:moveTo>
                  <a:pt x="2868" y="4135"/>
                </a:moveTo>
                <a:lnTo>
                  <a:pt x="2970" y="4034"/>
                </a:lnTo>
                <a:lnTo>
                  <a:pt x="2868" y="3931"/>
                </a:lnTo>
                <a:lnTo>
                  <a:pt x="2767" y="4034"/>
                </a:lnTo>
                <a:lnTo>
                  <a:pt x="2868" y="4135"/>
                </a:lnTo>
                <a:close/>
                <a:moveTo>
                  <a:pt x="2361" y="5961"/>
                </a:moveTo>
                <a:lnTo>
                  <a:pt x="2462" y="5859"/>
                </a:lnTo>
                <a:lnTo>
                  <a:pt x="2361" y="5758"/>
                </a:lnTo>
                <a:lnTo>
                  <a:pt x="2259" y="5859"/>
                </a:lnTo>
                <a:lnTo>
                  <a:pt x="2361" y="5961"/>
                </a:lnTo>
                <a:close/>
                <a:moveTo>
                  <a:pt x="1726" y="5434"/>
                </a:moveTo>
                <a:lnTo>
                  <a:pt x="1829" y="5333"/>
                </a:lnTo>
                <a:lnTo>
                  <a:pt x="1726" y="5231"/>
                </a:lnTo>
                <a:lnTo>
                  <a:pt x="1625" y="5333"/>
                </a:lnTo>
                <a:lnTo>
                  <a:pt x="1726" y="5434"/>
                </a:lnTo>
                <a:close/>
                <a:moveTo>
                  <a:pt x="1342" y="5852"/>
                </a:moveTo>
                <a:lnTo>
                  <a:pt x="1445" y="5750"/>
                </a:lnTo>
                <a:lnTo>
                  <a:pt x="1342" y="5647"/>
                </a:lnTo>
                <a:lnTo>
                  <a:pt x="1241" y="5750"/>
                </a:lnTo>
                <a:lnTo>
                  <a:pt x="1342" y="5852"/>
                </a:lnTo>
                <a:close/>
                <a:moveTo>
                  <a:pt x="926" y="5821"/>
                </a:moveTo>
                <a:lnTo>
                  <a:pt x="1027" y="5719"/>
                </a:lnTo>
                <a:lnTo>
                  <a:pt x="926" y="5618"/>
                </a:lnTo>
                <a:lnTo>
                  <a:pt x="823" y="5719"/>
                </a:lnTo>
                <a:lnTo>
                  <a:pt x="926" y="5821"/>
                </a:lnTo>
                <a:close/>
                <a:moveTo>
                  <a:pt x="476" y="5786"/>
                </a:moveTo>
                <a:lnTo>
                  <a:pt x="578" y="5685"/>
                </a:lnTo>
                <a:lnTo>
                  <a:pt x="476" y="5583"/>
                </a:lnTo>
                <a:lnTo>
                  <a:pt x="375" y="5685"/>
                </a:lnTo>
                <a:lnTo>
                  <a:pt x="476" y="5786"/>
                </a:lnTo>
                <a:close/>
                <a:moveTo>
                  <a:pt x="101" y="4409"/>
                </a:moveTo>
                <a:lnTo>
                  <a:pt x="204" y="4307"/>
                </a:lnTo>
                <a:lnTo>
                  <a:pt x="101" y="4206"/>
                </a:lnTo>
                <a:lnTo>
                  <a:pt x="0" y="4307"/>
                </a:lnTo>
                <a:lnTo>
                  <a:pt x="101" y="4409"/>
                </a:lnTo>
                <a:close/>
              </a:path>
            </a:pathLst>
          </a:custGeom>
          <a:solidFill>
            <a:srgbClr val="E10585"/>
          </a:solidFill>
          <a:ln w="17463" cap="rnd">
            <a:solidFill>
              <a:srgbClr val="E1058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62"/>
          <p:cNvSpPr>
            <a:spLocks noEditPoints="1"/>
          </p:cNvSpPr>
          <p:nvPr/>
        </p:nvSpPr>
        <p:spPr bwMode="auto">
          <a:xfrm>
            <a:off x="2435132" y="708025"/>
            <a:ext cx="5112621" cy="2401888"/>
          </a:xfrm>
          <a:custGeom>
            <a:avLst/>
            <a:gdLst>
              <a:gd name="T0" fmla="*/ 10511 w 10918"/>
              <a:gd name="T1" fmla="*/ 1103 h 6654"/>
              <a:gd name="T2" fmla="*/ 10918 w 10918"/>
              <a:gd name="T3" fmla="*/ 2395 h 6654"/>
              <a:gd name="T4" fmla="*/ 10473 w 10918"/>
              <a:gd name="T5" fmla="*/ 0 h 6654"/>
              <a:gd name="T6" fmla="*/ 10880 w 10918"/>
              <a:gd name="T7" fmla="*/ 1164 h 6654"/>
              <a:gd name="T8" fmla="*/ 9133 w 10918"/>
              <a:gd name="T9" fmla="*/ 1835 h 6654"/>
              <a:gd name="T10" fmla="*/ 9540 w 10918"/>
              <a:gd name="T11" fmla="*/ 3617 h 6654"/>
              <a:gd name="T12" fmla="*/ 8811 w 10918"/>
              <a:gd name="T13" fmla="*/ 2205 h 6654"/>
              <a:gd name="T14" fmla="*/ 9219 w 10918"/>
              <a:gd name="T15" fmla="*/ 2545 h 6654"/>
              <a:gd name="T16" fmla="*/ 8425 w 10918"/>
              <a:gd name="T17" fmla="*/ 789 h 6654"/>
              <a:gd name="T18" fmla="*/ 8832 w 10918"/>
              <a:gd name="T19" fmla="*/ 2089 h 6654"/>
              <a:gd name="T20" fmla="*/ 8105 w 10918"/>
              <a:gd name="T21" fmla="*/ 1611 h 6654"/>
              <a:gd name="T22" fmla="*/ 8512 w 10918"/>
              <a:gd name="T23" fmla="*/ 2588 h 6654"/>
              <a:gd name="T24" fmla="*/ 7594 w 10918"/>
              <a:gd name="T25" fmla="*/ 2829 h 6654"/>
              <a:gd name="T26" fmla="*/ 8000 w 10918"/>
              <a:gd name="T27" fmla="*/ 3591 h 6654"/>
              <a:gd name="T28" fmla="*/ 7229 w 10918"/>
              <a:gd name="T29" fmla="*/ 2693 h 6654"/>
              <a:gd name="T30" fmla="*/ 7636 w 10918"/>
              <a:gd name="T31" fmla="*/ 3385 h 6654"/>
              <a:gd name="T32" fmla="*/ 6707 w 10918"/>
              <a:gd name="T33" fmla="*/ 2805 h 6654"/>
              <a:gd name="T34" fmla="*/ 7115 w 10918"/>
              <a:gd name="T35" fmla="*/ 3303 h 6654"/>
              <a:gd name="T36" fmla="*/ 6019 w 10918"/>
              <a:gd name="T37" fmla="*/ 2724 h 6654"/>
              <a:gd name="T38" fmla="*/ 6426 w 10918"/>
              <a:gd name="T39" fmla="*/ 3082 h 6654"/>
              <a:gd name="T40" fmla="*/ 5545 w 10918"/>
              <a:gd name="T41" fmla="*/ 3013 h 6654"/>
              <a:gd name="T42" fmla="*/ 5952 w 10918"/>
              <a:gd name="T43" fmla="*/ 3257 h 6654"/>
              <a:gd name="T44" fmla="*/ 4947 w 10918"/>
              <a:gd name="T45" fmla="*/ 3843 h 6654"/>
              <a:gd name="T46" fmla="*/ 5353 w 10918"/>
              <a:gd name="T47" fmla="*/ 4205 h 6654"/>
              <a:gd name="T48" fmla="*/ 4589 w 10918"/>
              <a:gd name="T49" fmla="*/ 3690 h 6654"/>
              <a:gd name="T50" fmla="*/ 4996 w 10918"/>
              <a:gd name="T51" fmla="*/ 3815 h 6654"/>
              <a:gd name="T52" fmla="*/ 4146 w 10918"/>
              <a:gd name="T53" fmla="*/ 5066 h 6654"/>
              <a:gd name="T54" fmla="*/ 4553 w 10918"/>
              <a:gd name="T55" fmla="*/ 6019 h 6654"/>
              <a:gd name="T56" fmla="*/ 3713 w 10918"/>
              <a:gd name="T57" fmla="*/ 4634 h 6654"/>
              <a:gd name="T58" fmla="*/ 4119 w 10918"/>
              <a:gd name="T59" fmla="*/ 4949 h 6654"/>
              <a:gd name="T60" fmla="*/ 3135 w 10918"/>
              <a:gd name="T61" fmla="*/ 4043 h 6654"/>
              <a:gd name="T62" fmla="*/ 3542 w 10918"/>
              <a:gd name="T63" fmla="*/ 4829 h 6654"/>
              <a:gd name="T64" fmla="*/ 2766 w 10918"/>
              <a:gd name="T65" fmla="*/ 4494 h 6654"/>
              <a:gd name="T66" fmla="*/ 3173 w 10918"/>
              <a:gd name="T67" fmla="*/ 4534 h 6654"/>
              <a:gd name="T68" fmla="*/ 2260 w 10918"/>
              <a:gd name="T69" fmla="*/ 6027 h 6654"/>
              <a:gd name="T70" fmla="*/ 2667 w 10918"/>
              <a:gd name="T71" fmla="*/ 6654 h 6654"/>
              <a:gd name="T72" fmla="*/ 1625 w 10918"/>
              <a:gd name="T73" fmla="*/ 5758 h 6654"/>
              <a:gd name="T74" fmla="*/ 2032 w 10918"/>
              <a:gd name="T75" fmla="*/ 5869 h 6654"/>
              <a:gd name="T76" fmla="*/ 1241 w 10918"/>
              <a:gd name="T77" fmla="*/ 5826 h 6654"/>
              <a:gd name="T78" fmla="*/ 1647 w 10918"/>
              <a:gd name="T79" fmla="*/ 6636 h 6654"/>
              <a:gd name="T80" fmla="*/ 824 w 10918"/>
              <a:gd name="T81" fmla="*/ 6135 h 6654"/>
              <a:gd name="T82" fmla="*/ 1231 w 10918"/>
              <a:gd name="T83" fmla="*/ 6266 h 6654"/>
              <a:gd name="T84" fmla="*/ 374 w 10918"/>
              <a:gd name="T85" fmla="*/ 6082 h 6654"/>
              <a:gd name="T86" fmla="*/ 781 w 10918"/>
              <a:gd name="T87" fmla="*/ 6249 h 6654"/>
              <a:gd name="T88" fmla="*/ 0 w 10918"/>
              <a:gd name="T89" fmla="*/ 4687 h 6654"/>
              <a:gd name="T90" fmla="*/ 407 w 10918"/>
              <a:gd name="T91" fmla="*/ 4889 h 6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918" h="6654">
                <a:moveTo>
                  <a:pt x="10715" y="1103"/>
                </a:moveTo>
                <a:lnTo>
                  <a:pt x="10715" y="2395"/>
                </a:lnTo>
                <a:moveTo>
                  <a:pt x="10511" y="1103"/>
                </a:moveTo>
                <a:lnTo>
                  <a:pt x="10918" y="1103"/>
                </a:lnTo>
                <a:moveTo>
                  <a:pt x="10511" y="2395"/>
                </a:moveTo>
                <a:lnTo>
                  <a:pt x="10918" y="2395"/>
                </a:lnTo>
                <a:moveTo>
                  <a:pt x="10677" y="0"/>
                </a:moveTo>
                <a:lnTo>
                  <a:pt x="10677" y="1164"/>
                </a:lnTo>
                <a:moveTo>
                  <a:pt x="10473" y="0"/>
                </a:moveTo>
                <a:lnTo>
                  <a:pt x="10880" y="0"/>
                </a:lnTo>
                <a:moveTo>
                  <a:pt x="10473" y="1164"/>
                </a:moveTo>
                <a:lnTo>
                  <a:pt x="10880" y="1164"/>
                </a:lnTo>
                <a:moveTo>
                  <a:pt x="9336" y="1835"/>
                </a:moveTo>
                <a:lnTo>
                  <a:pt x="9336" y="3617"/>
                </a:lnTo>
                <a:moveTo>
                  <a:pt x="9133" y="1835"/>
                </a:moveTo>
                <a:lnTo>
                  <a:pt x="9540" y="1835"/>
                </a:lnTo>
                <a:moveTo>
                  <a:pt x="9133" y="3617"/>
                </a:moveTo>
                <a:lnTo>
                  <a:pt x="9540" y="3617"/>
                </a:lnTo>
                <a:moveTo>
                  <a:pt x="9015" y="2205"/>
                </a:moveTo>
                <a:lnTo>
                  <a:pt x="9015" y="2545"/>
                </a:lnTo>
                <a:moveTo>
                  <a:pt x="8811" y="2205"/>
                </a:moveTo>
                <a:lnTo>
                  <a:pt x="9219" y="2205"/>
                </a:lnTo>
                <a:moveTo>
                  <a:pt x="8811" y="2545"/>
                </a:moveTo>
                <a:lnTo>
                  <a:pt x="9219" y="2545"/>
                </a:lnTo>
                <a:moveTo>
                  <a:pt x="8628" y="789"/>
                </a:moveTo>
                <a:lnTo>
                  <a:pt x="8628" y="2089"/>
                </a:lnTo>
                <a:moveTo>
                  <a:pt x="8425" y="789"/>
                </a:moveTo>
                <a:lnTo>
                  <a:pt x="8832" y="789"/>
                </a:lnTo>
                <a:moveTo>
                  <a:pt x="8425" y="2089"/>
                </a:moveTo>
                <a:lnTo>
                  <a:pt x="8832" y="2089"/>
                </a:lnTo>
                <a:moveTo>
                  <a:pt x="8309" y="1611"/>
                </a:moveTo>
                <a:lnTo>
                  <a:pt x="8309" y="2588"/>
                </a:lnTo>
                <a:moveTo>
                  <a:pt x="8105" y="1611"/>
                </a:moveTo>
                <a:lnTo>
                  <a:pt x="8512" y="1611"/>
                </a:lnTo>
                <a:moveTo>
                  <a:pt x="8105" y="2588"/>
                </a:moveTo>
                <a:lnTo>
                  <a:pt x="8512" y="2588"/>
                </a:lnTo>
                <a:moveTo>
                  <a:pt x="7797" y="2829"/>
                </a:moveTo>
                <a:lnTo>
                  <a:pt x="7797" y="3591"/>
                </a:lnTo>
                <a:moveTo>
                  <a:pt x="7594" y="2829"/>
                </a:moveTo>
                <a:lnTo>
                  <a:pt x="8000" y="2829"/>
                </a:lnTo>
                <a:moveTo>
                  <a:pt x="7594" y="3591"/>
                </a:moveTo>
                <a:lnTo>
                  <a:pt x="8000" y="3591"/>
                </a:lnTo>
                <a:moveTo>
                  <a:pt x="7432" y="2693"/>
                </a:moveTo>
                <a:lnTo>
                  <a:pt x="7432" y="3385"/>
                </a:lnTo>
                <a:moveTo>
                  <a:pt x="7229" y="2693"/>
                </a:moveTo>
                <a:lnTo>
                  <a:pt x="7636" y="2693"/>
                </a:lnTo>
                <a:moveTo>
                  <a:pt x="7229" y="3385"/>
                </a:moveTo>
                <a:lnTo>
                  <a:pt x="7636" y="3385"/>
                </a:lnTo>
                <a:moveTo>
                  <a:pt x="6912" y="2805"/>
                </a:moveTo>
                <a:lnTo>
                  <a:pt x="6912" y="3303"/>
                </a:lnTo>
                <a:moveTo>
                  <a:pt x="6707" y="2805"/>
                </a:moveTo>
                <a:lnTo>
                  <a:pt x="7115" y="2805"/>
                </a:lnTo>
                <a:moveTo>
                  <a:pt x="6707" y="3303"/>
                </a:moveTo>
                <a:lnTo>
                  <a:pt x="7115" y="3303"/>
                </a:lnTo>
                <a:moveTo>
                  <a:pt x="6222" y="2724"/>
                </a:moveTo>
                <a:lnTo>
                  <a:pt x="6222" y="3082"/>
                </a:lnTo>
                <a:moveTo>
                  <a:pt x="6019" y="2724"/>
                </a:moveTo>
                <a:lnTo>
                  <a:pt x="6426" y="2724"/>
                </a:lnTo>
                <a:moveTo>
                  <a:pt x="6019" y="3082"/>
                </a:moveTo>
                <a:lnTo>
                  <a:pt x="6426" y="3082"/>
                </a:lnTo>
                <a:moveTo>
                  <a:pt x="5748" y="3013"/>
                </a:moveTo>
                <a:lnTo>
                  <a:pt x="5748" y="3257"/>
                </a:lnTo>
                <a:moveTo>
                  <a:pt x="5545" y="3013"/>
                </a:moveTo>
                <a:lnTo>
                  <a:pt x="5952" y="3013"/>
                </a:lnTo>
                <a:moveTo>
                  <a:pt x="5545" y="3257"/>
                </a:moveTo>
                <a:lnTo>
                  <a:pt x="5952" y="3257"/>
                </a:lnTo>
                <a:moveTo>
                  <a:pt x="5150" y="3843"/>
                </a:moveTo>
                <a:lnTo>
                  <a:pt x="5150" y="4205"/>
                </a:lnTo>
                <a:moveTo>
                  <a:pt x="4947" y="3843"/>
                </a:moveTo>
                <a:lnTo>
                  <a:pt x="5353" y="3843"/>
                </a:lnTo>
                <a:moveTo>
                  <a:pt x="4947" y="4205"/>
                </a:moveTo>
                <a:lnTo>
                  <a:pt x="5353" y="4205"/>
                </a:lnTo>
                <a:moveTo>
                  <a:pt x="4792" y="3690"/>
                </a:moveTo>
                <a:lnTo>
                  <a:pt x="4792" y="3815"/>
                </a:lnTo>
                <a:moveTo>
                  <a:pt x="4589" y="3690"/>
                </a:moveTo>
                <a:lnTo>
                  <a:pt x="4996" y="3690"/>
                </a:lnTo>
                <a:moveTo>
                  <a:pt x="4589" y="3815"/>
                </a:moveTo>
                <a:lnTo>
                  <a:pt x="4996" y="3815"/>
                </a:lnTo>
                <a:moveTo>
                  <a:pt x="4349" y="5066"/>
                </a:moveTo>
                <a:lnTo>
                  <a:pt x="4349" y="6019"/>
                </a:lnTo>
                <a:moveTo>
                  <a:pt x="4146" y="5066"/>
                </a:moveTo>
                <a:lnTo>
                  <a:pt x="4553" y="5066"/>
                </a:lnTo>
                <a:moveTo>
                  <a:pt x="4146" y="6019"/>
                </a:moveTo>
                <a:lnTo>
                  <a:pt x="4553" y="6019"/>
                </a:lnTo>
                <a:moveTo>
                  <a:pt x="3916" y="4634"/>
                </a:moveTo>
                <a:lnTo>
                  <a:pt x="3916" y="4949"/>
                </a:lnTo>
                <a:moveTo>
                  <a:pt x="3713" y="4634"/>
                </a:moveTo>
                <a:lnTo>
                  <a:pt x="4119" y="4634"/>
                </a:lnTo>
                <a:moveTo>
                  <a:pt x="3713" y="4949"/>
                </a:moveTo>
                <a:lnTo>
                  <a:pt x="4119" y="4949"/>
                </a:lnTo>
                <a:moveTo>
                  <a:pt x="3338" y="4043"/>
                </a:moveTo>
                <a:lnTo>
                  <a:pt x="3338" y="4829"/>
                </a:lnTo>
                <a:moveTo>
                  <a:pt x="3135" y="4043"/>
                </a:moveTo>
                <a:lnTo>
                  <a:pt x="3542" y="4043"/>
                </a:lnTo>
                <a:moveTo>
                  <a:pt x="3135" y="4829"/>
                </a:moveTo>
                <a:lnTo>
                  <a:pt x="3542" y="4829"/>
                </a:lnTo>
                <a:moveTo>
                  <a:pt x="2970" y="4494"/>
                </a:moveTo>
                <a:lnTo>
                  <a:pt x="2970" y="4534"/>
                </a:lnTo>
                <a:moveTo>
                  <a:pt x="2766" y="4494"/>
                </a:moveTo>
                <a:lnTo>
                  <a:pt x="3173" y="4494"/>
                </a:lnTo>
                <a:moveTo>
                  <a:pt x="2766" y="4534"/>
                </a:moveTo>
                <a:lnTo>
                  <a:pt x="3173" y="4534"/>
                </a:lnTo>
                <a:moveTo>
                  <a:pt x="2463" y="6027"/>
                </a:moveTo>
                <a:lnTo>
                  <a:pt x="2463" y="6654"/>
                </a:lnTo>
                <a:moveTo>
                  <a:pt x="2260" y="6027"/>
                </a:moveTo>
                <a:lnTo>
                  <a:pt x="2667" y="6027"/>
                </a:lnTo>
                <a:moveTo>
                  <a:pt x="2260" y="6654"/>
                </a:moveTo>
                <a:lnTo>
                  <a:pt x="2667" y="6654"/>
                </a:lnTo>
                <a:moveTo>
                  <a:pt x="1828" y="5758"/>
                </a:moveTo>
                <a:lnTo>
                  <a:pt x="1828" y="5869"/>
                </a:lnTo>
                <a:moveTo>
                  <a:pt x="1625" y="5758"/>
                </a:moveTo>
                <a:lnTo>
                  <a:pt x="2032" y="5758"/>
                </a:lnTo>
                <a:moveTo>
                  <a:pt x="1625" y="5869"/>
                </a:moveTo>
                <a:lnTo>
                  <a:pt x="2032" y="5869"/>
                </a:lnTo>
                <a:moveTo>
                  <a:pt x="1444" y="5826"/>
                </a:moveTo>
                <a:lnTo>
                  <a:pt x="1444" y="6636"/>
                </a:lnTo>
                <a:moveTo>
                  <a:pt x="1241" y="5826"/>
                </a:moveTo>
                <a:lnTo>
                  <a:pt x="1647" y="5826"/>
                </a:lnTo>
                <a:moveTo>
                  <a:pt x="1241" y="6636"/>
                </a:moveTo>
                <a:lnTo>
                  <a:pt x="1647" y="6636"/>
                </a:lnTo>
                <a:moveTo>
                  <a:pt x="1028" y="6135"/>
                </a:moveTo>
                <a:lnTo>
                  <a:pt x="1028" y="6266"/>
                </a:lnTo>
                <a:moveTo>
                  <a:pt x="824" y="6135"/>
                </a:moveTo>
                <a:lnTo>
                  <a:pt x="1231" y="6135"/>
                </a:lnTo>
                <a:moveTo>
                  <a:pt x="824" y="6266"/>
                </a:moveTo>
                <a:lnTo>
                  <a:pt x="1231" y="6266"/>
                </a:lnTo>
                <a:moveTo>
                  <a:pt x="578" y="6082"/>
                </a:moveTo>
                <a:lnTo>
                  <a:pt x="578" y="6249"/>
                </a:lnTo>
                <a:moveTo>
                  <a:pt x="374" y="6082"/>
                </a:moveTo>
                <a:lnTo>
                  <a:pt x="781" y="6082"/>
                </a:lnTo>
                <a:moveTo>
                  <a:pt x="374" y="6249"/>
                </a:moveTo>
                <a:lnTo>
                  <a:pt x="781" y="6249"/>
                </a:lnTo>
                <a:moveTo>
                  <a:pt x="203" y="4687"/>
                </a:moveTo>
                <a:lnTo>
                  <a:pt x="203" y="4889"/>
                </a:lnTo>
                <a:moveTo>
                  <a:pt x="0" y="4687"/>
                </a:moveTo>
                <a:lnTo>
                  <a:pt x="407" y="4687"/>
                </a:lnTo>
                <a:moveTo>
                  <a:pt x="0" y="4889"/>
                </a:moveTo>
                <a:lnTo>
                  <a:pt x="407" y="4889"/>
                </a:lnTo>
              </a:path>
            </a:pathLst>
          </a:custGeom>
          <a:noFill/>
          <a:ln w="9525" cap="rnd">
            <a:solidFill>
              <a:srgbClr val="E1058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Rectangle 37"/>
          <p:cNvSpPr>
            <a:spLocks noChangeArrowheads="1"/>
          </p:cNvSpPr>
          <p:nvPr/>
        </p:nvSpPr>
        <p:spPr bwMode="auto">
          <a:xfrm rot="16200000">
            <a:off x="866970" y="1877447"/>
            <a:ext cx="2806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[‰]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38"/>
          <p:cNvSpPr>
            <a:spLocks noChangeArrowheads="1"/>
          </p:cNvSpPr>
          <p:nvPr/>
        </p:nvSpPr>
        <p:spPr bwMode="auto">
          <a:xfrm rot="16200000">
            <a:off x="7815156" y="3621315"/>
            <a:ext cx="7870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[% pollen]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6183286" y="1844824"/>
            <a:ext cx="449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C0099"/>
                </a:solidFill>
              </a:rPr>
              <a:t>C</a:t>
            </a:r>
            <a:r>
              <a:rPr lang="en-US" sz="1400" baseline="-25000" dirty="0" smtClean="0">
                <a:solidFill>
                  <a:srgbClr val="CC0099"/>
                </a:solidFill>
              </a:rPr>
              <a:t>31</a:t>
            </a:r>
            <a:endParaRPr lang="en-US" sz="1400" baseline="-25000" dirty="0">
              <a:solidFill>
                <a:srgbClr val="CC0099"/>
              </a:solidFill>
            </a:endParaRPr>
          </a:p>
        </p:txBody>
      </p:sp>
      <p:sp>
        <p:nvSpPr>
          <p:cNvPr id="72" name="Textfeld 71"/>
          <p:cNvSpPr txBox="1"/>
          <p:nvPr/>
        </p:nvSpPr>
        <p:spPr>
          <a:xfrm>
            <a:off x="5606055" y="668893"/>
            <a:ext cx="449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C0099"/>
                </a:solidFill>
              </a:rPr>
              <a:t>C</a:t>
            </a:r>
            <a:r>
              <a:rPr lang="en-US" sz="1400" baseline="-25000" dirty="0" smtClean="0">
                <a:solidFill>
                  <a:srgbClr val="CC0099"/>
                </a:solidFill>
              </a:rPr>
              <a:t>33</a:t>
            </a:r>
            <a:endParaRPr lang="en-US" sz="1400" baseline="-25000" dirty="0">
              <a:solidFill>
                <a:srgbClr val="CC0099"/>
              </a:solidFill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7339537" y="6525344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400" dirty="0" err="1">
                <a:latin typeface="Arial" pitchFamily="34" charset="0"/>
                <a:cs typeface="Arial" pitchFamily="34" charset="0"/>
              </a:rPr>
              <a:t>Hoetzel</a:t>
            </a:r>
            <a:r>
              <a:rPr lang="en-US" altLang="en-US" sz="1400" dirty="0">
                <a:latin typeface="Arial" pitchFamily="34" charset="0"/>
                <a:cs typeface="Arial" pitchFamily="34" charset="0"/>
              </a:rPr>
              <a:t> et al. </a:t>
            </a:r>
            <a:r>
              <a:rPr lang="en-US" altLang="en-US" sz="1400" dirty="0" smtClean="0"/>
              <a:t>2013</a:t>
            </a:r>
            <a:endParaRPr lang="en-US" altLang="en-US" sz="1400" dirty="0"/>
          </a:p>
        </p:txBody>
      </p:sp>
      <p:grpSp>
        <p:nvGrpSpPr>
          <p:cNvPr id="124" name="Gruppieren 123"/>
          <p:cNvGrpSpPr/>
          <p:nvPr/>
        </p:nvGrpSpPr>
        <p:grpSpPr>
          <a:xfrm rot="16200000">
            <a:off x="641177" y="2417366"/>
            <a:ext cx="743997" cy="348897"/>
            <a:chOff x="1914526" y="1052736"/>
            <a:chExt cx="743997" cy="348897"/>
          </a:xfrm>
        </p:grpSpPr>
        <p:sp>
          <p:nvSpPr>
            <p:cNvPr id="125" name="Rectangle 33"/>
            <p:cNvSpPr>
              <a:spLocks noChangeArrowheads="1"/>
            </p:cNvSpPr>
            <p:nvPr/>
          </p:nvSpPr>
          <p:spPr bwMode="auto">
            <a:xfrm>
              <a:off x="1914526" y="1064567"/>
              <a:ext cx="1138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Symbol" pitchFamily="18" charset="2"/>
                  <a:cs typeface="Arial" pitchFamily="34" charset="0"/>
                </a:rPr>
                <a:t>d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26" name="Rectangle 34"/>
            <p:cNvSpPr>
              <a:spLocks noChangeArrowheads="1"/>
            </p:cNvSpPr>
            <p:nvPr/>
          </p:nvSpPr>
          <p:spPr bwMode="auto">
            <a:xfrm>
              <a:off x="2028826" y="1052736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  <a:cs typeface="Arial" pitchFamily="34" charset="0"/>
                </a:rPr>
                <a:t>13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Rectangle 35"/>
            <p:cNvSpPr>
              <a:spLocks noChangeArrowheads="1"/>
            </p:cNvSpPr>
            <p:nvPr/>
          </p:nvSpPr>
          <p:spPr bwMode="auto">
            <a:xfrm>
              <a:off x="2208213" y="1089967"/>
              <a:ext cx="1667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Rectangle 36"/>
            <p:cNvSpPr>
              <a:spLocks noChangeArrowheads="1"/>
            </p:cNvSpPr>
            <p:nvPr/>
          </p:nvSpPr>
          <p:spPr bwMode="auto">
            <a:xfrm>
              <a:off x="2386013" y="1216967"/>
              <a:ext cx="27251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  <a:cs typeface="Arial" pitchFamily="34" charset="0"/>
                </a:rPr>
                <a:t>wax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9" name="Rectangle 27"/>
          <p:cNvSpPr>
            <a:spLocks noChangeArrowheads="1"/>
          </p:cNvSpPr>
          <p:nvPr/>
        </p:nvSpPr>
        <p:spPr bwMode="auto">
          <a:xfrm>
            <a:off x="1994905" y="1393537"/>
            <a:ext cx="96340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en-US" altLang="en-US" sz="1900" b="0" i="0" u="none" strike="noStrike" cap="none" normalizeH="0" baseline="-2500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4 </a:t>
            </a:r>
            <a:r>
              <a:rPr kumimoji="0" lang="en-US" altLang="en-US" sz="1900" b="0" i="0" u="none" strike="noStrike" cap="none" normalizeH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plants</a:t>
            </a:r>
            <a:endParaRPr kumimoji="0" lang="en-US" altLang="en-US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55"/>
          <p:cNvSpPr>
            <a:spLocks noChangeArrowheads="1"/>
          </p:cNvSpPr>
          <p:nvPr/>
        </p:nvSpPr>
        <p:spPr bwMode="auto">
          <a:xfrm>
            <a:off x="7596336" y="199673"/>
            <a:ext cx="1397819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DD2A1B"/>
                </a:solidFill>
                <a:effectLst/>
                <a:latin typeface="Arial" pitchFamily="34" charset="0"/>
                <a:cs typeface="Arial" pitchFamily="34" charset="0"/>
              </a:rPr>
              <a:t>northern BUS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0799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solidFill>
            <a:srgbClr val="0F4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899592" y="188640"/>
            <a:ext cx="74888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Summary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8.5 - 7</a:t>
            </a:r>
            <a:r>
              <a:rPr lang="en-US" sz="2400" dirty="0" smtClean="0">
                <a:solidFill>
                  <a:schemeClr val="bg1"/>
                </a:solidFill>
              </a:rPr>
              <a:t> Ma: increased aridity, retreat tropical vegetation elements, expansion C</a:t>
            </a:r>
            <a:r>
              <a:rPr lang="en-US" sz="2400" baseline="-25000" dirty="0" smtClean="0">
                <a:solidFill>
                  <a:schemeClr val="bg1"/>
                </a:solidFill>
              </a:rPr>
              <a:t>3</a:t>
            </a:r>
            <a:r>
              <a:rPr lang="en-US" sz="2400" dirty="0" smtClean="0">
                <a:solidFill>
                  <a:schemeClr val="bg1"/>
                </a:solidFill>
              </a:rPr>
              <a:t> grasses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7 - 4.5</a:t>
            </a:r>
            <a:r>
              <a:rPr lang="en-US" sz="2400" dirty="0" smtClean="0">
                <a:solidFill>
                  <a:schemeClr val="bg1"/>
                </a:solidFill>
              </a:rPr>
              <a:t> Ma: shift of the precipitation source to the Indian Ocean, further increase in aridity, expansion C</a:t>
            </a:r>
            <a:r>
              <a:rPr lang="en-US" sz="2400" baseline="-25000" dirty="0" smtClean="0">
                <a:solidFill>
                  <a:schemeClr val="bg1"/>
                </a:solidFill>
              </a:rPr>
              <a:t>4</a:t>
            </a:r>
            <a:r>
              <a:rPr lang="en-US" sz="2400" dirty="0" smtClean="0">
                <a:solidFill>
                  <a:schemeClr val="bg1"/>
                </a:solidFill>
              </a:rPr>
              <a:t> grasses/savannas, increased fire activity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4.5 - 3</a:t>
            </a:r>
            <a:r>
              <a:rPr lang="en-US" sz="2400" dirty="0" smtClean="0">
                <a:solidFill>
                  <a:schemeClr val="bg1"/>
                </a:solidFill>
              </a:rPr>
              <a:t> Ma: further increase in aridity, development of winter rain vegetation, retreat savannas, increase desert vegetation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After 2.7 </a:t>
            </a:r>
            <a:r>
              <a:rPr lang="en-US" sz="2400" dirty="0" smtClean="0">
                <a:solidFill>
                  <a:schemeClr val="bg1"/>
                </a:solidFill>
              </a:rPr>
              <a:t>Ma: strong decline in SST, development of the intense upwelling in the middle BUS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0" y="5685055"/>
            <a:ext cx="9144000" cy="1200329"/>
          </a:xfrm>
          <a:prstGeom prst="rect">
            <a:avLst/>
          </a:prstGeom>
          <a:solidFill>
            <a:srgbClr val="0F4778"/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Thank you for your attention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9497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95536" y="908720"/>
            <a:ext cx="8568952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Bowen GJ, </a:t>
            </a:r>
            <a:r>
              <a:rPr lang="en-US" sz="1300" b="1" dirty="0" err="1" smtClean="0">
                <a:solidFill>
                  <a:schemeClr val="bg1"/>
                </a:solidFill>
              </a:rPr>
              <a:t>Revenaugh</a:t>
            </a:r>
            <a:r>
              <a:rPr lang="en-US" sz="1300" b="1" dirty="0">
                <a:solidFill>
                  <a:schemeClr val="bg1"/>
                </a:solidFill>
              </a:rPr>
              <a:t> J, </a:t>
            </a:r>
            <a:r>
              <a:rPr lang="en-US" sz="1300" dirty="0">
                <a:solidFill>
                  <a:schemeClr val="bg1"/>
                </a:solidFill>
              </a:rPr>
              <a:t>2003</a:t>
            </a:r>
            <a:r>
              <a:rPr lang="en-US" sz="1300" b="1" dirty="0">
                <a:solidFill>
                  <a:schemeClr val="bg1"/>
                </a:solidFill>
              </a:rPr>
              <a:t>. </a:t>
            </a:r>
            <a:r>
              <a:rPr lang="en-US" sz="1300" dirty="0">
                <a:solidFill>
                  <a:schemeClr val="bg1"/>
                </a:solidFill>
              </a:rPr>
              <a:t>Interpolating the isotopic composition of modern </a:t>
            </a:r>
            <a:r>
              <a:rPr lang="en-US" sz="1300" dirty="0" smtClean="0">
                <a:solidFill>
                  <a:schemeClr val="bg1"/>
                </a:solidFill>
              </a:rPr>
              <a:t>meteoric precipitation. Water </a:t>
            </a:r>
            <a:r>
              <a:rPr lang="en-US" sz="1300" dirty="0">
                <a:solidFill>
                  <a:schemeClr val="bg1"/>
                </a:solidFill>
              </a:rPr>
              <a:t>Resources research, 39, 1299. </a:t>
            </a:r>
            <a:r>
              <a:rPr lang="en-US" sz="1300" dirty="0" smtClean="0">
                <a:solidFill>
                  <a:schemeClr val="bg1"/>
                </a:solidFill>
              </a:rPr>
              <a:t>doi:10.1029/2003WR002086.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Brierley</a:t>
            </a:r>
            <a:r>
              <a:rPr lang="en-US" sz="1300" dirty="0" smtClean="0">
                <a:solidFill>
                  <a:schemeClr val="bg1"/>
                </a:solidFill>
              </a:rPr>
              <a:t> CM, </a:t>
            </a:r>
            <a:r>
              <a:rPr lang="en-US" sz="1300" dirty="0" err="1" smtClean="0">
                <a:solidFill>
                  <a:schemeClr val="bg1"/>
                </a:solidFill>
              </a:rPr>
              <a:t>Fedorov</a:t>
            </a:r>
            <a:r>
              <a:rPr lang="en-US" sz="1300" dirty="0" smtClean="0">
                <a:solidFill>
                  <a:schemeClr val="bg1"/>
                </a:solidFill>
              </a:rPr>
              <a:t> AV, Liu Z, Herbert TH, Lawrence KT, </a:t>
            </a:r>
            <a:r>
              <a:rPr lang="en-US" sz="1300" dirty="0" err="1" smtClean="0">
                <a:solidFill>
                  <a:schemeClr val="bg1"/>
                </a:solidFill>
              </a:rPr>
              <a:t>Lariviere</a:t>
            </a:r>
            <a:r>
              <a:rPr lang="en-US" sz="1300" dirty="0" smtClean="0">
                <a:solidFill>
                  <a:schemeClr val="bg1"/>
                </a:solidFill>
              </a:rPr>
              <a:t> JP</a:t>
            </a:r>
            <a:r>
              <a:rPr lang="en-US" sz="1300" dirty="0">
                <a:solidFill>
                  <a:schemeClr val="bg1"/>
                </a:solidFill>
              </a:rPr>
              <a:t>, 2009. Greatly Expanded Tropical Warm Pool and Weakened Hadley Circulation in the Early Pliocene</a:t>
            </a:r>
            <a:r>
              <a:rPr lang="en-US" sz="1300" dirty="0" smtClean="0">
                <a:solidFill>
                  <a:schemeClr val="bg1"/>
                </a:solidFill>
              </a:rPr>
              <a:t>. </a:t>
            </a:r>
            <a:r>
              <a:rPr lang="en-US" sz="1300" dirty="0">
                <a:solidFill>
                  <a:schemeClr val="bg1"/>
                </a:solidFill>
              </a:rPr>
              <a:t>Science, 323: 1714-1718.</a:t>
            </a:r>
          </a:p>
          <a:p>
            <a:r>
              <a:rPr lang="fr-FR" sz="1300" b="1" dirty="0" smtClean="0">
                <a:solidFill>
                  <a:schemeClr val="bg1"/>
                </a:solidFill>
              </a:rPr>
              <a:t>Dupont</a:t>
            </a:r>
            <a:r>
              <a:rPr lang="fr-FR" sz="1300" dirty="0" smtClean="0">
                <a:solidFill>
                  <a:schemeClr val="bg1"/>
                </a:solidFill>
              </a:rPr>
              <a:t> LM, Linder HP, </a:t>
            </a:r>
            <a:r>
              <a:rPr lang="fr-FR" sz="1300" dirty="0" err="1" smtClean="0">
                <a:solidFill>
                  <a:schemeClr val="bg1"/>
                </a:solidFill>
              </a:rPr>
              <a:t>Rommerskirchen</a:t>
            </a:r>
            <a:r>
              <a:rPr lang="fr-FR" sz="1300" dirty="0" smtClean="0">
                <a:solidFill>
                  <a:schemeClr val="bg1"/>
                </a:solidFill>
              </a:rPr>
              <a:t> F, </a:t>
            </a:r>
            <a:r>
              <a:rPr lang="fr-FR" sz="1300" dirty="0" err="1" smtClean="0">
                <a:solidFill>
                  <a:schemeClr val="bg1"/>
                </a:solidFill>
              </a:rPr>
              <a:t>Schefuß</a:t>
            </a:r>
            <a:r>
              <a:rPr lang="fr-FR" sz="1300" dirty="0" smtClean="0">
                <a:solidFill>
                  <a:schemeClr val="bg1"/>
                </a:solidFill>
              </a:rPr>
              <a:t> E, 2011. </a:t>
            </a:r>
            <a:r>
              <a:rPr lang="en-US" sz="1300" dirty="0">
                <a:solidFill>
                  <a:schemeClr val="bg1"/>
                </a:solidFill>
              </a:rPr>
              <a:t>Climate-driven rampant speciation of the Cape flora. Journal of Biogeography, 38: 1059–1068.</a:t>
            </a:r>
            <a:endParaRPr lang="fr-FR" sz="1300" dirty="0" smtClean="0">
              <a:solidFill>
                <a:schemeClr val="bg1"/>
              </a:solidFill>
            </a:endParaRPr>
          </a:p>
          <a:p>
            <a:r>
              <a:rPr lang="fr-FR" sz="1300" b="1" dirty="0">
                <a:solidFill>
                  <a:schemeClr val="bg1"/>
                </a:solidFill>
              </a:rPr>
              <a:t>Dupont</a:t>
            </a:r>
            <a:r>
              <a:rPr lang="fr-FR" sz="1300" dirty="0">
                <a:solidFill>
                  <a:schemeClr val="bg1"/>
                </a:solidFill>
              </a:rPr>
              <a:t> LM, </a:t>
            </a:r>
            <a:r>
              <a:rPr lang="fr-FR" sz="1300" dirty="0" err="1" smtClean="0">
                <a:solidFill>
                  <a:schemeClr val="bg1"/>
                </a:solidFill>
              </a:rPr>
              <a:t>Rommerskirchen</a:t>
            </a:r>
            <a:r>
              <a:rPr lang="fr-FR" sz="1300" dirty="0" smtClean="0">
                <a:solidFill>
                  <a:schemeClr val="bg1"/>
                </a:solidFill>
              </a:rPr>
              <a:t> </a:t>
            </a:r>
            <a:r>
              <a:rPr lang="fr-FR" sz="1300" dirty="0">
                <a:solidFill>
                  <a:schemeClr val="bg1"/>
                </a:solidFill>
              </a:rPr>
              <a:t>F, </a:t>
            </a:r>
            <a:r>
              <a:rPr lang="fr-FR" sz="1300" dirty="0" err="1" smtClean="0">
                <a:solidFill>
                  <a:schemeClr val="bg1"/>
                </a:solidFill>
              </a:rPr>
              <a:t>Mollenhauer</a:t>
            </a:r>
            <a:r>
              <a:rPr lang="fr-FR" sz="1300" dirty="0" smtClean="0">
                <a:solidFill>
                  <a:schemeClr val="bg1"/>
                </a:solidFill>
              </a:rPr>
              <a:t> G, </a:t>
            </a:r>
            <a:r>
              <a:rPr lang="fr-FR" sz="1300" dirty="0" err="1" smtClean="0">
                <a:solidFill>
                  <a:schemeClr val="bg1"/>
                </a:solidFill>
              </a:rPr>
              <a:t>Schefuß</a:t>
            </a:r>
            <a:r>
              <a:rPr lang="fr-FR" sz="1300" dirty="0" smtClean="0">
                <a:solidFill>
                  <a:schemeClr val="bg1"/>
                </a:solidFill>
              </a:rPr>
              <a:t> </a:t>
            </a:r>
            <a:r>
              <a:rPr lang="fr-FR" sz="1300" dirty="0">
                <a:solidFill>
                  <a:schemeClr val="bg1"/>
                </a:solidFill>
              </a:rPr>
              <a:t>E, </a:t>
            </a:r>
            <a:r>
              <a:rPr lang="fr-FR" sz="1300" dirty="0" smtClean="0">
                <a:solidFill>
                  <a:schemeClr val="bg1"/>
                </a:solidFill>
              </a:rPr>
              <a:t>2013. </a:t>
            </a:r>
            <a:r>
              <a:rPr lang="en-US" sz="1300" dirty="0">
                <a:solidFill>
                  <a:schemeClr val="bg1"/>
                </a:solidFill>
              </a:rPr>
              <a:t>Miocene to Pliocene changes in South African hydrology and vegetation in relation to the expansion of C4 plants. Earth and Planetary Science Letters, 375: 408-417.</a:t>
            </a:r>
            <a:endParaRPr lang="fr-FR" sz="1300" dirty="0" smtClean="0">
              <a:solidFill>
                <a:schemeClr val="bg1"/>
              </a:solidFill>
            </a:endParaRPr>
          </a:p>
          <a:p>
            <a:r>
              <a:rPr lang="fr-FR" sz="1300" b="1" dirty="0">
                <a:solidFill>
                  <a:schemeClr val="bg1"/>
                </a:solidFill>
              </a:rPr>
              <a:t>Etourneau</a:t>
            </a:r>
            <a:r>
              <a:rPr lang="fr-FR" sz="1300" dirty="0">
                <a:solidFill>
                  <a:schemeClr val="bg1"/>
                </a:solidFill>
              </a:rPr>
              <a:t> </a:t>
            </a:r>
            <a:r>
              <a:rPr lang="fr-FR" sz="1300" dirty="0" smtClean="0">
                <a:solidFill>
                  <a:schemeClr val="bg1"/>
                </a:solidFill>
              </a:rPr>
              <a:t>J, Schneider RR, </a:t>
            </a:r>
            <a:r>
              <a:rPr lang="fr-FR" sz="1300" dirty="0" err="1" smtClean="0">
                <a:solidFill>
                  <a:schemeClr val="bg1"/>
                </a:solidFill>
              </a:rPr>
              <a:t>Blanz</a:t>
            </a:r>
            <a:r>
              <a:rPr lang="fr-FR" sz="1300" dirty="0" smtClean="0">
                <a:solidFill>
                  <a:schemeClr val="bg1"/>
                </a:solidFill>
              </a:rPr>
              <a:t> T, Martinez P, 2010. </a:t>
            </a:r>
            <a:r>
              <a:rPr lang="en-US" sz="1300" dirty="0">
                <a:solidFill>
                  <a:schemeClr val="bg1"/>
                </a:solidFill>
              </a:rPr>
              <a:t>Intensification of the Walker and Hadley atmospheric circulations during the Pliocene–Pleistocene climate transition. Earth and Planetary Science Letters, 297: 103-110.</a:t>
            </a:r>
            <a:endParaRPr lang="fr-FR" sz="1300" dirty="0" smtClean="0">
              <a:solidFill>
                <a:schemeClr val="bg1"/>
              </a:solidFill>
            </a:endParaRPr>
          </a:p>
          <a:p>
            <a:r>
              <a:rPr lang="fr-FR" sz="1300" b="1" dirty="0">
                <a:solidFill>
                  <a:schemeClr val="bg1"/>
                </a:solidFill>
              </a:rPr>
              <a:t>Etourneau</a:t>
            </a:r>
            <a:r>
              <a:rPr lang="fr-FR" sz="1300" dirty="0">
                <a:solidFill>
                  <a:schemeClr val="bg1"/>
                </a:solidFill>
              </a:rPr>
              <a:t> J, </a:t>
            </a:r>
            <a:r>
              <a:rPr lang="fr-FR" sz="1300" dirty="0" err="1" smtClean="0">
                <a:solidFill>
                  <a:schemeClr val="bg1"/>
                </a:solidFill>
              </a:rPr>
              <a:t>Ehlert</a:t>
            </a:r>
            <a:r>
              <a:rPr lang="fr-FR" sz="1300" dirty="0" smtClean="0">
                <a:solidFill>
                  <a:schemeClr val="bg1"/>
                </a:solidFill>
              </a:rPr>
              <a:t> C, Frank M, Martinez </a:t>
            </a:r>
            <a:r>
              <a:rPr lang="fr-FR" sz="1300" dirty="0">
                <a:solidFill>
                  <a:schemeClr val="bg1"/>
                </a:solidFill>
              </a:rPr>
              <a:t>P, </a:t>
            </a:r>
            <a:r>
              <a:rPr lang="fr-FR" sz="1300" dirty="0" smtClean="0">
                <a:solidFill>
                  <a:schemeClr val="bg1"/>
                </a:solidFill>
              </a:rPr>
              <a:t>Schneider </a:t>
            </a:r>
            <a:r>
              <a:rPr lang="fr-FR" sz="1300" dirty="0">
                <a:solidFill>
                  <a:schemeClr val="bg1"/>
                </a:solidFill>
              </a:rPr>
              <a:t>RR, </a:t>
            </a:r>
            <a:r>
              <a:rPr lang="fr-FR" sz="1300" dirty="0" smtClean="0">
                <a:solidFill>
                  <a:schemeClr val="bg1"/>
                </a:solidFill>
              </a:rPr>
              <a:t>2012. </a:t>
            </a:r>
            <a:r>
              <a:rPr lang="en-US" sz="1300" dirty="0">
                <a:solidFill>
                  <a:schemeClr val="bg1"/>
                </a:solidFill>
              </a:rPr>
              <a:t>Contribution of changes in opal productivity and nutrient distribution in the coastal upwelling systems to Late Pliocene/Early Pleistocene climate cooling. Climate of the Past, 8: 1435-1445</a:t>
            </a:r>
            <a:r>
              <a:rPr lang="en-US" sz="1300" dirty="0" smtClean="0">
                <a:solidFill>
                  <a:schemeClr val="bg1"/>
                </a:solidFill>
              </a:rPr>
              <a:t>.</a:t>
            </a:r>
            <a:endParaRPr lang="fr-FR" sz="1300" dirty="0" smtClean="0">
              <a:solidFill>
                <a:schemeClr val="bg1"/>
              </a:solidFill>
            </a:endParaRPr>
          </a:p>
          <a:p>
            <a:r>
              <a:rPr lang="fr-FR" sz="1300" b="1" dirty="0" err="1" smtClean="0">
                <a:solidFill>
                  <a:schemeClr val="bg1"/>
                </a:solidFill>
              </a:rPr>
              <a:t>Hoetzel</a:t>
            </a:r>
            <a:r>
              <a:rPr lang="fr-FR" sz="1300" dirty="0" smtClean="0">
                <a:solidFill>
                  <a:schemeClr val="bg1"/>
                </a:solidFill>
              </a:rPr>
              <a:t> S, Dupont LM, </a:t>
            </a:r>
            <a:r>
              <a:rPr lang="fr-FR" sz="1300" dirty="0" err="1" smtClean="0">
                <a:solidFill>
                  <a:schemeClr val="bg1"/>
                </a:solidFill>
              </a:rPr>
              <a:t>Schefuß</a:t>
            </a:r>
            <a:r>
              <a:rPr lang="fr-FR" sz="1300" dirty="0" smtClean="0">
                <a:solidFill>
                  <a:schemeClr val="bg1"/>
                </a:solidFill>
              </a:rPr>
              <a:t> E, </a:t>
            </a:r>
            <a:r>
              <a:rPr lang="fr-FR" sz="1300" dirty="0" err="1" smtClean="0">
                <a:solidFill>
                  <a:schemeClr val="bg1"/>
                </a:solidFill>
              </a:rPr>
              <a:t>Rommerskirchen</a:t>
            </a:r>
            <a:r>
              <a:rPr lang="fr-FR" sz="1300" dirty="0" smtClean="0">
                <a:solidFill>
                  <a:schemeClr val="bg1"/>
                </a:solidFill>
              </a:rPr>
              <a:t> F, </a:t>
            </a:r>
            <a:r>
              <a:rPr lang="fr-FR" sz="1300" dirty="0" err="1" smtClean="0">
                <a:solidFill>
                  <a:schemeClr val="bg1"/>
                </a:solidFill>
              </a:rPr>
              <a:t>Wefer</a:t>
            </a:r>
            <a:r>
              <a:rPr lang="fr-FR" sz="1300" dirty="0" smtClean="0">
                <a:solidFill>
                  <a:schemeClr val="bg1"/>
                </a:solidFill>
              </a:rPr>
              <a:t> G, 2013. </a:t>
            </a:r>
            <a:r>
              <a:rPr lang="en-US" sz="1300" dirty="0">
                <a:solidFill>
                  <a:schemeClr val="bg1"/>
                </a:solidFill>
              </a:rPr>
              <a:t>The role of fire in Miocene to Pliocene C4 grassland and ecosystem evolution. Nature Geoscience, 6: 1027-1030.</a:t>
            </a:r>
            <a:endParaRPr lang="fr-FR" sz="1300" dirty="0" smtClean="0">
              <a:solidFill>
                <a:schemeClr val="bg1"/>
              </a:solidFill>
            </a:endParaRPr>
          </a:p>
          <a:p>
            <a:r>
              <a:rPr lang="fr-FR" sz="1300" b="1" dirty="0" err="1">
                <a:solidFill>
                  <a:schemeClr val="bg1"/>
                </a:solidFill>
              </a:rPr>
              <a:t>Hoetzel</a:t>
            </a:r>
            <a:r>
              <a:rPr lang="fr-FR" sz="1300" dirty="0">
                <a:solidFill>
                  <a:schemeClr val="bg1"/>
                </a:solidFill>
              </a:rPr>
              <a:t> S, Dupont LM, </a:t>
            </a:r>
            <a:r>
              <a:rPr lang="fr-FR" sz="1300" dirty="0" err="1">
                <a:solidFill>
                  <a:schemeClr val="bg1"/>
                </a:solidFill>
              </a:rPr>
              <a:t>Wefer</a:t>
            </a:r>
            <a:r>
              <a:rPr lang="fr-FR" sz="1300" dirty="0">
                <a:solidFill>
                  <a:schemeClr val="bg1"/>
                </a:solidFill>
              </a:rPr>
              <a:t> G, 2015. </a:t>
            </a:r>
            <a:r>
              <a:rPr lang="fr-FR" sz="1300" dirty="0" err="1">
                <a:solidFill>
                  <a:schemeClr val="bg1"/>
                </a:solidFill>
              </a:rPr>
              <a:t>Miocene</a:t>
            </a:r>
            <a:r>
              <a:rPr lang="fr-FR" sz="1300" dirty="0">
                <a:solidFill>
                  <a:schemeClr val="bg1"/>
                </a:solidFill>
              </a:rPr>
              <a:t>–</a:t>
            </a:r>
            <a:r>
              <a:rPr lang="fr-FR" sz="1300" dirty="0" err="1">
                <a:solidFill>
                  <a:schemeClr val="bg1"/>
                </a:solidFill>
              </a:rPr>
              <a:t>Pliocene</a:t>
            </a:r>
            <a:r>
              <a:rPr lang="fr-FR" sz="1300" dirty="0">
                <a:solidFill>
                  <a:schemeClr val="bg1"/>
                </a:solidFill>
              </a:rPr>
              <a:t> </a:t>
            </a:r>
            <a:r>
              <a:rPr lang="fr-FR" sz="1300" dirty="0" err="1">
                <a:solidFill>
                  <a:schemeClr val="bg1"/>
                </a:solidFill>
              </a:rPr>
              <a:t>vegetation</a:t>
            </a:r>
            <a:r>
              <a:rPr lang="fr-FR" sz="1300" dirty="0">
                <a:solidFill>
                  <a:schemeClr val="bg1"/>
                </a:solidFill>
              </a:rPr>
              <a:t> change in </a:t>
            </a:r>
            <a:r>
              <a:rPr lang="fr-FR" sz="1300" dirty="0" err="1">
                <a:solidFill>
                  <a:schemeClr val="bg1"/>
                </a:solidFill>
              </a:rPr>
              <a:t>south</a:t>
            </a:r>
            <a:r>
              <a:rPr lang="fr-FR" sz="1300" dirty="0">
                <a:solidFill>
                  <a:schemeClr val="bg1"/>
                </a:solidFill>
              </a:rPr>
              <a:t>-western </a:t>
            </a:r>
            <a:r>
              <a:rPr lang="fr-FR" sz="1300" dirty="0" err="1">
                <a:solidFill>
                  <a:schemeClr val="bg1"/>
                </a:solidFill>
              </a:rPr>
              <a:t>Africa</a:t>
            </a:r>
            <a:r>
              <a:rPr lang="fr-FR" sz="1300" dirty="0">
                <a:solidFill>
                  <a:schemeClr val="bg1"/>
                </a:solidFill>
              </a:rPr>
              <a:t> (ODP Site 1081, offshore </a:t>
            </a:r>
            <a:r>
              <a:rPr lang="fr-FR" sz="1300" dirty="0" err="1">
                <a:solidFill>
                  <a:schemeClr val="bg1"/>
                </a:solidFill>
              </a:rPr>
              <a:t>Namibia</a:t>
            </a:r>
            <a:r>
              <a:rPr lang="fr-FR" sz="1300" dirty="0" smtClean="0">
                <a:solidFill>
                  <a:schemeClr val="bg1"/>
                </a:solidFill>
              </a:rPr>
              <a:t>). </a:t>
            </a:r>
            <a:r>
              <a:rPr lang="pt-BR" sz="1300" dirty="0">
                <a:solidFill>
                  <a:schemeClr val="bg1"/>
                </a:solidFill>
              </a:rPr>
              <a:t>Palaeogeography, Palaeoclimatology, Palaeoecology, 423: 102-108.</a:t>
            </a:r>
            <a:endParaRPr lang="fr-FR" sz="1300" dirty="0">
              <a:solidFill>
                <a:schemeClr val="bg1"/>
              </a:solidFill>
            </a:endParaRPr>
          </a:p>
          <a:p>
            <a:r>
              <a:rPr lang="fr-FR" sz="1300" b="1" dirty="0">
                <a:solidFill>
                  <a:schemeClr val="bg1"/>
                </a:solidFill>
              </a:rPr>
              <a:t>Jung</a:t>
            </a:r>
            <a:r>
              <a:rPr lang="fr-FR" sz="1300" dirty="0">
                <a:solidFill>
                  <a:schemeClr val="bg1"/>
                </a:solidFill>
              </a:rPr>
              <a:t> </a:t>
            </a:r>
            <a:r>
              <a:rPr lang="fr-FR" sz="1300" dirty="0" smtClean="0">
                <a:solidFill>
                  <a:schemeClr val="bg1"/>
                </a:solidFill>
              </a:rPr>
              <a:t>G, </a:t>
            </a:r>
            <a:r>
              <a:rPr lang="fr-FR" sz="1300" dirty="0" err="1" smtClean="0">
                <a:solidFill>
                  <a:schemeClr val="bg1"/>
                </a:solidFill>
              </a:rPr>
              <a:t>Prange</a:t>
            </a:r>
            <a:r>
              <a:rPr lang="fr-FR" sz="1300" dirty="0" smtClean="0">
                <a:solidFill>
                  <a:schemeClr val="bg1"/>
                </a:solidFill>
              </a:rPr>
              <a:t> M, Schulz M, 2014. </a:t>
            </a:r>
            <a:r>
              <a:rPr lang="en-US" sz="1300" dirty="0">
                <a:solidFill>
                  <a:schemeClr val="bg1"/>
                </a:solidFill>
              </a:rPr>
              <a:t>Uplift of Africa as a potential cause for Neogene intensification of the </a:t>
            </a:r>
            <a:r>
              <a:rPr lang="en-US" sz="1300" dirty="0" err="1">
                <a:solidFill>
                  <a:schemeClr val="bg1"/>
                </a:solidFill>
              </a:rPr>
              <a:t>Benguela</a:t>
            </a:r>
            <a:r>
              <a:rPr lang="en-US" sz="1300" dirty="0">
                <a:solidFill>
                  <a:schemeClr val="bg1"/>
                </a:solidFill>
              </a:rPr>
              <a:t> upwelling system. Nature Geoscience, 7: 741-747.</a:t>
            </a:r>
            <a:endParaRPr lang="fr-FR" sz="1300" dirty="0">
              <a:solidFill>
                <a:schemeClr val="bg1"/>
              </a:solidFill>
            </a:endParaRPr>
          </a:p>
          <a:p>
            <a:r>
              <a:rPr lang="fr-FR" sz="1300" b="1" dirty="0" err="1">
                <a:solidFill>
                  <a:schemeClr val="bg1"/>
                </a:solidFill>
              </a:rPr>
              <a:t>Marlow</a:t>
            </a:r>
            <a:r>
              <a:rPr lang="fr-FR" sz="1300" dirty="0">
                <a:solidFill>
                  <a:schemeClr val="bg1"/>
                </a:solidFill>
              </a:rPr>
              <a:t> </a:t>
            </a:r>
            <a:r>
              <a:rPr lang="fr-FR" sz="1300" dirty="0" smtClean="0">
                <a:solidFill>
                  <a:schemeClr val="bg1"/>
                </a:solidFill>
              </a:rPr>
              <a:t>JR, Lange CB, </a:t>
            </a:r>
            <a:r>
              <a:rPr lang="fr-FR" sz="1300" dirty="0" err="1" smtClean="0">
                <a:solidFill>
                  <a:schemeClr val="bg1"/>
                </a:solidFill>
              </a:rPr>
              <a:t>Wefer</a:t>
            </a:r>
            <a:r>
              <a:rPr lang="fr-FR" sz="1300" dirty="0" smtClean="0">
                <a:solidFill>
                  <a:schemeClr val="bg1"/>
                </a:solidFill>
              </a:rPr>
              <a:t> G, </a:t>
            </a:r>
            <a:r>
              <a:rPr lang="fr-FR" sz="1300" dirty="0" err="1" smtClean="0">
                <a:solidFill>
                  <a:schemeClr val="bg1"/>
                </a:solidFill>
              </a:rPr>
              <a:t>Rosell-Melé</a:t>
            </a:r>
            <a:r>
              <a:rPr lang="fr-FR" sz="1300" dirty="0" smtClean="0">
                <a:solidFill>
                  <a:schemeClr val="bg1"/>
                </a:solidFill>
              </a:rPr>
              <a:t> A, 2000. </a:t>
            </a:r>
            <a:r>
              <a:rPr lang="en-US" sz="1300" dirty="0">
                <a:solidFill>
                  <a:schemeClr val="bg1"/>
                </a:solidFill>
              </a:rPr>
              <a:t>Upwelling intensification as part of the Pliocene-Pleistocene climate transition. Science, 290: 2288-2291.</a:t>
            </a:r>
            <a:endParaRPr lang="fr-FR" sz="1300" dirty="0">
              <a:solidFill>
                <a:schemeClr val="bg1"/>
              </a:solidFill>
            </a:endParaRPr>
          </a:p>
          <a:p>
            <a:r>
              <a:rPr lang="en-US" sz="1300" b="1" dirty="0" err="1">
                <a:solidFill>
                  <a:schemeClr val="bg1"/>
                </a:solidFill>
              </a:rPr>
              <a:t>Rommerskirchen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smtClean="0">
                <a:solidFill>
                  <a:schemeClr val="bg1"/>
                </a:solidFill>
              </a:rPr>
              <a:t>F, Condon T, </a:t>
            </a:r>
            <a:r>
              <a:rPr lang="en-US" sz="1300" dirty="0" err="1" smtClean="0">
                <a:solidFill>
                  <a:schemeClr val="bg1"/>
                </a:solidFill>
              </a:rPr>
              <a:t>Mollenhauer</a:t>
            </a:r>
            <a:r>
              <a:rPr lang="en-US" sz="1300" dirty="0" smtClean="0">
                <a:solidFill>
                  <a:schemeClr val="bg1"/>
                </a:solidFill>
              </a:rPr>
              <a:t> G, </a:t>
            </a:r>
            <a:r>
              <a:rPr lang="en-US" sz="1300" dirty="0" err="1" smtClean="0">
                <a:solidFill>
                  <a:schemeClr val="bg1"/>
                </a:solidFill>
              </a:rPr>
              <a:t>Dupont</a:t>
            </a:r>
            <a:r>
              <a:rPr lang="en-US" sz="1300" dirty="0" smtClean="0">
                <a:solidFill>
                  <a:schemeClr val="bg1"/>
                </a:solidFill>
              </a:rPr>
              <a:t> LM, </a:t>
            </a:r>
            <a:r>
              <a:rPr lang="en-US" sz="1300" dirty="0" err="1" smtClean="0">
                <a:solidFill>
                  <a:schemeClr val="bg1"/>
                </a:solidFill>
              </a:rPr>
              <a:t>Schefuß</a:t>
            </a:r>
            <a:r>
              <a:rPr lang="en-US" sz="1300" dirty="0">
                <a:solidFill>
                  <a:schemeClr val="bg1"/>
                </a:solidFill>
              </a:rPr>
              <a:t> E, 2011. Miocene to Pliocene development of surface and sub-surface temperatures in the </a:t>
            </a:r>
            <a:r>
              <a:rPr lang="en-US" sz="1300" dirty="0" err="1">
                <a:solidFill>
                  <a:schemeClr val="bg1"/>
                </a:solidFill>
              </a:rPr>
              <a:t>Benguela</a:t>
            </a:r>
            <a:r>
              <a:rPr lang="en-US" sz="1300" dirty="0">
                <a:solidFill>
                  <a:schemeClr val="bg1"/>
                </a:solidFill>
              </a:rPr>
              <a:t> Current System. </a:t>
            </a:r>
            <a:r>
              <a:rPr lang="en-US" sz="1300" dirty="0" smtClean="0">
                <a:solidFill>
                  <a:schemeClr val="bg1"/>
                </a:solidFill>
              </a:rPr>
              <a:t>Paleoceanography</a:t>
            </a:r>
            <a:r>
              <a:rPr lang="en-US" sz="1300" dirty="0">
                <a:solidFill>
                  <a:schemeClr val="bg1"/>
                </a:solidFill>
              </a:rPr>
              <a:t>, 26, </a:t>
            </a:r>
            <a:r>
              <a:rPr lang="en-US" sz="1300" dirty="0" smtClean="0">
                <a:solidFill>
                  <a:schemeClr val="bg1"/>
                </a:solidFill>
              </a:rPr>
              <a:t>PA3216</a:t>
            </a:r>
            <a:r>
              <a:rPr lang="en-US" sz="1300" dirty="0">
                <a:solidFill>
                  <a:schemeClr val="bg1"/>
                </a:solidFill>
              </a:rPr>
              <a:t>. </a:t>
            </a:r>
            <a:r>
              <a:rPr lang="en-US" sz="1300" dirty="0" smtClean="0">
                <a:solidFill>
                  <a:schemeClr val="bg1"/>
                </a:solidFill>
              </a:rPr>
              <a:t>doi:10.1029/2010PA002074.</a:t>
            </a:r>
          </a:p>
          <a:p>
            <a:r>
              <a:rPr lang="en-US" sz="1300" b="1" dirty="0" err="1">
                <a:solidFill>
                  <a:schemeClr val="bg1"/>
                </a:solidFill>
              </a:rPr>
              <a:t>Rosell-Melé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smtClean="0">
                <a:solidFill>
                  <a:schemeClr val="bg1"/>
                </a:solidFill>
              </a:rPr>
              <a:t>A, </a:t>
            </a:r>
            <a:r>
              <a:rPr lang="en-US" sz="1300" dirty="0" err="1" smtClean="0">
                <a:solidFill>
                  <a:schemeClr val="bg1"/>
                </a:solidFill>
              </a:rPr>
              <a:t>Martinéz</a:t>
            </a:r>
            <a:r>
              <a:rPr lang="en-US" sz="1300" dirty="0" smtClean="0">
                <a:solidFill>
                  <a:schemeClr val="bg1"/>
                </a:solidFill>
              </a:rPr>
              <a:t>-Garcia A, </a:t>
            </a:r>
            <a:r>
              <a:rPr lang="en-US" sz="1300" dirty="0" err="1" smtClean="0">
                <a:solidFill>
                  <a:schemeClr val="bg1"/>
                </a:solidFill>
              </a:rPr>
              <a:t>McClamont</a:t>
            </a:r>
            <a:r>
              <a:rPr lang="en-US" sz="1300" dirty="0">
                <a:solidFill>
                  <a:schemeClr val="bg1"/>
                </a:solidFill>
              </a:rPr>
              <a:t> EL, 2014. Persistent warmth across the </a:t>
            </a:r>
            <a:r>
              <a:rPr lang="en-US" sz="1300" dirty="0" err="1">
                <a:solidFill>
                  <a:schemeClr val="bg1"/>
                </a:solidFill>
              </a:rPr>
              <a:t>Benguela</a:t>
            </a:r>
            <a:r>
              <a:rPr lang="en-US" sz="1300" dirty="0">
                <a:solidFill>
                  <a:schemeClr val="bg1"/>
                </a:solidFill>
              </a:rPr>
              <a:t> upwelling system during the Pliocene epoch. Earth and Planetary Science Letters, 386: 10-20.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3326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References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41183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19672" y="1844824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chemeClr val="bg1"/>
                </a:solidFill>
              </a:rPr>
              <a:t>Benguela</a:t>
            </a:r>
            <a:r>
              <a:rPr lang="en-US" sz="2400" b="1" dirty="0" smtClean="0">
                <a:solidFill>
                  <a:schemeClr val="bg1"/>
                </a:solidFill>
              </a:rPr>
              <a:t> Upwelling System (BUS)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geography, importance,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West South Africa &amp; Namibia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precipitation and vegetation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3594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1214983"/>
            <a:ext cx="81565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>
            <a:spLocks noEditPoints="1"/>
          </p:cNvSpPr>
          <p:nvPr/>
        </p:nvSpPr>
        <p:spPr bwMode="auto">
          <a:xfrm>
            <a:off x="557213" y="5153041"/>
            <a:ext cx="1493838" cy="80963"/>
          </a:xfrm>
          <a:custGeom>
            <a:avLst/>
            <a:gdLst>
              <a:gd name="T0" fmla="*/ 143 w 4146"/>
              <a:gd name="T1" fmla="*/ 175 h 226"/>
              <a:gd name="T2" fmla="*/ 291 w 4146"/>
              <a:gd name="T3" fmla="*/ 64 h 226"/>
              <a:gd name="T4" fmla="*/ 276 w 4146"/>
              <a:gd name="T5" fmla="*/ 149 h 226"/>
              <a:gd name="T6" fmla="*/ 332 w 4146"/>
              <a:gd name="T7" fmla="*/ 175 h 226"/>
              <a:gd name="T8" fmla="*/ 473 w 4146"/>
              <a:gd name="T9" fmla="*/ 150 h 226"/>
              <a:gd name="T10" fmla="*/ 535 w 4146"/>
              <a:gd name="T11" fmla="*/ 175 h 226"/>
              <a:gd name="T12" fmla="*/ 606 w 4146"/>
              <a:gd name="T13" fmla="*/ 114 h 226"/>
              <a:gd name="T14" fmla="*/ 699 w 4146"/>
              <a:gd name="T15" fmla="*/ 135 h 226"/>
              <a:gd name="T16" fmla="*/ 768 w 4146"/>
              <a:gd name="T17" fmla="*/ 27 h 226"/>
              <a:gd name="T18" fmla="*/ 819 w 4146"/>
              <a:gd name="T19" fmla="*/ 170 h 226"/>
              <a:gd name="T20" fmla="*/ 901 w 4146"/>
              <a:gd name="T21" fmla="*/ 175 h 226"/>
              <a:gd name="T22" fmla="*/ 815 w 4146"/>
              <a:gd name="T23" fmla="*/ 113 h 226"/>
              <a:gd name="T24" fmla="*/ 1043 w 4146"/>
              <a:gd name="T25" fmla="*/ 113 h 226"/>
              <a:gd name="T26" fmla="*/ 986 w 4146"/>
              <a:gd name="T27" fmla="*/ 65 h 226"/>
              <a:gd name="T28" fmla="*/ 1237 w 4146"/>
              <a:gd name="T29" fmla="*/ 79 h 226"/>
              <a:gd name="T30" fmla="*/ 1164 w 4146"/>
              <a:gd name="T31" fmla="*/ 149 h 226"/>
              <a:gd name="T32" fmla="*/ 1288 w 4146"/>
              <a:gd name="T33" fmla="*/ 50 h 226"/>
              <a:gd name="T34" fmla="*/ 1290 w 4146"/>
              <a:gd name="T35" fmla="*/ 175 h 226"/>
              <a:gd name="T36" fmla="*/ 1357 w 4146"/>
              <a:gd name="T37" fmla="*/ 161 h 226"/>
              <a:gd name="T38" fmla="*/ 1363 w 4146"/>
              <a:gd name="T39" fmla="*/ 113 h 226"/>
              <a:gd name="T40" fmla="*/ 1483 w 4146"/>
              <a:gd name="T41" fmla="*/ 182 h 226"/>
              <a:gd name="T42" fmla="*/ 1589 w 4146"/>
              <a:gd name="T43" fmla="*/ 178 h 226"/>
              <a:gd name="T44" fmla="*/ 1589 w 4146"/>
              <a:gd name="T45" fmla="*/ 161 h 226"/>
              <a:gd name="T46" fmla="*/ 1772 w 4146"/>
              <a:gd name="T47" fmla="*/ 132 h 226"/>
              <a:gd name="T48" fmla="*/ 1749 w 4146"/>
              <a:gd name="T49" fmla="*/ 90 h 226"/>
              <a:gd name="T50" fmla="*/ 1840 w 4146"/>
              <a:gd name="T51" fmla="*/ 175 h 226"/>
              <a:gd name="T52" fmla="*/ 1815 w 4146"/>
              <a:gd name="T53" fmla="*/ 7 h 226"/>
              <a:gd name="T54" fmla="*/ 1857 w 4146"/>
              <a:gd name="T55" fmla="*/ 27 h 226"/>
              <a:gd name="T56" fmla="*/ 1903 w 4146"/>
              <a:gd name="T57" fmla="*/ 113 h 226"/>
              <a:gd name="T58" fmla="*/ 1925 w 4146"/>
              <a:gd name="T59" fmla="*/ 113 h 226"/>
              <a:gd name="T60" fmla="*/ 2045 w 4146"/>
              <a:gd name="T61" fmla="*/ 50 h 226"/>
              <a:gd name="T62" fmla="*/ 2125 w 4146"/>
              <a:gd name="T63" fmla="*/ 99 h 226"/>
              <a:gd name="T64" fmla="*/ 2330 w 4146"/>
              <a:gd name="T65" fmla="*/ 166 h 226"/>
              <a:gd name="T66" fmla="*/ 2314 w 4146"/>
              <a:gd name="T67" fmla="*/ 71 h 226"/>
              <a:gd name="T68" fmla="*/ 2454 w 4146"/>
              <a:gd name="T69" fmla="*/ 168 h 226"/>
              <a:gd name="T70" fmla="*/ 2392 w 4146"/>
              <a:gd name="T71" fmla="*/ 150 h 226"/>
              <a:gd name="T72" fmla="*/ 2499 w 4146"/>
              <a:gd name="T73" fmla="*/ 175 h 226"/>
              <a:gd name="T74" fmla="*/ 2580 w 4146"/>
              <a:gd name="T75" fmla="*/ 175 h 226"/>
              <a:gd name="T76" fmla="*/ 2683 w 4146"/>
              <a:gd name="T77" fmla="*/ 175 h 226"/>
              <a:gd name="T78" fmla="*/ 2658 w 4146"/>
              <a:gd name="T79" fmla="*/ 7 h 226"/>
              <a:gd name="T80" fmla="*/ 2786 w 4146"/>
              <a:gd name="T81" fmla="*/ 135 h 226"/>
              <a:gd name="T82" fmla="*/ 2808 w 4146"/>
              <a:gd name="T83" fmla="*/ 119 h 226"/>
              <a:gd name="T84" fmla="*/ 2727 w 4146"/>
              <a:gd name="T85" fmla="*/ 75 h 226"/>
              <a:gd name="T86" fmla="*/ 2879 w 4146"/>
              <a:gd name="T87" fmla="*/ 70 h 226"/>
              <a:gd name="T88" fmla="*/ 2923 w 4146"/>
              <a:gd name="T89" fmla="*/ 161 h 226"/>
              <a:gd name="T90" fmla="*/ 2986 w 4146"/>
              <a:gd name="T91" fmla="*/ 155 h 226"/>
              <a:gd name="T92" fmla="*/ 3094 w 4146"/>
              <a:gd name="T93" fmla="*/ 178 h 226"/>
              <a:gd name="T94" fmla="*/ 3148 w 4146"/>
              <a:gd name="T95" fmla="*/ 3 h 226"/>
              <a:gd name="T96" fmla="*/ 3071 w 4146"/>
              <a:gd name="T97" fmla="*/ 77 h 226"/>
              <a:gd name="T98" fmla="*/ 3257 w 4146"/>
              <a:gd name="T99" fmla="*/ 161 h 226"/>
              <a:gd name="T100" fmla="*/ 3262 w 4146"/>
              <a:gd name="T101" fmla="*/ 113 h 226"/>
              <a:gd name="T102" fmla="*/ 3484 w 4146"/>
              <a:gd name="T103" fmla="*/ 175 h 226"/>
              <a:gd name="T104" fmla="*/ 3577 w 4146"/>
              <a:gd name="T105" fmla="*/ 90 h 226"/>
              <a:gd name="T106" fmla="*/ 3633 w 4146"/>
              <a:gd name="T107" fmla="*/ 178 h 226"/>
              <a:gd name="T108" fmla="*/ 3610 w 4146"/>
              <a:gd name="T109" fmla="*/ 32 h 226"/>
              <a:gd name="T110" fmla="*/ 3734 w 4146"/>
              <a:gd name="T111" fmla="*/ 175 h 226"/>
              <a:gd name="T112" fmla="*/ 3884 w 4146"/>
              <a:gd name="T113" fmla="*/ 139 h 226"/>
              <a:gd name="T114" fmla="*/ 3859 w 4146"/>
              <a:gd name="T115" fmla="*/ 34 h 226"/>
              <a:gd name="T116" fmla="*/ 3949 w 4146"/>
              <a:gd name="T117" fmla="*/ 65 h 226"/>
              <a:gd name="T118" fmla="*/ 3935 w 4146"/>
              <a:gd name="T119" fmla="*/ 19 h 226"/>
              <a:gd name="T120" fmla="*/ 4040 w 4146"/>
              <a:gd name="T121" fmla="*/ 9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146" h="226">
                <a:moveTo>
                  <a:pt x="0" y="175"/>
                </a:moveTo>
                <a:lnTo>
                  <a:pt x="0" y="3"/>
                </a:lnTo>
                <a:lnTo>
                  <a:pt x="34" y="3"/>
                </a:lnTo>
                <a:lnTo>
                  <a:pt x="75" y="125"/>
                </a:lnTo>
                <a:cubicBezTo>
                  <a:pt x="75" y="125"/>
                  <a:pt x="81" y="142"/>
                  <a:pt x="83" y="150"/>
                </a:cubicBezTo>
                <a:cubicBezTo>
                  <a:pt x="83" y="150"/>
                  <a:pt x="87" y="141"/>
                  <a:pt x="93" y="123"/>
                </a:cubicBezTo>
                <a:lnTo>
                  <a:pt x="134" y="3"/>
                </a:lnTo>
                <a:lnTo>
                  <a:pt x="165" y="3"/>
                </a:lnTo>
                <a:lnTo>
                  <a:pt x="165" y="175"/>
                </a:lnTo>
                <a:lnTo>
                  <a:pt x="143" y="175"/>
                </a:lnTo>
                <a:lnTo>
                  <a:pt x="143" y="31"/>
                </a:lnTo>
                <a:lnTo>
                  <a:pt x="93" y="175"/>
                </a:lnTo>
                <a:lnTo>
                  <a:pt x="72" y="175"/>
                </a:lnTo>
                <a:lnTo>
                  <a:pt x="22" y="29"/>
                </a:lnTo>
                <a:lnTo>
                  <a:pt x="22" y="175"/>
                </a:lnTo>
                <a:lnTo>
                  <a:pt x="0" y="175"/>
                </a:lnTo>
                <a:close/>
                <a:moveTo>
                  <a:pt x="191" y="113"/>
                </a:moveTo>
                <a:cubicBezTo>
                  <a:pt x="191" y="113"/>
                  <a:pt x="191" y="78"/>
                  <a:pt x="210" y="62"/>
                </a:cubicBezTo>
                <a:cubicBezTo>
                  <a:pt x="210" y="62"/>
                  <a:pt x="226" y="48"/>
                  <a:pt x="249" y="48"/>
                </a:cubicBezTo>
                <a:cubicBezTo>
                  <a:pt x="249" y="48"/>
                  <a:pt x="275" y="48"/>
                  <a:pt x="291" y="64"/>
                </a:cubicBezTo>
                <a:cubicBezTo>
                  <a:pt x="291" y="64"/>
                  <a:pt x="308" y="81"/>
                  <a:pt x="308" y="111"/>
                </a:cubicBezTo>
                <a:cubicBezTo>
                  <a:pt x="308" y="111"/>
                  <a:pt x="308" y="135"/>
                  <a:pt x="301" y="149"/>
                </a:cubicBezTo>
                <a:cubicBezTo>
                  <a:pt x="301" y="149"/>
                  <a:pt x="293" y="163"/>
                  <a:pt x="280" y="171"/>
                </a:cubicBezTo>
                <a:cubicBezTo>
                  <a:pt x="280" y="171"/>
                  <a:pt x="265" y="178"/>
                  <a:pt x="249" y="178"/>
                </a:cubicBezTo>
                <a:cubicBezTo>
                  <a:pt x="249" y="178"/>
                  <a:pt x="223" y="178"/>
                  <a:pt x="207" y="161"/>
                </a:cubicBezTo>
                <a:cubicBezTo>
                  <a:pt x="207" y="161"/>
                  <a:pt x="191" y="144"/>
                  <a:pt x="191" y="113"/>
                </a:cubicBezTo>
                <a:close/>
                <a:moveTo>
                  <a:pt x="212" y="113"/>
                </a:moveTo>
                <a:cubicBezTo>
                  <a:pt x="212" y="113"/>
                  <a:pt x="212" y="137"/>
                  <a:pt x="223" y="149"/>
                </a:cubicBezTo>
                <a:cubicBezTo>
                  <a:pt x="223" y="149"/>
                  <a:pt x="234" y="161"/>
                  <a:pt x="249" y="161"/>
                </a:cubicBezTo>
                <a:cubicBezTo>
                  <a:pt x="249" y="161"/>
                  <a:pt x="265" y="161"/>
                  <a:pt x="276" y="149"/>
                </a:cubicBezTo>
                <a:cubicBezTo>
                  <a:pt x="276" y="149"/>
                  <a:pt x="286" y="137"/>
                  <a:pt x="286" y="113"/>
                </a:cubicBezTo>
                <a:cubicBezTo>
                  <a:pt x="286" y="113"/>
                  <a:pt x="286" y="89"/>
                  <a:pt x="276" y="77"/>
                </a:cubicBezTo>
                <a:cubicBezTo>
                  <a:pt x="276" y="77"/>
                  <a:pt x="265" y="65"/>
                  <a:pt x="249" y="65"/>
                </a:cubicBezTo>
                <a:cubicBezTo>
                  <a:pt x="249" y="65"/>
                  <a:pt x="234" y="65"/>
                  <a:pt x="223" y="77"/>
                </a:cubicBezTo>
                <a:cubicBezTo>
                  <a:pt x="223" y="77"/>
                  <a:pt x="212" y="89"/>
                  <a:pt x="212" y="113"/>
                </a:cubicBezTo>
                <a:close/>
                <a:moveTo>
                  <a:pt x="332" y="175"/>
                </a:moveTo>
                <a:lnTo>
                  <a:pt x="332" y="3"/>
                </a:lnTo>
                <a:lnTo>
                  <a:pt x="353" y="3"/>
                </a:lnTo>
                <a:lnTo>
                  <a:pt x="353" y="175"/>
                </a:lnTo>
                <a:lnTo>
                  <a:pt x="332" y="175"/>
                </a:lnTo>
                <a:close/>
                <a:moveTo>
                  <a:pt x="386" y="175"/>
                </a:moveTo>
                <a:lnTo>
                  <a:pt x="386" y="3"/>
                </a:lnTo>
                <a:lnTo>
                  <a:pt x="407" y="3"/>
                </a:lnTo>
                <a:lnTo>
                  <a:pt x="407" y="175"/>
                </a:lnTo>
                <a:lnTo>
                  <a:pt x="386" y="175"/>
                </a:lnTo>
                <a:close/>
                <a:moveTo>
                  <a:pt x="462" y="175"/>
                </a:moveTo>
                <a:lnTo>
                  <a:pt x="425" y="50"/>
                </a:lnTo>
                <a:lnTo>
                  <a:pt x="446" y="50"/>
                </a:lnTo>
                <a:lnTo>
                  <a:pt x="466" y="123"/>
                </a:lnTo>
                <a:lnTo>
                  <a:pt x="473" y="150"/>
                </a:lnTo>
                <a:cubicBezTo>
                  <a:pt x="473" y="150"/>
                  <a:pt x="474" y="147"/>
                  <a:pt x="480" y="124"/>
                </a:cubicBezTo>
                <a:lnTo>
                  <a:pt x="500" y="50"/>
                </a:lnTo>
                <a:lnTo>
                  <a:pt x="521" y="50"/>
                </a:lnTo>
                <a:lnTo>
                  <a:pt x="540" y="123"/>
                </a:lnTo>
                <a:lnTo>
                  <a:pt x="546" y="147"/>
                </a:lnTo>
                <a:lnTo>
                  <a:pt x="554" y="123"/>
                </a:lnTo>
                <a:lnTo>
                  <a:pt x="575" y="50"/>
                </a:lnTo>
                <a:lnTo>
                  <a:pt x="596" y="50"/>
                </a:lnTo>
                <a:lnTo>
                  <a:pt x="557" y="175"/>
                </a:lnTo>
                <a:lnTo>
                  <a:pt x="535" y="175"/>
                </a:lnTo>
                <a:lnTo>
                  <a:pt x="515" y="101"/>
                </a:lnTo>
                <a:lnTo>
                  <a:pt x="510" y="79"/>
                </a:lnTo>
                <a:lnTo>
                  <a:pt x="485" y="175"/>
                </a:lnTo>
                <a:lnTo>
                  <a:pt x="462" y="175"/>
                </a:lnTo>
                <a:close/>
                <a:moveTo>
                  <a:pt x="699" y="135"/>
                </a:moveTo>
                <a:lnTo>
                  <a:pt x="720" y="138"/>
                </a:lnTo>
                <a:cubicBezTo>
                  <a:pt x="720" y="138"/>
                  <a:pt x="715" y="157"/>
                  <a:pt x="702" y="168"/>
                </a:cubicBezTo>
                <a:cubicBezTo>
                  <a:pt x="702" y="168"/>
                  <a:pt x="688" y="178"/>
                  <a:pt x="665" y="178"/>
                </a:cubicBezTo>
                <a:cubicBezTo>
                  <a:pt x="665" y="178"/>
                  <a:pt x="638" y="178"/>
                  <a:pt x="622" y="161"/>
                </a:cubicBezTo>
                <a:cubicBezTo>
                  <a:pt x="622" y="161"/>
                  <a:pt x="606" y="144"/>
                  <a:pt x="606" y="114"/>
                </a:cubicBezTo>
                <a:cubicBezTo>
                  <a:pt x="606" y="114"/>
                  <a:pt x="606" y="82"/>
                  <a:pt x="622" y="65"/>
                </a:cubicBezTo>
                <a:cubicBezTo>
                  <a:pt x="622" y="65"/>
                  <a:pt x="639" y="48"/>
                  <a:pt x="665" y="48"/>
                </a:cubicBezTo>
                <a:cubicBezTo>
                  <a:pt x="665" y="48"/>
                  <a:pt x="690" y="48"/>
                  <a:pt x="705" y="65"/>
                </a:cubicBezTo>
                <a:cubicBezTo>
                  <a:pt x="705" y="65"/>
                  <a:pt x="721" y="82"/>
                  <a:pt x="721" y="113"/>
                </a:cubicBezTo>
                <a:cubicBezTo>
                  <a:pt x="721" y="113"/>
                  <a:pt x="721" y="115"/>
                  <a:pt x="721" y="119"/>
                </a:cubicBezTo>
                <a:lnTo>
                  <a:pt x="628" y="119"/>
                </a:lnTo>
                <a:cubicBezTo>
                  <a:pt x="628" y="119"/>
                  <a:pt x="629" y="139"/>
                  <a:pt x="640" y="150"/>
                </a:cubicBezTo>
                <a:cubicBezTo>
                  <a:pt x="640" y="150"/>
                  <a:pt x="650" y="161"/>
                  <a:pt x="666" y="161"/>
                </a:cubicBezTo>
                <a:cubicBezTo>
                  <a:pt x="666" y="161"/>
                  <a:pt x="677" y="161"/>
                  <a:pt x="686" y="155"/>
                </a:cubicBezTo>
                <a:cubicBezTo>
                  <a:pt x="686" y="155"/>
                  <a:pt x="694" y="149"/>
                  <a:pt x="699" y="135"/>
                </a:cubicBezTo>
                <a:close/>
                <a:moveTo>
                  <a:pt x="629" y="101"/>
                </a:moveTo>
                <a:lnTo>
                  <a:pt x="699" y="101"/>
                </a:lnTo>
                <a:cubicBezTo>
                  <a:pt x="699" y="101"/>
                  <a:pt x="697" y="85"/>
                  <a:pt x="691" y="77"/>
                </a:cubicBezTo>
                <a:cubicBezTo>
                  <a:pt x="691" y="77"/>
                  <a:pt x="681" y="65"/>
                  <a:pt x="665" y="65"/>
                </a:cubicBezTo>
                <a:cubicBezTo>
                  <a:pt x="665" y="65"/>
                  <a:pt x="650" y="65"/>
                  <a:pt x="640" y="75"/>
                </a:cubicBezTo>
                <a:cubicBezTo>
                  <a:pt x="640" y="75"/>
                  <a:pt x="630" y="85"/>
                  <a:pt x="629" y="101"/>
                </a:cubicBezTo>
                <a:close/>
                <a:moveTo>
                  <a:pt x="747" y="27"/>
                </a:moveTo>
                <a:lnTo>
                  <a:pt x="747" y="3"/>
                </a:lnTo>
                <a:lnTo>
                  <a:pt x="768" y="3"/>
                </a:lnTo>
                <a:lnTo>
                  <a:pt x="768" y="27"/>
                </a:lnTo>
                <a:lnTo>
                  <a:pt x="747" y="27"/>
                </a:lnTo>
                <a:close/>
                <a:moveTo>
                  <a:pt x="747" y="175"/>
                </a:moveTo>
                <a:lnTo>
                  <a:pt x="747" y="50"/>
                </a:lnTo>
                <a:lnTo>
                  <a:pt x="768" y="50"/>
                </a:lnTo>
                <a:lnTo>
                  <a:pt x="768" y="175"/>
                </a:lnTo>
                <a:lnTo>
                  <a:pt x="747" y="175"/>
                </a:lnTo>
                <a:close/>
                <a:moveTo>
                  <a:pt x="881" y="175"/>
                </a:moveTo>
                <a:lnTo>
                  <a:pt x="881" y="159"/>
                </a:lnTo>
                <a:cubicBezTo>
                  <a:pt x="881" y="159"/>
                  <a:pt x="870" y="178"/>
                  <a:pt x="847" y="178"/>
                </a:cubicBezTo>
                <a:cubicBezTo>
                  <a:pt x="847" y="178"/>
                  <a:pt x="831" y="178"/>
                  <a:pt x="819" y="170"/>
                </a:cubicBezTo>
                <a:cubicBezTo>
                  <a:pt x="819" y="170"/>
                  <a:pt x="807" y="162"/>
                  <a:pt x="800" y="147"/>
                </a:cubicBezTo>
                <a:cubicBezTo>
                  <a:pt x="800" y="147"/>
                  <a:pt x="793" y="132"/>
                  <a:pt x="793" y="113"/>
                </a:cubicBezTo>
                <a:cubicBezTo>
                  <a:pt x="793" y="113"/>
                  <a:pt x="793" y="95"/>
                  <a:pt x="799" y="79"/>
                </a:cubicBezTo>
                <a:cubicBezTo>
                  <a:pt x="799" y="79"/>
                  <a:pt x="805" y="64"/>
                  <a:pt x="818" y="56"/>
                </a:cubicBezTo>
                <a:cubicBezTo>
                  <a:pt x="818" y="56"/>
                  <a:pt x="830" y="48"/>
                  <a:pt x="846" y="48"/>
                </a:cubicBezTo>
                <a:cubicBezTo>
                  <a:pt x="846" y="48"/>
                  <a:pt x="857" y="48"/>
                  <a:pt x="866" y="52"/>
                </a:cubicBezTo>
                <a:cubicBezTo>
                  <a:pt x="866" y="52"/>
                  <a:pt x="874" y="58"/>
                  <a:pt x="880" y="65"/>
                </a:cubicBezTo>
                <a:lnTo>
                  <a:pt x="880" y="3"/>
                </a:lnTo>
                <a:lnTo>
                  <a:pt x="901" y="3"/>
                </a:lnTo>
                <a:lnTo>
                  <a:pt x="901" y="175"/>
                </a:lnTo>
                <a:lnTo>
                  <a:pt x="881" y="175"/>
                </a:lnTo>
                <a:close/>
                <a:moveTo>
                  <a:pt x="815" y="113"/>
                </a:moveTo>
                <a:cubicBezTo>
                  <a:pt x="815" y="113"/>
                  <a:pt x="815" y="137"/>
                  <a:pt x="825" y="149"/>
                </a:cubicBezTo>
                <a:cubicBezTo>
                  <a:pt x="825" y="149"/>
                  <a:pt x="835" y="161"/>
                  <a:pt x="849" y="161"/>
                </a:cubicBezTo>
                <a:cubicBezTo>
                  <a:pt x="849" y="161"/>
                  <a:pt x="863" y="161"/>
                  <a:pt x="872" y="150"/>
                </a:cubicBezTo>
                <a:cubicBezTo>
                  <a:pt x="872" y="150"/>
                  <a:pt x="882" y="138"/>
                  <a:pt x="882" y="115"/>
                </a:cubicBezTo>
                <a:cubicBezTo>
                  <a:pt x="882" y="115"/>
                  <a:pt x="882" y="89"/>
                  <a:pt x="872" y="77"/>
                </a:cubicBezTo>
                <a:cubicBezTo>
                  <a:pt x="872" y="77"/>
                  <a:pt x="862" y="65"/>
                  <a:pt x="848" y="65"/>
                </a:cubicBezTo>
                <a:cubicBezTo>
                  <a:pt x="848" y="65"/>
                  <a:pt x="834" y="65"/>
                  <a:pt x="824" y="77"/>
                </a:cubicBezTo>
                <a:cubicBezTo>
                  <a:pt x="824" y="77"/>
                  <a:pt x="815" y="89"/>
                  <a:pt x="815" y="113"/>
                </a:cubicBezTo>
                <a:close/>
                <a:moveTo>
                  <a:pt x="1020" y="135"/>
                </a:moveTo>
                <a:lnTo>
                  <a:pt x="1041" y="138"/>
                </a:lnTo>
                <a:cubicBezTo>
                  <a:pt x="1041" y="138"/>
                  <a:pt x="1036" y="157"/>
                  <a:pt x="1022" y="168"/>
                </a:cubicBezTo>
                <a:cubicBezTo>
                  <a:pt x="1022" y="168"/>
                  <a:pt x="1009" y="178"/>
                  <a:pt x="987" y="178"/>
                </a:cubicBezTo>
                <a:cubicBezTo>
                  <a:pt x="987" y="178"/>
                  <a:pt x="959" y="178"/>
                  <a:pt x="943" y="161"/>
                </a:cubicBezTo>
                <a:cubicBezTo>
                  <a:pt x="943" y="161"/>
                  <a:pt x="927" y="144"/>
                  <a:pt x="927" y="114"/>
                </a:cubicBezTo>
                <a:cubicBezTo>
                  <a:pt x="927" y="114"/>
                  <a:pt x="927" y="82"/>
                  <a:pt x="944" y="65"/>
                </a:cubicBezTo>
                <a:cubicBezTo>
                  <a:pt x="944" y="65"/>
                  <a:pt x="960" y="48"/>
                  <a:pt x="986" y="48"/>
                </a:cubicBezTo>
                <a:cubicBezTo>
                  <a:pt x="986" y="48"/>
                  <a:pt x="1010" y="48"/>
                  <a:pt x="1026" y="65"/>
                </a:cubicBezTo>
                <a:cubicBezTo>
                  <a:pt x="1026" y="65"/>
                  <a:pt x="1043" y="82"/>
                  <a:pt x="1043" y="113"/>
                </a:cubicBezTo>
                <a:cubicBezTo>
                  <a:pt x="1043" y="113"/>
                  <a:pt x="1043" y="115"/>
                  <a:pt x="1042" y="119"/>
                </a:cubicBezTo>
                <a:lnTo>
                  <a:pt x="949" y="119"/>
                </a:lnTo>
                <a:cubicBezTo>
                  <a:pt x="949" y="119"/>
                  <a:pt x="950" y="139"/>
                  <a:pt x="961" y="150"/>
                </a:cubicBezTo>
                <a:cubicBezTo>
                  <a:pt x="961" y="150"/>
                  <a:pt x="971" y="161"/>
                  <a:pt x="987" y="161"/>
                </a:cubicBezTo>
                <a:cubicBezTo>
                  <a:pt x="987" y="161"/>
                  <a:pt x="998" y="161"/>
                  <a:pt x="1007" y="155"/>
                </a:cubicBezTo>
                <a:cubicBezTo>
                  <a:pt x="1007" y="155"/>
                  <a:pt x="1015" y="149"/>
                  <a:pt x="1020" y="135"/>
                </a:cubicBezTo>
                <a:close/>
                <a:moveTo>
                  <a:pt x="950" y="101"/>
                </a:moveTo>
                <a:lnTo>
                  <a:pt x="1020" y="101"/>
                </a:lnTo>
                <a:cubicBezTo>
                  <a:pt x="1020" y="101"/>
                  <a:pt x="1019" y="85"/>
                  <a:pt x="1012" y="77"/>
                </a:cubicBezTo>
                <a:cubicBezTo>
                  <a:pt x="1012" y="77"/>
                  <a:pt x="1002" y="65"/>
                  <a:pt x="986" y="65"/>
                </a:cubicBezTo>
                <a:cubicBezTo>
                  <a:pt x="986" y="65"/>
                  <a:pt x="971" y="65"/>
                  <a:pt x="961" y="75"/>
                </a:cubicBezTo>
                <a:cubicBezTo>
                  <a:pt x="961" y="75"/>
                  <a:pt x="951" y="85"/>
                  <a:pt x="950" y="101"/>
                </a:cubicBezTo>
                <a:close/>
                <a:moveTo>
                  <a:pt x="1135" y="223"/>
                </a:moveTo>
                <a:lnTo>
                  <a:pt x="1135" y="50"/>
                </a:lnTo>
                <a:lnTo>
                  <a:pt x="1154" y="50"/>
                </a:lnTo>
                <a:lnTo>
                  <a:pt x="1154" y="67"/>
                </a:lnTo>
                <a:cubicBezTo>
                  <a:pt x="1154" y="67"/>
                  <a:pt x="1161" y="58"/>
                  <a:pt x="1170" y="52"/>
                </a:cubicBezTo>
                <a:cubicBezTo>
                  <a:pt x="1170" y="52"/>
                  <a:pt x="1178" y="48"/>
                  <a:pt x="1191" y="48"/>
                </a:cubicBezTo>
                <a:cubicBezTo>
                  <a:pt x="1191" y="48"/>
                  <a:pt x="1207" y="48"/>
                  <a:pt x="1219" y="56"/>
                </a:cubicBezTo>
                <a:cubicBezTo>
                  <a:pt x="1219" y="56"/>
                  <a:pt x="1231" y="64"/>
                  <a:pt x="1237" y="79"/>
                </a:cubicBezTo>
                <a:cubicBezTo>
                  <a:pt x="1237" y="79"/>
                  <a:pt x="1243" y="94"/>
                  <a:pt x="1243" y="112"/>
                </a:cubicBezTo>
                <a:cubicBezTo>
                  <a:pt x="1243" y="112"/>
                  <a:pt x="1243" y="131"/>
                  <a:pt x="1236" y="147"/>
                </a:cubicBezTo>
                <a:cubicBezTo>
                  <a:pt x="1236" y="147"/>
                  <a:pt x="1229" y="162"/>
                  <a:pt x="1216" y="170"/>
                </a:cubicBezTo>
                <a:cubicBezTo>
                  <a:pt x="1216" y="170"/>
                  <a:pt x="1203" y="178"/>
                  <a:pt x="1189" y="178"/>
                </a:cubicBezTo>
                <a:cubicBezTo>
                  <a:pt x="1189" y="178"/>
                  <a:pt x="1178" y="178"/>
                  <a:pt x="1170" y="174"/>
                </a:cubicBezTo>
                <a:cubicBezTo>
                  <a:pt x="1170" y="174"/>
                  <a:pt x="1161" y="169"/>
                  <a:pt x="1156" y="162"/>
                </a:cubicBezTo>
                <a:lnTo>
                  <a:pt x="1156" y="223"/>
                </a:lnTo>
                <a:lnTo>
                  <a:pt x="1135" y="223"/>
                </a:lnTo>
                <a:close/>
                <a:moveTo>
                  <a:pt x="1154" y="114"/>
                </a:moveTo>
                <a:cubicBezTo>
                  <a:pt x="1154" y="114"/>
                  <a:pt x="1154" y="138"/>
                  <a:pt x="1164" y="149"/>
                </a:cubicBezTo>
                <a:cubicBezTo>
                  <a:pt x="1164" y="149"/>
                  <a:pt x="1174" y="161"/>
                  <a:pt x="1188" y="161"/>
                </a:cubicBezTo>
                <a:cubicBezTo>
                  <a:pt x="1188" y="161"/>
                  <a:pt x="1202" y="161"/>
                  <a:pt x="1212" y="149"/>
                </a:cubicBezTo>
                <a:cubicBezTo>
                  <a:pt x="1212" y="149"/>
                  <a:pt x="1222" y="137"/>
                  <a:pt x="1222" y="112"/>
                </a:cubicBezTo>
                <a:cubicBezTo>
                  <a:pt x="1222" y="112"/>
                  <a:pt x="1222" y="88"/>
                  <a:pt x="1212" y="76"/>
                </a:cubicBezTo>
                <a:cubicBezTo>
                  <a:pt x="1212" y="76"/>
                  <a:pt x="1202" y="64"/>
                  <a:pt x="1189" y="64"/>
                </a:cubicBezTo>
                <a:cubicBezTo>
                  <a:pt x="1189" y="64"/>
                  <a:pt x="1175" y="64"/>
                  <a:pt x="1165" y="77"/>
                </a:cubicBezTo>
                <a:cubicBezTo>
                  <a:pt x="1165" y="77"/>
                  <a:pt x="1154" y="89"/>
                  <a:pt x="1154" y="114"/>
                </a:cubicBezTo>
                <a:close/>
                <a:moveTo>
                  <a:pt x="1269" y="175"/>
                </a:moveTo>
                <a:lnTo>
                  <a:pt x="1269" y="50"/>
                </a:lnTo>
                <a:lnTo>
                  <a:pt x="1288" y="50"/>
                </a:lnTo>
                <a:lnTo>
                  <a:pt x="1288" y="70"/>
                </a:lnTo>
                <a:cubicBezTo>
                  <a:pt x="1288" y="70"/>
                  <a:pt x="1295" y="56"/>
                  <a:pt x="1301" y="52"/>
                </a:cubicBezTo>
                <a:cubicBezTo>
                  <a:pt x="1301" y="52"/>
                  <a:pt x="1307" y="48"/>
                  <a:pt x="1315" y="48"/>
                </a:cubicBezTo>
                <a:cubicBezTo>
                  <a:pt x="1315" y="48"/>
                  <a:pt x="1325" y="48"/>
                  <a:pt x="1337" y="55"/>
                </a:cubicBezTo>
                <a:lnTo>
                  <a:pt x="1329" y="74"/>
                </a:lnTo>
                <a:cubicBezTo>
                  <a:pt x="1329" y="74"/>
                  <a:pt x="1321" y="70"/>
                  <a:pt x="1314" y="70"/>
                </a:cubicBezTo>
                <a:cubicBezTo>
                  <a:pt x="1314" y="70"/>
                  <a:pt x="1306" y="70"/>
                  <a:pt x="1301" y="74"/>
                </a:cubicBezTo>
                <a:cubicBezTo>
                  <a:pt x="1301" y="74"/>
                  <a:pt x="1296" y="78"/>
                  <a:pt x="1293" y="85"/>
                </a:cubicBezTo>
                <a:cubicBezTo>
                  <a:pt x="1293" y="85"/>
                  <a:pt x="1290" y="96"/>
                  <a:pt x="1290" y="110"/>
                </a:cubicBezTo>
                <a:lnTo>
                  <a:pt x="1290" y="175"/>
                </a:lnTo>
                <a:lnTo>
                  <a:pt x="1269" y="175"/>
                </a:lnTo>
                <a:close/>
                <a:moveTo>
                  <a:pt x="1341" y="113"/>
                </a:moveTo>
                <a:cubicBezTo>
                  <a:pt x="1341" y="113"/>
                  <a:pt x="1341" y="78"/>
                  <a:pt x="1360" y="62"/>
                </a:cubicBezTo>
                <a:cubicBezTo>
                  <a:pt x="1360" y="62"/>
                  <a:pt x="1376" y="48"/>
                  <a:pt x="1400" y="48"/>
                </a:cubicBezTo>
                <a:cubicBezTo>
                  <a:pt x="1400" y="48"/>
                  <a:pt x="1425" y="48"/>
                  <a:pt x="1442" y="64"/>
                </a:cubicBezTo>
                <a:cubicBezTo>
                  <a:pt x="1442" y="64"/>
                  <a:pt x="1458" y="81"/>
                  <a:pt x="1458" y="111"/>
                </a:cubicBezTo>
                <a:cubicBezTo>
                  <a:pt x="1458" y="111"/>
                  <a:pt x="1458" y="135"/>
                  <a:pt x="1451" y="149"/>
                </a:cubicBezTo>
                <a:cubicBezTo>
                  <a:pt x="1451" y="149"/>
                  <a:pt x="1444" y="163"/>
                  <a:pt x="1430" y="171"/>
                </a:cubicBezTo>
                <a:cubicBezTo>
                  <a:pt x="1430" y="171"/>
                  <a:pt x="1416" y="178"/>
                  <a:pt x="1400" y="178"/>
                </a:cubicBezTo>
                <a:cubicBezTo>
                  <a:pt x="1400" y="178"/>
                  <a:pt x="1373" y="178"/>
                  <a:pt x="1357" y="161"/>
                </a:cubicBezTo>
                <a:cubicBezTo>
                  <a:pt x="1357" y="161"/>
                  <a:pt x="1341" y="144"/>
                  <a:pt x="1341" y="113"/>
                </a:cubicBezTo>
                <a:close/>
                <a:moveTo>
                  <a:pt x="1363" y="113"/>
                </a:moveTo>
                <a:cubicBezTo>
                  <a:pt x="1363" y="113"/>
                  <a:pt x="1363" y="137"/>
                  <a:pt x="1373" y="149"/>
                </a:cubicBezTo>
                <a:cubicBezTo>
                  <a:pt x="1373" y="149"/>
                  <a:pt x="1384" y="161"/>
                  <a:pt x="1400" y="161"/>
                </a:cubicBezTo>
                <a:cubicBezTo>
                  <a:pt x="1400" y="161"/>
                  <a:pt x="1415" y="161"/>
                  <a:pt x="1426" y="149"/>
                </a:cubicBezTo>
                <a:cubicBezTo>
                  <a:pt x="1426" y="149"/>
                  <a:pt x="1436" y="137"/>
                  <a:pt x="1436" y="113"/>
                </a:cubicBezTo>
                <a:cubicBezTo>
                  <a:pt x="1436" y="113"/>
                  <a:pt x="1436" y="89"/>
                  <a:pt x="1426" y="77"/>
                </a:cubicBezTo>
                <a:cubicBezTo>
                  <a:pt x="1426" y="77"/>
                  <a:pt x="1415" y="65"/>
                  <a:pt x="1400" y="65"/>
                </a:cubicBezTo>
                <a:cubicBezTo>
                  <a:pt x="1400" y="65"/>
                  <a:pt x="1384" y="65"/>
                  <a:pt x="1373" y="77"/>
                </a:cubicBezTo>
                <a:cubicBezTo>
                  <a:pt x="1373" y="77"/>
                  <a:pt x="1363" y="89"/>
                  <a:pt x="1363" y="113"/>
                </a:cubicBezTo>
                <a:close/>
                <a:moveTo>
                  <a:pt x="1483" y="28"/>
                </a:moveTo>
                <a:lnTo>
                  <a:pt x="1483" y="3"/>
                </a:lnTo>
                <a:lnTo>
                  <a:pt x="1504" y="3"/>
                </a:lnTo>
                <a:lnTo>
                  <a:pt x="1504" y="28"/>
                </a:lnTo>
                <a:lnTo>
                  <a:pt x="1483" y="28"/>
                </a:lnTo>
                <a:close/>
                <a:moveTo>
                  <a:pt x="1456" y="224"/>
                </a:moveTo>
                <a:lnTo>
                  <a:pt x="1460" y="206"/>
                </a:lnTo>
                <a:cubicBezTo>
                  <a:pt x="1460" y="206"/>
                  <a:pt x="1466" y="207"/>
                  <a:pt x="1470" y="207"/>
                </a:cubicBezTo>
                <a:cubicBezTo>
                  <a:pt x="1470" y="207"/>
                  <a:pt x="1476" y="207"/>
                  <a:pt x="1480" y="203"/>
                </a:cubicBezTo>
                <a:cubicBezTo>
                  <a:pt x="1480" y="203"/>
                  <a:pt x="1483" y="199"/>
                  <a:pt x="1483" y="182"/>
                </a:cubicBezTo>
                <a:lnTo>
                  <a:pt x="1483" y="50"/>
                </a:lnTo>
                <a:lnTo>
                  <a:pt x="1504" y="50"/>
                </a:lnTo>
                <a:lnTo>
                  <a:pt x="1504" y="182"/>
                </a:lnTo>
                <a:cubicBezTo>
                  <a:pt x="1504" y="182"/>
                  <a:pt x="1504" y="206"/>
                  <a:pt x="1498" y="215"/>
                </a:cubicBezTo>
                <a:cubicBezTo>
                  <a:pt x="1498" y="215"/>
                  <a:pt x="1491" y="226"/>
                  <a:pt x="1472" y="226"/>
                </a:cubicBezTo>
                <a:cubicBezTo>
                  <a:pt x="1472" y="226"/>
                  <a:pt x="1464" y="226"/>
                  <a:pt x="1456" y="224"/>
                </a:cubicBezTo>
                <a:close/>
                <a:moveTo>
                  <a:pt x="1622" y="135"/>
                </a:moveTo>
                <a:lnTo>
                  <a:pt x="1644" y="138"/>
                </a:lnTo>
                <a:cubicBezTo>
                  <a:pt x="1644" y="138"/>
                  <a:pt x="1638" y="157"/>
                  <a:pt x="1624" y="168"/>
                </a:cubicBezTo>
                <a:cubicBezTo>
                  <a:pt x="1624" y="168"/>
                  <a:pt x="1611" y="178"/>
                  <a:pt x="1589" y="178"/>
                </a:cubicBezTo>
                <a:cubicBezTo>
                  <a:pt x="1589" y="178"/>
                  <a:pt x="1561" y="178"/>
                  <a:pt x="1545" y="161"/>
                </a:cubicBezTo>
                <a:cubicBezTo>
                  <a:pt x="1545" y="161"/>
                  <a:pt x="1529" y="144"/>
                  <a:pt x="1529" y="114"/>
                </a:cubicBezTo>
                <a:cubicBezTo>
                  <a:pt x="1529" y="114"/>
                  <a:pt x="1529" y="82"/>
                  <a:pt x="1546" y="65"/>
                </a:cubicBezTo>
                <a:cubicBezTo>
                  <a:pt x="1546" y="65"/>
                  <a:pt x="1562" y="48"/>
                  <a:pt x="1588" y="48"/>
                </a:cubicBezTo>
                <a:cubicBezTo>
                  <a:pt x="1588" y="48"/>
                  <a:pt x="1613" y="48"/>
                  <a:pt x="1629" y="65"/>
                </a:cubicBezTo>
                <a:cubicBezTo>
                  <a:pt x="1629" y="65"/>
                  <a:pt x="1645" y="82"/>
                  <a:pt x="1645" y="113"/>
                </a:cubicBezTo>
                <a:cubicBezTo>
                  <a:pt x="1645" y="113"/>
                  <a:pt x="1645" y="115"/>
                  <a:pt x="1644" y="119"/>
                </a:cubicBezTo>
                <a:lnTo>
                  <a:pt x="1551" y="119"/>
                </a:lnTo>
                <a:cubicBezTo>
                  <a:pt x="1551" y="119"/>
                  <a:pt x="1552" y="139"/>
                  <a:pt x="1563" y="150"/>
                </a:cubicBezTo>
                <a:cubicBezTo>
                  <a:pt x="1563" y="150"/>
                  <a:pt x="1573" y="161"/>
                  <a:pt x="1589" y="161"/>
                </a:cubicBezTo>
                <a:cubicBezTo>
                  <a:pt x="1589" y="161"/>
                  <a:pt x="1600" y="161"/>
                  <a:pt x="1608" y="155"/>
                </a:cubicBezTo>
                <a:cubicBezTo>
                  <a:pt x="1608" y="155"/>
                  <a:pt x="1617" y="149"/>
                  <a:pt x="1622" y="135"/>
                </a:cubicBezTo>
                <a:close/>
                <a:moveTo>
                  <a:pt x="1552" y="101"/>
                </a:moveTo>
                <a:lnTo>
                  <a:pt x="1622" y="101"/>
                </a:lnTo>
                <a:cubicBezTo>
                  <a:pt x="1622" y="101"/>
                  <a:pt x="1620" y="85"/>
                  <a:pt x="1614" y="77"/>
                </a:cubicBezTo>
                <a:cubicBezTo>
                  <a:pt x="1614" y="77"/>
                  <a:pt x="1604" y="65"/>
                  <a:pt x="1588" y="65"/>
                </a:cubicBezTo>
                <a:cubicBezTo>
                  <a:pt x="1588" y="65"/>
                  <a:pt x="1573" y="65"/>
                  <a:pt x="1563" y="75"/>
                </a:cubicBezTo>
                <a:cubicBezTo>
                  <a:pt x="1563" y="75"/>
                  <a:pt x="1553" y="85"/>
                  <a:pt x="1552" y="101"/>
                </a:cubicBezTo>
                <a:close/>
                <a:moveTo>
                  <a:pt x="1752" y="130"/>
                </a:moveTo>
                <a:lnTo>
                  <a:pt x="1772" y="132"/>
                </a:lnTo>
                <a:cubicBezTo>
                  <a:pt x="1772" y="132"/>
                  <a:pt x="1769" y="154"/>
                  <a:pt x="1755" y="166"/>
                </a:cubicBezTo>
                <a:cubicBezTo>
                  <a:pt x="1755" y="166"/>
                  <a:pt x="1741" y="178"/>
                  <a:pt x="1721" y="178"/>
                </a:cubicBezTo>
                <a:cubicBezTo>
                  <a:pt x="1721" y="178"/>
                  <a:pt x="1695" y="178"/>
                  <a:pt x="1679" y="162"/>
                </a:cubicBezTo>
                <a:cubicBezTo>
                  <a:pt x="1679" y="162"/>
                  <a:pt x="1663" y="145"/>
                  <a:pt x="1663" y="113"/>
                </a:cubicBezTo>
                <a:cubicBezTo>
                  <a:pt x="1663" y="113"/>
                  <a:pt x="1663" y="93"/>
                  <a:pt x="1670" y="78"/>
                </a:cubicBezTo>
                <a:cubicBezTo>
                  <a:pt x="1670" y="78"/>
                  <a:pt x="1677" y="63"/>
                  <a:pt x="1691" y="55"/>
                </a:cubicBezTo>
                <a:cubicBezTo>
                  <a:pt x="1691" y="55"/>
                  <a:pt x="1704" y="48"/>
                  <a:pt x="1721" y="48"/>
                </a:cubicBezTo>
                <a:cubicBezTo>
                  <a:pt x="1721" y="48"/>
                  <a:pt x="1741" y="48"/>
                  <a:pt x="1754" y="58"/>
                </a:cubicBezTo>
                <a:cubicBezTo>
                  <a:pt x="1754" y="58"/>
                  <a:pt x="1767" y="68"/>
                  <a:pt x="1770" y="87"/>
                </a:cubicBezTo>
                <a:lnTo>
                  <a:pt x="1749" y="90"/>
                </a:lnTo>
                <a:cubicBezTo>
                  <a:pt x="1749" y="90"/>
                  <a:pt x="1747" y="78"/>
                  <a:pt x="1739" y="71"/>
                </a:cubicBezTo>
                <a:cubicBezTo>
                  <a:pt x="1739" y="71"/>
                  <a:pt x="1732" y="65"/>
                  <a:pt x="1722" y="65"/>
                </a:cubicBezTo>
                <a:cubicBezTo>
                  <a:pt x="1722" y="65"/>
                  <a:pt x="1706" y="65"/>
                  <a:pt x="1695" y="76"/>
                </a:cubicBezTo>
                <a:cubicBezTo>
                  <a:pt x="1695" y="76"/>
                  <a:pt x="1685" y="88"/>
                  <a:pt x="1685" y="113"/>
                </a:cubicBezTo>
                <a:cubicBezTo>
                  <a:pt x="1685" y="113"/>
                  <a:pt x="1685" y="138"/>
                  <a:pt x="1695" y="149"/>
                </a:cubicBezTo>
                <a:cubicBezTo>
                  <a:pt x="1695" y="149"/>
                  <a:pt x="1704" y="161"/>
                  <a:pt x="1720" y="161"/>
                </a:cubicBezTo>
                <a:cubicBezTo>
                  <a:pt x="1720" y="161"/>
                  <a:pt x="1733" y="161"/>
                  <a:pt x="1741" y="153"/>
                </a:cubicBezTo>
                <a:cubicBezTo>
                  <a:pt x="1741" y="153"/>
                  <a:pt x="1749" y="145"/>
                  <a:pt x="1752" y="130"/>
                </a:cubicBezTo>
                <a:close/>
                <a:moveTo>
                  <a:pt x="1836" y="156"/>
                </a:moveTo>
                <a:lnTo>
                  <a:pt x="1840" y="175"/>
                </a:lnTo>
                <a:cubicBezTo>
                  <a:pt x="1840" y="175"/>
                  <a:pt x="1831" y="177"/>
                  <a:pt x="1824" y="177"/>
                </a:cubicBezTo>
                <a:cubicBezTo>
                  <a:pt x="1824" y="177"/>
                  <a:pt x="1812" y="177"/>
                  <a:pt x="1806" y="174"/>
                </a:cubicBezTo>
                <a:cubicBezTo>
                  <a:pt x="1806" y="174"/>
                  <a:pt x="1799" y="170"/>
                  <a:pt x="1797" y="164"/>
                </a:cubicBezTo>
                <a:cubicBezTo>
                  <a:pt x="1797" y="164"/>
                  <a:pt x="1794" y="158"/>
                  <a:pt x="1794" y="139"/>
                </a:cubicBezTo>
                <a:lnTo>
                  <a:pt x="1794" y="67"/>
                </a:lnTo>
                <a:lnTo>
                  <a:pt x="1779" y="67"/>
                </a:lnTo>
                <a:lnTo>
                  <a:pt x="1779" y="50"/>
                </a:lnTo>
                <a:lnTo>
                  <a:pt x="1794" y="50"/>
                </a:lnTo>
                <a:lnTo>
                  <a:pt x="1794" y="20"/>
                </a:lnTo>
                <a:lnTo>
                  <a:pt x="1815" y="7"/>
                </a:lnTo>
                <a:lnTo>
                  <a:pt x="1815" y="50"/>
                </a:lnTo>
                <a:lnTo>
                  <a:pt x="1836" y="50"/>
                </a:lnTo>
                <a:lnTo>
                  <a:pt x="1836" y="67"/>
                </a:lnTo>
                <a:lnTo>
                  <a:pt x="1815" y="67"/>
                </a:lnTo>
                <a:lnTo>
                  <a:pt x="1815" y="140"/>
                </a:lnTo>
                <a:cubicBezTo>
                  <a:pt x="1815" y="140"/>
                  <a:pt x="1815" y="149"/>
                  <a:pt x="1817" y="152"/>
                </a:cubicBezTo>
                <a:cubicBezTo>
                  <a:pt x="1817" y="152"/>
                  <a:pt x="1818" y="154"/>
                  <a:pt x="1820" y="156"/>
                </a:cubicBezTo>
                <a:cubicBezTo>
                  <a:pt x="1820" y="156"/>
                  <a:pt x="1823" y="157"/>
                  <a:pt x="1827" y="157"/>
                </a:cubicBezTo>
                <a:cubicBezTo>
                  <a:pt x="1827" y="157"/>
                  <a:pt x="1831" y="157"/>
                  <a:pt x="1836" y="156"/>
                </a:cubicBezTo>
                <a:close/>
                <a:moveTo>
                  <a:pt x="1857" y="27"/>
                </a:moveTo>
                <a:lnTo>
                  <a:pt x="1857" y="3"/>
                </a:lnTo>
                <a:lnTo>
                  <a:pt x="1879" y="3"/>
                </a:lnTo>
                <a:lnTo>
                  <a:pt x="1879" y="27"/>
                </a:lnTo>
                <a:lnTo>
                  <a:pt x="1857" y="27"/>
                </a:lnTo>
                <a:close/>
                <a:moveTo>
                  <a:pt x="1857" y="175"/>
                </a:moveTo>
                <a:lnTo>
                  <a:pt x="1857" y="50"/>
                </a:lnTo>
                <a:lnTo>
                  <a:pt x="1879" y="50"/>
                </a:lnTo>
                <a:lnTo>
                  <a:pt x="1879" y="175"/>
                </a:lnTo>
                <a:lnTo>
                  <a:pt x="1857" y="175"/>
                </a:lnTo>
                <a:close/>
                <a:moveTo>
                  <a:pt x="1903" y="113"/>
                </a:moveTo>
                <a:cubicBezTo>
                  <a:pt x="1903" y="113"/>
                  <a:pt x="1903" y="78"/>
                  <a:pt x="1922" y="62"/>
                </a:cubicBezTo>
                <a:cubicBezTo>
                  <a:pt x="1922" y="62"/>
                  <a:pt x="1938" y="48"/>
                  <a:pt x="1962" y="48"/>
                </a:cubicBezTo>
                <a:cubicBezTo>
                  <a:pt x="1962" y="48"/>
                  <a:pt x="1987" y="48"/>
                  <a:pt x="2003" y="64"/>
                </a:cubicBezTo>
                <a:cubicBezTo>
                  <a:pt x="2003" y="64"/>
                  <a:pt x="2020" y="81"/>
                  <a:pt x="2020" y="111"/>
                </a:cubicBezTo>
                <a:cubicBezTo>
                  <a:pt x="2020" y="111"/>
                  <a:pt x="2020" y="135"/>
                  <a:pt x="2013" y="149"/>
                </a:cubicBezTo>
                <a:cubicBezTo>
                  <a:pt x="2013" y="149"/>
                  <a:pt x="2005" y="163"/>
                  <a:pt x="1991" y="171"/>
                </a:cubicBezTo>
                <a:cubicBezTo>
                  <a:pt x="1991" y="171"/>
                  <a:pt x="1977" y="178"/>
                  <a:pt x="1962" y="178"/>
                </a:cubicBezTo>
                <a:cubicBezTo>
                  <a:pt x="1962" y="178"/>
                  <a:pt x="1935" y="178"/>
                  <a:pt x="1919" y="161"/>
                </a:cubicBezTo>
                <a:cubicBezTo>
                  <a:pt x="1919" y="161"/>
                  <a:pt x="1903" y="144"/>
                  <a:pt x="1903" y="113"/>
                </a:cubicBezTo>
                <a:close/>
                <a:moveTo>
                  <a:pt x="1925" y="113"/>
                </a:moveTo>
                <a:cubicBezTo>
                  <a:pt x="1925" y="113"/>
                  <a:pt x="1925" y="137"/>
                  <a:pt x="1935" y="149"/>
                </a:cubicBezTo>
                <a:cubicBezTo>
                  <a:pt x="1935" y="149"/>
                  <a:pt x="1946" y="161"/>
                  <a:pt x="1962" y="161"/>
                </a:cubicBezTo>
                <a:cubicBezTo>
                  <a:pt x="1962" y="161"/>
                  <a:pt x="1977" y="161"/>
                  <a:pt x="1988" y="149"/>
                </a:cubicBezTo>
                <a:cubicBezTo>
                  <a:pt x="1988" y="149"/>
                  <a:pt x="1998" y="137"/>
                  <a:pt x="1998" y="113"/>
                </a:cubicBezTo>
                <a:cubicBezTo>
                  <a:pt x="1998" y="113"/>
                  <a:pt x="1998" y="89"/>
                  <a:pt x="1988" y="77"/>
                </a:cubicBezTo>
                <a:cubicBezTo>
                  <a:pt x="1988" y="77"/>
                  <a:pt x="1977" y="65"/>
                  <a:pt x="1962" y="65"/>
                </a:cubicBezTo>
                <a:cubicBezTo>
                  <a:pt x="1962" y="65"/>
                  <a:pt x="1946" y="65"/>
                  <a:pt x="1935" y="77"/>
                </a:cubicBezTo>
                <a:cubicBezTo>
                  <a:pt x="1935" y="77"/>
                  <a:pt x="1925" y="89"/>
                  <a:pt x="1925" y="113"/>
                </a:cubicBezTo>
                <a:close/>
                <a:moveTo>
                  <a:pt x="2045" y="175"/>
                </a:moveTo>
                <a:lnTo>
                  <a:pt x="2045" y="50"/>
                </a:lnTo>
                <a:lnTo>
                  <a:pt x="2064" y="50"/>
                </a:lnTo>
                <a:lnTo>
                  <a:pt x="2064" y="68"/>
                </a:lnTo>
                <a:cubicBezTo>
                  <a:pt x="2064" y="68"/>
                  <a:pt x="2078" y="48"/>
                  <a:pt x="2104" y="48"/>
                </a:cubicBezTo>
                <a:cubicBezTo>
                  <a:pt x="2104" y="48"/>
                  <a:pt x="2115" y="48"/>
                  <a:pt x="2124" y="52"/>
                </a:cubicBezTo>
                <a:cubicBezTo>
                  <a:pt x="2124" y="52"/>
                  <a:pt x="2134" y="56"/>
                  <a:pt x="2138" y="63"/>
                </a:cubicBezTo>
                <a:cubicBezTo>
                  <a:pt x="2138" y="63"/>
                  <a:pt x="2143" y="69"/>
                  <a:pt x="2145" y="78"/>
                </a:cubicBezTo>
                <a:cubicBezTo>
                  <a:pt x="2145" y="78"/>
                  <a:pt x="2146" y="84"/>
                  <a:pt x="2146" y="99"/>
                </a:cubicBezTo>
                <a:lnTo>
                  <a:pt x="2146" y="175"/>
                </a:lnTo>
                <a:lnTo>
                  <a:pt x="2125" y="175"/>
                </a:lnTo>
                <a:lnTo>
                  <a:pt x="2125" y="99"/>
                </a:lnTo>
                <a:cubicBezTo>
                  <a:pt x="2125" y="99"/>
                  <a:pt x="2125" y="87"/>
                  <a:pt x="2122" y="80"/>
                </a:cubicBezTo>
                <a:cubicBezTo>
                  <a:pt x="2122" y="80"/>
                  <a:pt x="2120" y="74"/>
                  <a:pt x="2113" y="70"/>
                </a:cubicBezTo>
                <a:cubicBezTo>
                  <a:pt x="2113" y="70"/>
                  <a:pt x="2107" y="66"/>
                  <a:pt x="2099" y="66"/>
                </a:cubicBezTo>
                <a:cubicBezTo>
                  <a:pt x="2099" y="66"/>
                  <a:pt x="2085" y="66"/>
                  <a:pt x="2076" y="75"/>
                </a:cubicBezTo>
                <a:cubicBezTo>
                  <a:pt x="2076" y="75"/>
                  <a:pt x="2066" y="83"/>
                  <a:pt x="2066" y="107"/>
                </a:cubicBezTo>
                <a:lnTo>
                  <a:pt x="2066" y="175"/>
                </a:lnTo>
                <a:lnTo>
                  <a:pt x="2045" y="175"/>
                </a:lnTo>
                <a:close/>
                <a:moveTo>
                  <a:pt x="2327" y="130"/>
                </a:moveTo>
                <a:lnTo>
                  <a:pt x="2347" y="132"/>
                </a:lnTo>
                <a:cubicBezTo>
                  <a:pt x="2347" y="132"/>
                  <a:pt x="2344" y="154"/>
                  <a:pt x="2330" y="166"/>
                </a:cubicBezTo>
                <a:cubicBezTo>
                  <a:pt x="2330" y="166"/>
                  <a:pt x="2316" y="178"/>
                  <a:pt x="2296" y="178"/>
                </a:cubicBezTo>
                <a:cubicBezTo>
                  <a:pt x="2296" y="178"/>
                  <a:pt x="2270" y="178"/>
                  <a:pt x="2254" y="162"/>
                </a:cubicBezTo>
                <a:cubicBezTo>
                  <a:pt x="2254" y="162"/>
                  <a:pt x="2239" y="145"/>
                  <a:pt x="2239" y="113"/>
                </a:cubicBezTo>
                <a:cubicBezTo>
                  <a:pt x="2239" y="113"/>
                  <a:pt x="2239" y="93"/>
                  <a:pt x="2245" y="78"/>
                </a:cubicBezTo>
                <a:cubicBezTo>
                  <a:pt x="2245" y="78"/>
                  <a:pt x="2252" y="63"/>
                  <a:pt x="2266" y="55"/>
                </a:cubicBezTo>
                <a:cubicBezTo>
                  <a:pt x="2266" y="55"/>
                  <a:pt x="2280" y="48"/>
                  <a:pt x="2296" y="48"/>
                </a:cubicBezTo>
                <a:cubicBezTo>
                  <a:pt x="2296" y="48"/>
                  <a:pt x="2316" y="48"/>
                  <a:pt x="2329" y="58"/>
                </a:cubicBezTo>
                <a:cubicBezTo>
                  <a:pt x="2329" y="58"/>
                  <a:pt x="2342" y="68"/>
                  <a:pt x="2345" y="87"/>
                </a:cubicBezTo>
                <a:lnTo>
                  <a:pt x="2325" y="90"/>
                </a:lnTo>
                <a:cubicBezTo>
                  <a:pt x="2325" y="90"/>
                  <a:pt x="2322" y="78"/>
                  <a:pt x="2314" y="71"/>
                </a:cubicBezTo>
                <a:cubicBezTo>
                  <a:pt x="2314" y="71"/>
                  <a:pt x="2307" y="65"/>
                  <a:pt x="2297" y="65"/>
                </a:cubicBezTo>
                <a:cubicBezTo>
                  <a:pt x="2297" y="65"/>
                  <a:pt x="2281" y="65"/>
                  <a:pt x="2270" y="76"/>
                </a:cubicBezTo>
                <a:cubicBezTo>
                  <a:pt x="2270" y="76"/>
                  <a:pt x="2260" y="88"/>
                  <a:pt x="2260" y="113"/>
                </a:cubicBezTo>
                <a:cubicBezTo>
                  <a:pt x="2260" y="113"/>
                  <a:pt x="2260" y="138"/>
                  <a:pt x="2270" y="149"/>
                </a:cubicBezTo>
                <a:cubicBezTo>
                  <a:pt x="2270" y="149"/>
                  <a:pt x="2280" y="161"/>
                  <a:pt x="2295" y="161"/>
                </a:cubicBezTo>
                <a:cubicBezTo>
                  <a:pt x="2295" y="161"/>
                  <a:pt x="2308" y="161"/>
                  <a:pt x="2316" y="153"/>
                </a:cubicBezTo>
                <a:cubicBezTo>
                  <a:pt x="2316" y="153"/>
                  <a:pt x="2324" y="145"/>
                  <a:pt x="2327" y="130"/>
                </a:cubicBezTo>
                <a:close/>
                <a:moveTo>
                  <a:pt x="2451" y="135"/>
                </a:moveTo>
                <a:lnTo>
                  <a:pt x="2473" y="138"/>
                </a:lnTo>
                <a:cubicBezTo>
                  <a:pt x="2473" y="138"/>
                  <a:pt x="2468" y="157"/>
                  <a:pt x="2454" y="168"/>
                </a:cubicBezTo>
                <a:cubicBezTo>
                  <a:pt x="2454" y="168"/>
                  <a:pt x="2440" y="178"/>
                  <a:pt x="2418" y="178"/>
                </a:cubicBezTo>
                <a:cubicBezTo>
                  <a:pt x="2418" y="178"/>
                  <a:pt x="2390" y="178"/>
                  <a:pt x="2375" y="161"/>
                </a:cubicBezTo>
                <a:cubicBezTo>
                  <a:pt x="2375" y="161"/>
                  <a:pt x="2359" y="144"/>
                  <a:pt x="2359" y="114"/>
                </a:cubicBezTo>
                <a:cubicBezTo>
                  <a:pt x="2359" y="114"/>
                  <a:pt x="2359" y="82"/>
                  <a:pt x="2375" y="65"/>
                </a:cubicBezTo>
                <a:cubicBezTo>
                  <a:pt x="2375" y="65"/>
                  <a:pt x="2391" y="48"/>
                  <a:pt x="2417" y="48"/>
                </a:cubicBezTo>
                <a:cubicBezTo>
                  <a:pt x="2417" y="48"/>
                  <a:pt x="2442" y="48"/>
                  <a:pt x="2458" y="65"/>
                </a:cubicBezTo>
                <a:cubicBezTo>
                  <a:pt x="2458" y="65"/>
                  <a:pt x="2474" y="82"/>
                  <a:pt x="2474" y="113"/>
                </a:cubicBezTo>
                <a:cubicBezTo>
                  <a:pt x="2474" y="113"/>
                  <a:pt x="2474" y="115"/>
                  <a:pt x="2473" y="119"/>
                </a:cubicBezTo>
                <a:lnTo>
                  <a:pt x="2380" y="119"/>
                </a:lnTo>
                <a:cubicBezTo>
                  <a:pt x="2380" y="119"/>
                  <a:pt x="2382" y="139"/>
                  <a:pt x="2392" y="150"/>
                </a:cubicBezTo>
                <a:cubicBezTo>
                  <a:pt x="2392" y="150"/>
                  <a:pt x="2402" y="161"/>
                  <a:pt x="2418" y="161"/>
                </a:cubicBezTo>
                <a:cubicBezTo>
                  <a:pt x="2418" y="161"/>
                  <a:pt x="2430" y="161"/>
                  <a:pt x="2438" y="155"/>
                </a:cubicBezTo>
                <a:cubicBezTo>
                  <a:pt x="2438" y="155"/>
                  <a:pt x="2446" y="149"/>
                  <a:pt x="2451" y="135"/>
                </a:cubicBezTo>
                <a:close/>
                <a:moveTo>
                  <a:pt x="2382" y="101"/>
                </a:moveTo>
                <a:lnTo>
                  <a:pt x="2451" y="101"/>
                </a:lnTo>
                <a:cubicBezTo>
                  <a:pt x="2451" y="101"/>
                  <a:pt x="2450" y="85"/>
                  <a:pt x="2443" y="77"/>
                </a:cubicBezTo>
                <a:cubicBezTo>
                  <a:pt x="2443" y="77"/>
                  <a:pt x="2433" y="65"/>
                  <a:pt x="2417" y="65"/>
                </a:cubicBezTo>
                <a:cubicBezTo>
                  <a:pt x="2417" y="65"/>
                  <a:pt x="2402" y="65"/>
                  <a:pt x="2393" y="75"/>
                </a:cubicBezTo>
                <a:cubicBezTo>
                  <a:pt x="2393" y="75"/>
                  <a:pt x="2383" y="85"/>
                  <a:pt x="2382" y="101"/>
                </a:cubicBezTo>
                <a:close/>
                <a:moveTo>
                  <a:pt x="2499" y="175"/>
                </a:moveTo>
                <a:lnTo>
                  <a:pt x="2499" y="50"/>
                </a:lnTo>
                <a:lnTo>
                  <a:pt x="2518" y="50"/>
                </a:lnTo>
                <a:lnTo>
                  <a:pt x="2518" y="68"/>
                </a:lnTo>
                <a:cubicBezTo>
                  <a:pt x="2518" y="68"/>
                  <a:pt x="2532" y="48"/>
                  <a:pt x="2558" y="48"/>
                </a:cubicBezTo>
                <a:cubicBezTo>
                  <a:pt x="2558" y="48"/>
                  <a:pt x="2569" y="48"/>
                  <a:pt x="2579" y="52"/>
                </a:cubicBezTo>
                <a:cubicBezTo>
                  <a:pt x="2579" y="52"/>
                  <a:pt x="2588" y="56"/>
                  <a:pt x="2593" y="63"/>
                </a:cubicBezTo>
                <a:cubicBezTo>
                  <a:pt x="2593" y="63"/>
                  <a:pt x="2598" y="69"/>
                  <a:pt x="2600" y="78"/>
                </a:cubicBezTo>
                <a:cubicBezTo>
                  <a:pt x="2600" y="78"/>
                  <a:pt x="2601" y="84"/>
                  <a:pt x="2601" y="99"/>
                </a:cubicBezTo>
                <a:lnTo>
                  <a:pt x="2601" y="175"/>
                </a:lnTo>
                <a:lnTo>
                  <a:pt x="2580" y="175"/>
                </a:lnTo>
                <a:lnTo>
                  <a:pt x="2580" y="99"/>
                </a:lnTo>
                <a:cubicBezTo>
                  <a:pt x="2580" y="99"/>
                  <a:pt x="2580" y="87"/>
                  <a:pt x="2577" y="80"/>
                </a:cubicBezTo>
                <a:cubicBezTo>
                  <a:pt x="2577" y="80"/>
                  <a:pt x="2575" y="74"/>
                  <a:pt x="2568" y="70"/>
                </a:cubicBezTo>
                <a:cubicBezTo>
                  <a:pt x="2568" y="70"/>
                  <a:pt x="2562" y="66"/>
                  <a:pt x="2553" y="66"/>
                </a:cubicBezTo>
                <a:cubicBezTo>
                  <a:pt x="2553" y="66"/>
                  <a:pt x="2540" y="66"/>
                  <a:pt x="2530" y="75"/>
                </a:cubicBezTo>
                <a:cubicBezTo>
                  <a:pt x="2530" y="75"/>
                  <a:pt x="2521" y="83"/>
                  <a:pt x="2521" y="107"/>
                </a:cubicBezTo>
                <a:lnTo>
                  <a:pt x="2521" y="175"/>
                </a:lnTo>
                <a:lnTo>
                  <a:pt x="2499" y="175"/>
                </a:lnTo>
                <a:close/>
                <a:moveTo>
                  <a:pt x="2679" y="156"/>
                </a:moveTo>
                <a:lnTo>
                  <a:pt x="2683" y="175"/>
                </a:lnTo>
                <a:cubicBezTo>
                  <a:pt x="2683" y="175"/>
                  <a:pt x="2674" y="177"/>
                  <a:pt x="2667" y="177"/>
                </a:cubicBezTo>
                <a:cubicBezTo>
                  <a:pt x="2667" y="177"/>
                  <a:pt x="2655" y="177"/>
                  <a:pt x="2649" y="174"/>
                </a:cubicBezTo>
                <a:cubicBezTo>
                  <a:pt x="2649" y="174"/>
                  <a:pt x="2642" y="170"/>
                  <a:pt x="2640" y="164"/>
                </a:cubicBezTo>
                <a:cubicBezTo>
                  <a:pt x="2640" y="164"/>
                  <a:pt x="2637" y="158"/>
                  <a:pt x="2637" y="139"/>
                </a:cubicBezTo>
                <a:lnTo>
                  <a:pt x="2637" y="67"/>
                </a:lnTo>
                <a:lnTo>
                  <a:pt x="2621" y="67"/>
                </a:lnTo>
                <a:lnTo>
                  <a:pt x="2621" y="50"/>
                </a:lnTo>
                <a:lnTo>
                  <a:pt x="2637" y="50"/>
                </a:lnTo>
                <a:lnTo>
                  <a:pt x="2637" y="20"/>
                </a:lnTo>
                <a:lnTo>
                  <a:pt x="2658" y="7"/>
                </a:lnTo>
                <a:lnTo>
                  <a:pt x="2658" y="50"/>
                </a:lnTo>
                <a:lnTo>
                  <a:pt x="2679" y="50"/>
                </a:lnTo>
                <a:lnTo>
                  <a:pt x="2679" y="67"/>
                </a:lnTo>
                <a:lnTo>
                  <a:pt x="2658" y="67"/>
                </a:lnTo>
                <a:lnTo>
                  <a:pt x="2658" y="140"/>
                </a:lnTo>
                <a:cubicBezTo>
                  <a:pt x="2658" y="140"/>
                  <a:pt x="2658" y="149"/>
                  <a:pt x="2659" y="152"/>
                </a:cubicBezTo>
                <a:cubicBezTo>
                  <a:pt x="2659" y="152"/>
                  <a:pt x="2661" y="154"/>
                  <a:pt x="2663" y="156"/>
                </a:cubicBezTo>
                <a:cubicBezTo>
                  <a:pt x="2663" y="156"/>
                  <a:pt x="2665" y="157"/>
                  <a:pt x="2670" y="157"/>
                </a:cubicBezTo>
                <a:cubicBezTo>
                  <a:pt x="2670" y="157"/>
                  <a:pt x="2674" y="157"/>
                  <a:pt x="2679" y="156"/>
                </a:cubicBezTo>
                <a:close/>
                <a:moveTo>
                  <a:pt x="2786" y="135"/>
                </a:moveTo>
                <a:lnTo>
                  <a:pt x="2807" y="138"/>
                </a:lnTo>
                <a:cubicBezTo>
                  <a:pt x="2807" y="138"/>
                  <a:pt x="2802" y="157"/>
                  <a:pt x="2788" y="168"/>
                </a:cubicBezTo>
                <a:cubicBezTo>
                  <a:pt x="2788" y="168"/>
                  <a:pt x="2774" y="178"/>
                  <a:pt x="2752" y="178"/>
                </a:cubicBezTo>
                <a:cubicBezTo>
                  <a:pt x="2752" y="178"/>
                  <a:pt x="2725" y="178"/>
                  <a:pt x="2709" y="161"/>
                </a:cubicBezTo>
                <a:cubicBezTo>
                  <a:pt x="2709" y="161"/>
                  <a:pt x="2693" y="144"/>
                  <a:pt x="2693" y="114"/>
                </a:cubicBezTo>
                <a:cubicBezTo>
                  <a:pt x="2693" y="114"/>
                  <a:pt x="2693" y="82"/>
                  <a:pt x="2709" y="65"/>
                </a:cubicBezTo>
                <a:cubicBezTo>
                  <a:pt x="2709" y="65"/>
                  <a:pt x="2726" y="48"/>
                  <a:pt x="2751" y="48"/>
                </a:cubicBezTo>
                <a:cubicBezTo>
                  <a:pt x="2751" y="48"/>
                  <a:pt x="2776" y="48"/>
                  <a:pt x="2792" y="65"/>
                </a:cubicBezTo>
                <a:cubicBezTo>
                  <a:pt x="2792" y="65"/>
                  <a:pt x="2808" y="82"/>
                  <a:pt x="2808" y="113"/>
                </a:cubicBezTo>
                <a:cubicBezTo>
                  <a:pt x="2808" y="113"/>
                  <a:pt x="2808" y="115"/>
                  <a:pt x="2808" y="119"/>
                </a:cubicBezTo>
                <a:lnTo>
                  <a:pt x="2715" y="119"/>
                </a:lnTo>
                <a:cubicBezTo>
                  <a:pt x="2715" y="119"/>
                  <a:pt x="2716" y="139"/>
                  <a:pt x="2726" y="150"/>
                </a:cubicBezTo>
                <a:cubicBezTo>
                  <a:pt x="2726" y="150"/>
                  <a:pt x="2737" y="161"/>
                  <a:pt x="2753" y="161"/>
                </a:cubicBezTo>
                <a:cubicBezTo>
                  <a:pt x="2753" y="161"/>
                  <a:pt x="2764" y="161"/>
                  <a:pt x="2772" y="155"/>
                </a:cubicBezTo>
                <a:cubicBezTo>
                  <a:pt x="2772" y="155"/>
                  <a:pt x="2781" y="149"/>
                  <a:pt x="2786" y="135"/>
                </a:cubicBezTo>
                <a:close/>
                <a:moveTo>
                  <a:pt x="2716" y="101"/>
                </a:moveTo>
                <a:lnTo>
                  <a:pt x="2786" y="101"/>
                </a:lnTo>
                <a:cubicBezTo>
                  <a:pt x="2786" y="101"/>
                  <a:pt x="2784" y="85"/>
                  <a:pt x="2778" y="77"/>
                </a:cubicBezTo>
                <a:cubicBezTo>
                  <a:pt x="2778" y="77"/>
                  <a:pt x="2768" y="65"/>
                  <a:pt x="2751" y="65"/>
                </a:cubicBezTo>
                <a:cubicBezTo>
                  <a:pt x="2751" y="65"/>
                  <a:pt x="2737" y="65"/>
                  <a:pt x="2727" y="75"/>
                </a:cubicBezTo>
                <a:cubicBezTo>
                  <a:pt x="2727" y="75"/>
                  <a:pt x="2717" y="85"/>
                  <a:pt x="2716" y="101"/>
                </a:cubicBezTo>
                <a:close/>
                <a:moveTo>
                  <a:pt x="2834" y="175"/>
                </a:moveTo>
                <a:lnTo>
                  <a:pt x="2834" y="50"/>
                </a:lnTo>
                <a:lnTo>
                  <a:pt x="2853" y="50"/>
                </a:lnTo>
                <a:lnTo>
                  <a:pt x="2853" y="70"/>
                </a:lnTo>
                <a:cubicBezTo>
                  <a:pt x="2853" y="70"/>
                  <a:pt x="2860" y="56"/>
                  <a:pt x="2866" y="52"/>
                </a:cubicBezTo>
                <a:cubicBezTo>
                  <a:pt x="2866" y="52"/>
                  <a:pt x="2873" y="48"/>
                  <a:pt x="2880" y="48"/>
                </a:cubicBezTo>
                <a:cubicBezTo>
                  <a:pt x="2880" y="48"/>
                  <a:pt x="2890" y="48"/>
                  <a:pt x="2902" y="55"/>
                </a:cubicBezTo>
                <a:lnTo>
                  <a:pt x="2894" y="74"/>
                </a:lnTo>
                <a:cubicBezTo>
                  <a:pt x="2894" y="74"/>
                  <a:pt x="2886" y="70"/>
                  <a:pt x="2879" y="70"/>
                </a:cubicBezTo>
                <a:cubicBezTo>
                  <a:pt x="2879" y="70"/>
                  <a:pt x="2871" y="70"/>
                  <a:pt x="2866" y="74"/>
                </a:cubicBezTo>
                <a:cubicBezTo>
                  <a:pt x="2866" y="74"/>
                  <a:pt x="2861" y="78"/>
                  <a:pt x="2858" y="85"/>
                </a:cubicBezTo>
                <a:cubicBezTo>
                  <a:pt x="2858" y="85"/>
                  <a:pt x="2855" y="96"/>
                  <a:pt x="2855" y="110"/>
                </a:cubicBezTo>
                <a:lnTo>
                  <a:pt x="2855" y="175"/>
                </a:lnTo>
                <a:lnTo>
                  <a:pt x="2834" y="175"/>
                </a:lnTo>
                <a:close/>
                <a:moveTo>
                  <a:pt x="3000" y="135"/>
                </a:moveTo>
                <a:lnTo>
                  <a:pt x="3021" y="138"/>
                </a:lnTo>
                <a:cubicBezTo>
                  <a:pt x="3021" y="138"/>
                  <a:pt x="3016" y="157"/>
                  <a:pt x="3002" y="168"/>
                </a:cubicBezTo>
                <a:cubicBezTo>
                  <a:pt x="3002" y="168"/>
                  <a:pt x="2988" y="178"/>
                  <a:pt x="2966" y="178"/>
                </a:cubicBezTo>
                <a:cubicBezTo>
                  <a:pt x="2966" y="178"/>
                  <a:pt x="2939" y="178"/>
                  <a:pt x="2923" y="161"/>
                </a:cubicBezTo>
                <a:cubicBezTo>
                  <a:pt x="2923" y="161"/>
                  <a:pt x="2907" y="144"/>
                  <a:pt x="2907" y="114"/>
                </a:cubicBezTo>
                <a:cubicBezTo>
                  <a:pt x="2907" y="114"/>
                  <a:pt x="2907" y="82"/>
                  <a:pt x="2923" y="65"/>
                </a:cubicBezTo>
                <a:cubicBezTo>
                  <a:pt x="2923" y="65"/>
                  <a:pt x="2939" y="48"/>
                  <a:pt x="2965" y="48"/>
                </a:cubicBezTo>
                <a:cubicBezTo>
                  <a:pt x="2965" y="48"/>
                  <a:pt x="2990" y="48"/>
                  <a:pt x="3006" y="65"/>
                </a:cubicBezTo>
                <a:cubicBezTo>
                  <a:pt x="3006" y="65"/>
                  <a:pt x="3022" y="82"/>
                  <a:pt x="3022" y="113"/>
                </a:cubicBezTo>
                <a:cubicBezTo>
                  <a:pt x="3022" y="113"/>
                  <a:pt x="3022" y="115"/>
                  <a:pt x="3022" y="119"/>
                </a:cubicBezTo>
                <a:lnTo>
                  <a:pt x="2929" y="119"/>
                </a:lnTo>
                <a:cubicBezTo>
                  <a:pt x="2929" y="119"/>
                  <a:pt x="2930" y="139"/>
                  <a:pt x="2940" y="150"/>
                </a:cubicBezTo>
                <a:cubicBezTo>
                  <a:pt x="2940" y="150"/>
                  <a:pt x="2951" y="161"/>
                  <a:pt x="2967" y="161"/>
                </a:cubicBezTo>
                <a:cubicBezTo>
                  <a:pt x="2967" y="161"/>
                  <a:pt x="2978" y="161"/>
                  <a:pt x="2986" y="155"/>
                </a:cubicBezTo>
                <a:cubicBezTo>
                  <a:pt x="2986" y="155"/>
                  <a:pt x="2994" y="149"/>
                  <a:pt x="3000" y="135"/>
                </a:cubicBezTo>
                <a:close/>
                <a:moveTo>
                  <a:pt x="2930" y="101"/>
                </a:moveTo>
                <a:lnTo>
                  <a:pt x="3000" y="101"/>
                </a:lnTo>
                <a:cubicBezTo>
                  <a:pt x="3000" y="101"/>
                  <a:pt x="2998" y="85"/>
                  <a:pt x="2992" y="77"/>
                </a:cubicBezTo>
                <a:cubicBezTo>
                  <a:pt x="2992" y="77"/>
                  <a:pt x="2982" y="65"/>
                  <a:pt x="2965" y="65"/>
                </a:cubicBezTo>
                <a:cubicBezTo>
                  <a:pt x="2965" y="65"/>
                  <a:pt x="2951" y="65"/>
                  <a:pt x="2941" y="75"/>
                </a:cubicBezTo>
                <a:cubicBezTo>
                  <a:pt x="2941" y="75"/>
                  <a:pt x="2931" y="85"/>
                  <a:pt x="2930" y="101"/>
                </a:cubicBezTo>
                <a:close/>
                <a:moveTo>
                  <a:pt x="3129" y="175"/>
                </a:moveTo>
                <a:lnTo>
                  <a:pt x="3129" y="159"/>
                </a:lnTo>
                <a:cubicBezTo>
                  <a:pt x="3129" y="159"/>
                  <a:pt x="3117" y="178"/>
                  <a:pt x="3094" y="178"/>
                </a:cubicBezTo>
                <a:cubicBezTo>
                  <a:pt x="3094" y="178"/>
                  <a:pt x="3079" y="178"/>
                  <a:pt x="3067" y="170"/>
                </a:cubicBezTo>
                <a:cubicBezTo>
                  <a:pt x="3067" y="170"/>
                  <a:pt x="3054" y="162"/>
                  <a:pt x="3047" y="147"/>
                </a:cubicBezTo>
                <a:cubicBezTo>
                  <a:pt x="3047" y="147"/>
                  <a:pt x="3040" y="132"/>
                  <a:pt x="3040" y="113"/>
                </a:cubicBezTo>
                <a:cubicBezTo>
                  <a:pt x="3040" y="113"/>
                  <a:pt x="3040" y="95"/>
                  <a:pt x="3046" y="79"/>
                </a:cubicBezTo>
                <a:cubicBezTo>
                  <a:pt x="3046" y="79"/>
                  <a:pt x="3053" y="64"/>
                  <a:pt x="3065" y="56"/>
                </a:cubicBezTo>
                <a:cubicBezTo>
                  <a:pt x="3065" y="56"/>
                  <a:pt x="3077" y="48"/>
                  <a:pt x="3093" y="48"/>
                </a:cubicBezTo>
                <a:cubicBezTo>
                  <a:pt x="3093" y="48"/>
                  <a:pt x="3104" y="48"/>
                  <a:pt x="3113" y="52"/>
                </a:cubicBezTo>
                <a:cubicBezTo>
                  <a:pt x="3113" y="52"/>
                  <a:pt x="3122" y="58"/>
                  <a:pt x="3127" y="65"/>
                </a:cubicBezTo>
                <a:lnTo>
                  <a:pt x="3127" y="3"/>
                </a:lnTo>
                <a:lnTo>
                  <a:pt x="3148" y="3"/>
                </a:lnTo>
                <a:lnTo>
                  <a:pt x="3148" y="175"/>
                </a:lnTo>
                <a:lnTo>
                  <a:pt x="3129" y="175"/>
                </a:lnTo>
                <a:close/>
                <a:moveTo>
                  <a:pt x="3062" y="113"/>
                </a:moveTo>
                <a:cubicBezTo>
                  <a:pt x="3062" y="113"/>
                  <a:pt x="3062" y="137"/>
                  <a:pt x="3072" y="149"/>
                </a:cubicBezTo>
                <a:cubicBezTo>
                  <a:pt x="3072" y="149"/>
                  <a:pt x="3082" y="161"/>
                  <a:pt x="3096" y="161"/>
                </a:cubicBezTo>
                <a:cubicBezTo>
                  <a:pt x="3096" y="161"/>
                  <a:pt x="3110" y="161"/>
                  <a:pt x="3120" y="150"/>
                </a:cubicBezTo>
                <a:cubicBezTo>
                  <a:pt x="3120" y="150"/>
                  <a:pt x="3129" y="138"/>
                  <a:pt x="3129" y="115"/>
                </a:cubicBezTo>
                <a:cubicBezTo>
                  <a:pt x="3129" y="115"/>
                  <a:pt x="3129" y="89"/>
                  <a:pt x="3119" y="77"/>
                </a:cubicBezTo>
                <a:cubicBezTo>
                  <a:pt x="3119" y="77"/>
                  <a:pt x="3109" y="65"/>
                  <a:pt x="3095" y="65"/>
                </a:cubicBezTo>
                <a:cubicBezTo>
                  <a:pt x="3095" y="65"/>
                  <a:pt x="3081" y="65"/>
                  <a:pt x="3071" y="77"/>
                </a:cubicBezTo>
                <a:cubicBezTo>
                  <a:pt x="3071" y="77"/>
                  <a:pt x="3062" y="89"/>
                  <a:pt x="3062" y="113"/>
                </a:cubicBezTo>
                <a:close/>
                <a:moveTo>
                  <a:pt x="3240" y="113"/>
                </a:moveTo>
                <a:cubicBezTo>
                  <a:pt x="3240" y="113"/>
                  <a:pt x="3240" y="78"/>
                  <a:pt x="3260" y="62"/>
                </a:cubicBezTo>
                <a:cubicBezTo>
                  <a:pt x="3260" y="62"/>
                  <a:pt x="3276" y="48"/>
                  <a:pt x="3299" y="48"/>
                </a:cubicBezTo>
                <a:cubicBezTo>
                  <a:pt x="3299" y="48"/>
                  <a:pt x="3325" y="48"/>
                  <a:pt x="3341" y="64"/>
                </a:cubicBezTo>
                <a:cubicBezTo>
                  <a:pt x="3341" y="64"/>
                  <a:pt x="3358" y="81"/>
                  <a:pt x="3358" y="111"/>
                </a:cubicBezTo>
                <a:cubicBezTo>
                  <a:pt x="3358" y="111"/>
                  <a:pt x="3358" y="135"/>
                  <a:pt x="3350" y="149"/>
                </a:cubicBezTo>
                <a:cubicBezTo>
                  <a:pt x="3350" y="149"/>
                  <a:pt x="3343" y="163"/>
                  <a:pt x="3329" y="171"/>
                </a:cubicBezTo>
                <a:cubicBezTo>
                  <a:pt x="3329" y="171"/>
                  <a:pt x="3315" y="178"/>
                  <a:pt x="3299" y="178"/>
                </a:cubicBezTo>
                <a:cubicBezTo>
                  <a:pt x="3299" y="178"/>
                  <a:pt x="3273" y="178"/>
                  <a:pt x="3257" y="161"/>
                </a:cubicBezTo>
                <a:cubicBezTo>
                  <a:pt x="3257" y="161"/>
                  <a:pt x="3240" y="144"/>
                  <a:pt x="3240" y="113"/>
                </a:cubicBezTo>
                <a:close/>
                <a:moveTo>
                  <a:pt x="3262" y="113"/>
                </a:moveTo>
                <a:cubicBezTo>
                  <a:pt x="3262" y="113"/>
                  <a:pt x="3262" y="137"/>
                  <a:pt x="3273" y="149"/>
                </a:cubicBezTo>
                <a:cubicBezTo>
                  <a:pt x="3273" y="149"/>
                  <a:pt x="3284" y="161"/>
                  <a:pt x="3299" y="161"/>
                </a:cubicBezTo>
                <a:cubicBezTo>
                  <a:pt x="3299" y="161"/>
                  <a:pt x="3315" y="161"/>
                  <a:pt x="3325" y="149"/>
                </a:cubicBezTo>
                <a:cubicBezTo>
                  <a:pt x="3325" y="149"/>
                  <a:pt x="3336" y="137"/>
                  <a:pt x="3336" y="113"/>
                </a:cubicBezTo>
                <a:cubicBezTo>
                  <a:pt x="3336" y="113"/>
                  <a:pt x="3336" y="89"/>
                  <a:pt x="3325" y="77"/>
                </a:cubicBezTo>
                <a:cubicBezTo>
                  <a:pt x="3325" y="77"/>
                  <a:pt x="3315" y="65"/>
                  <a:pt x="3299" y="65"/>
                </a:cubicBezTo>
                <a:cubicBezTo>
                  <a:pt x="3299" y="65"/>
                  <a:pt x="3284" y="65"/>
                  <a:pt x="3273" y="77"/>
                </a:cubicBezTo>
                <a:cubicBezTo>
                  <a:pt x="3273" y="77"/>
                  <a:pt x="3262" y="89"/>
                  <a:pt x="3262" y="113"/>
                </a:cubicBezTo>
                <a:close/>
                <a:moveTo>
                  <a:pt x="3382" y="175"/>
                </a:moveTo>
                <a:lnTo>
                  <a:pt x="3382" y="50"/>
                </a:lnTo>
                <a:lnTo>
                  <a:pt x="3401" y="50"/>
                </a:lnTo>
                <a:lnTo>
                  <a:pt x="3401" y="68"/>
                </a:lnTo>
                <a:cubicBezTo>
                  <a:pt x="3401" y="68"/>
                  <a:pt x="3415" y="48"/>
                  <a:pt x="3441" y="48"/>
                </a:cubicBezTo>
                <a:cubicBezTo>
                  <a:pt x="3441" y="48"/>
                  <a:pt x="3453" y="48"/>
                  <a:pt x="3462" y="52"/>
                </a:cubicBezTo>
                <a:cubicBezTo>
                  <a:pt x="3462" y="52"/>
                  <a:pt x="3471" y="56"/>
                  <a:pt x="3476" y="63"/>
                </a:cubicBezTo>
                <a:cubicBezTo>
                  <a:pt x="3476" y="63"/>
                  <a:pt x="3481" y="69"/>
                  <a:pt x="3483" y="78"/>
                </a:cubicBezTo>
                <a:cubicBezTo>
                  <a:pt x="3483" y="78"/>
                  <a:pt x="3484" y="84"/>
                  <a:pt x="3484" y="99"/>
                </a:cubicBezTo>
                <a:lnTo>
                  <a:pt x="3484" y="175"/>
                </a:lnTo>
                <a:lnTo>
                  <a:pt x="3463" y="175"/>
                </a:lnTo>
                <a:lnTo>
                  <a:pt x="3463" y="99"/>
                </a:lnTo>
                <a:cubicBezTo>
                  <a:pt x="3463" y="99"/>
                  <a:pt x="3463" y="87"/>
                  <a:pt x="3460" y="80"/>
                </a:cubicBezTo>
                <a:cubicBezTo>
                  <a:pt x="3460" y="80"/>
                  <a:pt x="3458" y="74"/>
                  <a:pt x="3451" y="70"/>
                </a:cubicBezTo>
                <a:cubicBezTo>
                  <a:pt x="3451" y="70"/>
                  <a:pt x="3445" y="66"/>
                  <a:pt x="3437" y="66"/>
                </a:cubicBezTo>
                <a:cubicBezTo>
                  <a:pt x="3437" y="66"/>
                  <a:pt x="3423" y="66"/>
                  <a:pt x="3413" y="75"/>
                </a:cubicBezTo>
                <a:cubicBezTo>
                  <a:pt x="3413" y="75"/>
                  <a:pt x="3404" y="83"/>
                  <a:pt x="3404" y="107"/>
                </a:cubicBezTo>
                <a:lnTo>
                  <a:pt x="3404" y="175"/>
                </a:lnTo>
                <a:lnTo>
                  <a:pt x="3382" y="175"/>
                </a:lnTo>
                <a:close/>
                <a:moveTo>
                  <a:pt x="3577" y="90"/>
                </a:moveTo>
                <a:cubicBezTo>
                  <a:pt x="3577" y="90"/>
                  <a:pt x="3577" y="60"/>
                  <a:pt x="3583" y="41"/>
                </a:cubicBezTo>
                <a:cubicBezTo>
                  <a:pt x="3583" y="41"/>
                  <a:pt x="3590" y="23"/>
                  <a:pt x="3602" y="13"/>
                </a:cubicBezTo>
                <a:cubicBezTo>
                  <a:pt x="3602" y="13"/>
                  <a:pt x="3615" y="2"/>
                  <a:pt x="3633" y="2"/>
                </a:cubicBezTo>
                <a:cubicBezTo>
                  <a:pt x="3633" y="2"/>
                  <a:pt x="3647" y="2"/>
                  <a:pt x="3658" y="8"/>
                </a:cubicBezTo>
                <a:cubicBezTo>
                  <a:pt x="3658" y="8"/>
                  <a:pt x="3668" y="14"/>
                  <a:pt x="3675" y="24"/>
                </a:cubicBezTo>
                <a:cubicBezTo>
                  <a:pt x="3675" y="24"/>
                  <a:pt x="3682" y="34"/>
                  <a:pt x="3686" y="50"/>
                </a:cubicBezTo>
                <a:cubicBezTo>
                  <a:pt x="3686" y="50"/>
                  <a:pt x="3689" y="65"/>
                  <a:pt x="3689" y="90"/>
                </a:cubicBezTo>
                <a:cubicBezTo>
                  <a:pt x="3689" y="90"/>
                  <a:pt x="3689" y="121"/>
                  <a:pt x="3683" y="139"/>
                </a:cubicBezTo>
                <a:cubicBezTo>
                  <a:pt x="3683" y="139"/>
                  <a:pt x="3677" y="158"/>
                  <a:pt x="3665" y="168"/>
                </a:cubicBezTo>
                <a:cubicBezTo>
                  <a:pt x="3665" y="168"/>
                  <a:pt x="3652" y="178"/>
                  <a:pt x="3633" y="178"/>
                </a:cubicBezTo>
                <a:cubicBezTo>
                  <a:pt x="3633" y="178"/>
                  <a:pt x="3608" y="178"/>
                  <a:pt x="3595" y="160"/>
                </a:cubicBezTo>
                <a:cubicBezTo>
                  <a:pt x="3595" y="160"/>
                  <a:pt x="3577" y="139"/>
                  <a:pt x="3577" y="90"/>
                </a:cubicBezTo>
                <a:close/>
                <a:moveTo>
                  <a:pt x="3599" y="90"/>
                </a:moveTo>
                <a:cubicBezTo>
                  <a:pt x="3599" y="90"/>
                  <a:pt x="3599" y="133"/>
                  <a:pt x="3609" y="147"/>
                </a:cubicBezTo>
                <a:cubicBezTo>
                  <a:pt x="3609" y="147"/>
                  <a:pt x="3619" y="161"/>
                  <a:pt x="3633" y="161"/>
                </a:cubicBezTo>
                <a:cubicBezTo>
                  <a:pt x="3633" y="161"/>
                  <a:pt x="3648" y="161"/>
                  <a:pt x="3658" y="147"/>
                </a:cubicBezTo>
                <a:cubicBezTo>
                  <a:pt x="3658" y="147"/>
                  <a:pt x="3668" y="133"/>
                  <a:pt x="3668" y="90"/>
                </a:cubicBezTo>
                <a:cubicBezTo>
                  <a:pt x="3668" y="90"/>
                  <a:pt x="3668" y="48"/>
                  <a:pt x="3658" y="34"/>
                </a:cubicBezTo>
                <a:cubicBezTo>
                  <a:pt x="3658" y="34"/>
                  <a:pt x="3648" y="20"/>
                  <a:pt x="3633" y="20"/>
                </a:cubicBezTo>
                <a:cubicBezTo>
                  <a:pt x="3633" y="20"/>
                  <a:pt x="3618" y="20"/>
                  <a:pt x="3610" y="32"/>
                </a:cubicBezTo>
                <a:cubicBezTo>
                  <a:pt x="3610" y="32"/>
                  <a:pt x="3599" y="48"/>
                  <a:pt x="3599" y="90"/>
                </a:cubicBezTo>
                <a:close/>
                <a:moveTo>
                  <a:pt x="3723" y="175"/>
                </a:moveTo>
                <a:lnTo>
                  <a:pt x="3723" y="151"/>
                </a:lnTo>
                <a:lnTo>
                  <a:pt x="3746" y="151"/>
                </a:lnTo>
                <a:lnTo>
                  <a:pt x="3746" y="175"/>
                </a:lnTo>
                <a:cubicBezTo>
                  <a:pt x="3746" y="175"/>
                  <a:pt x="3746" y="189"/>
                  <a:pt x="3742" y="197"/>
                </a:cubicBezTo>
                <a:cubicBezTo>
                  <a:pt x="3742" y="197"/>
                  <a:pt x="3737" y="205"/>
                  <a:pt x="3727" y="210"/>
                </a:cubicBezTo>
                <a:lnTo>
                  <a:pt x="3721" y="200"/>
                </a:lnTo>
                <a:cubicBezTo>
                  <a:pt x="3721" y="200"/>
                  <a:pt x="3728" y="197"/>
                  <a:pt x="3731" y="192"/>
                </a:cubicBezTo>
                <a:cubicBezTo>
                  <a:pt x="3731" y="192"/>
                  <a:pt x="3734" y="186"/>
                  <a:pt x="3734" y="175"/>
                </a:cubicBezTo>
                <a:lnTo>
                  <a:pt x="3723" y="175"/>
                </a:lnTo>
                <a:close/>
                <a:moveTo>
                  <a:pt x="3778" y="90"/>
                </a:moveTo>
                <a:cubicBezTo>
                  <a:pt x="3778" y="90"/>
                  <a:pt x="3778" y="60"/>
                  <a:pt x="3784" y="41"/>
                </a:cubicBezTo>
                <a:cubicBezTo>
                  <a:pt x="3784" y="41"/>
                  <a:pt x="3790" y="23"/>
                  <a:pt x="3803" y="13"/>
                </a:cubicBezTo>
                <a:cubicBezTo>
                  <a:pt x="3803" y="13"/>
                  <a:pt x="3815" y="2"/>
                  <a:pt x="3834" y="2"/>
                </a:cubicBezTo>
                <a:cubicBezTo>
                  <a:pt x="3834" y="2"/>
                  <a:pt x="3848" y="2"/>
                  <a:pt x="3858" y="8"/>
                </a:cubicBezTo>
                <a:cubicBezTo>
                  <a:pt x="3858" y="8"/>
                  <a:pt x="3869" y="14"/>
                  <a:pt x="3876" y="24"/>
                </a:cubicBezTo>
                <a:cubicBezTo>
                  <a:pt x="3876" y="24"/>
                  <a:pt x="3882" y="34"/>
                  <a:pt x="3886" y="50"/>
                </a:cubicBezTo>
                <a:cubicBezTo>
                  <a:pt x="3886" y="50"/>
                  <a:pt x="3890" y="65"/>
                  <a:pt x="3890" y="90"/>
                </a:cubicBezTo>
                <a:cubicBezTo>
                  <a:pt x="3890" y="90"/>
                  <a:pt x="3890" y="121"/>
                  <a:pt x="3884" y="139"/>
                </a:cubicBezTo>
                <a:cubicBezTo>
                  <a:pt x="3884" y="139"/>
                  <a:pt x="3878" y="158"/>
                  <a:pt x="3865" y="168"/>
                </a:cubicBezTo>
                <a:cubicBezTo>
                  <a:pt x="3865" y="168"/>
                  <a:pt x="3853" y="178"/>
                  <a:pt x="3834" y="178"/>
                </a:cubicBezTo>
                <a:cubicBezTo>
                  <a:pt x="3834" y="178"/>
                  <a:pt x="3809" y="178"/>
                  <a:pt x="3795" y="160"/>
                </a:cubicBezTo>
                <a:cubicBezTo>
                  <a:pt x="3795" y="160"/>
                  <a:pt x="3778" y="139"/>
                  <a:pt x="3778" y="90"/>
                </a:cubicBezTo>
                <a:close/>
                <a:moveTo>
                  <a:pt x="3800" y="90"/>
                </a:moveTo>
                <a:cubicBezTo>
                  <a:pt x="3800" y="90"/>
                  <a:pt x="3800" y="133"/>
                  <a:pt x="3810" y="147"/>
                </a:cubicBezTo>
                <a:cubicBezTo>
                  <a:pt x="3810" y="147"/>
                  <a:pt x="3820" y="161"/>
                  <a:pt x="3834" y="161"/>
                </a:cubicBezTo>
                <a:cubicBezTo>
                  <a:pt x="3834" y="161"/>
                  <a:pt x="3849" y="161"/>
                  <a:pt x="3859" y="147"/>
                </a:cubicBezTo>
                <a:cubicBezTo>
                  <a:pt x="3859" y="147"/>
                  <a:pt x="3869" y="133"/>
                  <a:pt x="3869" y="90"/>
                </a:cubicBezTo>
                <a:cubicBezTo>
                  <a:pt x="3869" y="90"/>
                  <a:pt x="3869" y="48"/>
                  <a:pt x="3859" y="34"/>
                </a:cubicBezTo>
                <a:cubicBezTo>
                  <a:pt x="3859" y="34"/>
                  <a:pt x="3849" y="20"/>
                  <a:pt x="3834" y="20"/>
                </a:cubicBezTo>
                <a:cubicBezTo>
                  <a:pt x="3834" y="20"/>
                  <a:pt x="3819" y="20"/>
                  <a:pt x="3810" y="32"/>
                </a:cubicBezTo>
                <a:cubicBezTo>
                  <a:pt x="3810" y="32"/>
                  <a:pt x="3800" y="48"/>
                  <a:pt x="3800" y="90"/>
                </a:cubicBezTo>
                <a:close/>
                <a:moveTo>
                  <a:pt x="3917" y="33"/>
                </a:moveTo>
                <a:cubicBezTo>
                  <a:pt x="3917" y="33"/>
                  <a:pt x="3917" y="19"/>
                  <a:pt x="3926" y="10"/>
                </a:cubicBezTo>
                <a:cubicBezTo>
                  <a:pt x="3926" y="10"/>
                  <a:pt x="3936" y="0"/>
                  <a:pt x="3949" y="0"/>
                </a:cubicBezTo>
                <a:cubicBezTo>
                  <a:pt x="3949" y="0"/>
                  <a:pt x="3963" y="0"/>
                  <a:pt x="3972" y="10"/>
                </a:cubicBezTo>
                <a:cubicBezTo>
                  <a:pt x="3972" y="10"/>
                  <a:pt x="3982" y="19"/>
                  <a:pt x="3982" y="33"/>
                </a:cubicBezTo>
                <a:cubicBezTo>
                  <a:pt x="3982" y="33"/>
                  <a:pt x="3982" y="46"/>
                  <a:pt x="3972" y="56"/>
                </a:cubicBezTo>
                <a:cubicBezTo>
                  <a:pt x="3972" y="56"/>
                  <a:pt x="3963" y="65"/>
                  <a:pt x="3949" y="65"/>
                </a:cubicBezTo>
                <a:cubicBezTo>
                  <a:pt x="3949" y="65"/>
                  <a:pt x="3936" y="65"/>
                  <a:pt x="3926" y="56"/>
                </a:cubicBezTo>
                <a:cubicBezTo>
                  <a:pt x="3926" y="56"/>
                  <a:pt x="3917" y="46"/>
                  <a:pt x="3917" y="33"/>
                </a:cubicBezTo>
                <a:close/>
                <a:moveTo>
                  <a:pt x="3929" y="33"/>
                </a:moveTo>
                <a:cubicBezTo>
                  <a:pt x="3929" y="33"/>
                  <a:pt x="3929" y="41"/>
                  <a:pt x="3935" y="47"/>
                </a:cubicBezTo>
                <a:cubicBezTo>
                  <a:pt x="3935" y="47"/>
                  <a:pt x="3941" y="53"/>
                  <a:pt x="3949" y="53"/>
                </a:cubicBezTo>
                <a:cubicBezTo>
                  <a:pt x="3949" y="53"/>
                  <a:pt x="3958" y="53"/>
                  <a:pt x="3964" y="47"/>
                </a:cubicBezTo>
                <a:cubicBezTo>
                  <a:pt x="3964" y="47"/>
                  <a:pt x="3969" y="41"/>
                  <a:pt x="3969" y="33"/>
                </a:cubicBezTo>
                <a:cubicBezTo>
                  <a:pt x="3969" y="33"/>
                  <a:pt x="3969" y="24"/>
                  <a:pt x="3964" y="19"/>
                </a:cubicBezTo>
                <a:cubicBezTo>
                  <a:pt x="3964" y="19"/>
                  <a:pt x="3958" y="13"/>
                  <a:pt x="3949" y="13"/>
                </a:cubicBezTo>
                <a:cubicBezTo>
                  <a:pt x="3949" y="13"/>
                  <a:pt x="3941" y="13"/>
                  <a:pt x="3935" y="19"/>
                </a:cubicBezTo>
                <a:cubicBezTo>
                  <a:pt x="3935" y="19"/>
                  <a:pt x="3929" y="24"/>
                  <a:pt x="3929" y="33"/>
                </a:cubicBezTo>
                <a:close/>
                <a:moveTo>
                  <a:pt x="4017" y="175"/>
                </a:moveTo>
                <a:lnTo>
                  <a:pt x="4017" y="3"/>
                </a:lnTo>
                <a:lnTo>
                  <a:pt x="4142" y="3"/>
                </a:lnTo>
                <a:lnTo>
                  <a:pt x="4142" y="24"/>
                </a:lnTo>
                <a:lnTo>
                  <a:pt x="4040" y="24"/>
                </a:lnTo>
                <a:lnTo>
                  <a:pt x="4040" y="76"/>
                </a:lnTo>
                <a:lnTo>
                  <a:pt x="4135" y="76"/>
                </a:lnTo>
                <a:lnTo>
                  <a:pt x="4135" y="96"/>
                </a:lnTo>
                <a:lnTo>
                  <a:pt x="4040" y="96"/>
                </a:lnTo>
                <a:lnTo>
                  <a:pt x="4040" y="155"/>
                </a:lnTo>
                <a:lnTo>
                  <a:pt x="4146" y="155"/>
                </a:lnTo>
                <a:lnTo>
                  <a:pt x="4146" y="175"/>
                </a:lnTo>
                <a:lnTo>
                  <a:pt x="4017" y="17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7664451" y="5172090"/>
            <a:ext cx="919163" cy="74613"/>
          </a:xfrm>
          <a:custGeom>
            <a:avLst/>
            <a:gdLst>
              <a:gd name="T0" fmla="*/ 136 w 2551"/>
              <a:gd name="T1" fmla="*/ 45 h 207"/>
              <a:gd name="T2" fmla="*/ 62 w 2551"/>
              <a:gd name="T3" fmla="*/ 173 h 207"/>
              <a:gd name="T4" fmla="*/ 114 w 2551"/>
              <a:gd name="T5" fmla="*/ 119 h 207"/>
              <a:gd name="T6" fmla="*/ 23 w 2551"/>
              <a:gd name="T7" fmla="*/ 153 h 207"/>
              <a:gd name="T8" fmla="*/ 168 w 2551"/>
              <a:gd name="T9" fmla="*/ 123 h 207"/>
              <a:gd name="T10" fmla="*/ 245 w 2551"/>
              <a:gd name="T11" fmla="*/ 70 h 207"/>
              <a:gd name="T12" fmla="*/ 196 w 2551"/>
              <a:gd name="T13" fmla="*/ 50 h 207"/>
              <a:gd name="T14" fmla="*/ 272 w 2551"/>
              <a:gd name="T15" fmla="*/ 121 h 207"/>
              <a:gd name="T16" fmla="*/ 216 w 2551"/>
              <a:gd name="T17" fmla="*/ 119 h 207"/>
              <a:gd name="T18" fmla="*/ 234 w 2551"/>
              <a:gd name="T19" fmla="*/ 154 h 207"/>
              <a:gd name="T20" fmla="*/ 339 w 2551"/>
              <a:gd name="T21" fmla="*/ 175 h 207"/>
              <a:gd name="T22" fmla="*/ 293 w 2551"/>
              <a:gd name="T23" fmla="*/ 48 h 207"/>
              <a:gd name="T24" fmla="*/ 351 w 2551"/>
              <a:gd name="T25" fmla="*/ 65 h 207"/>
              <a:gd name="T26" fmla="*/ 351 w 2551"/>
              <a:gd name="T27" fmla="*/ 154 h 207"/>
              <a:gd name="T28" fmla="*/ 369 w 2551"/>
              <a:gd name="T29" fmla="*/ 123 h 207"/>
              <a:gd name="T30" fmla="*/ 446 w 2551"/>
              <a:gd name="T31" fmla="*/ 70 h 207"/>
              <a:gd name="T32" fmla="*/ 396 w 2551"/>
              <a:gd name="T33" fmla="*/ 50 h 207"/>
              <a:gd name="T34" fmla="*/ 473 w 2551"/>
              <a:gd name="T35" fmla="*/ 121 h 207"/>
              <a:gd name="T36" fmla="*/ 417 w 2551"/>
              <a:gd name="T37" fmla="*/ 119 h 207"/>
              <a:gd name="T38" fmla="*/ 434 w 2551"/>
              <a:gd name="T39" fmla="*/ 154 h 207"/>
              <a:gd name="T40" fmla="*/ 609 w 2551"/>
              <a:gd name="T41" fmla="*/ 1 h 207"/>
              <a:gd name="T42" fmla="*/ 739 w 2551"/>
              <a:gd name="T43" fmla="*/ 173 h 207"/>
              <a:gd name="T44" fmla="*/ 597 w 2551"/>
              <a:gd name="T45" fmla="*/ 173 h 207"/>
              <a:gd name="T46" fmla="*/ 773 w 2551"/>
              <a:gd name="T47" fmla="*/ 25 h 207"/>
              <a:gd name="T48" fmla="*/ 826 w 2551"/>
              <a:gd name="T49" fmla="*/ 173 h 207"/>
              <a:gd name="T50" fmla="*/ 920 w 2551"/>
              <a:gd name="T51" fmla="*/ 60 h 207"/>
              <a:gd name="T52" fmla="*/ 904 w 2551"/>
              <a:gd name="T53" fmla="*/ 78 h 207"/>
              <a:gd name="T54" fmla="*/ 826 w 2551"/>
              <a:gd name="T55" fmla="*/ 173 h 207"/>
              <a:gd name="T56" fmla="*/ 1139 w 2551"/>
              <a:gd name="T57" fmla="*/ 124 h 207"/>
              <a:gd name="T58" fmla="*/ 1226 w 2551"/>
              <a:gd name="T59" fmla="*/ 100 h 207"/>
              <a:gd name="T60" fmla="*/ 1306 w 2551"/>
              <a:gd name="T61" fmla="*/ 173 h 207"/>
              <a:gd name="T62" fmla="*/ 1389 w 2551"/>
              <a:gd name="T63" fmla="*/ 26 h 207"/>
              <a:gd name="T64" fmla="*/ 1366 w 2551"/>
              <a:gd name="T65" fmla="*/ 0 h 207"/>
              <a:gd name="T66" fmla="*/ 1345 w 2551"/>
              <a:gd name="T67" fmla="*/ 141 h 207"/>
              <a:gd name="T68" fmla="*/ 1478 w 2551"/>
              <a:gd name="T69" fmla="*/ 173 h 207"/>
              <a:gd name="T70" fmla="*/ 1454 w 2551"/>
              <a:gd name="T71" fmla="*/ 173 h 207"/>
              <a:gd name="T72" fmla="*/ 1677 w 2551"/>
              <a:gd name="T73" fmla="*/ 121 h 207"/>
              <a:gd name="T74" fmla="*/ 1677 w 2551"/>
              <a:gd name="T75" fmla="*/ 173 h 207"/>
              <a:gd name="T76" fmla="*/ 1842 w 2551"/>
              <a:gd name="T77" fmla="*/ 172 h 207"/>
              <a:gd name="T78" fmla="*/ 1806 w 2551"/>
              <a:gd name="T79" fmla="*/ 105 h 207"/>
              <a:gd name="T80" fmla="*/ 1810 w 2551"/>
              <a:gd name="T81" fmla="*/ 69 h 207"/>
              <a:gd name="T82" fmla="*/ 1861 w 2551"/>
              <a:gd name="T83" fmla="*/ 49 h 207"/>
              <a:gd name="T84" fmla="*/ 1890 w 2551"/>
              <a:gd name="T85" fmla="*/ 173 h 207"/>
              <a:gd name="T86" fmla="*/ 1801 w 2551"/>
              <a:gd name="T87" fmla="*/ 130 h 207"/>
              <a:gd name="T88" fmla="*/ 1862 w 2551"/>
              <a:gd name="T89" fmla="*/ 118 h 207"/>
              <a:gd name="T90" fmla="*/ 1951 w 2551"/>
              <a:gd name="T91" fmla="*/ 78 h 207"/>
              <a:gd name="T92" fmla="*/ 2019 w 2551"/>
              <a:gd name="T93" fmla="*/ 173 h 207"/>
              <a:gd name="T94" fmla="*/ 2215 w 2551"/>
              <a:gd name="T95" fmla="*/ 72 h 207"/>
              <a:gd name="T96" fmla="*/ 2102 w 2551"/>
              <a:gd name="T97" fmla="*/ 124 h 207"/>
              <a:gd name="T98" fmla="*/ 2339 w 2551"/>
              <a:gd name="T99" fmla="*/ 151 h 207"/>
              <a:gd name="T100" fmla="*/ 2347 w 2551"/>
              <a:gd name="T101" fmla="*/ 91 h 207"/>
              <a:gd name="T102" fmla="*/ 2360 w 2551"/>
              <a:gd name="T103" fmla="*/ 18 h 207"/>
              <a:gd name="T104" fmla="*/ 2385 w 2551"/>
              <a:gd name="T105" fmla="*/ 6 h 207"/>
              <a:gd name="T106" fmla="*/ 2418 w 2551"/>
              <a:gd name="T107" fmla="*/ 122 h 207"/>
              <a:gd name="T108" fmla="*/ 2445 w 2551"/>
              <a:gd name="T109" fmla="*/ 39 h 207"/>
              <a:gd name="T110" fmla="*/ 2551 w 2551"/>
              <a:gd name="T111" fmla="*/ 88 h 207"/>
              <a:gd name="T112" fmla="*/ 2461 w 2551"/>
              <a:gd name="T113" fmla="*/ 88 h 207"/>
              <a:gd name="T114" fmla="*/ 2495 w 2551"/>
              <a:gd name="T115" fmla="*/ 18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551" h="207">
                <a:moveTo>
                  <a:pt x="0" y="173"/>
                </a:moveTo>
                <a:lnTo>
                  <a:pt x="0" y="1"/>
                </a:lnTo>
                <a:lnTo>
                  <a:pt x="59" y="1"/>
                </a:lnTo>
                <a:cubicBezTo>
                  <a:pt x="59" y="1"/>
                  <a:pt x="80" y="1"/>
                  <a:pt x="90" y="4"/>
                </a:cubicBezTo>
                <a:cubicBezTo>
                  <a:pt x="90" y="4"/>
                  <a:pt x="105" y="7"/>
                  <a:pt x="115" y="16"/>
                </a:cubicBezTo>
                <a:cubicBezTo>
                  <a:pt x="115" y="16"/>
                  <a:pt x="129" y="27"/>
                  <a:pt x="136" y="45"/>
                </a:cubicBezTo>
                <a:cubicBezTo>
                  <a:pt x="136" y="45"/>
                  <a:pt x="143" y="63"/>
                  <a:pt x="143" y="86"/>
                </a:cubicBezTo>
                <a:cubicBezTo>
                  <a:pt x="143" y="86"/>
                  <a:pt x="143" y="106"/>
                  <a:pt x="138" y="121"/>
                </a:cubicBezTo>
                <a:cubicBezTo>
                  <a:pt x="138" y="121"/>
                  <a:pt x="133" y="136"/>
                  <a:pt x="126" y="146"/>
                </a:cubicBezTo>
                <a:cubicBezTo>
                  <a:pt x="126" y="146"/>
                  <a:pt x="119" y="156"/>
                  <a:pt x="111" y="161"/>
                </a:cubicBezTo>
                <a:cubicBezTo>
                  <a:pt x="111" y="161"/>
                  <a:pt x="102" y="167"/>
                  <a:pt x="90" y="170"/>
                </a:cubicBezTo>
                <a:cubicBezTo>
                  <a:pt x="90" y="170"/>
                  <a:pt x="78" y="173"/>
                  <a:pt x="62" y="173"/>
                </a:cubicBezTo>
                <a:lnTo>
                  <a:pt x="0" y="173"/>
                </a:lnTo>
                <a:close/>
                <a:moveTo>
                  <a:pt x="23" y="153"/>
                </a:moveTo>
                <a:lnTo>
                  <a:pt x="59" y="153"/>
                </a:lnTo>
                <a:cubicBezTo>
                  <a:pt x="59" y="153"/>
                  <a:pt x="77" y="153"/>
                  <a:pt x="87" y="150"/>
                </a:cubicBezTo>
                <a:cubicBezTo>
                  <a:pt x="87" y="150"/>
                  <a:pt x="96" y="146"/>
                  <a:pt x="102" y="141"/>
                </a:cubicBezTo>
                <a:cubicBezTo>
                  <a:pt x="102" y="141"/>
                  <a:pt x="110" y="133"/>
                  <a:pt x="114" y="119"/>
                </a:cubicBezTo>
                <a:cubicBezTo>
                  <a:pt x="114" y="119"/>
                  <a:pt x="119" y="105"/>
                  <a:pt x="119" y="86"/>
                </a:cubicBezTo>
                <a:cubicBezTo>
                  <a:pt x="119" y="86"/>
                  <a:pt x="119" y="59"/>
                  <a:pt x="110" y="44"/>
                </a:cubicBezTo>
                <a:cubicBezTo>
                  <a:pt x="110" y="44"/>
                  <a:pt x="101" y="30"/>
                  <a:pt x="89" y="25"/>
                </a:cubicBezTo>
                <a:cubicBezTo>
                  <a:pt x="89" y="25"/>
                  <a:pt x="79" y="21"/>
                  <a:pt x="59" y="21"/>
                </a:cubicBezTo>
                <a:lnTo>
                  <a:pt x="23" y="21"/>
                </a:lnTo>
                <a:lnTo>
                  <a:pt x="23" y="153"/>
                </a:lnTo>
                <a:close/>
                <a:moveTo>
                  <a:pt x="253" y="158"/>
                </a:moveTo>
                <a:cubicBezTo>
                  <a:pt x="253" y="158"/>
                  <a:pt x="241" y="167"/>
                  <a:pt x="230" y="172"/>
                </a:cubicBezTo>
                <a:cubicBezTo>
                  <a:pt x="230" y="172"/>
                  <a:pt x="219" y="176"/>
                  <a:pt x="207" y="176"/>
                </a:cubicBezTo>
                <a:cubicBezTo>
                  <a:pt x="207" y="176"/>
                  <a:pt x="186" y="176"/>
                  <a:pt x="175" y="166"/>
                </a:cubicBezTo>
                <a:cubicBezTo>
                  <a:pt x="175" y="166"/>
                  <a:pt x="164" y="156"/>
                  <a:pt x="164" y="140"/>
                </a:cubicBezTo>
                <a:cubicBezTo>
                  <a:pt x="164" y="140"/>
                  <a:pt x="164" y="131"/>
                  <a:pt x="168" y="123"/>
                </a:cubicBezTo>
                <a:cubicBezTo>
                  <a:pt x="168" y="123"/>
                  <a:pt x="172" y="116"/>
                  <a:pt x="179" y="112"/>
                </a:cubicBezTo>
                <a:cubicBezTo>
                  <a:pt x="179" y="112"/>
                  <a:pt x="186" y="107"/>
                  <a:pt x="194" y="105"/>
                </a:cubicBezTo>
                <a:cubicBezTo>
                  <a:pt x="194" y="105"/>
                  <a:pt x="201" y="103"/>
                  <a:pt x="213" y="101"/>
                </a:cubicBezTo>
                <a:cubicBezTo>
                  <a:pt x="213" y="101"/>
                  <a:pt x="239" y="98"/>
                  <a:pt x="251" y="94"/>
                </a:cubicBezTo>
                <a:cubicBezTo>
                  <a:pt x="251" y="94"/>
                  <a:pt x="251" y="90"/>
                  <a:pt x="251" y="89"/>
                </a:cubicBezTo>
                <a:cubicBezTo>
                  <a:pt x="251" y="89"/>
                  <a:pt x="251" y="75"/>
                  <a:pt x="245" y="70"/>
                </a:cubicBezTo>
                <a:cubicBezTo>
                  <a:pt x="245" y="70"/>
                  <a:pt x="237" y="63"/>
                  <a:pt x="221" y="63"/>
                </a:cubicBezTo>
                <a:cubicBezTo>
                  <a:pt x="221" y="63"/>
                  <a:pt x="206" y="63"/>
                  <a:pt x="199" y="69"/>
                </a:cubicBezTo>
                <a:cubicBezTo>
                  <a:pt x="199" y="69"/>
                  <a:pt x="192" y="74"/>
                  <a:pt x="188" y="87"/>
                </a:cubicBezTo>
                <a:lnTo>
                  <a:pt x="167" y="84"/>
                </a:lnTo>
                <a:cubicBezTo>
                  <a:pt x="167" y="84"/>
                  <a:pt x="170" y="71"/>
                  <a:pt x="177" y="63"/>
                </a:cubicBezTo>
                <a:cubicBezTo>
                  <a:pt x="177" y="63"/>
                  <a:pt x="183" y="54"/>
                  <a:pt x="196" y="50"/>
                </a:cubicBezTo>
                <a:cubicBezTo>
                  <a:pt x="196" y="50"/>
                  <a:pt x="208" y="45"/>
                  <a:pt x="224" y="45"/>
                </a:cubicBezTo>
                <a:cubicBezTo>
                  <a:pt x="224" y="45"/>
                  <a:pt x="240" y="45"/>
                  <a:pt x="250" y="49"/>
                </a:cubicBezTo>
                <a:cubicBezTo>
                  <a:pt x="250" y="49"/>
                  <a:pt x="260" y="53"/>
                  <a:pt x="265" y="59"/>
                </a:cubicBezTo>
                <a:cubicBezTo>
                  <a:pt x="265" y="59"/>
                  <a:pt x="269" y="65"/>
                  <a:pt x="272" y="73"/>
                </a:cubicBezTo>
                <a:cubicBezTo>
                  <a:pt x="272" y="73"/>
                  <a:pt x="272" y="79"/>
                  <a:pt x="272" y="93"/>
                </a:cubicBezTo>
                <a:lnTo>
                  <a:pt x="272" y="121"/>
                </a:lnTo>
                <a:cubicBezTo>
                  <a:pt x="272" y="121"/>
                  <a:pt x="272" y="150"/>
                  <a:pt x="274" y="158"/>
                </a:cubicBezTo>
                <a:cubicBezTo>
                  <a:pt x="274" y="158"/>
                  <a:pt x="275" y="166"/>
                  <a:pt x="279" y="173"/>
                </a:cubicBezTo>
                <a:lnTo>
                  <a:pt x="257" y="173"/>
                </a:lnTo>
                <a:cubicBezTo>
                  <a:pt x="257" y="173"/>
                  <a:pt x="253" y="167"/>
                  <a:pt x="253" y="158"/>
                </a:cubicBezTo>
                <a:close/>
                <a:moveTo>
                  <a:pt x="251" y="111"/>
                </a:moveTo>
                <a:cubicBezTo>
                  <a:pt x="251" y="111"/>
                  <a:pt x="239" y="115"/>
                  <a:pt x="216" y="119"/>
                </a:cubicBezTo>
                <a:cubicBezTo>
                  <a:pt x="216" y="119"/>
                  <a:pt x="203" y="121"/>
                  <a:pt x="198" y="123"/>
                </a:cubicBezTo>
                <a:cubicBezTo>
                  <a:pt x="198" y="123"/>
                  <a:pt x="192" y="125"/>
                  <a:pt x="190" y="130"/>
                </a:cubicBezTo>
                <a:cubicBezTo>
                  <a:pt x="190" y="130"/>
                  <a:pt x="187" y="134"/>
                  <a:pt x="187" y="140"/>
                </a:cubicBezTo>
                <a:cubicBezTo>
                  <a:pt x="187" y="140"/>
                  <a:pt x="187" y="148"/>
                  <a:pt x="193" y="154"/>
                </a:cubicBezTo>
                <a:cubicBezTo>
                  <a:pt x="193" y="154"/>
                  <a:pt x="200" y="160"/>
                  <a:pt x="212" y="160"/>
                </a:cubicBezTo>
                <a:cubicBezTo>
                  <a:pt x="212" y="160"/>
                  <a:pt x="224" y="160"/>
                  <a:pt x="234" y="154"/>
                </a:cubicBezTo>
                <a:cubicBezTo>
                  <a:pt x="234" y="154"/>
                  <a:pt x="243" y="149"/>
                  <a:pt x="247" y="139"/>
                </a:cubicBezTo>
                <a:cubicBezTo>
                  <a:pt x="247" y="139"/>
                  <a:pt x="251" y="132"/>
                  <a:pt x="251" y="118"/>
                </a:cubicBezTo>
                <a:lnTo>
                  <a:pt x="251" y="111"/>
                </a:lnTo>
                <a:close/>
                <a:moveTo>
                  <a:pt x="351" y="154"/>
                </a:moveTo>
                <a:lnTo>
                  <a:pt x="355" y="173"/>
                </a:lnTo>
                <a:cubicBezTo>
                  <a:pt x="355" y="173"/>
                  <a:pt x="345" y="175"/>
                  <a:pt x="339" y="175"/>
                </a:cubicBezTo>
                <a:cubicBezTo>
                  <a:pt x="339" y="175"/>
                  <a:pt x="327" y="175"/>
                  <a:pt x="321" y="171"/>
                </a:cubicBezTo>
                <a:cubicBezTo>
                  <a:pt x="321" y="171"/>
                  <a:pt x="314" y="167"/>
                  <a:pt x="312" y="162"/>
                </a:cubicBezTo>
                <a:cubicBezTo>
                  <a:pt x="312" y="162"/>
                  <a:pt x="309" y="156"/>
                  <a:pt x="309" y="137"/>
                </a:cubicBezTo>
                <a:lnTo>
                  <a:pt x="309" y="65"/>
                </a:lnTo>
                <a:lnTo>
                  <a:pt x="293" y="65"/>
                </a:lnTo>
                <a:lnTo>
                  <a:pt x="293" y="48"/>
                </a:lnTo>
                <a:lnTo>
                  <a:pt x="309" y="48"/>
                </a:lnTo>
                <a:lnTo>
                  <a:pt x="309" y="18"/>
                </a:lnTo>
                <a:lnTo>
                  <a:pt x="330" y="5"/>
                </a:lnTo>
                <a:lnTo>
                  <a:pt x="330" y="48"/>
                </a:lnTo>
                <a:lnTo>
                  <a:pt x="351" y="48"/>
                </a:lnTo>
                <a:lnTo>
                  <a:pt x="351" y="65"/>
                </a:lnTo>
                <a:lnTo>
                  <a:pt x="330" y="65"/>
                </a:lnTo>
                <a:lnTo>
                  <a:pt x="330" y="138"/>
                </a:lnTo>
                <a:cubicBezTo>
                  <a:pt x="330" y="138"/>
                  <a:pt x="330" y="147"/>
                  <a:pt x="331" y="149"/>
                </a:cubicBezTo>
                <a:cubicBezTo>
                  <a:pt x="331" y="149"/>
                  <a:pt x="332" y="152"/>
                  <a:pt x="335" y="153"/>
                </a:cubicBezTo>
                <a:cubicBezTo>
                  <a:pt x="335" y="153"/>
                  <a:pt x="337" y="155"/>
                  <a:pt x="342" y="155"/>
                </a:cubicBezTo>
                <a:cubicBezTo>
                  <a:pt x="342" y="155"/>
                  <a:pt x="345" y="155"/>
                  <a:pt x="351" y="154"/>
                </a:cubicBezTo>
                <a:close/>
                <a:moveTo>
                  <a:pt x="453" y="158"/>
                </a:moveTo>
                <a:cubicBezTo>
                  <a:pt x="453" y="158"/>
                  <a:pt x="441" y="167"/>
                  <a:pt x="431" y="172"/>
                </a:cubicBezTo>
                <a:cubicBezTo>
                  <a:pt x="431" y="172"/>
                  <a:pt x="420" y="176"/>
                  <a:pt x="407" y="176"/>
                </a:cubicBezTo>
                <a:cubicBezTo>
                  <a:pt x="407" y="176"/>
                  <a:pt x="387" y="176"/>
                  <a:pt x="376" y="166"/>
                </a:cubicBezTo>
                <a:cubicBezTo>
                  <a:pt x="376" y="166"/>
                  <a:pt x="365" y="156"/>
                  <a:pt x="365" y="140"/>
                </a:cubicBezTo>
                <a:cubicBezTo>
                  <a:pt x="365" y="140"/>
                  <a:pt x="365" y="131"/>
                  <a:pt x="369" y="123"/>
                </a:cubicBezTo>
                <a:cubicBezTo>
                  <a:pt x="369" y="123"/>
                  <a:pt x="373" y="116"/>
                  <a:pt x="380" y="112"/>
                </a:cubicBezTo>
                <a:cubicBezTo>
                  <a:pt x="380" y="112"/>
                  <a:pt x="386" y="107"/>
                  <a:pt x="395" y="105"/>
                </a:cubicBezTo>
                <a:cubicBezTo>
                  <a:pt x="395" y="105"/>
                  <a:pt x="401" y="103"/>
                  <a:pt x="414" y="101"/>
                </a:cubicBezTo>
                <a:cubicBezTo>
                  <a:pt x="414" y="101"/>
                  <a:pt x="440" y="98"/>
                  <a:pt x="451" y="94"/>
                </a:cubicBezTo>
                <a:cubicBezTo>
                  <a:pt x="451" y="94"/>
                  <a:pt x="452" y="90"/>
                  <a:pt x="452" y="89"/>
                </a:cubicBezTo>
                <a:cubicBezTo>
                  <a:pt x="452" y="89"/>
                  <a:pt x="452" y="75"/>
                  <a:pt x="446" y="70"/>
                </a:cubicBezTo>
                <a:cubicBezTo>
                  <a:pt x="446" y="70"/>
                  <a:pt x="438" y="63"/>
                  <a:pt x="422" y="63"/>
                </a:cubicBezTo>
                <a:cubicBezTo>
                  <a:pt x="422" y="63"/>
                  <a:pt x="407" y="63"/>
                  <a:pt x="400" y="69"/>
                </a:cubicBezTo>
                <a:cubicBezTo>
                  <a:pt x="400" y="69"/>
                  <a:pt x="393" y="74"/>
                  <a:pt x="389" y="87"/>
                </a:cubicBezTo>
                <a:lnTo>
                  <a:pt x="368" y="84"/>
                </a:lnTo>
                <a:cubicBezTo>
                  <a:pt x="368" y="84"/>
                  <a:pt x="371" y="71"/>
                  <a:pt x="378" y="63"/>
                </a:cubicBezTo>
                <a:cubicBezTo>
                  <a:pt x="378" y="63"/>
                  <a:pt x="384" y="54"/>
                  <a:pt x="396" y="50"/>
                </a:cubicBezTo>
                <a:cubicBezTo>
                  <a:pt x="396" y="50"/>
                  <a:pt x="409" y="45"/>
                  <a:pt x="425" y="45"/>
                </a:cubicBezTo>
                <a:cubicBezTo>
                  <a:pt x="425" y="45"/>
                  <a:pt x="441" y="45"/>
                  <a:pt x="451" y="49"/>
                </a:cubicBezTo>
                <a:cubicBezTo>
                  <a:pt x="451" y="49"/>
                  <a:pt x="461" y="53"/>
                  <a:pt x="466" y="59"/>
                </a:cubicBezTo>
                <a:cubicBezTo>
                  <a:pt x="466" y="59"/>
                  <a:pt x="470" y="65"/>
                  <a:pt x="472" y="73"/>
                </a:cubicBezTo>
                <a:cubicBezTo>
                  <a:pt x="472" y="73"/>
                  <a:pt x="473" y="79"/>
                  <a:pt x="473" y="93"/>
                </a:cubicBezTo>
                <a:lnTo>
                  <a:pt x="473" y="121"/>
                </a:lnTo>
                <a:cubicBezTo>
                  <a:pt x="473" y="121"/>
                  <a:pt x="473" y="150"/>
                  <a:pt x="475" y="158"/>
                </a:cubicBezTo>
                <a:cubicBezTo>
                  <a:pt x="475" y="158"/>
                  <a:pt x="476" y="166"/>
                  <a:pt x="480" y="173"/>
                </a:cubicBezTo>
                <a:lnTo>
                  <a:pt x="457" y="173"/>
                </a:lnTo>
                <a:cubicBezTo>
                  <a:pt x="457" y="173"/>
                  <a:pt x="454" y="167"/>
                  <a:pt x="453" y="158"/>
                </a:cubicBezTo>
                <a:close/>
                <a:moveTo>
                  <a:pt x="451" y="111"/>
                </a:moveTo>
                <a:cubicBezTo>
                  <a:pt x="451" y="111"/>
                  <a:pt x="440" y="115"/>
                  <a:pt x="417" y="119"/>
                </a:cubicBezTo>
                <a:cubicBezTo>
                  <a:pt x="417" y="119"/>
                  <a:pt x="404" y="121"/>
                  <a:pt x="398" y="123"/>
                </a:cubicBezTo>
                <a:cubicBezTo>
                  <a:pt x="398" y="123"/>
                  <a:pt x="393" y="125"/>
                  <a:pt x="390" y="130"/>
                </a:cubicBezTo>
                <a:cubicBezTo>
                  <a:pt x="390" y="130"/>
                  <a:pt x="388" y="134"/>
                  <a:pt x="388" y="140"/>
                </a:cubicBezTo>
                <a:cubicBezTo>
                  <a:pt x="388" y="140"/>
                  <a:pt x="388" y="148"/>
                  <a:pt x="394" y="154"/>
                </a:cubicBezTo>
                <a:cubicBezTo>
                  <a:pt x="394" y="154"/>
                  <a:pt x="400" y="160"/>
                  <a:pt x="412" y="160"/>
                </a:cubicBezTo>
                <a:cubicBezTo>
                  <a:pt x="412" y="160"/>
                  <a:pt x="425" y="160"/>
                  <a:pt x="434" y="154"/>
                </a:cubicBezTo>
                <a:cubicBezTo>
                  <a:pt x="434" y="154"/>
                  <a:pt x="444" y="149"/>
                  <a:pt x="448" y="139"/>
                </a:cubicBezTo>
                <a:cubicBezTo>
                  <a:pt x="448" y="139"/>
                  <a:pt x="451" y="132"/>
                  <a:pt x="451" y="118"/>
                </a:cubicBezTo>
                <a:lnTo>
                  <a:pt x="451" y="111"/>
                </a:lnTo>
                <a:close/>
                <a:moveTo>
                  <a:pt x="574" y="173"/>
                </a:moveTo>
                <a:lnTo>
                  <a:pt x="574" y="1"/>
                </a:lnTo>
                <a:lnTo>
                  <a:pt x="609" y="1"/>
                </a:lnTo>
                <a:lnTo>
                  <a:pt x="650" y="123"/>
                </a:lnTo>
                <a:cubicBezTo>
                  <a:pt x="650" y="123"/>
                  <a:pt x="655" y="140"/>
                  <a:pt x="658" y="148"/>
                </a:cubicBezTo>
                <a:cubicBezTo>
                  <a:pt x="658" y="148"/>
                  <a:pt x="661" y="139"/>
                  <a:pt x="667" y="121"/>
                </a:cubicBezTo>
                <a:lnTo>
                  <a:pt x="709" y="1"/>
                </a:lnTo>
                <a:lnTo>
                  <a:pt x="739" y="1"/>
                </a:lnTo>
                <a:lnTo>
                  <a:pt x="739" y="173"/>
                </a:lnTo>
                <a:lnTo>
                  <a:pt x="717" y="173"/>
                </a:lnTo>
                <a:lnTo>
                  <a:pt x="717" y="29"/>
                </a:lnTo>
                <a:lnTo>
                  <a:pt x="667" y="173"/>
                </a:lnTo>
                <a:lnTo>
                  <a:pt x="647" y="173"/>
                </a:lnTo>
                <a:lnTo>
                  <a:pt x="597" y="26"/>
                </a:lnTo>
                <a:lnTo>
                  <a:pt x="597" y="173"/>
                </a:lnTo>
                <a:lnTo>
                  <a:pt x="574" y="173"/>
                </a:lnTo>
                <a:close/>
                <a:moveTo>
                  <a:pt x="773" y="25"/>
                </a:moveTo>
                <a:lnTo>
                  <a:pt x="773" y="1"/>
                </a:lnTo>
                <a:lnTo>
                  <a:pt x="794" y="1"/>
                </a:lnTo>
                <a:lnTo>
                  <a:pt x="794" y="25"/>
                </a:lnTo>
                <a:lnTo>
                  <a:pt x="773" y="25"/>
                </a:lnTo>
                <a:close/>
                <a:moveTo>
                  <a:pt x="773" y="173"/>
                </a:moveTo>
                <a:lnTo>
                  <a:pt x="773" y="48"/>
                </a:lnTo>
                <a:lnTo>
                  <a:pt x="794" y="48"/>
                </a:lnTo>
                <a:lnTo>
                  <a:pt x="794" y="173"/>
                </a:lnTo>
                <a:lnTo>
                  <a:pt x="773" y="173"/>
                </a:lnTo>
                <a:close/>
                <a:moveTo>
                  <a:pt x="826" y="173"/>
                </a:moveTo>
                <a:lnTo>
                  <a:pt x="826" y="48"/>
                </a:lnTo>
                <a:lnTo>
                  <a:pt x="845" y="48"/>
                </a:lnTo>
                <a:lnTo>
                  <a:pt x="845" y="66"/>
                </a:lnTo>
                <a:cubicBezTo>
                  <a:pt x="845" y="66"/>
                  <a:pt x="860" y="45"/>
                  <a:pt x="885" y="45"/>
                </a:cubicBezTo>
                <a:cubicBezTo>
                  <a:pt x="885" y="45"/>
                  <a:pt x="897" y="45"/>
                  <a:pt x="906" y="50"/>
                </a:cubicBezTo>
                <a:cubicBezTo>
                  <a:pt x="906" y="50"/>
                  <a:pt x="915" y="54"/>
                  <a:pt x="920" y="60"/>
                </a:cubicBezTo>
                <a:cubicBezTo>
                  <a:pt x="920" y="60"/>
                  <a:pt x="925" y="67"/>
                  <a:pt x="927" y="76"/>
                </a:cubicBezTo>
                <a:cubicBezTo>
                  <a:pt x="927" y="76"/>
                  <a:pt x="928" y="81"/>
                  <a:pt x="928" y="97"/>
                </a:cubicBezTo>
                <a:lnTo>
                  <a:pt x="928" y="173"/>
                </a:lnTo>
                <a:lnTo>
                  <a:pt x="907" y="173"/>
                </a:lnTo>
                <a:lnTo>
                  <a:pt x="907" y="97"/>
                </a:lnTo>
                <a:cubicBezTo>
                  <a:pt x="907" y="97"/>
                  <a:pt x="907" y="84"/>
                  <a:pt x="904" y="78"/>
                </a:cubicBezTo>
                <a:cubicBezTo>
                  <a:pt x="904" y="78"/>
                  <a:pt x="902" y="72"/>
                  <a:pt x="895" y="68"/>
                </a:cubicBezTo>
                <a:cubicBezTo>
                  <a:pt x="895" y="68"/>
                  <a:pt x="889" y="64"/>
                  <a:pt x="881" y="64"/>
                </a:cubicBezTo>
                <a:cubicBezTo>
                  <a:pt x="881" y="64"/>
                  <a:pt x="867" y="64"/>
                  <a:pt x="858" y="72"/>
                </a:cubicBezTo>
                <a:cubicBezTo>
                  <a:pt x="858" y="72"/>
                  <a:pt x="848" y="81"/>
                  <a:pt x="848" y="105"/>
                </a:cubicBezTo>
                <a:lnTo>
                  <a:pt x="848" y="173"/>
                </a:lnTo>
                <a:lnTo>
                  <a:pt x="826" y="173"/>
                </a:lnTo>
                <a:close/>
                <a:moveTo>
                  <a:pt x="1139" y="72"/>
                </a:moveTo>
                <a:lnTo>
                  <a:pt x="1025" y="72"/>
                </a:lnTo>
                <a:lnTo>
                  <a:pt x="1025" y="52"/>
                </a:lnTo>
                <a:lnTo>
                  <a:pt x="1139" y="52"/>
                </a:lnTo>
                <a:lnTo>
                  <a:pt x="1139" y="72"/>
                </a:lnTo>
                <a:close/>
                <a:moveTo>
                  <a:pt x="1139" y="124"/>
                </a:moveTo>
                <a:lnTo>
                  <a:pt x="1025" y="124"/>
                </a:lnTo>
                <a:lnTo>
                  <a:pt x="1025" y="105"/>
                </a:lnTo>
                <a:lnTo>
                  <a:pt x="1139" y="105"/>
                </a:lnTo>
                <a:lnTo>
                  <a:pt x="1139" y="124"/>
                </a:lnTo>
                <a:close/>
                <a:moveTo>
                  <a:pt x="1226" y="121"/>
                </a:moveTo>
                <a:lnTo>
                  <a:pt x="1226" y="100"/>
                </a:lnTo>
                <a:lnTo>
                  <a:pt x="1291" y="100"/>
                </a:lnTo>
                <a:lnTo>
                  <a:pt x="1291" y="121"/>
                </a:lnTo>
                <a:lnTo>
                  <a:pt x="1226" y="121"/>
                </a:lnTo>
                <a:close/>
                <a:moveTo>
                  <a:pt x="1420" y="153"/>
                </a:moveTo>
                <a:lnTo>
                  <a:pt x="1420" y="173"/>
                </a:lnTo>
                <a:lnTo>
                  <a:pt x="1306" y="173"/>
                </a:lnTo>
                <a:cubicBezTo>
                  <a:pt x="1306" y="173"/>
                  <a:pt x="1306" y="166"/>
                  <a:pt x="1309" y="159"/>
                </a:cubicBezTo>
                <a:cubicBezTo>
                  <a:pt x="1309" y="159"/>
                  <a:pt x="1313" y="147"/>
                  <a:pt x="1322" y="136"/>
                </a:cubicBezTo>
                <a:cubicBezTo>
                  <a:pt x="1322" y="136"/>
                  <a:pt x="1332" y="124"/>
                  <a:pt x="1350" y="109"/>
                </a:cubicBezTo>
                <a:cubicBezTo>
                  <a:pt x="1350" y="109"/>
                  <a:pt x="1378" y="86"/>
                  <a:pt x="1388" y="73"/>
                </a:cubicBezTo>
                <a:cubicBezTo>
                  <a:pt x="1388" y="73"/>
                  <a:pt x="1398" y="60"/>
                  <a:pt x="1398" y="48"/>
                </a:cubicBezTo>
                <a:cubicBezTo>
                  <a:pt x="1398" y="48"/>
                  <a:pt x="1398" y="35"/>
                  <a:pt x="1389" y="26"/>
                </a:cubicBezTo>
                <a:cubicBezTo>
                  <a:pt x="1389" y="26"/>
                  <a:pt x="1380" y="18"/>
                  <a:pt x="1365" y="18"/>
                </a:cubicBezTo>
                <a:cubicBezTo>
                  <a:pt x="1365" y="18"/>
                  <a:pt x="1350" y="18"/>
                  <a:pt x="1341" y="27"/>
                </a:cubicBezTo>
                <a:cubicBezTo>
                  <a:pt x="1341" y="27"/>
                  <a:pt x="1332" y="36"/>
                  <a:pt x="1332" y="52"/>
                </a:cubicBezTo>
                <a:lnTo>
                  <a:pt x="1310" y="50"/>
                </a:lnTo>
                <a:cubicBezTo>
                  <a:pt x="1310" y="50"/>
                  <a:pt x="1313" y="26"/>
                  <a:pt x="1327" y="13"/>
                </a:cubicBezTo>
                <a:cubicBezTo>
                  <a:pt x="1327" y="13"/>
                  <a:pt x="1341" y="0"/>
                  <a:pt x="1366" y="0"/>
                </a:cubicBezTo>
                <a:cubicBezTo>
                  <a:pt x="1366" y="0"/>
                  <a:pt x="1391" y="0"/>
                  <a:pt x="1405" y="14"/>
                </a:cubicBezTo>
                <a:cubicBezTo>
                  <a:pt x="1405" y="14"/>
                  <a:pt x="1420" y="28"/>
                  <a:pt x="1420" y="48"/>
                </a:cubicBezTo>
                <a:cubicBezTo>
                  <a:pt x="1420" y="48"/>
                  <a:pt x="1420" y="59"/>
                  <a:pt x="1415" y="69"/>
                </a:cubicBezTo>
                <a:cubicBezTo>
                  <a:pt x="1415" y="69"/>
                  <a:pt x="1411" y="78"/>
                  <a:pt x="1402" y="89"/>
                </a:cubicBezTo>
                <a:cubicBezTo>
                  <a:pt x="1402" y="89"/>
                  <a:pt x="1392" y="100"/>
                  <a:pt x="1369" y="120"/>
                </a:cubicBezTo>
                <a:cubicBezTo>
                  <a:pt x="1369" y="120"/>
                  <a:pt x="1350" y="136"/>
                  <a:pt x="1345" y="141"/>
                </a:cubicBezTo>
                <a:cubicBezTo>
                  <a:pt x="1345" y="141"/>
                  <a:pt x="1339" y="147"/>
                  <a:pt x="1335" y="153"/>
                </a:cubicBezTo>
                <a:lnTo>
                  <a:pt x="1420" y="153"/>
                </a:lnTo>
                <a:close/>
                <a:moveTo>
                  <a:pt x="1454" y="173"/>
                </a:moveTo>
                <a:lnTo>
                  <a:pt x="1454" y="149"/>
                </a:lnTo>
                <a:lnTo>
                  <a:pt x="1478" y="149"/>
                </a:lnTo>
                <a:lnTo>
                  <a:pt x="1478" y="173"/>
                </a:lnTo>
                <a:cubicBezTo>
                  <a:pt x="1478" y="173"/>
                  <a:pt x="1478" y="186"/>
                  <a:pt x="1473" y="195"/>
                </a:cubicBezTo>
                <a:cubicBezTo>
                  <a:pt x="1473" y="195"/>
                  <a:pt x="1469" y="203"/>
                  <a:pt x="1458" y="207"/>
                </a:cubicBezTo>
                <a:lnTo>
                  <a:pt x="1453" y="198"/>
                </a:lnTo>
                <a:cubicBezTo>
                  <a:pt x="1453" y="198"/>
                  <a:pt x="1459" y="195"/>
                  <a:pt x="1462" y="190"/>
                </a:cubicBezTo>
                <a:cubicBezTo>
                  <a:pt x="1462" y="190"/>
                  <a:pt x="1466" y="184"/>
                  <a:pt x="1466" y="173"/>
                </a:cubicBezTo>
                <a:lnTo>
                  <a:pt x="1454" y="173"/>
                </a:lnTo>
                <a:close/>
                <a:moveTo>
                  <a:pt x="1584" y="173"/>
                </a:moveTo>
                <a:lnTo>
                  <a:pt x="1584" y="1"/>
                </a:lnTo>
                <a:lnTo>
                  <a:pt x="1618" y="1"/>
                </a:lnTo>
                <a:lnTo>
                  <a:pt x="1659" y="123"/>
                </a:lnTo>
                <a:cubicBezTo>
                  <a:pt x="1659" y="123"/>
                  <a:pt x="1665" y="140"/>
                  <a:pt x="1667" y="148"/>
                </a:cubicBezTo>
                <a:cubicBezTo>
                  <a:pt x="1667" y="148"/>
                  <a:pt x="1671" y="139"/>
                  <a:pt x="1677" y="121"/>
                </a:cubicBezTo>
                <a:lnTo>
                  <a:pt x="1718" y="1"/>
                </a:lnTo>
                <a:lnTo>
                  <a:pt x="1749" y="1"/>
                </a:lnTo>
                <a:lnTo>
                  <a:pt x="1749" y="173"/>
                </a:lnTo>
                <a:lnTo>
                  <a:pt x="1727" y="173"/>
                </a:lnTo>
                <a:lnTo>
                  <a:pt x="1727" y="29"/>
                </a:lnTo>
                <a:lnTo>
                  <a:pt x="1677" y="173"/>
                </a:lnTo>
                <a:lnTo>
                  <a:pt x="1656" y="173"/>
                </a:lnTo>
                <a:lnTo>
                  <a:pt x="1606" y="26"/>
                </a:lnTo>
                <a:lnTo>
                  <a:pt x="1606" y="173"/>
                </a:lnTo>
                <a:lnTo>
                  <a:pt x="1584" y="173"/>
                </a:lnTo>
                <a:close/>
                <a:moveTo>
                  <a:pt x="1864" y="158"/>
                </a:moveTo>
                <a:cubicBezTo>
                  <a:pt x="1864" y="158"/>
                  <a:pt x="1852" y="167"/>
                  <a:pt x="1842" y="172"/>
                </a:cubicBezTo>
                <a:cubicBezTo>
                  <a:pt x="1842" y="172"/>
                  <a:pt x="1831" y="176"/>
                  <a:pt x="1818" y="176"/>
                </a:cubicBezTo>
                <a:cubicBezTo>
                  <a:pt x="1818" y="176"/>
                  <a:pt x="1798" y="176"/>
                  <a:pt x="1787" y="166"/>
                </a:cubicBezTo>
                <a:cubicBezTo>
                  <a:pt x="1787" y="166"/>
                  <a:pt x="1776" y="156"/>
                  <a:pt x="1776" y="140"/>
                </a:cubicBezTo>
                <a:cubicBezTo>
                  <a:pt x="1776" y="140"/>
                  <a:pt x="1776" y="131"/>
                  <a:pt x="1780" y="123"/>
                </a:cubicBezTo>
                <a:cubicBezTo>
                  <a:pt x="1780" y="123"/>
                  <a:pt x="1784" y="116"/>
                  <a:pt x="1790" y="112"/>
                </a:cubicBezTo>
                <a:cubicBezTo>
                  <a:pt x="1790" y="112"/>
                  <a:pt x="1797" y="107"/>
                  <a:pt x="1806" y="105"/>
                </a:cubicBezTo>
                <a:cubicBezTo>
                  <a:pt x="1806" y="105"/>
                  <a:pt x="1812" y="103"/>
                  <a:pt x="1824" y="101"/>
                </a:cubicBezTo>
                <a:cubicBezTo>
                  <a:pt x="1824" y="101"/>
                  <a:pt x="1850" y="98"/>
                  <a:pt x="1862" y="94"/>
                </a:cubicBezTo>
                <a:cubicBezTo>
                  <a:pt x="1862" y="94"/>
                  <a:pt x="1863" y="90"/>
                  <a:pt x="1863" y="89"/>
                </a:cubicBezTo>
                <a:cubicBezTo>
                  <a:pt x="1863" y="89"/>
                  <a:pt x="1863" y="75"/>
                  <a:pt x="1857" y="70"/>
                </a:cubicBezTo>
                <a:cubicBezTo>
                  <a:pt x="1857" y="70"/>
                  <a:pt x="1849" y="63"/>
                  <a:pt x="1833" y="63"/>
                </a:cubicBezTo>
                <a:cubicBezTo>
                  <a:pt x="1833" y="63"/>
                  <a:pt x="1818" y="63"/>
                  <a:pt x="1810" y="69"/>
                </a:cubicBezTo>
                <a:cubicBezTo>
                  <a:pt x="1810" y="69"/>
                  <a:pt x="1803" y="74"/>
                  <a:pt x="1800" y="87"/>
                </a:cubicBezTo>
                <a:lnTo>
                  <a:pt x="1779" y="84"/>
                </a:lnTo>
                <a:cubicBezTo>
                  <a:pt x="1779" y="84"/>
                  <a:pt x="1782" y="71"/>
                  <a:pt x="1788" y="63"/>
                </a:cubicBezTo>
                <a:cubicBezTo>
                  <a:pt x="1788" y="63"/>
                  <a:pt x="1795" y="54"/>
                  <a:pt x="1807" y="50"/>
                </a:cubicBezTo>
                <a:cubicBezTo>
                  <a:pt x="1807" y="50"/>
                  <a:pt x="1819" y="45"/>
                  <a:pt x="1835" y="45"/>
                </a:cubicBezTo>
                <a:cubicBezTo>
                  <a:pt x="1835" y="45"/>
                  <a:pt x="1851" y="45"/>
                  <a:pt x="1861" y="49"/>
                </a:cubicBezTo>
                <a:cubicBezTo>
                  <a:pt x="1861" y="49"/>
                  <a:pt x="1872" y="53"/>
                  <a:pt x="1876" y="59"/>
                </a:cubicBezTo>
                <a:cubicBezTo>
                  <a:pt x="1876" y="59"/>
                  <a:pt x="1881" y="65"/>
                  <a:pt x="1883" y="73"/>
                </a:cubicBezTo>
                <a:cubicBezTo>
                  <a:pt x="1883" y="73"/>
                  <a:pt x="1884" y="79"/>
                  <a:pt x="1884" y="93"/>
                </a:cubicBezTo>
                <a:lnTo>
                  <a:pt x="1884" y="121"/>
                </a:lnTo>
                <a:cubicBezTo>
                  <a:pt x="1884" y="121"/>
                  <a:pt x="1884" y="150"/>
                  <a:pt x="1885" y="158"/>
                </a:cubicBezTo>
                <a:cubicBezTo>
                  <a:pt x="1885" y="158"/>
                  <a:pt x="1887" y="166"/>
                  <a:pt x="1890" y="173"/>
                </a:cubicBezTo>
                <a:lnTo>
                  <a:pt x="1868" y="173"/>
                </a:lnTo>
                <a:cubicBezTo>
                  <a:pt x="1868" y="173"/>
                  <a:pt x="1865" y="167"/>
                  <a:pt x="1864" y="158"/>
                </a:cubicBezTo>
                <a:close/>
                <a:moveTo>
                  <a:pt x="1862" y="111"/>
                </a:moveTo>
                <a:cubicBezTo>
                  <a:pt x="1862" y="111"/>
                  <a:pt x="1851" y="115"/>
                  <a:pt x="1828" y="119"/>
                </a:cubicBezTo>
                <a:cubicBezTo>
                  <a:pt x="1828" y="119"/>
                  <a:pt x="1815" y="121"/>
                  <a:pt x="1809" y="123"/>
                </a:cubicBezTo>
                <a:cubicBezTo>
                  <a:pt x="1809" y="123"/>
                  <a:pt x="1804" y="125"/>
                  <a:pt x="1801" y="130"/>
                </a:cubicBezTo>
                <a:cubicBezTo>
                  <a:pt x="1801" y="130"/>
                  <a:pt x="1798" y="134"/>
                  <a:pt x="1798" y="140"/>
                </a:cubicBezTo>
                <a:cubicBezTo>
                  <a:pt x="1798" y="140"/>
                  <a:pt x="1798" y="148"/>
                  <a:pt x="1805" y="154"/>
                </a:cubicBezTo>
                <a:cubicBezTo>
                  <a:pt x="1805" y="154"/>
                  <a:pt x="1811" y="160"/>
                  <a:pt x="1823" y="160"/>
                </a:cubicBezTo>
                <a:cubicBezTo>
                  <a:pt x="1823" y="160"/>
                  <a:pt x="1835" y="160"/>
                  <a:pt x="1845" y="154"/>
                </a:cubicBezTo>
                <a:cubicBezTo>
                  <a:pt x="1845" y="154"/>
                  <a:pt x="1855" y="149"/>
                  <a:pt x="1859" y="139"/>
                </a:cubicBezTo>
                <a:cubicBezTo>
                  <a:pt x="1859" y="139"/>
                  <a:pt x="1862" y="132"/>
                  <a:pt x="1862" y="118"/>
                </a:cubicBezTo>
                <a:lnTo>
                  <a:pt x="1862" y="111"/>
                </a:lnTo>
                <a:close/>
                <a:moveTo>
                  <a:pt x="1902" y="173"/>
                </a:moveTo>
                <a:lnTo>
                  <a:pt x="1948" y="108"/>
                </a:lnTo>
                <a:lnTo>
                  <a:pt x="1906" y="48"/>
                </a:lnTo>
                <a:lnTo>
                  <a:pt x="1932" y="48"/>
                </a:lnTo>
                <a:lnTo>
                  <a:pt x="1951" y="78"/>
                </a:lnTo>
                <a:cubicBezTo>
                  <a:pt x="1951" y="78"/>
                  <a:pt x="1957" y="86"/>
                  <a:pt x="1960" y="91"/>
                </a:cubicBezTo>
                <a:cubicBezTo>
                  <a:pt x="1960" y="91"/>
                  <a:pt x="1966" y="84"/>
                  <a:pt x="1970" y="78"/>
                </a:cubicBezTo>
                <a:lnTo>
                  <a:pt x="1991" y="48"/>
                </a:lnTo>
                <a:lnTo>
                  <a:pt x="2016" y="48"/>
                </a:lnTo>
                <a:lnTo>
                  <a:pt x="1973" y="107"/>
                </a:lnTo>
                <a:lnTo>
                  <a:pt x="2019" y="173"/>
                </a:lnTo>
                <a:lnTo>
                  <a:pt x="1993" y="173"/>
                </a:lnTo>
                <a:lnTo>
                  <a:pt x="1968" y="134"/>
                </a:lnTo>
                <a:lnTo>
                  <a:pt x="1961" y="124"/>
                </a:lnTo>
                <a:lnTo>
                  <a:pt x="1928" y="173"/>
                </a:lnTo>
                <a:lnTo>
                  <a:pt x="1902" y="173"/>
                </a:lnTo>
                <a:close/>
                <a:moveTo>
                  <a:pt x="2215" y="72"/>
                </a:moveTo>
                <a:lnTo>
                  <a:pt x="2102" y="72"/>
                </a:lnTo>
                <a:lnTo>
                  <a:pt x="2102" y="52"/>
                </a:lnTo>
                <a:lnTo>
                  <a:pt x="2215" y="52"/>
                </a:lnTo>
                <a:lnTo>
                  <a:pt x="2215" y="72"/>
                </a:lnTo>
                <a:close/>
                <a:moveTo>
                  <a:pt x="2215" y="124"/>
                </a:moveTo>
                <a:lnTo>
                  <a:pt x="2102" y="124"/>
                </a:lnTo>
                <a:lnTo>
                  <a:pt x="2102" y="105"/>
                </a:lnTo>
                <a:lnTo>
                  <a:pt x="2215" y="105"/>
                </a:lnTo>
                <a:lnTo>
                  <a:pt x="2215" y="124"/>
                </a:lnTo>
                <a:close/>
                <a:moveTo>
                  <a:pt x="2305" y="127"/>
                </a:moveTo>
                <a:lnTo>
                  <a:pt x="2326" y="125"/>
                </a:lnTo>
                <a:cubicBezTo>
                  <a:pt x="2326" y="125"/>
                  <a:pt x="2330" y="143"/>
                  <a:pt x="2339" y="151"/>
                </a:cubicBezTo>
                <a:cubicBezTo>
                  <a:pt x="2339" y="151"/>
                  <a:pt x="2348" y="159"/>
                  <a:pt x="2360" y="159"/>
                </a:cubicBezTo>
                <a:cubicBezTo>
                  <a:pt x="2360" y="159"/>
                  <a:pt x="2375" y="159"/>
                  <a:pt x="2385" y="148"/>
                </a:cubicBezTo>
                <a:cubicBezTo>
                  <a:pt x="2385" y="148"/>
                  <a:pt x="2396" y="138"/>
                  <a:pt x="2396" y="123"/>
                </a:cubicBezTo>
                <a:cubicBezTo>
                  <a:pt x="2396" y="123"/>
                  <a:pt x="2396" y="108"/>
                  <a:pt x="2386" y="99"/>
                </a:cubicBezTo>
                <a:cubicBezTo>
                  <a:pt x="2386" y="99"/>
                  <a:pt x="2376" y="89"/>
                  <a:pt x="2362" y="89"/>
                </a:cubicBezTo>
                <a:cubicBezTo>
                  <a:pt x="2362" y="89"/>
                  <a:pt x="2356" y="89"/>
                  <a:pt x="2347" y="91"/>
                </a:cubicBezTo>
                <a:lnTo>
                  <a:pt x="2349" y="73"/>
                </a:lnTo>
                <a:cubicBezTo>
                  <a:pt x="2349" y="73"/>
                  <a:pt x="2351" y="73"/>
                  <a:pt x="2353" y="73"/>
                </a:cubicBezTo>
                <a:cubicBezTo>
                  <a:pt x="2353" y="73"/>
                  <a:pt x="2366" y="73"/>
                  <a:pt x="2377" y="66"/>
                </a:cubicBezTo>
                <a:cubicBezTo>
                  <a:pt x="2377" y="66"/>
                  <a:pt x="2388" y="59"/>
                  <a:pt x="2388" y="44"/>
                </a:cubicBezTo>
                <a:cubicBezTo>
                  <a:pt x="2388" y="44"/>
                  <a:pt x="2388" y="33"/>
                  <a:pt x="2380" y="25"/>
                </a:cubicBezTo>
                <a:cubicBezTo>
                  <a:pt x="2380" y="25"/>
                  <a:pt x="2372" y="18"/>
                  <a:pt x="2360" y="18"/>
                </a:cubicBezTo>
                <a:cubicBezTo>
                  <a:pt x="2360" y="18"/>
                  <a:pt x="2347" y="18"/>
                  <a:pt x="2339" y="26"/>
                </a:cubicBezTo>
                <a:cubicBezTo>
                  <a:pt x="2339" y="26"/>
                  <a:pt x="2331" y="33"/>
                  <a:pt x="2329" y="49"/>
                </a:cubicBezTo>
                <a:lnTo>
                  <a:pt x="2307" y="45"/>
                </a:lnTo>
                <a:cubicBezTo>
                  <a:pt x="2307" y="45"/>
                  <a:pt x="2311" y="24"/>
                  <a:pt x="2325" y="12"/>
                </a:cubicBezTo>
                <a:cubicBezTo>
                  <a:pt x="2325" y="12"/>
                  <a:pt x="2339" y="0"/>
                  <a:pt x="2359" y="0"/>
                </a:cubicBezTo>
                <a:cubicBezTo>
                  <a:pt x="2359" y="0"/>
                  <a:pt x="2373" y="0"/>
                  <a:pt x="2385" y="6"/>
                </a:cubicBezTo>
                <a:cubicBezTo>
                  <a:pt x="2385" y="6"/>
                  <a:pt x="2397" y="13"/>
                  <a:pt x="2403" y="23"/>
                </a:cubicBezTo>
                <a:cubicBezTo>
                  <a:pt x="2403" y="23"/>
                  <a:pt x="2410" y="33"/>
                  <a:pt x="2410" y="45"/>
                </a:cubicBezTo>
                <a:cubicBezTo>
                  <a:pt x="2410" y="45"/>
                  <a:pt x="2410" y="56"/>
                  <a:pt x="2404" y="65"/>
                </a:cubicBezTo>
                <a:cubicBezTo>
                  <a:pt x="2404" y="65"/>
                  <a:pt x="2397" y="75"/>
                  <a:pt x="2386" y="80"/>
                </a:cubicBezTo>
                <a:cubicBezTo>
                  <a:pt x="2386" y="80"/>
                  <a:pt x="2401" y="84"/>
                  <a:pt x="2410" y="94"/>
                </a:cubicBezTo>
                <a:cubicBezTo>
                  <a:pt x="2410" y="94"/>
                  <a:pt x="2418" y="106"/>
                  <a:pt x="2418" y="122"/>
                </a:cubicBezTo>
                <a:cubicBezTo>
                  <a:pt x="2418" y="122"/>
                  <a:pt x="2418" y="145"/>
                  <a:pt x="2402" y="161"/>
                </a:cubicBezTo>
                <a:cubicBezTo>
                  <a:pt x="2402" y="161"/>
                  <a:pt x="2385" y="177"/>
                  <a:pt x="2360" y="177"/>
                </a:cubicBezTo>
                <a:cubicBezTo>
                  <a:pt x="2360" y="177"/>
                  <a:pt x="2337" y="177"/>
                  <a:pt x="2322" y="163"/>
                </a:cubicBezTo>
                <a:cubicBezTo>
                  <a:pt x="2322" y="163"/>
                  <a:pt x="2307" y="149"/>
                  <a:pt x="2305" y="127"/>
                </a:cubicBezTo>
                <a:close/>
                <a:moveTo>
                  <a:pt x="2439" y="88"/>
                </a:moveTo>
                <a:cubicBezTo>
                  <a:pt x="2439" y="88"/>
                  <a:pt x="2439" y="58"/>
                  <a:pt x="2445" y="39"/>
                </a:cubicBezTo>
                <a:cubicBezTo>
                  <a:pt x="2445" y="39"/>
                  <a:pt x="2452" y="20"/>
                  <a:pt x="2464" y="10"/>
                </a:cubicBezTo>
                <a:cubicBezTo>
                  <a:pt x="2464" y="10"/>
                  <a:pt x="2477" y="0"/>
                  <a:pt x="2495" y="0"/>
                </a:cubicBezTo>
                <a:cubicBezTo>
                  <a:pt x="2495" y="0"/>
                  <a:pt x="2509" y="0"/>
                  <a:pt x="2520" y="6"/>
                </a:cubicBezTo>
                <a:cubicBezTo>
                  <a:pt x="2520" y="6"/>
                  <a:pt x="2530" y="11"/>
                  <a:pt x="2537" y="22"/>
                </a:cubicBezTo>
                <a:cubicBezTo>
                  <a:pt x="2537" y="22"/>
                  <a:pt x="2544" y="32"/>
                  <a:pt x="2547" y="47"/>
                </a:cubicBezTo>
                <a:cubicBezTo>
                  <a:pt x="2547" y="47"/>
                  <a:pt x="2551" y="63"/>
                  <a:pt x="2551" y="88"/>
                </a:cubicBezTo>
                <a:cubicBezTo>
                  <a:pt x="2551" y="88"/>
                  <a:pt x="2551" y="119"/>
                  <a:pt x="2545" y="137"/>
                </a:cubicBezTo>
                <a:cubicBezTo>
                  <a:pt x="2545" y="137"/>
                  <a:pt x="2539" y="156"/>
                  <a:pt x="2527" y="166"/>
                </a:cubicBezTo>
                <a:cubicBezTo>
                  <a:pt x="2527" y="166"/>
                  <a:pt x="2514" y="176"/>
                  <a:pt x="2495" y="176"/>
                </a:cubicBezTo>
                <a:cubicBezTo>
                  <a:pt x="2495" y="176"/>
                  <a:pt x="2470" y="176"/>
                  <a:pt x="2456" y="158"/>
                </a:cubicBezTo>
                <a:cubicBezTo>
                  <a:pt x="2456" y="158"/>
                  <a:pt x="2439" y="137"/>
                  <a:pt x="2439" y="88"/>
                </a:cubicBezTo>
                <a:close/>
                <a:moveTo>
                  <a:pt x="2461" y="88"/>
                </a:moveTo>
                <a:cubicBezTo>
                  <a:pt x="2461" y="88"/>
                  <a:pt x="2461" y="130"/>
                  <a:pt x="2471" y="145"/>
                </a:cubicBezTo>
                <a:cubicBezTo>
                  <a:pt x="2471" y="145"/>
                  <a:pt x="2481" y="159"/>
                  <a:pt x="2495" y="159"/>
                </a:cubicBezTo>
                <a:cubicBezTo>
                  <a:pt x="2495" y="159"/>
                  <a:pt x="2510" y="159"/>
                  <a:pt x="2520" y="145"/>
                </a:cubicBezTo>
                <a:cubicBezTo>
                  <a:pt x="2520" y="145"/>
                  <a:pt x="2530" y="130"/>
                  <a:pt x="2530" y="88"/>
                </a:cubicBezTo>
                <a:cubicBezTo>
                  <a:pt x="2530" y="88"/>
                  <a:pt x="2530" y="46"/>
                  <a:pt x="2520" y="32"/>
                </a:cubicBezTo>
                <a:cubicBezTo>
                  <a:pt x="2520" y="32"/>
                  <a:pt x="2510" y="18"/>
                  <a:pt x="2495" y="18"/>
                </a:cubicBezTo>
                <a:cubicBezTo>
                  <a:pt x="2495" y="18"/>
                  <a:pt x="2480" y="18"/>
                  <a:pt x="2472" y="30"/>
                </a:cubicBezTo>
                <a:cubicBezTo>
                  <a:pt x="2472" y="30"/>
                  <a:pt x="2461" y="46"/>
                  <a:pt x="2461" y="8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839788" y="1386433"/>
            <a:ext cx="7454900" cy="3733800"/>
          </a:xfrm>
          <a:custGeom>
            <a:avLst/>
            <a:gdLst>
              <a:gd name="T0" fmla="*/ 20680 w 20689"/>
              <a:gd name="T1" fmla="*/ 4960 h 10347"/>
              <a:gd name="T2" fmla="*/ 20610 w 20689"/>
              <a:gd name="T3" fmla="*/ 4536 h 10347"/>
              <a:gd name="T4" fmla="*/ 20470 w 20689"/>
              <a:gd name="T5" fmla="*/ 4114 h 10347"/>
              <a:gd name="T6" fmla="*/ 20259 w 20689"/>
              <a:gd name="T7" fmla="*/ 3697 h 10347"/>
              <a:gd name="T8" fmla="*/ 19976 w 20689"/>
              <a:gd name="T9" fmla="*/ 3286 h 10347"/>
              <a:gd name="T10" fmla="*/ 19620 w 20689"/>
              <a:gd name="T11" fmla="*/ 2883 h 10347"/>
              <a:gd name="T12" fmla="*/ 19190 w 20689"/>
              <a:gd name="T13" fmla="*/ 2490 h 10347"/>
              <a:gd name="T14" fmla="*/ 18681 w 20689"/>
              <a:gd name="T15" fmla="*/ 2110 h 10347"/>
              <a:gd name="T16" fmla="*/ 18091 w 20689"/>
              <a:gd name="T17" fmla="*/ 1744 h 10347"/>
              <a:gd name="T18" fmla="*/ 17413 w 20689"/>
              <a:gd name="T19" fmla="*/ 1396 h 10347"/>
              <a:gd name="T20" fmla="*/ 16638 w 20689"/>
              <a:gd name="T21" fmla="*/ 1067 h 10347"/>
              <a:gd name="T22" fmla="*/ 15750 w 20689"/>
              <a:gd name="T23" fmla="*/ 762 h 10347"/>
              <a:gd name="T24" fmla="*/ 14722 w 20689"/>
              <a:gd name="T25" fmla="*/ 486 h 10347"/>
              <a:gd name="T26" fmla="*/ 13493 w 20689"/>
              <a:gd name="T27" fmla="*/ 245 h 10347"/>
              <a:gd name="T28" fmla="*/ 11870 w 20689"/>
              <a:gd name="T29" fmla="*/ 56 h 10347"/>
              <a:gd name="T30" fmla="*/ 8819 w 20689"/>
              <a:gd name="T31" fmla="*/ 56 h 10347"/>
              <a:gd name="T32" fmla="*/ 7197 w 20689"/>
              <a:gd name="T33" fmla="*/ 245 h 10347"/>
              <a:gd name="T34" fmla="*/ 5967 w 20689"/>
              <a:gd name="T35" fmla="*/ 486 h 10347"/>
              <a:gd name="T36" fmla="*/ 4939 w 20689"/>
              <a:gd name="T37" fmla="*/ 762 h 10347"/>
              <a:gd name="T38" fmla="*/ 4051 w 20689"/>
              <a:gd name="T39" fmla="*/ 1067 h 10347"/>
              <a:gd name="T40" fmla="*/ 3276 w 20689"/>
              <a:gd name="T41" fmla="*/ 1396 h 10347"/>
              <a:gd name="T42" fmla="*/ 2598 w 20689"/>
              <a:gd name="T43" fmla="*/ 1744 h 10347"/>
              <a:gd name="T44" fmla="*/ 2008 w 20689"/>
              <a:gd name="T45" fmla="*/ 2110 h 10347"/>
              <a:gd name="T46" fmla="*/ 1500 w 20689"/>
              <a:gd name="T47" fmla="*/ 2490 h 10347"/>
              <a:gd name="T48" fmla="*/ 1069 w 20689"/>
              <a:gd name="T49" fmla="*/ 2883 h 10347"/>
              <a:gd name="T50" fmla="*/ 713 w 20689"/>
              <a:gd name="T51" fmla="*/ 3286 h 10347"/>
              <a:gd name="T52" fmla="*/ 431 w 20689"/>
              <a:gd name="T53" fmla="*/ 3697 h 10347"/>
              <a:gd name="T54" fmla="*/ 219 w 20689"/>
              <a:gd name="T55" fmla="*/ 4114 h 10347"/>
              <a:gd name="T56" fmla="*/ 79 w 20689"/>
              <a:gd name="T57" fmla="*/ 4536 h 10347"/>
              <a:gd name="T58" fmla="*/ 9 w 20689"/>
              <a:gd name="T59" fmla="*/ 4960 h 10347"/>
              <a:gd name="T60" fmla="*/ 9 w 20689"/>
              <a:gd name="T61" fmla="*/ 5386 h 10347"/>
              <a:gd name="T62" fmla="*/ 79 w 20689"/>
              <a:gd name="T63" fmla="*/ 5810 h 10347"/>
              <a:gd name="T64" fmla="*/ 219 w 20689"/>
              <a:gd name="T65" fmla="*/ 6232 h 10347"/>
              <a:gd name="T66" fmla="*/ 431 w 20689"/>
              <a:gd name="T67" fmla="*/ 6650 h 10347"/>
              <a:gd name="T68" fmla="*/ 713 w 20689"/>
              <a:gd name="T69" fmla="*/ 7061 h 10347"/>
              <a:gd name="T70" fmla="*/ 1069 w 20689"/>
              <a:gd name="T71" fmla="*/ 7463 h 10347"/>
              <a:gd name="T72" fmla="*/ 1500 w 20689"/>
              <a:gd name="T73" fmla="*/ 7856 h 10347"/>
              <a:gd name="T74" fmla="*/ 2008 w 20689"/>
              <a:gd name="T75" fmla="*/ 8236 h 10347"/>
              <a:gd name="T76" fmla="*/ 2598 w 20689"/>
              <a:gd name="T77" fmla="*/ 8602 h 10347"/>
              <a:gd name="T78" fmla="*/ 3276 w 20689"/>
              <a:gd name="T79" fmla="*/ 8950 h 10347"/>
              <a:gd name="T80" fmla="*/ 4051 w 20689"/>
              <a:gd name="T81" fmla="*/ 9279 h 10347"/>
              <a:gd name="T82" fmla="*/ 4939 w 20689"/>
              <a:gd name="T83" fmla="*/ 9584 h 10347"/>
              <a:gd name="T84" fmla="*/ 5967 w 20689"/>
              <a:gd name="T85" fmla="*/ 9861 h 10347"/>
              <a:gd name="T86" fmla="*/ 7197 w 20689"/>
              <a:gd name="T87" fmla="*/ 10101 h 10347"/>
              <a:gd name="T88" fmla="*/ 8819 w 20689"/>
              <a:gd name="T89" fmla="*/ 10290 h 10347"/>
              <a:gd name="T90" fmla="*/ 11870 w 20689"/>
              <a:gd name="T91" fmla="*/ 10290 h 10347"/>
              <a:gd name="T92" fmla="*/ 13493 w 20689"/>
              <a:gd name="T93" fmla="*/ 10101 h 10347"/>
              <a:gd name="T94" fmla="*/ 14722 w 20689"/>
              <a:gd name="T95" fmla="*/ 9861 h 10347"/>
              <a:gd name="T96" fmla="*/ 15750 w 20689"/>
              <a:gd name="T97" fmla="*/ 9584 h 10347"/>
              <a:gd name="T98" fmla="*/ 16638 w 20689"/>
              <a:gd name="T99" fmla="*/ 9279 h 10347"/>
              <a:gd name="T100" fmla="*/ 17413 w 20689"/>
              <a:gd name="T101" fmla="*/ 8950 h 10347"/>
              <a:gd name="T102" fmla="*/ 18091 w 20689"/>
              <a:gd name="T103" fmla="*/ 8602 h 10347"/>
              <a:gd name="T104" fmla="*/ 18681 w 20689"/>
              <a:gd name="T105" fmla="*/ 8236 h 10347"/>
              <a:gd name="T106" fmla="*/ 19190 w 20689"/>
              <a:gd name="T107" fmla="*/ 7856 h 10347"/>
              <a:gd name="T108" fmla="*/ 19620 w 20689"/>
              <a:gd name="T109" fmla="*/ 7463 h 10347"/>
              <a:gd name="T110" fmla="*/ 19976 w 20689"/>
              <a:gd name="T111" fmla="*/ 7061 h 10347"/>
              <a:gd name="T112" fmla="*/ 20259 w 20689"/>
              <a:gd name="T113" fmla="*/ 6650 h 10347"/>
              <a:gd name="T114" fmla="*/ 20470 w 20689"/>
              <a:gd name="T115" fmla="*/ 6232 h 10347"/>
              <a:gd name="T116" fmla="*/ 20610 w 20689"/>
              <a:gd name="T117" fmla="*/ 5810 h 10347"/>
              <a:gd name="T118" fmla="*/ 20680 w 20689"/>
              <a:gd name="T119" fmla="*/ 5386 h 10347"/>
              <a:gd name="T120" fmla="*/ 20689 w 20689"/>
              <a:gd name="T121" fmla="*/ 5173 h 10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689" h="10347">
                <a:moveTo>
                  <a:pt x="20689" y="5173"/>
                </a:moveTo>
                <a:cubicBezTo>
                  <a:pt x="20685" y="5077"/>
                  <a:pt x="20688" y="5056"/>
                  <a:pt x="20680" y="4960"/>
                </a:cubicBezTo>
                <a:cubicBezTo>
                  <a:pt x="20672" y="4865"/>
                  <a:pt x="20669" y="4843"/>
                  <a:pt x="20654" y="4748"/>
                </a:cubicBezTo>
                <a:cubicBezTo>
                  <a:pt x="20638" y="4652"/>
                  <a:pt x="20634" y="4630"/>
                  <a:pt x="20610" y="4536"/>
                </a:cubicBezTo>
                <a:cubicBezTo>
                  <a:pt x="20586" y="4440"/>
                  <a:pt x="20580" y="4418"/>
                  <a:pt x="20549" y="4325"/>
                </a:cubicBezTo>
                <a:cubicBezTo>
                  <a:pt x="20517" y="4229"/>
                  <a:pt x="20509" y="4207"/>
                  <a:pt x="20470" y="4114"/>
                </a:cubicBezTo>
                <a:cubicBezTo>
                  <a:pt x="20430" y="4018"/>
                  <a:pt x="20420" y="3997"/>
                  <a:pt x="20373" y="3905"/>
                </a:cubicBezTo>
                <a:cubicBezTo>
                  <a:pt x="20325" y="3809"/>
                  <a:pt x="20313" y="3788"/>
                  <a:pt x="20259" y="3697"/>
                </a:cubicBezTo>
                <a:cubicBezTo>
                  <a:pt x="20202" y="3602"/>
                  <a:pt x="20189" y="3581"/>
                  <a:pt x="20126" y="3490"/>
                </a:cubicBezTo>
                <a:cubicBezTo>
                  <a:pt x="20062" y="3396"/>
                  <a:pt x="20046" y="3376"/>
                  <a:pt x="19976" y="3286"/>
                </a:cubicBezTo>
                <a:cubicBezTo>
                  <a:pt x="19903" y="3192"/>
                  <a:pt x="19886" y="3172"/>
                  <a:pt x="19807" y="3083"/>
                </a:cubicBezTo>
                <a:cubicBezTo>
                  <a:pt x="19726" y="2991"/>
                  <a:pt x="19707" y="2971"/>
                  <a:pt x="19620" y="2883"/>
                </a:cubicBezTo>
                <a:cubicBezTo>
                  <a:pt x="19530" y="2791"/>
                  <a:pt x="19509" y="2772"/>
                  <a:pt x="19414" y="2685"/>
                </a:cubicBezTo>
                <a:cubicBezTo>
                  <a:pt x="19315" y="2595"/>
                  <a:pt x="19293" y="2576"/>
                  <a:pt x="19190" y="2490"/>
                </a:cubicBezTo>
                <a:cubicBezTo>
                  <a:pt x="19082" y="2402"/>
                  <a:pt x="19057" y="2382"/>
                  <a:pt x="18945" y="2298"/>
                </a:cubicBezTo>
                <a:cubicBezTo>
                  <a:pt x="18828" y="2211"/>
                  <a:pt x="18802" y="2192"/>
                  <a:pt x="18681" y="2110"/>
                </a:cubicBezTo>
                <a:cubicBezTo>
                  <a:pt x="18555" y="2024"/>
                  <a:pt x="18526" y="2006"/>
                  <a:pt x="18397" y="1925"/>
                </a:cubicBezTo>
                <a:cubicBezTo>
                  <a:pt x="18261" y="1841"/>
                  <a:pt x="18230" y="1823"/>
                  <a:pt x="18091" y="1744"/>
                </a:cubicBezTo>
                <a:cubicBezTo>
                  <a:pt x="17945" y="1662"/>
                  <a:pt x="17912" y="1645"/>
                  <a:pt x="17764" y="1568"/>
                </a:cubicBezTo>
                <a:cubicBezTo>
                  <a:pt x="17607" y="1488"/>
                  <a:pt x="17572" y="1470"/>
                  <a:pt x="17413" y="1396"/>
                </a:cubicBezTo>
                <a:cubicBezTo>
                  <a:pt x="17246" y="1318"/>
                  <a:pt x="17209" y="1301"/>
                  <a:pt x="17039" y="1229"/>
                </a:cubicBezTo>
                <a:cubicBezTo>
                  <a:pt x="16860" y="1153"/>
                  <a:pt x="16820" y="1137"/>
                  <a:pt x="16638" y="1067"/>
                </a:cubicBezTo>
                <a:cubicBezTo>
                  <a:pt x="16447" y="994"/>
                  <a:pt x="16404" y="978"/>
                  <a:pt x="16210" y="912"/>
                </a:cubicBezTo>
                <a:cubicBezTo>
                  <a:pt x="16004" y="841"/>
                  <a:pt x="15958" y="826"/>
                  <a:pt x="15750" y="762"/>
                </a:cubicBezTo>
                <a:cubicBezTo>
                  <a:pt x="15529" y="695"/>
                  <a:pt x="15480" y="680"/>
                  <a:pt x="15256" y="620"/>
                </a:cubicBezTo>
                <a:cubicBezTo>
                  <a:pt x="15017" y="556"/>
                  <a:pt x="14964" y="542"/>
                  <a:pt x="14722" y="486"/>
                </a:cubicBezTo>
                <a:cubicBezTo>
                  <a:pt x="14460" y="425"/>
                  <a:pt x="14402" y="412"/>
                  <a:pt x="14139" y="360"/>
                </a:cubicBezTo>
                <a:cubicBezTo>
                  <a:pt x="13849" y="303"/>
                  <a:pt x="13784" y="291"/>
                  <a:pt x="13493" y="245"/>
                </a:cubicBezTo>
                <a:cubicBezTo>
                  <a:pt x="13163" y="193"/>
                  <a:pt x="13089" y="181"/>
                  <a:pt x="12758" y="142"/>
                </a:cubicBezTo>
                <a:cubicBezTo>
                  <a:pt x="12359" y="96"/>
                  <a:pt x="12271" y="80"/>
                  <a:pt x="11870" y="56"/>
                </a:cubicBezTo>
                <a:cubicBezTo>
                  <a:pt x="11185" y="15"/>
                  <a:pt x="11031" y="0"/>
                  <a:pt x="10345" y="0"/>
                </a:cubicBezTo>
                <a:cubicBezTo>
                  <a:pt x="9658" y="0"/>
                  <a:pt x="9504" y="15"/>
                  <a:pt x="8819" y="56"/>
                </a:cubicBezTo>
                <a:cubicBezTo>
                  <a:pt x="8419" y="80"/>
                  <a:pt x="8330" y="96"/>
                  <a:pt x="7932" y="142"/>
                </a:cubicBezTo>
                <a:cubicBezTo>
                  <a:pt x="7600" y="181"/>
                  <a:pt x="7527" y="193"/>
                  <a:pt x="7197" y="245"/>
                </a:cubicBezTo>
                <a:cubicBezTo>
                  <a:pt x="6905" y="291"/>
                  <a:pt x="6840" y="303"/>
                  <a:pt x="6550" y="360"/>
                </a:cubicBezTo>
                <a:cubicBezTo>
                  <a:pt x="6287" y="412"/>
                  <a:pt x="6229" y="425"/>
                  <a:pt x="5967" y="486"/>
                </a:cubicBezTo>
                <a:cubicBezTo>
                  <a:pt x="5726" y="542"/>
                  <a:pt x="5672" y="556"/>
                  <a:pt x="5433" y="620"/>
                </a:cubicBezTo>
                <a:cubicBezTo>
                  <a:pt x="5210" y="680"/>
                  <a:pt x="5160" y="695"/>
                  <a:pt x="4939" y="762"/>
                </a:cubicBezTo>
                <a:cubicBezTo>
                  <a:pt x="4731" y="826"/>
                  <a:pt x="4685" y="841"/>
                  <a:pt x="4480" y="912"/>
                </a:cubicBezTo>
                <a:cubicBezTo>
                  <a:pt x="4286" y="978"/>
                  <a:pt x="4242" y="994"/>
                  <a:pt x="4051" y="1067"/>
                </a:cubicBezTo>
                <a:cubicBezTo>
                  <a:pt x="3870" y="1137"/>
                  <a:pt x="3830" y="1153"/>
                  <a:pt x="3651" y="1229"/>
                </a:cubicBezTo>
                <a:cubicBezTo>
                  <a:pt x="3481" y="1301"/>
                  <a:pt x="3443" y="1318"/>
                  <a:pt x="3276" y="1396"/>
                </a:cubicBezTo>
                <a:cubicBezTo>
                  <a:pt x="3117" y="1470"/>
                  <a:pt x="3082" y="1488"/>
                  <a:pt x="2926" y="1568"/>
                </a:cubicBezTo>
                <a:cubicBezTo>
                  <a:pt x="2777" y="1645"/>
                  <a:pt x="2744" y="1662"/>
                  <a:pt x="2598" y="1744"/>
                </a:cubicBezTo>
                <a:cubicBezTo>
                  <a:pt x="2459" y="1823"/>
                  <a:pt x="2428" y="1841"/>
                  <a:pt x="2292" y="1925"/>
                </a:cubicBezTo>
                <a:cubicBezTo>
                  <a:pt x="2163" y="2006"/>
                  <a:pt x="2134" y="2024"/>
                  <a:pt x="2008" y="2110"/>
                </a:cubicBezTo>
                <a:cubicBezTo>
                  <a:pt x="1887" y="2192"/>
                  <a:pt x="1861" y="2211"/>
                  <a:pt x="1744" y="2298"/>
                </a:cubicBezTo>
                <a:cubicBezTo>
                  <a:pt x="1632" y="2382"/>
                  <a:pt x="1608" y="2402"/>
                  <a:pt x="1500" y="2490"/>
                </a:cubicBezTo>
                <a:cubicBezTo>
                  <a:pt x="1396" y="2576"/>
                  <a:pt x="1374" y="2595"/>
                  <a:pt x="1275" y="2685"/>
                </a:cubicBezTo>
                <a:cubicBezTo>
                  <a:pt x="1180" y="2772"/>
                  <a:pt x="1159" y="2791"/>
                  <a:pt x="1069" y="2883"/>
                </a:cubicBezTo>
                <a:cubicBezTo>
                  <a:pt x="983" y="2971"/>
                  <a:pt x="964" y="2991"/>
                  <a:pt x="882" y="3083"/>
                </a:cubicBezTo>
                <a:cubicBezTo>
                  <a:pt x="804" y="3172"/>
                  <a:pt x="786" y="3192"/>
                  <a:pt x="713" y="3286"/>
                </a:cubicBezTo>
                <a:cubicBezTo>
                  <a:pt x="643" y="3376"/>
                  <a:pt x="628" y="3396"/>
                  <a:pt x="563" y="3490"/>
                </a:cubicBezTo>
                <a:cubicBezTo>
                  <a:pt x="500" y="3581"/>
                  <a:pt x="487" y="3602"/>
                  <a:pt x="431" y="3697"/>
                </a:cubicBezTo>
                <a:cubicBezTo>
                  <a:pt x="376" y="3788"/>
                  <a:pt x="364" y="3809"/>
                  <a:pt x="316" y="3905"/>
                </a:cubicBezTo>
                <a:cubicBezTo>
                  <a:pt x="269" y="3997"/>
                  <a:pt x="259" y="4018"/>
                  <a:pt x="219" y="4114"/>
                </a:cubicBezTo>
                <a:cubicBezTo>
                  <a:pt x="180" y="4207"/>
                  <a:pt x="172" y="4229"/>
                  <a:pt x="140" y="4325"/>
                </a:cubicBezTo>
                <a:cubicBezTo>
                  <a:pt x="109" y="4418"/>
                  <a:pt x="103" y="4440"/>
                  <a:pt x="79" y="4536"/>
                </a:cubicBezTo>
                <a:cubicBezTo>
                  <a:pt x="56" y="4630"/>
                  <a:pt x="51" y="4652"/>
                  <a:pt x="35" y="4748"/>
                </a:cubicBezTo>
                <a:cubicBezTo>
                  <a:pt x="20" y="4843"/>
                  <a:pt x="17" y="4865"/>
                  <a:pt x="9" y="4960"/>
                </a:cubicBezTo>
                <a:cubicBezTo>
                  <a:pt x="1" y="5056"/>
                  <a:pt x="0" y="5077"/>
                  <a:pt x="0" y="5173"/>
                </a:cubicBezTo>
                <a:cubicBezTo>
                  <a:pt x="0" y="5269"/>
                  <a:pt x="1" y="5290"/>
                  <a:pt x="9" y="5386"/>
                </a:cubicBezTo>
                <a:cubicBezTo>
                  <a:pt x="17" y="5482"/>
                  <a:pt x="20" y="5503"/>
                  <a:pt x="35" y="5598"/>
                </a:cubicBezTo>
                <a:cubicBezTo>
                  <a:pt x="51" y="5694"/>
                  <a:pt x="56" y="5716"/>
                  <a:pt x="79" y="5810"/>
                </a:cubicBezTo>
                <a:cubicBezTo>
                  <a:pt x="103" y="5906"/>
                  <a:pt x="109" y="5928"/>
                  <a:pt x="140" y="6022"/>
                </a:cubicBezTo>
                <a:cubicBezTo>
                  <a:pt x="172" y="6118"/>
                  <a:pt x="180" y="6139"/>
                  <a:pt x="219" y="6232"/>
                </a:cubicBezTo>
                <a:cubicBezTo>
                  <a:pt x="259" y="6328"/>
                  <a:pt x="269" y="6349"/>
                  <a:pt x="316" y="6442"/>
                </a:cubicBezTo>
                <a:cubicBezTo>
                  <a:pt x="364" y="6537"/>
                  <a:pt x="376" y="6558"/>
                  <a:pt x="431" y="6650"/>
                </a:cubicBezTo>
                <a:cubicBezTo>
                  <a:pt x="487" y="6744"/>
                  <a:pt x="500" y="6765"/>
                  <a:pt x="563" y="6856"/>
                </a:cubicBezTo>
                <a:cubicBezTo>
                  <a:pt x="628" y="6950"/>
                  <a:pt x="643" y="6971"/>
                  <a:pt x="713" y="7061"/>
                </a:cubicBezTo>
                <a:cubicBezTo>
                  <a:pt x="786" y="7154"/>
                  <a:pt x="804" y="7174"/>
                  <a:pt x="882" y="7263"/>
                </a:cubicBezTo>
                <a:cubicBezTo>
                  <a:pt x="964" y="7355"/>
                  <a:pt x="983" y="7375"/>
                  <a:pt x="1069" y="7463"/>
                </a:cubicBezTo>
                <a:cubicBezTo>
                  <a:pt x="1159" y="7555"/>
                  <a:pt x="1180" y="7575"/>
                  <a:pt x="1275" y="7661"/>
                </a:cubicBezTo>
                <a:cubicBezTo>
                  <a:pt x="1374" y="7751"/>
                  <a:pt x="1396" y="7771"/>
                  <a:pt x="1500" y="7856"/>
                </a:cubicBezTo>
                <a:cubicBezTo>
                  <a:pt x="1608" y="7945"/>
                  <a:pt x="1632" y="7964"/>
                  <a:pt x="1744" y="8048"/>
                </a:cubicBezTo>
                <a:cubicBezTo>
                  <a:pt x="1861" y="8135"/>
                  <a:pt x="1887" y="8154"/>
                  <a:pt x="2008" y="8236"/>
                </a:cubicBezTo>
                <a:cubicBezTo>
                  <a:pt x="2134" y="8322"/>
                  <a:pt x="2163" y="8340"/>
                  <a:pt x="2292" y="8421"/>
                </a:cubicBezTo>
                <a:cubicBezTo>
                  <a:pt x="2428" y="8505"/>
                  <a:pt x="2459" y="8523"/>
                  <a:pt x="2598" y="8602"/>
                </a:cubicBezTo>
                <a:cubicBezTo>
                  <a:pt x="2744" y="8684"/>
                  <a:pt x="2777" y="8702"/>
                  <a:pt x="2926" y="8778"/>
                </a:cubicBezTo>
                <a:cubicBezTo>
                  <a:pt x="3082" y="8859"/>
                  <a:pt x="3117" y="8876"/>
                  <a:pt x="3276" y="8950"/>
                </a:cubicBezTo>
                <a:cubicBezTo>
                  <a:pt x="3443" y="9029"/>
                  <a:pt x="3481" y="9045"/>
                  <a:pt x="3651" y="9117"/>
                </a:cubicBezTo>
                <a:cubicBezTo>
                  <a:pt x="3830" y="9193"/>
                  <a:pt x="3870" y="9209"/>
                  <a:pt x="4051" y="9279"/>
                </a:cubicBezTo>
                <a:cubicBezTo>
                  <a:pt x="4242" y="9352"/>
                  <a:pt x="4286" y="9368"/>
                  <a:pt x="4480" y="9435"/>
                </a:cubicBezTo>
                <a:cubicBezTo>
                  <a:pt x="4685" y="9505"/>
                  <a:pt x="4731" y="9520"/>
                  <a:pt x="4939" y="9584"/>
                </a:cubicBezTo>
                <a:cubicBezTo>
                  <a:pt x="5160" y="9652"/>
                  <a:pt x="5210" y="9666"/>
                  <a:pt x="5433" y="9726"/>
                </a:cubicBezTo>
                <a:cubicBezTo>
                  <a:pt x="5672" y="9791"/>
                  <a:pt x="5726" y="9804"/>
                  <a:pt x="5967" y="9861"/>
                </a:cubicBezTo>
                <a:cubicBezTo>
                  <a:pt x="6229" y="9921"/>
                  <a:pt x="6287" y="9935"/>
                  <a:pt x="6550" y="9986"/>
                </a:cubicBezTo>
                <a:cubicBezTo>
                  <a:pt x="6840" y="10043"/>
                  <a:pt x="6905" y="10055"/>
                  <a:pt x="7197" y="10101"/>
                </a:cubicBezTo>
                <a:cubicBezTo>
                  <a:pt x="7527" y="10153"/>
                  <a:pt x="7600" y="10165"/>
                  <a:pt x="7932" y="10204"/>
                </a:cubicBezTo>
                <a:cubicBezTo>
                  <a:pt x="8330" y="10250"/>
                  <a:pt x="8419" y="10266"/>
                  <a:pt x="8819" y="10290"/>
                </a:cubicBezTo>
                <a:cubicBezTo>
                  <a:pt x="9504" y="10331"/>
                  <a:pt x="9658" y="10347"/>
                  <a:pt x="10345" y="10347"/>
                </a:cubicBezTo>
                <a:cubicBezTo>
                  <a:pt x="11031" y="10347"/>
                  <a:pt x="11185" y="10331"/>
                  <a:pt x="11870" y="10290"/>
                </a:cubicBezTo>
                <a:cubicBezTo>
                  <a:pt x="12271" y="10266"/>
                  <a:pt x="12359" y="10250"/>
                  <a:pt x="12758" y="10204"/>
                </a:cubicBezTo>
                <a:cubicBezTo>
                  <a:pt x="13089" y="10165"/>
                  <a:pt x="13163" y="10153"/>
                  <a:pt x="13493" y="10101"/>
                </a:cubicBezTo>
                <a:cubicBezTo>
                  <a:pt x="13784" y="10055"/>
                  <a:pt x="13849" y="10043"/>
                  <a:pt x="14139" y="9986"/>
                </a:cubicBezTo>
                <a:cubicBezTo>
                  <a:pt x="14402" y="9935"/>
                  <a:pt x="14460" y="9921"/>
                  <a:pt x="14722" y="9861"/>
                </a:cubicBezTo>
                <a:cubicBezTo>
                  <a:pt x="14964" y="9804"/>
                  <a:pt x="15017" y="9791"/>
                  <a:pt x="15256" y="9726"/>
                </a:cubicBezTo>
                <a:cubicBezTo>
                  <a:pt x="15480" y="9666"/>
                  <a:pt x="15529" y="9652"/>
                  <a:pt x="15750" y="9584"/>
                </a:cubicBezTo>
                <a:cubicBezTo>
                  <a:pt x="15958" y="9520"/>
                  <a:pt x="16004" y="9505"/>
                  <a:pt x="16210" y="9435"/>
                </a:cubicBezTo>
                <a:cubicBezTo>
                  <a:pt x="16404" y="9368"/>
                  <a:pt x="16447" y="9352"/>
                  <a:pt x="16638" y="9279"/>
                </a:cubicBezTo>
                <a:cubicBezTo>
                  <a:pt x="16820" y="9209"/>
                  <a:pt x="16860" y="9193"/>
                  <a:pt x="17039" y="9117"/>
                </a:cubicBezTo>
                <a:cubicBezTo>
                  <a:pt x="17209" y="9045"/>
                  <a:pt x="17246" y="9029"/>
                  <a:pt x="17413" y="8950"/>
                </a:cubicBezTo>
                <a:cubicBezTo>
                  <a:pt x="17572" y="8876"/>
                  <a:pt x="17607" y="8859"/>
                  <a:pt x="17764" y="8778"/>
                </a:cubicBezTo>
                <a:cubicBezTo>
                  <a:pt x="17912" y="8702"/>
                  <a:pt x="17945" y="8684"/>
                  <a:pt x="18091" y="8602"/>
                </a:cubicBezTo>
                <a:cubicBezTo>
                  <a:pt x="18230" y="8523"/>
                  <a:pt x="18261" y="8505"/>
                  <a:pt x="18397" y="8421"/>
                </a:cubicBezTo>
                <a:cubicBezTo>
                  <a:pt x="18526" y="8340"/>
                  <a:pt x="18555" y="8322"/>
                  <a:pt x="18681" y="8236"/>
                </a:cubicBezTo>
                <a:cubicBezTo>
                  <a:pt x="18802" y="8154"/>
                  <a:pt x="18828" y="8135"/>
                  <a:pt x="18945" y="8048"/>
                </a:cubicBezTo>
                <a:cubicBezTo>
                  <a:pt x="19057" y="7964"/>
                  <a:pt x="19082" y="7945"/>
                  <a:pt x="19190" y="7856"/>
                </a:cubicBezTo>
                <a:cubicBezTo>
                  <a:pt x="19293" y="7771"/>
                  <a:pt x="19315" y="7751"/>
                  <a:pt x="19414" y="7661"/>
                </a:cubicBezTo>
                <a:cubicBezTo>
                  <a:pt x="19509" y="7575"/>
                  <a:pt x="19530" y="7555"/>
                  <a:pt x="19620" y="7463"/>
                </a:cubicBezTo>
                <a:cubicBezTo>
                  <a:pt x="19707" y="7375"/>
                  <a:pt x="19726" y="7355"/>
                  <a:pt x="19807" y="7263"/>
                </a:cubicBezTo>
                <a:cubicBezTo>
                  <a:pt x="19886" y="7174"/>
                  <a:pt x="19903" y="7154"/>
                  <a:pt x="19976" y="7061"/>
                </a:cubicBezTo>
                <a:cubicBezTo>
                  <a:pt x="20046" y="6971"/>
                  <a:pt x="20062" y="6950"/>
                  <a:pt x="20126" y="6856"/>
                </a:cubicBezTo>
                <a:cubicBezTo>
                  <a:pt x="20189" y="6765"/>
                  <a:pt x="20202" y="6744"/>
                  <a:pt x="20259" y="6650"/>
                </a:cubicBezTo>
                <a:cubicBezTo>
                  <a:pt x="20313" y="6558"/>
                  <a:pt x="20325" y="6537"/>
                  <a:pt x="20373" y="6442"/>
                </a:cubicBezTo>
                <a:cubicBezTo>
                  <a:pt x="20420" y="6349"/>
                  <a:pt x="20430" y="6328"/>
                  <a:pt x="20470" y="6232"/>
                </a:cubicBezTo>
                <a:cubicBezTo>
                  <a:pt x="20509" y="6139"/>
                  <a:pt x="20517" y="6118"/>
                  <a:pt x="20549" y="6022"/>
                </a:cubicBezTo>
                <a:cubicBezTo>
                  <a:pt x="20580" y="5928"/>
                  <a:pt x="20586" y="5906"/>
                  <a:pt x="20610" y="5810"/>
                </a:cubicBezTo>
                <a:cubicBezTo>
                  <a:pt x="20634" y="5716"/>
                  <a:pt x="20638" y="5694"/>
                  <a:pt x="20654" y="5598"/>
                </a:cubicBezTo>
                <a:cubicBezTo>
                  <a:pt x="20669" y="5503"/>
                  <a:pt x="20672" y="5482"/>
                  <a:pt x="20680" y="5386"/>
                </a:cubicBezTo>
                <a:cubicBezTo>
                  <a:pt x="20688" y="5290"/>
                  <a:pt x="20685" y="5269"/>
                  <a:pt x="20689" y="5173"/>
                </a:cubicBezTo>
                <a:cubicBezTo>
                  <a:pt x="20689" y="5173"/>
                  <a:pt x="20689" y="5173"/>
                  <a:pt x="20689" y="5173"/>
                </a:cubicBezTo>
                <a:close/>
              </a:path>
            </a:pathLst>
          </a:cu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92226" y="5487988"/>
            <a:ext cx="76200" cy="141288"/>
          </a:xfrm>
          <a:prstGeom prst="rect">
            <a:avLst/>
          </a:prstGeom>
          <a:solidFill>
            <a:srgbClr val="2400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368426" y="5487988"/>
            <a:ext cx="76200" cy="141288"/>
          </a:xfrm>
          <a:prstGeom prst="rect">
            <a:avLst/>
          </a:prstGeom>
          <a:solidFill>
            <a:srgbClr val="2205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44626" y="5487988"/>
            <a:ext cx="74613" cy="141288"/>
          </a:xfrm>
          <a:prstGeom prst="rect">
            <a:avLst/>
          </a:prstGeom>
          <a:solidFill>
            <a:srgbClr val="200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19238" y="5487988"/>
            <a:ext cx="76200" cy="141288"/>
          </a:xfrm>
          <a:prstGeom prst="rect">
            <a:avLst/>
          </a:prstGeom>
          <a:solidFill>
            <a:srgbClr val="1D10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95438" y="5487988"/>
            <a:ext cx="76200" cy="141288"/>
          </a:xfrm>
          <a:prstGeom prst="rect">
            <a:avLst/>
          </a:prstGeom>
          <a:solidFill>
            <a:srgbClr val="1B16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671638" y="5487988"/>
            <a:ext cx="76200" cy="141288"/>
          </a:xfrm>
          <a:prstGeom prst="rect">
            <a:avLst/>
          </a:prstGeom>
          <a:solidFill>
            <a:srgbClr val="181C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747838" y="5487988"/>
            <a:ext cx="74613" cy="141288"/>
          </a:xfrm>
          <a:prstGeom prst="rect">
            <a:avLst/>
          </a:prstGeom>
          <a:solidFill>
            <a:srgbClr val="1B27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822451" y="5487988"/>
            <a:ext cx="76200" cy="141288"/>
          </a:xfrm>
          <a:prstGeom prst="rect">
            <a:avLst/>
          </a:prstGeom>
          <a:solidFill>
            <a:srgbClr val="1E33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898651" y="5487988"/>
            <a:ext cx="76200" cy="141288"/>
          </a:xfrm>
          <a:prstGeom prst="rect">
            <a:avLst/>
          </a:prstGeom>
          <a:solidFill>
            <a:srgbClr val="213F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974851" y="5487988"/>
            <a:ext cx="76200" cy="141288"/>
          </a:xfrm>
          <a:prstGeom prst="rect">
            <a:avLst/>
          </a:prstGeom>
          <a:solidFill>
            <a:srgbClr val="244B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51051" y="5487988"/>
            <a:ext cx="76200" cy="141288"/>
          </a:xfrm>
          <a:prstGeom prst="rect">
            <a:avLst/>
          </a:prstGeom>
          <a:solidFill>
            <a:srgbClr val="285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127251" y="5487988"/>
            <a:ext cx="74613" cy="141288"/>
          </a:xfrm>
          <a:prstGeom prst="rect">
            <a:avLst/>
          </a:prstGeom>
          <a:solidFill>
            <a:srgbClr val="2C6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201863" y="5487988"/>
            <a:ext cx="76200" cy="141288"/>
          </a:xfrm>
          <a:prstGeom prst="rect">
            <a:avLst/>
          </a:prstGeom>
          <a:solidFill>
            <a:srgbClr val="306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278063" y="5487988"/>
            <a:ext cx="76200" cy="141288"/>
          </a:xfrm>
          <a:prstGeom prst="rect">
            <a:avLst/>
          </a:prstGeom>
          <a:solidFill>
            <a:srgbClr val="347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354263" y="5487988"/>
            <a:ext cx="76200" cy="141288"/>
          </a:xfrm>
          <a:prstGeom prst="rect">
            <a:avLst/>
          </a:prstGeom>
          <a:solidFill>
            <a:srgbClr val="387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430463" y="5487988"/>
            <a:ext cx="74613" cy="141288"/>
          </a:xfrm>
          <a:prstGeom prst="rect">
            <a:avLst/>
          </a:prstGeom>
          <a:solidFill>
            <a:srgbClr val="3D8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505076" y="5487988"/>
            <a:ext cx="76200" cy="141288"/>
          </a:xfrm>
          <a:prstGeom prst="rect">
            <a:avLst/>
          </a:prstGeom>
          <a:solidFill>
            <a:srgbClr val="428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581276" y="5487988"/>
            <a:ext cx="76200" cy="141288"/>
          </a:xfrm>
          <a:prstGeom prst="rect">
            <a:avLst/>
          </a:prstGeom>
          <a:solidFill>
            <a:srgbClr val="479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657476" y="5487988"/>
            <a:ext cx="76200" cy="141288"/>
          </a:xfrm>
          <a:prstGeom prst="rect">
            <a:avLst/>
          </a:prstGeom>
          <a:solidFill>
            <a:srgbClr val="4C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733676" y="5487988"/>
            <a:ext cx="76200" cy="141288"/>
          </a:xfrm>
          <a:prstGeom prst="rect">
            <a:avLst/>
          </a:prstGeom>
          <a:solidFill>
            <a:srgbClr val="51A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809876" y="5487988"/>
            <a:ext cx="74613" cy="141288"/>
          </a:xfrm>
          <a:prstGeom prst="rect">
            <a:avLst/>
          </a:prstGeom>
          <a:solidFill>
            <a:srgbClr val="56B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884488" y="5487988"/>
            <a:ext cx="76200" cy="141288"/>
          </a:xfrm>
          <a:prstGeom prst="rect">
            <a:avLst/>
          </a:prstGeom>
          <a:solidFill>
            <a:srgbClr val="5CB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24" name="Rectangle 31"/>
          <p:cNvSpPr>
            <a:spLocks noChangeArrowheads="1"/>
          </p:cNvSpPr>
          <p:nvPr/>
        </p:nvSpPr>
        <p:spPr bwMode="auto">
          <a:xfrm>
            <a:off x="2960688" y="5487988"/>
            <a:ext cx="76200" cy="141288"/>
          </a:xfrm>
          <a:prstGeom prst="rect">
            <a:avLst/>
          </a:prstGeom>
          <a:solidFill>
            <a:srgbClr val="62B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25" name="Rectangle 32"/>
          <p:cNvSpPr>
            <a:spLocks noChangeArrowheads="1"/>
          </p:cNvSpPr>
          <p:nvPr/>
        </p:nvSpPr>
        <p:spPr bwMode="auto">
          <a:xfrm>
            <a:off x="3036888" y="5487988"/>
            <a:ext cx="76200" cy="141288"/>
          </a:xfrm>
          <a:prstGeom prst="rect">
            <a:avLst/>
          </a:prstGeom>
          <a:solidFill>
            <a:srgbClr val="68C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26" name="Rectangle 33"/>
          <p:cNvSpPr>
            <a:spLocks noChangeArrowheads="1"/>
          </p:cNvSpPr>
          <p:nvPr/>
        </p:nvSpPr>
        <p:spPr bwMode="auto">
          <a:xfrm>
            <a:off x="3113088" y="5487988"/>
            <a:ext cx="76200" cy="141288"/>
          </a:xfrm>
          <a:prstGeom prst="rect">
            <a:avLst/>
          </a:prstGeom>
          <a:solidFill>
            <a:srgbClr val="6E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27" name="Rectangle 34"/>
          <p:cNvSpPr>
            <a:spLocks noChangeArrowheads="1"/>
          </p:cNvSpPr>
          <p:nvPr/>
        </p:nvSpPr>
        <p:spPr bwMode="auto">
          <a:xfrm>
            <a:off x="3189288" y="5487988"/>
            <a:ext cx="74613" cy="141288"/>
          </a:xfrm>
          <a:prstGeom prst="rect">
            <a:avLst/>
          </a:prstGeom>
          <a:solidFill>
            <a:srgbClr val="75D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28" name="Rectangle 35"/>
          <p:cNvSpPr>
            <a:spLocks noChangeArrowheads="1"/>
          </p:cNvSpPr>
          <p:nvPr/>
        </p:nvSpPr>
        <p:spPr bwMode="auto">
          <a:xfrm>
            <a:off x="3263901" y="5487988"/>
            <a:ext cx="76200" cy="141288"/>
          </a:xfrm>
          <a:prstGeom prst="rect">
            <a:avLst/>
          </a:prstGeom>
          <a:solidFill>
            <a:srgbClr val="7CD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0" name="Rectangle 36"/>
          <p:cNvSpPr>
            <a:spLocks noChangeArrowheads="1"/>
          </p:cNvSpPr>
          <p:nvPr/>
        </p:nvSpPr>
        <p:spPr bwMode="auto">
          <a:xfrm>
            <a:off x="3340101" y="5487988"/>
            <a:ext cx="76200" cy="141288"/>
          </a:xfrm>
          <a:prstGeom prst="rect">
            <a:avLst/>
          </a:prstGeom>
          <a:solidFill>
            <a:srgbClr val="83D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1" name="Rectangle 37"/>
          <p:cNvSpPr>
            <a:spLocks noChangeArrowheads="1"/>
          </p:cNvSpPr>
          <p:nvPr/>
        </p:nvSpPr>
        <p:spPr bwMode="auto">
          <a:xfrm>
            <a:off x="3416301" y="5487988"/>
            <a:ext cx="76200" cy="141288"/>
          </a:xfrm>
          <a:prstGeom prst="rect">
            <a:avLst/>
          </a:prstGeom>
          <a:solidFill>
            <a:srgbClr val="8AE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2" name="Rectangle 38"/>
          <p:cNvSpPr>
            <a:spLocks noChangeArrowheads="1"/>
          </p:cNvSpPr>
          <p:nvPr/>
        </p:nvSpPr>
        <p:spPr bwMode="auto">
          <a:xfrm>
            <a:off x="3492501" y="5487988"/>
            <a:ext cx="76200" cy="141288"/>
          </a:xfrm>
          <a:prstGeom prst="rect">
            <a:avLst/>
          </a:prstGeom>
          <a:solidFill>
            <a:srgbClr val="91E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3" name="Rectangle 39"/>
          <p:cNvSpPr>
            <a:spLocks noChangeArrowheads="1"/>
          </p:cNvSpPr>
          <p:nvPr/>
        </p:nvSpPr>
        <p:spPr bwMode="auto">
          <a:xfrm>
            <a:off x="3568701" y="5487988"/>
            <a:ext cx="74613" cy="141288"/>
          </a:xfrm>
          <a:prstGeom prst="rect">
            <a:avLst/>
          </a:prstGeom>
          <a:solidFill>
            <a:srgbClr val="99E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4" name="Rectangle 40"/>
          <p:cNvSpPr>
            <a:spLocks noChangeArrowheads="1"/>
          </p:cNvSpPr>
          <p:nvPr/>
        </p:nvSpPr>
        <p:spPr bwMode="auto">
          <a:xfrm>
            <a:off x="3643313" y="5487988"/>
            <a:ext cx="76200" cy="141288"/>
          </a:xfrm>
          <a:prstGeom prst="rect">
            <a:avLst/>
          </a:prstGeom>
          <a:solidFill>
            <a:srgbClr val="A0E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5" name="Rectangle 41"/>
          <p:cNvSpPr>
            <a:spLocks noChangeArrowheads="1"/>
          </p:cNvSpPr>
          <p:nvPr/>
        </p:nvSpPr>
        <p:spPr bwMode="auto">
          <a:xfrm>
            <a:off x="3719513" y="5487988"/>
            <a:ext cx="76200" cy="141288"/>
          </a:xfrm>
          <a:prstGeom prst="rect">
            <a:avLst/>
          </a:prstGeom>
          <a:solidFill>
            <a:srgbClr val="A7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6" name="Rectangle 42"/>
          <p:cNvSpPr>
            <a:spLocks noChangeArrowheads="1"/>
          </p:cNvSpPr>
          <p:nvPr/>
        </p:nvSpPr>
        <p:spPr bwMode="auto">
          <a:xfrm>
            <a:off x="3795713" y="5487988"/>
            <a:ext cx="76200" cy="141288"/>
          </a:xfrm>
          <a:prstGeom prst="rect">
            <a:avLst/>
          </a:prstGeom>
          <a:solidFill>
            <a:srgbClr val="AEF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7" name="Rectangle 43"/>
          <p:cNvSpPr>
            <a:spLocks noChangeArrowheads="1"/>
          </p:cNvSpPr>
          <p:nvPr/>
        </p:nvSpPr>
        <p:spPr bwMode="auto">
          <a:xfrm>
            <a:off x="3871913" y="5487988"/>
            <a:ext cx="76200" cy="141288"/>
          </a:xfrm>
          <a:prstGeom prst="rect">
            <a:avLst/>
          </a:prstGeom>
          <a:solidFill>
            <a:srgbClr val="B5F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8" name="Rectangle 44"/>
          <p:cNvSpPr>
            <a:spLocks noChangeArrowheads="1"/>
          </p:cNvSpPr>
          <p:nvPr/>
        </p:nvSpPr>
        <p:spPr bwMode="auto">
          <a:xfrm>
            <a:off x="3948113" y="5487988"/>
            <a:ext cx="74613" cy="141288"/>
          </a:xfrm>
          <a:prstGeom prst="rect">
            <a:avLst/>
          </a:prstGeom>
          <a:solidFill>
            <a:srgbClr val="BC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9" name="Rectangle 45"/>
          <p:cNvSpPr>
            <a:spLocks noChangeArrowheads="1"/>
          </p:cNvSpPr>
          <p:nvPr/>
        </p:nvSpPr>
        <p:spPr bwMode="auto">
          <a:xfrm>
            <a:off x="4022726" y="5487988"/>
            <a:ext cx="76200" cy="141288"/>
          </a:xfrm>
          <a:prstGeom prst="rect">
            <a:avLst/>
          </a:prstGeom>
          <a:solidFill>
            <a:srgbClr val="C5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40" name="Rectangle 46"/>
          <p:cNvSpPr>
            <a:spLocks noChangeArrowheads="1"/>
          </p:cNvSpPr>
          <p:nvPr/>
        </p:nvSpPr>
        <p:spPr bwMode="auto">
          <a:xfrm>
            <a:off x="4098926" y="5487988"/>
            <a:ext cx="76200" cy="141288"/>
          </a:xfrm>
          <a:prstGeom prst="rect">
            <a:avLst/>
          </a:prstGeom>
          <a:solidFill>
            <a:srgbClr val="CEFB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41" name="Rectangle 47"/>
          <p:cNvSpPr>
            <a:spLocks noChangeArrowheads="1"/>
          </p:cNvSpPr>
          <p:nvPr/>
        </p:nvSpPr>
        <p:spPr bwMode="auto">
          <a:xfrm>
            <a:off x="4175126" y="5487988"/>
            <a:ext cx="76200" cy="141288"/>
          </a:xfrm>
          <a:prstGeom prst="rect">
            <a:avLst/>
          </a:prstGeom>
          <a:solidFill>
            <a:srgbClr val="D7F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42" name="Rectangle 48"/>
          <p:cNvSpPr>
            <a:spLocks noChangeArrowheads="1"/>
          </p:cNvSpPr>
          <p:nvPr/>
        </p:nvSpPr>
        <p:spPr bwMode="auto">
          <a:xfrm>
            <a:off x="4251326" y="5487988"/>
            <a:ext cx="76200" cy="141288"/>
          </a:xfrm>
          <a:prstGeom prst="rect">
            <a:avLst/>
          </a:prstGeom>
          <a:solidFill>
            <a:srgbClr val="E0F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43" name="Rectangle 49"/>
          <p:cNvSpPr>
            <a:spLocks noChangeArrowheads="1"/>
          </p:cNvSpPr>
          <p:nvPr/>
        </p:nvSpPr>
        <p:spPr bwMode="auto">
          <a:xfrm>
            <a:off x="4327526" y="5487988"/>
            <a:ext cx="74613" cy="141288"/>
          </a:xfrm>
          <a:prstGeom prst="rect">
            <a:avLst/>
          </a:prstGeom>
          <a:solidFill>
            <a:srgbClr val="EA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44" name="Rectangle 50"/>
          <p:cNvSpPr>
            <a:spLocks noChangeArrowheads="1"/>
          </p:cNvSpPr>
          <p:nvPr/>
        </p:nvSpPr>
        <p:spPr bwMode="auto">
          <a:xfrm>
            <a:off x="4402138" y="5487988"/>
            <a:ext cx="76200" cy="141288"/>
          </a:xfrm>
          <a:prstGeom prst="rect">
            <a:avLst/>
          </a:prstGeom>
          <a:solidFill>
            <a:srgbClr val="EEFF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45" name="Rectangle 51"/>
          <p:cNvSpPr>
            <a:spLocks noChangeArrowheads="1"/>
          </p:cNvSpPr>
          <p:nvPr/>
        </p:nvSpPr>
        <p:spPr bwMode="auto">
          <a:xfrm>
            <a:off x="4478338" y="5487988"/>
            <a:ext cx="76200" cy="141288"/>
          </a:xfrm>
          <a:prstGeom prst="rect">
            <a:avLst/>
          </a:prstGeom>
          <a:solidFill>
            <a:srgbClr val="F2F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46" name="Rectangle 52"/>
          <p:cNvSpPr>
            <a:spLocks noChangeArrowheads="1"/>
          </p:cNvSpPr>
          <p:nvPr/>
        </p:nvSpPr>
        <p:spPr bwMode="auto">
          <a:xfrm>
            <a:off x="4554538" y="5487988"/>
            <a:ext cx="76200" cy="141288"/>
          </a:xfrm>
          <a:prstGeom prst="rect">
            <a:avLst/>
          </a:prstGeom>
          <a:solidFill>
            <a:srgbClr val="F6FF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47" name="Rectangle 53"/>
          <p:cNvSpPr>
            <a:spLocks noChangeArrowheads="1"/>
          </p:cNvSpPr>
          <p:nvPr/>
        </p:nvSpPr>
        <p:spPr bwMode="auto">
          <a:xfrm>
            <a:off x="4630738" y="5487988"/>
            <a:ext cx="74613" cy="141288"/>
          </a:xfrm>
          <a:prstGeom prst="rect">
            <a:avLst/>
          </a:prstGeom>
          <a:solidFill>
            <a:srgbClr val="FAF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48" name="Rectangle 54"/>
          <p:cNvSpPr>
            <a:spLocks noChangeArrowheads="1"/>
          </p:cNvSpPr>
          <p:nvPr/>
        </p:nvSpPr>
        <p:spPr bwMode="auto">
          <a:xfrm>
            <a:off x="4705351" y="5487988"/>
            <a:ext cx="76200" cy="141288"/>
          </a:xfrm>
          <a:prstGeom prst="rect">
            <a:avLst/>
          </a:prstGeom>
          <a:solidFill>
            <a:srgbClr val="FFFF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49" name="Rectangle 55"/>
          <p:cNvSpPr>
            <a:spLocks noChangeArrowheads="1"/>
          </p:cNvSpPr>
          <p:nvPr/>
        </p:nvSpPr>
        <p:spPr bwMode="auto">
          <a:xfrm>
            <a:off x="4781551" y="5487988"/>
            <a:ext cx="76200" cy="141288"/>
          </a:xfrm>
          <a:prstGeom prst="rect">
            <a:avLst/>
          </a:prstGeom>
          <a:solidFill>
            <a:srgbClr val="FFFD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50" name="Rectangle 56"/>
          <p:cNvSpPr>
            <a:spLocks noChangeArrowheads="1"/>
          </p:cNvSpPr>
          <p:nvPr/>
        </p:nvSpPr>
        <p:spPr bwMode="auto">
          <a:xfrm>
            <a:off x="4857751" y="5487988"/>
            <a:ext cx="76200" cy="141288"/>
          </a:xfrm>
          <a:prstGeom prst="rect">
            <a:avLst/>
          </a:prstGeom>
          <a:solidFill>
            <a:srgbClr val="FFFA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51" name="Rectangle 57"/>
          <p:cNvSpPr>
            <a:spLocks noChangeArrowheads="1"/>
          </p:cNvSpPr>
          <p:nvPr/>
        </p:nvSpPr>
        <p:spPr bwMode="auto">
          <a:xfrm>
            <a:off x="4933951" y="5487988"/>
            <a:ext cx="76200" cy="141288"/>
          </a:xfrm>
          <a:prstGeom prst="rect">
            <a:avLst/>
          </a:prstGeom>
          <a:solidFill>
            <a:srgbClr val="FFF7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52" name="Rectangle 58"/>
          <p:cNvSpPr>
            <a:spLocks noChangeArrowheads="1"/>
          </p:cNvSpPr>
          <p:nvPr/>
        </p:nvSpPr>
        <p:spPr bwMode="auto">
          <a:xfrm>
            <a:off x="5010151" y="5487988"/>
            <a:ext cx="74613" cy="141288"/>
          </a:xfrm>
          <a:prstGeom prst="rect">
            <a:avLst/>
          </a:prstGeom>
          <a:solidFill>
            <a:srgbClr val="FFF4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53" name="Rectangle 59"/>
          <p:cNvSpPr>
            <a:spLocks noChangeArrowheads="1"/>
          </p:cNvSpPr>
          <p:nvPr/>
        </p:nvSpPr>
        <p:spPr bwMode="auto">
          <a:xfrm>
            <a:off x="5084763" y="5487988"/>
            <a:ext cx="76200" cy="141288"/>
          </a:xfrm>
          <a:prstGeom prst="rect">
            <a:avLst/>
          </a:prstGeom>
          <a:solidFill>
            <a:srgbClr val="FFF1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54" name="Rectangle 60"/>
          <p:cNvSpPr>
            <a:spLocks noChangeArrowheads="1"/>
          </p:cNvSpPr>
          <p:nvPr/>
        </p:nvSpPr>
        <p:spPr bwMode="auto">
          <a:xfrm>
            <a:off x="5160963" y="5487988"/>
            <a:ext cx="76200" cy="141288"/>
          </a:xfrm>
          <a:prstGeom prst="rect">
            <a:avLst/>
          </a:prstGeom>
          <a:solidFill>
            <a:srgbClr val="FFEC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55" name="Rectangle 61"/>
          <p:cNvSpPr>
            <a:spLocks noChangeArrowheads="1"/>
          </p:cNvSpPr>
          <p:nvPr/>
        </p:nvSpPr>
        <p:spPr bwMode="auto">
          <a:xfrm>
            <a:off x="5237163" y="5487988"/>
            <a:ext cx="76200" cy="141288"/>
          </a:xfrm>
          <a:prstGeom prst="rect">
            <a:avLst/>
          </a:prstGeom>
          <a:solidFill>
            <a:srgbClr val="FFE7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56" name="Rectangle 62"/>
          <p:cNvSpPr>
            <a:spLocks noChangeArrowheads="1"/>
          </p:cNvSpPr>
          <p:nvPr/>
        </p:nvSpPr>
        <p:spPr bwMode="auto">
          <a:xfrm>
            <a:off x="5313363" y="5487988"/>
            <a:ext cx="74613" cy="141288"/>
          </a:xfrm>
          <a:prstGeom prst="rect">
            <a:avLst/>
          </a:prstGeom>
          <a:solidFill>
            <a:srgbClr val="FFE1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57" name="Rectangle 63"/>
          <p:cNvSpPr>
            <a:spLocks noChangeArrowheads="1"/>
          </p:cNvSpPr>
          <p:nvPr/>
        </p:nvSpPr>
        <p:spPr bwMode="auto">
          <a:xfrm>
            <a:off x="5387976" y="5487988"/>
            <a:ext cx="76200" cy="141288"/>
          </a:xfrm>
          <a:prstGeom prst="rect">
            <a:avLst/>
          </a:prstGeom>
          <a:solidFill>
            <a:srgbClr val="FFDC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58" name="Rectangle 64"/>
          <p:cNvSpPr>
            <a:spLocks noChangeArrowheads="1"/>
          </p:cNvSpPr>
          <p:nvPr/>
        </p:nvSpPr>
        <p:spPr bwMode="auto">
          <a:xfrm>
            <a:off x="5464176" y="5487988"/>
            <a:ext cx="76200" cy="141288"/>
          </a:xfrm>
          <a:prstGeom prst="rect">
            <a:avLst/>
          </a:prstGeom>
          <a:solidFill>
            <a:srgbClr val="FFD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59" name="Rectangle 65"/>
          <p:cNvSpPr>
            <a:spLocks noChangeArrowheads="1"/>
          </p:cNvSpPr>
          <p:nvPr/>
        </p:nvSpPr>
        <p:spPr bwMode="auto">
          <a:xfrm>
            <a:off x="5540376" y="5487988"/>
            <a:ext cx="76200" cy="141288"/>
          </a:xfrm>
          <a:prstGeom prst="rect">
            <a:avLst/>
          </a:prstGeom>
          <a:solidFill>
            <a:srgbClr val="FFCE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0" name="Rectangle 66"/>
          <p:cNvSpPr>
            <a:spLocks noChangeArrowheads="1"/>
          </p:cNvSpPr>
          <p:nvPr/>
        </p:nvSpPr>
        <p:spPr bwMode="auto">
          <a:xfrm>
            <a:off x="5616576" y="5487988"/>
            <a:ext cx="76200" cy="141288"/>
          </a:xfrm>
          <a:prstGeom prst="rect">
            <a:avLst/>
          </a:prstGeom>
          <a:solidFill>
            <a:srgbClr val="FFC6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1" name="Rectangle 67"/>
          <p:cNvSpPr>
            <a:spLocks noChangeArrowheads="1"/>
          </p:cNvSpPr>
          <p:nvPr/>
        </p:nvSpPr>
        <p:spPr bwMode="auto">
          <a:xfrm>
            <a:off x="5692776" y="5487988"/>
            <a:ext cx="74613" cy="141288"/>
          </a:xfrm>
          <a:prstGeom prst="rect">
            <a:avLst/>
          </a:prstGeom>
          <a:solidFill>
            <a:srgbClr val="FFBD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2" name="Rectangle 68"/>
          <p:cNvSpPr>
            <a:spLocks noChangeArrowheads="1"/>
          </p:cNvSpPr>
          <p:nvPr/>
        </p:nvSpPr>
        <p:spPr bwMode="auto">
          <a:xfrm>
            <a:off x="5767388" y="5487988"/>
            <a:ext cx="76200" cy="141288"/>
          </a:xfrm>
          <a:prstGeom prst="rect">
            <a:avLst/>
          </a:prstGeom>
          <a:solidFill>
            <a:srgbClr val="FFB5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3" name="Rectangle 69"/>
          <p:cNvSpPr>
            <a:spLocks noChangeArrowheads="1"/>
          </p:cNvSpPr>
          <p:nvPr/>
        </p:nvSpPr>
        <p:spPr bwMode="auto">
          <a:xfrm>
            <a:off x="5843588" y="5487988"/>
            <a:ext cx="76200" cy="141288"/>
          </a:xfrm>
          <a:prstGeom prst="rect">
            <a:avLst/>
          </a:prstGeom>
          <a:solidFill>
            <a:srgbClr val="FFAC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4" name="Rectangle 70"/>
          <p:cNvSpPr>
            <a:spLocks noChangeArrowheads="1"/>
          </p:cNvSpPr>
          <p:nvPr/>
        </p:nvSpPr>
        <p:spPr bwMode="auto">
          <a:xfrm>
            <a:off x="5919788" y="5487988"/>
            <a:ext cx="76200" cy="141288"/>
          </a:xfrm>
          <a:prstGeom prst="rect">
            <a:avLst/>
          </a:prstGeom>
          <a:solidFill>
            <a:srgbClr val="FFA2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5" name="Rectangle 71"/>
          <p:cNvSpPr>
            <a:spLocks noChangeArrowheads="1"/>
          </p:cNvSpPr>
          <p:nvPr/>
        </p:nvSpPr>
        <p:spPr bwMode="auto">
          <a:xfrm>
            <a:off x="5995988" y="5487988"/>
            <a:ext cx="76200" cy="141288"/>
          </a:xfrm>
          <a:prstGeom prst="rect">
            <a:avLst/>
          </a:prstGeom>
          <a:solidFill>
            <a:srgbClr val="FF9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6" name="Rectangle 72"/>
          <p:cNvSpPr>
            <a:spLocks noChangeArrowheads="1"/>
          </p:cNvSpPr>
          <p:nvPr/>
        </p:nvSpPr>
        <p:spPr bwMode="auto">
          <a:xfrm>
            <a:off x="6072188" y="5487988"/>
            <a:ext cx="76200" cy="141288"/>
          </a:xfrm>
          <a:prstGeom prst="rect">
            <a:avLst/>
          </a:prstGeom>
          <a:solidFill>
            <a:srgbClr val="FF8D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7" name="Rectangle 73"/>
          <p:cNvSpPr>
            <a:spLocks noChangeArrowheads="1"/>
          </p:cNvSpPr>
          <p:nvPr/>
        </p:nvSpPr>
        <p:spPr bwMode="auto">
          <a:xfrm>
            <a:off x="6148388" y="5487988"/>
            <a:ext cx="74613" cy="141288"/>
          </a:xfrm>
          <a:prstGeom prst="rect">
            <a:avLst/>
          </a:prstGeom>
          <a:solidFill>
            <a:srgbClr val="FF83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8" name="Rectangle 74"/>
          <p:cNvSpPr>
            <a:spLocks noChangeArrowheads="1"/>
          </p:cNvSpPr>
          <p:nvPr/>
        </p:nvSpPr>
        <p:spPr bwMode="auto">
          <a:xfrm>
            <a:off x="6223001" y="5487988"/>
            <a:ext cx="76200" cy="141288"/>
          </a:xfrm>
          <a:prstGeom prst="rect">
            <a:avLst/>
          </a:prstGeom>
          <a:solidFill>
            <a:srgbClr val="FF78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9" name="Rectangle 75"/>
          <p:cNvSpPr>
            <a:spLocks noChangeArrowheads="1"/>
          </p:cNvSpPr>
          <p:nvPr/>
        </p:nvSpPr>
        <p:spPr bwMode="auto">
          <a:xfrm>
            <a:off x="6299201" y="5487988"/>
            <a:ext cx="76200" cy="141288"/>
          </a:xfrm>
          <a:prstGeom prst="rect">
            <a:avLst/>
          </a:prstGeom>
          <a:solidFill>
            <a:srgbClr val="FF6D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70" name="Rectangle 76"/>
          <p:cNvSpPr>
            <a:spLocks noChangeArrowheads="1"/>
          </p:cNvSpPr>
          <p:nvPr/>
        </p:nvSpPr>
        <p:spPr bwMode="auto">
          <a:xfrm>
            <a:off x="6375401" y="5487988"/>
            <a:ext cx="76200" cy="141288"/>
          </a:xfrm>
          <a:prstGeom prst="rect">
            <a:avLst/>
          </a:prstGeom>
          <a:solidFill>
            <a:srgbClr val="FF61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71" name="Rectangle 77"/>
          <p:cNvSpPr>
            <a:spLocks noChangeArrowheads="1"/>
          </p:cNvSpPr>
          <p:nvPr/>
        </p:nvSpPr>
        <p:spPr bwMode="auto">
          <a:xfrm>
            <a:off x="6451601" y="5487988"/>
            <a:ext cx="76200" cy="141288"/>
          </a:xfrm>
          <a:prstGeom prst="rect">
            <a:avLst/>
          </a:prstGeom>
          <a:solidFill>
            <a:srgbClr val="FF55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72" name="Rectangle 78"/>
          <p:cNvSpPr>
            <a:spLocks noChangeArrowheads="1"/>
          </p:cNvSpPr>
          <p:nvPr/>
        </p:nvSpPr>
        <p:spPr bwMode="auto">
          <a:xfrm>
            <a:off x="6527801" y="5487988"/>
            <a:ext cx="74613" cy="141288"/>
          </a:xfrm>
          <a:prstGeom prst="rect">
            <a:avLst/>
          </a:prstGeom>
          <a:solidFill>
            <a:srgbClr val="FF49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73" name="Rectangle 79"/>
          <p:cNvSpPr>
            <a:spLocks noChangeArrowheads="1"/>
          </p:cNvSpPr>
          <p:nvPr/>
        </p:nvSpPr>
        <p:spPr bwMode="auto">
          <a:xfrm>
            <a:off x="6602413" y="5487988"/>
            <a:ext cx="76200" cy="141288"/>
          </a:xfrm>
          <a:prstGeom prst="rect">
            <a:avLst/>
          </a:prstGeom>
          <a:solidFill>
            <a:srgbClr val="FF3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74" name="Rectangle 80"/>
          <p:cNvSpPr>
            <a:spLocks noChangeArrowheads="1"/>
          </p:cNvSpPr>
          <p:nvPr/>
        </p:nvSpPr>
        <p:spPr bwMode="auto">
          <a:xfrm>
            <a:off x="6678613" y="5487988"/>
            <a:ext cx="76200" cy="141288"/>
          </a:xfrm>
          <a:prstGeom prst="rect">
            <a:avLst/>
          </a:prstGeom>
          <a:solidFill>
            <a:srgbClr val="FE39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75" name="Rectangle 81"/>
          <p:cNvSpPr>
            <a:spLocks noChangeArrowheads="1"/>
          </p:cNvSpPr>
          <p:nvPr/>
        </p:nvSpPr>
        <p:spPr bwMode="auto">
          <a:xfrm>
            <a:off x="6754813" y="5487988"/>
            <a:ext cx="76200" cy="141288"/>
          </a:xfrm>
          <a:prstGeom prst="rect">
            <a:avLst/>
          </a:prstGeom>
          <a:solidFill>
            <a:srgbClr val="FC3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76" name="Rectangle 82"/>
          <p:cNvSpPr>
            <a:spLocks noChangeArrowheads="1"/>
          </p:cNvSpPr>
          <p:nvPr/>
        </p:nvSpPr>
        <p:spPr bwMode="auto">
          <a:xfrm>
            <a:off x="6831013" y="5487988"/>
            <a:ext cx="74613" cy="141288"/>
          </a:xfrm>
          <a:prstGeom prst="rect">
            <a:avLst/>
          </a:prstGeom>
          <a:solidFill>
            <a:srgbClr val="FB30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77" name="Rectangle 83"/>
          <p:cNvSpPr>
            <a:spLocks noChangeArrowheads="1"/>
          </p:cNvSpPr>
          <p:nvPr/>
        </p:nvSpPr>
        <p:spPr bwMode="auto">
          <a:xfrm>
            <a:off x="6905626" y="5487988"/>
            <a:ext cx="76200" cy="141288"/>
          </a:xfrm>
          <a:prstGeom prst="rect">
            <a:avLst/>
          </a:prstGeom>
          <a:solidFill>
            <a:srgbClr val="F92C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78" name="Rectangle 84"/>
          <p:cNvSpPr>
            <a:spLocks noChangeArrowheads="1"/>
          </p:cNvSpPr>
          <p:nvPr/>
        </p:nvSpPr>
        <p:spPr bwMode="auto">
          <a:xfrm>
            <a:off x="6981826" y="5487988"/>
            <a:ext cx="76200" cy="141288"/>
          </a:xfrm>
          <a:prstGeom prst="rect">
            <a:avLst/>
          </a:prstGeom>
          <a:solidFill>
            <a:srgbClr val="F727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79" name="Rectangle 85"/>
          <p:cNvSpPr>
            <a:spLocks noChangeArrowheads="1"/>
          </p:cNvSpPr>
          <p:nvPr/>
        </p:nvSpPr>
        <p:spPr bwMode="auto">
          <a:xfrm>
            <a:off x="7058026" y="5487988"/>
            <a:ext cx="76200" cy="141288"/>
          </a:xfrm>
          <a:prstGeom prst="rect">
            <a:avLst/>
          </a:prstGeom>
          <a:solidFill>
            <a:srgbClr val="F124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80" name="Rectangle 86"/>
          <p:cNvSpPr>
            <a:spLocks noChangeArrowheads="1"/>
          </p:cNvSpPr>
          <p:nvPr/>
        </p:nvSpPr>
        <p:spPr bwMode="auto">
          <a:xfrm>
            <a:off x="7134226" y="5487988"/>
            <a:ext cx="76200" cy="141288"/>
          </a:xfrm>
          <a:prstGeom prst="rect">
            <a:avLst/>
          </a:prstGeom>
          <a:solidFill>
            <a:srgbClr val="EB2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81" name="Rectangle 87"/>
          <p:cNvSpPr>
            <a:spLocks noChangeArrowheads="1"/>
          </p:cNvSpPr>
          <p:nvPr/>
        </p:nvSpPr>
        <p:spPr bwMode="auto">
          <a:xfrm>
            <a:off x="7210426" y="5487988"/>
            <a:ext cx="74613" cy="141288"/>
          </a:xfrm>
          <a:prstGeom prst="rect">
            <a:avLst/>
          </a:prstGeom>
          <a:solidFill>
            <a:srgbClr val="E51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82" name="Rectangle 88"/>
          <p:cNvSpPr>
            <a:spLocks noChangeArrowheads="1"/>
          </p:cNvSpPr>
          <p:nvPr/>
        </p:nvSpPr>
        <p:spPr bwMode="auto">
          <a:xfrm>
            <a:off x="7285038" y="5487988"/>
            <a:ext cx="76200" cy="141288"/>
          </a:xfrm>
          <a:prstGeom prst="rect">
            <a:avLst/>
          </a:prstGeom>
          <a:solidFill>
            <a:srgbClr val="DF19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83" name="Rectangle 89"/>
          <p:cNvSpPr>
            <a:spLocks noChangeArrowheads="1"/>
          </p:cNvSpPr>
          <p:nvPr/>
        </p:nvSpPr>
        <p:spPr bwMode="auto">
          <a:xfrm>
            <a:off x="7361238" y="5487988"/>
            <a:ext cx="76200" cy="141288"/>
          </a:xfrm>
          <a:prstGeom prst="rect">
            <a:avLst/>
          </a:prstGeom>
          <a:solidFill>
            <a:srgbClr val="D815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84" name="Rectangle 90"/>
          <p:cNvSpPr>
            <a:spLocks noChangeArrowheads="1"/>
          </p:cNvSpPr>
          <p:nvPr/>
        </p:nvSpPr>
        <p:spPr bwMode="auto">
          <a:xfrm>
            <a:off x="7437438" y="5487988"/>
            <a:ext cx="76200" cy="141288"/>
          </a:xfrm>
          <a:prstGeom prst="rect">
            <a:avLst/>
          </a:prstGeom>
          <a:solidFill>
            <a:srgbClr val="CE11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85" name="Rectangle 91"/>
          <p:cNvSpPr>
            <a:spLocks noChangeArrowheads="1"/>
          </p:cNvSpPr>
          <p:nvPr/>
        </p:nvSpPr>
        <p:spPr bwMode="auto">
          <a:xfrm>
            <a:off x="7513638" y="5487988"/>
            <a:ext cx="74613" cy="141288"/>
          </a:xfrm>
          <a:prstGeom prst="rect">
            <a:avLst/>
          </a:prstGeom>
          <a:solidFill>
            <a:srgbClr val="C40D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86" name="Rectangle 92"/>
          <p:cNvSpPr>
            <a:spLocks noChangeArrowheads="1"/>
          </p:cNvSpPr>
          <p:nvPr/>
        </p:nvSpPr>
        <p:spPr bwMode="auto">
          <a:xfrm>
            <a:off x="7588251" y="5487988"/>
            <a:ext cx="76200" cy="141288"/>
          </a:xfrm>
          <a:prstGeom prst="rect">
            <a:avLst/>
          </a:prstGeom>
          <a:solidFill>
            <a:srgbClr val="BA09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87" name="Rectangle 93"/>
          <p:cNvSpPr>
            <a:spLocks noChangeArrowheads="1"/>
          </p:cNvSpPr>
          <p:nvPr/>
        </p:nvSpPr>
        <p:spPr bwMode="auto">
          <a:xfrm>
            <a:off x="7664451" y="5487988"/>
            <a:ext cx="76200" cy="141288"/>
          </a:xfrm>
          <a:prstGeom prst="rect">
            <a:avLst/>
          </a:prstGeom>
          <a:solidFill>
            <a:srgbClr val="B005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88" name="Rectangle 94"/>
          <p:cNvSpPr>
            <a:spLocks noChangeArrowheads="1"/>
          </p:cNvSpPr>
          <p:nvPr/>
        </p:nvSpPr>
        <p:spPr bwMode="auto">
          <a:xfrm>
            <a:off x="7740651" y="5487988"/>
            <a:ext cx="76200" cy="141288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89" name="Rectangle 95"/>
          <p:cNvSpPr>
            <a:spLocks noChangeArrowheads="1"/>
          </p:cNvSpPr>
          <p:nvPr/>
        </p:nvSpPr>
        <p:spPr bwMode="auto">
          <a:xfrm>
            <a:off x="1292226" y="5487988"/>
            <a:ext cx="6524625" cy="141288"/>
          </a:xfrm>
          <a:prstGeom prst="rect">
            <a:avLst/>
          </a:pr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90" name="Line 96"/>
          <p:cNvSpPr>
            <a:spLocks noChangeShapeType="1"/>
          </p:cNvSpPr>
          <p:nvPr/>
        </p:nvSpPr>
        <p:spPr bwMode="auto">
          <a:xfrm>
            <a:off x="1292226" y="5629275"/>
            <a:ext cx="0" cy="33338"/>
          </a:xfrm>
          <a:prstGeom prst="line">
            <a:avLst/>
          </a:pr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91" name="Line 97"/>
          <p:cNvSpPr>
            <a:spLocks noChangeShapeType="1"/>
          </p:cNvSpPr>
          <p:nvPr/>
        </p:nvSpPr>
        <p:spPr bwMode="auto">
          <a:xfrm>
            <a:off x="1477963" y="5597525"/>
            <a:ext cx="0" cy="31750"/>
          </a:xfrm>
          <a:prstGeom prst="line">
            <a:avLst/>
          </a:pr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92" name="Line 98"/>
          <p:cNvSpPr>
            <a:spLocks noChangeShapeType="1"/>
          </p:cNvSpPr>
          <p:nvPr/>
        </p:nvSpPr>
        <p:spPr bwMode="auto">
          <a:xfrm>
            <a:off x="1665288" y="5597525"/>
            <a:ext cx="0" cy="31750"/>
          </a:xfrm>
          <a:prstGeom prst="line">
            <a:avLst/>
          </a:pr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93" name="Line 99"/>
          <p:cNvSpPr>
            <a:spLocks noChangeShapeType="1"/>
          </p:cNvSpPr>
          <p:nvPr/>
        </p:nvSpPr>
        <p:spPr bwMode="auto">
          <a:xfrm>
            <a:off x="1851026" y="5597525"/>
            <a:ext cx="0" cy="31750"/>
          </a:xfrm>
          <a:prstGeom prst="line">
            <a:avLst/>
          </a:pr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94" name="Line 100"/>
          <p:cNvSpPr>
            <a:spLocks noChangeShapeType="1"/>
          </p:cNvSpPr>
          <p:nvPr/>
        </p:nvSpPr>
        <p:spPr bwMode="auto">
          <a:xfrm>
            <a:off x="2038351" y="5597525"/>
            <a:ext cx="0" cy="31750"/>
          </a:xfrm>
          <a:prstGeom prst="line">
            <a:avLst/>
          </a:pr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95" name="Line 101"/>
          <p:cNvSpPr>
            <a:spLocks noChangeShapeType="1"/>
          </p:cNvSpPr>
          <p:nvPr/>
        </p:nvSpPr>
        <p:spPr bwMode="auto">
          <a:xfrm>
            <a:off x="2224088" y="5597525"/>
            <a:ext cx="0" cy="65088"/>
          </a:xfrm>
          <a:prstGeom prst="line">
            <a:avLst/>
          </a:pr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96" name="Line 102"/>
          <p:cNvSpPr>
            <a:spLocks noChangeShapeType="1"/>
          </p:cNvSpPr>
          <p:nvPr/>
        </p:nvSpPr>
        <p:spPr bwMode="auto">
          <a:xfrm>
            <a:off x="2409826" y="5597525"/>
            <a:ext cx="0" cy="31750"/>
          </a:xfrm>
          <a:prstGeom prst="line">
            <a:avLst/>
          </a:pr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97" name="Line 103"/>
          <p:cNvSpPr>
            <a:spLocks noChangeShapeType="1"/>
          </p:cNvSpPr>
          <p:nvPr/>
        </p:nvSpPr>
        <p:spPr bwMode="auto">
          <a:xfrm>
            <a:off x="2597151" y="5597525"/>
            <a:ext cx="0" cy="31750"/>
          </a:xfrm>
          <a:prstGeom prst="line">
            <a:avLst/>
          </a:pr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98" name="Line 104"/>
          <p:cNvSpPr>
            <a:spLocks noChangeShapeType="1"/>
          </p:cNvSpPr>
          <p:nvPr/>
        </p:nvSpPr>
        <p:spPr bwMode="auto">
          <a:xfrm>
            <a:off x="2782888" y="5597525"/>
            <a:ext cx="0" cy="31750"/>
          </a:xfrm>
          <a:prstGeom prst="line">
            <a:avLst/>
          </a:pr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99" name="Line 105"/>
          <p:cNvSpPr>
            <a:spLocks noChangeShapeType="1"/>
          </p:cNvSpPr>
          <p:nvPr/>
        </p:nvSpPr>
        <p:spPr bwMode="auto">
          <a:xfrm>
            <a:off x="2970213" y="5597525"/>
            <a:ext cx="0" cy="31750"/>
          </a:xfrm>
          <a:prstGeom prst="line">
            <a:avLst/>
          </a:pr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00" name="Line 106"/>
          <p:cNvSpPr>
            <a:spLocks noChangeShapeType="1"/>
          </p:cNvSpPr>
          <p:nvPr/>
        </p:nvSpPr>
        <p:spPr bwMode="auto">
          <a:xfrm>
            <a:off x="3155951" y="5597525"/>
            <a:ext cx="0" cy="65088"/>
          </a:xfrm>
          <a:prstGeom prst="line">
            <a:avLst/>
          </a:pr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01" name="Line 107"/>
          <p:cNvSpPr>
            <a:spLocks noChangeShapeType="1"/>
          </p:cNvSpPr>
          <p:nvPr/>
        </p:nvSpPr>
        <p:spPr bwMode="auto">
          <a:xfrm>
            <a:off x="3343276" y="5597525"/>
            <a:ext cx="0" cy="31750"/>
          </a:xfrm>
          <a:prstGeom prst="line">
            <a:avLst/>
          </a:pr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02" name="Line 108"/>
          <p:cNvSpPr>
            <a:spLocks noChangeShapeType="1"/>
          </p:cNvSpPr>
          <p:nvPr/>
        </p:nvSpPr>
        <p:spPr bwMode="auto">
          <a:xfrm>
            <a:off x="3529013" y="5597525"/>
            <a:ext cx="0" cy="31750"/>
          </a:xfrm>
          <a:prstGeom prst="line">
            <a:avLst/>
          </a:pr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03" name="Line 109"/>
          <p:cNvSpPr>
            <a:spLocks noChangeShapeType="1"/>
          </p:cNvSpPr>
          <p:nvPr/>
        </p:nvSpPr>
        <p:spPr bwMode="auto">
          <a:xfrm>
            <a:off x="3714751" y="5597525"/>
            <a:ext cx="0" cy="31750"/>
          </a:xfrm>
          <a:prstGeom prst="line">
            <a:avLst/>
          </a:pr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04" name="Line 110"/>
          <p:cNvSpPr>
            <a:spLocks noChangeShapeType="1"/>
          </p:cNvSpPr>
          <p:nvPr/>
        </p:nvSpPr>
        <p:spPr bwMode="auto">
          <a:xfrm>
            <a:off x="3902076" y="5597525"/>
            <a:ext cx="0" cy="31750"/>
          </a:xfrm>
          <a:prstGeom prst="line">
            <a:avLst/>
          </a:pr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05" name="Line 111"/>
          <p:cNvSpPr>
            <a:spLocks noChangeShapeType="1"/>
          </p:cNvSpPr>
          <p:nvPr/>
        </p:nvSpPr>
        <p:spPr bwMode="auto">
          <a:xfrm>
            <a:off x="4087813" y="5597525"/>
            <a:ext cx="0" cy="65088"/>
          </a:xfrm>
          <a:prstGeom prst="line">
            <a:avLst/>
          </a:pr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06" name="Line 112"/>
          <p:cNvSpPr>
            <a:spLocks noChangeShapeType="1"/>
          </p:cNvSpPr>
          <p:nvPr/>
        </p:nvSpPr>
        <p:spPr bwMode="auto">
          <a:xfrm>
            <a:off x="4275138" y="5597525"/>
            <a:ext cx="0" cy="31750"/>
          </a:xfrm>
          <a:prstGeom prst="line">
            <a:avLst/>
          </a:pr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07" name="Line 113"/>
          <p:cNvSpPr>
            <a:spLocks noChangeShapeType="1"/>
          </p:cNvSpPr>
          <p:nvPr/>
        </p:nvSpPr>
        <p:spPr bwMode="auto">
          <a:xfrm>
            <a:off x="4460876" y="5597525"/>
            <a:ext cx="0" cy="31750"/>
          </a:xfrm>
          <a:prstGeom prst="line">
            <a:avLst/>
          </a:pr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08" name="Line 114"/>
          <p:cNvSpPr>
            <a:spLocks noChangeShapeType="1"/>
          </p:cNvSpPr>
          <p:nvPr/>
        </p:nvSpPr>
        <p:spPr bwMode="auto">
          <a:xfrm>
            <a:off x="4648201" y="5597525"/>
            <a:ext cx="0" cy="31750"/>
          </a:xfrm>
          <a:prstGeom prst="line">
            <a:avLst/>
          </a:pr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09" name="Line 115"/>
          <p:cNvSpPr>
            <a:spLocks noChangeShapeType="1"/>
          </p:cNvSpPr>
          <p:nvPr/>
        </p:nvSpPr>
        <p:spPr bwMode="auto">
          <a:xfrm>
            <a:off x="4833938" y="5597525"/>
            <a:ext cx="0" cy="31750"/>
          </a:xfrm>
          <a:prstGeom prst="line">
            <a:avLst/>
          </a:pr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10" name="Line 116"/>
          <p:cNvSpPr>
            <a:spLocks noChangeShapeType="1"/>
          </p:cNvSpPr>
          <p:nvPr/>
        </p:nvSpPr>
        <p:spPr bwMode="auto">
          <a:xfrm>
            <a:off x="5021263" y="5597525"/>
            <a:ext cx="0" cy="65088"/>
          </a:xfrm>
          <a:prstGeom prst="line">
            <a:avLst/>
          </a:pr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11" name="Line 117"/>
          <p:cNvSpPr>
            <a:spLocks noChangeShapeType="1"/>
          </p:cNvSpPr>
          <p:nvPr/>
        </p:nvSpPr>
        <p:spPr bwMode="auto">
          <a:xfrm>
            <a:off x="5207001" y="5597525"/>
            <a:ext cx="0" cy="31750"/>
          </a:xfrm>
          <a:prstGeom prst="line">
            <a:avLst/>
          </a:pr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12" name="Line 118"/>
          <p:cNvSpPr>
            <a:spLocks noChangeShapeType="1"/>
          </p:cNvSpPr>
          <p:nvPr/>
        </p:nvSpPr>
        <p:spPr bwMode="auto">
          <a:xfrm>
            <a:off x="5392738" y="5597525"/>
            <a:ext cx="0" cy="31750"/>
          </a:xfrm>
          <a:prstGeom prst="line">
            <a:avLst/>
          </a:pr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13" name="Line 119"/>
          <p:cNvSpPr>
            <a:spLocks noChangeShapeType="1"/>
          </p:cNvSpPr>
          <p:nvPr/>
        </p:nvSpPr>
        <p:spPr bwMode="auto">
          <a:xfrm>
            <a:off x="5580063" y="5597525"/>
            <a:ext cx="0" cy="31750"/>
          </a:xfrm>
          <a:prstGeom prst="line">
            <a:avLst/>
          </a:pr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14" name="Line 120"/>
          <p:cNvSpPr>
            <a:spLocks noChangeShapeType="1"/>
          </p:cNvSpPr>
          <p:nvPr/>
        </p:nvSpPr>
        <p:spPr bwMode="auto">
          <a:xfrm>
            <a:off x="5765801" y="5597525"/>
            <a:ext cx="0" cy="31750"/>
          </a:xfrm>
          <a:prstGeom prst="line">
            <a:avLst/>
          </a:pr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15" name="Line 121"/>
          <p:cNvSpPr>
            <a:spLocks noChangeShapeType="1"/>
          </p:cNvSpPr>
          <p:nvPr/>
        </p:nvSpPr>
        <p:spPr bwMode="auto">
          <a:xfrm>
            <a:off x="5953126" y="5597525"/>
            <a:ext cx="0" cy="65088"/>
          </a:xfrm>
          <a:prstGeom prst="line">
            <a:avLst/>
          </a:pr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16" name="Line 122"/>
          <p:cNvSpPr>
            <a:spLocks noChangeShapeType="1"/>
          </p:cNvSpPr>
          <p:nvPr/>
        </p:nvSpPr>
        <p:spPr bwMode="auto">
          <a:xfrm>
            <a:off x="6138863" y="5597525"/>
            <a:ext cx="0" cy="31750"/>
          </a:xfrm>
          <a:prstGeom prst="line">
            <a:avLst/>
          </a:pr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17" name="Line 123"/>
          <p:cNvSpPr>
            <a:spLocks noChangeShapeType="1"/>
          </p:cNvSpPr>
          <p:nvPr/>
        </p:nvSpPr>
        <p:spPr bwMode="auto">
          <a:xfrm>
            <a:off x="6324601" y="5597525"/>
            <a:ext cx="0" cy="31750"/>
          </a:xfrm>
          <a:prstGeom prst="line">
            <a:avLst/>
          </a:pr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18" name="Line 124"/>
          <p:cNvSpPr>
            <a:spLocks noChangeShapeType="1"/>
          </p:cNvSpPr>
          <p:nvPr/>
        </p:nvSpPr>
        <p:spPr bwMode="auto">
          <a:xfrm>
            <a:off x="6511926" y="5597525"/>
            <a:ext cx="0" cy="31750"/>
          </a:xfrm>
          <a:prstGeom prst="line">
            <a:avLst/>
          </a:pr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19" name="Line 125"/>
          <p:cNvSpPr>
            <a:spLocks noChangeShapeType="1"/>
          </p:cNvSpPr>
          <p:nvPr/>
        </p:nvSpPr>
        <p:spPr bwMode="auto">
          <a:xfrm>
            <a:off x="6697663" y="5597525"/>
            <a:ext cx="0" cy="31750"/>
          </a:xfrm>
          <a:prstGeom prst="line">
            <a:avLst/>
          </a:pr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20" name="Line 126"/>
          <p:cNvSpPr>
            <a:spLocks noChangeShapeType="1"/>
          </p:cNvSpPr>
          <p:nvPr/>
        </p:nvSpPr>
        <p:spPr bwMode="auto">
          <a:xfrm>
            <a:off x="6884988" y="5597525"/>
            <a:ext cx="0" cy="65088"/>
          </a:xfrm>
          <a:prstGeom prst="line">
            <a:avLst/>
          </a:pr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21" name="Line 127"/>
          <p:cNvSpPr>
            <a:spLocks noChangeShapeType="1"/>
          </p:cNvSpPr>
          <p:nvPr/>
        </p:nvSpPr>
        <p:spPr bwMode="auto">
          <a:xfrm>
            <a:off x="7070726" y="5597525"/>
            <a:ext cx="0" cy="31750"/>
          </a:xfrm>
          <a:prstGeom prst="line">
            <a:avLst/>
          </a:pr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22" name="Line 128"/>
          <p:cNvSpPr>
            <a:spLocks noChangeShapeType="1"/>
          </p:cNvSpPr>
          <p:nvPr/>
        </p:nvSpPr>
        <p:spPr bwMode="auto">
          <a:xfrm>
            <a:off x="7258051" y="5597525"/>
            <a:ext cx="0" cy="31750"/>
          </a:xfrm>
          <a:prstGeom prst="line">
            <a:avLst/>
          </a:pr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23" name="Line 129"/>
          <p:cNvSpPr>
            <a:spLocks noChangeShapeType="1"/>
          </p:cNvSpPr>
          <p:nvPr/>
        </p:nvSpPr>
        <p:spPr bwMode="auto">
          <a:xfrm>
            <a:off x="7443788" y="5597525"/>
            <a:ext cx="0" cy="31750"/>
          </a:xfrm>
          <a:prstGeom prst="line">
            <a:avLst/>
          </a:pr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24" name="Line 130"/>
          <p:cNvSpPr>
            <a:spLocks noChangeShapeType="1"/>
          </p:cNvSpPr>
          <p:nvPr/>
        </p:nvSpPr>
        <p:spPr bwMode="auto">
          <a:xfrm>
            <a:off x="7631113" y="5597525"/>
            <a:ext cx="0" cy="31750"/>
          </a:xfrm>
          <a:prstGeom prst="line">
            <a:avLst/>
          </a:pr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25" name="Line 131"/>
          <p:cNvSpPr>
            <a:spLocks noChangeShapeType="1"/>
          </p:cNvSpPr>
          <p:nvPr/>
        </p:nvSpPr>
        <p:spPr bwMode="auto">
          <a:xfrm>
            <a:off x="7816851" y="5629275"/>
            <a:ext cx="0" cy="33338"/>
          </a:xfrm>
          <a:prstGeom prst="line">
            <a:avLst/>
          </a:pr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26" name="Freeform 132"/>
          <p:cNvSpPr>
            <a:spLocks/>
          </p:cNvSpPr>
          <p:nvPr/>
        </p:nvSpPr>
        <p:spPr bwMode="auto">
          <a:xfrm>
            <a:off x="1096963" y="5487988"/>
            <a:ext cx="130175" cy="141288"/>
          </a:xfrm>
          <a:custGeom>
            <a:avLst/>
            <a:gdLst>
              <a:gd name="T0" fmla="*/ 361 w 361"/>
              <a:gd name="T1" fmla="*/ 0 h 391"/>
              <a:gd name="T2" fmla="*/ 361 w 361"/>
              <a:gd name="T3" fmla="*/ 391 h 391"/>
              <a:gd name="T4" fmla="*/ 0 w 361"/>
              <a:gd name="T5" fmla="*/ 180 h 391"/>
              <a:gd name="T6" fmla="*/ 361 w 361"/>
              <a:gd name="T7" fmla="*/ 0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1" h="391">
                <a:moveTo>
                  <a:pt x="361" y="0"/>
                </a:moveTo>
                <a:lnTo>
                  <a:pt x="361" y="391"/>
                </a:lnTo>
                <a:lnTo>
                  <a:pt x="0" y="180"/>
                </a:lnTo>
                <a:lnTo>
                  <a:pt x="361" y="0"/>
                </a:lnTo>
                <a:close/>
              </a:path>
            </a:pathLst>
          </a:custGeom>
          <a:solidFill>
            <a:srgbClr val="2400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27" name="Freeform 133"/>
          <p:cNvSpPr>
            <a:spLocks/>
          </p:cNvSpPr>
          <p:nvPr/>
        </p:nvSpPr>
        <p:spPr bwMode="auto">
          <a:xfrm>
            <a:off x="1096963" y="5487988"/>
            <a:ext cx="130175" cy="141288"/>
          </a:xfrm>
          <a:custGeom>
            <a:avLst/>
            <a:gdLst>
              <a:gd name="T0" fmla="*/ 361 w 361"/>
              <a:gd name="T1" fmla="*/ 0 h 391"/>
              <a:gd name="T2" fmla="*/ 361 w 361"/>
              <a:gd name="T3" fmla="*/ 391 h 391"/>
              <a:gd name="T4" fmla="*/ 0 w 361"/>
              <a:gd name="T5" fmla="*/ 180 h 391"/>
              <a:gd name="T6" fmla="*/ 361 w 361"/>
              <a:gd name="T7" fmla="*/ 0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1" h="391">
                <a:moveTo>
                  <a:pt x="361" y="0"/>
                </a:moveTo>
                <a:lnTo>
                  <a:pt x="361" y="391"/>
                </a:lnTo>
                <a:lnTo>
                  <a:pt x="0" y="180"/>
                </a:lnTo>
                <a:lnTo>
                  <a:pt x="361" y="0"/>
                </a:lnTo>
                <a:close/>
              </a:path>
            </a:pathLst>
          </a:cu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28" name="Freeform 134"/>
          <p:cNvSpPr>
            <a:spLocks/>
          </p:cNvSpPr>
          <p:nvPr/>
        </p:nvSpPr>
        <p:spPr bwMode="auto">
          <a:xfrm>
            <a:off x="7881938" y="5487988"/>
            <a:ext cx="130175" cy="141288"/>
          </a:xfrm>
          <a:custGeom>
            <a:avLst/>
            <a:gdLst>
              <a:gd name="T0" fmla="*/ 0 w 361"/>
              <a:gd name="T1" fmla="*/ 0 h 391"/>
              <a:gd name="T2" fmla="*/ 0 w 361"/>
              <a:gd name="T3" fmla="*/ 391 h 391"/>
              <a:gd name="T4" fmla="*/ 361 w 361"/>
              <a:gd name="T5" fmla="*/ 180 h 391"/>
              <a:gd name="T6" fmla="*/ 0 w 361"/>
              <a:gd name="T7" fmla="*/ 0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1" h="391">
                <a:moveTo>
                  <a:pt x="0" y="0"/>
                </a:moveTo>
                <a:lnTo>
                  <a:pt x="0" y="391"/>
                </a:lnTo>
                <a:lnTo>
                  <a:pt x="361" y="180"/>
                </a:lnTo>
                <a:lnTo>
                  <a:pt x="0" y="0"/>
                </a:lnTo>
                <a:close/>
              </a:path>
            </a:pathLst>
          </a:cu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29" name="Freeform 135"/>
          <p:cNvSpPr>
            <a:spLocks/>
          </p:cNvSpPr>
          <p:nvPr/>
        </p:nvSpPr>
        <p:spPr bwMode="auto">
          <a:xfrm>
            <a:off x="7881938" y="5487988"/>
            <a:ext cx="130175" cy="141288"/>
          </a:xfrm>
          <a:custGeom>
            <a:avLst/>
            <a:gdLst>
              <a:gd name="T0" fmla="*/ 0 w 361"/>
              <a:gd name="T1" fmla="*/ 0 h 391"/>
              <a:gd name="T2" fmla="*/ 0 w 361"/>
              <a:gd name="T3" fmla="*/ 391 h 391"/>
              <a:gd name="T4" fmla="*/ 361 w 361"/>
              <a:gd name="T5" fmla="*/ 180 h 391"/>
              <a:gd name="T6" fmla="*/ 0 w 361"/>
              <a:gd name="T7" fmla="*/ 0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1" h="391">
                <a:moveTo>
                  <a:pt x="0" y="0"/>
                </a:moveTo>
                <a:lnTo>
                  <a:pt x="0" y="391"/>
                </a:lnTo>
                <a:lnTo>
                  <a:pt x="361" y="180"/>
                </a:lnTo>
                <a:lnTo>
                  <a:pt x="0" y="0"/>
                </a:lnTo>
                <a:close/>
              </a:path>
            </a:pathLst>
          </a:cu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30" name="Rectangle 136"/>
          <p:cNvSpPr>
            <a:spLocks noChangeArrowheads="1"/>
          </p:cNvSpPr>
          <p:nvPr/>
        </p:nvSpPr>
        <p:spPr bwMode="auto">
          <a:xfrm>
            <a:off x="4467150" y="5745063"/>
            <a:ext cx="896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SST [°C]</a:t>
            </a:r>
          </a:p>
        </p:txBody>
      </p:sp>
      <p:sp>
        <p:nvSpPr>
          <p:cNvPr id="1131" name="Rectangle 137"/>
          <p:cNvSpPr>
            <a:spLocks noChangeArrowheads="1"/>
          </p:cNvSpPr>
          <p:nvPr/>
        </p:nvSpPr>
        <p:spPr bwMode="auto">
          <a:xfrm>
            <a:off x="1233488" y="5702300"/>
            <a:ext cx="204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-5</a:t>
            </a:r>
          </a:p>
        </p:txBody>
      </p:sp>
      <p:sp>
        <p:nvSpPr>
          <p:cNvPr id="1132" name="Rectangle 138"/>
          <p:cNvSpPr>
            <a:spLocks noChangeArrowheads="1"/>
          </p:cNvSpPr>
          <p:nvPr/>
        </p:nvSpPr>
        <p:spPr bwMode="auto">
          <a:xfrm>
            <a:off x="7688263" y="5702300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1133" name="Rectangle 139"/>
          <p:cNvSpPr>
            <a:spLocks noChangeArrowheads="1"/>
          </p:cNvSpPr>
          <p:nvPr/>
        </p:nvSpPr>
        <p:spPr bwMode="auto">
          <a:xfrm>
            <a:off x="2173288" y="5702300"/>
            <a:ext cx="128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134" name="Rectangle 140"/>
          <p:cNvSpPr>
            <a:spLocks noChangeArrowheads="1"/>
          </p:cNvSpPr>
          <p:nvPr/>
        </p:nvSpPr>
        <p:spPr bwMode="auto">
          <a:xfrm>
            <a:off x="3978276" y="5702300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135" name="Rectangle 141"/>
          <p:cNvSpPr>
            <a:spLocks noChangeArrowheads="1"/>
          </p:cNvSpPr>
          <p:nvPr/>
        </p:nvSpPr>
        <p:spPr bwMode="auto">
          <a:xfrm>
            <a:off x="5819776" y="5702300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1136" name="Textfeld 1135"/>
          <p:cNvSpPr txBox="1"/>
          <p:nvPr/>
        </p:nvSpPr>
        <p:spPr>
          <a:xfrm>
            <a:off x="0" y="3326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Eastern Boundary Currents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37" name="Ellipse 1136"/>
          <p:cNvSpPr/>
          <p:nvPr/>
        </p:nvSpPr>
        <p:spPr>
          <a:xfrm rot="20618241">
            <a:off x="4705351" y="3573016"/>
            <a:ext cx="379413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62" name="Freeform 7"/>
          <p:cNvSpPr>
            <a:spLocks/>
          </p:cNvSpPr>
          <p:nvPr/>
        </p:nvSpPr>
        <p:spPr bwMode="auto">
          <a:xfrm>
            <a:off x="2822576" y="3552205"/>
            <a:ext cx="328613" cy="495300"/>
          </a:xfrm>
          <a:custGeom>
            <a:avLst/>
            <a:gdLst>
              <a:gd name="T0" fmla="*/ 7 w 207"/>
              <a:gd name="T1" fmla="*/ 14 h 312"/>
              <a:gd name="T2" fmla="*/ 16 w 207"/>
              <a:gd name="T3" fmla="*/ 19 h 312"/>
              <a:gd name="T4" fmla="*/ 26 w 207"/>
              <a:gd name="T5" fmla="*/ 25 h 312"/>
              <a:gd name="T6" fmla="*/ 35 w 207"/>
              <a:gd name="T7" fmla="*/ 32 h 312"/>
              <a:gd name="T8" fmla="*/ 44 w 207"/>
              <a:gd name="T9" fmla="*/ 39 h 312"/>
              <a:gd name="T10" fmla="*/ 54 w 207"/>
              <a:gd name="T11" fmla="*/ 47 h 312"/>
              <a:gd name="T12" fmla="*/ 63 w 207"/>
              <a:gd name="T13" fmla="*/ 55 h 312"/>
              <a:gd name="T14" fmla="*/ 72 w 207"/>
              <a:gd name="T15" fmla="*/ 64 h 312"/>
              <a:gd name="T16" fmla="*/ 82 w 207"/>
              <a:gd name="T17" fmla="*/ 74 h 312"/>
              <a:gd name="T18" fmla="*/ 91 w 207"/>
              <a:gd name="T19" fmla="*/ 84 h 312"/>
              <a:gd name="T20" fmla="*/ 100 w 207"/>
              <a:gd name="T21" fmla="*/ 95 h 312"/>
              <a:gd name="T22" fmla="*/ 109 w 207"/>
              <a:gd name="T23" fmla="*/ 107 h 312"/>
              <a:gd name="T24" fmla="*/ 117 w 207"/>
              <a:gd name="T25" fmla="*/ 119 h 312"/>
              <a:gd name="T26" fmla="*/ 126 w 207"/>
              <a:gd name="T27" fmla="*/ 131 h 312"/>
              <a:gd name="T28" fmla="*/ 134 w 207"/>
              <a:gd name="T29" fmla="*/ 144 h 312"/>
              <a:gd name="T30" fmla="*/ 141 w 207"/>
              <a:gd name="T31" fmla="*/ 158 h 312"/>
              <a:gd name="T32" fmla="*/ 149 w 207"/>
              <a:gd name="T33" fmla="*/ 172 h 312"/>
              <a:gd name="T34" fmla="*/ 156 w 207"/>
              <a:gd name="T35" fmla="*/ 186 h 312"/>
              <a:gd name="T36" fmla="*/ 163 w 207"/>
              <a:gd name="T37" fmla="*/ 201 h 312"/>
              <a:gd name="T38" fmla="*/ 169 w 207"/>
              <a:gd name="T39" fmla="*/ 216 h 312"/>
              <a:gd name="T40" fmla="*/ 175 w 207"/>
              <a:gd name="T41" fmla="*/ 232 h 312"/>
              <a:gd name="T42" fmla="*/ 180 w 207"/>
              <a:gd name="T43" fmla="*/ 248 h 312"/>
              <a:gd name="T44" fmla="*/ 185 w 207"/>
              <a:gd name="T45" fmla="*/ 264 h 312"/>
              <a:gd name="T46" fmla="*/ 190 w 207"/>
              <a:gd name="T47" fmla="*/ 281 h 312"/>
              <a:gd name="T48" fmla="*/ 193 w 207"/>
              <a:gd name="T49" fmla="*/ 298 h 312"/>
              <a:gd name="T50" fmla="*/ 207 w 207"/>
              <a:gd name="T51" fmla="*/ 310 h 312"/>
              <a:gd name="T52" fmla="*/ 204 w 207"/>
              <a:gd name="T53" fmla="*/ 292 h 312"/>
              <a:gd name="T54" fmla="*/ 200 w 207"/>
              <a:gd name="T55" fmla="*/ 275 h 312"/>
              <a:gd name="T56" fmla="*/ 195 w 207"/>
              <a:gd name="T57" fmla="*/ 258 h 312"/>
              <a:gd name="T58" fmla="*/ 190 w 207"/>
              <a:gd name="T59" fmla="*/ 241 h 312"/>
              <a:gd name="T60" fmla="*/ 184 w 207"/>
              <a:gd name="T61" fmla="*/ 225 h 312"/>
              <a:gd name="T62" fmla="*/ 178 w 207"/>
              <a:gd name="T63" fmla="*/ 209 h 312"/>
              <a:gd name="T64" fmla="*/ 172 w 207"/>
              <a:gd name="T65" fmla="*/ 194 h 312"/>
              <a:gd name="T66" fmla="*/ 165 w 207"/>
              <a:gd name="T67" fmla="*/ 178 h 312"/>
              <a:gd name="T68" fmla="*/ 158 w 207"/>
              <a:gd name="T69" fmla="*/ 164 h 312"/>
              <a:gd name="T70" fmla="*/ 150 w 207"/>
              <a:gd name="T71" fmla="*/ 150 h 312"/>
              <a:gd name="T72" fmla="*/ 142 w 207"/>
              <a:gd name="T73" fmla="*/ 136 h 312"/>
              <a:gd name="T74" fmla="*/ 133 w 207"/>
              <a:gd name="T75" fmla="*/ 123 h 312"/>
              <a:gd name="T76" fmla="*/ 125 w 207"/>
              <a:gd name="T77" fmla="*/ 110 h 312"/>
              <a:gd name="T78" fmla="*/ 116 w 207"/>
              <a:gd name="T79" fmla="*/ 98 h 312"/>
              <a:gd name="T80" fmla="*/ 107 w 207"/>
              <a:gd name="T81" fmla="*/ 86 h 312"/>
              <a:gd name="T82" fmla="*/ 98 w 207"/>
              <a:gd name="T83" fmla="*/ 75 h 312"/>
              <a:gd name="T84" fmla="*/ 88 w 207"/>
              <a:gd name="T85" fmla="*/ 64 h 312"/>
              <a:gd name="T86" fmla="*/ 79 w 207"/>
              <a:gd name="T87" fmla="*/ 54 h 312"/>
              <a:gd name="T88" fmla="*/ 69 w 207"/>
              <a:gd name="T89" fmla="*/ 45 h 312"/>
              <a:gd name="T90" fmla="*/ 59 w 207"/>
              <a:gd name="T91" fmla="*/ 36 h 312"/>
              <a:gd name="T92" fmla="*/ 50 w 207"/>
              <a:gd name="T93" fmla="*/ 28 h 312"/>
              <a:gd name="T94" fmla="*/ 40 w 207"/>
              <a:gd name="T95" fmla="*/ 21 h 312"/>
              <a:gd name="T96" fmla="*/ 30 w 207"/>
              <a:gd name="T97" fmla="*/ 14 h 312"/>
              <a:gd name="T98" fmla="*/ 20 w 207"/>
              <a:gd name="T99" fmla="*/ 8 h 312"/>
              <a:gd name="T100" fmla="*/ 10 w 207"/>
              <a:gd name="T101" fmla="*/ 3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07" h="312">
                <a:moveTo>
                  <a:pt x="0" y="10"/>
                </a:moveTo>
                <a:lnTo>
                  <a:pt x="2" y="11"/>
                </a:lnTo>
                <a:lnTo>
                  <a:pt x="3" y="12"/>
                </a:lnTo>
                <a:lnTo>
                  <a:pt x="5" y="13"/>
                </a:lnTo>
                <a:lnTo>
                  <a:pt x="7" y="14"/>
                </a:lnTo>
                <a:lnTo>
                  <a:pt x="9" y="15"/>
                </a:lnTo>
                <a:lnTo>
                  <a:pt x="11" y="16"/>
                </a:lnTo>
                <a:lnTo>
                  <a:pt x="13" y="17"/>
                </a:lnTo>
                <a:lnTo>
                  <a:pt x="15" y="18"/>
                </a:lnTo>
                <a:lnTo>
                  <a:pt x="16" y="19"/>
                </a:lnTo>
                <a:lnTo>
                  <a:pt x="18" y="20"/>
                </a:lnTo>
                <a:lnTo>
                  <a:pt x="20" y="21"/>
                </a:lnTo>
                <a:lnTo>
                  <a:pt x="22" y="23"/>
                </a:lnTo>
                <a:lnTo>
                  <a:pt x="24" y="24"/>
                </a:lnTo>
                <a:lnTo>
                  <a:pt x="26" y="25"/>
                </a:lnTo>
                <a:lnTo>
                  <a:pt x="27" y="26"/>
                </a:lnTo>
                <a:lnTo>
                  <a:pt x="29" y="28"/>
                </a:lnTo>
                <a:lnTo>
                  <a:pt x="31" y="29"/>
                </a:lnTo>
                <a:lnTo>
                  <a:pt x="33" y="30"/>
                </a:lnTo>
                <a:lnTo>
                  <a:pt x="35" y="32"/>
                </a:lnTo>
                <a:lnTo>
                  <a:pt x="37" y="33"/>
                </a:lnTo>
                <a:lnTo>
                  <a:pt x="39" y="34"/>
                </a:lnTo>
                <a:lnTo>
                  <a:pt x="41" y="36"/>
                </a:lnTo>
                <a:lnTo>
                  <a:pt x="42" y="37"/>
                </a:lnTo>
                <a:lnTo>
                  <a:pt x="44" y="39"/>
                </a:lnTo>
                <a:lnTo>
                  <a:pt x="46" y="40"/>
                </a:lnTo>
                <a:lnTo>
                  <a:pt x="48" y="42"/>
                </a:lnTo>
                <a:lnTo>
                  <a:pt x="50" y="43"/>
                </a:lnTo>
                <a:lnTo>
                  <a:pt x="52" y="45"/>
                </a:lnTo>
                <a:lnTo>
                  <a:pt x="54" y="47"/>
                </a:lnTo>
                <a:lnTo>
                  <a:pt x="56" y="48"/>
                </a:lnTo>
                <a:lnTo>
                  <a:pt x="57" y="50"/>
                </a:lnTo>
                <a:lnTo>
                  <a:pt x="59" y="52"/>
                </a:lnTo>
                <a:lnTo>
                  <a:pt x="61" y="54"/>
                </a:lnTo>
                <a:lnTo>
                  <a:pt x="63" y="55"/>
                </a:lnTo>
                <a:lnTo>
                  <a:pt x="65" y="57"/>
                </a:lnTo>
                <a:lnTo>
                  <a:pt x="67" y="59"/>
                </a:lnTo>
                <a:lnTo>
                  <a:pt x="69" y="61"/>
                </a:lnTo>
                <a:lnTo>
                  <a:pt x="71" y="63"/>
                </a:lnTo>
                <a:lnTo>
                  <a:pt x="72" y="64"/>
                </a:lnTo>
                <a:lnTo>
                  <a:pt x="74" y="66"/>
                </a:lnTo>
                <a:lnTo>
                  <a:pt x="76" y="68"/>
                </a:lnTo>
                <a:lnTo>
                  <a:pt x="78" y="70"/>
                </a:lnTo>
                <a:lnTo>
                  <a:pt x="80" y="72"/>
                </a:lnTo>
                <a:lnTo>
                  <a:pt x="82" y="74"/>
                </a:lnTo>
                <a:lnTo>
                  <a:pt x="84" y="76"/>
                </a:lnTo>
                <a:lnTo>
                  <a:pt x="85" y="78"/>
                </a:lnTo>
                <a:lnTo>
                  <a:pt x="87" y="80"/>
                </a:lnTo>
                <a:lnTo>
                  <a:pt x="89" y="82"/>
                </a:lnTo>
                <a:lnTo>
                  <a:pt x="91" y="84"/>
                </a:lnTo>
                <a:lnTo>
                  <a:pt x="93" y="87"/>
                </a:lnTo>
                <a:lnTo>
                  <a:pt x="94" y="89"/>
                </a:lnTo>
                <a:lnTo>
                  <a:pt x="96" y="91"/>
                </a:lnTo>
                <a:lnTo>
                  <a:pt x="98" y="93"/>
                </a:lnTo>
                <a:lnTo>
                  <a:pt x="100" y="95"/>
                </a:lnTo>
                <a:lnTo>
                  <a:pt x="101" y="98"/>
                </a:lnTo>
                <a:lnTo>
                  <a:pt x="103" y="100"/>
                </a:lnTo>
                <a:lnTo>
                  <a:pt x="105" y="102"/>
                </a:lnTo>
                <a:lnTo>
                  <a:pt x="107" y="105"/>
                </a:lnTo>
                <a:lnTo>
                  <a:pt x="109" y="107"/>
                </a:lnTo>
                <a:lnTo>
                  <a:pt x="110" y="109"/>
                </a:lnTo>
                <a:lnTo>
                  <a:pt x="112" y="112"/>
                </a:lnTo>
                <a:lnTo>
                  <a:pt x="114" y="114"/>
                </a:lnTo>
                <a:lnTo>
                  <a:pt x="116" y="116"/>
                </a:lnTo>
                <a:lnTo>
                  <a:pt x="117" y="119"/>
                </a:lnTo>
                <a:lnTo>
                  <a:pt x="119" y="121"/>
                </a:lnTo>
                <a:lnTo>
                  <a:pt x="121" y="124"/>
                </a:lnTo>
                <a:lnTo>
                  <a:pt x="122" y="126"/>
                </a:lnTo>
                <a:lnTo>
                  <a:pt x="124" y="129"/>
                </a:lnTo>
                <a:lnTo>
                  <a:pt x="126" y="131"/>
                </a:lnTo>
                <a:lnTo>
                  <a:pt x="127" y="134"/>
                </a:lnTo>
                <a:lnTo>
                  <a:pt x="129" y="137"/>
                </a:lnTo>
                <a:lnTo>
                  <a:pt x="130" y="139"/>
                </a:lnTo>
                <a:lnTo>
                  <a:pt x="132" y="142"/>
                </a:lnTo>
                <a:lnTo>
                  <a:pt x="134" y="144"/>
                </a:lnTo>
                <a:lnTo>
                  <a:pt x="135" y="147"/>
                </a:lnTo>
                <a:lnTo>
                  <a:pt x="137" y="150"/>
                </a:lnTo>
                <a:lnTo>
                  <a:pt x="138" y="152"/>
                </a:lnTo>
                <a:lnTo>
                  <a:pt x="140" y="155"/>
                </a:lnTo>
                <a:lnTo>
                  <a:pt x="141" y="158"/>
                </a:lnTo>
                <a:lnTo>
                  <a:pt x="143" y="161"/>
                </a:lnTo>
                <a:lnTo>
                  <a:pt x="144" y="163"/>
                </a:lnTo>
                <a:lnTo>
                  <a:pt x="146" y="166"/>
                </a:lnTo>
                <a:lnTo>
                  <a:pt x="147" y="169"/>
                </a:lnTo>
                <a:lnTo>
                  <a:pt x="149" y="172"/>
                </a:lnTo>
                <a:lnTo>
                  <a:pt x="150" y="175"/>
                </a:lnTo>
                <a:lnTo>
                  <a:pt x="152" y="178"/>
                </a:lnTo>
                <a:lnTo>
                  <a:pt x="153" y="180"/>
                </a:lnTo>
                <a:lnTo>
                  <a:pt x="155" y="183"/>
                </a:lnTo>
                <a:lnTo>
                  <a:pt x="156" y="186"/>
                </a:lnTo>
                <a:lnTo>
                  <a:pt x="157" y="189"/>
                </a:lnTo>
                <a:lnTo>
                  <a:pt x="159" y="192"/>
                </a:lnTo>
                <a:lnTo>
                  <a:pt x="160" y="195"/>
                </a:lnTo>
                <a:lnTo>
                  <a:pt x="161" y="198"/>
                </a:lnTo>
                <a:lnTo>
                  <a:pt x="163" y="201"/>
                </a:lnTo>
                <a:lnTo>
                  <a:pt x="164" y="204"/>
                </a:lnTo>
                <a:lnTo>
                  <a:pt x="165" y="207"/>
                </a:lnTo>
                <a:lnTo>
                  <a:pt x="167" y="210"/>
                </a:lnTo>
                <a:lnTo>
                  <a:pt x="168" y="213"/>
                </a:lnTo>
                <a:lnTo>
                  <a:pt x="169" y="216"/>
                </a:lnTo>
                <a:lnTo>
                  <a:pt x="170" y="220"/>
                </a:lnTo>
                <a:lnTo>
                  <a:pt x="171" y="222"/>
                </a:lnTo>
                <a:lnTo>
                  <a:pt x="173" y="226"/>
                </a:lnTo>
                <a:lnTo>
                  <a:pt x="174" y="229"/>
                </a:lnTo>
                <a:lnTo>
                  <a:pt x="175" y="232"/>
                </a:lnTo>
                <a:lnTo>
                  <a:pt x="176" y="235"/>
                </a:lnTo>
                <a:lnTo>
                  <a:pt x="177" y="238"/>
                </a:lnTo>
                <a:lnTo>
                  <a:pt x="178" y="242"/>
                </a:lnTo>
                <a:lnTo>
                  <a:pt x="179" y="245"/>
                </a:lnTo>
                <a:lnTo>
                  <a:pt x="180" y="248"/>
                </a:lnTo>
                <a:lnTo>
                  <a:pt x="181" y="251"/>
                </a:lnTo>
                <a:lnTo>
                  <a:pt x="182" y="255"/>
                </a:lnTo>
                <a:lnTo>
                  <a:pt x="183" y="258"/>
                </a:lnTo>
                <a:lnTo>
                  <a:pt x="184" y="261"/>
                </a:lnTo>
                <a:lnTo>
                  <a:pt x="185" y="264"/>
                </a:lnTo>
                <a:lnTo>
                  <a:pt x="186" y="268"/>
                </a:lnTo>
                <a:lnTo>
                  <a:pt x="187" y="271"/>
                </a:lnTo>
                <a:lnTo>
                  <a:pt x="188" y="274"/>
                </a:lnTo>
                <a:lnTo>
                  <a:pt x="189" y="278"/>
                </a:lnTo>
                <a:lnTo>
                  <a:pt x="190" y="281"/>
                </a:lnTo>
                <a:lnTo>
                  <a:pt x="190" y="284"/>
                </a:lnTo>
                <a:lnTo>
                  <a:pt x="191" y="288"/>
                </a:lnTo>
                <a:lnTo>
                  <a:pt x="192" y="291"/>
                </a:lnTo>
                <a:lnTo>
                  <a:pt x="193" y="295"/>
                </a:lnTo>
                <a:lnTo>
                  <a:pt x="193" y="298"/>
                </a:lnTo>
                <a:lnTo>
                  <a:pt x="194" y="301"/>
                </a:lnTo>
                <a:lnTo>
                  <a:pt x="195" y="305"/>
                </a:lnTo>
                <a:lnTo>
                  <a:pt x="195" y="309"/>
                </a:lnTo>
                <a:lnTo>
                  <a:pt x="196" y="312"/>
                </a:lnTo>
                <a:lnTo>
                  <a:pt x="207" y="310"/>
                </a:lnTo>
                <a:lnTo>
                  <a:pt x="207" y="306"/>
                </a:lnTo>
                <a:lnTo>
                  <a:pt x="206" y="303"/>
                </a:lnTo>
                <a:lnTo>
                  <a:pt x="205" y="299"/>
                </a:lnTo>
                <a:lnTo>
                  <a:pt x="205" y="296"/>
                </a:lnTo>
                <a:lnTo>
                  <a:pt x="204" y="292"/>
                </a:lnTo>
                <a:lnTo>
                  <a:pt x="203" y="289"/>
                </a:lnTo>
                <a:lnTo>
                  <a:pt x="202" y="285"/>
                </a:lnTo>
                <a:lnTo>
                  <a:pt x="201" y="282"/>
                </a:lnTo>
                <a:lnTo>
                  <a:pt x="201" y="278"/>
                </a:lnTo>
                <a:lnTo>
                  <a:pt x="200" y="275"/>
                </a:lnTo>
                <a:lnTo>
                  <a:pt x="199" y="271"/>
                </a:lnTo>
                <a:lnTo>
                  <a:pt x="198" y="268"/>
                </a:lnTo>
                <a:lnTo>
                  <a:pt x="197" y="265"/>
                </a:lnTo>
                <a:lnTo>
                  <a:pt x="196" y="261"/>
                </a:lnTo>
                <a:lnTo>
                  <a:pt x="195" y="258"/>
                </a:lnTo>
                <a:lnTo>
                  <a:pt x="194" y="255"/>
                </a:lnTo>
                <a:lnTo>
                  <a:pt x="193" y="251"/>
                </a:lnTo>
                <a:lnTo>
                  <a:pt x="192" y="248"/>
                </a:lnTo>
                <a:lnTo>
                  <a:pt x="191" y="245"/>
                </a:lnTo>
                <a:lnTo>
                  <a:pt x="190" y="241"/>
                </a:lnTo>
                <a:lnTo>
                  <a:pt x="189" y="238"/>
                </a:lnTo>
                <a:lnTo>
                  <a:pt x="188" y="235"/>
                </a:lnTo>
                <a:lnTo>
                  <a:pt x="187" y="231"/>
                </a:lnTo>
                <a:lnTo>
                  <a:pt x="185" y="228"/>
                </a:lnTo>
                <a:lnTo>
                  <a:pt x="184" y="225"/>
                </a:lnTo>
                <a:lnTo>
                  <a:pt x="183" y="222"/>
                </a:lnTo>
                <a:lnTo>
                  <a:pt x="182" y="219"/>
                </a:lnTo>
                <a:lnTo>
                  <a:pt x="181" y="215"/>
                </a:lnTo>
                <a:lnTo>
                  <a:pt x="180" y="212"/>
                </a:lnTo>
                <a:lnTo>
                  <a:pt x="178" y="209"/>
                </a:lnTo>
                <a:lnTo>
                  <a:pt x="177" y="206"/>
                </a:lnTo>
                <a:lnTo>
                  <a:pt x="176" y="203"/>
                </a:lnTo>
                <a:lnTo>
                  <a:pt x="174" y="200"/>
                </a:lnTo>
                <a:lnTo>
                  <a:pt x="173" y="197"/>
                </a:lnTo>
                <a:lnTo>
                  <a:pt x="172" y="194"/>
                </a:lnTo>
                <a:lnTo>
                  <a:pt x="170" y="190"/>
                </a:lnTo>
                <a:lnTo>
                  <a:pt x="169" y="187"/>
                </a:lnTo>
                <a:lnTo>
                  <a:pt x="168" y="184"/>
                </a:lnTo>
                <a:lnTo>
                  <a:pt x="166" y="181"/>
                </a:lnTo>
                <a:lnTo>
                  <a:pt x="165" y="178"/>
                </a:lnTo>
                <a:lnTo>
                  <a:pt x="163" y="175"/>
                </a:lnTo>
                <a:lnTo>
                  <a:pt x="162" y="172"/>
                </a:lnTo>
                <a:lnTo>
                  <a:pt x="161" y="170"/>
                </a:lnTo>
                <a:lnTo>
                  <a:pt x="159" y="167"/>
                </a:lnTo>
                <a:lnTo>
                  <a:pt x="158" y="164"/>
                </a:lnTo>
                <a:lnTo>
                  <a:pt x="156" y="161"/>
                </a:lnTo>
                <a:lnTo>
                  <a:pt x="154" y="158"/>
                </a:lnTo>
                <a:lnTo>
                  <a:pt x="153" y="155"/>
                </a:lnTo>
                <a:lnTo>
                  <a:pt x="151" y="152"/>
                </a:lnTo>
                <a:lnTo>
                  <a:pt x="150" y="150"/>
                </a:lnTo>
                <a:lnTo>
                  <a:pt x="148" y="147"/>
                </a:lnTo>
                <a:lnTo>
                  <a:pt x="147" y="144"/>
                </a:lnTo>
                <a:lnTo>
                  <a:pt x="145" y="141"/>
                </a:lnTo>
                <a:lnTo>
                  <a:pt x="143" y="138"/>
                </a:lnTo>
                <a:lnTo>
                  <a:pt x="142" y="136"/>
                </a:lnTo>
                <a:lnTo>
                  <a:pt x="140" y="133"/>
                </a:lnTo>
                <a:lnTo>
                  <a:pt x="138" y="130"/>
                </a:lnTo>
                <a:lnTo>
                  <a:pt x="137" y="128"/>
                </a:lnTo>
                <a:lnTo>
                  <a:pt x="135" y="125"/>
                </a:lnTo>
                <a:lnTo>
                  <a:pt x="133" y="123"/>
                </a:lnTo>
                <a:lnTo>
                  <a:pt x="132" y="120"/>
                </a:lnTo>
                <a:lnTo>
                  <a:pt x="130" y="117"/>
                </a:lnTo>
                <a:lnTo>
                  <a:pt x="128" y="115"/>
                </a:lnTo>
                <a:lnTo>
                  <a:pt x="126" y="112"/>
                </a:lnTo>
                <a:lnTo>
                  <a:pt x="125" y="110"/>
                </a:lnTo>
                <a:lnTo>
                  <a:pt x="123" y="107"/>
                </a:lnTo>
                <a:lnTo>
                  <a:pt x="121" y="105"/>
                </a:lnTo>
                <a:lnTo>
                  <a:pt x="119" y="102"/>
                </a:lnTo>
                <a:lnTo>
                  <a:pt x="118" y="100"/>
                </a:lnTo>
                <a:lnTo>
                  <a:pt x="116" y="98"/>
                </a:lnTo>
                <a:lnTo>
                  <a:pt x="114" y="95"/>
                </a:lnTo>
                <a:lnTo>
                  <a:pt x="112" y="93"/>
                </a:lnTo>
                <a:lnTo>
                  <a:pt x="111" y="91"/>
                </a:lnTo>
                <a:lnTo>
                  <a:pt x="109" y="88"/>
                </a:lnTo>
                <a:lnTo>
                  <a:pt x="107" y="86"/>
                </a:lnTo>
                <a:lnTo>
                  <a:pt x="105" y="84"/>
                </a:lnTo>
                <a:lnTo>
                  <a:pt x="103" y="82"/>
                </a:lnTo>
                <a:lnTo>
                  <a:pt x="101" y="79"/>
                </a:lnTo>
                <a:lnTo>
                  <a:pt x="99" y="77"/>
                </a:lnTo>
                <a:lnTo>
                  <a:pt x="98" y="75"/>
                </a:lnTo>
                <a:lnTo>
                  <a:pt x="96" y="73"/>
                </a:lnTo>
                <a:lnTo>
                  <a:pt x="94" y="71"/>
                </a:lnTo>
                <a:lnTo>
                  <a:pt x="92" y="69"/>
                </a:lnTo>
                <a:lnTo>
                  <a:pt x="90" y="66"/>
                </a:lnTo>
                <a:lnTo>
                  <a:pt x="88" y="64"/>
                </a:lnTo>
                <a:lnTo>
                  <a:pt x="86" y="62"/>
                </a:lnTo>
                <a:lnTo>
                  <a:pt x="84" y="60"/>
                </a:lnTo>
                <a:lnTo>
                  <a:pt x="82" y="58"/>
                </a:lnTo>
                <a:lnTo>
                  <a:pt x="81" y="56"/>
                </a:lnTo>
                <a:lnTo>
                  <a:pt x="79" y="54"/>
                </a:lnTo>
                <a:lnTo>
                  <a:pt x="77" y="53"/>
                </a:lnTo>
                <a:lnTo>
                  <a:pt x="75" y="51"/>
                </a:lnTo>
                <a:lnTo>
                  <a:pt x="73" y="49"/>
                </a:lnTo>
                <a:lnTo>
                  <a:pt x="71" y="47"/>
                </a:lnTo>
                <a:lnTo>
                  <a:pt x="69" y="45"/>
                </a:lnTo>
                <a:lnTo>
                  <a:pt x="67" y="43"/>
                </a:lnTo>
                <a:lnTo>
                  <a:pt x="65" y="42"/>
                </a:lnTo>
                <a:lnTo>
                  <a:pt x="63" y="40"/>
                </a:lnTo>
                <a:lnTo>
                  <a:pt x="61" y="38"/>
                </a:lnTo>
                <a:lnTo>
                  <a:pt x="59" y="36"/>
                </a:lnTo>
                <a:lnTo>
                  <a:pt x="57" y="35"/>
                </a:lnTo>
                <a:lnTo>
                  <a:pt x="55" y="33"/>
                </a:lnTo>
                <a:lnTo>
                  <a:pt x="53" y="31"/>
                </a:lnTo>
                <a:lnTo>
                  <a:pt x="52" y="30"/>
                </a:lnTo>
                <a:lnTo>
                  <a:pt x="50" y="28"/>
                </a:lnTo>
                <a:lnTo>
                  <a:pt x="47" y="27"/>
                </a:lnTo>
                <a:lnTo>
                  <a:pt x="46" y="25"/>
                </a:lnTo>
                <a:lnTo>
                  <a:pt x="44" y="24"/>
                </a:lnTo>
                <a:lnTo>
                  <a:pt x="42" y="22"/>
                </a:lnTo>
                <a:lnTo>
                  <a:pt x="40" y="21"/>
                </a:lnTo>
                <a:lnTo>
                  <a:pt x="38" y="20"/>
                </a:lnTo>
                <a:lnTo>
                  <a:pt x="36" y="18"/>
                </a:lnTo>
                <a:lnTo>
                  <a:pt x="34" y="17"/>
                </a:lnTo>
                <a:lnTo>
                  <a:pt x="32" y="15"/>
                </a:lnTo>
                <a:lnTo>
                  <a:pt x="30" y="14"/>
                </a:lnTo>
                <a:lnTo>
                  <a:pt x="28" y="13"/>
                </a:lnTo>
                <a:lnTo>
                  <a:pt x="26" y="12"/>
                </a:lnTo>
                <a:lnTo>
                  <a:pt x="24" y="10"/>
                </a:lnTo>
                <a:lnTo>
                  <a:pt x="22" y="9"/>
                </a:lnTo>
                <a:lnTo>
                  <a:pt x="20" y="8"/>
                </a:lnTo>
                <a:lnTo>
                  <a:pt x="18" y="7"/>
                </a:lnTo>
                <a:lnTo>
                  <a:pt x="16" y="6"/>
                </a:lnTo>
                <a:lnTo>
                  <a:pt x="14" y="5"/>
                </a:lnTo>
                <a:lnTo>
                  <a:pt x="13" y="4"/>
                </a:lnTo>
                <a:lnTo>
                  <a:pt x="10" y="3"/>
                </a:lnTo>
                <a:lnTo>
                  <a:pt x="8" y="2"/>
                </a:lnTo>
                <a:lnTo>
                  <a:pt x="7" y="1"/>
                </a:lnTo>
                <a:lnTo>
                  <a:pt x="5" y="0"/>
                </a:lnTo>
                <a:lnTo>
                  <a:pt x="0" y="10"/>
                </a:lnTo>
                <a:close/>
              </a:path>
            </a:pathLst>
          </a:cu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3" name="Freeform 8"/>
          <p:cNvSpPr>
            <a:spLocks/>
          </p:cNvSpPr>
          <p:nvPr/>
        </p:nvSpPr>
        <p:spPr bwMode="auto">
          <a:xfrm>
            <a:off x="2768601" y="3533155"/>
            <a:ext cx="136525" cy="103188"/>
          </a:xfrm>
          <a:custGeom>
            <a:avLst/>
            <a:gdLst>
              <a:gd name="T0" fmla="*/ 58 w 86"/>
              <a:gd name="T1" fmla="*/ 64 h 65"/>
              <a:gd name="T2" fmla="*/ 58 w 86"/>
              <a:gd name="T3" fmla="*/ 63 h 65"/>
              <a:gd name="T4" fmla="*/ 58 w 86"/>
              <a:gd name="T5" fmla="*/ 61 h 65"/>
              <a:gd name="T6" fmla="*/ 58 w 86"/>
              <a:gd name="T7" fmla="*/ 60 h 65"/>
              <a:gd name="T8" fmla="*/ 58 w 86"/>
              <a:gd name="T9" fmla="*/ 58 h 65"/>
              <a:gd name="T10" fmla="*/ 58 w 86"/>
              <a:gd name="T11" fmla="*/ 57 h 65"/>
              <a:gd name="T12" fmla="*/ 58 w 86"/>
              <a:gd name="T13" fmla="*/ 56 h 65"/>
              <a:gd name="T14" fmla="*/ 58 w 86"/>
              <a:gd name="T15" fmla="*/ 54 h 65"/>
              <a:gd name="T16" fmla="*/ 58 w 86"/>
              <a:gd name="T17" fmla="*/ 53 h 65"/>
              <a:gd name="T18" fmla="*/ 58 w 86"/>
              <a:gd name="T19" fmla="*/ 51 h 65"/>
              <a:gd name="T20" fmla="*/ 59 w 86"/>
              <a:gd name="T21" fmla="*/ 50 h 65"/>
              <a:gd name="T22" fmla="*/ 59 w 86"/>
              <a:gd name="T23" fmla="*/ 49 h 65"/>
              <a:gd name="T24" fmla="*/ 59 w 86"/>
              <a:gd name="T25" fmla="*/ 47 h 65"/>
              <a:gd name="T26" fmla="*/ 59 w 86"/>
              <a:gd name="T27" fmla="*/ 46 h 65"/>
              <a:gd name="T28" fmla="*/ 59 w 86"/>
              <a:gd name="T29" fmla="*/ 45 h 65"/>
              <a:gd name="T30" fmla="*/ 60 w 86"/>
              <a:gd name="T31" fmla="*/ 43 h 65"/>
              <a:gd name="T32" fmla="*/ 60 w 86"/>
              <a:gd name="T33" fmla="*/ 42 h 65"/>
              <a:gd name="T34" fmla="*/ 61 w 86"/>
              <a:gd name="T35" fmla="*/ 41 h 65"/>
              <a:gd name="T36" fmla="*/ 61 w 86"/>
              <a:gd name="T37" fmla="*/ 39 h 65"/>
              <a:gd name="T38" fmla="*/ 61 w 86"/>
              <a:gd name="T39" fmla="*/ 38 h 65"/>
              <a:gd name="T40" fmla="*/ 62 w 86"/>
              <a:gd name="T41" fmla="*/ 37 h 65"/>
              <a:gd name="T42" fmla="*/ 62 w 86"/>
              <a:gd name="T43" fmla="*/ 35 h 65"/>
              <a:gd name="T44" fmla="*/ 63 w 86"/>
              <a:gd name="T45" fmla="*/ 34 h 65"/>
              <a:gd name="T46" fmla="*/ 63 w 86"/>
              <a:gd name="T47" fmla="*/ 33 h 65"/>
              <a:gd name="T48" fmla="*/ 64 w 86"/>
              <a:gd name="T49" fmla="*/ 32 h 65"/>
              <a:gd name="T50" fmla="*/ 64 w 86"/>
              <a:gd name="T51" fmla="*/ 31 h 65"/>
              <a:gd name="T52" fmla="*/ 65 w 86"/>
              <a:gd name="T53" fmla="*/ 30 h 65"/>
              <a:gd name="T54" fmla="*/ 65 w 86"/>
              <a:gd name="T55" fmla="*/ 28 h 65"/>
              <a:gd name="T56" fmla="*/ 66 w 86"/>
              <a:gd name="T57" fmla="*/ 27 h 65"/>
              <a:gd name="T58" fmla="*/ 67 w 86"/>
              <a:gd name="T59" fmla="*/ 26 h 65"/>
              <a:gd name="T60" fmla="*/ 67 w 86"/>
              <a:gd name="T61" fmla="*/ 25 h 65"/>
              <a:gd name="T62" fmla="*/ 68 w 86"/>
              <a:gd name="T63" fmla="*/ 24 h 65"/>
              <a:gd name="T64" fmla="*/ 69 w 86"/>
              <a:gd name="T65" fmla="*/ 22 h 65"/>
              <a:gd name="T66" fmla="*/ 69 w 86"/>
              <a:gd name="T67" fmla="*/ 21 h 65"/>
              <a:gd name="T68" fmla="*/ 70 w 86"/>
              <a:gd name="T69" fmla="*/ 20 h 65"/>
              <a:gd name="T70" fmla="*/ 71 w 86"/>
              <a:gd name="T71" fmla="*/ 19 h 65"/>
              <a:gd name="T72" fmla="*/ 72 w 86"/>
              <a:gd name="T73" fmla="*/ 18 h 65"/>
              <a:gd name="T74" fmla="*/ 73 w 86"/>
              <a:gd name="T75" fmla="*/ 17 h 65"/>
              <a:gd name="T76" fmla="*/ 74 w 86"/>
              <a:gd name="T77" fmla="*/ 16 h 65"/>
              <a:gd name="T78" fmla="*/ 74 w 86"/>
              <a:gd name="T79" fmla="*/ 15 h 65"/>
              <a:gd name="T80" fmla="*/ 75 w 86"/>
              <a:gd name="T81" fmla="*/ 14 h 65"/>
              <a:gd name="T82" fmla="*/ 76 w 86"/>
              <a:gd name="T83" fmla="*/ 13 h 65"/>
              <a:gd name="T84" fmla="*/ 77 w 86"/>
              <a:gd name="T85" fmla="*/ 12 h 65"/>
              <a:gd name="T86" fmla="*/ 78 w 86"/>
              <a:gd name="T87" fmla="*/ 11 h 65"/>
              <a:gd name="T88" fmla="*/ 79 w 86"/>
              <a:gd name="T89" fmla="*/ 10 h 65"/>
              <a:gd name="T90" fmla="*/ 80 w 86"/>
              <a:gd name="T91" fmla="*/ 9 h 65"/>
              <a:gd name="T92" fmla="*/ 81 w 86"/>
              <a:gd name="T93" fmla="*/ 8 h 65"/>
              <a:gd name="T94" fmla="*/ 82 w 86"/>
              <a:gd name="T95" fmla="*/ 7 h 65"/>
              <a:gd name="T96" fmla="*/ 83 w 86"/>
              <a:gd name="T97" fmla="*/ 6 h 65"/>
              <a:gd name="T98" fmla="*/ 84 w 86"/>
              <a:gd name="T99" fmla="*/ 5 h 65"/>
              <a:gd name="T100" fmla="*/ 86 w 86"/>
              <a:gd name="T101" fmla="*/ 4 h 65"/>
              <a:gd name="T102" fmla="*/ 0 w 86"/>
              <a:gd name="T103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6" h="65">
                <a:moveTo>
                  <a:pt x="0" y="0"/>
                </a:moveTo>
                <a:lnTo>
                  <a:pt x="58" y="65"/>
                </a:lnTo>
                <a:lnTo>
                  <a:pt x="58" y="65"/>
                </a:lnTo>
                <a:lnTo>
                  <a:pt x="58" y="65"/>
                </a:lnTo>
                <a:lnTo>
                  <a:pt x="58" y="64"/>
                </a:lnTo>
                <a:lnTo>
                  <a:pt x="58" y="64"/>
                </a:lnTo>
                <a:lnTo>
                  <a:pt x="58" y="64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58" y="62"/>
                </a:lnTo>
                <a:lnTo>
                  <a:pt x="58" y="62"/>
                </a:lnTo>
                <a:lnTo>
                  <a:pt x="58" y="62"/>
                </a:lnTo>
                <a:lnTo>
                  <a:pt x="58" y="61"/>
                </a:lnTo>
                <a:lnTo>
                  <a:pt x="58" y="61"/>
                </a:lnTo>
                <a:lnTo>
                  <a:pt x="58" y="61"/>
                </a:lnTo>
                <a:lnTo>
                  <a:pt x="58" y="61"/>
                </a:lnTo>
                <a:lnTo>
                  <a:pt x="58" y="60"/>
                </a:lnTo>
                <a:lnTo>
                  <a:pt x="58" y="60"/>
                </a:lnTo>
                <a:lnTo>
                  <a:pt x="58" y="60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8"/>
                </a:lnTo>
                <a:lnTo>
                  <a:pt x="58" y="58"/>
                </a:lnTo>
                <a:lnTo>
                  <a:pt x="58" y="58"/>
                </a:lnTo>
                <a:lnTo>
                  <a:pt x="58" y="58"/>
                </a:lnTo>
                <a:lnTo>
                  <a:pt x="58" y="57"/>
                </a:lnTo>
                <a:lnTo>
                  <a:pt x="58" y="57"/>
                </a:lnTo>
                <a:lnTo>
                  <a:pt x="58" y="57"/>
                </a:lnTo>
                <a:lnTo>
                  <a:pt x="58" y="56"/>
                </a:lnTo>
                <a:lnTo>
                  <a:pt x="58" y="56"/>
                </a:lnTo>
                <a:lnTo>
                  <a:pt x="58" y="56"/>
                </a:lnTo>
                <a:lnTo>
                  <a:pt x="58" y="56"/>
                </a:lnTo>
                <a:lnTo>
                  <a:pt x="58" y="55"/>
                </a:lnTo>
                <a:lnTo>
                  <a:pt x="58" y="55"/>
                </a:lnTo>
                <a:lnTo>
                  <a:pt x="58" y="55"/>
                </a:lnTo>
                <a:lnTo>
                  <a:pt x="58" y="55"/>
                </a:lnTo>
                <a:lnTo>
                  <a:pt x="58" y="54"/>
                </a:lnTo>
                <a:lnTo>
                  <a:pt x="58" y="54"/>
                </a:lnTo>
                <a:lnTo>
                  <a:pt x="58" y="54"/>
                </a:lnTo>
                <a:lnTo>
                  <a:pt x="58" y="53"/>
                </a:lnTo>
                <a:lnTo>
                  <a:pt x="58" y="53"/>
                </a:lnTo>
                <a:lnTo>
                  <a:pt x="58" y="53"/>
                </a:lnTo>
                <a:lnTo>
                  <a:pt x="58" y="53"/>
                </a:lnTo>
                <a:lnTo>
                  <a:pt x="58" y="52"/>
                </a:lnTo>
                <a:lnTo>
                  <a:pt x="58" y="52"/>
                </a:lnTo>
                <a:lnTo>
                  <a:pt x="58" y="52"/>
                </a:lnTo>
                <a:lnTo>
                  <a:pt x="58" y="51"/>
                </a:lnTo>
                <a:lnTo>
                  <a:pt x="58" y="51"/>
                </a:lnTo>
                <a:lnTo>
                  <a:pt x="58" y="51"/>
                </a:lnTo>
                <a:lnTo>
                  <a:pt x="59" y="50"/>
                </a:lnTo>
                <a:lnTo>
                  <a:pt x="59" y="50"/>
                </a:lnTo>
                <a:lnTo>
                  <a:pt x="59" y="50"/>
                </a:lnTo>
                <a:lnTo>
                  <a:pt x="59" y="50"/>
                </a:lnTo>
                <a:lnTo>
                  <a:pt x="59" y="50"/>
                </a:lnTo>
                <a:lnTo>
                  <a:pt x="59" y="49"/>
                </a:lnTo>
                <a:lnTo>
                  <a:pt x="59" y="49"/>
                </a:lnTo>
                <a:lnTo>
                  <a:pt x="59" y="49"/>
                </a:lnTo>
                <a:lnTo>
                  <a:pt x="59" y="48"/>
                </a:lnTo>
                <a:lnTo>
                  <a:pt x="59" y="48"/>
                </a:lnTo>
                <a:lnTo>
                  <a:pt x="59" y="48"/>
                </a:lnTo>
                <a:lnTo>
                  <a:pt x="59" y="48"/>
                </a:lnTo>
                <a:lnTo>
                  <a:pt x="59" y="47"/>
                </a:lnTo>
                <a:lnTo>
                  <a:pt x="59" y="47"/>
                </a:lnTo>
                <a:lnTo>
                  <a:pt x="59" y="47"/>
                </a:lnTo>
                <a:lnTo>
                  <a:pt x="59" y="47"/>
                </a:lnTo>
                <a:lnTo>
                  <a:pt x="59" y="46"/>
                </a:lnTo>
                <a:lnTo>
                  <a:pt x="59" y="46"/>
                </a:lnTo>
                <a:lnTo>
                  <a:pt x="59" y="46"/>
                </a:lnTo>
                <a:lnTo>
                  <a:pt x="59" y="45"/>
                </a:lnTo>
                <a:lnTo>
                  <a:pt x="59" y="45"/>
                </a:lnTo>
                <a:lnTo>
                  <a:pt x="59" y="45"/>
                </a:lnTo>
                <a:lnTo>
                  <a:pt x="59" y="45"/>
                </a:lnTo>
                <a:lnTo>
                  <a:pt x="60" y="44"/>
                </a:lnTo>
                <a:lnTo>
                  <a:pt x="60" y="44"/>
                </a:lnTo>
                <a:lnTo>
                  <a:pt x="60" y="44"/>
                </a:lnTo>
                <a:lnTo>
                  <a:pt x="60" y="44"/>
                </a:lnTo>
                <a:lnTo>
                  <a:pt x="60" y="43"/>
                </a:lnTo>
                <a:lnTo>
                  <a:pt x="60" y="43"/>
                </a:lnTo>
                <a:lnTo>
                  <a:pt x="60" y="43"/>
                </a:lnTo>
                <a:lnTo>
                  <a:pt x="60" y="43"/>
                </a:lnTo>
                <a:lnTo>
                  <a:pt x="60" y="42"/>
                </a:lnTo>
                <a:lnTo>
                  <a:pt x="60" y="42"/>
                </a:lnTo>
                <a:lnTo>
                  <a:pt x="60" y="42"/>
                </a:lnTo>
                <a:lnTo>
                  <a:pt x="60" y="41"/>
                </a:lnTo>
                <a:lnTo>
                  <a:pt x="60" y="41"/>
                </a:lnTo>
                <a:lnTo>
                  <a:pt x="61" y="41"/>
                </a:lnTo>
                <a:lnTo>
                  <a:pt x="61" y="41"/>
                </a:lnTo>
                <a:lnTo>
                  <a:pt x="61" y="40"/>
                </a:lnTo>
                <a:lnTo>
                  <a:pt x="61" y="40"/>
                </a:lnTo>
                <a:lnTo>
                  <a:pt x="61" y="40"/>
                </a:lnTo>
                <a:lnTo>
                  <a:pt x="61" y="40"/>
                </a:lnTo>
                <a:lnTo>
                  <a:pt x="61" y="39"/>
                </a:lnTo>
                <a:lnTo>
                  <a:pt x="61" y="39"/>
                </a:lnTo>
                <a:lnTo>
                  <a:pt x="61" y="39"/>
                </a:lnTo>
                <a:lnTo>
                  <a:pt x="61" y="39"/>
                </a:lnTo>
                <a:lnTo>
                  <a:pt x="61" y="38"/>
                </a:lnTo>
                <a:lnTo>
                  <a:pt x="61" y="38"/>
                </a:lnTo>
                <a:lnTo>
                  <a:pt x="61" y="38"/>
                </a:lnTo>
                <a:lnTo>
                  <a:pt x="61" y="38"/>
                </a:lnTo>
                <a:lnTo>
                  <a:pt x="61" y="37"/>
                </a:lnTo>
                <a:lnTo>
                  <a:pt x="62" y="37"/>
                </a:lnTo>
                <a:lnTo>
                  <a:pt x="62" y="37"/>
                </a:lnTo>
                <a:lnTo>
                  <a:pt x="62" y="37"/>
                </a:lnTo>
                <a:lnTo>
                  <a:pt x="62" y="36"/>
                </a:lnTo>
                <a:lnTo>
                  <a:pt x="62" y="36"/>
                </a:lnTo>
                <a:lnTo>
                  <a:pt x="62" y="36"/>
                </a:lnTo>
                <a:lnTo>
                  <a:pt x="62" y="35"/>
                </a:lnTo>
                <a:lnTo>
                  <a:pt x="62" y="35"/>
                </a:lnTo>
                <a:lnTo>
                  <a:pt x="62" y="35"/>
                </a:lnTo>
                <a:lnTo>
                  <a:pt x="62" y="35"/>
                </a:lnTo>
                <a:lnTo>
                  <a:pt x="63" y="35"/>
                </a:lnTo>
                <a:lnTo>
                  <a:pt x="63" y="34"/>
                </a:lnTo>
                <a:lnTo>
                  <a:pt x="63" y="34"/>
                </a:lnTo>
                <a:lnTo>
                  <a:pt x="63" y="34"/>
                </a:lnTo>
                <a:lnTo>
                  <a:pt x="63" y="34"/>
                </a:lnTo>
                <a:lnTo>
                  <a:pt x="63" y="33"/>
                </a:lnTo>
                <a:lnTo>
                  <a:pt x="63" y="33"/>
                </a:lnTo>
                <a:lnTo>
                  <a:pt x="63" y="33"/>
                </a:lnTo>
                <a:lnTo>
                  <a:pt x="63" y="32"/>
                </a:lnTo>
                <a:lnTo>
                  <a:pt x="64" y="32"/>
                </a:lnTo>
                <a:lnTo>
                  <a:pt x="64" y="32"/>
                </a:lnTo>
                <a:lnTo>
                  <a:pt x="64" y="32"/>
                </a:lnTo>
                <a:lnTo>
                  <a:pt x="64" y="32"/>
                </a:lnTo>
                <a:lnTo>
                  <a:pt x="64" y="31"/>
                </a:lnTo>
                <a:lnTo>
                  <a:pt x="64" y="31"/>
                </a:lnTo>
                <a:lnTo>
                  <a:pt x="64" y="31"/>
                </a:lnTo>
                <a:lnTo>
                  <a:pt x="64" y="31"/>
                </a:lnTo>
                <a:lnTo>
                  <a:pt x="64" y="30"/>
                </a:lnTo>
                <a:lnTo>
                  <a:pt x="64" y="30"/>
                </a:lnTo>
                <a:lnTo>
                  <a:pt x="65" y="30"/>
                </a:lnTo>
                <a:lnTo>
                  <a:pt x="65" y="30"/>
                </a:lnTo>
                <a:lnTo>
                  <a:pt x="65" y="30"/>
                </a:lnTo>
                <a:lnTo>
                  <a:pt x="65" y="29"/>
                </a:lnTo>
                <a:lnTo>
                  <a:pt x="65" y="29"/>
                </a:lnTo>
                <a:lnTo>
                  <a:pt x="65" y="29"/>
                </a:lnTo>
                <a:lnTo>
                  <a:pt x="65" y="28"/>
                </a:lnTo>
                <a:lnTo>
                  <a:pt x="65" y="28"/>
                </a:lnTo>
                <a:lnTo>
                  <a:pt x="66" y="28"/>
                </a:lnTo>
                <a:lnTo>
                  <a:pt x="66" y="28"/>
                </a:lnTo>
                <a:lnTo>
                  <a:pt x="66" y="27"/>
                </a:lnTo>
                <a:lnTo>
                  <a:pt x="66" y="27"/>
                </a:lnTo>
                <a:lnTo>
                  <a:pt x="66" y="27"/>
                </a:lnTo>
                <a:lnTo>
                  <a:pt x="66" y="27"/>
                </a:lnTo>
                <a:lnTo>
                  <a:pt x="66" y="27"/>
                </a:lnTo>
                <a:lnTo>
                  <a:pt x="66" y="26"/>
                </a:lnTo>
                <a:lnTo>
                  <a:pt x="66" y="26"/>
                </a:lnTo>
                <a:lnTo>
                  <a:pt x="67" y="26"/>
                </a:lnTo>
                <a:lnTo>
                  <a:pt x="67" y="26"/>
                </a:lnTo>
                <a:lnTo>
                  <a:pt x="67" y="25"/>
                </a:lnTo>
                <a:lnTo>
                  <a:pt x="67" y="25"/>
                </a:lnTo>
                <a:lnTo>
                  <a:pt x="67" y="25"/>
                </a:lnTo>
                <a:lnTo>
                  <a:pt x="67" y="25"/>
                </a:lnTo>
                <a:lnTo>
                  <a:pt x="67" y="25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3"/>
                </a:lnTo>
                <a:lnTo>
                  <a:pt x="68" y="23"/>
                </a:lnTo>
                <a:lnTo>
                  <a:pt x="69" y="23"/>
                </a:lnTo>
                <a:lnTo>
                  <a:pt x="69" y="23"/>
                </a:lnTo>
                <a:lnTo>
                  <a:pt x="69" y="22"/>
                </a:lnTo>
                <a:lnTo>
                  <a:pt x="69" y="22"/>
                </a:lnTo>
                <a:lnTo>
                  <a:pt x="69" y="22"/>
                </a:lnTo>
                <a:lnTo>
                  <a:pt x="69" y="22"/>
                </a:lnTo>
                <a:lnTo>
                  <a:pt x="69" y="22"/>
                </a:lnTo>
                <a:lnTo>
                  <a:pt x="69" y="21"/>
                </a:lnTo>
                <a:lnTo>
                  <a:pt x="70" y="21"/>
                </a:lnTo>
                <a:lnTo>
                  <a:pt x="70" y="21"/>
                </a:lnTo>
                <a:lnTo>
                  <a:pt x="70" y="21"/>
                </a:lnTo>
                <a:lnTo>
                  <a:pt x="70" y="20"/>
                </a:lnTo>
                <a:lnTo>
                  <a:pt x="70" y="20"/>
                </a:lnTo>
                <a:lnTo>
                  <a:pt x="70" y="20"/>
                </a:lnTo>
                <a:lnTo>
                  <a:pt x="71" y="20"/>
                </a:lnTo>
                <a:lnTo>
                  <a:pt x="71" y="20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18"/>
                </a:lnTo>
                <a:lnTo>
                  <a:pt x="72" y="18"/>
                </a:lnTo>
                <a:lnTo>
                  <a:pt x="72" y="18"/>
                </a:lnTo>
                <a:lnTo>
                  <a:pt x="72" y="18"/>
                </a:lnTo>
                <a:lnTo>
                  <a:pt x="72" y="17"/>
                </a:lnTo>
                <a:lnTo>
                  <a:pt x="72" y="17"/>
                </a:lnTo>
                <a:lnTo>
                  <a:pt x="72" y="17"/>
                </a:lnTo>
                <a:lnTo>
                  <a:pt x="73" y="17"/>
                </a:lnTo>
                <a:lnTo>
                  <a:pt x="73" y="17"/>
                </a:lnTo>
                <a:lnTo>
                  <a:pt x="73" y="17"/>
                </a:lnTo>
                <a:lnTo>
                  <a:pt x="73" y="16"/>
                </a:lnTo>
                <a:lnTo>
                  <a:pt x="73" y="16"/>
                </a:lnTo>
                <a:lnTo>
                  <a:pt x="74" y="16"/>
                </a:lnTo>
                <a:lnTo>
                  <a:pt x="74" y="16"/>
                </a:lnTo>
                <a:lnTo>
                  <a:pt x="74" y="15"/>
                </a:lnTo>
                <a:lnTo>
                  <a:pt x="74" y="15"/>
                </a:lnTo>
                <a:lnTo>
                  <a:pt x="74" y="15"/>
                </a:lnTo>
                <a:lnTo>
                  <a:pt x="74" y="15"/>
                </a:lnTo>
                <a:lnTo>
                  <a:pt x="75" y="15"/>
                </a:lnTo>
                <a:lnTo>
                  <a:pt x="75" y="14"/>
                </a:lnTo>
                <a:lnTo>
                  <a:pt x="75" y="14"/>
                </a:lnTo>
                <a:lnTo>
                  <a:pt x="75" y="14"/>
                </a:lnTo>
                <a:lnTo>
                  <a:pt x="75" y="14"/>
                </a:lnTo>
                <a:lnTo>
                  <a:pt x="76" y="14"/>
                </a:lnTo>
                <a:lnTo>
                  <a:pt x="76" y="13"/>
                </a:lnTo>
                <a:lnTo>
                  <a:pt x="76" y="13"/>
                </a:lnTo>
                <a:lnTo>
                  <a:pt x="76" y="13"/>
                </a:lnTo>
                <a:lnTo>
                  <a:pt x="76" y="13"/>
                </a:lnTo>
                <a:lnTo>
                  <a:pt x="76" y="12"/>
                </a:lnTo>
                <a:lnTo>
                  <a:pt x="76" y="12"/>
                </a:lnTo>
                <a:lnTo>
                  <a:pt x="77" y="12"/>
                </a:lnTo>
                <a:lnTo>
                  <a:pt x="77" y="12"/>
                </a:lnTo>
                <a:lnTo>
                  <a:pt x="77" y="12"/>
                </a:lnTo>
                <a:lnTo>
                  <a:pt x="77" y="12"/>
                </a:lnTo>
                <a:lnTo>
                  <a:pt x="78" y="11"/>
                </a:lnTo>
                <a:lnTo>
                  <a:pt x="78" y="11"/>
                </a:lnTo>
                <a:lnTo>
                  <a:pt x="78" y="11"/>
                </a:lnTo>
                <a:lnTo>
                  <a:pt x="78" y="11"/>
                </a:lnTo>
                <a:lnTo>
                  <a:pt x="78" y="10"/>
                </a:lnTo>
                <a:lnTo>
                  <a:pt x="79" y="10"/>
                </a:lnTo>
                <a:lnTo>
                  <a:pt x="79" y="10"/>
                </a:lnTo>
                <a:lnTo>
                  <a:pt x="79" y="10"/>
                </a:lnTo>
                <a:lnTo>
                  <a:pt x="79" y="10"/>
                </a:lnTo>
                <a:lnTo>
                  <a:pt x="79" y="9"/>
                </a:lnTo>
                <a:lnTo>
                  <a:pt x="79" y="9"/>
                </a:lnTo>
                <a:lnTo>
                  <a:pt x="80" y="9"/>
                </a:lnTo>
                <a:lnTo>
                  <a:pt x="80" y="9"/>
                </a:lnTo>
                <a:lnTo>
                  <a:pt x="80" y="9"/>
                </a:lnTo>
                <a:lnTo>
                  <a:pt x="80" y="8"/>
                </a:lnTo>
                <a:lnTo>
                  <a:pt x="81" y="8"/>
                </a:lnTo>
                <a:lnTo>
                  <a:pt x="81" y="8"/>
                </a:lnTo>
                <a:lnTo>
                  <a:pt x="81" y="8"/>
                </a:lnTo>
                <a:lnTo>
                  <a:pt x="81" y="8"/>
                </a:lnTo>
                <a:lnTo>
                  <a:pt x="81" y="7"/>
                </a:lnTo>
                <a:lnTo>
                  <a:pt x="82" y="7"/>
                </a:lnTo>
                <a:lnTo>
                  <a:pt x="82" y="7"/>
                </a:lnTo>
                <a:lnTo>
                  <a:pt x="82" y="7"/>
                </a:lnTo>
                <a:lnTo>
                  <a:pt x="82" y="7"/>
                </a:lnTo>
                <a:lnTo>
                  <a:pt x="82" y="7"/>
                </a:lnTo>
                <a:lnTo>
                  <a:pt x="83" y="6"/>
                </a:lnTo>
                <a:lnTo>
                  <a:pt x="83" y="6"/>
                </a:lnTo>
                <a:lnTo>
                  <a:pt x="83" y="6"/>
                </a:lnTo>
                <a:lnTo>
                  <a:pt x="83" y="6"/>
                </a:lnTo>
                <a:lnTo>
                  <a:pt x="84" y="5"/>
                </a:lnTo>
                <a:lnTo>
                  <a:pt x="84" y="5"/>
                </a:lnTo>
                <a:lnTo>
                  <a:pt x="84" y="5"/>
                </a:lnTo>
                <a:lnTo>
                  <a:pt x="84" y="5"/>
                </a:lnTo>
                <a:lnTo>
                  <a:pt x="84" y="5"/>
                </a:lnTo>
                <a:lnTo>
                  <a:pt x="85" y="4"/>
                </a:lnTo>
                <a:lnTo>
                  <a:pt x="85" y="4"/>
                </a:lnTo>
                <a:lnTo>
                  <a:pt x="85" y="4"/>
                </a:lnTo>
                <a:lnTo>
                  <a:pt x="85" y="4"/>
                </a:lnTo>
                <a:lnTo>
                  <a:pt x="86" y="4"/>
                </a:lnTo>
                <a:lnTo>
                  <a:pt x="86" y="4"/>
                </a:lnTo>
                <a:lnTo>
                  <a:pt x="86" y="3"/>
                </a:lnTo>
                <a:lnTo>
                  <a:pt x="86" y="3"/>
                </a:lnTo>
                <a:lnTo>
                  <a:pt x="86" y="3"/>
                </a:lnTo>
                <a:lnTo>
                  <a:pt x="0" y="0"/>
                </a:lnTo>
                <a:close/>
              </a:path>
            </a:pathLst>
          </a:cu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4" name="Freeform 9"/>
          <p:cNvSpPr>
            <a:spLocks/>
          </p:cNvSpPr>
          <p:nvPr/>
        </p:nvSpPr>
        <p:spPr bwMode="auto">
          <a:xfrm>
            <a:off x="4680520" y="3679205"/>
            <a:ext cx="171450" cy="401638"/>
          </a:xfrm>
          <a:custGeom>
            <a:avLst/>
            <a:gdLst>
              <a:gd name="T0" fmla="*/ 6 w 108"/>
              <a:gd name="T1" fmla="*/ 15 h 253"/>
              <a:gd name="T2" fmla="*/ 15 w 108"/>
              <a:gd name="T3" fmla="*/ 25 h 253"/>
              <a:gd name="T4" fmla="*/ 23 w 108"/>
              <a:gd name="T5" fmla="*/ 35 h 253"/>
              <a:gd name="T6" fmla="*/ 31 w 108"/>
              <a:gd name="T7" fmla="*/ 45 h 253"/>
              <a:gd name="T8" fmla="*/ 38 w 108"/>
              <a:gd name="T9" fmla="*/ 56 h 253"/>
              <a:gd name="T10" fmla="*/ 45 w 108"/>
              <a:gd name="T11" fmla="*/ 67 h 253"/>
              <a:gd name="T12" fmla="*/ 52 w 108"/>
              <a:gd name="T13" fmla="*/ 77 h 253"/>
              <a:gd name="T14" fmla="*/ 58 w 108"/>
              <a:gd name="T15" fmla="*/ 88 h 253"/>
              <a:gd name="T16" fmla="*/ 64 w 108"/>
              <a:gd name="T17" fmla="*/ 99 h 253"/>
              <a:gd name="T18" fmla="*/ 69 w 108"/>
              <a:gd name="T19" fmla="*/ 110 h 253"/>
              <a:gd name="T20" fmla="*/ 74 w 108"/>
              <a:gd name="T21" fmla="*/ 122 h 253"/>
              <a:gd name="T22" fmla="*/ 78 w 108"/>
              <a:gd name="T23" fmla="*/ 133 h 253"/>
              <a:gd name="T24" fmla="*/ 82 w 108"/>
              <a:gd name="T25" fmla="*/ 145 h 253"/>
              <a:gd name="T26" fmla="*/ 85 w 108"/>
              <a:gd name="T27" fmla="*/ 156 h 253"/>
              <a:gd name="T28" fmla="*/ 88 w 108"/>
              <a:gd name="T29" fmla="*/ 168 h 253"/>
              <a:gd name="T30" fmla="*/ 91 w 108"/>
              <a:gd name="T31" fmla="*/ 180 h 253"/>
              <a:gd name="T32" fmla="*/ 93 w 108"/>
              <a:gd name="T33" fmla="*/ 193 h 253"/>
              <a:gd name="T34" fmla="*/ 94 w 108"/>
              <a:gd name="T35" fmla="*/ 205 h 253"/>
              <a:gd name="T36" fmla="*/ 96 w 108"/>
              <a:gd name="T37" fmla="*/ 218 h 253"/>
              <a:gd name="T38" fmla="*/ 96 w 108"/>
              <a:gd name="T39" fmla="*/ 231 h 253"/>
              <a:gd name="T40" fmla="*/ 97 w 108"/>
              <a:gd name="T41" fmla="*/ 244 h 253"/>
              <a:gd name="T42" fmla="*/ 108 w 108"/>
              <a:gd name="T43" fmla="*/ 253 h 253"/>
              <a:gd name="T44" fmla="*/ 108 w 108"/>
              <a:gd name="T45" fmla="*/ 239 h 253"/>
              <a:gd name="T46" fmla="*/ 108 w 108"/>
              <a:gd name="T47" fmla="*/ 226 h 253"/>
              <a:gd name="T48" fmla="*/ 106 w 108"/>
              <a:gd name="T49" fmla="*/ 213 h 253"/>
              <a:gd name="T50" fmla="*/ 105 w 108"/>
              <a:gd name="T51" fmla="*/ 200 h 253"/>
              <a:gd name="T52" fmla="*/ 103 w 108"/>
              <a:gd name="T53" fmla="*/ 187 h 253"/>
              <a:gd name="T54" fmla="*/ 101 w 108"/>
              <a:gd name="T55" fmla="*/ 174 h 253"/>
              <a:gd name="T56" fmla="*/ 98 w 108"/>
              <a:gd name="T57" fmla="*/ 161 h 253"/>
              <a:gd name="T58" fmla="*/ 95 w 108"/>
              <a:gd name="T59" fmla="*/ 149 h 253"/>
              <a:gd name="T60" fmla="*/ 91 w 108"/>
              <a:gd name="T61" fmla="*/ 137 h 253"/>
              <a:gd name="T62" fmla="*/ 87 w 108"/>
              <a:gd name="T63" fmla="*/ 125 h 253"/>
              <a:gd name="T64" fmla="*/ 82 w 108"/>
              <a:gd name="T65" fmla="*/ 113 h 253"/>
              <a:gd name="T66" fmla="*/ 77 w 108"/>
              <a:gd name="T67" fmla="*/ 102 h 253"/>
              <a:gd name="T68" fmla="*/ 72 w 108"/>
              <a:gd name="T69" fmla="*/ 90 h 253"/>
              <a:gd name="T70" fmla="*/ 66 w 108"/>
              <a:gd name="T71" fmla="*/ 79 h 253"/>
              <a:gd name="T72" fmla="*/ 59 w 108"/>
              <a:gd name="T73" fmla="*/ 68 h 253"/>
              <a:gd name="T74" fmla="*/ 52 w 108"/>
              <a:gd name="T75" fmla="*/ 57 h 253"/>
              <a:gd name="T76" fmla="*/ 45 w 108"/>
              <a:gd name="T77" fmla="*/ 46 h 253"/>
              <a:gd name="T78" fmla="*/ 37 w 108"/>
              <a:gd name="T79" fmla="*/ 35 h 253"/>
              <a:gd name="T80" fmla="*/ 29 w 108"/>
              <a:gd name="T81" fmla="*/ 25 h 253"/>
              <a:gd name="T82" fmla="*/ 20 w 108"/>
              <a:gd name="T83" fmla="*/ 14 h 253"/>
              <a:gd name="T84" fmla="*/ 11 w 108"/>
              <a:gd name="T85" fmla="*/ 4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8" h="253">
                <a:moveTo>
                  <a:pt x="0" y="8"/>
                </a:moveTo>
                <a:lnTo>
                  <a:pt x="3" y="11"/>
                </a:lnTo>
                <a:lnTo>
                  <a:pt x="6" y="15"/>
                </a:lnTo>
                <a:lnTo>
                  <a:pt x="9" y="18"/>
                </a:lnTo>
                <a:lnTo>
                  <a:pt x="12" y="21"/>
                </a:lnTo>
                <a:lnTo>
                  <a:pt x="15" y="25"/>
                </a:lnTo>
                <a:lnTo>
                  <a:pt x="17" y="28"/>
                </a:lnTo>
                <a:lnTo>
                  <a:pt x="20" y="32"/>
                </a:lnTo>
                <a:lnTo>
                  <a:pt x="23" y="35"/>
                </a:lnTo>
                <a:lnTo>
                  <a:pt x="26" y="39"/>
                </a:lnTo>
                <a:lnTo>
                  <a:pt x="28" y="42"/>
                </a:lnTo>
                <a:lnTo>
                  <a:pt x="31" y="45"/>
                </a:lnTo>
                <a:lnTo>
                  <a:pt x="33" y="49"/>
                </a:lnTo>
                <a:lnTo>
                  <a:pt x="36" y="53"/>
                </a:lnTo>
                <a:lnTo>
                  <a:pt x="38" y="56"/>
                </a:lnTo>
                <a:lnTo>
                  <a:pt x="41" y="60"/>
                </a:lnTo>
                <a:lnTo>
                  <a:pt x="43" y="63"/>
                </a:lnTo>
                <a:lnTo>
                  <a:pt x="45" y="67"/>
                </a:lnTo>
                <a:lnTo>
                  <a:pt x="47" y="70"/>
                </a:lnTo>
                <a:lnTo>
                  <a:pt x="50" y="74"/>
                </a:lnTo>
                <a:lnTo>
                  <a:pt x="52" y="77"/>
                </a:lnTo>
                <a:lnTo>
                  <a:pt x="54" y="81"/>
                </a:lnTo>
                <a:lnTo>
                  <a:pt x="56" y="84"/>
                </a:lnTo>
                <a:lnTo>
                  <a:pt x="58" y="88"/>
                </a:lnTo>
                <a:lnTo>
                  <a:pt x="60" y="92"/>
                </a:lnTo>
                <a:lnTo>
                  <a:pt x="62" y="95"/>
                </a:lnTo>
                <a:lnTo>
                  <a:pt x="64" y="99"/>
                </a:lnTo>
                <a:lnTo>
                  <a:pt x="65" y="103"/>
                </a:lnTo>
                <a:lnTo>
                  <a:pt x="67" y="106"/>
                </a:lnTo>
                <a:lnTo>
                  <a:pt x="69" y="110"/>
                </a:lnTo>
                <a:lnTo>
                  <a:pt x="70" y="114"/>
                </a:lnTo>
                <a:lnTo>
                  <a:pt x="72" y="118"/>
                </a:lnTo>
                <a:lnTo>
                  <a:pt x="74" y="122"/>
                </a:lnTo>
                <a:lnTo>
                  <a:pt x="75" y="125"/>
                </a:lnTo>
                <a:lnTo>
                  <a:pt x="76" y="129"/>
                </a:lnTo>
                <a:lnTo>
                  <a:pt x="78" y="133"/>
                </a:lnTo>
                <a:lnTo>
                  <a:pt x="79" y="137"/>
                </a:lnTo>
                <a:lnTo>
                  <a:pt x="80" y="141"/>
                </a:lnTo>
                <a:lnTo>
                  <a:pt x="82" y="145"/>
                </a:lnTo>
                <a:lnTo>
                  <a:pt x="83" y="148"/>
                </a:lnTo>
                <a:lnTo>
                  <a:pt x="84" y="152"/>
                </a:lnTo>
                <a:lnTo>
                  <a:pt x="85" y="156"/>
                </a:lnTo>
                <a:lnTo>
                  <a:pt x="86" y="160"/>
                </a:lnTo>
                <a:lnTo>
                  <a:pt x="87" y="164"/>
                </a:lnTo>
                <a:lnTo>
                  <a:pt x="88" y="168"/>
                </a:lnTo>
                <a:lnTo>
                  <a:pt x="89" y="172"/>
                </a:lnTo>
                <a:lnTo>
                  <a:pt x="90" y="176"/>
                </a:lnTo>
                <a:lnTo>
                  <a:pt x="91" y="180"/>
                </a:lnTo>
                <a:lnTo>
                  <a:pt x="91" y="184"/>
                </a:lnTo>
                <a:lnTo>
                  <a:pt x="92" y="188"/>
                </a:lnTo>
                <a:lnTo>
                  <a:pt x="93" y="193"/>
                </a:lnTo>
                <a:lnTo>
                  <a:pt x="93" y="197"/>
                </a:lnTo>
                <a:lnTo>
                  <a:pt x="94" y="201"/>
                </a:lnTo>
                <a:lnTo>
                  <a:pt x="94" y="205"/>
                </a:lnTo>
                <a:lnTo>
                  <a:pt x="95" y="209"/>
                </a:lnTo>
                <a:lnTo>
                  <a:pt x="95" y="214"/>
                </a:lnTo>
                <a:lnTo>
                  <a:pt x="96" y="218"/>
                </a:lnTo>
                <a:lnTo>
                  <a:pt x="96" y="222"/>
                </a:lnTo>
                <a:lnTo>
                  <a:pt x="96" y="227"/>
                </a:lnTo>
                <a:lnTo>
                  <a:pt x="96" y="231"/>
                </a:lnTo>
                <a:lnTo>
                  <a:pt x="96" y="235"/>
                </a:lnTo>
                <a:lnTo>
                  <a:pt x="97" y="240"/>
                </a:lnTo>
                <a:lnTo>
                  <a:pt x="97" y="244"/>
                </a:lnTo>
                <a:lnTo>
                  <a:pt x="97" y="249"/>
                </a:lnTo>
                <a:lnTo>
                  <a:pt x="97" y="253"/>
                </a:lnTo>
                <a:lnTo>
                  <a:pt x="108" y="253"/>
                </a:lnTo>
                <a:lnTo>
                  <a:pt x="108" y="249"/>
                </a:lnTo>
                <a:lnTo>
                  <a:pt x="108" y="244"/>
                </a:lnTo>
                <a:lnTo>
                  <a:pt x="108" y="239"/>
                </a:lnTo>
                <a:lnTo>
                  <a:pt x="108" y="235"/>
                </a:lnTo>
                <a:lnTo>
                  <a:pt x="108" y="231"/>
                </a:lnTo>
                <a:lnTo>
                  <a:pt x="108" y="226"/>
                </a:lnTo>
                <a:lnTo>
                  <a:pt x="107" y="221"/>
                </a:lnTo>
                <a:lnTo>
                  <a:pt x="107" y="217"/>
                </a:lnTo>
                <a:lnTo>
                  <a:pt x="106" y="213"/>
                </a:lnTo>
                <a:lnTo>
                  <a:pt x="106" y="208"/>
                </a:lnTo>
                <a:lnTo>
                  <a:pt x="106" y="204"/>
                </a:lnTo>
                <a:lnTo>
                  <a:pt x="105" y="200"/>
                </a:lnTo>
                <a:lnTo>
                  <a:pt x="104" y="195"/>
                </a:lnTo>
                <a:lnTo>
                  <a:pt x="104" y="191"/>
                </a:lnTo>
                <a:lnTo>
                  <a:pt x="103" y="187"/>
                </a:lnTo>
                <a:lnTo>
                  <a:pt x="102" y="182"/>
                </a:lnTo>
                <a:lnTo>
                  <a:pt x="102" y="178"/>
                </a:lnTo>
                <a:lnTo>
                  <a:pt x="101" y="174"/>
                </a:lnTo>
                <a:lnTo>
                  <a:pt x="100" y="170"/>
                </a:lnTo>
                <a:lnTo>
                  <a:pt x="99" y="165"/>
                </a:lnTo>
                <a:lnTo>
                  <a:pt x="98" y="161"/>
                </a:lnTo>
                <a:lnTo>
                  <a:pt x="97" y="157"/>
                </a:lnTo>
                <a:lnTo>
                  <a:pt x="96" y="153"/>
                </a:lnTo>
                <a:lnTo>
                  <a:pt x="95" y="149"/>
                </a:lnTo>
                <a:lnTo>
                  <a:pt x="94" y="145"/>
                </a:lnTo>
                <a:lnTo>
                  <a:pt x="92" y="141"/>
                </a:lnTo>
                <a:lnTo>
                  <a:pt x="91" y="137"/>
                </a:lnTo>
                <a:lnTo>
                  <a:pt x="90" y="133"/>
                </a:lnTo>
                <a:lnTo>
                  <a:pt x="89" y="129"/>
                </a:lnTo>
                <a:lnTo>
                  <a:pt x="87" y="125"/>
                </a:lnTo>
                <a:lnTo>
                  <a:pt x="86" y="121"/>
                </a:lnTo>
                <a:lnTo>
                  <a:pt x="84" y="117"/>
                </a:lnTo>
                <a:lnTo>
                  <a:pt x="82" y="113"/>
                </a:lnTo>
                <a:lnTo>
                  <a:pt x="81" y="109"/>
                </a:lnTo>
                <a:lnTo>
                  <a:pt x="79" y="106"/>
                </a:lnTo>
                <a:lnTo>
                  <a:pt x="77" y="102"/>
                </a:lnTo>
                <a:lnTo>
                  <a:pt x="76" y="98"/>
                </a:lnTo>
                <a:lnTo>
                  <a:pt x="74" y="94"/>
                </a:lnTo>
                <a:lnTo>
                  <a:pt x="72" y="90"/>
                </a:lnTo>
                <a:lnTo>
                  <a:pt x="70" y="86"/>
                </a:lnTo>
                <a:lnTo>
                  <a:pt x="68" y="83"/>
                </a:lnTo>
                <a:lnTo>
                  <a:pt x="66" y="79"/>
                </a:lnTo>
                <a:lnTo>
                  <a:pt x="64" y="75"/>
                </a:lnTo>
                <a:lnTo>
                  <a:pt x="62" y="71"/>
                </a:lnTo>
                <a:lnTo>
                  <a:pt x="59" y="68"/>
                </a:lnTo>
                <a:lnTo>
                  <a:pt x="57" y="64"/>
                </a:lnTo>
                <a:lnTo>
                  <a:pt x="55" y="60"/>
                </a:lnTo>
                <a:lnTo>
                  <a:pt x="52" y="57"/>
                </a:lnTo>
                <a:lnTo>
                  <a:pt x="50" y="53"/>
                </a:lnTo>
                <a:lnTo>
                  <a:pt x="48" y="50"/>
                </a:lnTo>
                <a:lnTo>
                  <a:pt x="45" y="46"/>
                </a:lnTo>
                <a:lnTo>
                  <a:pt x="42" y="42"/>
                </a:lnTo>
                <a:lnTo>
                  <a:pt x="40" y="39"/>
                </a:lnTo>
                <a:lnTo>
                  <a:pt x="37" y="35"/>
                </a:lnTo>
                <a:lnTo>
                  <a:pt x="35" y="32"/>
                </a:lnTo>
                <a:lnTo>
                  <a:pt x="32" y="28"/>
                </a:lnTo>
                <a:lnTo>
                  <a:pt x="29" y="25"/>
                </a:lnTo>
                <a:lnTo>
                  <a:pt x="26" y="21"/>
                </a:lnTo>
                <a:lnTo>
                  <a:pt x="23" y="17"/>
                </a:lnTo>
                <a:lnTo>
                  <a:pt x="20" y="14"/>
                </a:lnTo>
                <a:lnTo>
                  <a:pt x="17" y="10"/>
                </a:lnTo>
                <a:lnTo>
                  <a:pt x="14" y="7"/>
                </a:lnTo>
                <a:lnTo>
                  <a:pt x="11" y="4"/>
                </a:lnTo>
                <a:lnTo>
                  <a:pt x="8" y="0"/>
                </a:lnTo>
                <a:lnTo>
                  <a:pt x="0" y="8"/>
                </a:lnTo>
                <a:close/>
              </a:path>
            </a:pathLst>
          </a:cu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" name="Freeform 10"/>
          <p:cNvSpPr>
            <a:spLocks/>
          </p:cNvSpPr>
          <p:nvPr/>
        </p:nvSpPr>
        <p:spPr bwMode="auto">
          <a:xfrm>
            <a:off x="4644008" y="3639518"/>
            <a:ext cx="125413" cy="128588"/>
          </a:xfrm>
          <a:custGeom>
            <a:avLst/>
            <a:gdLst>
              <a:gd name="T0" fmla="*/ 29 w 79"/>
              <a:gd name="T1" fmla="*/ 81 h 81"/>
              <a:gd name="T2" fmla="*/ 29 w 79"/>
              <a:gd name="T3" fmla="*/ 79 h 81"/>
              <a:gd name="T4" fmla="*/ 30 w 79"/>
              <a:gd name="T5" fmla="*/ 78 h 81"/>
              <a:gd name="T6" fmla="*/ 31 w 79"/>
              <a:gd name="T7" fmla="*/ 77 h 81"/>
              <a:gd name="T8" fmla="*/ 31 w 79"/>
              <a:gd name="T9" fmla="*/ 75 h 81"/>
              <a:gd name="T10" fmla="*/ 32 w 79"/>
              <a:gd name="T11" fmla="*/ 74 h 81"/>
              <a:gd name="T12" fmla="*/ 32 w 79"/>
              <a:gd name="T13" fmla="*/ 73 h 81"/>
              <a:gd name="T14" fmla="*/ 33 w 79"/>
              <a:gd name="T15" fmla="*/ 71 h 81"/>
              <a:gd name="T16" fmla="*/ 34 w 79"/>
              <a:gd name="T17" fmla="*/ 70 h 81"/>
              <a:gd name="T18" fmla="*/ 34 w 79"/>
              <a:gd name="T19" fmla="*/ 69 h 81"/>
              <a:gd name="T20" fmla="*/ 35 w 79"/>
              <a:gd name="T21" fmla="*/ 68 h 81"/>
              <a:gd name="T22" fmla="*/ 36 w 79"/>
              <a:gd name="T23" fmla="*/ 67 h 81"/>
              <a:gd name="T24" fmla="*/ 36 w 79"/>
              <a:gd name="T25" fmla="*/ 65 h 81"/>
              <a:gd name="T26" fmla="*/ 37 w 79"/>
              <a:gd name="T27" fmla="*/ 64 h 81"/>
              <a:gd name="T28" fmla="*/ 38 w 79"/>
              <a:gd name="T29" fmla="*/ 63 h 81"/>
              <a:gd name="T30" fmla="*/ 39 w 79"/>
              <a:gd name="T31" fmla="*/ 62 h 81"/>
              <a:gd name="T32" fmla="*/ 40 w 79"/>
              <a:gd name="T33" fmla="*/ 61 h 81"/>
              <a:gd name="T34" fmla="*/ 40 w 79"/>
              <a:gd name="T35" fmla="*/ 60 h 81"/>
              <a:gd name="T36" fmla="*/ 41 w 79"/>
              <a:gd name="T37" fmla="*/ 59 h 81"/>
              <a:gd name="T38" fmla="*/ 42 w 79"/>
              <a:gd name="T39" fmla="*/ 58 h 81"/>
              <a:gd name="T40" fmla="*/ 43 w 79"/>
              <a:gd name="T41" fmla="*/ 57 h 81"/>
              <a:gd name="T42" fmla="*/ 44 w 79"/>
              <a:gd name="T43" fmla="*/ 56 h 81"/>
              <a:gd name="T44" fmla="*/ 45 w 79"/>
              <a:gd name="T45" fmla="*/ 55 h 81"/>
              <a:gd name="T46" fmla="*/ 46 w 79"/>
              <a:gd name="T47" fmla="*/ 54 h 81"/>
              <a:gd name="T48" fmla="*/ 47 w 79"/>
              <a:gd name="T49" fmla="*/ 53 h 81"/>
              <a:gd name="T50" fmla="*/ 48 w 79"/>
              <a:gd name="T51" fmla="*/ 52 h 81"/>
              <a:gd name="T52" fmla="*/ 49 w 79"/>
              <a:gd name="T53" fmla="*/ 51 h 81"/>
              <a:gd name="T54" fmla="*/ 50 w 79"/>
              <a:gd name="T55" fmla="*/ 50 h 81"/>
              <a:gd name="T56" fmla="*/ 51 w 79"/>
              <a:gd name="T57" fmla="*/ 49 h 81"/>
              <a:gd name="T58" fmla="*/ 52 w 79"/>
              <a:gd name="T59" fmla="*/ 48 h 81"/>
              <a:gd name="T60" fmla="*/ 53 w 79"/>
              <a:gd name="T61" fmla="*/ 48 h 81"/>
              <a:gd name="T62" fmla="*/ 54 w 79"/>
              <a:gd name="T63" fmla="*/ 47 h 81"/>
              <a:gd name="T64" fmla="*/ 55 w 79"/>
              <a:gd name="T65" fmla="*/ 46 h 81"/>
              <a:gd name="T66" fmla="*/ 56 w 79"/>
              <a:gd name="T67" fmla="*/ 45 h 81"/>
              <a:gd name="T68" fmla="*/ 57 w 79"/>
              <a:gd name="T69" fmla="*/ 45 h 81"/>
              <a:gd name="T70" fmla="*/ 58 w 79"/>
              <a:gd name="T71" fmla="*/ 44 h 81"/>
              <a:gd name="T72" fmla="*/ 59 w 79"/>
              <a:gd name="T73" fmla="*/ 43 h 81"/>
              <a:gd name="T74" fmla="*/ 60 w 79"/>
              <a:gd name="T75" fmla="*/ 42 h 81"/>
              <a:gd name="T76" fmla="*/ 62 w 79"/>
              <a:gd name="T77" fmla="*/ 42 h 81"/>
              <a:gd name="T78" fmla="*/ 63 w 79"/>
              <a:gd name="T79" fmla="*/ 41 h 81"/>
              <a:gd name="T80" fmla="*/ 64 w 79"/>
              <a:gd name="T81" fmla="*/ 40 h 81"/>
              <a:gd name="T82" fmla="*/ 65 w 79"/>
              <a:gd name="T83" fmla="*/ 40 h 81"/>
              <a:gd name="T84" fmla="*/ 67 w 79"/>
              <a:gd name="T85" fmla="*/ 39 h 81"/>
              <a:gd name="T86" fmla="*/ 68 w 79"/>
              <a:gd name="T87" fmla="*/ 39 h 81"/>
              <a:gd name="T88" fmla="*/ 69 w 79"/>
              <a:gd name="T89" fmla="*/ 38 h 81"/>
              <a:gd name="T90" fmla="*/ 71 w 79"/>
              <a:gd name="T91" fmla="*/ 37 h 81"/>
              <a:gd name="T92" fmla="*/ 72 w 79"/>
              <a:gd name="T93" fmla="*/ 37 h 81"/>
              <a:gd name="T94" fmla="*/ 73 w 79"/>
              <a:gd name="T95" fmla="*/ 37 h 81"/>
              <a:gd name="T96" fmla="*/ 75 w 79"/>
              <a:gd name="T97" fmla="*/ 36 h 81"/>
              <a:gd name="T98" fmla="*/ 76 w 79"/>
              <a:gd name="T99" fmla="*/ 36 h 81"/>
              <a:gd name="T100" fmla="*/ 77 w 79"/>
              <a:gd name="T101" fmla="*/ 35 h 81"/>
              <a:gd name="T102" fmla="*/ 0 w 79"/>
              <a:gd name="T103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9" h="81">
                <a:moveTo>
                  <a:pt x="0" y="0"/>
                </a:moveTo>
                <a:lnTo>
                  <a:pt x="29" y="81"/>
                </a:lnTo>
                <a:lnTo>
                  <a:pt x="29" y="81"/>
                </a:lnTo>
                <a:lnTo>
                  <a:pt x="29" y="81"/>
                </a:lnTo>
                <a:lnTo>
                  <a:pt x="29" y="81"/>
                </a:lnTo>
                <a:lnTo>
                  <a:pt x="29" y="80"/>
                </a:lnTo>
                <a:lnTo>
                  <a:pt x="29" y="80"/>
                </a:lnTo>
                <a:lnTo>
                  <a:pt x="29" y="80"/>
                </a:lnTo>
                <a:lnTo>
                  <a:pt x="29" y="80"/>
                </a:lnTo>
                <a:lnTo>
                  <a:pt x="29" y="79"/>
                </a:lnTo>
                <a:lnTo>
                  <a:pt x="30" y="79"/>
                </a:lnTo>
                <a:lnTo>
                  <a:pt x="30" y="79"/>
                </a:lnTo>
                <a:lnTo>
                  <a:pt x="30" y="78"/>
                </a:lnTo>
                <a:lnTo>
                  <a:pt x="30" y="78"/>
                </a:lnTo>
                <a:lnTo>
                  <a:pt x="30" y="78"/>
                </a:lnTo>
                <a:lnTo>
                  <a:pt x="30" y="78"/>
                </a:lnTo>
                <a:lnTo>
                  <a:pt x="30" y="77"/>
                </a:lnTo>
                <a:lnTo>
                  <a:pt x="30" y="77"/>
                </a:lnTo>
                <a:lnTo>
                  <a:pt x="31" y="77"/>
                </a:lnTo>
                <a:lnTo>
                  <a:pt x="31" y="77"/>
                </a:lnTo>
                <a:lnTo>
                  <a:pt x="31" y="76"/>
                </a:lnTo>
                <a:lnTo>
                  <a:pt x="31" y="76"/>
                </a:lnTo>
                <a:lnTo>
                  <a:pt x="31" y="76"/>
                </a:lnTo>
                <a:lnTo>
                  <a:pt x="31" y="75"/>
                </a:lnTo>
                <a:lnTo>
                  <a:pt x="31" y="75"/>
                </a:lnTo>
                <a:lnTo>
                  <a:pt x="31" y="75"/>
                </a:lnTo>
                <a:lnTo>
                  <a:pt x="31" y="75"/>
                </a:lnTo>
                <a:lnTo>
                  <a:pt x="31" y="75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3"/>
                </a:lnTo>
                <a:lnTo>
                  <a:pt x="32" y="73"/>
                </a:lnTo>
                <a:lnTo>
                  <a:pt x="32" y="73"/>
                </a:lnTo>
                <a:lnTo>
                  <a:pt x="32" y="73"/>
                </a:lnTo>
                <a:lnTo>
                  <a:pt x="33" y="73"/>
                </a:lnTo>
                <a:lnTo>
                  <a:pt x="33" y="72"/>
                </a:lnTo>
                <a:lnTo>
                  <a:pt x="33" y="72"/>
                </a:lnTo>
                <a:lnTo>
                  <a:pt x="33" y="72"/>
                </a:lnTo>
                <a:lnTo>
                  <a:pt x="33" y="71"/>
                </a:lnTo>
                <a:lnTo>
                  <a:pt x="33" y="71"/>
                </a:lnTo>
                <a:lnTo>
                  <a:pt x="33" y="71"/>
                </a:lnTo>
                <a:lnTo>
                  <a:pt x="33" y="71"/>
                </a:lnTo>
                <a:lnTo>
                  <a:pt x="33" y="70"/>
                </a:lnTo>
                <a:lnTo>
                  <a:pt x="34" y="70"/>
                </a:lnTo>
                <a:lnTo>
                  <a:pt x="34" y="70"/>
                </a:lnTo>
                <a:lnTo>
                  <a:pt x="34" y="70"/>
                </a:lnTo>
                <a:lnTo>
                  <a:pt x="34" y="69"/>
                </a:lnTo>
                <a:lnTo>
                  <a:pt x="34" y="69"/>
                </a:lnTo>
                <a:lnTo>
                  <a:pt x="34" y="69"/>
                </a:lnTo>
                <a:lnTo>
                  <a:pt x="35" y="69"/>
                </a:lnTo>
                <a:lnTo>
                  <a:pt x="35" y="68"/>
                </a:lnTo>
                <a:lnTo>
                  <a:pt x="35" y="68"/>
                </a:lnTo>
                <a:lnTo>
                  <a:pt x="35" y="68"/>
                </a:lnTo>
                <a:lnTo>
                  <a:pt x="35" y="68"/>
                </a:lnTo>
                <a:lnTo>
                  <a:pt x="35" y="68"/>
                </a:lnTo>
                <a:lnTo>
                  <a:pt x="35" y="67"/>
                </a:lnTo>
                <a:lnTo>
                  <a:pt x="36" y="67"/>
                </a:lnTo>
                <a:lnTo>
                  <a:pt x="36" y="67"/>
                </a:lnTo>
                <a:lnTo>
                  <a:pt x="36" y="67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5"/>
                </a:lnTo>
                <a:lnTo>
                  <a:pt x="37" y="65"/>
                </a:lnTo>
                <a:lnTo>
                  <a:pt x="37" y="65"/>
                </a:lnTo>
                <a:lnTo>
                  <a:pt x="37" y="65"/>
                </a:lnTo>
                <a:lnTo>
                  <a:pt x="37" y="65"/>
                </a:lnTo>
                <a:lnTo>
                  <a:pt x="37" y="64"/>
                </a:lnTo>
                <a:lnTo>
                  <a:pt x="37" y="64"/>
                </a:lnTo>
                <a:lnTo>
                  <a:pt x="38" y="64"/>
                </a:lnTo>
                <a:lnTo>
                  <a:pt x="38" y="64"/>
                </a:lnTo>
                <a:lnTo>
                  <a:pt x="38" y="63"/>
                </a:lnTo>
                <a:lnTo>
                  <a:pt x="38" y="63"/>
                </a:lnTo>
                <a:lnTo>
                  <a:pt x="38" y="63"/>
                </a:lnTo>
                <a:lnTo>
                  <a:pt x="38" y="63"/>
                </a:lnTo>
                <a:lnTo>
                  <a:pt x="38" y="62"/>
                </a:lnTo>
                <a:lnTo>
                  <a:pt x="39" y="62"/>
                </a:lnTo>
                <a:lnTo>
                  <a:pt x="39" y="62"/>
                </a:lnTo>
                <a:lnTo>
                  <a:pt x="39" y="62"/>
                </a:lnTo>
                <a:lnTo>
                  <a:pt x="39" y="62"/>
                </a:lnTo>
                <a:lnTo>
                  <a:pt x="39" y="61"/>
                </a:lnTo>
                <a:lnTo>
                  <a:pt x="39" y="61"/>
                </a:lnTo>
                <a:lnTo>
                  <a:pt x="40" y="61"/>
                </a:lnTo>
                <a:lnTo>
                  <a:pt x="40" y="61"/>
                </a:lnTo>
                <a:lnTo>
                  <a:pt x="40" y="60"/>
                </a:lnTo>
                <a:lnTo>
                  <a:pt x="40" y="60"/>
                </a:lnTo>
                <a:lnTo>
                  <a:pt x="40" y="60"/>
                </a:lnTo>
                <a:lnTo>
                  <a:pt x="40" y="60"/>
                </a:lnTo>
                <a:lnTo>
                  <a:pt x="40" y="60"/>
                </a:lnTo>
                <a:lnTo>
                  <a:pt x="41" y="59"/>
                </a:lnTo>
                <a:lnTo>
                  <a:pt x="41" y="59"/>
                </a:lnTo>
                <a:lnTo>
                  <a:pt x="41" y="59"/>
                </a:lnTo>
                <a:lnTo>
                  <a:pt x="41" y="59"/>
                </a:lnTo>
                <a:lnTo>
                  <a:pt x="41" y="59"/>
                </a:lnTo>
                <a:lnTo>
                  <a:pt x="42" y="58"/>
                </a:lnTo>
                <a:lnTo>
                  <a:pt x="42" y="58"/>
                </a:lnTo>
                <a:lnTo>
                  <a:pt x="42" y="58"/>
                </a:lnTo>
                <a:lnTo>
                  <a:pt x="42" y="58"/>
                </a:lnTo>
                <a:lnTo>
                  <a:pt x="42" y="57"/>
                </a:lnTo>
                <a:lnTo>
                  <a:pt x="43" y="57"/>
                </a:lnTo>
                <a:lnTo>
                  <a:pt x="43" y="57"/>
                </a:lnTo>
                <a:lnTo>
                  <a:pt x="43" y="57"/>
                </a:lnTo>
                <a:lnTo>
                  <a:pt x="43" y="57"/>
                </a:lnTo>
                <a:lnTo>
                  <a:pt x="43" y="57"/>
                </a:lnTo>
                <a:lnTo>
                  <a:pt x="43" y="56"/>
                </a:lnTo>
                <a:lnTo>
                  <a:pt x="43" y="56"/>
                </a:lnTo>
                <a:lnTo>
                  <a:pt x="44" y="56"/>
                </a:lnTo>
                <a:lnTo>
                  <a:pt x="44" y="56"/>
                </a:lnTo>
                <a:lnTo>
                  <a:pt x="44" y="55"/>
                </a:lnTo>
                <a:lnTo>
                  <a:pt x="44" y="55"/>
                </a:lnTo>
                <a:lnTo>
                  <a:pt x="44" y="55"/>
                </a:lnTo>
                <a:lnTo>
                  <a:pt x="45" y="55"/>
                </a:lnTo>
                <a:lnTo>
                  <a:pt x="45" y="55"/>
                </a:lnTo>
                <a:lnTo>
                  <a:pt x="45" y="55"/>
                </a:lnTo>
                <a:lnTo>
                  <a:pt x="45" y="54"/>
                </a:lnTo>
                <a:lnTo>
                  <a:pt x="45" y="54"/>
                </a:lnTo>
                <a:lnTo>
                  <a:pt x="45" y="54"/>
                </a:lnTo>
                <a:lnTo>
                  <a:pt x="46" y="54"/>
                </a:lnTo>
                <a:lnTo>
                  <a:pt x="46" y="54"/>
                </a:lnTo>
                <a:lnTo>
                  <a:pt x="46" y="53"/>
                </a:lnTo>
                <a:lnTo>
                  <a:pt x="46" y="53"/>
                </a:lnTo>
                <a:lnTo>
                  <a:pt x="46" y="53"/>
                </a:lnTo>
                <a:lnTo>
                  <a:pt x="47" y="53"/>
                </a:lnTo>
                <a:lnTo>
                  <a:pt x="47" y="53"/>
                </a:lnTo>
                <a:lnTo>
                  <a:pt x="47" y="52"/>
                </a:lnTo>
                <a:lnTo>
                  <a:pt x="47" y="52"/>
                </a:lnTo>
                <a:lnTo>
                  <a:pt x="48" y="52"/>
                </a:lnTo>
                <a:lnTo>
                  <a:pt x="48" y="52"/>
                </a:lnTo>
                <a:lnTo>
                  <a:pt x="48" y="52"/>
                </a:lnTo>
                <a:lnTo>
                  <a:pt x="48" y="52"/>
                </a:lnTo>
                <a:lnTo>
                  <a:pt x="48" y="51"/>
                </a:lnTo>
                <a:lnTo>
                  <a:pt x="48" y="51"/>
                </a:lnTo>
                <a:lnTo>
                  <a:pt x="49" y="51"/>
                </a:lnTo>
                <a:lnTo>
                  <a:pt x="49" y="51"/>
                </a:lnTo>
                <a:lnTo>
                  <a:pt x="49" y="51"/>
                </a:lnTo>
                <a:lnTo>
                  <a:pt x="49" y="50"/>
                </a:lnTo>
                <a:lnTo>
                  <a:pt x="49" y="50"/>
                </a:lnTo>
                <a:lnTo>
                  <a:pt x="50" y="50"/>
                </a:lnTo>
                <a:lnTo>
                  <a:pt x="50" y="50"/>
                </a:lnTo>
                <a:lnTo>
                  <a:pt x="50" y="50"/>
                </a:lnTo>
                <a:lnTo>
                  <a:pt x="50" y="50"/>
                </a:lnTo>
                <a:lnTo>
                  <a:pt x="50" y="50"/>
                </a:lnTo>
                <a:lnTo>
                  <a:pt x="51" y="49"/>
                </a:lnTo>
                <a:lnTo>
                  <a:pt x="51" y="49"/>
                </a:lnTo>
                <a:lnTo>
                  <a:pt x="51" y="49"/>
                </a:lnTo>
                <a:lnTo>
                  <a:pt x="51" y="49"/>
                </a:lnTo>
                <a:lnTo>
                  <a:pt x="51" y="49"/>
                </a:lnTo>
                <a:lnTo>
                  <a:pt x="52" y="48"/>
                </a:lnTo>
                <a:lnTo>
                  <a:pt x="52" y="48"/>
                </a:lnTo>
                <a:lnTo>
                  <a:pt x="52" y="48"/>
                </a:lnTo>
                <a:lnTo>
                  <a:pt x="52" y="48"/>
                </a:lnTo>
                <a:lnTo>
                  <a:pt x="53" y="48"/>
                </a:lnTo>
                <a:lnTo>
                  <a:pt x="53" y="48"/>
                </a:lnTo>
                <a:lnTo>
                  <a:pt x="53" y="47"/>
                </a:lnTo>
                <a:lnTo>
                  <a:pt x="53" y="47"/>
                </a:lnTo>
                <a:lnTo>
                  <a:pt x="53" y="47"/>
                </a:lnTo>
                <a:lnTo>
                  <a:pt x="54" y="47"/>
                </a:lnTo>
                <a:lnTo>
                  <a:pt x="54" y="47"/>
                </a:lnTo>
                <a:lnTo>
                  <a:pt x="54" y="47"/>
                </a:lnTo>
                <a:lnTo>
                  <a:pt x="54" y="47"/>
                </a:lnTo>
                <a:lnTo>
                  <a:pt x="54" y="46"/>
                </a:lnTo>
                <a:lnTo>
                  <a:pt x="55" y="46"/>
                </a:lnTo>
                <a:lnTo>
                  <a:pt x="55" y="46"/>
                </a:lnTo>
                <a:lnTo>
                  <a:pt x="55" y="46"/>
                </a:lnTo>
                <a:lnTo>
                  <a:pt x="55" y="46"/>
                </a:lnTo>
                <a:lnTo>
                  <a:pt x="55" y="46"/>
                </a:lnTo>
                <a:lnTo>
                  <a:pt x="56" y="45"/>
                </a:lnTo>
                <a:lnTo>
                  <a:pt x="56" y="45"/>
                </a:lnTo>
                <a:lnTo>
                  <a:pt x="56" y="45"/>
                </a:lnTo>
                <a:lnTo>
                  <a:pt x="56" y="45"/>
                </a:lnTo>
                <a:lnTo>
                  <a:pt x="57" y="45"/>
                </a:lnTo>
                <a:lnTo>
                  <a:pt x="57" y="45"/>
                </a:lnTo>
                <a:lnTo>
                  <a:pt x="57" y="45"/>
                </a:lnTo>
                <a:lnTo>
                  <a:pt x="57" y="44"/>
                </a:lnTo>
                <a:lnTo>
                  <a:pt x="58" y="44"/>
                </a:lnTo>
                <a:lnTo>
                  <a:pt x="58" y="44"/>
                </a:lnTo>
                <a:lnTo>
                  <a:pt x="58" y="44"/>
                </a:lnTo>
                <a:lnTo>
                  <a:pt x="58" y="44"/>
                </a:lnTo>
                <a:lnTo>
                  <a:pt x="58" y="44"/>
                </a:lnTo>
                <a:lnTo>
                  <a:pt x="59" y="43"/>
                </a:lnTo>
                <a:lnTo>
                  <a:pt x="59" y="43"/>
                </a:lnTo>
                <a:lnTo>
                  <a:pt x="59" y="43"/>
                </a:lnTo>
                <a:lnTo>
                  <a:pt x="59" y="43"/>
                </a:lnTo>
                <a:lnTo>
                  <a:pt x="60" y="43"/>
                </a:lnTo>
                <a:lnTo>
                  <a:pt x="60" y="43"/>
                </a:lnTo>
                <a:lnTo>
                  <a:pt x="60" y="43"/>
                </a:lnTo>
                <a:lnTo>
                  <a:pt x="60" y="42"/>
                </a:lnTo>
                <a:lnTo>
                  <a:pt x="60" y="42"/>
                </a:lnTo>
                <a:lnTo>
                  <a:pt x="61" y="42"/>
                </a:lnTo>
                <a:lnTo>
                  <a:pt x="61" y="42"/>
                </a:lnTo>
                <a:lnTo>
                  <a:pt x="61" y="42"/>
                </a:lnTo>
                <a:lnTo>
                  <a:pt x="62" y="42"/>
                </a:lnTo>
                <a:lnTo>
                  <a:pt x="62" y="42"/>
                </a:lnTo>
                <a:lnTo>
                  <a:pt x="62" y="42"/>
                </a:lnTo>
                <a:lnTo>
                  <a:pt x="62" y="41"/>
                </a:lnTo>
                <a:lnTo>
                  <a:pt x="63" y="41"/>
                </a:lnTo>
                <a:lnTo>
                  <a:pt x="63" y="41"/>
                </a:lnTo>
                <a:lnTo>
                  <a:pt x="63" y="41"/>
                </a:lnTo>
                <a:lnTo>
                  <a:pt x="63" y="41"/>
                </a:lnTo>
                <a:lnTo>
                  <a:pt x="63" y="41"/>
                </a:lnTo>
                <a:lnTo>
                  <a:pt x="64" y="41"/>
                </a:lnTo>
                <a:lnTo>
                  <a:pt x="64" y="40"/>
                </a:lnTo>
                <a:lnTo>
                  <a:pt x="64" y="40"/>
                </a:lnTo>
                <a:lnTo>
                  <a:pt x="64" y="40"/>
                </a:lnTo>
                <a:lnTo>
                  <a:pt x="65" y="40"/>
                </a:lnTo>
                <a:lnTo>
                  <a:pt x="65" y="40"/>
                </a:lnTo>
                <a:lnTo>
                  <a:pt x="65" y="40"/>
                </a:lnTo>
                <a:lnTo>
                  <a:pt x="65" y="40"/>
                </a:lnTo>
                <a:lnTo>
                  <a:pt x="66" y="40"/>
                </a:lnTo>
                <a:lnTo>
                  <a:pt x="66" y="40"/>
                </a:lnTo>
                <a:lnTo>
                  <a:pt x="66" y="40"/>
                </a:lnTo>
                <a:lnTo>
                  <a:pt x="66" y="39"/>
                </a:lnTo>
                <a:lnTo>
                  <a:pt x="67" y="39"/>
                </a:lnTo>
                <a:lnTo>
                  <a:pt x="67" y="39"/>
                </a:lnTo>
                <a:lnTo>
                  <a:pt x="67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8"/>
                </a:lnTo>
                <a:lnTo>
                  <a:pt x="69" y="38"/>
                </a:lnTo>
                <a:lnTo>
                  <a:pt x="69" y="38"/>
                </a:lnTo>
                <a:lnTo>
                  <a:pt x="69" y="38"/>
                </a:lnTo>
                <a:lnTo>
                  <a:pt x="70" y="38"/>
                </a:lnTo>
                <a:lnTo>
                  <a:pt x="70" y="38"/>
                </a:lnTo>
                <a:lnTo>
                  <a:pt x="70" y="38"/>
                </a:lnTo>
                <a:lnTo>
                  <a:pt x="70" y="38"/>
                </a:lnTo>
                <a:lnTo>
                  <a:pt x="71" y="37"/>
                </a:lnTo>
                <a:lnTo>
                  <a:pt x="71" y="37"/>
                </a:lnTo>
                <a:lnTo>
                  <a:pt x="71" y="37"/>
                </a:lnTo>
                <a:lnTo>
                  <a:pt x="71" y="37"/>
                </a:lnTo>
                <a:lnTo>
                  <a:pt x="72" y="37"/>
                </a:lnTo>
                <a:lnTo>
                  <a:pt x="72" y="37"/>
                </a:lnTo>
                <a:lnTo>
                  <a:pt x="72" y="37"/>
                </a:lnTo>
                <a:lnTo>
                  <a:pt x="73" y="37"/>
                </a:lnTo>
                <a:lnTo>
                  <a:pt x="73" y="37"/>
                </a:lnTo>
                <a:lnTo>
                  <a:pt x="73" y="37"/>
                </a:lnTo>
                <a:lnTo>
                  <a:pt x="73" y="37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5" y="36"/>
                </a:lnTo>
                <a:lnTo>
                  <a:pt x="75" y="36"/>
                </a:lnTo>
                <a:lnTo>
                  <a:pt x="75" y="36"/>
                </a:lnTo>
                <a:lnTo>
                  <a:pt x="75" y="36"/>
                </a:lnTo>
                <a:lnTo>
                  <a:pt x="76" y="36"/>
                </a:lnTo>
                <a:lnTo>
                  <a:pt x="76" y="36"/>
                </a:lnTo>
                <a:lnTo>
                  <a:pt x="76" y="35"/>
                </a:lnTo>
                <a:lnTo>
                  <a:pt x="77" y="35"/>
                </a:lnTo>
                <a:lnTo>
                  <a:pt x="77" y="35"/>
                </a:lnTo>
                <a:lnTo>
                  <a:pt x="77" y="35"/>
                </a:lnTo>
                <a:lnTo>
                  <a:pt x="77" y="35"/>
                </a:lnTo>
                <a:lnTo>
                  <a:pt x="78" y="35"/>
                </a:lnTo>
                <a:lnTo>
                  <a:pt x="78" y="35"/>
                </a:lnTo>
                <a:lnTo>
                  <a:pt x="78" y="35"/>
                </a:lnTo>
                <a:lnTo>
                  <a:pt x="79" y="35"/>
                </a:lnTo>
                <a:lnTo>
                  <a:pt x="0" y="0"/>
                </a:lnTo>
                <a:close/>
              </a:path>
            </a:pathLst>
          </a:cu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6" name="Freeform 11"/>
          <p:cNvSpPr>
            <a:spLocks/>
          </p:cNvSpPr>
          <p:nvPr/>
        </p:nvSpPr>
        <p:spPr bwMode="auto">
          <a:xfrm>
            <a:off x="2251076" y="2348880"/>
            <a:ext cx="100013" cy="268288"/>
          </a:xfrm>
          <a:custGeom>
            <a:avLst/>
            <a:gdLst>
              <a:gd name="T0" fmla="*/ 60 w 63"/>
              <a:gd name="T1" fmla="*/ 158 h 169"/>
              <a:gd name="T2" fmla="*/ 55 w 63"/>
              <a:gd name="T3" fmla="*/ 143 h 169"/>
              <a:gd name="T4" fmla="*/ 50 w 63"/>
              <a:gd name="T5" fmla="*/ 131 h 169"/>
              <a:gd name="T6" fmla="*/ 45 w 63"/>
              <a:gd name="T7" fmla="*/ 120 h 169"/>
              <a:gd name="T8" fmla="*/ 38 w 63"/>
              <a:gd name="T9" fmla="*/ 105 h 169"/>
              <a:gd name="T10" fmla="*/ 33 w 63"/>
              <a:gd name="T11" fmla="*/ 92 h 169"/>
              <a:gd name="T12" fmla="*/ 30 w 63"/>
              <a:gd name="T13" fmla="*/ 84 h 169"/>
              <a:gd name="T14" fmla="*/ 26 w 63"/>
              <a:gd name="T15" fmla="*/ 76 h 169"/>
              <a:gd name="T16" fmla="*/ 24 w 63"/>
              <a:gd name="T17" fmla="*/ 70 h 169"/>
              <a:gd name="T18" fmla="*/ 23 w 63"/>
              <a:gd name="T19" fmla="*/ 66 h 169"/>
              <a:gd name="T20" fmla="*/ 22 w 63"/>
              <a:gd name="T21" fmla="*/ 62 h 169"/>
              <a:gd name="T22" fmla="*/ 21 w 63"/>
              <a:gd name="T23" fmla="*/ 58 h 169"/>
              <a:gd name="T24" fmla="*/ 20 w 63"/>
              <a:gd name="T25" fmla="*/ 53 h 169"/>
              <a:gd name="T26" fmla="*/ 18 w 63"/>
              <a:gd name="T27" fmla="*/ 49 h 169"/>
              <a:gd name="T28" fmla="*/ 18 w 63"/>
              <a:gd name="T29" fmla="*/ 44 h 169"/>
              <a:gd name="T30" fmla="*/ 17 w 63"/>
              <a:gd name="T31" fmla="*/ 39 h 169"/>
              <a:gd name="T32" fmla="*/ 16 w 63"/>
              <a:gd name="T33" fmla="*/ 34 h 169"/>
              <a:gd name="T34" fmla="*/ 15 w 63"/>
              <a:gd name="T35" fmla="*/ 29 h 169"/>
              <a:gd name="T36" fmla="*/ 14 w 63"/>
              <a:gd name="T37" fmla="*/ 23 h 169"/>
              <a:gd name="T38" fmla="*/ 13 w 63"/>
              <a:gd name="T39" fmla="*/ 17 h 169"/>
              <a:gd name="T40" fmla="*/ 13 w 63"/>
              <a:gd name="T41" fmla="*/ 10 h 169"/>
              <a:gd name="T42" fmla="*/ 12 w 63"/>
              <a:gd name="T43" fmla="*/ 3 h 169"/>
              <a:gd name="T44" fmla="*/ 0 w 63"/>
              <a:gd name="T45" fmla="*/ 1 h 169"/>
              <a:gd name="T46" fmla="*/ 1 w 63"/>
              <a:gd name="T47" fmla="*/ 8 h 169"/>
              <a:gd name="T48" fmla="*/ 2 w 63"/>
              <a:gd name="T49" fmla="*/ 15 h 169"/>
              <a:gd name="T50" fmla="*/ 2 w 63"/>
              <a:gd name="T51" fmla="*/ 21 h 169"/>
              <a:gd name="T52" fmla="*/ 3 w 63"/>
              <a:gd name="T53" fmla="*/ 28 h 169"/>
              <a:gd name="T54" fmla="*/ 4 w 63"/>
              <a:gd name="T55" fmla="*/ 33 h 169"/>
              <a:gd name="T56" fmla="*/ 5 w 63"/>
              <a:gd name="T57" fmla="*/ 39 h 169"/>
              <a:gd name="T58" fmla="*/ 6 w 63"/>
              <a:gd name="T59" fmla="*/ 44 h 169"/>
              <a:gd name="T60" fmla="*/ 7 w 63"/>
              <a:gd name="T61" fmla="*/ 49 h 169"/>
              <a:gd name="T62" fmla="*/ 8 w 63"/>
              <a:gd name="T63" fmla="*/ 54 h 169"/>
              <a:gd name="T64" fmla="*/ 9 w 63"/>
              <a:gd name="T65" fmla="*/ 58 h 169"/>
              <a:gd name="T66" fmla="*/ 10 w 63"/>
              <a:gd name="T67" fmla="*/ 63 h 169"/>
              <a:gd name="T68" fmla="*/ 12 w 63"/>
              <a:gd name="T69" fmla="*/ 67 h 169"/>
              <a:gd name="T70" fmla="*/ 13 w 63"/>
              <a:gd name="T71" fmla="*/ 71 h 169"/>
              <a:gd name="T72" fmla="*/ 14 w 63"/>
              <a:gd name="T73" fmla="*/ 76 h 169"/>
              <a:gd name="T74" fmla="*/ 17 w 63"/>
              <a:gd name="T75" fmla="*/ 84 h 169"/>
              <a:gd name="T76" fmla="*/ 21 w 63"/>
              <a:gd name="T77" fmla="*/ 92 h 169"/>
              <a:gd name="T78" fmla="*/ 24 w 63"/>
              <a:gd name="T79" fmla="*/ 100 h 169"/>
              <a:gd name="T80" fmla="*/ 32 w 63"/>
              <a:gd name="T81" fmla="*/ 119 h 169"/>
              <a:gd name="T82" fmla="*/ 37 w 63"/>
              <a:gd name="T83" fmla="*/ 130 h 169"/>
              <a:gd name="T84" fmla="*/ 42 w 63"/>
              <a:gd name="T85" fmla="*/ 141 h 169"/>
              <a:gd name="T86" fmla="*/ 47 w 63"/>
              <a:gd name="T87" fmla="*/ 154 h 169"/>
              <a:gd name="T88" fmla="*/ 53 w 63"/>
              <a:gd name="T89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3" h="169">
                <a:moveTo>
                  <a:pt x="63" y="165"/>
                </a:moveTo>
                <a:lnTo>
                  <a:pt x="60" y="158"/>
                </a:lnTo>
                <a:lnTo>
                  <a:pt x="57" y="150"/>
                </a:lnTo>
                <a:lnTo>
                  <a:pt x="55" y="143"/>
                </a:lnTo>
                <a:lnTo>
                  <a:pt x="52" y="137"/>
                </a:lnTo>
                <a:lnTo>
                  <a:pt x="50" y="131"/>
                </a:lnTo>
                <a:lnTo>
                  <a:pt x="47" y="125"/>
                </a:lnTo>
                <a:lnTo>
                  <a:pt x="45" y="120"/>
                </a:lnTo>
                <a:lnTo>
                  <a:pt x="43" y="115"/>
                </a:lnTo>
                <a:lnTo>
                  <a:pt x="38" y="105"/>
                </a:lnTo>
                <a:lnTo>
                  <a:pt x="35" y="96"/>
                </a:lnTo>
                <a:lnTo>
                  <a:pt x="33" y="92"/>
                </a:lnTo>
                <a:lnTo>
                  <a:pt x="31" y="88"/>
                </a:lnTo>
                <a:lnTo>
                  <a:pt x="30" y="84"/>
                </a:lnTo>
                <a:lnTo>
                  <a:pt x="28" y="80"/>
                </a:lnTo>
                <a:lnTo>
                  <a:pt x="26" y="76"/>
                </a:lnTo>
                <a:lnTo>
                  <a:pt x="25" y="72"/>
                </a:lnTo>
                <a:lnTo>
                  <a:pt x="24" y="70"/>
                </a:lnTo>
                <a:lnTo>
                  <a:pt x="24" y="68"/>
                </a:lnTo>
                <a:lnTo>
                  <a:pt x="23" y="66"/>
                </a:lnTo>
                <a:lnTo>
                  <a:pt x="23" y="64"/>
                </a:lnTo>
                <a:lnTo>
                  <a:pt x="22" y="62"/>
                </a:lnTo>
                <a:lnTo>
                  <a:pt x="21" y="60"/>
                </a:lnTo>
                <a:lnTo>
                  <a:pt x="21" y="58"/>
                </a:lnTo>
                <a:lnTo>
                  <a:pt x="20" y="56"/>
                </a:lnTo>
                <a:lnTo>
                  <a:pt x="20" y="53"/>
                </a:lnTo>
                <a:lnTo>
                  <a:pt x="19" y="51"/>
                </a:lnTo>
                <a:lnTo>
                  <a:pt x="18" y="49"/>
                </a:lnTo>
                <a:lnTo>
                  <a:pt x="18" y="46"/>
                </a:lnTo>
                <a:lnTo>
                  <a:pt x="18" y="44"/>
                </a:lnTo>
                <a:lnTo>
                  <a:pt x="17" y="42"/>
                </a:lnTo>
                <a:lnTo>
                  <a:pt x="17" y="39"/>
                </a:lnTo>
                <a:lnTo>
                  <a:pt x="16" y="37"/>
                </a:lnTo>
                <a:lnTo>
                  <a:pt x="16" y="34"/>
                </a:lnTo>
                <a:lnTo>
                  <a:pt x="15" y="31"/>
                </a:lnTo>
                <a:lnTo>
                  <a:pt x="15" y="29"/>
                </a:lnTo>
                <a:lnTo>
                  <a:pt x="14" y="26"/>
                </a:lnTo>
                <a:lnTo>
                  <a:pt x="14" y="23"/>
                </a:lnTo>
                <a:lnTo>
                  <a:pt x="14" y="20"/>
                </a:lnTo>
                <a:lnTo>
                  <a:pt x="13" y="17"/>
                </a:lnTo>
                <a:lnTo>
                  <a:pt x="13" y="14"/>
                </a:lnTo>
                <a:lnTo>
                  <a:pt x="13" y="10"/>
                </a:lnTo>
                <a:lnTo>
                  <a:pt x="12" y="7"/>
                </a:lnTo>
                <a:lnTo>
                  <a:pt x="12" y="3"/>
                </a:lnTo>
                <a:lnTo>
                  <a:pt x="11" y="0"/>
                </a:lnTo>
                <a:lnTo>
                  <a:pt x="0" y="1"/>
                </a:lnTo>
                <a:lnTo>
                  <a:pt x="0" y="5"/>
                </a:lnTo>
                <a:lnTo>
                  <a:pt x="1" y="8"/>
                </a:lnTo>
                <a:lnTo>
                  <a:pt x="1" y="12"/>
                </a:lnTo>
                <a:lnTo>
                  <a:pt x="2" y="15"/>
                </a:lnTo>
                <a:lnTo>
                  <a:pt x="2" y="18"/>
                </a:lnTo>
                <a:lnTo>
                  <a:pt x="2" y="21"/>
                </a:lnTo>
                <a:lnTo>
                  <a:pt x="3" y="24"/>
                </a:lnTo>
                <a:lnTo>
                  <a:pt x="3" y="28"/>
                </a:lnTo>
                <a:lnTo>
                  <a:pt x="3" y="30"/>
                </a:lnTo>
                <a:lnTo>
                  <a:pt x="4" y="33"/>
                </a:lnTo>
                <a:lnTo>
                  <a:pt x="4" y="36"/>
                </a:lnTo>
                <a:lnTo>
                  <a:pt x="5" y="39"/>
                </a:lnTo>
                <a:lnTo>
                  <a:pt x="5" y="41"/>
                </a:lnTo>
                <a:lnTo>
                  <a:pt x="6" y="44"/>
                </a:lnTo>
                <a:lnTo>
                  <a:pt x="6" y="46"/>
                </a:lnTo>
                <a:lnTo>
                  <a:pt x="7" y="49"/>
                </a:lnTo>
                <a:lnTo>
                  <a:pt x="8" y="51"/>
                </a:lnTo>
                <a:lnTo>
                  <a:pt x="8" y="54"/>
                </a:lnTo>
                <a:lnTo>
                  <a:pt x="8" y="56"/>
                </a:lnTo>
                <a:lnTo>
                  <a:pt x="9" y="58"/>
                </a:lnTo>
                <a:lnTo>
                  <a:pt x="10" y="61"/>
                </a:lnTo>
                <a:lnTo>
                  <a:pt x="10" y="63"/>
                </a:lnTo>
                <a:lnTo>
                  <a:pt x="11" y="65"/>
                </a:lnTo>
                <a:lnTo>
                  <a:pt x="12" y="67"/>
                </a:lnTo>
                <a:lnTo>
                  <a:pt x="12" y="69"/>
                </a:lnTo>
                <a:lnTo>
                  <a:pt x="13" y="71"/>
                </a:lnTo>
                <a:lnTo>
                  <a:pt x="14" y="74"/>
                </a:lnTo>
                <a:lnTo>
                  <a:pt x="14" y="76"/>
                </a:lnTo>
                <a:lnTo>
                  <a:pt x="16" y="80"/>
                </a:lnTo>
                <a:lnTo>
                  <a:pt x="17" y="84"/>
                </a:lnTo>
                <a:lnTo>
                  <a:pt x="19" y="88"/>
                </a:lnTo>
                <a:lnTo>
                  <a:pt x="21" y="92"/>
                </a:lnTo>
                <a:lnTo>
                  <a:pt x="23" y="96"/>
                </a:lnTo>
                <a:lnTo>
                  <a:pt x="24" y="100"/>
                </a:lnTo>
                <a:lnTo>
                  <a:pt x="28" y="109"/>
                </a:lnTo>
                <a:lnTo>
                  <a:pt x="32" y="119"/>
                </a:lnTo>
                <a:lnTo>
                  <a:pt x="35" y="124"/>
                </a:lnTo>
                <a:lnTo>
                  <a:pt x="37" y="130"/>
                </a:lnTo>
                <a:lnTo>
                  <a:pt x="39" y="135"/>
                </a:lnTo>
                <a:lnTo>
                  <a:pt x="42" y="141"/>
                </a:lnTo>
                <a:lnTo>
                  <a:pt x="44" y="148"/>
                </a:lnTo>
                <a:lnTo>
                  <a:pt x="47" y="154"/>
                </a:lnTo>
                <a:lnTo>
                  <a:pt x="50" y="162"/>
                </a:lnTo>
                <a:lnTo>
                  <a:pt x="53" y="169"/>
                </a:lnTo>
                <a:lnTo>
                  <a:pt x="63" y="165"/>
                </a:lnTo>
                <a:close/>
              </a:path>
            </a:pathLst>
          </a:cu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" name="Freeform 12"/>
          <p:cNvSpPr>
            <a:spLocks/>
          </p:cNvSpPr>
          <p:nvPr/>
        </p:nvSpPr>
        <p:spPr bwMode="auto">
          <a:xfrm>
            <a:off x="2270126" y="2536205"/>
            <a:ext cx="101600" cy="138113"/>
          </a:xfrm>
          <a:custGeom>
            <a:avLst/>
            <a:gdLst>
              <a:gd name="T0" fmla="*/ 64 w 64"/>
              <a:gd name="T1" fmla="*/ 0 h 87"/>
              <a:gd name="T2" fmla="*/ 62 w 64"/>
              <a:gd name="T3" fmla="*/ 2 h 87"/>
              <a:gd name="T4" fmla="*/ 62 w 64"/>
              <a:gd name="T5" fmla="*/ 3 h 87"/>
              <a:gd name="T6" fmla="*/ 60 w 64"/>
              <a:gd name="T7" fmla="*/ 4 h 87"/>
              <a:gd name="T8" fmla="*/ 59 w 64"/>
              <a:gd name="T9" fmla="*/ 5 h 87"/>
              <a:gd name="T10" fmla="*/ 58 w 64"/>
              <a:gd name="T11" fmla="*/ 6 h 87"/>
              <a:gd name="T12" fmla="*/ 57 w 64"/>
              <a:gd name="T13" fmla="*/ 7 h 87"/>
              <a:gd name="T14" fmla="*/ 56 w 64"/>
              <a:gd name="T15" fmla="*/ 7 h 87"/>
              <a:gd name="T16" fmla="*/ 55 w 64"/>
              <a:gd name="T17" fmla="*/ 8 h 87"/>
              <a:gd name="T18" fmla="*/ 54 w 64"/>
              <a:gd name="T19" fmla="*/ 9 h 87"/>
              <a:gd name="T20" fmla="*/ 53 w 64"/>
              <a:gd name="T21" fmla="*/ 10 h 87"/>
              <a:gd name="T22" fmla="*/ 52 w 64"/>
              <a:gd name="T23" fmla="*/ 11 h 87"/>
              <a:gd name="T24" fmla="*/ 51 w 64"/>
              <a:gd name="T25" fmla="*/ 12 h 87"/>
              <a:gd name="T26" fmla="*/ 50 w 64"/>
              <a:gd name="T27" fmla="*/ 12 h 87"/>
              <a:gd name="T28" fmla="*/ 48 w 64"/>
              <a:gd name="T29" fmla="*/ 13 h 87"/>
              <a:gd name="T30" fmla="*/ 47 w 64"/>
              <a:gd name="T31" fmla="*/ 14 h 87"/>
              <a:gd name="T32" fmla="*/ 46 w 64"/>
              <a:gd name="T33" fmla="*/ 15 h 87"/>
              <a:gd name="T34" fmla="*/ 45 w 64"/>
              <a:gd name="T35" fmla="*/ 15 h 87"/>
              <a:gd name="T36" fmla="*/ 44 w 64"/>
              <a:gd name="T37" fmla="*/ 16 h 87"/>
              <a:gd name="T38" fmla="*/ 43 w 64"/>
              <a:gd name="T39" fmla="*/ 17 h 87"/>
              <a:gd name="T40" fmla="*/ 41 w 64"/>
              <a:gd name="T41" fmla="*/ 17 h 87"/>
              <a:gd name="T42" fmla="*/ 40 w 64"/>
              <a:gd name="T43" fmla="*/ 18 h 87"/>
              <a:gd name="T44" fmla="*/ 39 w 64"/>
              <a:gd name="T45" fmla="*/ 18 h 87"/>
              <a:gd name="T46" fmla="*/ 38 w 64"/>
              <a:gd name="T47" fmla="*/ 19 h 87"/>
              <a:gd name="T48" fmla="*/ 37 w 64"/>
              <a:gd name="T49" fmla="*/ 20 h 87"/>
              <a:gd name="T50" fmla="*/ 35 w 64"/>
              <a:gd name="T51" fmla="*/ 20 h 87"/>
              <a:gd name="T52" fmla="*/ 34 w 64"/>
              <a:gd name="T53" fmla="*/ 20 h 87"/>
              <a:gd name="T54" fmla="*/ 33 w 64"/>
              <a:gd name="T55" fmla="*/ 21 h 87"/>
              <a:gd name="T56" fmla="*/ 32 w 64"/>
              <a:gd name="T57" fmla="*/ 21 h 87"/>
              <a:gd name="T58" fmla="*/ 30 w 64"/>
              <a:gd name="T59" fmla="*/ 22 h 87"/>
              <a:gd name="T60" fmla="*/ 29 w 64"/>
              <a:gd name="T61" fmla="*/ 22 h 87"/>
              <a:gd name="T62" fmla="*/ 28 w 64"/>
              <a:gd name="T63" fmla="*/ 22 h 87"/>
              <a:gd name="T64" fmla="*/ 26 w 64"/>
              <a:gd name="T65" fmla="*/ 23 h 87"/>
              <a:gd name="T66" fmla="*/ 25 w 64"/>
              <a:gd name="T67" fmla="*/ 23 h 87"/>
              <a:gd name="T68" fmla="*/ 24 w 64"/>
              <a:gd name="T69" fmla="*/ 23 h 87"/>
              <a:gd name="T70" fmla="*/ 23 w 64"/>
              <a:gd name="T71" fmla="*/ 24 h 87"/>
              <a:gd name="T72" fmla="*/ 21 w 64"/>
              <a:gd name="T73" fmla="*/ 24 h 87"/>
              <a:gd name="T74" fmla="*/ 20 w 64"/>
              <a:gd name="T75" fmla="*/ 24 h 87"/>
              <a:gd name="T76" fmla="*/ 18 w 64"/>
              <a:gd name="T77" fmla="*/ 24 h 87"/>
              <a:gd name="T78" fmla="*/ 17 w 64"/>
              <a:gd name="T79" fmla="*/ 24 h 87"/>
              <a:gd name="T80" fmla="*/ 16 w 64"/>
              <a:gd name="T81" fmla="*/ 24 h 87"/>
              <a:gd name="T82" fmla="*/ 14 w 64"/>
              <a:gd name="T83" fmla="*/ 25 h 87"/>
              <a:gd name="T84" fmla="*/ 13 w 64"/>
              <a:gd name="T85" fmla="*/ 25 h 87"/>
              <a:gd name="T86" fmla="*/ 11 w 64"/>
              <a:gd name="T87" fmla="*/ 25 h 87"/>
              <a:gd name="T88" fmla="*/ 10 w 64"/>
              <a:gd name="T89" fmla="*/ 25 h 87"/>
              <a:gd name="T90" fmla="*/ 9 w 64"/>
              <a:gd name="T91" fmla="*/ 25 h 87"/>
              <a:gd name="T92" fmla="*/ 7 w 64"/>
              <a:gd name="T93" fmla="*/ 25 h 87"/>
              <a:gd name="T94" fmla="*/ 6 w 64"/>
              <a:gd name="T95" fmla="*/ 25 h 87"/>
              <a:gd name="T96" fmla="*/ 4 w 64"/>
              <a:gd name="T97" fmla="*/ 25 h 87"/>
              <a:gd name="T98" fmla="*/ 3 w 64"/>
              <a:gd name="T99" fmla="*/ 24 h 87"/>
              <a:gd name="T100" fmla="*/ 1 w 64"/>
              <a:gd name="T101" fmla="*/ 24 h 87"/>
              <a:gd name="T102" fmla="*/ 60 w 64"/>
              <a:gd name="T103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4" h="87">
                <a:moveTo>
                  <a:pt x="60" y="87"/>
                </a:move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lnTo>
                  <a:pt x="63" y="1"/>
                </a:lnTo>
                <a:lnTo>
                  <a:pt x="63" y="1"/>
                </a:lnTo>
                <a:lnTo>
                  <a:pt x="63" y="1"/>
                </a:lnTo>
                <a:lnTo>
                  <a:pt x="63" y="1"/>
                </a:lnTo>
                <a:lnTo>
                  <a:pt x="62" y="2"/>
                </a:lnTo>
                <a:lnTo>
                  <a:pt x="62" y="2"/>
                </a:lnTo>
                <a:lnTo>
                  <a:pt x="62" y="2"/>
                </a:lnTo>
                <a:lnTo>
                  <a:pt x="62" y="2"/>
                </a:lnTo>
                <a:lnTo>
                  <a:pt x="62" y="2"/>
                </a:lnTo>
                <a:lnTo>
                  <a:pt x="62" y="3"/>
                </a:lnTo>
                <a:lnTo>
                  <a:pt x="61" y="3"/>
                </a:lnTo>
                <a:lnTo>
                  <a:pt x="61" y="3"/>
                </a:lnTo>
                <a:lnTo>
                  <a:pt x="61" y="3"/>
                </a:lnTo>
                <a:lnTo>
                  <a:pt x="61" y="3"/>
                </a:lnTo>
                <a:lnTo>
                  <a:pt x="60" y="4"/>
                </a:lnTo>
                <a:lnTo>
                  <a:pt x="60" y="4"/>
                </a:lnTo>
                <a:lnTo>
                  <a:pt x="60" y="4"/>
                </a:lnTo>
                <a:lnTo>
                  <a:pt x="60" y="4"/>
                </a:lnTo>
                <a:lnTo>
                  <a:pt x="60" y="4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8" y="6"/>
                </a:lnTo>
                <a:lnTo>
                  <a:pt x="58" y="6"/>
                </a:lnTo>
                <a:lnTo>
                  <a:pt x="58" y="6"/>
                </a:lnTo>
                <a:lnTo>
                  <a:pt x="58" y="6"/>
                </a:lnTo>
                <a:lnTo>
                  <a:pt x="57" y="6"/>
                </a:lnTo>
                <a:lnTo>
                  <a:pt x="57" y="7"/>
                </a:lnTo>
                <a:lnTo>
                  <a:pt x="57" y="7"/>
                </a:lnTo>
                <a:lnTo>
                  <a:pt x="57" y="7"/>
                </a:lnTo>
                <a:lnTo>
                  <a:pt x="57" y="7"/>
                </a:lnTo>
                <a:lnTo>
                  <a:pt x="56" y="7"/>
                </a:lnTo>
                <a:lnTo>
                  <a:pt x="56" y="7"/>
                </a:lnTo>
                <a:lnTo>
                  <a:pt x="56" y="8"/>
                </a:lnTo>
                <a:lnTo>
                  <a:pt x="56" y="8"/>
                </a:lnTo>
                <a:lnTo>
                  <a:pt x="55" y="8"/>
                </a:lnTo>
                <a:lnTo>
                  <a:pt x="55" y="8"/>
                </a:lnTo>
                <a:lnTo>
                  <a:pt x="55" y="8"/>
                </a:lnTo>
                <a:lnTo>
                  <a:pt x="55" y="9"/>
                </a:lnTo>
                <a:lnTo>
                  <a:pt x="55" y="9"/>
                </a:lnTo>
                <a:lnTo>
                  <a:pt x="55" y="9"/>
                </a:lnTo>
                <a:lnTo>
                  <a:pt x="54" y="9"/>
                </a:lnTo>
                <a:lnTo>
                  <a:pt x="54" y="9"/>
                </a:lnTo>
                <a:lnTo>
                  <a:pt x="54" y="9"/>
                </a:lnTo>
                <a:lnTo>
                  <a:pt x="54" y="10"/>
                </a:lnTo>
                <a:lnTo>
                  <a:pt x="53" y="10"/>
                </a:lnTo>
                <a:lnTo>
                  <a:pt x="53" y="10"/>
                </a:lnTo>
                <a:lnTo>
                  <a:pt x="53" y="10"/>
                </a:lnTo>
                <a:lnTo>
                  <a:pt x="53" y="10"/>
                </a:lnTo>
                <a:lnTo>
                  <a:pt x="52" y="10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1" y="11"/>
                </a:lnTo>
                <a:lnTo>
                  <a:pt x="51" y="12"/>
                </a:lnTo>
                <a:lnTo>
                  <a:pt x="51" y="12"/>
                </a:lnTo>
                <a:lnTo>
                  <a:pt x="51" y="12"/>
                </a:lnTo>
                <a:lnTo>
                  <a:pt x="50" y="12"/>
                </a:lnTo>
                <a:lnTo>
                  <a:pt x="50" y="12"/>
                </a:lnTo>
                <a:lnTo>
                  <a:pt x="50" y="12"/>
                </a:lnTo>
                <a:lnTo>
                  <a:pt x="50" y="12"/>
                </a:lnTo>
                <a:lnTo>
                  <a:pt x="50" y="12"/>
                </a:lnTo>
                <a:lnTo>
                  <a:pt x="49" y="13"/>
                </a:lnTo>
                <a:lnTo>
                  <a:pt x="49" y="13"/>
                </a:lnTo>
                <a:lnTo>
                  <a:pt x="49" y="13"/>
                </a:lnTo>
                <a:lnTo>
                  <a:pt x="49" y="13"/>
                </a:lnTo>
                <a:lnTo>
                  <a:pt x="48" y="13"/>
                </a:lnTo>
                <a:lnTo>
                  <a:pt x="48" y="13"/>
                </a:lnTo>
                <a:lnTo>
                  <a:pt x="48" y="14"/>
                </a:lnTo>
                <a:lnTo>
                  <a:pt x="48" y="14"/>
                </a:lnTo>
                <a:lnTo>
                  <a:pt x="48" y="14"/>
                </a:lnTo>
                <a:lnTo>
                  <a:pt x="47" y="14"/>
                </a:lnTo>
                <a:lnTo>
                  <a:pt x="47" y="14"/>
                </a:lnTo>
                <a:lnTo>
                  <a:pt x="47" y="14"/>
                </a:lnTo>
                <a:lnTo>
                  <a:pt x="47" y="15"/>
                </a:lnTo>
                <a:lnTo>
                  <a:pt x="46" y="15"/>
                </a:lnTo>
                <a:lnTo>
                  <a:pt x="46" y="15"/>
                </a:lnTo>
                <a:lnTo>
                  <a:pt x="46" y="15"/>
                </a:lnTo>
                <a:lnTo>
                  <a:pt x="46" y="15"/>
                </a:lnTo>
                <a:lnTo>
                  <a:pt x="45" y="15"/>
                </a:lnTo>
                <a:lnTo>
                  <a:pt x="45" y="15"/>
                </a:lnTo>
                <a:lnTo>
                  <a:pt x="45" y="15"/>
                </a:lnTo>
                <a:lnTo>
                  <a:pt x="45" y="16"/>
                </a:lnTo>
                <a:lnTo>
                  <a:pt x="45" y="16"/>
                </a:lnTo>
                <a:lnTo>
                  <a:pt x="44" y="16"/>
                </a:lnTo>
                <a:lnTo>
                  <a:pt x="44" y="16"/>
                </a:lnTo>
                <a:lnTo>
                  <a:pt x="44" y="16"/>
                </a:lnTo>
                <a:lnTo>
                  <a:pt x="44" y="16"/>
                </a:lnTo>
                <a:lnTo>
                  <a:pt x="43" y="16"/>
                </a:lnTo>
                <a:lnTo>
                  <a:pt x="43" y="17"/>
                </a:lnTo>
                <a:lnTo>
                  <a:pt x="43" y="17"/>
                </a:lnTo>
                <a:lnTo>
                  <a:pt x="43" y="17"/>
                </a:lnTo>
                <a:lnTo>
                  <a:pt x="42" y="17"/>
                </a:lnTo>
                <a:lnTo>
                  <a:pt x="42" y="17"/>
                </a:lnTo>
                <a:lnTo>
                  <a:pt x="42" y="17"/>
                </a:lnTo>
                <a:lnTo>
                  <a:pt x="42" y="17"/>
                </a:lnTo>
                <a:lnTo>
                  <a:pt x="41" y="17"/>
                </a:lnTo>
                <a:lnTo>
                  <a:pt x="41" y="17"/>
                </a:lnTo>
                <a:lnTo>
                  <a:pt x="41" y="17"/>
                </a:lnTo>
                <a:lnTo>
                  <a:pt x="41" y="18"/>
                </a:lnTo>
                <a:lnTo>
                  <a:pt x="40" y="18"/>
                </a:lnTo>
                <a:lnTo>
                  <a:pt x="40" y="18"/>
                </a:lnTo>
                <a:lnTo>
                  <a:pt x="40" y="18"/>
                </a:lnTo>
                <a:lnTo>
                  <a:pt x="40" y="18"/>
                </a:lnTo>
                <a:lnTo>
                  <a:pt x="40" y="18"/>
                </a:lnTo>
                <a:lnTo>
                  <a:pt x="39" y="18"/>
                </a:lnTo>
                <a:lnTo>
                  <a:pt x="39" y="18"/>
                </a:lnTo>
                <a:lnTo>
                  <a:pt x="39" y="19"/>
                </a:lnTo>
                <a:lnTo>
                  <a:pt x="38" y="19"/>
                </a:lnTo>
                <a:lnTo>
                  <a:pt x="38" y="19"/>
                </a:lnTo>
                <a:lnTo>
                  <a:pt x="38" y="19"/>
                </a:lnTo>
                <a:lnTo>
                  <a:pt x="38" y="19"/>
                </a:lnTo>
                <a:lnTo>
                  <a:pt x="38" y="19"/>
                </a:lnTo>
                <a:lnTo>
                  <a:pt x="37" y="19"/>
                </a:lnTo>
                <a:lnTo>
                  <a:pt x="37" y="19"/>
                </a:lnTo>
                <a:lnTo>
                  <a:pt x="37" y="20"/>
                </a:lnTo>
                <a:lnTo>
                  <a:pt x="37" y="20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5" y="20"/>
                </a:lnTo>
                <a:lnTo>
                  <a:pt x="35" y="20"/>
                </a:lnTo>
                <a:lnTo>
                  <a:pt x="35" y="20"/>
                </a:lnTo>
                <a:lnTo>
                  <a:pt x="35" y="20"/>
                </a:lnTo>
                <a:lnTo>
                  <a:pt x="35" y="20"/>
                </a:lnTo>
                <a:lnTo>
                  <a:pt x="34" y="20"/>
                </a:lnTo>
                <a:lnTo>
                  <a:pt x="34" y="20"/>
                </a:lnTo>
                <a:lnTo>
                  <a:pt x="34" y="21"/>
                </a:lnTo>
                <a:lnTo>
                  <a:pt x="34" y="21"/>
                </a:lnTo>
                <a:lnTo>
                  <a:pt x="33" y="21"/>
                </a:lnTo>
                <a:lnTo>
                  <a:pt x="33" y="21"/>
                </a:lnTo>
                <a:lnTo>
                  <a:pt x="33" y="21"/>
                </a:lnTo>
                <a:lnTo>
                  <a:pt x="33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1" y="21"/>
                </a:lnTo>
                <a:lnTo>
                  <a:pt x="31" y="22"/>
                </a:lnTo>
                <a:lnTo>
                  <a:pt x="31" y="22"/>
                </a:lnTo>
                <a:lnTo>
                  <a:pt x="30" y="22"/>
                </a:lnTo>
                <a:lnTo>
                  <a:pt x="30" y="22"/>
                </a:lnTo>
                <a:lnTo>
                  <a:pt x="30" y="22"/>
                </a:lnTo>
                <a:lnTo>
                  <a:pt x="30" y="22"/>
                </a:lnTo>
                <a:lnTo>
                  <a:pt x="30" y="22"/>
                </a:lnTo>
                <a:lnTo>
                  <a:pt x="29" y="22"/>
                </a:lnTo>
                <a:lnTo>
                  <a:pt x="29" y="22"/>
                </a:lnTo>
                <a:lnTo>
                  <a:pt x="29" y="22"/>
                </a:lnTo>
                <a:lnTo>
                  <a:pt x="28" y="22"/>
                </a:lnTo>
                <a:lnTo>
                  <a:pt x="28" y="22"/>
                </a:lnTo>
                <a:lnTo>
                  <a:pt x="28" y="22"/>
                </a:lnTo>
                <a:lnTo>
                  <a:pt x="28" y="22"/>
                </a:lnTo>
                <a:lnTo>
                  <a:pt x="28" y="22"/>
                </a:lnTo>
                <a:lnTo>
                  <a:pt x="27" y="22"/>
                </a:lnTo>
                <a:lnTo>
                  <a:pt x="27" y="23"/>
                </a:lnTo>
                <a:lnTo>
                  <a:pt x="27" y="23"/>
                </a:lnTo>
                <a:lnTo>
                  <a:pt x="26" y="23"/>
                </a:lnTo>
                <a:lnTo>
                  <a:pt x="26" y="23"/>
                </a:lnTo>
                <a:lnTo>
                  <a:pt x="26" y="23"/>
                </a:lnTo>
                <a:lnTo>
                  <a:pt x="26" y="23"/>
                </a:lnTo>
                <a:lnTo>
                  <a:pt x="25" y="23"/>
                </a:lnTo>
                <a:lnTo>
                  <a:pt x="25" y="23"/>
                </a:lnTo>
                <a:lnTo>
                  <a:pt x="25" y="23"/>
                </a:lnTo>
                <a:lnTo>
                  <a:pt x="25" y="23"/>
                </a:lnTo>
                <a:lnTo>
                  <a:pt x="24" y="23"/>
                </a:lnTo>
                <a:lnTo>
                  <a:pt x="24" y="23"/>
                </a:lnTo>
                <a:lnTo>
                  <a:pt x="24" y="23"/>
                </a:lnTo>
                <a:lnTo>
                  <a:pt x="23" y="23"/>
                </a:lnTo>
                <a:lnTo>
                  <a:pt x="23" y="23"/>
                </a:lnTo>
                <a:lnTo>
                  <a:pt x="23" y="23"/>
                </a:lnTo>
                <a:lnTo>
                  <a:pt x="23" y="23"/>
                </a:lnTo>
                <a:lnTo>
                  <a:pt x="23" y="24"/>
                </a:lnTo>
                <a:lnTo>
                  <a:pt x="22" y="24"/>
                </a:lnTo>
                <a:lnTo>
                  <a:pt x="22" y="24"/>
                </a:lnTo>
                <a:lnTo>
                  <a:pt x="22" y="24"/>
                </a:lnTo>
                <a:lnTo>
                  <a:pt x="21" y="24"/>
                </a:lnTo>
                <a:lnTo>
                  <a:pt x="21" y="24"/>
                </a:lnTo>
                <a:lnTo>
                  <a:pt x="21" y="24"/>
                </a:lnTo>
                <a:lnTo>
                  <a:pt x="20" y="24"/>
                </a:lnTo>
                <a:lnTo>
                  <a:pt x="20" y="24"/>
                </a:lnTo>
                <a:lnTo>
                  <a:pt x="20" y="24"/>
                </a:lnTo>
                <a:lnTo>
                  <a:pt x="20" y="24"/>
                </a:lnTo>
                <a:lnTo>
                  <a:pt x="20" y="24"/>
                </a:lnTo>
                <a:lnTo>
                  <a:pt x="19" y="24"/>
                </a:lnTo>
                <a:lnTo>
                  <a:pt x="19" y="24"/>
                </a:lnTo>
                <a:lnTo>
                  <a:pt x="19" y="24"/>
                </a:lnTo>
                <a:lnTo>
                  <a:pt x="18" y="24"/>
                </a:lnTo>
                <a:lnTo>
                  <a:pt x="18" y="24"/>
                </a:lnTo>
                <a:lnTo>
                  <a:pt x="18" y="24"/>
                </a:lnTo>
                <a:lnTo>
                  <a:pt x="18" y="24"/>
                </a:lnTo>
                <a:lnTo>
                  <a:pt x="17" y="24"/>
                </a:lnTo>
                <a:lnTo>
                  <a:pt x="17" y="24"/>
                </a:lnTo>
                <a:lnTo>
                  <a:pt x="17" y="24"/>
                </a:lnTo>
                <a:lnTo>
                  <a:pt x="16" y="24"/>
                </a:lnTo>
                <a:lnTo>
                  <a:pt x="16" y="24"/>
                </a:lnTo>
                <a:lnTo>
                  <a:pt x="16" y="24"/>
                </a:lnTo>
                <a:lnTo>
                  <a:pt x="16" y="24"/>
                </a:lnTo>
                <a:lnTo>
                  <a:pt x="15" y="25"/>
                </a:lnTo>
                <a:lnTo>
                  <a:pt x="15" y="25"/>
                </a:lnTo>
                <a:lnTo>
                  <a:pt x="15" y="25"/>
                </a:lnTo>
                <a:lnTo>
                  <a:pt x="15" y="25"/>
                </a:lnTo>
                <a:lnTo>
                  <a:pt x="14" y="25"/>
                </a:lnTo>
                <a:lnTo>
                  <a:pt x="14" y="25"/>
                </a:lnTo>
                <a:lnTo>
                  <a:pt x="14" y="25"/>
                </a:lnTo>
                <a:lnTo>
                  <a:pt x="13" y="25"/>
                </a:lnTo>
                <a:lnTo>
                  <a:pt x="13" y="25"/>
                </a:lnTo>
                <a:lnTo>
                  <a:pt x="13" y="25"/>
                </a:lnTo>
                <a:lnTo>
                  <a:pt x="13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1" y="25"/>
                </a:lnTo>
                <a:lnTo>
                  <a:pt x="11" y="25"/>
                </a:lnTo>
                <a:lnTo>
                  <a:pt x="11" y="25"/>
                </a:lnTo>
                <a:lnTo>
                  <a:pt x="11" y="25"/>
                </a:lnTo>
                <a:lnTo>
                  <a:pt x="10" y="25"/>
                </a:lnTo>
                <a:lnTo>
                  <a:pt x="10" y="25"/>
                </a:lnTo>
                <a:lnTo>
                  <a:pt x="10" y="25"/>
                </a:lnTo>
                <a:lnTo>
                  <a:pt x="9" y="25"/>
                </a:lnTo>
                <a:lnTo>
                  <a:pt x="9" y="25"/>
                </a:lnTo>
                <a:lnTo>
                  <a:pt x="9" y="25"/>
                </a:lnTo>
                <a:lnTo>
                  <a:pt x="9" y="25"/>
                </a:lnTo>
                <a:lnTo>
                  <a:pt x="8" y="25"/>
                </a:lnTo>
                <a:lnTo>
                  <a:pt x="8" y="25"/>
                </a:lnTo>
                <a:lnTo>
                  <a:pt x="8" y="25"/>
                </a:lnTo>
                <a:lnTo>
                  <a:pt x="8" y="25"/>
                </a:lnTo>
                <a:lnTo>
                  <a:pt x="7" y="25"/>
                </a:lnTo>
                <a:lnTo>
                  <a:pt x="7" y="25"/>
                </a:lnTo>
                <a:lnTo>
                  <a:pt x="7" y="25"/>
                </a:lnTo>
                <a:lnTo>
                  <a:pt x="6" y="25"/>
                </a:lnTo>
                <a:lnTo>
                  <a:pt x="6" y="25"/>
                </a:lnTo>
                <a:lnTo>
                  <a:pt x="6" y="25"/>
                </a:lnTo>
                <a:lnTo>
                  <a:pt x="6" y="25"/>
                </a:lnTo>
                <a:lnTo>
                  <a:pt x="5" y="25"/>
                </a:lnTo>
                <a:lnTo>
                  <a:pt x="5" y="25"/>
                </a:lnTo>
                <a:lnTo>
                  <a:pt x="5" y="25"/>
                </a:lnTo>
                <a:lnTo>
                  <a:pt x="4" y="25"/>
                </a:lnTo>
                <a:lnTo>
                  <a:pt x="4" y="25"/>
                </a:lnTo>
                <a:lnTo>
                  <a:pt x="4" y="25"/>
                </a:lnTo>
                <a:lnTo>
                  <a:pt x="3" y="25"/>
                </a:lnTo>
                <a:lnTo>
                  <a:pt x="3" y="24"/>
                </a:lnTo>
                <a:lnTo>
                  <a:pt x="3" y="24"/>
                </a:lnTo>
                <a:lnTo>
                  <a:pt x="3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0" y="24"/>
                </a:lnTo>
                <a:lnTo>
                  <a:pt x="60" y="87"/>
                </a:lnTo>
                <a:close/>
              </a:path>
            </a:pathLst>
          </a:cu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" name="Freeform 13"/>
          <p:cNvSpPr>
            <a:spLocks/>
          </p:cNvSpPr>
          <p:nvPr/>
        </p:nvSpPr>
        <p:spPr bwMode="auto">
          <a:xfrm>
            <a:off x="4084638" y="2409205"/>
            <a:ext cx="193675" cy="350838"/>
          </a:xfrm>
          <a:custGeom>
            <a:avLst/>
            <a:gdLst>
              <a:gd name="T0" fmla="*/ 14 w 122"/>
              <a:gd name="T1" fmla="*/ 215 h 221"/>
              <a:gd name="T2" fmla="*/ 21 w 122"/>
              <a:gd name="T3" fmla="*/ 205 h 221"/>
              <a:gd name="T4" fmla="*/ 29 w 122"/>
              <a:gd name="T5" fmla="*/ 195 h 221"/>
              <a:gd name="T6" fmla="*/ 36 w 122"/>
              <a:gd name="T7" fmla="*/ 186 h 221"/>
              <a:gd name="T8" fmla="*/ 43 w 122"/>
              <a:gd name="T9" fmla="*/ 176 h 221"/>
              <a:gd name="T10" fmla="*/ 49 w 122"/>
              <a:gd name="T11" fmla="*/ 166 h 221"/>
              <a:gd name="T12" fmla="*/ 56 w 122"/>
              <a:gd name="T13" fmla="*/ 156 h 221"/>
              <a:gd name="T14" fmla="*/ 62 w 122"/>
              <a:gd name="T15" fmla="*/ 146 h 221"/>
              <a:gd name="T16" fmla="*/ 68 w 122"/>
              <a:gd name="T17" fmla="*/ 135 h 221"/>
              <a:gd name="T18" fmla="*/ 74 w 122"/>
              <a:gd name="T19" fmla="*/ 125 h 221"/>
              <a:gd name="T20" fmla="*/ 79 w 122"/>
              <a:gd name="T21" fmla="*/ 115 h 221"/>
              <a:gd name="T22" fmla="*/ 85 w 122"/>
              <a:gd name="T23" fmla="*/ 105 h 221"/>
              <a:gd name="T24" fmla="*/ 90 w 122"/>
              <a:gd name="T25" fmla="*/ 95 h 221"/>
              <a:gd name="T26" fmla="*/ 94 w 122"/>
              <a:gd name="T27" fmla="*/ 84 h 221"/>
              <a:gd name="T28" fmla="*/ 99 w 122"/>
              <a:gd name="T29" fmla="*/ 74 h 221"/>
              <a:gd name="T30" fmla="*/ 103 w 122"/>
              <a:gd name="T31" fmla="*/ 63 h 221"/>
              <a:gd name="T32" fmla="*/ 107 w 122"/>
              <a:gd name="T33" fmla="*/ 53 h 221"/>
              <a:gd name="T34" fmla="*/ 111 w 122"/>
              <a:gd name="T35" fmla="*/ 42 h 221"/>
              <a:gd name="T36" fmla="*/ 114 w 122"/>
              <a:gd name="T37" fmla="*/ 31 h 221"/>
              <a:gd name="T38" fmla="*/ 117 w 122"/>
              <a:gd name="T39" fmla="*/ 21 h 221"/>
              <a:gd name="T40" fmla="*/ 120 w 122"/>
              <a:gd name="T41" fmla="*/ 10 h 221"/>
              <a:gd name="T42" fmla="*/ 111 w 122"/>
              <a:gd name="T43" fmla="*/ 0 h 221"/>
              <a:gd name="T44" fmla="*/ 108 w 122"/>
              <a:gd name="T45" fmla="*/ 11 h 221"/>
              <a:gd name="T46" fmla="*/ 105 w 122"/>
              <a:gd name="T47" fmla="*/ 21 h 221"/>
              <a:gd name="T48" fmla="*/ 102 w 122"/>
              <a:gd name="T49" fmla="*/ 32 h 221"/>
              <a:gd name="T50" fmla="*/ 99 w 122"/>
              <a:gd name="T51" fmla="*/ 42 h 221"/>
              <a:gd name="T52" fmla="*/ 95 w 122"/>
              <a:gd name="T53" fmla="*/ 52 h 221"/>
              <a:gd name="T54" fmla="*/ 91 w 122"/>
              <a:gd name="T55" fmla="*/ 63 h 221"/>
              <a:gd name="T56" fmla="*/ 87 w 122"/>
              <a:gd name="T57" fmla="*/ 73 h 221"/>
              <a:gd name="T58" fmla="*/ 83 w 122"/>
              <a:gd name="T59" fmla="*/ 83 h 221"/>
              <a:gd name="T60" fmla="*/ 78 w 122"/>
              <a:gd name="T61" fmla="*/ 93 h 221"/>
              <a:gd name="T62" fmla="*/ 73 w 122"/>
              <a:gd name="T63" fmla="*/ 103 h 221"/>
              <a:gd name="T64" fmla="*/ 68 w 122"/>
              <a:gd name="T65" fmla="*/ 113 h 221"/>
              <a:gd name="T66" fmla="*/ 62 w 122"/>
              <a:gd name="T67" fmla="*/ 123 h 221"/>
              <a:gd name="T68" fmla="*/ 56 w 122"/>
              <a:gd name="T69" fmla="*/ 133 h 221"/>
              <a:gd name="T70" fmla="*/ 50 w 122"/>
              <a:gd name="T71" fmla="*/ 143 h 221"/>
              <a:gd name="T72" fmla="*/ 44 w 122"/>
              <a:gd name="T73" fmla="*/ 153 h 221"/>
              <a:gd name="T74" fmla="*/ 38 w 122"/>
              <a:gd name="T75" fmla="*/ 163 h 221"/>
              <a:gd name="T76" fmla="*/ 31 w 122"/>
              <a:gd name="T77" fmla="*/ 172 h 221"/>
              <a:gd name="T78" fmla="*/ 24 w 122"/>
              <a:gd name="T79" fmla="*/ 182 h 221"/>
              <a:gd name="T80" fmla="*/ 17 w 122"/>
              <a:gd name="T81" fmla="*/ 192 h 221"/>
              <a:gd name="T82" fmla="*/ 10 w 122"/>
              <a:gd name="T83" fmla="*/ 202 h 221"/>
              <a:gd name="T84" fmla="*/ 2 w 122"/>
              <a:gd name="T85" fmla="*/ 21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2" h="221">
                <a:moveTo>
                  <a:pt x="9" y="221"/>
                </a:moveTo>
                <a:lnTo>
                  <a:pt x="11" y="218"/>
                </a:lnTo>
                <a:lnTo>
                  <a:pt x="14" y="215"/>
                </a:lnTo>
                <a:lnTo>
                  <a:pt x="16" y="212"/>
                </a:lnTo>
                <a:lnTo>
                  <a:pt x="19" y="208"/>
                </a:lnTo>
                <a:lnTo>
                  <a:pt x="21" y="205"/>
                </a:lnTo>
                <a:lnTo>
                  <a:pt x="24" y="202"/>
                </a:lnTo>
                <a:lnTo>
                  <a:pt x="26" y="199"/>
                </a:lnTo>
                <a:lnTo>
                  <a:pt x="29" y="195"/>
                </a:lnTo>
                <a:lnTo>
                  <a:pt x="31" y="192"/>
                </a:lnTo>
                <a:lnTo>
                  <a:pt x="34" y="189"/>
                </a:lnTo>
                <a:lnTo>
                  <a:pt x="36" y="186"/>
                </a:lnTo>
                <a:lnTo>
                  <a:pt x="38" y="182"/>
                </a:lnTo>
                <a:lnTo>
                  <a:pt x="40" y="179"/>
                </a:lnTo>
                <a:lnTo>
                  <a:pt x="43" y="176"/>
                </a:lnTo>
                <a:lnTo>
                  <a:pt x="45" y="172"/>
                </a:lnTo>
                <a:lnTo>
                  <a:pt x="47" y="169"/>
                </a:lnTo>
                <a:lnTo>
                  <a:pt x="49" y="166"/>
                </a:lnTo>
                <a:lnTo>
                  <a:pt x="52" y="162"/>
                </a:lnTo>
                <a:lnTo>
                  <a:pt x="54" y="159"/>
                </a:lnTo>
                <a:lnTo>
                  <a:pt x="56" y="156"/>
                </a:lnTo>
                <a:lnTo>
                  <a:pt x="58" y="152"/>
                </a:lnTo>
                <a:lnTo>
                  <a:pt x="60" y="149"/>
                </a:lnTo>
                <a:lnTo>
                  <a:pt x="62" y="146"/>
                </a:lnTo>
                <a:lnTo>
                  <a:pt x="64" y="142"/>
                </a:lnTo>
                <a:lnTo>
                  <a:pt x="66" y="139"/>
                </a:lnTo>
                <a:lnTo>
                  <a:pt x="68" y="135"/>
                </a:lnTo>
                <a:lnTo>
                  <a:pt x="70" y="132"/>
                </a:lnTo>
                <a:lnTo>
                  <a:pt x="72" y="129"/>
                </a:lnTo>
                <a:lnTo>
                  <a:pt x="74" y="125"/>
                </a:lnTo>
                <a:lnTo>
                  <a:pt x="76" y="122"/>
                </a:lnTo>
                <a:lnTo>
                  <a:pt x="78" y="119"/>
                </a:lnTo>
                <a:lnTo>
                  <a:pt x="79" y="115"/>
                </a:lnTo>
                <a:lnTo>
                  <a:pt x="81" y="112"/>
                </a:lnTo>
                <a:lnTo>
                  <a:pt x="83" y="108"/>
                </a:lnTo>
                <a:lnTo>
                  <a:pt x="85" y="105"/>
                </a:lnTo>
                <a:lnTo>
                  <a:pt x="86" y="102"/>
                </a:lnTo>
                <a:lnTo>
                  <a:pt x="88" y="98"/>
                </a:lnTo>
                <a:lnTo>
                  <a:pt x="90" y="95"/>
                </a:lnTo>
                <a:lnTo>
                  <a:pt x="91" y="91"/>
                </a:lnTo>
                <a:lnTo>
                  <a:pt x="93" y="88"/>
                </a:lnTo>
                <a:lnTo>
                  <a:pt x="94" y="84"/>
                </a:lnTo>
                <a:lnTo>
                  <a:pt x="96" y="81"/>
                </a:lnTo>
                <a:lnTo>
                  <a:pt x="97" y="77"/>
                </a:lnTo>
                <a:lnTo>
                  <a:pt x="99" y="74"/>
                </a:lnTo>
                <a:lnTo>
                  <a:pt x="100" y="70"/>
                </a:lnTo>
                <a:lnTo>
                  <a:pt x="102" y="67"/>
                </a:lnTo>
                <a:lnTo>
                  <a:pt x="103" y="63"/>
                </a:lnTo>
                <a:lnTo>
                  <a:pt x="104" y="60"/>
                </a:lnTo>
                <a:lnTo>
                  <a:pt x="106" y="56"/>
                </a:lnTo>
                <a:lnTo>
                  <a:pt x="107" y="53"/>
                </a:lnTo>
                <a:lnTo>
                  <a:pt x="108" y="49"/>
                </a:lnTo>
                <a:lnTo>
                  <a:pt x="109" y="46"/>
                </a:lnTo>
                <a:lnTo>
                  <a:pt x="111" y="42"/>
                </a:lnTo>
                <a:lnTo>
                  <a:pt x="112" y="39"/>
                </a:lnTo>
                <a:lnTo>
                  <a:pt x="113" y="35"/>
                </a:lnTo>
                <a:lnTo>
                  <a:pt x="114" y="31"/>
                </a:lnTo>
                <a:lnTo>
                  <a:pt x="115" y="28"/>
                </a:lnTo>
                <a:lnTo>
                  <a:pt x="116" y="24"/>
                </a:lnTo>
                <a:lnTo>
                  <a:pt x="117" y="21"/>
                </a:lnTo>
                <a:lnTo>
                  <a:pt x="118" y="17"/>
                </a:lnTo>
                <a:lnTo>
                  <a:pt x="119" y="14"/>
                </a:lnTo>
                <a:lnTo>
                  <a:pt x="120" y="10"/>
                </a:lnTo>
                <a:lnTo>
                  <a:pt x="121" y="6"/>
                </a:lnTo>
                <a:lnTo>
                  <a:pt x="122" y="3"/>
                </a:lnTo>
                <a:lnTo>
                  <a:pt x="111" y="0"/>
                </a:lnTo>
                <a:lnTo>
                  <a:pt x="110" y="4"/>
                </a:lnTo>
                <a:lnTo>
                  <a:pt x="109" y="7"/>
                </a:lnTo>
                <a:lnTo>
                  <a:pt x="108" y="11"/>
                </a:lnTo>
                <a:lnTo>
                  <a:pt x="107" y="14"/>
                </a:lnTo>
                <a:lnTo>
                  <a:pt x="106" y="18"/>
                </a:lnTo>
                <a:lnTo>
                  <a:pt x="105" y="21"/>
                </a:lnTo>
                <a:lnTo>
                  <a:pt x="104" y="25"/>
                </a:lnTo>
                <a:lnTo>
                  <a:pt x="103" y="28"/>
                </a:lnTo>
                <a:lnTo>
                  <a:pt x="102" y="32"/>
                </a:lnTo>
                <a:lnTo>
                  <a:pt x="101" y="35"/>
                </a:lnTo>
                <a:lnTo>
                  <a:pt x="100" y="38"/>
                </a:lnTo>
                <a:lnTo>
                  <a:pt x="99" y="42"/>
                </a:lnTo>
                <a:lnTo>
                  <a:pt x="98" y="46"/>
                </a:lnTo>
                <a:lnTo>
                  <a:pt x="96" y="49"/>
                </a:lnTo>
                <a:lnTo>
                  <a:pt x="95" y="52"/>
                </a:lnTo>
                <a:lnTo>
                  <a:pt x="94" y="56"/>
                </a:lnTo>
                <a:lnTo>
                  <a:pt x="93" y="59"/>
                </a:lnTo>
                <a:lnTo>
                  <a:pt x="91" y="63"/>
                </a:lnTo>
                <a:lnTo>
                  <a:pt x="90" y="66"/>
                </a:lnTo>
                <a:lnTo>
                  <a:pt x="88" y="69"/>
                </a:lnTo>
                <a:lnTo>
                  <a:pt x="87" y="73"/>
                </a:lnTo>
                <a:lnTo>
                  <a:pt x="85" y="76"/>
                </a:lnTo>
                <a:lnTo>
                  <a:pt x="84" y="80"/>
                </a:lnTo>
                <a:lnTo>
                  <a:pt x="83" y="83"/>
                </a:lnTo>
                <a:lnTo>
                  <a:pt x="81" y="86"/>
                </a:lnTo>
                <a:lnTo>
                  <a:pt x="79" y="90"/>
                </a:lnTo>
                <a:lnTo>
                  <a:pt x="78" y="93"/>
                </a:lnTo>
                <a:lnTo>
                  <a:pt x="76" y="97"/>
                </a:lnTo>
                <a:lnTo>
                  <a:pt x="74" y="100"/>
                </a:lnTo>
                <a:lnTo>
                  <a:pt x="73" y="103"/>
                </a:lnTo>
                <a:lnTo>
                  <a:pt x="71" y="107"/>
                </a:lnTo>
                <a:lnTo>
                  <a:pt x="69" y="110"/>
                </a:lnTo>
                <a:lnTo>
                  <a:pt x="68" y="113"/>
                </a:lnTo>
                <a:lnTo>
                  <a:pt x="66" y="117"/>
                </a:lnTo>
                <a:lnTo>
                  <a:pt x="64" y="120"/>
                </a:lnTo>
                <a:lnTo>
                  <a:pt x="62" y="123"/>
                </a:lnTo>
                <a:lnTo>
                  <a:pt x="60" y="127"/>
                </a:lnTo>
                <a:lnTo>
                  <a:pt x="58" y="130"/>
                </a:lnTo>
                <a:lnTo>
                  <a:pt x="56" y="133"/>
                </a:lnTo>
                <a:lnTo>
                  <a:pt x="54" y="136"/>
                </a:lnTo>
                <a:lnTo>
                  <a:pt x="52" y="140"/>
                </a:lnTo>
                <a:lnTo>
                  <a:pt x="50" y="143"/>
                </a:lnTo>
                <a:lnTo>
                  <a:pt x="48" y="146"/>
                </a:lnTo>
                <a:lnTo>
                  <a:pt x="46" y="150"/>
                </a:lnTo>
                <a:lnTo>
                  <a:pt x="44" y="153"/>
                </a:lnTo>
                <a:lnTo>
                  <a:pt x="42" y="156"/>
                </a:lnTo>
                <a:lnTo>
                  <a:pt x="40" y="159"/>
                </a:lnTo>
                <a:lnTo>
                  <a:pt x="38" y="163"/>
                </a:lnTo>
                <a:lnTo>
                  <a:pt x="36" y="166"/>
                </a:lnTo>
                <a:lnTo>
                  <a:pt x="33" y="169"/>
                </a:lnTo>
                <a:lnTo>
                  <a:pt x="31" y="172"/>
                </a:lnTo>
                <a:lnTo>
                  <a:pt x="29" y="176"/>
                </a:lnTo>
                <a:lnTo>
                  <a:pt x="26" y="179"/>
                </a:lnTo>
                <a:lnTo>
                  <a:pt x="24" y="182"/>
                </a:lnTo>
                <a:lnTo>
                  <a:pt x="22" y="185"/>
                </a:lnTo>
                <a:lnTo>
                  <a:pt x="19" y="189"/>
                </a:lnTo>
                <a:lnTo>
                  <a:pt x="17" y="192"/>
                </a:lnTo>
                <a:lnTo>
                  <a:pt x="15" y="195"/>
                </a:lnTo>
                <a:lnTo>
                  <a:pt x="12" y="198"/>
                </a:lnTo>
                <a:lnTo>
                  <a:pt x="10" y="202"/>
                </a:lnTo>
                <a:lnTo>
                  <a:pt x="7" y="205"/>
                </a:lnTo>
                <a:lnTo>
                  <a:pt x="5" y="208"/>
                </a:lnTo>
                <a:lnTo>
                  <a:pt x="2" y="211"/>
                </a:lnTo>
                <a:lnTo>
                  <a:pt x="0" y="214"/>
                </a:lnTo>
                <a:lnTo>
                  <a:pt x="9" y="221"/>
                </a:lnTo>
                <a:close/>
              </a:path>
            </a:pathLst>
          </a:cu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9" name="Freeform 14"/>
          <p:cNvSpPr>
            <a:spLocks/>
          </p:cNvSpPr>
          <p:nvPr/>
        </p:nvSpPr>
        <p:spPr bwMode="auto">
          <a:xfrm>
            <a:off x="4051301" y="2672730"/>
            <a:ext cx="120650" cy="131763"/>
          </a:xfrm>
          <a:custGeom>
            <a:avLst/>
            <a:gdLst>
              <a:gd name="T0" fmla="*/ 76 w 76"/>
              <a:gd name="T1" fmla="*/ 42 h 83"/>
              <a:gd name="T2" fmla="*/ 74 w 76"/>
              <a:gd name="T3" fmla="*/ 42 h 83"/>
              <a:gd name="T4" fmla="*/ 73 w 76"/>
              <a:gd name="T5" fmla="*/ 42 h 83"/>
              <a:gd name="T6" fmla="*/ 72 w 76"/>
              <a:gd name="T7" fmla="*/ 41 h 83"/>
              <a:gd name="T8" fmla="*/ 70 w 76"/>
              <a:gd name="T9" fmla="*/ 41 h 83"/>
              <a:gd name="T10" fmla="*/ 69 w 76"/>
              <a:gd name="T11" fmla="*/ 41 h 83"/>
              <a:gd name="T12" fmla="*/ 67 w 76"/>
              <a:gd name="T13" fmla="*/ 40 h 83"/>
              <a:gd name="T14" fmla="*/ 66 w 76"/>
              <a:gd name="T15" fmla="*/ 40 h 83"/>
              <a:gd name="T16" fmla="*/ 65 w 76"/>
              <a:gd name="T17" fmla="*/ 39 h 83"/>
              <a:gd name="T18" fmla="*/ 63 w 76"/>
              <a:gd name="T19" fmla="*/ 39 h 83"/>
              <a:gd name="T20" fmla="*/ 62 w 76"/>
              <a:gd name="T21" fmla="*/ 38 h 83"/>
              <a:gd name="T22" fmla="*/ 61 w 76"/>
              <a:gd name="T23" fmla="*/ 38 h 83"/>
              <a:gd name="T24" fmla="*/ 60 w 76"/>
              <a:gd name="T25" fmla="*/ 37 h 83"/>
              <a:gd name="T26" fmla="*/ 58 w 76"/>
              <a:gd name="T27" fmla="*/ 36 h 83"/>
              <a:gd name="T28" fmla="*/ 57 w 76"/>
              <a:gd name="T29" fmla="*/ 36 h 83"/>
              <a:gd name="T30" fmla="*/ 56 w 76"/>
              <a:gd name="T31" fmla="*/ 35 h 83"/>
              <a:gd name="T32" fmla="*/ 55 w 76"/>
              <a:gd name="T33" fmla="*/ 35 h 83"/>
              <a:gd name="T34" fmla="*/ 54 w 76"/>
              <a:gd name="T35" fmla="*/ 34 h 83"/>
              <a:gd name="T36" fmla="*/ 52 w 76"/>
              <a:gd name="T37" fmla="*/ 33 h 83"/>
              <a:gd name="T38" fmla="*/ 51 w 76"/>
              <a:gd name="T39" fmla="*/ 33 h 83"/>
              <a:gd name="T40" fmla="*/ 50 w 76"/>
              <a:gd name="T41" fmla="*/ 32 h 83"/>
              <a:gd name="T42" fmla="*/ 49 w 76"/>
              <a:gd name="T43" fmla="*/ 31 h 83"/>
              <a:gd name="T44" fmla="*/ 48 w 76"/>
              <a:gd name="T45" fmla="*/ 30 h 83"/>
              <a:gd name="T46" fmla="*/ 47 w 76"/>
              <a:gd name="T47" fmla="*/ 30 h 83"/>
              <a:gd name="T48" fmla="*/ 46 w 76"/>
              <a:gd name="T49" fmla="*/ 29 h 83"/>
              <a:gd name="T50" fmla="*/ 45 w 76"/>
              <a:gd name="T51" fmla="*/ 28 h 83"/>
              <a:gd name="T52" fmla="*/ 44 w 76"/>
              <a:gd name="T53" fmla="*/ 27 h 83"/>
              <a:gd name="T54" fmla="*/ 43 w 76"/>
              <a:gd name="T55" fmla="*/ 26 h 83"/>
              <a:gd name="T56" fmla="*/ 42 w 76"/>
              <a:gd name="T57" fmla="*/ 25 h 83"/>
              <a:gd name="T58" fmla="*/ 41 w 76"/>
              <a:gd name="T59" fmla="*/ 24 h 83"/>
              <a:gd name="T60" fmla="*/ 40 w 76"/>
              <a:gd name="T61" fmla="*/ 23 h 83"/>
              <a:gd name="T62" fmla="*/ 39 w 76"/>
              <a:gd name="T63" fmla="*/ 23 h 83"/>
              <a:gd name="T64" fmla="*/ 38 w 76"/>
              <a:gd name="T65" fmla="*/ 21 h 83"/>
              <a:gd name="T66" fmla="*/ 37 w 76"/>
              <a:gd name="T67" fmla="*/ 20 h 83"/>
              <a:gd name="T68" fmla="*/ 36 w 76"/>
              <a:gd name="T69" fmla="*/ 20 h 83"/>
              <a:gd name="T70" fmla="*/ 35 w 76"/>
              <a:gd name="T71" fmla="*/ 18 h 83"/>
              <a:gd name="T72" fmla="*/ 34 w 76"/>
              <a:gd name="T73" fmla="*/ 18 h 83"/>
              <a:gd name="T74" fmla="*/ 34 w 76"/>
              <a:gd name="T75" fmla="*/ 16 h 83"/>
              <a:gd name="T76" fmla="*/ 33 w 76"/>
              <a:gd name="T77" fmla="*/ 15 h 83"/>
              <a:gd name="T78" fmla="*/ 32 w 76"/>
              <a:gd name="T79" fmla="*/ 14 h 83"/>
              <a:gd name="T80" fmla="*/ 31 w 76"/>
              <a:gd name="T81" fmla="*/ 13 h 83"/>
              <a:gd name="T82" fmla="*/ 30 w 76"/>
              <a:gd name="T83" fmla="*/ 12 h 83"/>
              <a:gd name="T84" fmla="*/ 30 w 76"/>
              <a:gd name="T85" fmla="*/ 11 h 83"/>
              <a:gd name="T86" fmla="*/ 29 w 76"/>
              <a:gd name="T87" fmla="*/ 10 h 83"/>
              <a:gd name="T88" fmla="*/ 28 w 76"/>
              <a:gd name="T89" fmla="*/ 8 h 83"/>
              <a:gd name="T90" fmla="*/ 27 w 76"/>
              <a:gd name="T91" fmla="*/ 7 h 83"/>
              <a:gd name="T92" fmla="*/ 27 w 76"/>
              <a:gd name="T93" fmla="*/ 6 h 83"/>
              <a:gd name="T94" fmla="*/ 26 w 76"/>
              <a:gd name="T95" fmla="*/ 5 h 83"/>
              <a:gd name="T96" fmla="*/ 25 w 76"/>
              <a:gd name="T97" fmla="*/ 3 h 83"/>
              <a:gd name="T98" fmla="*/ 25 w 76"/>
              <a:gd name="T99" fmla="*/ 2 h 83"/>
              <a:gd name="T100" fmla="*/ 24 w 76"/>
              <a:gd name="T101" fmla="*/ 1 h 83"/>
              <a:gd name="T102" fmla="*/ 0 w 76"/>
              <a:gd name="T103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6" h="83">
                <a:moveTo>
                  <a:pt x="0" y="83"/>
                </a:move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2"/>
                </a:lnTo>
                <a:lnTo>
                  <a:pt x="76" y="42"/>
                </a:lnTo>
                <a:lnTo>
                  <a:pt x="75" y="42"/>
                </a:lnTo>
                <a:lnTo>
                  <a:pt x="75" y="42"/>
                </a:lnTo>
                <a:lnTo>
                  <a:pt x="75" y="42"/>
                </a:lnTo>
                <a:lnTo>
                  <a:pt x="74" y="42"/>
                </a:lnTo>
                <a:lnTo>
                  <a:pt x="74" y="42"/>
                </a:lnTo>
                <a:lnTo>
                  <a:pt x="74" y="42"/>
                </a:lnTo>
                <a:lnTo>
                  <a:pt x="74" y="42"/>
                </a:lnTo>
                <a:lnTo>
                  <a:pt x="73" y="42"/>
                </a:lnTo>
                <a:lnTo>
                  <a:pt x="73" y="42"/>
                </a:lnTo>
                <a:lnTo>
                  <a:pt x="73" y="42"/>
                </a:lnTo>
                <a:lnTo>
                  <a:pt x="72" y="42"/>
                </a:lnTo>
                <a:lnTo>
                  <a:pt x="72" y="41"/>
                </a:lnTo>
                <a:lnTo>
                  <a:pt x="72" y="41"/>
                </a:lnTo>
                <a:lnTo>
                  <a:pt x="72" y="41"/>
                </a:lnTo>
                <a:lnTo>
                  <a:pt x="71" y="41"/>
                </a:lnTo>
                <a:lnTo>
                  <a:pt x="71" y="41"/>
                </a:lnTo>
                <a:lnTo>
                  <a:pt x="71" y="41"/>
                </a:lnTo>
                <a:lnTo>
                  <a:pt x="70" y="41"/>
                </a:lnTo>
                <a:lnTo>
                  <a:pt x="70" y="41"/>
                </a:lnTo>
                <a:lnTo>
                  <a:pt x="70" y="41"/>
                </a:lnTo>
                <a:lnTo>
                  <a:pt x="70" y="41"/>
                </a:lnTo>
                <a:lnTo>
                  <a:pt x="69" y="41"/>
                </a:lnTo>
                <a:lnTo>
                  <a:pt x="69" y="41"/>
                </a:lnTo>
                <a:lnTo>
                  <a:pt x="69" y="41"/>
                </a:lnTo>
                <a:lnTo>
                  <a:pt x="69" y="41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7" y="40"/>
                </a:lnTo>
                <a:lnTo>
                  <a:pt x="67" y="40"/>
                </a:lnTo>
                <a:lnTo>
                  <a:pt x="67" y="40"/>
                </a:lnTo>
                <a:lnTo>
                  <a:pt x="67" y="40"/>
                </a:lnTo>
                <a:lnTo>
                  <a:pt x="66" y="40"/>
                </a:lnTo>
                <a:lnTo>
                  <a:pt x="66" y="40"/>
                </a:lnTo>
                <a:lnTo>
                  <a:pt x="66" y="40"/>
                </a:lnTo>
                <a:lnTo>
                  <a:pt x="66" y="39"/>
                </a:lnTo>
                <a:lnTo>
                  <a:pt x="65" y="39"/>
                </a:lnTo>
                <a:lnTo>
                  <a:pt x="65" y="39"/>
                </a:lnTo>
                <a:lnTo>
                  <a:pt x="65" y="39"/>
                </a:lnTo>
                <a:lnTo>
                  <a:pt x="65" y="39"/>
                </a:lnTo>
                <a:lnTo>
                  <a:pt x="64" y="39"/>
                </a:lnTo>
                <a:lnTo>
                  <a:pt x="64" y="39"/>
                </a:lnTo>
                <a:lnTo>
                  <a:pt x="64" y="39"/>
                </a:lnTo>
                <a:lnTo>
                  <a:pt x="63" y="39"/>
                </a:lnTo>
                <a:lnTo>
                  <a:pt x="63" y="38"/>
                </a:lnTo>
                <a:lnTo>
                  <a:pt x="63" y="38"/>
                </a:lnTo>
                <a:lnTo>
                  <a:pt x="63" y="38"/>
                </a:lnTo>
                <a:lnTo>
                  <a:pt x="62" y="38"/>
                </a:lnTo>
                <a:lnTo>
                  <a:pt x="62" y="38"/>
                </a:lnTo>
                <a:lnTo>
                  <a:pt x="62" y="38"/>
                </a:lnTo>
                <a:lnTo>
                  <a:pt x="62" y="38"/>
                </a:lnTo>
                <a:lnTo>
                  <a:pt x="61" y="38"/>
                </a:lnTo>
                <a:lnTo>
                  <a:pt x="61" y="38"/>
                </a:lnTo>
                <a:lnTo>
                  <a:pt x="61" y="38"/>
                </a:lnTo>
                <a:lnTo>
                  <a:pt x="61" y="38"/>
                </a:lnTo>
                <a:lnTo>
                  <a:pt x="60" y="37"/>
                </a:lnTo>
                <a:lnTo>
                  <a:pt x="60" y="37"/>
                </a:lnTo>
                <a:lnTo>
                  <a:pt x="60" y="37"/>
                </a:lnTo>
                <a:lnTo>
                  <a:pt x="60" y="37"/>
                </a:lnTo>
                <a:lnTo>
                  <a:pt x="60" y="37"/>
                </a:lnTo>
                <a:lnTo>
                  <a:pt x="59" y="37"/>
                </a:lnTo>
                <a:lnTo>
                  <a:pt x="59" y="37"/>
                </a:lnTo>
                <a:lnTo>
                  <a:pt x="59" y="37"/>
                </a:lnTo>
                <a:lnTo>
                  <a:pt x="58" y="36"/>
                </a:lnTo>
                <a:lnTo>
                  <a:pt x="58" y="36"/>
                </a:lnTo>
                <a:lnTo>
                  <a:pt x="58" y="36"/>
                </a:lnTo>
                <a:lnTo>
                  <a:pt x="58" y="36"/>
                </a:lnTo>
                <a:lnTo>
                  <a:pt x="57" y="36"/>
                </a:lnTo>
                <a:lnTo>
                  <a:pt x="57" y="36"/>
                </a:lnTo>
                <a:lnTo>
                  <a:pt x="57" y="36"/>
                </a:lnTo>
                <a:lnTo>
                  <a:pt x="57" y="36"/>
                </a:lnTo>
                <a:lnTo>
                  <a:pt x="57" y="36"/>
                </a:lnTo>
                <a:lnTo>
                  <a:pt x="56" y="35"/>
                </a:lnTo>
                <a:lnTo>
                  <a:pt x="56" y="35"/>
                </a:lnTo>
                <a:lnTo>
                  <a:pt x="56" y="35"/>
                </a:lnTo>
                <a:lnTo>
                  <a:pt x="55" y="35"/>
                </a:lnTo>
                <a:lnTo>
                  <a:pt x="55" y="35"/>
                </a:lnTo>
                <a:lnTo>
                  <a:pt x="55" y="35"/>
                </a:lnTo>
                <a:lnTo>
                  <a:pt x="55" y="35"/>
                </a:lnTo>
                <a:lnTo>
                  <a:pt x="55" y="34"/>
                </a:lnTo>
                <a:lnTo>
                  <a:pt x="54" y="34"/>
                </a:lnTo>
                <a:lnTo>
                  <a:pt x="54" y="34"/>
                </a:lnTo>
                <a:lnTo>
                  <a:pt x="54" y="34"/>
                </a:lnTo>
                <a:lnTo>
                  <a:pt x="54" y="34"/>
                </a:lnTo>
                <a:lnTo>
                  <a:pt x="53" y="34"/>
                </a:lnTo>
                <a:lnTo>
                  <a:pt x="53" y="34"/>
                </a:lnTo>
                <a:lnTo>
                  <a:pt x="53" y="33"/>
                </a:lnTo>
                <a:lnTo>
                  <a:pt x="53" y="33"/>
                </a:lnTo>
                <a:lnTo>
                  <a:pt x="52" y="33"/>
                </a:lnTo>
                <a:lnTo>
                  <a:pt x="52" y="33"/>
                </a:lnTo>
                <a:lnTo>
                  <a:pt x="52" y="33"/>
                </a:lnTo>
                <a:lnTo>
                  <a:pt x="52" y="33"/>
                </a:lnTo>
                <a:lnTo>
                  <a:pt x="52" y="33"/>
                </a:lnTo>
                <a:lnTo>
                  <a:pt x="51" y="33"/>
                </a:lnTo>
                <a:lnTo>
                  <a:pt x="51" y="32"/>
                </a:lnTo>
                <a:lnTo>
                  <a:pt x="51" y="32"/>
                </a:lnTo>
                <a:lnTo>
                  <a:pt x="51" y="32"/>
                </a:lnTo>
                <a:lnTo>
                  <a:pt x="50" y="32"/>
                </a:lnTo>
                <a:lnTo>
                  <a:pt x="50" y="32"/>
                </a:lnTo>
                <a:lnTo>
                  <a:pt x="50" y="32"/>
                </a:lnTo>
                <a:lnTo>
                  <a:pt x="50" y="31"/>
                </a:lnTo>
                <a:lnTo>
                  <a:pt x="50" y="31"/>
                </a:lnTo>
                <a:lnTo>
                  <a:pt x="49" y="31"/>
                </a:lnTo>
                <a:lnTo>
                  <a:pt x="49" y="31"/>
                </a:lnTo>
                <a:lnTo>
                  <a:pt x="49" y="31"/>
                </a:lnTo>
                <a:lnTo>
                  <a:pt x="49" y="31"/>
                </a:lnTo>
                <a:lnTo>
                  <a:pt x="48" y="31"/>
                </a:lnTo>
                <a:lnTo>
                  <a:pt x="48" y="31"/>
                </a:lnTo>
                <a:lnTo>
                  <a:pt x="48" y="30"/>
                </a:lnTo>
                <a:lnTo>
                  <a:pt x="48" y="30"/>
                </a:lnTo>
                <a:lnTo>
                  <a:pt x="47" y="30"/>
                </a:lnTo>
                <a:lnTo>
                  <a:pt x="47" y="30"/>
                </a:lnTo>
                <a:lnTo>
                  <a:pt x="47" y="30"/>
                </a:lnTo>
                <a:lnTo>
                  <a:pt x="47" y="30"/>
                </a:lnTo>
                <a:lnTo>
                  <a:pt x="47" y="29"/>
                </a:lnTo>
                <a:lnTo>
                  <a:pt x="47" y="29"/>
                </a:lnTo>
                <a:lnTo>
                  <a:pt x="46" y="29"/>
                </a:lnTo>
                <a:lnTo>
                  <a:pt x="46" y="29"/>
                </a:lnTo>
                <a:lnTo>
                  <a:pt x="46" y="29"/>
                </a:lnTo>
                <a:lnTo>
                  <a:pt x="46" y="28"/>
                </a:lnTo>
                <a:lnTo>
                  <a:pt x="45" y="28"/>
                </a:lnTo>
                <a:lnTo>
                  <a:pt x="45" y="28"/>
                </a:lnTo>
                <a:lnTo>
                  <a:pt x="45" y="28"/>
                </a:lnTo>
                <a:lnTo>
                  <a:pt x="45" y="28"/>
                </a:lnTo>
                <a:lnTo>
                  <a:pt x="45" y="28"/>
                </a:lnTo>
                <a:lnTo>
                  <a:pt x="44" y="28"/>
                </a:lnTo>
                <a:lnTo>
                  <a:pt x="44" y="27"/>
                </a:lnTo>
                <a:lnTo>
                  <a:pt x="44" y="27"/>
                </a:lnTo>
                <a:lnTo>
                  <a:pt x="44" y="27"/>
                </a:lnTo>
                <a:lnTo>
                  <a:pt x="44" y="27"/>
                </a:lnTo>
                <a:lnTo>
                  <a:pt x="43" y="27"/>
                </a:lnTo>
                <a:lnTo>
                  <a:pt x="43" y="26"/>
                </a:lnTo>
                <a:lnTo>
                  <a:pt x="43" y="26"/>
                </a:lnTo>
                <a:lnTo>
                  <a:pt x="43" y="26"/>
                </a:lnTo>
                <a:lnTo>
                  <a:pt x="42" y="26"/>
                </a:lnTo>
                <a:lnTo>
                  <a:pt x="42" y="26"/>
                </a:lnTo>
                <a:lnTo>
                  <a:pt x="42" y="26"/>
                </a:lnTo>
                <a:lnTo>
                  <a:pt x="42" y="26"/>
                </a:lnTo>
                <a:lnTo>
                  <a:pt x="42" y="25"/>
                </a:lnTo>
                <a:lnTo>
                  <a:pt x="42" y="25"/>
                </a:lnTo>
                <a:lnTo>
                  <a:pt x="41" y="25"/>
                </a:lnTo>
                <a:lnTo>
                  <a:pt x="41" y="25"/>
                </a:lnTo>
                <a:lnTo>
                  <a:pt x="41" y="25"/>
                </a:lnTo>
                <a:lnTo>
                  <a:pt x="41" y="24"/>
                </a:lnTo>
                <a:lnTo>
                  <a:pt x="41" y="24"/>
                </a:lnTo>
                <a:lnTo>
                  <a:pt x="40" y="24"/>
                </a:lnTo>
                <a:lnTo>
                  <a:pt x="40" y="24"/>
                </a:lnTo>
                <a:lnTo>
                  <a:pt x="40" y="24"/>
                </a:lnTo>
                <a:lnTo>
                  <a:pt x="40" y="23"/>
                </a:lnTo>
                <a:lnTo>
                  <a:pt x="40" y="23"/>
                </a:lnTo>
                <a:lnTo>
                  <a:pt x="40" y="23"/>
                </a:lnTo>
                <a:lnTo>
                  <a:pt x="39" y="23"/>
                </a:lnTo>
                <a:lnTo>
                  <a:pt x="39" y="23"/>
                </a:lnTo>
                <a:lnTo>
                  <a:pt x="39" y="23"/>
                </a:lnTo>
                <a:lnTo>
                  <a:pt x="39" y="22"/>
                </a:lnTo>
                <a:lnTo>
                  <a:pt x="38" y="22"/>
                </a:lnTo>
                <a:lnTo>
                  <a:pt x="38" y="22"/>
                </a:lnTo>
                <a:lnTo>
                  <a:pt x="38" y="22"/>
                </a:lnTo>
                <a:lnTo>
                  <a:pt x="38" y="21"/>
                </a:lnTo>
                <a:lnTo>
                  <a:pt x="38" y="21"/>
                </a:lnTo>
                <a:lnTo>
                  <a:pt x="37" y="21"/>
                </a:lnTo>
                <a:lnTo>
                  <a:pt x="37" y="21"/>
                </a:lnTo>
                <a:lnTo>
                  <a:pt x="37" y="21"/>
                </a:lnTo>
                <a:lnTo>
                  <a:pt x="37" y="20"/>
                </a:lnTo>
                <a:lnTo>
                  <a:pt x="37" y="20"/>
                </a:lnTo>
                <a:lnTo>
                  <a:pt x="37" y="20"/>
                </a:lnTo>
                <a:lnTo>
                  <a:pt x="37" y="20"/>
                </a:lnTo>
                <a:lnTo>
                  <a:pt x="36" y="20"/>
                </a:lnTo>
                <a:lnTo>
                  <a:pt x="36" y="20"/>
                </a:lnTo>
                <a:lnTo>
                  <a:pt x="36" y="19"/>
                </a:lnTo>
                <a:lnTo>
                  <a:pt x="36" y="19"/>
                </a:lnTo>
                <a:lnTo>
                  <a:pt x="36" y="19"/>
                </a:lnTo>
                <a:lnTo>
                  <a:pt x="35" y="19"/>
                </a:lnTo>
                <a:lnTo>
                  <a:pt x="35" y="18"/>
                </a:lnTo>
                <a:lnTo>
                  <a:pt x="35" y="18"/>
                </a:lnTo>
                <a:lnTo>
                  <a:pt x="35" y="18"/>
                </a:lnTo>
                <a:lnTo>
                  <a:pt x="35" y="18"/>
                </a:lnTo>
                <a:lnTo>
                  <a:pt x="35" y="18"/>
                </a:lnTo>
                <a:lnTo>
                  <a:pt x="34" y="18"/>
                </a:lnTo>
                <a:lnTo>
                  <a:pt x="34" y="17"/>
                </a:lnTo>
                <a:lnTo>
                  <a:pt x="34" y="17"/>
                </a:lnTo>
                <a:lnTo>
                  <a:pt x="34" y="17"/>
                </a:lnTo>
                <a:lnTo>
                  <a:pt x="34" y="17"/>
                </a:lnTo>
                <a:lnTo>
                  <a:pt x="34" y="16"/>
                </a:lnTo>
                <a:lnTo>
                  <a:pt x="33" y="16"/>
                </a:lnTo>
                <a:lnTo>
                  <a:pt x="33" y="16"/>
                </a:lnTo>
                <a:lnTo>
                  <a:pt x="33" y="16"/>
                </a:lnTo>
                <a:lnTo>
                  <a:pt x="33" y="15"/>
                </a:lnTo>
                <a:lnTo>
                  <a:pt x="33" y="15"/>
                </a:lnTo>
                <a:lnTo>
                  <a:pt x="32" y="15"/>
                </a:lnTo>
                <a:lnTo>
                  <a:pt x="32" y="15"/>
                </a:lnTo>
                <a:lnTo>
                  <a:pt x="32" y="15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1" y="13"/>
                </a:lnTo>
                <a:lnTo>
                  <a:pt x="31" y="13"/>
                </a:lnTo>
                <a:lnTo>
                  <a:pt x="31" y="13"/>
                </a:lnTo>
                <a:lnTo>
                  <a:pt x="31" y="13"/>
                </a:lnTo>
                <a:lnTo>
                  <a:pt x="31" y="13"/>
                </a:lnTo>
                <a:lnTo>
                  <a:pt x="31" y="12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0" y="11"/>
                </a:lnTo>
                <a:lnTo>
                  <a:pt x="30" y="11"/>
                </a:lnTo>
                <a:lnTo>
                  <a:pt x="30" y="11"/>
                </a:lnTo>
                <a:lnTo>
                  <a:pt x="30" y="11"/>
                </a:lnTo>
                <a:lnTo>
                  <a:pt x="29" y="10"/>
                </a:lnTo>
                <a:lnTo>
                  <a:pt x="29" y="10"/>
                </a:lnTo>
                <a:lnTo>
                  <a:pt x="29" y="10"/>
                </a:lnTo>
                <a:lnTo>
                  <a:pt x="29" y="10"/>
                </a:lnTo>
                <a:lnTo>
                  <a:pt x="29" y="10"/>
                </a:lnTo>
                <a:lnTo>
                  <a:pt x="29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8"/>
                </a:lnTo>
                <a:lnTo>
                  <a:pt x="28" y="8"/>
                </a:lnTo>
                <a:lnTo>
                  <a:pt x="28" y="8"/>
                </a:lnTo>
                <a:lnTo>
                  <a:pt x="28" y="8"/>
                </a:lnTo>
                <a:lnTo>
                  <a:pt x="28" y="7"/>
                </a:lnTo>
                <a:lnTo>
                  <a:pt x="27" y="7"/>
                </a:lnTo>
                <a:lnTo>
                  <a:pt x="27" y="7"/>
                </a:lnTo>
                <a:lnTo>
                  <a:pt x="27" y="7"/>
                </a:lnTo>
                <a:lnTo>
                  <a:pt x="27" y="6"/>
                </a:lnTo>
                <a:lnTo>
                  <a:pt x="27" y="6"/>
                </a:lnTo>
                <a:lnTo>
                  <a:pt x="27" y="6"/>
                </a:lnTo>
                <a:lnTo>
                  <a:pt x="27" y="5"/>
                </a:lnTo>
                <a:lnTo>
                  <a:pt x="26" y="5"/>
                </a:lnTo>
                <a:lnTo>
                  <a:pt x="26" y="5"/>
                </a:lnTo>
                <a:lnTo>
                  <a:pt x="26" y="5"/>
                </a:lnTo>
                <a:lnTo>
                  <a:pt x="26" y="5"/>
                </a:lnTo>
                <a:lnTo>
                  <a:pt x="26" y="4"/>
                </a:lnTo>
                <a:lnTo>
                  <a:pt x="26" y="4"/>
                </a:lnTo>
                <a:lnTo>
                  <a:pt x="25" y="4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4" y="1"/>
                </a:lnTo>
                <a:lnTo>
                  <a:pt x="24" y="1"/>
                </a:lnTo>
                <a:lnTo>
                  <a:pt x="24" y="1"/>
                </a:lnTo>
                <a:lnTo>
                  <a:pt x="24" y="1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23" y="0"/>
                </a:lnTo>
                <a:lnTo>
                  <a:pt x="0" y="83"/>
                </a:lnTo>
                <a:close/>
              </a:path>
            </a:pathLst>
          </a:cu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5364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0" y="3326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Importance of the </a:t>
            </a:r>
            <a:r>
              <a:rPr lang="en-US" sz="2400" dirty="0" err="1" smtClean="0">
                <a:solidFill>
                  <a:schemeClr val="bg1"/>
                </a:solidFill>
              </a:rPr>
              <a:t>Benguela</a:t>
            </a:r>
            <a:r>
              <a:rPr lang="en-US" sz="2400" dirty="0" smtClean="0">
                <a:solidFill>
                  <a:schemeClr val="bg1"/>
                </a:solidFill>
              </a:rPr>
              <a:t> Upwelling System (BUS)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10" y="4281578"/>
            <a:ext cx="3529899" cy="189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/>
          <p:nvPr/>
        </p:nvSpPr>
        <p:spPr>
          <a:xfrm>
            <a:off x="597481" y="6094454"/>
            <a:ext cx="2392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Etourneau</a:t>
            </a:r>
            <a:r>
              <a:rPr lang="de-D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2010, 2012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656" y="3782953"/>
            <a:ext cx="3529899" cy="237626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580371" y="6073551"/>
            <a:ext cx="811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chemeClr val="bg1"/>
                </a:solidFill>
              </a:rPr>
              <a:t>Robur.q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10" y="2515079"/>
            <a:ext cx="3529899" cy="1766499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515146" y="1622527"/>
            <a:ext cx="4433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high marine productivity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draw down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Pleistocene glaciations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coastal </a:t>
            </a:r>
            <a:r>
              <a:rPr lang="en-US" b="1" noProof="1" smtClean="0">
                <a:solidFill>
                  <a:schemeClr val="bg1"/>
                </a:solidFill>
              </a:rPr>
              <a:t>aridity</a:t>
            </a:r>
            <a:endParaRPr lang="en-US" b="1" noProof="1">
              <a:solidFill>
                <a:schemeClr val="bg1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0" y="827056"/>
            <a:ext cx="3547709" cy="1688023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114789" y="2207302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J Paterson</a:t>
            </a:r>
          </a:p>
        </p:txBody>
      </p:sp>
    </p:spTree>
    <p:extLst>
      <p:ext uri="{BB962C8B-B14F-4D97-AF65-F5344CB8AC3E}">
        <p14:creationId xmlns:p14="http://schemas.microsoft.com/office/powerpoint/2010/main" val="423105776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859" y="870283"/>
            <a:ext cx="4932040" cy="272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25387"/>
            <a:ext cx="4943366" cy="27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164288" y="6463539"/>
            <a:ext cx="1677062" cy="30777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Brierley et al. 2009</a:t>
            </a:r>
            <a:endParaRPr lang="en-US" sz="1400" dirty="0"/>
          </a:p>
        </p:txBody>
      </p:sp>
      <p:sp>
        <p:nvSpPr>
          <p:cNvPr id="5" name="Textfeld 4"/>
          <p:cNvSpPr txBox="1"/>
          <p:nvPr/>
        </p:nvSpPr>
        <p:spPr>
          <a:xfrm>
            <a:off x="0" y="3326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Eastern Boundary Currents driven by meridional SST gradient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7504" y="1547895"/>
            <a:ext cx="36724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Right: Pliocene weaker meridional sea surface temperature gradient results in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weaker and broader atmospheric circulation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weaker Hadley cells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weaker trade winds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weaker Eastern Boundary Currents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weaker upwelling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2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80728"/>
            <a:ext cx="5576434" cy="54452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feld 3"/>
          <p:cNvSpPr txBox="1"/>
          <p:nvPr/>
        </p:nvSpPr>
        <p:spPr>
          <a:xfrm>
            <a:off x="0" y="3326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BUS also driven by uplift of southern Africa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46" name="Pfeil nach rechts 245"/>
          <p:cNvSpPr/>
          <p:nvPr/>
        </p:nvSpPr>
        <p:spPr>
          <a:xfrm rot="14921456">
            <a:off x="4036618" y="5500936"/>
            <a:ext cx="813427" cy="336699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Textfeld 246"/>
          <p:cNvSpPr txBox="1"/>
          <p:nvPr/>
        </p:nvSpPr>
        <p:spPr>
          <a:xfrm>
            <a:off x="2483768" y="4415723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Benguela</a:t>
            </a:r>
            <a:r>
              <a:rPr lang="en-US" dirty="0" smtClean="0">
                <a:solidFill>
                  <a:schemeClr val="bg1"/>
                </a:solidFill>
              </a:rPr>
              <a:t> Jet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(trade winds pp)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8" name="Gebogener Pfeil 247"/>
          <p:cNvSpPr/>
          <p:nvPr/>
        </p:nvSpPr>
        <p:spPr>
          <a:xfrm rot="14052173" flipV="1">
            <a:off x="3072991" y="5136946"/>
            <a:ext cx="976157" cy="1064676"/>
          </a:xfrm>
          <a:prstGeom prst="circular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9" name="Rechteck 248"/>
          <p:cNvSpPr/>
          <p:nvPr/>
        </p:nvSpPr>
        <p:spPr>
          <a:xfrm>
            <a:off x="3357327" y="5438451"/>
            <a:ext cx="407484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chemeClr val="accent5">
                      <a:lumMod val="9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</a:t>
            </a:r>
            <a:endParaRPr lang="de-DE" sz="2400" b="1" cap="none" spc="0" dirty="0">
              <a:ln w="17780" cmpd="sng">
                <a:solidFill>
                  <a:schemeClr val="accent5">
                    <a:lumMod val="9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0" name="Rechteck 249"/>
          <p:cNvSpPr/>
          <p:nvPr/>
        </p:nvSpPr>
        <p:spPr>
          <a:xfrm>
            <a:off x="4949673" y="5229199"/>
            <a:ext cx="372218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chemeClr val="accent5">
                      <a:lumMod val="9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</a:t>
            </a:r>
            <a:endParaRPr lang="de-DE" sz="2400" b="1" cap="none" spc="0" dirty="0">
              <a:ln w="17780" cmpd="sng">
                <a:solidFill>
                  <a:schemeClr val="accent5">
                    <a:lumMod val="9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251" name="Gruppieren 250"/>
          <p:cNvGrpSpPr/>
          <p:nvPr/>
        </p:nvGrpSpPr>
        <p:grpSpPr>
          <a:xfrm>
            <a:off x="3028732" y="4962578"/>
            <a:ext cx="2686817" cy="1194784"/>
            <a:chOff x="3028732" y="4962578"/>
            <a:chExt cx="2686817" cy="1194784"/>
          </a:xfrm>
        </p:grpSpPr>
        <p:sp>
          <p:nvSpPr>
            <p:cNvPr id="252" name="Pfeil nach rechts 251"/>
            <p:cNvSpPr/>
            <p:nvPr/>
          </p:nvSpPr>
          <p:spPr>
            <a:xfrm rot="14921456">
              <a:off x="4036618" y="5500936"/>
              <a:ext cx="813427" cy="336699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Gebogener Pfeil 252"/>
            <p:cNvSpPr/>
            <p:nvPr/>
          </p:nvSpPr>
          <p:spPr>
            <a:xfrm rot="14052173">
              <a:off x="4687410" y="4910597"/>
              <a:ext cx="976157" cy="1080120"/>
            </a:xfrm>
            <a:prstGeom prst="circularArrow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54" name="Gebogener Pfeil 253"/>
            <p:cNvSpPr/>
            <p:nvPr/>
          </p:nvSpPr>
          <p:spPr>
            <a:xfrm rot="14052173" flipV="1">
              <a:off x="3072991" y="5136946"/>
              <a:ext cx="976157" cy="1064676"/>
            </a:xfrm>
            <a:prstGeom prst="circularArrow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55" name="Rechteck 254"/>
            <p:cNvSpPr/>
            <p:nvPr/>
          </p:nvSpPr>
          <p:spPr>
            <a:xfrm>
              <a:off x="4949673" y="5229199"/>
              <a:ext cx="37221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2400" b="1" cap="none" spc="0" dirty="0" smtClean="0">
                  <a:ln w="17780" cmpd="sng">
                    <a:solidFill>
                      <a:schemeClr val="accent5">
                        <a:lumMod val="90000"/>
                      </a:schemeClr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L</a:t>
              </a:r>
              <a:endParaRPr lang="de-DE" sz="2400" b="1" cap="none" spc="0" dirty="0">
                <a:ln w="17780" cmpd="sng">
                  <a:solidFill>
                    <a:schemeClr val="accent5">
                      <a:lumMod val="9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851494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80728"/>
            <a:ext cx="5576434" cy="54452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feld 3"/>
          <p:cNvSpPr txBox="1"/>
          <p:nvPr/>
        </p:nvSpPr>
        <p:spPr>
          <a:xfrm>
            <a:off x="0" y="3326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BUS also driven by uplift of southern Africa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feil nach rechts 4"/>
          <p:cNvSpPr/>
          <p:nvPr/>
        </p:nvSpPr>
        <p:spPr>
          <a:xfrm rot="14921456">
            <a:off x="4036618" y="5500936"/>
            <a:ext cx="813427" cy="336699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2483768" y="4415723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Benguela</a:t>
            </a:r>
            <a:r>
              <a:rPr lang="en-US" dirty="0" smtClean="0">
                <a:solidFill>
                  <a:schemeClr val="bg1"/>
                </a:solidFill>
              </a:rPr>
              <a:t> Jet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(trade winds pp)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Gebogener Pfeil 9"/>
          <p:cNvSpPr/>
          <p:nvPr/>
        </p:nvSpPr>
        <p:spPr>
          <a:xfrm rot="14052173">
            <a:off x="4687410" y="4910597"/>
            <a:ext cx="976157" cy="1080120"/>
          </a:xfrm>
          <a:prstGeom prst="circular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Gebogener Pfeil 10"/>
          <p:cNvSpPr/>
          <p:nvPr/>
        </p:nvSpPr>
        <p:spPr>
          <a:xfrm rot="14052173" flipV="1">
            <a:off x="3072991" y="5136946"/>
            <a:ext cx="976157" cy="1064676"/>
          </a:xfrm>
          <a:prstGeom prst="circular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357327" y="5438451"/>
            <a:ext cx="407484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chemeClr val="accent5">
                      <a:lumMod val="9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</a:t>
            </a:r>
            <a:endParaRPr lang="de-DE" sz="2400" b="1" cap="none" spc="0" dirty="0">
              <a:ln w="17780" cmpd="sng">
                <a:solidFill>
                  <a:schemeClr val="accent5">
                    <a:lumMod val="9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949673" y="5229199"/>
            <a:ext cx="372218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chemeClr val="accent5">
                      <a:lumMod val="9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</a:t>
            </a:r>
            <a:endParaRPr lang="de-DE" sz="2400" b="1" cap="none" spc="0" dirty="0">
              <a:ln w="17780" cmpd="sng">
                <a:solidFill>
                  <a:schemeClr val="accent5">
                    <a:lumMod val="9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18" name="Gruppieren 17"/>
          <p:cNvGrpSpPr/>
          <p:nvPr/>
        </p:nvGrpSpPr>
        <p:grpSpPr>
          <a:xfrm>
            <a:off x="3028732" y="4962578"/>
            <a:ext cx="2686817" cy="1194784"/>
            <a:chOff x="3028732" y="4962578"/>
            <a:chExt cx="2686817" cy="1194784"/>
          </a:xfrm>
        </p:grpSpPr>
        <p:sp>
          <p:nvSpPr>
            <p:cNvPr id="40" name="Pfeil nach rechts 39"/>
            <p:cNvSpPr/>
            <p:nvPr/>
          </p:nvSpPr>
          <p:spPr>
            <a:xfrm rot="14921456">
              <a:off x="4036618" y="5500936"/>
              <a:ext cx="813427" cy="336699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Gebogener Pfeil 40"/>
            <p:cNvSpPr/>
            <p:nvPr/>
          </p:nvSpPr>
          <p:spPr>
            <a:xfrm rot="14052173">
              <a:off x="4687410" y="4910597"/>
              <a:ext cx="976157" cy="1080120"/>
            </a:xfrm>
            <a:prstGeom prst="circularArrow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2" name="Gebogener Pfeil 41"/>
            <p:cNvSpPr/>
            <p:nvPr/>
          </p:nvSpPr>
          <p:spPr>
            <a:xfrm rot="14052173" flipV="1">
              <a:off x="3072991" y="5136946"/>
              <a:ext cx="976157" cy="1064676"/>
            </a:xfrm>
            <a:prstGeom prst="circularArrow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4" name="Rechteck 43"/>
            <p:cNvSpPr/>
            <p:nvPr/>
          </p:nvSpPr>
          <p:spPr>
            <a:xfrm>
              <a:off x="4949673" y="5229199"/>
              <a:ext cx="37221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2400" b="1" cap="none" spc="0" dirty="0" smtClean="0">
                  <a:ln w="17780" cmpd="sng">
                    <a:solidFill>
                      <a:schemeClr val="accent5">
                        <a:lumMod val="90000"/>
                      </a:schemeClr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L</a:t>
              </a:r>
              <a:endParaRPr lang="de-DE" sz="2400" b="1" cap="none" spc="0" dirty="0">
                <a:ln w="17780" cmpd="sng">
                  <a:solidFill>
                    <a:schemeClr val="accent5">
                      <a:lumMod val="9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6728738" y="5900116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Jung et al., 2014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320251" y="2925563"/>
            <a:ext cx="4408487" cy="287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3586222" y="2901025"/>
            <a:ext cx="354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-2</a:t>
            </a:r>
            <a:endParaRPr lang="en-US" sz="1400" dirty="0"/>
          </a:p>
        </p:txBody>
      </p:sp>
      <p:sp>
        <p:nvSpPr>
          <p:cNvPr id="37" name="Textfeld 36"/>
          <p:cNvSpPr txBox="1"/>
          <p:nvPr/>
        </p:nvSpPr>
        <p:spPr>
          <a:xfrm>
            <a:off x="4157176" y="2905000"/>
            <a:ext cx="354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-1</a:t>
            </a:r>
            <a:endParaRPr lang="en-US" sz="1400" dirty="0"/>
          </a:p>
        </p:txBody>
      </p:sp>
      <p:sp>
        <p:nvSpPr>
          <p:cNvPr id="38" name="Textfeld 37"/>
          <p:cNvSpPr txBox="1"/>
          <p:nvPr/>
        </p:nvSpPr>
        <p:spPr>
          <a:xfrm>
            <a:off x="4722665" y="2905199"/>
            <a:ext cx="354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39" name="Textfeld 38"/>
          <p:cNvSpPr txBox="1"/>
          <p:nvPr/>
        </p:nvSpPr>
        <p:spPr>
          <a:xfrm>
            <a:off x="5077645" y="2905000"/>
            <a:ext cx="1078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ymbol" panose="05050102010706020507" pitchFamily="18" charset="2"/>
              </a:rPr>
              <a:t>D</a:t>
            </a:r>
            <a:r>
              <a:rPr lang="en-US" sz="1400" dirty="0" smtClean="0"/>
              <a:t> SST [°C]</a:t>
            </a:r>
            <a:endParaRPr lang="en-US" sz="1400" dirty="0">
              <a:latin typeface="Symbol" panose="05050102010706020507" pitchFamily="18" charset="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251" y="3130675"/>
            <a:ext cx="4408487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feld 44"/>
          <p:cNvSpPr txBox="1"/>
          <p:nvPr/>
        </p:nvSpPr>
        <p:spPr>
          <a:xfrm>
            <a:off x="2366863" y="5669283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Benguela</a:t>
            </a:r>
            <a:r>
              <a:rPr lang="en-US" dirty="0" smtClean="0"/>
              <a:t> Jet</a:t>
            </a:r>
          </a:p>
          <a:p>
            <a:r>
              <a:rPr lang="en-US" dirty="0" smtClean="0"/>
              <a:t>(trade winds pp)</a:t>
            </a:r>
            <a:endParaRPr lang="en-US" dirty="0"/>
          </a:p>
        </p:txBody>
      </p:sp>
      <p:sp>
        <p:nvSpPr>
          <p:cNvPr id="46" name="Pfeil nach rechts 45"/>
          <p:cNvSpPr/>
          <p:nvPr/>
        </p:nvSpPr>
        <p:spPr>
          <a:xfrm rot="14921456">
            <a:off x="3872962" y="5571691"/>
            <a:ext cx="813427" cy="33669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ine 176"/>
          <p:cNvSpPr>
            <a:spLocks noChangeShapeType="1"/>
          </p:cNvSpPr>
          <p:nvPr/>
        </p:nvSpPr>
        <p:spPr bwMode="auto">
          <a:xfrm>
            <a:off x="2461290" y="3223865"/>
            <a:ext cx="325438" cy="0"/>
          </a:xfrm>
          <a:prstGeom prst="line">
            <a:avLst/>
          </a:prstGeom>
          <a:noFill/>
          <a:ln w="1587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77"/>
          <p:cNvSpPr>
            <a:spLocks/>
          </p:cNvSpPr>
          <p:nvPr/>
        </p:nvSpPr>
        <p:spPr bwMode="auto">
          <a:xfrm>
            <a:off x="2726403" y="3161159"/>
            <a:ext cx="146050" cy="123825"/>
          </a:xfrm>
          <a:custGeom>
            <a:avLst/>
            <a:gdLst>
              <a:gd name="T0" fmla="*/ 92 w 92"/>
              <a:gd name="T1" fmla="*/ 38 h 78"/>
              <a:gd name="T2" fmla="*/ 0 w 92"/>
              <a:gd name="T3" fmla="*/ 0 h 78"/>
              <a:gd name="T4" fmla="*/ 10 w 92"/>
              <a:gd name="T5" fmla="*/ 27 h 78"/>
              <a:gd name="T6" fmla="*/ 10 w 92"/>
              <a:gd name="T7" fmla="*/ 52 h 78"/>
              <a:gd name="T8" fmla="*/ 0 w 92"/>
              <a:gd name="T9" fmla="*/ 78 h 78"/>
              <a:gd name="T10" fmla="*/ 92 w 92"/>
              <a:gd name="T11" fmla="*/ 3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2" h="78">
                <a:moveTo>
                  <a:pt x="92" y="38"/>
                </a:moveTo>
                <a:lnTo>
                  <a:pt x="0" y="0"/>
                </a:lnTo>
                <a:lnTo>
                  <a:pt x="10" y="27"/>
                </a:lnTo>
                <a:lnTo>
                  <a:pt x="10" y="52"/>
                </a:lnTo>
                <a:lnTo>
                  <a:pt x="0" y="78"/>
                </a:lnTo>
                <a:lnTo>
                  <a:pt x="92" y="38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feld 34"/>
          <p:cNvSpPr txBox="1"/>
          <p:nvPr/>
        </p:nvSpPr>
        <p:spPr>
          <a:xfrm>
            <a:off x="2339752" y="2924944"/>
            <a:ext cx="64312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2 m/s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1494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4" name="Gruppieren 1243"/>
          <p:cNvGrpSpPr/>
          <p:nvPr/>
        </p:nvGrpSpPr>
        <p:grpSpPr>
          <a:xfrm>
            <a:off x="1670906" y="1434842"/>
            <a:ext cx="5969864" cy="4095223"/>
            <a:chOff x="2662238" y="1975291"/>
            <a:chExt cx="5969864" cy="4095223"/>
          </a:xfrm>
        </p:grpSpPr>
        <p:pic>
          <p:nvPicPr>
            <p:cNvPr id="1034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2656" y="2086975"/>
              <a:ext cx="4425506" cy="3731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5" name="Freeform 8"/>
            <p:cNvSpPr>
              <a:spLocks/>
            </p:cNvSpPr>
            <p:nvPr/>
          </p:nvSpPr>
          <p:spPr bwMode="auto">
            <a:xfrm>
              <a:off x="6272278" y="4764728"/>
              <a:ext cx="1287337" cy="517684"/>
            </a:xfrm>
            <a:custGeom>
              <a:avLst/>
              <a:gdLst>
                <a:gd name="T0" fmla="*/ 2380 w 2471"/>
                <a:gd name="T1" fmla="*/ 338 h 993"/>
                <a:gd name="T2" fmla="*/ 2279 w 2471"/>
                <a:gd name="T3" fmla="*/ 440 h 993"/>
                <a:gd name="T4" fmla="*/ 2155 w 2471"/>
                <a:gd name="T5" fmla="*/ 553 h 993"/>
                <a:gd name="T6" fmla="*/ 2098 w 2471"/>
                <a:gd name="T7" fmla="*/ 598 h 993"/>
                <a:gd name="T8" fmla="*/ 1907 w 2471"/>
                <a:gd name="T9" fmla="*/ 722 h 993"/>
                <a:gd name="T10" fmla="*/ 1760 w 2471"/>
                <a:gd name="T11" fmla="*/ 779 h 993"/>
                <a:gd name="T12" fmla="*/ 1715 w 2471"/>
                <a:gd name="T13" fmla="*/ 767 h 993"/>
                <a:gd name="T14" fmla="*/ 1681 w 2471"/>
                <a:gd name="T15" fmla="*/ 767 h 993"/>
                <a:gd name="T16" fmla="*/ 1659 w 2471"/>
                <a:gd name="T17" fmla="*/ 767 h 993"/>
                <a:gd name="T18" fmla="*/ 1636 w 2471"/>
                <a:gd name="T19" fmla="*/ 824 h 993"/>
                <a:gd name="T20" fmla="*/ 1568 w 2471"/>
                <a:gd name="T21" fmla="*/ 824 h 993"/>
                <a:gd name="T22" fmla="*/ 1546 w 2471"/>
                <a:gd name="T23" fmla="*/ 813 h 993"/>
                <a:gd name="T24" fmla="*/ 1478 w 2471"/>
                <a:gd name="T25" fmla="*/ 847 h 993"/>
                <a:gd name="T26" fmla="*/ 1410 w 2471"/>
                <a:gd name="T27" fmla="*/ 858 h 993"/>
                <a:gd name="T28" fmla="*/ 1264 w 2471"/>
                <a:gd name="T29" fmla="*/ 824 h 993"/>
                <a:gd name="T30" fmla="*/ 1196 w 2471"/>
                <a:gd name="T31" fmla="*/ 835 h 993"/>
                <a:gd name="T32" fmla="*/ 1038 w 2471"/>
                <a:gd name="T33" fmla="*/ 824 h 993"/>
                <a:gd name="T34" fmla="*/ 982 w 2471"/>
                <a:gd name="T35" fmla="*/ 835 h 993"/>
                <a:gd name="T36" fmla="*/ 959 w 2471"/>
                <a:gd name="T37" fmla="*/ 847 h 993"/>
                <a:gd name="T38" fmla="*/ 914 w 2471"/>
                <a:gd name="T39" fmla="*/ 880 h 993"/>
                <a:gd name="T40" fmla="*/ 869 w 2471"/>
                <a:gd name="T41" fmla="*/ 903 h 993"/>
                <a:gd name="T42" fmla="*/ 801 w 2471"/>
                <a:gd name="T43" fmla="*/ 903 h 993"/>
                <a:gd name="T44" fmla="*/ 722 w 2471"/>
                <a:gd name="T45" fmla="*/ 903 h 993"/>
                <a:gd name="T46" fmla="*/ 666 w 2471"/>
                <a:gd name="T47" fmla="*/ 914 h 993"/>
                <a:gd name="T48" fmla="*/ 564 w 2471"/>
                <a:gd name="T49" fmla="*/ 971 h 993"/>
                <a:gd name="T50" fmla="*/ 553 w 2471"/>
                <a:gd name="T51" fmla="*/ 993 h 993"/>
                <a:gd name="T52" fmla="*/ 452 w 2471"/>
                <a:gd name="T53" fmla="*/ 959 h 993"/>
                <a:gd name="T54" fmla="*/ 429 w 2471"/>
                <a:gd name="T55" fmla="*/ 914 h 993"/>
                <a:gd name="T56" fmla="*/ 373 w 2471"/>
                <a:gd name="T57" fmla="*/ 892 h 993"/>
                <a:gd name="T58" fmla="*/ 339 w 2471"/>
                <a:gd name="T59" fmla="*/ 903 h 993"/>
                <a:gd name="T60" fmla="*/ 327 w 2471"/>
                <a:gd name="T61" fmla="*/ 880 h 993"/>
                <a:gd name="T62" fmla="*/ 327 w 2471"/>
                <a:gd name="T63" fmla="*/ 858 h 993"/>
                <a:gd name="T64" fmla="*/ 316 w 2471"/>
                <a:gd name="T65" fmla="*/ 835 h 993"/>
                <a:gd name="T66" fmla="*/ 248 w 2471"/>
                <a:gd name="T67" fmla="*/ 835 h 993"/>
                <a:gd name="T68" fmla="*/ 248 w 2471"/>
                <a:gd name="T69" fmla="*/ 869 h 993"/>
                <a:gd name="T70" fmla="*/ 237 w 2471"/>
                <a:gd name="T71" fmla="*/ 880 h 993"/>
                <a:gd name="T72" fmla="*/ 226 w 2471"/>
                <a:gd name="T73" fmla="*/ 869 h 993"/>
                <a:gd name="T74" fmla="*/ 237 w 2471"/>
                <a:gd name="T75" fmla="*/ 835 h 993"/>
                <a:gd name="T76" fmla="*/ 237 w 2471"/>
                <a:gd name="T77" fmla="*/ 813 h 993"/>
                <a:gd name="T78" fmla="*/ 260 w 2471"/>
                <a:gd name="T79" fmla="*/ 801 h 993"/>
                <a:gd name="T80" fmla="*/ 248 w 2471"/>
                <a:gd name="T81" fmla="*/ 779 h 993"/>
                <a:gd name="T82" fmla="*/ 248 w 2471"/>
                <a:gd name="T83" fmla="*/ 745 h 993"/>
                <a:gd name="T84" fmla="*/ 226 w 2471"/>
                <a:gd name="T85" fmla="*/ 711 h 993"/>
                <a:gd name="T86" fmla="*/ 192 w 2471"/>
                <a:gd name="T87" fmla="*/ 655 h 993"/>
                <a:gd name="T88" fmla="*/ 181 w 2471"/>
                <a:gd name="T89" fmla="*/ 621 h 993"/>
                <a:gd name="T90" fmla="*/ 158 w 2471"/>
                <a:gd name="T91" fmla="*/ 621 h 993"/>
                <a:gd name="T92" fmla="*/ 147 w 2471"/>
                <a:gd name="T93" fmla="*/ 598 h 993"/>
                <a:gd name="T94" fmla="*/ 147 w 2471"/>
                <a:gd name="T95" fmla="*/ 576 h 993"/>
                <a:gd name="T96" fmla="*/ 181 w 2471"/>
                <a:gd name="T97" fmla="*/ 564 h 993"/>
                <a:gd name="T98" fmla="*/ 203 w 2471"/>
                <a:gd name="T99" fmla="*/ 553 h 993"/>
                <a:gd name="T100" fmla="*/ 226 w 2471"/>
                <a:gd name="T101" fmla="*/ 542 h 993"/>
                <a:gd name="T102" fmla="*/ 226 w 2471"/>
                <a:gd name="T103" fmla="*/ 519 h 993"/>
                <a:gd name="T104" fmla="*/ 226 w 2471"/>
                <a:gd name="T105" fmla="*/ 485 h 993"/>
                <a:gd name="T106" fmla="*/ 226 w 2471"/>
                <a:gd name="T107" fmla="*/ 474 h 993"/>
                <a:gd name="T108" fmla="*/ 226 w 2471"/>
                <a:gd name="T109" fmla="*/ 451 h 993"/>
                <a:gd name="T110" fmla="*/ 226 w 2471"/>
                <a:gd name="T111" fmla="*/ 417 h 993"/>
                <a:gd name="T112" fmla="*/ 215 w 2471"/>
                <a:gd name="T113" fmla="*/ 372 h 993"/>
                <a:gd name="T114" fmla="*/ 192 w 2471"/>
                <a:gd name="T115" fmla="*/ 350 h 993"/>
                <a:gd name="T116" fmla="*/ 181 w 2471"/>
                <a:gd name="T117" fmla="*/ 316 h 993"/>
                <a:gd name="T118" fmla="*/ 124 w 2471"/>
                <a:gd name="T119" fmla="*/ 248 h 993"/>
                <a:gd name="T120" fmla="*/ 57 w 2471"/>
                <a:gd name="T121" fmla="*/ 124 h 993"/>
                <a:gd name="T122" fmla="*/ 34 w 2471"/>
                <a:gd name="T123" fmla="*/ 90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71" h="993">
                  <a:moveTo>
                    <a:pt x="2471" y="271"/>
                  </a:moveTo>
                  <a:lnTo>
                    <a:pt x="2380" y="338"/>
                  </a:lnTo>
                  <a:lnTo>
                    <a:pt x="2358" y="338"/>
                  </a:lnTo>
                  <a:lnTo>
                    <a:pt x="2279" y="440"/>
                  </a:lnTo>
                  <a:lnTo>
                    <a:pt x="2200" y="508"/>
                  </a:lnTo>
                  <a:lnTo>
                    <a:pt x="2155" y="553"/>
                  </a:lnTo>
                  <a:lnTo>
                    <a:pt x="2110" y="576"/>
                  </a:lnTo>
                  <a:lnTo>
                    <a:pt x="2098" y="598"/>
                  </a:lnTo>
                  <a:lnTo>
                    <a:pt x="1997" y="666"/>
                  </a:lnTo>
                  <a:lnTo>
                    <a:pt x="1907" y="722"/>
                  </a:lnTo>
                  <a:lnTo>
                    <a:pt x="1794" y="779"/>
                  </a:lnTo>
                  <a:lnTo>
                    <a:pt x="1760" y="779"/>
                  </a:lnTo>
                  <a:lnTo>
                    <a:pt x="1726" y="767"/>
                  </a:lnTo>
                  <a:lnTo>
                    <a:pt x="1715" y="767"/>
                  </a:lnTo>
                  <a:lnTo>
                    <a:pt x="1692" y="767"/>
                  </a:lnTo>
                  <a:lnTo>
                    <a:pt x="1681" y="767"/>
                  </a:lnTo>
                  <a:lnTo>
                    <a:pt x="1670" y="767"/>
                  </a:lnTo>
                  <a:lnTo>
                    <a:pt x="1659" y="767"/>
                  </a:lnTo>
                  <a:lnTo>
                    <a:pt x="1625" y="813"/>
                  </a:lnTo>
                  <a:lnTo>
                    <a:pt x="1636" y="824"/>
                  </a:lnTo>
                  <a:lnTo>
                    <a:pt x="1602" y="835"/>
                  </a:lnTo>
                  <a:lnTo>
                    <a:pt x="1568" y="824"/>
                  </a:lnTo>
                  <a:lnTo>
                    <a:pt x="1557" y="824"/>
                  </a:lnTo>
                  <a:lnTo>
                    <a:pt x="1546" y="813"/>
                  </a:lnTo>
                  <a:lnTo>
                    <a:pt x="1523" y="813"/>
                  </a:lnTo>
                  <a:lnTo>
                    <a:pt x="1478" y="847"/>
                  </a:lnTo>
                  <a:lnTo>
                    <a:pt x="1478" y="858"/>
                  </a:lnTo>
                  <a:lnTo>
                    <a:pt x="1410" y="858"/>
                  </a:lnTo>
                  <a:lnTo>
                    <a:pt x="1399" y="847"/>
                  </a:lnTo>
                  <a:lnTo>
                    <a:pt x="1264" y="824"/>
                  </a:lnTo>
                  <a:lnTo>
                    <a:pt x="1241" y="813"/>
                  </a:lnTo>
                  <a:lnTo>
                    <a:pt x="1196" y="835"/>
                  </a:lnTo>
                  <a:lnTo>
                    <a:pt x="1061" y="824"/>
                  </a:lnTo>
                  <a:lnTo>
                    <a:pt x="1038" y="824"/>
                  </a:lnTo>
                  <a:lnTo>
                    <a:pt x="993" y="835"/>
                  </a:lnTo>
                  <a:lnTo>
                    <a:pt x="982" y="835"/>
                  </a:lnTo>
                  <a:lnTo>
                    <a:pt x="970" y="835"/>
                  </a:lnTo>
                  <a:lnTo>
                    <a:pt x="959" y="847"/>
                  </a:lnTo>
                  <a:lnTo>
                    <a:pt x="959" y="858"/>
                  </a:lnTo>
                  <a:lnTo>
                    <a:pt x="914" y="880"/>
                  </a:lnTo>
                  <a:lnTo>
                    <a:pt x="903" y="892"/>
                  </a:lnTo>
                  <a:lnTo>
                    <a:pt x="869" y="903"/>
                  </a:lnTo>
                  <a:lnTo>
                    <a:pt x="835" y="892"/>
                  </a:lnTo>
                  <a:lnTo>
                    <a:pt x="801" y="903"/>
                  </a:lnTo>
                  <a:lnTo>
                    <a:pt x="779" y="903"/>
                  </a:lnTo>
                  <a:lnTo>
                    <a:pt x="722" y="903"/>
                  </a:lnTo>
                  <a:lnTo>
                    <a:pt x="711" y="914"/>
                  </a:lnTo>
                  <a:lnTo>
                    <a:pt x="666" y="914"/>
                  </a:lnTo>
                  <a:lnTo>
                    <a:pt x="643" y="914"/>
                  </a:lnTo>
                  <a:lnTo>
                    <a:pt x="564" y="971"/>
                  </a:lnTo>
                  <a:lnTo>
                    <a:pt x="553" y="982"/>
                  </a:lnTo>
                  <a:lnTo>
                    <a:pt x="553" y="993"/>
                  </a:lnTo>
                  <a:lnTo>
                    <a:pt x="485" y="982"/>
                  </a:lnTo>
                  <a:lnTo>
                    <a:pt x="452" y="959"/>
                  </a:lnTo>
                  <a:lnTo>
                    <a:pt x="429" y="926"/>
                  </a:lnTo>
                  <a:lnTo>
                    <a:pt x="429" y="914"/>
                  </a:lnTo>
                  <a:lnTo>
                    <a:pt x="384" y="892"/>
                  </a:lnTo>
                  <a:lnTo>
                    <a:pt x="373" y="892"/>
                  </a:lnTo>
                  <a:lnTo>
                    <a:pt x="361" y="892"/>
                  </a:lnTo>
                  <a:lnTo>
                    <a:pt x="339" y="903"/>
                  </a:lnTo>
                  <a:lnTo>
                    <a:pt x="327" y="903"/>
                  </a:lnTo>
                  <a:lnTo>
                    <a:pt x="327" y="880"/>
                  </a:lnTo>
                  <a:lnTo>
                    <a:pt x="327" y="869"/>
                  </a:lnTo>
                  <a:lnTo>
                    <a:pt x="327" y="858"/>
                  </a:lnTo>
                  <a:lnTo>
                    <a:pt x="327" y="847"/>
                  </a:lnTo>
                  <a:lnTo>
                    <a:pt x="316" y="835"/>
                  </a:lnTo>
                  <a:lnTo>
                    <a:pt x="305" y="835"/>
                  </a:lnTo>
                  <a:lnTo>
                    <a:pt x="248" y="835"/>
                  </a:lnTo>
                  <a:lnTo>
                    <a:pt x="248" y="847"/>
                  </a:lnTo>
                  <a:lnTo>
                    <a:pt x="248" y="869"/>
                  </a:lnTo>
                  <a:lnTo>
                    <a:pt x="248" y="880"/>
                  </a:lnTo>
                  <a:lnTo>
                    <a:pt x="237" y="880"/>
                  </a:lnTo>
                  <a:lnTo>
                    <a:pt x="237" y="869"/>
                  </a:lnTo>
                  <a:lnTo>
                    <a:pt x="226" y="869"/>
                  </a:lnTo>
                  <a:lnTo>
                    <a:pt x="237" y="858"/>
                  </a:lnTo>
                  <a:lnTo>
                    <a:pt x="237" y="835"/>
                  </a:lnTo>
                  <a:lnTo>
                    <a:pt x="237" y="824"/>
                  </a:lnTo>
                  <a:lnTo>
                    <a:pt x="237" y="813"/>
                  </a:lnTo>
                  <a:lnTo>
                    <a:pt x="248" y="801"/>
                  </a:lnTo>
                  <a:lnTo>
                    <a:pt x="260" y="801"/>
                  </a:lnTo>
                  <a:lnTo>
                    <a:pt x="260" y="790"/>
                  </a:lnTo>
                  <a:lnTo>
                    <a:pt x="248" y="779"/>
                  </a:lnTo>
                  <a:lnTo>
                    <a:pt x="248" y="767"/>
                  </a:lnTo>
                  <a:lnTo>
                    <a:pt x="248" y="745"/>
                  </a:lnTo>
                  <a:lnTo>
                    <a:pt x="226" y="734"/>
                  </a:lnTo>
                  <a:lnTo>
                    <a:pt x="226" y="711"/>
                  </a:lnTo>
                  <a:lnTo>
                    <a:pt x="203" y="700"/>
                  </a:lnTo>
                  <a:lnTo>
                    <a:pt x="192" y="655"/>
                  </a:lnTo>
                  <a:lnTo>
                    <a:pt x="181" y="643"/>
                  </a:lnTo>
                  <a:lnTo>
                    <a:pt x="181" y="621"/>
                  </a:lnTo>
                  <a:lnTo>
                    <a:pt x="170" y="621"/>
                  </a:lnTo>
                  <a:lnTo>
                    <a:pt x="158" y="621"/>
                  </a:lnTo>
                  <a:lnTo>
                    <a:pt x="147" y="609"/>
                  </a:lnTo>
                  <a:lnTo>
                    <a:pt x="147" y="598"/>
                  </a:lnTo>
                  <a:lnTo>
                    <a:pt x="147" y="587"/>
                  </a:lnTo>
                  <a:lnTo>
                    <a:pt x="147" y="576"/>
                  </a:lnTo>
                  <a:lnTo>
                    <a:pt x="170" y="564"/>
                  </a:lnTo>
                  <a:lnTo>
                    <a:pt x="181" y="564"/>
                  </a:lnTo>
                  <a:lnTo>
                    <a:pt x="192" y="564"/>
                  </a:lnTo>
                  <a:lnTo>
                    <a:pt x="203" y="553"/>
                  </a:lnTo>
                  <a:lnTo>
                    <a:pt x="215" y="553"/>
                  </a:lnTo>
                  <a:lnTo>
                    <a:pt x="226" y="542"/>
                  </a:lnTo>
                  <a:lnTo>
                    <a:pt x="226" y="530"/>
                  </a:lnTo>
                  <a:lnTo>
                    <a:pt x="226" y="519"/>
                  </a:lnTo>
                  <a:lnTo>
                    <a:pt x="226" y="508"/>
                  </a:lnTo>
                  <a:lnTo>
                    <a:pt x="226" y="485"/>
                  </a:lnTo>
                  <a:lnTo>
                    <a:pt x="237" y="474"/>
                  </a:lnTo>
                  <a:lnTo>
                    <a:pt x="226" y="474"/>
                  </a:lnTo>
                  <a:lnTo>
                    <a:pt x="237" y="451"/>
                  </a:lnTo>
                  <a:lnTo>
                    <a:pt x="226" y="451"/>
                  </a:lnTo>
                  <a:lnTo>
                    <a:pt x="226" y="440"/>
                  </a:lnTo>
                  <a:lnTo>
                    <a:pt x="226" y="417"/>
                  </a:lnTo>
                  <a:lnTo>
                    <a:pt x="226" y="395"/>
                  </a:lnTo>
                  <a:lnTo>
                    <a:pt x="215" y="372"/>
                  </a:lnTo>
                  <a:lnTo>
                    <a:pt x="215" y="350"/>
                  </a:lnTo>
                  <a:lnTo>
                    <a:pt x="192" y="350"/>
                  </a:lnTo>
                  <a:lnTo>
                    <a:pt x="181" y="338"/>
                  </a:lnTo>
                  <a:lnTo>
                    <a:pt x="181" y="316"/>
                  </a:lnTo>
                  <a:lnTo>
                    <a:pt x="124" y="259"/>
                  </a:lnTo>
                  <a:lnTo>
                    <a:pt x="124" y="248"/>
                  </a:lnTo>
                  <a:lnTo>
                    <a:pt x="68" y="146"/>
                  </a:lnTo>
                  <a:lnTo>
                    <a:pt x="57" y="124"/>
                  </a:lnTo>
                  <a:lnTo>
                    <a:pt x="45" y="113"/>
                  </a:lnTo>
                  <a:lnTo>
                    <a:pt x="34" y="90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9"/>
            <p:cNvSpPr>
              <a:spLocks/>
            </p:cNvSpPr>
            <p:nvPr/>
          </p:nvSpPr>
          <p:spPr bwMode="auto">
            <a:xfrm>
              <a:off x="5736270" y="3211677"/>
              <a:ext cx="536008" cy="1553051"/>
            </a:xfrm>
            <a:custGeom>
              <a:avLst/>
              <a:gdLst>
                <a:gd name="T0" fmla="*/ 1015 w 1026"/>
                <a:gd name="T1" fmla="*/ 2935 h 2981"/>
                <a:gd name="T2" fmla="*/ 970 w 1026"/>
                <a:gd name="T3" fmla="*/ 2823 h 2981"/>
                <a:gd name="T4" fmla="*/ 936 w 1026"/>
                <a:gd name="T5" fmla="*/ 2766 h 2981"/>
                <a:gd name="T6" fmla="*/ 879 w 1026"/>
                <a:gd name="T7" fmla="*/ 2698 h 2981"/>
                <a:gd name="T8" fmla="*/ 721 w 1026"/>
                <a:gd name="T9" fmla="*/ 2529 h 2981"/>
                <a:gd name="T10" fmla="*/ 699 w 1026"/>
                <a:gd name="T11" fmla="*/ 2473 h 2981"/>
                <a:gd name="T12" fmla="*/ 676 w 1026"/>
                <a:gd name="T13" fmla="*/ 2427 h 2981"/>
                <a:gd name="T14" fmla="*/ 665 w 1026"/>
                <a:gd name="T15" fmla="*/ 2394 h 2981"/>
                <a:gd name="T16" fmla="*/ 665 w 1026"/>
                <a:gd name="T17" fmla="*/ 2371 h 2981"/>
                <a:gd name="T18" fmla="*/ 642 w 1026"/>
                <a:gd name="T19" fmla="*/ 2348 h 2981"/>
                <a:gd name="T20" fmla="*/ 631 w 1026"/>
                <a:gd name="T21" fmla="*/ 2314 h 2981"/>
                <a:gd name="T22" fmla="*/ 654 w 1026"/>
                <a:gd name="T23" fmla="*/ 2281 h 2981"/>
                <a:gd name="T24" fmla="*/ 631 w 1026"/>
                <a:gd name="T25" fmla="*/ 2247 h 2981"/>
                <a:gd name="T26" fmla="*/ 620 w 1026"/>
                <a:gd name="T27" fmla="*/ 2179 h 2981"/>
                <a:gd name="T28" fmla="*/ 597 w 1026"/>
                <a:gd name="T29" fmla="*/ 2145 h 2981"/>
                <a:gd name="T30" fmla="*/ 586 w 1026"/>
                <a:gd name="T31" fmla="*/ 2111 h 2981"/>
                <a:gd name="T32" fmla="*/ 597 w 1026"/>
                <a:gd name="T33" fmla="*/ 2077 h 2981"/>
                <a:gd name="T34" fmla="*/ 586 w 1026"/>
                <a:gd name="T35" fmla="*/ 2010 h 2981"/>
                <a:gd name="T36" fmla="*/ 586 w 1026"/>
                <a:gd name="T37" fmla="*/ 1964 h 2981"/>
                <a:gd name="T38" fmla="*/ 552 w 1026"/>
                <a:gd name="T39" fmla="*/ 1885 h 2981"/>
                <a:gd name="T40" fmla="*/ 541 w 1026"/>
                <a:gd name="T41" fmla="*/ 1840 h 2981"/>
                <a:gd name="T42" fmla="*/ 530 w 1026"/>
                <a:gd name="T43" fmla="*/ 1806 h 2981"/>
                <a:gd name="T44" fmla="*/ 518 w 1026"/>
                <a:gd name="T45" fmla="*/ 1784 h 2981"/>
                <a:gd name="T46" fmla="*/ 518 w 1026"/>
                <a:gd name="T47" fmla="*/ 1750 h 2981"/>
                <a:gd name="T48" fmla="*/ 530 w 1026"/>
                <a:gd name="T49" fmla="*/ 1705 h 2981"/>
                <a:gd name="T50" fmla="*/ 518 w 1026"/>
                <a:gd name="T51" fmla="*/ 1660 h 2981"/>
                <a:gd name="T52" fmla="*/ 518 w 1026"/>
                <a:gd name="T53" fmla="*/ 1637 h 2981"/>
                <a:gd name="T54" fmla="*/ 518 w 1026"/>
                <a:gd name="T55" fmla="*/ 1603 h 2981"/>
                <a:gd name="T56" fmla="*/ 507 w 1026"/>
                <a:gd name="T57" fmla="*/ 1558 h 2981"/>
                <a:gd name="T58" fmla="*/ 530 w 1026"/>
                <a:gd name="T59" fmla="*/ 1524 h 2981"/>
                <a:gd name="T60" fmla="*/ 530 w 1026"/>
                <a:gd name="T61" fmla="*/ 1490 h 2981"/>
                <a:gd name="T62" fmla="*/ 518 w 1026"/>
                <a:gd name="T63" fmla="*/ 1434 h 2981"/>
                <a:gd name="T64" fmla="*/ 439 w 1026"/>
                <a:gd name="T65" fmla="*/ 1321 h 2981"/>
                <a:gd name="T66" fmla="*/ 417 w 1026"/>
                <a:gd name="T67" fmla="*/ 1287 h 2981"/>
                <a:gd name="T68" fmla="*/ 338 w 1026"/>
                <a:gd name="T69" fmla="*/ 1151 h 2981"/>
                <a:gd name="T70" fmla="*/ 304 w 1026"/>
                <a:gd name="T71" fmla="*/ 1084 h 2981"/>
                <a:gd name="T72" fmla="*/ 270 w 1026"/>
                <a:gd name="T73" fmla="*/ 1005 h 2981"/>
                <a:gd name="T74" fmla="*/ 248 w 1026"/>
                <a:gd name="T75" fmla="*/ 960 h 2981"/>
                <a:gd name="T76" fmla="*/ 225 w 1026"/>
                <a:gd name="T77" fmla="*/ 892 h 2981"/>
                <a:gd name="T78" fmla="*/ 146 w 1026"/>
                <a:gd name="T79" fmla="*/ 756 h 2981"/>
                <a:gd name="T80" fmla="*/ 45 w 1026"/>
                <a:gd name="T81" fmla="*/ 632 h 2981"/>
                <a:gd name="T82" fmla="*/ 33 w 1026"/>
                <a:gd name="T83" fmla="*/ 587 h 2981"/>
                <a:gd name="T84" fmla="*/ 11 w 1026"/>
                <a:gd name="T85" fmla="*/ 553 h 2981"/>
                <a:gd name="T86" fmla="*/ 11 w 1026"/>
                <a:gd name="T87" fmla="*/ 519 h 2981"/>
                <a:gd name="T88" fmla="*/ 0 w 1026"/>
                <a:gd name="T89" fmla="*/ 497 h 2981"/>
                <a:gd name="T90" fmla="*/ 0 w 1026"/>
                <a:gd name="T91" fmla="*/ 463 h 2981"/>
                <a:gd name="T92" fmla="*/ 0 w 1026"/>
                <a:gd name="T93" fmla="*/ 418 h 2981"/>
                <a:gd name="T94" fmla="*/ 0 w 1026"/>
                <a:gd name="T95" fmla="*/ 372 h 2981"/>
                <a:gd name="T96" fmla="*/ 0 w 1026"/>
                <a:gd name="T97" fmla="*/ 338 h 2981"/>
                <a:gd name="T98" fmla="*/ 0 w 1026"/>
                <a:gd name="T99" fmla="*/ 293 h 2981"/>
                <a:gd name="T100" fmla="*/ 11 w 1026"/>
                <a:gd name="T101" fmla="*/ 259 h 2981"/>
                <a:gd name="T102" fmla="*/ 11 w 1026"/>
                <a:gd name="T103" fmla="*/ 226 h 2981"/>
                <a:gd name="T104" fmla="*/ 11 w 1026"/>
                <a:gd name="T105" fmla="*/ 169 h 2981"/>
                <a:gd name="T106" fmla="*/ 11 w 1026"/>
                <a:gd name="T107" fmla="*/ 124 h 2981"/>
                <a:gd name="T108" fmla="*/ 0 w 1026"/>
                <a:gd name="T109" fmla="*/ 90 h 2981"/>
                <a:gd name="T110" fmla="*/ 45 w 1026"/>
                <a:gd name="T111" fmla="*/ 56 h 2981"/>
                <a:gd name="T112" fmla="*/ 56 w 1026"/>
                <a:gd name="T113" fmla="*/ 11 h 2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6" h="2981">
                  <a:moveTo>
                    <a:pt x="1026" y="2981"/>
                  </a:moveTo>
                  <a:lnTo>
                    <a:pt x="1026" y="2969"/>
                  </a:lnTo>
                  <a:lnTo>
                    <a:pt x="1015" y="2935"/>
                  </a:lnTo>
                  <a:lnTo>
                    <a:pt x="1015" y="2913"/>
                  </a:lnTo>
                  <a:lnTo>
                    <a:pt x="970" y="2834"/>
                  </a:lnTo>
                  <a:lnTo>
                    <a:pt x="970" y="2823"/>
                  </a:lnTo>
                  <a:lnTo>
                    <a:pt x="970" y="2800"/>
                  </a:lnTo>
                  <a:lnTo>
                    <a:pt x="958" y="2789"/>
                  </a:lnTo>
                  <a:lnTo>
                    <a:pt x="936" y="2766"/>
                  </a:lnTo>
                  <a:lnTo>
                    <a:pt x="924" y="2732"/>
                  </a:lnTo>
                  <a:lnTo>
                    <a:pt x="902" y="2698"/>
                  </a:lnTo>
                  <a:lnTo>
                    <a:pt x="879" y="2698"/>
                  </a:lnTo>
                  <a:lnTo>
                    <a:pt x="789" y="2619"/>
                  </a:lnTo>
                  <a:lnTo>
                    <a:pt x="767" y="2597"/>
                  </a:lnTo>
                  <a:lnTo>
                    <a:pt x="721" y="2529"/>
                  </a:lnTo>
                  <a:lnTo>
                    <a:pt x="721" y="2506"/>
                  </a:lnTo>
                  <a:lnTo>
                    <a:pt x="699" y="2484"/>
                  </a:lnTo>
                  <a:lnTo>
                    <a:pt x="699" y="2473"/>
                  </a:lnTo>
                  <a:lnTo>
                    <a:pt x="688" y="2450"/>
                  </a:lnTo>
                  <a:lnTo>
                    <a:pt x="676" y="2439"/>
                  </a:lnTo>
                  <a:lnTo>
                    <a:pt x="676" y="2427"/>
                  </a:lnTo>
                  <a:lnTo>
                    <a:pt x="665" y="2416"/>
                  </a:lnTo>
                  <a:lnTo>
                    <a:pt x="665" y="2405"/>
                  </a:lnTo>
                  <a:lnTo>
                    <a:pt x="665" y="2394"/>
                  </a:lnTo>
                  <a:lnTo>
                    <a:pt x="654" y="2382"/>
                  </a:lnTo>
                  <a:lnTo>
                    <a:pt x="654" y="2371"/>
                  </a:lnTo>
                  <a:lnTo>
                    <a:pt x="665" y="2371"/>
                  </a:lnTo>
                  <a:lnTo>
                    <a:pt x="654" y="2360"/>
                  </a:lnTo>
                  <a:lnTo>
                    <a:pt x="654" y="2348"/>
                  </a:lnTo>
                  <a:lnTo>
                    <a:pt x="642" y="2348"/>
                  </a:lnTo>
                  <a:lnTo>
                    <a:pt x="642" y="2337"/>
                  </a:lnTo>
                  <a:lnTo>
                    <a:pt x="642" y="2314"/>
                  </a:lnTo>
                  <a:lnTo>
                    <a:pt x="631" y="2314"/>
                  </a:lnTo>
                  <a:lnTo>
                    <a:pt x="631" y="2303"/>
                  </a:lnTo>
                  <a:lnTo>
                    <a:pt x="642" y="2303"/>
                  </a:lnTo>
                  <a:lnTo>
                    <a:pt x="654" y="2281"/>
                  </a:lnTo>
                  <a:lnTo>
                    <a:pt x="642" y="2281"/>
                  </a:lnTo>
                  <a:lnTo>
                    <a:pt x="642" y="2269"/>
                  </a:lnTo>
                  <a:lnTo>
                    <a:pt x="631" y="2247"/>
                  </a:lnTo>
                  <a:lnTo>
                    <a:pt x="620" y="2235"/>
                  </a:lnTo>
                  <a:lnTo>
                    <a:pt x="620" y="2190"/>
                  </a:lnTo>
                  <a:lnTo>
                    <a:pt x="620" y="2179"/>
                  </a:lnTo>
                  <a:lnTo>
                    <a:pt x="609" y="2168"/>
                  </a:lnTo>
                  <a:lnTo>
                    <a:pt x="609" y="2156"/>
                  </a:lnTo>
                  <a:lnTo>
                    <a:pt x="597" y="2145"/>
                  </a:lnTo>
                  <a:lnTo>
                    <a:pt x="597" y="2134"/>
                  </a:lnTo>
                  <a:lnTo>
                    <a:pt x="586" y="2123"/>
                  </a:lnTo>
                  <a:lnTo>
                    <a:pt x="586" y="2111"/>
                  </a:lnTo>
                  <a:lnTo>
                    <a:pt x="586" y="2100"/>
                  </a:lnTo>
                  <a:lnTo>
                    <a:pt x="586" y="2089"/>
                  </a:lnTo>
                  <a:lnTo>
                    <a:pt x="597" y="2077"/>
                  </a:lnTo>
                  <a:lnTo>
                    <a:pt x="586" y="2066"/>
                  </a:lnTo>
                  <a:lnTo>
                    <a:pt x="586" y="2043"/>
                  </a:lnTo>
                  <a:lnTo>
                    <a:pt x="586" y="2010"/>
                  </a:lnTo>
                  <a:lnTo>
                    <a:pt x="586" y="1998"/>
                  </a:lnTo>
                  <a:lnTo>
                    <a:pt x="597" y="1976"/>
                  </a:lnTo>
                  <a:lnTo>
                    <a:pt x="586" y="1964"/>
                  </a:lnTo>
                  <a:lnTo>
                    <a:pt x="586" y="1953"/>
                  </a:lnTo>
                  <a:lnTo>
                    <a:pt x="575" y="1931"/>
                  </a:lnTo>
                  <a:lnTo>
                    <a:pt x="552" y="1885"/>
                  </a:lnTo>
                  <a:lnTo>
                    <a:pt x="541" y="1874"/>
                  </a:lnTo>
                  <a:lnTo>
                    <a:pt x="541" y="1852"/>
                  </a:lnTo>
                  <a:lnTo>
                    <a:pt x="541" y="1840"/>
                  </a:lnTo>
                  <a:lnTo>
                    <a:pt x="530" y="1829"/>
                  </a:lnTo>
                  <a:lnTo>
                    <a:pt x="530" y="1818"/>
                  </a:lnTo>
                  <a:lnTo>
                    <a:pt x="530" y="1806"/>
                  </a:lnTo>
                  <a:lnTo>
                    <a:pt x="518" y="1806"/>
                  </a:lnTo>
                  <a:lnTo>
                    <a:pt x="518" y="1795"/>
                  </a:lnTo>
                  <a:lnTo>
                    <a:pt x="518" y="1784"/>
                  </a:lnTo>
                  <a:lnTo>
                    <a:pt x="518" y="1772"/>
                  </a:lnTo>
                  <a:lnTo>
                    <a:pt x="518" y="1761"/>
                  </a:lnTo>
                  <a:lnTo>
                    <a:pt x="518" y="1750"/>
                  </a:lnTo>
                  <a:lnTo>
                    <a:pt x="530" y="1739"/>
                  </a:lnTo>
                  <a:lnTo>
                    <a:pt x="530" y="1716"/>
                  </a:lnTo>
                  <a:lnTo>
                    <a:pt x="530" y="1705"/>
                  </a:lnTo>
                  <a:lnTo>
                    <a:pt x="530" y="1682"/>
                  </a:lnTo>
                  <a:lnTo>
                    <a:pt x="518" y="1671"/>
                  </a:lnTo>
                  <a:lnTo>
                    <a:pt x="518" y="1660"/>
                  </a:lnTo>
                  <a:lnTo>
                    <a:pt x="518" y="1648"/>
                  </a:lnTo>
                  <a:lnTo>
                    <a:pt x="507" y="1637"/>
                  </a:lnTo>
                  <a:lnTo>
                    <a:pt x="518" y="1637"/>
                  </a:lnTo>
                  <a:lnTo>
                    <a:pt x="530" y="1614"/>
                  </a:lnTo>
                  <a:lnTo>
                    <a:pt x="518" y="1614"/>
                  </a:lnTo>
                  <a:lnTo>
                    <a:pt x="518" y="1603"/>
                  </a:lnTo>
                  <a:lnTo>
                    <a:pt x="507" y="1581"/>
                  </a:lnTo>
                  <a:lnTo>
                    <a:pt x="507" y="1569"/>
                  </a:lnTo>
                  <a:lnTo>
                    <a:pt x="507" y="1558"/>
                  </a:lnTo>
                  <a:lnTo>
                    <a:pt x="518" y="1547"/>
                  </a:lnTo>
                  <a:lnTo>
                    <a:pt x="530" y="1535"/>
                  </a:lnTo>
                  <a:lnTo>
                    <a:pt x="530" y="1524"/>
                  </a:lnTo>
                  <a:lnTo>
                    <a:pt x="530" y="1513"/>
                  </a:lnTo>
                  <a:lnTo>
                    <a:pt x="530" y="1501"/>
                  </a:lnTo>
                  <a:lnTo>
                    <a:pt x="530" y="1490"/>
                  </a:lnTo>
                  <a:lnTo>
                    <a:pt x="530" y="1479"/>
                  </a:lnTo>
                  <a:lnTo>
                    <a:pt x="530" y="1468"/>
                  </a:lnTo>
                  <a:lnTo>
                    <a:pt x="518" y="1434"/>
                  </a:lnTo>
                  <a:lnTo>
                    <a:pt x="485" y="1377"/>
                  </a:lnTo>
                  <a:lnTo>
                    <a:pt x="462" y="1355"/>
                  </a:lnTo>
                  <a:lnTo>
                    <a:pt x="439" y="1321"/>
                  </a:lnTo>
                  <a:lnTo>
                    <a:pt x="428" y="1310"/>
                  </a:lnTo>
                  <a:lnTo>
                    <a:pt x="428" y="1298"/>
                  </a:lnTo>
                  <a:lnTo>
                    <a:pt x="417" y="1287"/>
                  </a:lnTo>
                  <a:lnTo>
                    <a:pt x="406" y="1276"/>
                  </a:lnTo>
                  <a:lnTo>
                    <a:pt x="394" y="1253"/>
                  </a:lnTo>
                  <a:lnTo>
                    <a:pt x="338" y="1151"/>
                  </a:lnTo>
                  <a:lnTo>
                    <a:pt x="327" y="1140"/>
                  </a:lnTo>
                  <a:lnTo>
                    <a:pt x="315" y="1118"/>
                  </a:lnTo>
                  <a:lnTo>
                    <a:pt x="304" y="1084"/>
                  </a:lnTo>
                  <a:lnTo>
                    <a:pt x="282" y="1016"/>
                  </a:lnTo>
                  <a:lnTo>
                    <a:pt x="282" y="1005"/>
                  </a:lnTo>
                  <a:lnTo>
                    <a:pt x="270" y="1005"/>
                  </a:lnTo>
                  <a:lnTo>
                    <a:pt x="270" y="982"/>
                  </a:lnTo>
                  <a:lnTo>
                    <a:pt x="259" y="971"/>
                  </a:lnTo>
                  <a:lnTo>
                    <a:pt x="248" y="960"/>
                  </a:lnTo>
                  <a:lnTo>
                    <a:pt x="236" y="948"/>
                  </a:lnTo>
                  <a:lnTo>
                    <a:pt x="236" y="937"/>
                  </a:lnTo>
                  <a:lnTo>
                    <a:pt x="225" y="892"/>
                  </a:lnTo>
                  <a:lnTo>
                    <a:pt x="214" y="880"/>
                  </a:lnTo>
                  <a:lnTo>
                    <a:pt x="157" y="779"/>
                  </a:lnTo>
                  <a:lnTo>
                    <a:pt x="146" y="756"/>
                  </a:lnTo>
                  <a:lnTo>
                    <a:pt x="135" y="734"/>
                  </a:lnTo>
                  <a:lnTo>
                    <a:pt x="135" y="711"/>
                  </a:lnTo>
                  <a:lnTo>
                    <a:pt x="45" y="632"/>
                  </a:lnTo>
                  <a:lnTo>
                    <a:pt x="45" y="621"/>
                  </a:lnTo>
                  <a:lnTo>
                    <a:pt x="45" y="598"/>
                  </a:lnTo>
                  <a:lnTo>
                    <a:pt x="33" y="587"/>
                  </a:lnTo>
                  <a:lnTo>
                    <a:pt x="22" y="564"/>
                  </a:lnTo>
                  <a:lnTo>
                    <a:pt x="22" y="553"/>
                  </a:lnTo>
                  <a:lnTo>
                    <a:pt x="11" y="553"/>
                  </a:lnTo>
                  <a:lnTo>
                    <a:pt x="11" y="542"/>
                  </a:lnTo>
                  <a:lnTo>
                    <a:pt x="11" y="530"/>
                  </a:lnTo>
                  <a:lnTo>
                    <a:pt x="11" y="519"/>
                  </a:lnTo>
                  <a:lnTo>
                    <a:pt x="0" y="519"/>
                  </a:lnTo>
                  <a:lnTo>
                    <a:pt x="0" y="508"/>
                  </a:lnTo>
                  <a:lnTo>
                    <a:pt x="0" y="497"/>
                  </a:lnTo>
                  <a:lnTo>
                    <a:pt x="0" y="485"/>
                  </a:lnTo>
                  <a:lnTo>
                    <a:pt x="0" y="474"/>
                  </a:lnTo>
                  <a:lnTo>
                    <a:pt x="0" y="463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418"/>
                  </a:lnTo>
                  <a:lnTo>
                    <a:pt x="0" y="406"/>
                  </a:lnTo>
                  <a:lnTo>
                    <a:pt x="0" y="395"/>
                  </a:lnTo>
                  <a:lnTo>
                    <a:pt x="0" y="372"/>
                  </a:lnTo>
                  <a:lnTo>
                    <a:pt x="0" y="361"/>
                  </a:lnTo>
                  <a:lnTo>
                    <a:pt x="0" y="350"/>
                  </a:lnTo>
                  <a:lnTo>
                    <a:pt x="0" y="338"/>
                  </a:lnTo>
                  <a:lnTo>
                    <a:pt x="0" y="327"/>
                  </a:lnTo>
                  <a:lnTo>
                    <a:pt x="0" y="316"/>
                  </a:lnTo>
                  <a:lnTo>
                    <a:pt x="0" y="293"/>
                  </a:lnTo>
                  <a:lnTo>
                    <a:pt x="11" y="282"/>
                  </a:lnTo>
                  <a:lnTo>
                    <a:pt x="11" y="271"/>
                  </a:lnTo>
                  <a:lnTo>
                    <a:pt x="11" y="259"/>
                  </a:lnTo>
                  <a:lnTo>
                    <a:pt x="11" y="248"/>
                  </a:lnTo>
                  <a:lnTo>
                    <a:pt x="11" y="237"/>
                  </a:lnTo>
                  <a:lnTo>
                    <a:pt x="11" y="226"/>
                  </a:lnTo>
                  <a:lnTo>
                    <a:pt x="11" y="214"/>
                  </a:lnTo>
                  <a:lnTo>
                    <a:pt x="11" y="192"/>
                  </a:lnTo>
                  <a:lnTo>
                    <a:pt x="11" y="169"/>
                  </a:lnTo>
                  <a:lnTo>
                    <a:pt x="0" y="158"/>
                  </a:lnTo>
                  <a:lnTo>
                    <a:pt x="0" y="147"/>
                  </a:lnTo>
                  <a:lnTo>
                    <a:pt x="11" y="124"/>
                  </a:lnTo>
                  <a:lnTo>
                    <a:pt x="0" y="124"/>
                  </a:lnTo>
                  <a:lnTo>
                    <a:pt x="0" y="113"/>
                  </a:lnTo>
                  <a:lnTo>
                    <a:pt x="0" y="90"/>
                  </a:lnTo>
                  <a:lnTo>
                    <a:pt x="11" y="79"/>
                  </a:lnTo>
                  <a:lnTo>
                    <a:pt x="22" y="79"/>
                  </a:lnTo>
                  <a:lnTo>
                    <a:pt x="45" y="56"/>
                  </a:lnTo>
                  <a:lnTo>
                    <a:pt x="45" y="45"/>
                  </a:lnTo>
                  <a:lnTo>
                    <a:pt x="45" y="22"/>
                  </a:lnTo>
                  <a:lnTo>
                    <a:pt x="56" y="11"/>
                  </a:lnTo>
                  <a:lnTo>
                    <a:pt x="56" y="0"/>
                  </a:lnTo>
                </a:path>
              </a:pathLst>
            </a:custGeom>
            <a:noFill/>
            <a:ln w="3175" cap="rnd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1"/>
            <p:cNvSpPr>
              <a:spLocks/>
            </p:cNvSpPr>
            <p:nvPr/>
          </p:nvSpPr>
          <p:spPr bwMode="auto">
            <a:xfrm>
              <a:off x="5536984" y="2091557"/>
              <a:ext cx="2022630" cy="3442825"/>
            </a:xfrm>
            <a:custGeom>
              <a:avLst/>
              <a:gdLst>
                <a:gd name="T0" fmla="*/ 180 w 3881"/>
                <a:gd name="T1" fmla="*/ 73 h 6611"/>
                <a:gd name="T2" fmla="*/ 192 w 3881"/>
                <a:gd name="T3" fmla="*/ 231 h 6611"/>
                <a:gd name="T4" fmla="*/ 214 w 3881"/>
                <a:gd name="T5" fmla="*/ 401 h 6611"/>
                <a:gd name="T6" fmla="*/ 305 w 3881"/>
                <a:gd name="T7" fmla="*/ 604 h 6611"/>
                <a:gd name="T8" fmla="*/ 429 w 3881"/>
                <a:gd name="T9" fmla="*/ 728 h 6611"/>
                <a:gd name="T10" fmla="*/ 463 w 3881"/>
                <a:gd name="T11" fmla="*/ 886 h 6611"/>
                <a:gd name="T12" fmla="*/ 429 w 3881"/>
                <a:gd name="T13" fmla="*/ 1055 h 6611"/>
                <a:gd name="T14" fmla="*/ 417 w 3881"/>
                <a:gd name="T15" fmla="*/ 1214 h 6611"/>
                <a:gd name="T16" fmla="*/ 429 w 3881"/>
                <a:gd name="T17" fmla="*/ 1293 h 6611"/>
                <a:gd name="T18" fmla="*/ 542 w 3881"/>
                <a:gd name="T19" fmla="*/ 1338 h 6611"/>
                <a:gd name="T20" fmla="*/ 553 w 3881"/>
                <a:gd name="T21" fmla="*/ 1462 h 6611"/>
                <a:gd name="T22" fmla="*/ 530 w 3881"/>
                <a:gd name="T23" fmla="*/ 1586 h 6611"/>
                <a:gd name="T24" fmla="*/ 496 w 3881"/>
                <a:gd name="T25" fmla="*/ 1835 h 6611"/>
                <a:gd name="T26" fmla="*/ 463 w 3881"/>
                <a:gd name="T27" fmla="*/ 2027 h 6611"/>
                <a:gd name="T28" fmla="*/ 350 w 3881"/>
                <a:gd name="T29" fmla="*/ 2185 h 6611"/>
                <a:gd name="T30" fmla="*/ 316 w 3881"/>
                <a:gd name="T31" fmla="*/ 2320 h 6611"/>
                <a:gd name="T32" fmla="*/ 271 w 3881"/>
                <a:gd name="T33" fmla="*/ 2444 h 6611"/>
                <a:gd name="T34" fmla="*/ 293 w 3881"/>
                <a:gd name="T35" fmla="*/ 2727 h 6611"/>
                <a:gd name="T36" fmla="*/ 237 w 3881"/>
                <a:gd name="T37" fmla="*/ 2851 h 6611"/>
                <a:gd name="T38" fmla="*/ 68 w 3881"/>
                <a:gd name="T39" fmla="*/ 2975 h 6611"/>
                <a:gd name="T40" fmla="*/ 0 w 3881"/>
                <a:gd name="T41" fmla="*/ 3054 h 6611"/>
                <a:gd name="T42" fmla="*/ 90 w 3881"/>
                <a:gd name="T43" fmla="*/ 3178 h 6611"/>
                <a:gd name="T44" fmla="*/ 192 w 3881"/>
                <a:gd name="T45" fmla="*/ 3257 h 6611"/>
                <a:gd name="T46" fmla="*/ 350 w 3881"/>
                <a:gd name="T47" fmla="*/ 3302 h 6611"/>
                <a:gd name="T48" fmla="*/ 463 w 3881"/>
                <a:gd name="T49" fmla="*/ 3540 h 6611"/>
                <a:gd name="T50" fmla="*/ 530 w 3881"/>
                <a:gd name="T51" fmla="*/ 3664 h 6611"/>
                <a:gd name="T52" fmla="*/ 542 w 3881"/>
                <a:gd name="T53" fmla="*/ 3878 h 6611"/>
                <a:gd name="T54" fmla="*/ 598 w 3881"/>
                <a:gd name="T55" fmla="*/ 4036 h 6611"/>
                <a:gd name="T56" fmla="*/ 655 w 3881"/>
                <a:gd name="T57" fmla="*/ 4149 h 6611"/>
                <a:gd name="T58" fmla="*/ 688 w 3881"/>
                <a:gd name="T59" fmla="*/ 4488 h 6611"/>
                <a:gd name="T60" fmla="*/ 767 w 3881"/>
                <a:gd name="T61" fmla="*/ 4691 h 6611"/>
                <a:gd name="T62" fmla="*/ 800 w 3881"/>
                <a:gd name="T63" fmla="*/ 4890 h 6611"/>
                <a:gd name="T64" fmla="*/ 835 w 3881"/>
                <a:gd name="T65" fmla="*/ 5098 h 6611"/>
                <a:gd name="T66" fmla="*/ 880 w 3881"/>
                <a:gd name="T67" fmla="*/ 5245 h 6611"/>
                <a:gd name="T68" fmla="*/ 1027 w 3881"/>
                <a:gd name="T69" fmla="*/ 5346 h 6611"/>
                <a:gd name="T70" fmla="*/ 1038 w 3881"/>
                <a:gd name="T71" fmla="*/ 5470 h 6611"/>
                <a:gd name="T72" fmla="*/ 1117 w 3881"/>
                <a:gd name="T73" fmla="*/ 5549 h 6611"/>
                <a:gd name="T74" fmla="*/ 1196 w 3881"/>
                <a:gd name="T75" fmla="*/ 5674 h 6611"/>
                <a:gd name="T76" fmla="*/ 1309 w 3881"/>
                <a:gd name="T77" fmla="*/ 5787 h 6611"/>
                <a:gd name="T78" fmla="*/ 1422 w 3881"/>
                <a:gd name="T79" fmla="*/ 5911 h 6611"/>
                <a:gd name="T80" fmla="*/ 1523 w 3881"/>
                <a:gd name="T81" fmla="*/ 6080 h 6611"/>
                <a:gd name="T82" fmla="*/ 1647 w 3881"/>
                <a:gd name="T83" fmla="*/ 6159 h 6611"/>
                <a:gd name="T84" fmla="*/ 1693 w 3881"/>
                <a:gd name="T85" fmla="*/ 6238 h 6611"/>
                <a:gd name="T86" fmla="*/ 1839 w 3881"/>
                <a:gd name="T87" fmla="*/ 6362 h 6611"/>
                <a:gd name="T88" fmla="*/ 1969 w 3881"/>
                <a:gd name="T89" fmla="*/ 6481 h 6611"/>
                <a:gd name="T90" fmla="*/ 2031 w 3881"/>
                <a:gd name="T91" fmla="*/ 6588 h 6611"/>
                <a:gd name="T92" fmla="*/ 2189 w 3881"/>
                <a:gd name="T93" fmla="*/ 6588 h 6611"/>
                <a:gd name="T94" fmla="*/ 2302 w 3881"/>
                <a:gd name="T95" fmla="*/ 6532 h 6611"/>
                <a:gd name="T96" fmla="*/ 2415 w 3881"/>
                <a:gd name="T97" fmla="*/ 6509 h 6611"/>
                <a:gd name="T98" fmla="*/ 2539 w 3881"/>
                <a:gd name="T99" fmla="*/ 6453 h 6611"/>
                <a:gd name="T100" fmla="*/ 2652 w 3881"/>
                <a:gd name="T101" fmla="*/ 6453 h 6611"/>
                <a:gd name="T102" fmla="*/ 2618 w 3881"/>
                <a:gd name="T103" fmla="*/ 6362 h 6611"/>
                <a:gd name="T104" fmla="*/ 2731 w 3881"/>
                <a:gd name="T105" fmla="*/ 6283 h 6611"/>
                <a:gd name="T106" fmla="*/ 2877 w 3881"/>
                <a:gd name="T107" fmla="*/ 6238 h 6611"/>
                <a:gd name="T108" fmla="*/ 3035 w 3881"/>
                <a:gd name="T109" fmla="*/ 6148 h 6611"/>
                <a:gd name="T110" fmla="*/ 3182 w 3881"/>
                <a:gd name="T111" fmla="*/ 6080 h 6611"/>
                <a:gd name="T112" fmla="*/ 3360 w 3881"/>
                <a:gd name="T113" fmla="*/ 6004 h 6611"/>
                <a:gd name="T114" fmla="*/ 3453 w 3881"/>
                <a:gd name="T115" fmla="*/ 5922 h 6611"/>
                <a:gd name="T116" fmla="*/ 3532 w 3881"/>
                <a:gd name="T117" fmla="*/ 5866 h 6611"/>
                <a:gd name="T118" fmla="*/ 3633 w 3881"/>
                <a:gd name="T119" fmla="*/ 5753 h 6611"/>
                <a:gd name="T120" fmla="*/ 3746 w 3881"/>
                <a:gd name="T121" fmla="*/ 5674 h 6611"/>
                <a:gd name="T122" fmla="*/ 3836 w 3881"/>
                <a:gd name="T123" fmla="*/ 5549 h 6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81" h="6611">
                  <a:moveTo>
                    <a:pt x="192" y="0"/>
                  </a:moveTo>
                  <a:lnTo>
                    <a:pt x="203" y="28"/>
                  </a:lnTo>
                  <a:lnTo>
                    <a:pt x="192" y="39"/>
                  </a:lnTo>
                  <a:lnTo>
                    <a:pt x="180" y="73"/>
                  </a:lnTo>
                  <a:lnTo>
                    <a:pt x="181" y="120"/>
                  </a:lnTo>
                  <a:lnTo>
                    <a:pt x="192" y="152"/>
                  </a:lnTo>
                  <a:lnTo>
                    <a:pt x="226" y="197"/>
                  </a:lnTo>
                  <a:lnTo>
                    <a:pt x="192" y="231"/>
                  </a:lnTo>
                  <a:lnTo>
                    <a:pt x="203" y="276"/>
                  </a:lnTo>
                  <a:lnTo>
                    <a:pt x="203" y="322"/>
                  </a:lnTo>
                  <a:lnTo>
                    <a:pt x="214" y="355"/>
                  </a:lnTo>
                  <a:lnTo>
                    <a:pt x="214" y="401"/>
                  </a:lnTo>
                  <a:lnTo>
                    <a:pt x="237" y="468"/>
                  </a:lnTo>
                  <a:lnTo>
                    <a:pt x="237" y="480"/>
                  </a:lnTo>
                  <a:lnTo>
                    <a:pt x="293" y="559"/>
                  </a:lnTo>
                  <a:lnTo>
                    <a:pt x="305" y="604"/>
                  </a:lnTo>
                  <a:lnTo>
                    <a:pt x="350" y="638"/>
                  </a:lnTo>
                  <a:lnTo>
                    <a:pt x="350" y="649"/>
                  </a:lnTo>
                  <a:lnTo>
                    <a:pt x="417" y="728"/>
                  </a:lnTo>
                  <a:lnTo>
                    <a:pt x="429" y="728"/>
                  </a:lnTo>
                  <a:lnTo>
                    <a:pt x="451" y="762"/>
                  </a:lnTo>
                  <a:lnTo>
                    <a:pt x="429" y="807"/>
                  </a:lnTo>
                  <a:lnTo>
                    <a:pt x="463" y="852"/>
                  </a:lnTo>
                  <a:lnTo>
                    <a:pt x="463" y="886"/>
                  </a:lnTo>
                  <a:lnTo>
                    <a:pt x="429" y="931"/>
                  </a:lnTo>
                  <a:lnTo>
                    <a:pt x="417" y="931"/>
                  </a:lnTo>
                  <a:lnTo>
                    <a:pt x="417" y="1055"/>
                  </a:lnTo>
                  <a:lnTo>
                    <a:pt x="429" y="1055"/>
                  </a:lnTo>
                  <a:lnTo>
                    <a:pt x="451" y="1089"/>
                  </a:lnTo>
                  <a:lnTo>
                    <a:pt x="429" y="1135"/>
                  </a:lnTo>
                  <a:lnTo>
                    <a:pt x="429" y="1214"/>
                  </a:lnTo>
                  <a:lnTo>
                    <a:pt x="417" y="1214"/>
                  </a:lnTo>
                  <a:lnTo>
                    <a:pt x="406" y="1259"/>
                  </a:lnTo>
                  <a:lnTo>
                    <a:pt x="417" y="1293"/>
                  </a:lnTo>
                  <a:lnTo>
                    <a:pt x="429" y="1304"/>
                  </a:lnTo>
                  <a:lnTo>
                    <a:pt x="429" y="1293"/>
                  </a:lnTo>
                  <a:lnTo>
                    <a:pt x="463" y="1259"/>
                  </a:lnTo>
                  <a:lnTo>
                    <a:pt x="496" y="1293"/>
                  </a:lnTo>
                  <a:lnTo>
                    <a:pt x="496" y="1304"/>
                  </a:lnTo>
                  <a:lnTo>
                    <a:pt x="542" y="1338"/>
                  </a:lnTo>
                  <a:lnTo>
                    <a:pt x="542" y="1349"/>
                  </a:lnTo>
                  <a:lnTo>
                    <a:pt x="553" y="1383"/>
                  </a:lnTo>
                  <a:lnTo>
                    <a:pt x="542" y="1417"/>
                  </a:lnTo>
                  <a:lnTo>
                    <a:pt x="553" y="1462"/>
                  </a:lnTo>
                  <a:lnTo>
                    <a:pt x="542" y="1485"/>
                  </a:lnTo>
                  <a:lnTo>
                    <a:pt x="496" y="1496"/>
                  </a:lnTo>
                  <a:lnTo>
                    <a:pt x="496" y="1552"/>
                  </a:lnTo>
                  <a:lnTo>
                    <a:pt x="530" y="1586"/>
                  </a:lnTo>
                  <a:lnTo>
                    <a:pt x="519" y="1620"/>
                  </a:lnTo>
                  <a:lnTo>
                    <a:pt x="530" y="1665"/>
                  </a:lnTo>
                  <a:lnTo>
                    <a:pt x="530" y="1710"/>
                  </a:lnTo>
                  <a:lnTo>
                    <a:pt x="496" y="1835"/>
                  </a:lnTo>
                  <a:lnTo>
                    <a:pt x="474" y="1868"/>
                  </a:lnTo>
                  <a:lnTo>
                    <a:pt x="474" y="1914"/>
                  </a:lnTo>
                  <a:lnTo>
                    <a:pt x="463" y="1948"/>
                  </a:lnTo>
                  <a:lnTo>
                    <a:pt x="463" y="2027"/>
                  </a:lnTo>
                  <a:lnTo>
                    <a:pt x="451" y="2038"/>
                  </a:lnTo>
                  <a:lnTo>
                    <a:pt x="429" y="2038"/>
                  </a:lnTo>
                  <a:lnTo>
                    <a:pt x="384" y="2072"/>
                  </a:lnTo>
                  <a:lnTo>
                    <a:pt x="350" y="2185"/>
                  </a:lnTo>
                  <a:lnTo>
                    <a:pt x="338" y="2196"/>
                  </a:lnTo>
                  <a:lnTo>
                    <a:pt x="316" y="2241"/>
                  </a:lnTo>
                  <a:lnTo>
                    <a:pt x="327" y="2275"/>
                  </a:lnTo>
                  <a:lnTo>
                    <a:pt x="316" y="2320"/>
                  </a:lnTo>
                  <a:lnTo>
                    <a:pt x="316" y="2365"/>
                  </a:lnTo>
                  <a:lnTo>
                    <a:pt x="305" y="2365"/>
                  </a:lnTo>
                  <a:lnTo>
                    <a:pt x="282" y="2399"/>
                  </a:lnTo>
                  <a:lnTo>
                    <a:pt x="271" y="2444"/>
                  </a:lnTo>
                  <a:lnTo>
                    <a:pt x="271" y="2602"/>
                  </a:lnTo>
                  <a:lnTo>
                    <a:pt x="282" y="2648"/>
                  </a:lnTo>
                  <a:lnTo>
                    <a:pt x="282" y="2681"/>
                  </a:lnTo>
                  <a:lnTo>
                    <a:pt x="293" y="2727"/>
                  </a:lnTo>
                  <a:lnTo>
                    <a:pt x="282" y="2772"/>
                  </a:lnTo>
                  <a:lnTo>
                    <a:pt x="271" y="2794"/>
                  </a:lnTo>
                  <a:lnTo>
                    <a:pt x="248" y="2806"/>
                  </a:lnTo>
                  <a:lnTo>
                    <a:pt x="237" y="2851"/>
                  </a:lnTo>
                  <a:lnTo>
                    <a:pt x="226" y="2851"/>
                  </a:lnTo>
                  <a:lnTo>
                    <a:pt x="158" y="2919"/>
                  </a:lnTo>
                  <a:lnTo>
                    <a:pt x="113" y="2930"/>
                  </a:lnTo>
                  <a:lnTo>
                    <a:pt x="68" y="2975"/>
                  </a:lnTo>
                  <a:lnTo>
                    <a:pt x="45" y="3009"/>
                  </a:lnTo>
                  <a:lnTo>
                    <a:pt x="23" y="3009"/>
                  </a:lnTo>
                  <a:lnTo>
                    <a:pt x="0" y="3043"/>
                  </a:lnTo>
                  <a:lnTo>
                    <a:pt x="0" y="3054"/>
                  </a:lnTo>
                  <a:lnTo>
                    <a:pt x="45" y="3065"/>
                  </a:lnTo>
                  <a:lnTo>
                    <a:pt x="79" y="3077"/>
                  </a:lnTo>
                  <a:lnTo>
                    <a:pt x="89" y="3097"/>
                  </a:lnTo>
                  <a:lnTo>
                    <a:pt x="90" y="3178"/>
                  </a:lnTo>
                  <a:lnTo>
                    <a:pt x="102" y="3223"/>
                  </a:lnTo>
                  <a:lnTo>
                    <a:pt x="113" y="3235"/>
                  </a:lnTo>
                  <a:lnTo>
                    <a:pt x="158" y="3246"/>
                  </a:lnTo>
                  <a:lnTo>
                    <a:pt x="192" y="3257"/>
                  </a:lnTo>
                  <a:lnTo>
                    <a:pt x="237" y="3269"/>
                  </a:lnTo>
                  <a:lnTo>
                    <a:pt x="271" y="3269"/>
                  </a:lnTo>
                  <a:lnTo>
                    <a:pt x="305" y="3280"/>
                  </a:lnTo>
                  <a:lnTo>
                    <a:pt x="350" y="3302"/>
                  </a:lnTo>
                  <a:lnTo>
                    <a:pt x="384" y="3427"/>
                  </a:lnTo>
                  <a:lnTo>
                    <a:pt x="429" y="3472"/>
                  </a:lnTo>
                  <a:lnTo>
                    <a:pt x="451" y="3506"/>
                  </a:lnTo>
                  <a:lnTo>
                    <a:pt x="463" y="3540"/>
                  </a:lnTo>
                  <a:lnTo>
                    <a:pt x="463" y="3551"/>
                  </a:lnTo>
                  <a:lnTo>
                    <a:pt x="496" y="3606"/>
                  </a:lnTo>
                  <a:lnTo>
                    <a:pt x="519" y="3630"/>
                  </a:lnTo>
                  <a:lnTo>
                    <a:pt x="530" y="3664"/>
                  </a:lnTo>
                  <a:lnTo>
                    <a:pt x="519" y="3709"/>
                  </a:lnTo>
                  <a:lnTo>
                    <a:pt x="519" y="3788"/>
                  </a:lnTo>
                  <a:lnTo>
                    <a:pt x="542" y="3867"/>
                  </a:lnTo>
                  <a:lnTo>
                    <a:pt x="542" y="3878"/>
                  </a:lnTo>
                  <a:lnTo>
                    <a:pt x="564" y="3912"/>
                  </a:lnTo>
                  <a:lnTo>
                    <a:pt x="587" y="3957"/>
                  </a:lnTo>
                  <a:lnTo>
                    <a:pt x="587" y="3991"/>
                  </a:lnTo>
                  <a:lnTo>
                    <a:pt x="598" y="4036"/>
                  </a:lnTo>
                  <a:lnTo>
                    <a:pt x="598" y="4082"/>
                  </a:lnTo>
                  <a:lnTo>
                    <a:pt x="609" y="4115"/>
                  </a:lnTo>
                  <a:lnTo>
                    <a:pt x="621" y="4115"/>
                  </a:lnTo>
                  <a:lnTo>
                    <a:pt x="655" y="4149"/>
                  </a:lnTo>
                  <a:lnTo>
                    <a:pt x="655" y="4161"/>
                  </a:lnTo>
                  <a:lnTo>
                    <a:pt x="666" y="4195"/>
                  </a:lnTo>
                  <a:lnTo>
                    <a:pt x="666" y="4398"/>
                  </a:lnTo>
                  <a:lnTo>
                    <a:pt x="688" y="4488"/>
                  </a:lnTo>
                  <a:lnTo>
                    <a:pt x="711" y="4522"/>
                  </a:lnTo>
                  <a:lnTo>
                    <a:pt x="734" y="4612"/>
                  </a:lnTo>
                  <a:lnTo>
                    <a:pt x="756" y="4646"/>
                  </a:lnTo>
                  <a:lnTo>
                    <a:pt x="767" y="4691"/>
                  </a:lnTo>
                  <a:lnTo>
                    <a:pt x="767" y="4725"/>
                  </a:lnTo>
                  <a:lnTo>
                    <a:pt x="790" y="4770"/>
                  </a:lnTo>
                  <a:lnTo>
                    <a:pt x="780" y="4820"/>
                  </a:lnTo>
                  <a:lnTo>
                    <a:pt x="800" y="4890"/>
                  </a:lnTo>
                  <a:lnTo>
                    <a:pt x="801" y="5014"/>
                  </a:lnTo>
                  <a:lnTo>
                    <a:pt x="801" y="5019"/>
                  </a:lnTo>
                  <a:lnTo>
                    <a:pt x="813" y="5019"/>
                  </a:lnTo>
                  <a:lnTo>
                    <a:pt x="835" y="5098"/>
                  </a:lnTo>
                  <a:lnTo>
                    <a:pt x="846" y="5143"/>
                  </a:lnTo>
                  <a:lnTo>
                    <a:pt x="846" y="5177"/>
                  </a:lnTo>
                  <a:lnTo>
                    <a:pt x="858" y="5222"/>
                  </a:lnTo>
                  <a:lnTo>
                    <a:pt x="880" y="5245"/>
                  </a:lnTo>
                  <a:lnTo>
                    <a:pt x="901" y="5255"/>
                  </a:lnTo>
                  <a:lnTo>
                    <a:pt x="925" y="5278"/>
                  </a:lnTo>
                  <a:lnTo>
                    <a:pt x="1002" y="5333"/>
                  </a:lnTo>
                  <a:lnTo>
                    <a:pt x="1027" y="5346"/>
                  </a:lnTo>
                  <a:lnTo>
                    <a:pt x="1038" y="5346"/>
                  </a:lnTo>
                  <a:lnTo>
                    <a:pt x="1049" y="5380"/>
                  </a:lnTo>
                  <a:lnTo>
                    <a:pt x="1038" y="5425"/>
                  </a:lnTo>
                  <a:lnTo>
                    <a:pt x="1038" y="5470"/>
                  </a:lnTo>
                  <a:lnTo>
                    <a:pt x="1049" y="5504"/>
                  </a:lnTo>
                  <a:lnTo>
                    <a:pt x="1072" y="5527"/>
                  </a:lnTo>
                  <a:lnTo>
                    <a:pt x="1117" y="5538"/>
                  </a:lnTo>
                  <a:lnTo>
                    <a:pt x="1117" y="5549"/>
                  </a:lnTo>
                  <a:lnTo>
                    <a:pt x="1140" y="5583"/>
                  </a:lnTo>
                  <a:lnTo>
                    <a:pt x="1151" y="5628"/>
                  </a:lnTo>
                  <a:lnTo>
                    <a:pt x="1196" y="5662"/>
                  </a:lnTo>
                  <a:lnTo>
                    <a:pt x="1196" y="5674"/>
                  </a:lnTo>
                  <a:lnTo>
                    <a:pt x="1230" y="5685"/>
                  </a:lnTo>
                  <a:lnTo>
                    <a:pt x="1253" y="5708"/>
                  </a:lnTo>
                  <a:lnTo>
                    <a:pt x="1275" y="5753"/>
                  </a:lnTo>
                  <a:lnTo>
                    <a:pt x="1309" y="5787"/>
                  </a:lnTo>
                  <a:lnTo>
                    <a:pt x="1320" y="5832"/>
                  </a:lnTo>
                  <a:lnTo>
                    <a:pt x="1343" y="5877"/>
                  </a:lnTo>
                  <a:lnTo>
                    <a:pt x="1388" y="5899"/>
                  </a:lnTo>
                  <a:lnTo>
                    <a:pt x="1422" y="5911"/>
                  </a:lnTo>
                  <a:lnTo>
                    <a:pt x="1456" y="5956"/>
                  </a:lnTo>
                  <a:lnTo>
                    <a:pt x="1478" y="6001"/>
                  </a:lnTo>
                  <a:lnTo>
                    <a:pt x="1501" y="6035"/>
                  </a:lnTo>
                  <a:lnTo>
                    <a:pt x="1523" y="6080"/>
                  </a:lnTo>
                  <a:lnTo>
                    <a:pt x="1535" y="6091"/>
                  </a:lnTo>
                  <a:lnTo>
                    <a:pt x="1546" y="6114"/>
                  </a:lnTo>
                  <a:lnTo>
                    <a:pt x="1580" y="6137"/>
                  </a:lnTo>
                  <a:lnTo>
                    <a:pt x="1647" y="6159"/>
                  </a:lnTo>
                  <a:lnTo>
                    <a:pt x="1647" y="6170"/>
                  </a:lnTo>
                  <a:lnTo>
                    <a:pt x="1681" y="6204"/>
                  </a:lnTo>
                  <a:lnTo>
                    <a:pt x="1693" y="6204"/>
                  </a:lnTo>
                  <a:lnTo>
                    <a:pt x="1693" y="6238"/>
                  </a:lnTo>
                  <a:lnTo>
                    <a:pt x="1726" y="6283"/>
                  </a:lnTo>
                  <a:lnTo>
                    <a:pt x="1738" y="6283"/>
                  </a:lnTo>
                  <a:lnTo>
                    <a:pt x="1772" y="6295"/>
                  </a:lnTo>
                  <a:lnTo>
                    <a:pt x="1839" y="6362"/>
                  </a:lnTo>
                  <a:lnTo>
                    <a:pt x="1884" y="6396"/>
                  </a:lnTo>
                  <a:lnTo>
                    <a:pt x="1884" y="6408"/>
                  </a:lnTo>
                  <a:lnTo>
                    <a:pt x="1918" y="6441"/>
                  </a:lnTo>
                  <a:lnTo>
                    <a:pt x="1969" y="6481"/>
                  </a:lnTo>
                  <a:lnTo>
                    <a:pt x="1975" y="6487"/>
                  </a:lnTo>
                  <a:lnTo>
                    <a:pt x="1986" y="6532"/>
                  </a:lnTo>
                  <a:lnTo>
                    <a:pt x="1997" y="6566"/>
                  </a:lnTo>
                  <a:lnTo>
                    <a:pt x="2031" y="6588"/>
                  </a:lnTo>
                  <a:lnTo>
                    <a:pt x="2076" y="6611"/>
                  </a:lnTo>
                  <a:lnTo>
                    <a:pt x="2110" y="6600"/>
                  </a:lnTo>
                  <a:lnTo>
                    <a:pt x="2155" y="6588"/>
                  </a:lnTo>
                  <a:lnTo>
                    <a:pt x="2189" y="6588"/>
                  </a:lnTo>
                  <a:lnTo>
                    <a:pt x="2200" y="6566"/>
                  </a:lnTo>
                  <a:lnTo>
                    <a:pt x="2223" y="6543"/>
                  </a:lnTo>
                  <a:lnTo>
                    <a:pt x="2268" y="6543"/>
                  </a:lnTo>
                  <a:lnTo>
                    <a:pt x="2302" y="6532"/>
                  </a:lnTo>
                  <a:lnTo>
                    <a:pt x="2324" y="6532"/>
                  </a:lnTo>
                  <a:lnTo>
                    <a:pt x="2347" y="6521"/>
                  </a:lnTo>
                  <a:lnTo>
                    <a:pt x="2381" y="6509"/>
                  </a:lnTo>
                  <a:lnTo>
                    <a:pt x="2415" y="6509"/>
                  </a:lnTo>
                  <a:lnTo>
                    <a:pt x="2449" y="6487"/>
                  </a:lnTo>
                  <a:lnTo>
                    <a:pt x="2460" y="6475"/>
                  </a:lnTo>
                  <a:lnTo>
                    <a:pt x="2494" y="6464"/>
                  </a:lnTo>
                  <a:lnTo>
                    <a:pt x="2539" y="6453"/>
                  </a:lnTo>
                  <a:lnTo>
                    <a:pt x="2573" y="6441"/>
                  </a:lnTo>
                  <a:lnTo>
                    <a:pt x="2606" y="6408"/>
                  </a:lnTo>
                  <a:lnTo>
                    <a:pt x="2629" y="6441"/>
                  </a:lnTo>
                  <a:lnTo>
                    <a:pt x="2652" y="6453"/>
                  </a:lnTo>
                  <a:lnTo>
                    <a:pt x="2663" y="6441"/>
                  </a:lnTo>
                  <a:lnTo>
                    <a:pt x="2652" y="6408"/>
                  </a:lnTo>
                  <a:lnTo>
                    <a:pt x="2652" y="6374"/>
                  </a:lnTo>
                  <a:lnTo>
                    <a:pt x="2618" y="6362"/>
                  </a:lnTo>
                  <a:lnTo>
                    <a:pt x="2652" y="6329"/>
                  </a:lnTo>
                  <a:lnTo>
                    <a:pt x="2652" y="6317"/>
                  </a:lnTo>
                  <a:lnTo>
                    <a:pt x="2685" y="6295"/>
                  </a:lnTo>
                  <a:lnTo>
                    <a:pt x="2731" y="6283"/>
                  </a:lnTo>
                  <a:lnTo>
                    <a:pt x="2764" y="6283"/>
                  </a:lnTo>
                  <a:lnTo>
                    <a:pt x="2798" y="6261"/>
                  </a:lnTo>
                  <a:lnTo>
                    <a:pt x="2843" y="6250"/>
                  </a:lnTo>
                  <a:lnTo>
                    <a:pt x="2877" y="6238"/>
                  </a:lnTo>
                  <a:lnTo>
                    <a:pt x="2922" y="6204"/>
                  </a:lnTo>
                  <a:lnTo>
                    <a:pt x="2956" y="6170"/>
                  </a:lnTo>
                  <a:lnTo>
                    <a:pt x="2984" y="6159"/>
                  </a:lnTo>
                  <a:lnTo>
                    <a:pt x="3035" y="6148"/>
                  </a:lnTo>
                  <a:lnTo>
                    <a:pt x="3069" y="6114"/>
                  </a:lnTo>
                  <a:lnTo>
                    <a:pt x="3114" y="6103"/>
                  </a:lnTo>
                  <a:lnTo>
                    <a:pt x="3148" y="6103"/>
                  </a:lnTo>
                  <a:lnTo>
                    <a:pt x="3182" y="6080"/>
                  </a:lnTo>
                  <a:lnTo>
                    <a:pt x="3227" y="6069"/>
                  </a:lnTo>
                  <a:lnTo>
                    <a:pt x="3261" y="6046"/>
                  </a:lnTo>
                  <a:lnTo>
                    <a:pt x="3340" y="6024"/>
                  </a:lnTo>
                  <a:lnTo>
                    <a:pt x="3360" y="6004"/>
                  </a:lnTo>
                  <a:lnTo>
                    <a:pt x="3374" y="5979"/>
                  </a:lnTo>
                  <a:lnTo>
                    <a:pt x="3419" y="5967"/>
                  </a:lnTo>
                  <a:lnTo>
                    <a:pt x="3419" y="5956"/>
                  </a:lnTo>
                  <a:lnTo>
                    <a:pt x="3453" y="5922"/>
                  </a:lnTo>
                  <a:lnTo>
                    <a:pt x="3475" y="5911"/>
                  </a:lnTo>
                  <a:lnTo>
                    <a:pt x="3486" y="5877"/>
                  </a:lnTo>
                  <a:lnTo>
                    <a:pt x="3498" y="5866"/>
                  </a:lnTo>
                  <a:lnTo>
                    <a:pt x="3532" y="5866"/>
                  </a:lnTo>
                  <a:lnTo>
                    <a:pt x="3565" y="5832"/>
                  </a:lnTo>
                  <a:lnTo>
                    <a:pt x="3577" y="5832"/>
                  </a:lnTo>
                  <a:lnTo>
                    <a:pt x="3611" y="5820"/>
                  </a:lnTo>
                  <a:lnTo>
                    <a:pt x="3633" y="5753"/>
                  </a:lnTo>
                  <a:lnTo>
                    <a:pt x="3644" y="5741"/>
                  </a:lnTo>
                  <a:lnTo>
                    <a:pt x="3690" y="5719"/>
                  </a:lnTo>
                  <a:lnTo>
                    <a:pt x="3723" y="5708"/>
                  </a:lnTo>
                  <a:lnTo>
                    <a:pt x="3746" y="5674"/>
                  </a:lnTo>
                  <a:lnTo>
                    <a:pt x="3757" y="5651"/>
                  </a:lnTo>
                  <a:lnTo>
                    <a:pt x="3802" y="5606"/>
                  </a:lnTo>
                  <a:lnTo>
                    <a:pt x="3814" y="5583"/>
                  </a:lnTo>
                  <a:lnTo>
                    <a:pt x="3836" y="5549"/>
                  </a:lnTo>
                  <a:lnTo>
                    <a:pt x="3881" y="5516"/>
                  </a:lnTo>
                  <a:lnTo>
                    <a:pt x="3881" y="5504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2"/>
            <p:cNvSpPr>
              <a:spLocks/>
            </p:cNvSpPr>
            <p:nvPr/>
          </p:nvSpPr>
          <p:spPr bwMode="auto">
            <a:xfrm>
              <a:off x="5401837" y="3711036"/>
              <a:ext cx="135147" cy="89335"/>
            </a:xfrm>
            <a:custGeom>
              <a:avLst/>
              <a:gdLst>
                <a:gd name="T0" fmla="*/ 226 w 260"/>
                <a:gd name="T1" fmla="*/ 22 h 169"/>
                <a:gd name="T2" fmla="*/ 260 w 260"/>
                <a:gd name="T3" fmla="*/ 67 h 169"/>
                <a:gd name="T4" fmla="*/ 226 w 260"/>
                <a:gd name="T5" fmla="*/ 90 h 169"/>
                <a:gd name="T6" fmla="*/ 181 w 260"/>
                <a:gd name="T7" fmla="*/ 101 h 169"/>
                <a:gd name="T8" fmla="*/ 170 w 260"/>
                <a:gd name="T9" fmla="*/ 112 h 169"/>
                <a:gd name="T10" fmla="*/ 147 w 260"/>
                <a:gd name="T11" fmla="*/ 124 h 169"/>
                <a:gd name="T12" fmla="*/ 147 w 260"/>
                <a:gd name="T13" fmla="*/ 146 h 169"/>
                <a:gd name="T14" fmla="*/ 68 w 260"/>
                <a:gd name="T15" fmla="*/ 169 h 169"/>
                <a:gd name="T16" fmla="*/ 34 w 260"/>
                <a:gd name="T17" fmla="*/ 146 h 169"/>
                <a:gd name="T18" fmla="*/ 23 w 260"/>
                <a:gd name="T19" fmla="*/ 112 h 169"/>
                <a:gd name="T20" fmla="*/ 0 w 260"/>
                <a:gd name="T21" fmla="*/ 67 h 169"/>
                <a:gd name="T22" fmla="*/ 34 w 260"/>
                <a:gd name="T23" fmla="*/ 0 h 169"/>
                <a:gd name="T24" fmla="*/ 68 w 260"/>
                <a:gd name="T25" fmla="*/ 22 h 169"/>
                <a:gd name="T26" fmla="*/ 79 w 260"/>
                <a:gd name="T27" fmla="*/ 22 h 169"/>
                <a:gd name="T28" fmla="*/ 113 w 260"/>
                <a:gd name="T29" fmla="*/ 56 h 169"/>
                <a:gd name="T30" fmla="*/ 147 w 260"/>
                <a:gd name="T31" fmla="*/ 67 h 169"/>
                <a:gd name="T32" fmla="*/ 180 w 260"/>
                <a:gd name="T33" fmla="*/ 56 h 169"/>
                <a:gd name="T34" fmla="*/ 226 w 260"/>
                <a:gd name="T35" fmla="*/ 22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169">
                  <a:moveTo>
                    <a:pt x="226" y="22"/>
                  </a:moveTo>
                  <a:lnTo>
                    <a:pt x="260" y="67"/>
                  </a:lnTo>
                  <a:lnTo>
                    <a:pt x="226" y="90"/>
                  </a:lnTo>
                  <a:lnTo>
                    <a:pt x="181" y="101"/>
                  </a:lnTo>
                  <a:lnTo>
                    <a:pt x="170" y="112"/>
                  </a:lnTo>
                  <a:lnTo>
                    <a:pt x="147" y="124"/>
                  </a:lnTo>
                  <a:lnTo>
                    <a:pt x="147" y="146"/>
                  </a:lnTo>
                  <a:lnTo>
                    <a:pt x="68" y="169"/>
                  </a:lnTo>
                  <a:lnTo>
                    <a:pt x="34" y="146"/>
                  </a:lnTo>
                  <a:lnTo>
                    <a:pt x="23" y="112"/>
                  </a:lnTo>
                  <a:lnTo>
                    <a:pt x="0" y="67"/>
                  </a:lnTo>
                  <a:lnTo>
                    <a:pt x="34" y="0"/>
                  </a:lnTo>
                  <a:lnTo>
                    <a:pt x="68" y="22"/>
                  </a:lnTo>
                  <a:lnTo>
                    <a:pt x="79" y="22"/>
                  </a:lnTo>
                  <a:lnTo>
                    <a:pt x="113" y="56"/>
                  </a:lnTo>
                  <a:lnTo>
                    <a:pt x="147" y="67"/>
                  </a:lnTo>
                  <a:lnTo>
                    <a:pt x="180" y="56"/>
                  </a:lnTo>
                  <a:lnTo>
                    <a:pt x="226" y="22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3"/>
            <p:cNvSpPr>
              <a:spLocks/>
            </p:cNvSpPr>
            <p:nvPr/>
          </p:nvSpPr>
          <p:spPr bwMode="auto">
            <a:xfrm>
              <a:off x="5390384" y="4040887"/>
              <a:ext cx="22906" cy="29778"/>
            </a:xfrm>
            <a:custGeom>
              <a:avLst/>
              <a:gdLst>
                <a:gd name="T0" fmla="*/ 11 w 45"/>
                <a:gd name="T1" fmla="*/ 0 h 56"/>
                <a:gd name="T2" fmla="*/ 22 w 45"/>
                <a:gd name="T3" fmla="*/ 11 h 56"/>
                <a:gd name="T4" fmla="*/ 45 w 45"/>
                <a:gd name="T5" fmla="*/ 45 h 56"/>
                <a:gd name="T6" fmla="*/ 11 w 45"/>
                <a:gd name="T7" fmla="*/ 56 h 56"/>
                <a:gd name="T8" fmla="*/ 0 w 45"/>
                <a:gd name="T9" fmla="*/ 45 h 56"/>
                <a:gd name="T10" fmla="*/ 0 w 45"/>
                <a:gd name="T11" fmla="*/ 11 h 56"/>
                <a:gd name="T12" fmla="*/ 11 w 45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6">
                  <a:moveTo>
                    <a:pt x="11" y="0"/>
                  </a:moveTo>
                  <a:lnTo>
                    <a:pt x="22" y="11"/>
                  </a:lnTo>
                  <a:lnTo>
                    <a:pt x="45" y="45"/>
                  </a:lnTo>
                  <a:lnTo>
                    <a:pt x="11" y="56"/>
                  </a:lnTo>
                  <a:lnTo>
                    <a:pt x="0" y="45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4"/>
            <p:cNvSpPr>
              <a:spLocks/>
            </p:cNvSpPr>
            <p:nvPr/>
          </p:nvSpPr>
          <p:spPr bwMode="auto">
            <a:xfrm>
              <a:off x="5248364" y="3981330"/>
              <a:ext cx="29778" cy="25197"/>
            </a:xfrm>
            <a:custGeom>
              <a:avLst/>
              <a:gdLst>
                <a:gd name="T0" fmla="*/ 0 w 56"/>
                <a:gd name="T1" fmla="*/ 34 h 45"/>
                <a:gd name="T2" fmla="*/ 23 w 56"/>
                <a:gd name="T3" fmla="*/ 45 h 45"/>
                <a:gd name="T4" fmla="*/ 56 w 56"/>
                <a:gd name="T5" fmla="*/ 34 h 45"/>
                <a:gd name="T6" fmla="*/ 23 w 56"/>
                <a:gd name="T7" fmla="*/ 0 h 45"/>
                <a:gd name="T8" fmla="*/ 0 w 56"/>
                <a:gd name="T9" fmla="*/ 3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5">
                  <a:moveTo>
                    <a:pt x="0" y="34"/>
                  </a:moveTo>
                  <a:lnTo>
                    <a:pt x="23" y="45"/>
                  </a:lnTo>
                  <a:lnTo>
                    <a:pt x="56" y="34"/>
                  </a:lnTo>
                  <a:lnTo>
                    <a:pt x="23" y="0"/>
                  </a:lnTo>
                  <a:lnTo>
                    <a:pt x="0" y="34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5060532" y="4077537"/>
              <a:ext cx="183251" cy="327561"/>
            </a:xfrm>
            <a:custGeom>
              <a:avLst/>
              <a:gdLst>
                <a:gd name="T0" fmla="*/ 192 w 350"/>
                <a:gd name="T1" fmla="*/ 0 h 632"/>
                <a:gd name="T2" fmla="*/ 226 w 350"/>
                <a:gd name="T3" fmla="*/ 11 h 632"/>
                <a:gd name="T4" fmla="*/ 237 w 350"/>
                <a:gd name="T5" fmla="*/ 22 h 632"/>
                <a:gd name="T6" fmla="*/ 248 w 350"/>
                <a:gd name="T7" fmla="*/ 56 h 632"/>
                <a:gd name="T8" fmla="*/ 293 w 350"/>
                <a:gd name="T9" fmla="*/ 101 h 632"/>
                <a:gd name="T10" fmla="*/ 303 w 350"/>
                <a:gd name="T11" fmla="*/ 131 h 632"/>
                <a:gd name="T12" fmla="*/ 305 w 350"/>
                <a:gd name="T13" fmla="*/ 146 h 632"/>
                <a:gd name="T14" fmla="*/ 339 w 350"/>
                <a:gd name="T15" fmla="*/ 180 h 632"/>
                <a:gd name="T16" fmla="*/ 350 w 350"/>
                <a:gd name="T17" fmla="*/ 225 h 632"/>
                <a:gd name="T18" fmla="*/ 350 w 350"/>
                <a:gd name="T19" fmla="*/ 304 h 632"/>
                <a:gd name="T20" fmla="*/ 339 w 350"/>
                <a:gd name="T21" fmla="*/ 350 h 632"/>
                <a:gd name="T22" fmla="*/ 327 w 350"/>
                <a:gd name="T23" fmla="*/ 383 h 632"/>
                <a:gd name="T24" fmla="*/ 305 w 350"/>
                <a:gd name="T25" fmla="*/ 429 h 632"/>
                <a:gd name="T26" fmla="*/ 305 w 350"/>
                <a:gd name="T27" fmla="*/ 508 h 632"/>
                <a:gd name="T28" fmla="*/ 316 w 350"/>
                <a:gd name="T29" fmla="*/ 553 h 632"/>
                <a:gd name="T30" fmla="*/ 305 w 350"/>
                <a:gd name="T31" fmla="*/ 587 h 632"/>
                <a:gd name="T32" fmla="*/ 260 w 350"/>
                <a:gd name="T33" fmla="*/ 609 h 632"/>
                <a:gd name="T34" fmla="*/ 226 w 350"/>
                <a:gd name="T35" fmla="*/ 609 h 632"/>
                <a:gd name="T36" fmla="*/ 192 w 350"/>
                <a:gd name="T37" fmla="*/ 598 h 632"/>
                <a:gd name="T38" fmla="*/ 147 w 350"/>
                <a:gd name="T39" fmla="*/ 598 h 632"/>
                <a:gd name="T40" fmla="*/ 113 w 350"/>
                <a:gd name="T41" fmla="*/ 632 h 632"/>
                <a:gd name="T42" fmla="*/ 0 w 350"/>
                <a:gd name="T43" fmla="*/ 632 h 632"/>
                <a:gd name="T44" fmla="*/ 34 w 350"/>
                <a:gd name="T45" fmla="*/ 598 h 632"/>
                <a:gd name="T46" fmla="*/ 34 w 350"/>
                <a:gd name="T47" fmla="*/ 587 h 632"/>
                <a:gd name="T48" fmla="*/ 68 w 350"/>
                <a:gd name="T49" fmla="*/ 553 h 632"/>
                <a:gd name="T50" fmla="*/ 70 w 350"/>
                <a:gd name="T51" fmla="*/ 505 h 632"/>
                <a:gd name="T52" fmla="*/ 102 w 350"/>
                <a:gd name="T53" fmla="*/ 474 h 632"/>
                <a:gd name="T54" fmla="*/ 124 w 350"/>
                <a:gd name="T55" fmla="*/ 429 h 632"/>
                <a:gd name="T56" fmla="*/ 124 w 350"/>
                <a:gd name="T57" fmla="*/ 383 h 632"/>
                <a:gd name="T58" fmla="*/ 147 w 350"/>
                <a:gd name="T59" fmla="*/ 304 h 632"/>
                <a:gd name="T60" fmla="*/ 113 w 350"/>
                <a:gd name="T61" fmla="*/ 271 h 632"/>
                <a:gd name="T62" fmla="*/ 113 w 350"/>
                <a:gd name="T63" fmla="*/ 225 h 632"/>
                <a:gd name="T64" fmla="*/ 124 w 350"/>
                <a:gd name="T65" fmla="*/ 180 h 632"/>
                <a:gd name="T66" fmla="*/ 124 w 350"/>
                <a:gd name="T67" fmla="*/ 146 h 632"/>
                <a:gd name="T68" fmla="*/ 113 w 350"/>
                <a:gd name="T69" fmla="*/ 101 h 632"/>
                <a:gd name="T70" fmla="*/ 124 w 350"/>
                <a:gd name="T71" fmla="*/ 56 h 632"/>
                <a:gd name="T72" fmla="*/ 158 w 350"/>
                <a:gd name="T73" fmla="*/ 22 h 632"/>
                <a:gd name="T74" fmla="*/ 192 w 350"/>
                <a:gd name="T75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0" h="632">
                  <a:moveTo>
                    <a:pt x="192" y="0"/>
                  </a:moveTo>
                  <a:lnTo>
                    <a:pt x="226" y="11"/>
                  </a:lnTo>
                  <a:lnTo>
                    <a:pt x="237" y="22"/>
                  </a:lnTo>
                  <a:lnTo>
                    <a:pt x="248" y="56"/>
                  </a:lnTo>
                  <a:lnTo>
                    <a:pt x="293" y="101"/>
                  </a:lnTo>
                  <a:lnTo>
                    <a:pt x="303" y="131"/>
                  </a:lnTo>
                  <a:lnTo>
                    <a:pt x="305" y="146"/>
                  </a:lnTo>
                  <a:lnTo>
                    <a:pt x="339" y="180"/>
                  </a:lnTo>
                  <a:lnTo>
                    <a:pt x="350" y="225"/>
                  </a:lnTo>
                  <a:lnTo>
                    <a:pt x="350" y="304"/>
                  </a:lnTo>
                  <a:lnTo>
                    <a:pt x="339" y="350"/>
                  </a:lnTo>
                  <a:lnTo>
                    <a:pt x="327" y="383"/>
                  </a:lnTo>
                  <a:lnTo>
                    <a:pt x="305" y="429"/>
                  </a:lnTo>
                  <a:lnTo>
                    <a:pt x="305" y="508"/>
                  </a:lnTo>
                  <a:lnTo>
                    <a:pt x="316" y="553"/>
                  </a:lnTo>
                  <a:lnTo>
                    <a:pt x="305" y="587"/>
                  </a:lnTo>
                  <a:lnTo>
                    <a:pt x="260" y="609"/>
                  </a:lnTo>
                  <a:lnTo>
                    <a:pt x="226" y="609"/>
                  </a:lnTo>
                  <a:lnTo>
                    <a:pt x="192" y="598"/>
                  </a:lnTo>
                  <a:lnTo>
                    <a:pt x="147" y="598"/>
                  </a:lnTo>
                  <a:lnTo>
                    <a:pt x="113" y="632"/>
                  </a:lnTo>
                  <a:lnTo>
                    <a:pt x="0" y="632"/>
                  </a:lnTo>
                  <a:lnTo>
                    <a:pt x="34" y="598"/>
                  </a:lnTo>
                  <a:lnTo>
                    <a:pt x="34" y="587"/>
                  </a:lnTo>
                  <a:lnTo>
                    <a:pt x="68" y="553"/>
                  </a:lnTo>
                  <a:lnTo>
                    <a:pt x="70" y="505"/>
                  </a:lnTo>
                  <a:lnTo>
                    <a:pt x="102" y="474"/>
                  </a:lnTo>
                  <a:lnTo>
                    <a:pt x="124" y="429"/>
                  </a:lnTo>
                  <a:lnTo>
                    <a:pt x="124" y="383"/>
                  </a:lnTo>
                  <a:lnTo>
                    <a:pt x="147" y="304"/>
                  </a:lnTo>
                  <a:lnTo>
                    <a:pt x="113" y="271"/>
                  </a:lnTo>
                  <a:lnTo>
                    <a:pt x="113" y="225"/>
                  </a:lnTo>
                  <a:lnTo>
                    <a:pt x="124" y="180"/>
                  </a:lnTo>
                  <a:lnTo>
                    <a:pt x="124" y="146"/>
                  </a:lnTo>
                  <a:lnTo>
                    <a:pt x="113" y="101"/>
                  </a:lnTo>
                  <a:lnTo>
                    <a:pt x="124" y="56"/>
                  </a:lnTo>
                  <a:lnTo>
                    <a:pt x="158" y="22"/>
                  </a:lnTo>
                  <a:lnTo>
                    <a:pt x="192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21"/>
            <p:cNvSpPr>
              <a:spLocks/>
            </p:cNvSpPr>
            <p:nvPr/>
          </p:nvSpPr>
          <p:spPr bwMode="auto">
            <a:xfrm>
              <a:off x="5683585" y="2091557"/>
              <a:ext cx="1876030" cy="3419918"/>
            </a:xfrm>
            <a:custGeom>
              <a:avLst/>
              <a:gdLst>
                <a:gd name="T0" fmla="*/ 3520 w 3599"/>
                <a:gd name="T1" fmla="*/ 5562 h 6567"/>
                <a:gd name="T2" fmla="*/ 3419 w 3599"/>
                <a:gd name="T3" fmla="*/ 5675 h 6567"/>
                <a:gd name="T4" fmla="*/ 3329 w 3599"/>
                <a:gd name="T5" fmla="*/ 5765 h 6567"/>
                <a:gd name="T6" fmla="*/ 3171 w 3599"/>
                <a:gd name="T7" fmla="*/ 5878 h 6567"/>
                <a:gd name="T8" fmla="*/ 3058 w 3599"/>
                <a:gd name="T9" fmla="*/ 5980 h 6567"/>
                <a:gd name="T10" fmla="*/ 2945 w 3599"/>
                <a:gd name="T11" fmla="*/ 6047 h 6567"/>
                <a:gd name="T12" fmla="*/ 2753 w 3599"/>
                <a:gd name="T13" fmla="*/ 6104 h 6567"/>
                <a:gd name="T14" fmla="*/ 2561 w 3599"/>
                <a:gd name="T15" fmla="*/ 6160 h 6567"/>
                <a:gd name="T16" fmla="*/ 2403 w 3599"/>
                <a:gd name="T17" fmla="*/ 6205 h 6567"/>
                <a:gd name="T18" fmla="*/ 2257 w 3599"/>
                <a:gd name="T19" fmla="*/ 6262 h 6567"/>
                <a:gd name="T20" fmla="*/ 2133 w 3599"/>
                <a:gd name="T21" fmla="*/ 6442 h 6567"/>
                <a:gd name="T22" fmla="*/ 1963 w 3599"/>
                <a:gd name="T23" fmla="*/ 6533 h 6567"/>
                <a:gd name="T24" fmla="*/ 1794 w 3599"/>
                <a:gd name="T25" fmla="*/ 6567 h 6567"/>
                <a:gd name="T26" fmla="*/ 1681 w 3599"/>
                <a:gd name="T27" fmla="*/ 6442 h 6567"/>
                <a:gd name="T28" fmla="*/ 1558 w 3599"/>
                <a:gd name="T29" fmla="*/ 6330 h 6567"/>
                <a:gd name="T30" fmla="*/ 1444 w 3599"/>
                <a:gd name="T31" fmla="*/ 6239 h 6567"/>
                <a:gd name="T32" fmla="*/ 1332 w 3599"/>
                <a:gd name="T33" fmla="*/ 6115 h 6567"/>
                <a:gd name="T34" fmla="*/ 1253 w 3599"/>
                <a:gd name="T35" fmla="*/ 6036 h 6567"/>
                <a:gd name="T36" fmla="*/ 1185 w 3599"/>
                <a:gd name="T37" fmla="*/ 5912 h 6567"/>
                <a:gd name="T38" fmla="*/ 1072 w 3599"/>
                <a:gd name="T39" fmla="*/ 5788 h 6567"/>
                <a:gd name="T40" fmla="*/ 1016 w 3599"/>
                <a:gd name="T41" fmla="*/ 5675 h 6567"/>
                <a:gd name="T42" fmla="*/ 903 w 3599"/>
                <a:gd name="T43" fmla="*/ 5550 h 6567"/>
                <a:gd name="T44" fmla="*/ 835 w 3599"/>
                <a:gd name="T45" fmla="*/ 5381 h 6567"/>
                <a:gd name="T46" fmla="*/ 767 w 3599"/>
                <a:gd name="T47" fmla="*/ 5257 h 6567"/>
                <a:gd name="T48" fmla="*/ 643 w 3599"/>
                <a:gd name="T49" fmla="*/ 5155 h 6567"/>
                <a:gd name="T50" fmla="*/ 598 w 3599"/>
                <a:gd name="T51" fmla="*/ 4929 h 6567"/>
                <a:gd name="T52" fmla="*/ 632 w 3599"/>
                <a:gd name="T53" fmla="*/ 4726 h 6567"/>
                <a:gd name="T54" fmla="*/ 564 w 3599"/>
                <a:gd name="T55" fmla="*/ 4613 h 6567"/>
                <a:gd name="T56" fmla="*/ 497 w 3599"/>
                <a:gd name="T57" fmla="*/ 4523 h 6567"/>
                <a:gd name="T58" fmla="*/ 451 w 3599"/>
                <a:gd name="T59" fmla="*/ 4196 h 6567"/>
                <a:gd name="T60" fmla="*/ 384 w 3599"/>
                <a:gd name="T61" fmla="*/ 3992 h 6567"/>
                <a:gd name="T62" fmla="*/ 350 w 3599"/>
                <a:gd name="T63" fmla="*/ 3868 h 6567"/>
                <a:gd name="T64" fmla="*/ 271 w 3599"/>
                <a:gd name="T65" fmla="*/ 3541 h 6567"/>
                <a:gd name="T66" fmla="*/ 214 w 3599"/>
                <a:gd name="T67" fmla="*/ 3383 h 6567"/>
                <a:gd name="T68" fmla="*/ 113 w 3599"/>
                <a:gd name="T69" fmla="*/ 3224 h 6567"/>
                <a:gd name="T70" fmla="*/ 0 w 3599"/>
                <a:gd name="T71" fmla="*/ 3010 h 6567"/>
                <a:gd name="T72" fmla="*/ 45 w 3599"/>
                <a:gd name="T73" fmla="*/ 2773 h 6567"/>
                <a:gd name="T74" fmla="*/ 34 w 3599"/>
                <a:gd name="T75" fmla="*/ 2400 h 6567"/>
                <a:gd name="T76" fmla="*/ 79 w 3599"/>
                <a:gd name="T77" fmla="*/ 2242 h 6567"/>
                <a:gd name="T78" fmla="*/ 147 w 3599"/>
                <a:gd name="T79" fmla="*/ 2118 h 6567"/>
                <a:gd name="T80" fmla="*/ 203 w 3599"/>
                <a:gd name="T81" fmla="*/ 1869 h 6567"/>
                <a:gd name="T82" fmla="*/ 293 w 3599"/>
                <a:gd name="T83" fmla="*/ 1678 h 6567"/>
                <a:gd name="T84" fmla="*/ 406 w 3599"/>
                <a:gd name="T85" fmla="*/ 1542 h 6567"/>
                <a:gd name="T86" fmla="*/ 406 w 3599"/>
                <a:gd name="T87" fmla="*/ 1260 h 6567"/>
                <a:gd name="T88" fmla="*/ 327 w 3599"/>
                <a:gd name="T89" fmla="*/ 1136 h 6567"/>
                <a:gd name="T90" fmla="*/ 293 w 3599"/>
                <a:gd name="T91" fmla="*/ 1011 h 6567"/>
                <a:gd name="T92" fmla="*/ 293 w 3599"/>
                <a:gd name="T93" fmla="*/ 853 h 6567"/>
                <a:gd name="T94" fmla="*/ 271 w 3599"/>
                <a:gd name="T95" fmla="*/ 650 h 6567"/>
                <a:gd name="T96" fmla="*/ 147 w 3599"/>
                <a:gd name="T97" fmla="*/ 560 h 6567"/>
                <a:gd name="T98" fmla="*/ 56 w 3599"/>
                <a:gd name="T99" fmla="*/ 435 h 6567"/>
                <a:gd name="T100" fmla="*/ 0 w 3599"/>
                <a:gd name="T101" fmla="*/ 277 h 6567"/>
                <a:gd name="T102" fmla="*/ 23 w 3599"/>
                <a:gd name="T103" fmla="*/ 153 h 6567"/>
                <a:gd name="T104" fmla="*/ 2 w 3599"/>
                <a:gd name="T105" fmla="*/ 0 h 6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99" h="6567">
                  <a:moveTo>
                    <a:pt x="3599" y="5483"/>
                  </a:moveTo>
                  <a:lnTo>
                    <a:pt x="3554" y="5505"/>
                  </a:lnTo>
                  <a:lnTo>
                    <a:pt x="3520" y="5550"/>
                  </a:lnTo>
                  <a:lnTo>
                    <a:pt x="3520" y="5562"/>
                  </a:lnTo>
                  <a:lnTo>
                    <a:pt x="3475" y="5607"/>
                  </a:lnTo>
                  <a:lnTo>
                    <a:pt x="3464" y="5629"/>
                  </a:lnTo>
                  <a:lnTo>
                    <a:pt x="3441" y="5663"/>
                  </a:lnTo>
                  <a:lnTo>
                    <a:pt x="3419" y="5675"/>
                  </a:lnTo>
                  <a:lnTo>
                    <a:pt x="3408" y="5686"/>
                  </a:lnTo>
                  <a:lnTo>
                    <a:pt x="3362" y="5709"/>
                  </a:lnTo>
                  <a:lnTo>
                    <a:pt x="3329" y="5754"/>
                  </a:lnTo>
                  <a:lnTo>
                    <a:pt x="3329" y="5765"/>
                  </a:lnTo>
                  <a:lnTo>
                    <a:pt x="3283" y="5788"/>
                  </a:lnTo>
                  <a:lnTo>
                    <a:pt x="3250" y="5833"/>
                  </a:lnTo>
                  <a:lnTo>
                    <a:pt x="3216" y="5844"/>
                  </a:lnTo>
                  <a:lnTo>
                    <a:pt x="3171" y="5878"/>
                  </a:lnTo>
                  <a:lnTo>
                    <a:pt x="3148" y="5912"/>
                  </a:lnTo>
                  <a:lnTo>
                    <a:pt x="3137" y="5934"/>
                  </a:lnTo>
                  <a:lnTo>
                    <a:pt x="3092" y="5946"/>
                  </a:lnTo>
                  <a:lnTo>
                    <a:pt x="3058" y="5980"/>
                  </a:lnTo>
                  <a:lnTo>
                    <a:pt x="3024" y="6002"/>
                  </a:lnTo>
                  <a:lnTo>
                    <a:pt x="3013" y="6002"/>
                  </a:lnTo>
                  <a:lnTo>
                    <a:pt x="2979" y="6013"/>
                  </a:lnTo>
                  <a:lnTo>
                    <a:pt x="2945" y="6047"/>
                  </a:lnTo>
                  <a:lnTo>
                    <a:pt x="2900" y="6047"/>
                  </a:lnTo>
                  <a:lnTo>
                    <a:pt x="2866" y="6070"/>
                  </a:lnTo>
                  <a:lnTo>
                    <a:pt x="2787" y="6070"/>
                  </a:lnTo>
                  <a:lnTo>
                    <a:pt x="2753" y="6104"/>
                  </a:lnTo>
                  <a:lnTo>
                    <a:pt x="2708" y="6115"/>
                  </a:lnTo>
                  <a:lnTo>
                    <a:pt x="2640" y="6138"/>
                  </a:lnTo>
                  <a:lnTo>
                    <a:pt x="2595" y="6160"/>
                  </a:lnTo>
                  <a:lnTo>
                    <a:pt x="2561" y="6160"/>
                  </a:lnTo>
                  <a:lnTo>
                    <a:pt x="2516" y="6171"/>
                  </a:lnTo>
                  <a:lnTo>
                    <a:pt x="2482" y="6171"/>
                  </a:lnTo>
                  <a:lnTo>
                    <a:pt x="2449" y="6183"/>
                  </a:lnTo>
                  <a:lnTo>
                    <a:pt x="2403" y="6205"/>
                  </a:lnTo>
                  <a:lnTo>
                    <a:pt x="2370" y="6205"/>
                  </a:lnTo>
                  <a:lnTo>
                    <a:pt x="2324" y="6217"/>
                  </a:lnTo>
                  <a:lnTo>
                    <a:pt x="2291" y="6239"/>
                  </a:lnTo>
                  <a:lnTo>
                    <a:pt x="2257" y="6262"/>
                  </a:lnTo>
                  <a:lnTo>
                    <a:pt x="2212" y="6284"/>
                  </a:lnTo>
                  <a:lnTo>
                    <a:pt x="2178" y="6330"/>
                  </a:lnTo>
                  <a:lnTo>
                    <a:pt x="2178" y="6409"/>
                  </a:lnTo>
                  <a:lnTo>
                    <a:pt x="2133" y="6442"/>
                  </a:lnTo>
                  <a:lnTo>
                    <a:pt x="2099" y="6488"/>
                  </a:lnTo>
                  <a:lnTo>
                    <a:pt x="2020" y="6488"/>
                  </a:lnTo>
                  <a:lnTo>
                    <a:pt x="1986" y="6522"/>
                  </a:lnTo>
                  <a:lnTo>
                    <a:pt x="1963" y="6533"/>
                  </a:lnTo>
                  <a:lnTo>
                    <a:pt x="1941" y="6533"/>
                  </a:lnTo>
                  <a:lnTo>
                    <a:pt x="1907" y="6555"/>
                  </a:lnTo>
                  <a:lnTo>
                    <a:pt x="1873" y="6567"/>
                  </a:lnTo>
                  <a:lnTo>
                    <a:pt x="1794" y="6567"/>
                  </a:lnTo>
                  <a:lnTo>
                    <a:pt x="1749" y="6522"/>
                  </a:lnTo>
                  <a:lnTo>
                    <a:pt x="1738" y="6488"/>
                  </a:lnTo>
                  <a:lnTo>
                    <a:pt x="1715" y="6465"/>
                  </a:lnTo>
                  <a:lnTo>
                    <a:pt x="1681" y="6442"/>
                  </a:lnTo>
                  <a:lnTo>
                    <a:pt x="1636" y="6409"/>
                  </a:lnTo>
                  <a:lnTo>
                    <a:pt x="1614" y="6363"/>
                  </a:lnTo>
                  <a:lnTo>
                    <a:pt x="1602" y="6352"/>
                  </a:lnTo>
                  <a:lnTo>
                    <a:pt x="1558" y="6330"/>
                  </a:lnTo>
                  <a:lnTo>
                    <a:pt x="1546" y="6330"/>
                  </a:lnTo>
                  <a:lnTo>
                    <a:pt x="1523" y="6284"/>
                  </a:lnTo>
                  <a:lnTo>
                    <a:pt x="1490" y="6262"/>
                  </a:lnTo>
                  <a:lnTo>
                    <a:pt x="1444" y="6239"/>
                  </a:lnTo>
                  <a:lnTo>
                    <a:pt x="1433" y="6205"/>
                  </a:lnTo>
                  <a:lnTo>
                    <a:pt x="1411" y="6171"/>
                  </a:lnTo>
                  <a:lnTo>
                    <a:pt x="1399" y="6160"/>
                  </a:lnTo>
                  <a:lnTo>
                    <a:pt x="1332" y="6115"/>
                  </a:lnTo>
                  <a:lnTo>
                    <a:pt x="1298" y="6081"/>
                  </a:lnTo>
                  <a:lnTo>
                    <a:pt x="1286" y="6081"/>
                  </a:lnTo>
                  <a:lnTo>
                    <a:pt x="1253" y="6047"/>
                  </a:lnTo>
                  <a:lnTo>
                    <a:pt x="1253" y="6036"/>
                  </a:lnTo>
                  <a:lnTo>
                    <a:pt x="1230" y="6002"/>
                  </a:lnTo>
                  <a:lnTo>
                    <a:pt x="1219" y="5968"/>
                  </a:lnTo>
                  <a:lnTo>
                    <a:pt x="1207" y="5957"/>
                  </a:lnTo>
                  <a:lnTo>
                    <a:pt x="1185" y="5912"/>
                  </a:lnTo>
                  <a:lnTo>
                    <a:pt x="1140" y="5867"/>
                  </a:lnTo>
                  <a:lnTo>
                    <a:pt x="1106" y="5844"/>
                  </a:lnTo>
                  <a:lnTo>
                    <a:pt x="1095" y="5833"/>
                  </a:lnTo>
                  <a:lnTo>
                    <a:pt x="1072" y="5788"/>
                  </a:lnTo>
                  <a:lnTo>
                    <a:pt x="1061" y="5776"/>
                  </a:lnTo>
                  <a:lnTo>
                    <a:pt x="1061" y="5754"/>
                  </a:lnTo>
                  <a:lnTo>
                    <a:pt x="1027" y="5686"/>
                  </a:lnTo>
                  <a:lnTo>
                    <a:pt x="1016" y="5675"/>
                  </a:lnTo>
                  <a:lnTo>
                    <a:pt x="982" y="5652"/>
                  </a:lnTo>
                  <a:lnTo>
                    <a:pt x="948" y="5584"/>
                  </a:lnTo>
                  <a:lnTo>
                    <a:pt x="914" y="5550"/>
                  </a:lnTo>
                  <a:lnTo>
                    <a:pt x="903" y="5550"/>
                  </a:lnTo>
                  <a:lnTo>
                    <a:pt x="869" y="5505"/>
                  </a:lnTo>
                  <a:lnTo>
                    <a:pt x="846" y="5471"/>
                  </a:lnTo>
                  <a:lnTo>
                    <a:pt x="835" y="5426"/>
                  </a:lnTo>
                  <a:lnTo>
                    <a:pt x="835" y="5381"/>
                  </a:lnTo>
                  <a:lnTo>
                    <a:pt x="801" y="5347"/>
                  </a:lnTo>
                  <a:lnTo>
                    <a:pt x="790" y="5325"/>
                  </a:lnTo>
                  <a:lnTo>
                    <a:pt x="790" y="5302"/>
                  </a:lnTo>
                  <a:lnTo>
                    <a:pt x="767" y="5257"/>
                  </a:lnTo>
                  <a:lnTo>
                    <a:pt x="756" y="5257"/>
                  </a:lnTo>
                  <a:lnTo>
                    <a:pt x="722" y="5246"/>
                  </a:lnTo>
                  <a:lnTo>
                    <a:pt x="677" y="5223"/>
                  </a:lnTo>
                  <a:lnTo>
                    <a:pt x="643" y="5155"/>
                  </a:lnTo>
                  <a:lnTo>
                    <a:pt x="598" y="5099"/>
                  </a:lnTo>
                  <a:lnTo>
                    <a:pt x="587" y="5054"/>
                  </a:lnTo>
                  <a:lnTo>
                    <a:pt x="598" y="5014"/>
                  </a:lnTo>
                  <a:lnTo>
                    <a:pt x="598" y="4929"/>
                  </a:lnTo>
                  <a:lnTo>
                    <a:pt x="587" y="4896"/>
                  </a:lnTo>
                  <a:lnTo>
                    <a:pt x="587" y="4817"/>
                  </a:lnTo>
                  <a:lnTo>
                    <a:pt x="598" y="4771"/>
                  </a:lnTo>
                  <a:lnTo>
                    <a:pt x="632" y="4726"/>
                  </a:lnTo>
                  <a:lnTo>
                    <a:pt x="632" y="4692"/>
                  </a:lnTo>
                  <a:lnTo>
                    <a:pt x="598" y="4658"/>
                  </a:lnTo>
                  <a:lnTo>
                    <a:pt x="598" y="4647"/>
                  </a:lnTo>
                  <a:lnTo>
                    <a:pt x="564" y="4613"/>
                  </a:lnTo>
                  <a:lnTo>
                    <a:pt x="553" y="4613"/>
                  </a:lnTo>
                  <a:lnTo>
                    <a:pt x="530" y="4568"/>
                  </a:lnTo>
                  <a:lnTo>
                    <a:pt x="518" y="4567"/>
                  </a:lnTo>
                  <a:lnTo>
                    <a:pt x="497" y="4523"/>
                  </a:lnTo>
                  <a:lnTo>
                    <a:pt x="485" y="4512"/>
                  </a:lnTo>
                  <a:lnTo>
                    <a:pt x="474" y="4489"/>
                  </a:lnTo>
                  <a:lnTo>
                    <a:pt x="451" y="4399"/>
                  </a:lnTo>
                  <a:lnTo>
                    <a:pt x="451" y="4196"/>
                  </a:lnTo>
                  <a:lnTo>
                    <a:pt x="440" y="4162"/>
                  </a:lnTo>
                  <a:lnTo>
                    <a:pt x="429" y="4116"/>
                  </a:lnTo>
                  <a:lnTo>
                    <a:pt x="406" y="4083"/>
                  </a:lnTo>
                  <a:lnTo>
                    <a:pt x="384" y="3992"/>
                  </a:lnTo>
                  <a:lnTo>
                    <a:pt x="384" y="3958"/>
                  </a:lnTo>
                  <a:lnTo>
                    <a:pt x="372" y="3913"/>
                  </a:lnTo>
                  <a:lnTo>
                    <a:pt x="372" y="3902"/>
                  </a:lnTo>
                  <a:lnTo>
                    <a:pt x="350" y="3868"/>
                  </a:lnTo>
                  <a:lnTo>
                    <a:pt x="316" y="3755"/>
                  </a:lnTo>
                  <a:lnTo>
                    <a:pt x="316" y="3710"/>
                  </a:lnTo>
                  <a:lnTo>
                    <a:pt x="293" y="3631"/>
                  </a:lnTo>
                  <a:lnTo>
                    <a:pt x="271" y="3541"/>
                  </a:lnTo>
                  <a:lnTo>
                    <a:pt x="260" y="3507"/>
                  </a:lnTo>
                  <a:lnTo>
                    <a:pt x="248" y="3462"/>
                  </a:lnTo>
                  <a:lnTo>
                    <a:pt x="237" y="3428"/>
                  </a:lnTo>
                  <a:lnTo>
                    <a:pt x="214" y="3383"/>
                  </a:lnTo>
                  <a:lnTo>
                    <a:pt x="203" y="3337"/>
                  </a:lnTo>
                  <a:lnTo>
                    <a:pt x="147" y="3258"/>
                  </a:lnTo>
                  <a:lnTo>
                    <a:pt x="136" y="3258"/>
                  </a:lnTo>
                  <a:lnTo>
                    <a:pt x="113" y="3224"/>
                  </a:lnTo>
                  <a:lnTo>
                    <a:pt x="23" y="3134"/>
                  </a:lnTo>
                  <a:lnTo>
                    <a:pt x="23" y="3100"/>
                  </a:lnTo>
                  <a:lnTo>
                    <a:pt x="0" y="3055"/>
                  </a:lnTo>
                  <a:lnTo>
                    <a:pt x="0" y="3010"/>
                  </a:lnTo>
                  <a:lnTo>
                    <a:pt x="11" y="2976"/>
                  </a:lnTo>
                  <a:lnTo>
                    <a:pt x="11" y="2852"/>
                  </a:lnTo>
                  <a:lnTo>
                    <a:pt x="23" y="2807"/>
                  </a:lnTo>
                  <a:lnTo>
                    <a:pt x="45" y="2773"/>
                  </a:lnTo>
                  <a:lnTo>
                    <a:pt x="45" y="2728"/>
                  </a:lnTo>
                  <a:lnTo>
                    <a:pt x="23" y="2682"/>
                  </a:lnTo>
                  <a:lnTo>
                    <a:pt x="23" y="2444"/>
                  </a:lnTo>
                  <a:lnTo>
                    <a:pt x="34" y="2400"/>
                  </a:lnTo>
                  <a:lnTo>
                    <a:pt x="68" y="2366"/>
                  </a:lnTo>
                  <a:lnTo>
                    <a:pt x="68" y="2320"/>
                  </a:lnTo>
                  <a:lnTo>
                    <a:pt x="79" y="2276"/>
                  </a:lnTo>
                  <a:lnTo>
                    <a:pt x="79" y="2242"/>
                  </a:lnTo>
                  <a:lnTo>
                    <a:pt x="90" y="2197"/>
                  </a:lnTo>
                  <a:lnTo>
                    <a:pt x="135" y="2152"/>
                  </a:lnTo>
                  <a:lnTo>
                    <a:pt x="147" y="2129"/>
                  </a:lnTo>
                  <a:lnTo>
                    <a:pt x="147" y="2118"/>
                  </a:lnTo>
                  <a:lnTo>
                    <a:pt x="188" y="2072"/>
                  </a:lnTo>
                  <a:lnTo>
                    <a:pt x="203" y="2039"/>
                  </a:lnTo>
                  <a:lnTo>
                    <a:pt x="203" y="1989"/>
                  </a:lnTo>
                  <a:lnTo>
                    <a:pt x="203" y="1869"/>
                  </a:lnTo>
                  <a:lnTo>
                    <a:pt x="215" y="1858"/>
                  </a:lnTo>
                  <a:lnTo>
                    <a:pt x="256" y="1837"/>
                  </a:lnTo>
                  <a:lnTo>
                    <a:pt x="280" y="1718"/>
                  </a:lnTo>
                  <a:lnTo>
                    <a:pt x="293" y="1678"/>
                  </a:lnTo>
                  <a:lnTo>
                    <a:pt x="327" y="1644"/>
                  </a:lnTo>
                  <a:lnTo>
                    <a:pt x="360" y="1615"/>
                  </a:lnTo>
                  <a:lnTo>
                    <a:pt x="381" y="1576"/>
                  </a:lnTo>
                  <a:lnTo>
                    <a:pt x="406" y="1542"/>
                  </a:lnTo>
                  <a:lnTo>
                    <a:pt x="406" y="1339"/>
                  </a:lnTo>
                  <a:lnTo>
                    <a:pt x="429" y="1294"/>
                  </a:lnTo>
                  <a:lnTo>
                    <a:pt x="406" y="1271"/>
                  </a:lnTo>
                  <a:lnTo>
                    <a:pt x="406" y="1260"/>
                  </a:lnTo>
                  <a:lnTo>
                    <a:pt x="384" y="1215"/>
                  </a:lnTo>
                  <a:lnTo>
                    <a:pt x="372" y="1181"/>
                  </a:lnTo>
                  <a:lnTo>
                    <a:pt x="339" y="1136"/>
                  </a:lnTo>
                  <a:lnTo>
                    <a:pt x="327" y="1136"/>
                  </a:lnTo>
                  <a:lnTo>
                    <a:pt x="327" y="1090"/>
                  </a:lnTo>
                  <a:lnTo>
                    <a:pt x="305" y="1056"/>
                  </a:lnTo>
                  <a:lnTo>
                    <a:pt x="293" y="1023"/>
                  </a:lnTo>
                  <a:lnTo>
                    <a:pt x="293" y="1011"/>
                  </a:lnTo>
                  <a:lnTo>
                    <a:pt x="282" y="977"/>
                  </a:lnTo>
                  <a:lnTo>
                    <a:pt x="271" y="932"/>
                  </a:lnTo>
                  <a:lnTo>
                    <a:pt x="271" y="887"/>
                  </a:lnTo>
                  <a:lnTo>
                    <a:pt x="293" y="853"/>
                  </a:lnTo>
                  <a:lnTo>
                    <a:pt x="293" y="763"/>
                  </a:lnTo>
                  <a:lnTo>
                    <a:pt x="282" y="729"/>
                  </a:lnTo>
                  <a:lnTo>
                    <a:pt x="271" y="684"/>
                  </a:lnTo>
                  <a:lnTo>
                    <a:pt x="271" y="650"/>
                  </a:lnTo>
                  <a:lnTo>
                    <a:pt x="259" y="605"/>
                  </a:lnTo>
                  <a:lnTo>
                    <a:pt x="248" y="605"/>
                  </a:lnTo>
                  <a:lnTo>
                    <a:pt x="181" y="582"/>
                  </a:lnTo>
                  <a:lnTo>
                    <a:pt x="147" y="560"/>
                  </a:lnTo>
                  <a:lnTo>
                    <a:pt x="135" y="560"/>
                  </a:lnTo>
                  <a:lnTo>
                    <a:pt x="102" y="537"/>
                  </a:lnTo>
                  <a:lnTo>
                    <a:pt x="102" y="526"/>
                  </a:lnTo>
                  <a:lnTo>
                    <a:pt x="56" y="435"/>
                  </a:lnTo>
                  <a:lnTo>
                    <a:pt x="23" y="402"/>
                  </a:lnTo>
                  <a:lnTo>
                    <a:pt x="23" y="356"/>
                  </a:lnTo>
                  <a:lnTo>
                    <a:pt x="0" y="323"/>
                  </a:lnTo>
                  <a:lnTo>
                    <a:pt x="0" y="277"/>
                  </a:lnTo>
                  <a:lnTo>
                    <a:pt x="23" y="244"/>
                  </a:lnTo>
                  <a:lnTo>
                    <a:pt x="45" y="232"/>
                  </a:lnTo>
                  <a:lnTo>
                    <a:pt x="23" y="210"/>
                  </a:lnTo>
                  <a:lnTo>
                    <a:pt x="23" y="153"/>
                  </a:lnTo>
                  <a:lnTo>
                    <a:pt x="34" y="119"/>
                  </a:lnTo>
                  <a:lnTo>
                    <a:pt x="34" y="74"/>
                  </a:lnTo>
                  <a:lnTo>
                    <a:pt x="23" y="63"/>
                  </a:lnTo>
                  <a:lnTo>
                    <a:pt x="2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22"/>
            <p:cNvSpPr>
              <a:spLocks/>
            </p:cNvSpPr>
            <p:nvPr/>
          </p:nvSpPr>
          <p:spPr bwMode="auto">
            <a:xfrm>
              <a:off x="5188808" y="4363867"/>
              <a:ext cx="13744" cy="25197"/>
            </a:xfrm>
            <a:custGeom>
              <a:avLst/>
              <a:gdLst>
                <a:gd name="T0" fmla="*/ 12 w 23"/>
                <a:gd name="T1" fmla="*/ 0 h 45"/>
                <a:gd name="T2" fmla="*/ 23 w 23"/>
                <a:gd name="T3" fmla="*/ 34 h 45"/>
                <a:gd name="T4" fmla="*/ 12 w 23"/>
                <a:gd name="T5" fmla="*/ 45 h 45"/>
                <a:gd name="T6" fmla="*/ 0 w 23"/>
                <a:gd name="T7" fmla="*/ 34 h 45"/>
                <a:gd name="T8" fmla="*/ 12 w 2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5">
                  <a:moveTo>
                    <a:pt x="12" y="0"/>
                  </a:moveTo>
                  <a:lnTo>
                    <a:pt x="23" y="34"/>
                  </a:lnTo>
                  <a:lnTo>
                    <a:pt x="12" y="45"/>
                  </a:lnTo>
                  <a:lnTo>
                    <a:pt x="0" y="34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23"/>
            <p:cNvSpPr>
              <a:spLocks/>
            </p:cNvSpPr>
            <p:nvPr/>
          </p:nvSpPr>
          <p:spPr bwMode="auto">
            <a:xfrm>
              <a:off x="5172773" y="4281404"/>
              <a:ext cx="11453" cy="25197"/>
            </a:xfrm>
            <a:custGeom>
              <a:avLst/>
              <a:gdLst>
                <a:gd name="T0" fmla="*/ 12 w 23"/>
                <a:gd name="T1" fmla="*/ 45 h 45"/>
                <a:gd name="T2" fmla="*/ 23 w 23"/>
                <a:gd name="T3" fmla="*/ 34 h 45"/>
                <a:gd name="T4" fmla="*/ 12 w 23"/>
                <a:gd name="T5" fmla="*/ 0 h 45"/>
                <a:gd name="T6" fmla="*/ 0 w 23"/>
                <a:gd name="T7" fmla="*/ 34 h 45"/>
                <a:gd name="T8" fmla="*/ 12 w 2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5">
                  <a:moveTo>
                    <a:pt x="12" y="45"/>
                  </a:moveTo>
                  <a:lnTo>
                    <a:pt x="23" y="34"/>
                  </a:lnTo>
                  <a:lnTo>
                    <a:pt x="12" y="0"/>
                  </a:lnTo>
                  <a:lnTo>
                    <a:pt x="0" y="34"/>
                  </a:lnTo>
                  <a:lnTo>
                    <a:pt x="12" y="45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25"/>
            <p:cNvSpPr>
              <a:spLocks/>
            </p:cNvSpPr>
            <p:nvPr/>
          </p:nvSpPr>
          <p:spPr bwMode="auto">
            <a:xfrm>
              <a:off x="5720235" y="2091557"/>
              <a:ext cx="1839380" cy="3385559"/>
            </a:xfrm>
            <a:custGeom>
              <a:avLst/>
              <a:gdLst>
                <a:gd name="T0" fmla="*/ 3449 w 3528"/>
                <a:gd name="T1" fmla="*/ 5505 h 6499"/>
                <a:gd name="T2" fmla="*/ 3370 w 3528"/>
                <a:gd name="T3" fmla="*/ 5584 h 6499"/>
                <a:gd name="T4" fmla="*/ 3291 w 3528"/>
                <a:gd name="T5" fmla="*/ 5652 h 6499"/>
                <a:gd name="T6" fmla="*/ 3201 w 3528"/>
                <a:gd name="T7" fmla="*/ 5754 h 6499"/>
                <a:gd name="T8" fmla="*/ 3088 w 3528"/>
                <a:gd name="T9" fmla="*/ 5833 h 6499"/>
                <a:gd name="T10" fmla="*/ 2986 w 3528"/>
                <a:gd name="T11" fmla="*/ 5934 h 6499"/>
                <a:gd name="T12" fmla="*/ 2761 w 3528"/>
                <a:gd name="T13" fmla="*/ 6002 h 6499"/>
                <a:gd name="T14" fmla="*/ 2603 w 3528"/>
                <a:gd name="T15" fmla="*/ 6047 h 6499"/>
                <a:gd name="T16" fmla="*/ 2445 w 3528"/>
                <a:gd name="T17" fmla="*/ 6126 h 6499"/>
                <a:gd name="T18" fmla="*/ 2253 w 3528"/>
                <a:gd name="T19" fmla="*/ 6126 h 6499"/>
                <a:gd name="T20" fmla="*/ 2061 w 3528"/>
                <a:gd name="T21" fmla="*/ 6228 h 6499"/>
                <a:gd name="T22" fmla="*/ 1960 w 3528"/>
                <a:gd name="T23" fmla="*/ 6363 h 6499"/>
                <a:gd name="T24" fmla="*/ 1869 w 3528"/>
                <a:gd name="T25" fmla="*/ 6454 h 6499"/>
                <a:gd name="T26" fmla="*/ 1745 w 3528"/>
                <a:gd name="T27" fmla="*/ 6488 h 6499"/>
                <a:gd name="T28" fmla="*/ 1644 w 3528"/>
                <a:gd name="T29" fmla="*/ 6375 h 6499"/>
                <a:gd name="T30" fmla="*/ 1553 w 3528"/>
                <a:gd name="T31" fmla="*/ 6284 h 6499"/>
                <a:gd name="T32" fmla="*/ 1463 w 3528"/>
                <a:gd name="T33" fmla="*/ 6160 h 6499"/>
                <a:gd name="T34" fmla="*/ 1373 w 3528"/>
                <a:gd name="T35" fmla="*/ 6070 h 6499"/>
                <a:gd name="T36" fmla="*/ 1291 w 3528"/>
                <a:gd name="T37" fmla="*/ 5991 h 6499"/>
                <a:gd name="T38" fmla="*/ 1260 w 3528"/>
                <a:gd name="T39" fmla="*/ 5867 h 6499"/>
                <a:gd name="T40" fmla="*/ 1204 w 3528"/>
                <a:gd name="T41" fmla="*/ 5706 h 6499"/>
                <a:gd name="T42" fmla="*/ 1260 w 3528"/>
                <a:gd name="T43" fmla="*/ 5500 h 6499"/>
                <a:gd name="T44" fmla="*/ 1159 w 3528"/>
                <a:gd name="T45" fmla="*/ 5347 h 6499"/>
                <a:gd name="T46" fmla="*/ 1102 w 3528"/>
                <a:gd name="T47" fmla="*/ 5246 h 6499"/>
                <a:gd name="T48" fmla="*/ 1035 w 3528"/>
                <a:gd name="T49" fmla="*/ 5099 h 6499"/>
                <a:gd name="T50" fmla="*/ 979 w 3528"/>
                <a:gd name="T51" fmla="*/ 4975 h 6499"/>
                <a:gd name="T52" fmla="*/ 843 w 3528"/>
                <a:gd name="T53" fmla="*/ 4952 h 6499"/>
                <a:gd name="T54" fmla="*/ 776 w 3528"/>
                <a:gd name="T55" fmla="*/ 4850 h 6499"/>
                <a:gd name="T56" fmla="*/ 730 w 3528"/>
                <a:gd name="T57" fmla="*/ 4647 h 6499"/>
                <a:gd name="T58" fmla="*/ 685 w 3528"/>
                <a:gd name="T59" fmla="*/ 4512 h 6499"/>
                <a:gd name="T60" fmla="*/ 640 w 3528"/>
                <a:gd name="T61" fmla="*/ 4320 h 6499"/>
                <a:gd name="T62" fmla="*/ 572 w 3528"/>
                <a:gd name="T63" fmla="*/ 4083 h 6499"/>
                <a:gd name="T64" fmla="*/ 550 w 3528"/>
                <a:gd name="T65" fmla="*/ 3958 h 6499"/>
                <a:gd name="T66" fmla="*/ 527 w 3528"/>
                <a:gd name="T67" fmla="*/ 3710 h 6499"/>
                <a:gd name="T68" fmla="*/ 460 w 3528"/>
                <a:gd name="T69" fmla="*/ 3541 h 6499"/>
                <a:gd name="T70" fmla="*/ 414 w 3528"/>
                <a:gd name="T71" fmla="*/ 3428 h 6499"/>
                <a:gd name="T72" fmla="*/ 347 w 3528"/>
                <a:gd name="T73" fmla="*/ 3303 h 6499"/>
                <a:gd name="T74" fmla="*/ 267 w 3528"/>
                <a:gd name="T75" fmla="*/ 3100 h 6499"/>
                <a:gd name="T76" fmla="*/ 200 w 3528"/>
                <a:gd name="T77" fmla="*/ 2976 h 6499"/>
                <a:gd name="T78" fmla="*/ 78 w 3528"/>
                <a:gd name="T79" fmla="*/ 2784 h 6499"/>
                <a:gd name="T80" fmla="*/ 8 w 3528"/>
                <a:gd name="T81" fmla="*/ 2479 h 6499"/>
                <a:gd name="T82" fmla="*/ 31 w 3528"/>
                <a:gd name="T83" fmla="*/ 2321 h 6499"/>
                <a:gd name="T84" fmla="*/ 414 w 3528"/>
                <a:gd name="T85" fmla="*/ 1418 h 6499"/>
                <a:gd name="T86" fmla="*/ 405 w 3528"/>
                <a:gd name="T87" fmla="*/ 1221 h 6499"/>
                <a:gd name="T88" fmla="*/ 324 w 3528"/>
                <a:gd name="T89" fmla="*/ 1090 h 6499"/>
                <a:gd name="T90" fmla="*/ 268 w 3528"/>
                <a:gd name="T91" fmla="*/ 932 h 6499"/>
                <a:gd name="T92" fmla="*/ 302 w 3528"/>
                <a:gd name="T93" fmla="*/ 684 h 6499"/>
                <a:gd name="T94" fmla="*/ 189 w 3528"/>
                <a:gd name="T95" fmla="*/ 503 h 6499"/>
                <a:gd name="T96" fmla="*/ 76 w 3528"/>
                <a:gd name="T97" fmla="*/ 323 h 6499"/>
                <a:gd name="T98" fmla="*/ 31 w 3528"/>
                <a:gd name="T99" fmla="*/ 119 h 6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28" h="6499">
                  <a:moveTo>
                    <a:pt x="3528" y="5450"/>
                  </a:moveTo>
                  <a:lnTo>
                    <a:pt x="3505" y="5471"/>
                  </a:lnTo>
                  <a:lnTo>
                    <a:pt x="3483" y="5471"/>
                  </a:lnTo>
                  <a:lnTo>
                    <a:pt x="3449" y="5505"/>
                  </a:lnTo>
                  <a:lnTo>
                    <a:pt x="3449" y="5517"/>
                  </a:lnTo>
                  <a:lnTo>
                    <a:pt x="3404" y="5539"/>
                  </a:lnTo>
                  <a:lnTo>
                    <a:pt x="3404" y="5550"/>
                  </a:lnTo>
                  <a:lnTo>
                    <a:pt x="3370" y="5584"/>
                  </a:lnTo>
                  <a:lnTo>
                    <a:pt x="3370" y="5618"/>
                  </a:lnTo>
                  <a:lnTo>
                    <a:pt x="3359" y="5629"/>
                  </a:lnTo>
                  <a:lnTo>
                    <a:pt x="3336" y="5641"/>
                  </a:lnTo>
                  <a:lnTo>
                    <a:pt x="3291" y="5652"/>
                  </a:lnTo>
                  <a:lnTo>
                    <a:pt x="3280" y="5675"/>
                  </a:lnTo>
                  <a:lnTo>
                    <a:pt x="3257" y="5708"/>
                  </a:lnTo>
                  <a:lnTo>
                    <a:pt x="3246" y="5708"/>
                  </a:lnTo>
                  <a:lnTo>
                    <a:pt x="3201" y="5754"/>
                  </a:lnTo>
                  <a:lnTo>
                    <a:pt x="3178" y="5788"/>
                  </a:lnTo>
                  <a:lnTo>
                    <a:pt x="3167" y="5788"/>
                  </a:lnTo>
                  <a:lnTo>
                    <a:pt x="3099" y="5821"/>
                  </a:lnTo>
                  <a:lnTo>
                    <a:pt x="3088" y="5833"/>
                  </a:lnTo>
                  <a:lnTo>
                    <a:pt x="3065" y="5867"/>
                  </a:lnTo>
                  <a:lnTo>
                    <a:pt x="3054" y="5878"/>
                  </a:lnTo>
                  <a:lnTo>
                    <a:pt x="3020" y="5900"/>
                  </a:lnTo>
                  <a:lnTo>
                    <a:pt x="2986" y="5934"/>
                  </a:lnTo>
                  <a:lnTo>
                    <a:pt x="2952" y="5934"/>
                  </a:lnTo>
                  <a:lnTo>
                    <a:pt x="2907" y="5957"/>
                  </a:lnTo>
                  <a:lnTo>
                    <a:pt x="2828" y="5957"/>
                  </a:lnTo>
                  <a:lnTo>
                    <a:pt x="2761" y="6002"/>
                  </a:lnTo>
                  <a:lnTo>
                    <a:pt x="2715" y="6002"/>
                  </a:lnTo>
                  <a:lnTo>
                    <a:pt x="2704" y="6036"/>
                  </a:lnTo>
                  <a:lnTo>
                    <a:pt x="2682" y="6047"/>
                  </a:lnTo>
                  <a:lnTo>
                    <a:pt x="2603" y="6047"/>
                  </a:lnTo>
                  <a:lnTo>
                    <a:pt x="2569" y="6059"/>
                  </a:lnTo>
                  <a:lnTo>
                    <a:pt x="2557" y="6081"/>
                  </a:lnTo>
                  <a:lnTo>
                    <a:pt x="2490" y="6104"/>
                  </a:lnTo>
                  <a:lnTo>
                    <a:pt x="2445" y="6126"/>
                  </a:lnTo>
                  <a:lnTo>
                    <a:pt x="2377" y="6126"/>
                  </a:lnTo>
                  <a:lnTo>
                    <a:pt x="2332" y="6115"/>
                  </a:lnTo>
                  <a:lnTo>
                    <a:pt x="2298" y="6126"/>
                  </a:lnTo>
                  <a:lnTo>
                    <a:pt x="2253" y="6126"/>
                  </a:lnTo>
                  <a:lnTo>
                    <a:pt x="2219" y="6138"/>
                  </a:lnTo>
                  <a:lnTo>
                    <a:pt x="2185" y="6138"/>
                  </a:lnTo>
                  <a:lnTo>
                    <a:pt x="2140" y="6149"/>
                  </a:lnTo>
                  <a:lnTo>
                    <a:pt x="2061" y="6228"/>
                  </a:lnTo>
                  <a:lnTo>
                    <a:pt x="2061" y="6239"/>
                  </a:lnTo>
                  <a:lnTo>
                    <a:pt x="2050" y="6284"/>
                  </a:lnTo>
                  <a:lnTo>
                    <a:pt x="1994" y="6341"/>
                  </a:lnTo>
                  <a:lnTo>
                    <a:pt x="1960" y="6363"/>
                  </a:lnTo>
                  <a:lnTo>
                    <a:pt x="1948" y="6409"/>
                  </a:lnTo>
                  <a:lnTo>
                    <a:pt x="1926" y="6442"/>
                  </a:lnTo>
                  <a:lnTo>
                    <a:pt x="1915" y="6454"/>
                  </a:lnTo>
                  <a:lnTo>
                    <a:pt x="1869" y="6454"/>
                  </a:lnTo>
                  <a:lnTo>
                    <a:pt x="1847" y="6488"/>
                  </a:lnTo>
                  <a:lnTo>
                    <a:pt x="1836" y="6499"/>
                  </a:lnTo>
                  <a:lnTo>
                    <a:pt x="1757" y="6499"/>
                  </a:lnTo>
                  <a:lnTo>
                    <a:pt x="1745" y="6488"/>
                  </a:lnTo>
                  <a:lnTo>
                    <a:pt x="1723" y="6454"/>
                  </a:lnTo>
                  <a:lnTo>
                    <a:pt x="1700" y="6442"/>
                  </a:lnTo>
                  <a:lnTo>
                    <a:pt x="1666" y="6409"/>
                  </a:lnTo>
                  <a:lnTo>
                    <a:pt x="1644" y="6375"/>
                  </a:lnTo>
                  <a:lnTo>
                    <a:pt x="1610" y="6341"/>
                  </a:lnTo>
                  <a:lnTo>
                    <a:pt x="1587" y="6330"/>
                  </a:lnTo>
                  <a:lnTo>
                    <a:pt x="1565" y="6307"/>
                  </a:lnTo>
                  <a:lnTo>
                    <a:pt x="1553" y="6284"/>
                  </a:lnTo>
                  <a:lnTo>
                    <a:pt x="1531" y="6262"/>
                  </a:lnTo>
                  <a:lnTo>
                    <a:pt x="1497" y="6239"/>
                  </a:lnTo>
                  <a:lnTo>
                    <a:pt x="1463" y="6205"/>
                  </a:lnTo>
                  <a:lnTo>
                    <a:pt x="1463" y="6160"/>
                  </a:lnTo>
                  <a:lnTo>
                    <a:pt x="1441" y="6115"/>
                  </a:lnTo>
                  <a:lnTo>
                    <a:pt x="1429" y="6081"/>
                  </a:lnTo>
                  <a:lnTo>
                    <a:pt x="1418" y="6081"/>
                  </a:lnTo>
                  <a:lnTo>
                    <a:pt x="1373" y="6070"/>
                  </a:lnTo>
                  <a:lnTo>
                    <a:pt x="1339" y="6047"/>
                  </a:lnTo>
                  <a:lnTo>
                    <a:pt x="1317" y="6036"/>
                  </a:lnTo>
                  <a:lnTo>
                    <a:pt x="1301" y="6013"/>
                  </a:lnTo>
                  <a:lnTo>
                    <a:pt x="1291" y="5991"/>
                  </a:lnTo>
                  <a:lnTo>
                    <a:pt x="1283" y="5957"/>
                  </a:lnTo>
                  <a:lnTo>
                    <a:pt x="1294" y="5912"/>
                  </a:lnTo>
                  <a:lnTo>
                    <a:pt x="1260" y="5878"/>
                  </a:lnTo>
                  <a:lnTo>
                    <a:pt x="1260" y="5867"/>
                  </a:lnTo>
                  <a:lnTo>
                    <a:pt x="1239" y="5834"/>
                  </a:lnTo>
                  <a:lnTo>
                    <a:pt x="1226" y="5788"/>
                  </a:lnTo>
                  <a:lnTo>
                    <a:pt x="1204" y="5754"/>
                  </a:lnTo>
                  <a:lnTo>
                    <a:pt x="1204" y="5706"/>
                  </a:lnTo>
                  <a:lnTo>
                    <a:pt x="1214" y="5677"/>
                  </a:lnTo>
                  <a:lnTo>
                    <a:pt x="1226" y="5675"/>
                  </a:lnTo>
                  <a:lnTo>
                    <a:pt x="1260" y="5629"/>
                  </a:lnTo>
                  <a:lnTo>
                    <a:pt x="1260" y="5500"/>
                  </a:lnTo>
                  <a:lnTo>
                    <a:pt x="1193" y="5426"/>
                  </a:lnTo>
                  <a:lnTo>
                    <a:pt x="1181" y="5392"/>
                  </a:lnTo>
                  <a:lnTo>
                    <a:pt x="1182" y="5381"/>
                  </a:lnTo>
                  <a:lnTo>
                    <a:pt x="1159" y="5347"/>
                  </a:lnTo>
                  <a:lnTo>
                    <a:pt x="1148" y="5313"/>
                  </a:lnTo>
                  <a:lnTo>
                    <a:pt x="1137" y="5302"/>
                  </a:lnTo>
                  <a:lnTo>
                    <a:pt x="1114" y="5257"/>
                  </a:lnTo>
                  <a:lnTo>
                    <a:pt x="1102" y="5246"/>
                  </a:lnTo>
                  <a:lnTo>
                    <a:pt x="1069" y="5178"/>
                  </a:lnTo>
                  <a:lnTo>
                    <a:pt x="1080" y="5123"/>
                  </a:lnTo>
                  <a:lnTo>
                    <a:pt x="1069" y="5110"/>
                  </a:lnTo>
                  <a:lnTo>
                    <a:pt x="1035" y="5099"/>
                  </a:lnTo>
                  <a:lnTo>
                    <a:pt x="1035" y="5042"/>
                  </a:lnTo>
                  <a:lnTo>
                    <a:pt x="1003" y="5021"/>
                  </a:lnTo>
                  <a:lnTo>
                    <a:pt x="990" y="5020"/>
                  </a:lnTo>
                  <a:lnTo>
                    <a:pt x="979" y="4975"/>
                  </a:lnTo>
                  <a:lnTo>
                    <a:pt x="956" y="4929"/>
                  </a:lnTo>
                  <a:lnTo>
                    <a:pt x="900" y="4929"/>
                  </a:lnTo>
                  <a:lnTo>
                    <a:pt x="877" y="4941"/>
                  </a:lnTo>
                  <a:lnTo>
                    <a:pt x="843" y="4952"/>
                  </a:lnTo>
                  <a:lnTo>
                    <a:pt x="764" y="4952"/>
                  </a:lnTo>
                  <a:lnTo>
                    <a:pt x="730" y="4929"/>
                  </a:lnTo>
                  <a:lnTo>
                    <a:pt x="755" y="4892"/>
                  </a:lnTo>
                  <a:lnTo>
                    <a:pt x="776" y="4850"/>
                  </a:lnTo>
                  <a:lnTo>
                    <a:pt x="776" y="4817"/>
                  </a:lnTo>
                  <a:lnTo>
                    <a:pt x="753" y="4726"/>
                  </a:lnTo>
                  <a:lnTo>
                    <a:pt x="730" y="4692"/>
                  </a:lnTo>
                  <a:lnTo>
                    <a:pt x="730" y="4647"/>
                  </a:lnTo>
                  <a:lnTo>
                    <a:pt x="719" y="4647"/>
                  </a:lnTo>
                  <a:lnTo>
                    <a:pt x="708" y="4613"/>
                  </a:lnTo>
                  <a:lnTo>
                    <a:pt x="685" y="4523"/>
                  </a:lnTo>
                  <a:lnTo>
                    <a:pt x="685" y="4512"/>
                  </a:lnTo>
                  <a:lnTo>
                    <a:pt x="673" y="4489"/>
                  </a:lnTo>
                  <a:lnTo>
                    <a:pt x="650" y="4409"/>
                  </a:lnTo>
                  <a:lnTo>
                    <a:pt x="640" y="4399"/>
                  </a:lnTo>
                  <a:lnTo>
                    <a:pt x="640" y="4320"/>
                  </a:lnTo>
                  <a:lnTo>
                    <a:pt x="606" y="4286"/>
                  </a:lnTo>
                  <a:lnTo>
                    <a:pt x="606" y="4196"/>
                  </a:lnTo>
                  <a:lnTo>
                    <a:pt x="584" y="4116"/>
                  </a:lnTo>
                  <a:lnTo>
                    <a:pt x="572" y="4083"/>
                  </a:lnTo>
                  <a:lnTo>
                    <a:pt x="561" y="4083"/>
                  </a:lnTo>
                  <a:lnTo>
                    <a:pt x="561" y="4037"/>
                  </a:lnTo>
                  <a:lnTo>
                    <a:pt x="550" y="3992"/>
                  </a:lnTo>
                  <a:lnTo>
                    <a:pt x="550" y="3958"/>
                  </a:lnTo>
                  <a:lnTo>
                    <a:pt x="539" y="3913"/>
                  </a:lnTo>
                  <a:lnTo>
                    <a:pt x="539" y="3868"/>
                  </a:lnTo>
                  <a:lnTo>
                    <a:pt x="527" y="3834"/>
                  </a:lnTo>
                  <a:lnTo>
                    <a:pt x="527" y="3710"/>
                  </a:lnTo>
                  <a:lnTo>
                    <a:pt x="516" y="3665"/>
                  </a:lnTo>
                  <a:lnTo>
                    <a:pt x="505" y="3631"/>
                  </a:lnTo>
                  <a:lnTo>
                    <a:pt x="493" y="3586"/>
                  </a:lnTo>
                  <a:lnTo>
                    <a:pt x="460" y="3541"/>
                  </a:lnTo>
                  <a:lnTo>
                    <a:pt x="460" y="3518"/>
                  </a:lnTo>
                  <a:lnTo>
                    <a:pt x="448" y="3507"/>
                  </a:lnTo>
                  <a:lnTo>
                    <a:pt x="414" y="3462"/>
                  </a:lnTo>
                  <a:lnTo>
                    <a:pt x="414" y="3428"/>
                  </a:lnTo>
                  <a:lnTo>
                    <a:pt x="381" y="3383"/>
                  </a:lnTo>
                  <a:lnTo>
                    <a:pt x="381" y="3349"/>
                  </a:lnTo>
                  <a:lnTo>
                    <a:pt x="369" y="3337"/>
                  </a:lnTo>
                  <a:lnTo>
                    <a:pt x="347" y="3303"/>
                  </a:lnTo>
                  <a:lnTo>
                    <a:pt x="335" y="3258"/>
                  </a:lnTo>
                  <a:lnTo>
                    <a:pt x="313" y="3224"/>
                  </a:lnTo>
                  <a:lnTo>
                    <a:pt x="290" y="3134"/>
                  </a:lnTo>
                  <a:lnTo>
                    <a:pt x="267" y="3100"/>
                  </a:lnTo>
                  <a:lnTo>
                    <a:pt x="257" y="3100"/>
                  </a:lnTo>
                  <a:lnTo>
                    <a:pt x="223" y="3055"/>
                  </a:lnTo>
                  <a:lnTo>
                    <a:pt x="211" y="3010"/>
                  </a:lnTo>
                  <a:lnTo>
                    <a:pt x="200" y="2976"/>
                  </a:lnTo>
                  <a:lnTo>
                    <a:pt x="189" y="2931"/>
                  </a:lnTo>
                  <a:lnTo>
                    <a:pt x="144" y="2897"/>
                  </a:lnTo>
                  <a:lnTo>
                    <a:pt x="110" y="2852"/>
                  </a:lnTo>
                  <a:lnTo>
                    <a:pt x="78" y="2784"/>
                  </a:lnTo>
                  <a:lnTo>
                    <a:pt x="53" y="2773"/>
                  </a:lnTo>
                  <a:lnTo>
                    <a:pt x="31" y="2682"/>
                  </a:lnTo>
                  <a:lnTo>
                    <a:pt x="31" y="2524"/>
                  </a:lnTo>
                  <a:lnTo>
                    <a:pt x="8" y="2479"/>
                  </a:lnTo>
                  <a:lnTo>
                    <a:pt x="20" y="2445"/>
                  </a:lnTo>
                  <a:lnTo>
                    <a:pt x="20" y="2400"/>
                  </a:lnTo>
                  <a:lnTo>
                    <a:pt x="31" y="2366"/>
                  </a:lnTo>
                  <a:lnTo>
                    <a:pt x="31" y="2321"/>
                  </a:lnTo>
                  <a:lnTo>
                    <a:pt x="45" y="2271"/>
                  </a:lnTo>
                  <a:lnTo>
                    <a:pt x="651" y="1926"/>
                  </a:lnTo>
                  <a:lnTo>
                    <a:pt x="379" y="1576"/>
                  </a:lnTo>
                  <a:lnTo>
                    <a:pt x="414" y="1418"/>
                  </a:lnTo>
                  <a:lnTo>
                    <a:pt x="403" y="1384"/>
                  </a:lnTo>
                  <a:lnTo>
                    <a:pt x="420" y="1333"/>
                  </a:lnTo>
                  <a:lnTo>
                    <a:pt x="414" y="1260"/>
                  </a:lnTo>
                  <a:lnTo>
                    <a:pt x="405" y="1221"/>
                  </a:lnTo>
                  <a:lnTo>
                    <a:pt x="381" y="1181"/>
                  </a:lnTo>
                  <a:lnTo>
                    <a:pt x="381" y="1169"/>
                  </a:lnTo>
                  <a:lnTo>
                    <a:pt x="335" y="1124"/>
                  </a:lnTo>
                  <a:lnTo>
                    <a:pt x="324" y="1090"/>
                  </a:lnTo>
                  <a:lnTo>
                    <a:pt x="324" y="1056"/>
                  </a:lnTo>
                  <a:lnTo>
                    <a:pt x="302" y="1011"/>
                  </a:lnTo>
                  <a:lnTo>
                    <a:pt x="302" y="966"/>
                  </a:lnTo>
                  <a:lnTo>
                    <a:pt x="268" y="932"/>
                  </a:lnTo>
                  <a:lnTo>
                    <a:pt x="268" y="887"/>
                  </a:lnTo>
                  <a:lnTo>
                    <a:pt x="324" y="808"/>
                  </a:lnTo>
                  <a:lnTo>
                    <a:pt x="324" y="729"/>
                  </a:lnTo>
                  <a:lnTo>
                    <a:pt x="302" y="684"/>
                  </a:lnTo>
                  <a:lnTo>
                    <a:pt x="268" y="650"/>
                  </a:lnTo>
                  <a:lnTo>
                    <a:pt x="256" y="605"/>
                  </a:lnTo>
                  <a:lnTo>
                    <a:pt x="200" y="526"/>
                  </a:lnTo>
                  <a:lnTo>
                    <a:pt x="189" y="503"/>
                  </a:lnTo>
                  <a:lnTo>
                    <a:pt x="166" y="481"/>
                  </a:lnTo>
                  <a:lnTo>
                    <a:pt x="144" y="469"/>
                  </a:lnTo>
                  <a:lnTo>
                    <a:pt x="110" y="356"/>
                  </a:lnTo>
                  <a:lnTo>
                    <a:pt x="76" y="323"/>
                  </a:lnTo>
                  <a:lnTo>
                    <a:pt x="76" y="232"/>
                  </a:lnTo>
                  <a:lnTo>
                    <a:pt x="53" y="198"/>
                  </a:lnTo>
                  <a:lnTo>
                    <a:pt x="65" y="153"/>
                  </a:lnTo>
                  <a:lnTo>
                    <a:pt x="31" y="119"/>
                  </a:lnTo>
                  <a:lnTo>
                    <a:pt x="31" y="74"/>
                  </a:lnTo>
                  <a:lnTo>
                    <a:pt x="19" y="29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6"/>
            <p:cNvSpPr>
              <a:spLocks/>
            </p:cNvSpPr>
            <p:nvPr/>
          </p:nvSpPr>
          <p:spPr bwMode="auto">
            <a:xfrm>
              <a:off x="6272278" y="4764728"/>
              <a:ext cx="1287337" cy="517684"/>
            </a:xfrm>
            <a:custGeom>
              <a:avLst/>
              <a:gdLst>
                <a:gd name="T0" fmla="*/ 2380 w 2471"/>
                <a:gd name="T1" fmla="*/ 338 h 993"/>
                <a:gd name="T2" fmla="*/ 2279 w 2471"/>
                <a:gd name="T3" fmla="*/ 440 h 993"/>
                <a:gd name="T4" fmla="*/ 2155 w 2471"/>
                <a:gd name="T5" fmla="*/ 553 h 993"/>
                <a:gd name="T6" fmla="*/ 2098 w 2471"/>
                <a:gd name="T7" fmla="*/ 598 h 993"/>
                <a:gd name="T8" fmla="*/ 1907 w 2471"/>
                <a:gd name="T9" fmla="*/ 722 h 993"/>
                <a:gd name="T10" fmla="*/ 1760 w 2471"/>
                <a:gd name="T11" fmla="*/ 779 h 993"/>
                <a:gd name="T12" fmla="*/ 1715 w 2471"/>
                <a:gd name="T13" fmla="*/ 767 h 993"/>
                <a:gd name="T14" fmla="*/ 1681 w 2471"/>
                <a:gd name="T15" fmla="*/ 767 h 993"/>
                <a:gd name="T16" fmla="*/ 1659 w 2471"/>
                <a:gd name="T17" fmla="*/ 767 h 993"/>
                <a:gd name="T18" fmla="*/ 1636 w 2471"/>
                <a:gd name="T19" fmla="*/ 824 h 993"/>
                <a:gd name="T20" fmla="*/ 1568 w 2471"/>
                <a:gd name="T21" fmla="*/ 824 h 993"/>
                <a:gd name="T22" fmla="*/ 1546 w 2471"/>
                <a:gd name="T23" fmla="*/ 813 h 993"/>
                <a:gd name="T24" fmla="*/ 1478 w 2471"/>
                <a:gd name="T25" fmla="*/ 847 h 993"/>
                <a:gd name="T26" fmla="*/ 1410 w 2471"/>
                <a:gd name="T27" fmla="*/ 858 h 993"/>
                <a:gd name="T28" fmla="*/ 1264 w 2471"/>
                <a:gd name="T29" fmla="*/ 824 h 993"/>
                <a:gd name="T30" fmla="*/ 1196 w 2471"/>
                <a:gd name="T31" fmla="*/ 835 h 993"/>
                <a:gd name="T32" fmla="*/ 1038 w 2471"/>
                <a:gd name="T33" fmla="*/ 824 h 993"/>
                <a:gd name="T34" fmla="*/ 982 w 2471"/>
                <a:gd name="T35" fmla="*/ 835 h 993"/>
                <a:gd name="T36" fmla="*/ 959 w 2471"/>
                <a:gd name="T37" fmla="*/ 847 h 993"/>
                <a:gd name="T38" fmla="*/ 914 w 2471"/>
                <a:gd name="T39" fmla="*/ 880 h 993"/>
                <a:gd name="T40" fmla="*/ 869 w 2471"/>
                <a:gd name="T41" fmla="*/ 903 h 993"/>
                <a:gd name="T42" fmla="*/ 801 w 2471"/>
                <a:gd name="T43" fmla="*/ 903 h 993"/>
                <a:gd name="T44" fmla="*/ 722 w 2471"/>
                <a:gd name="T45" fmla="*/ 903 h 993"/>
                <a:gd name="T46" fmla="*/ 666 w 2471"/>
                <a:gd name="T47" fmla="*/ 914 h 993"/>
                <a:gd name="T48" fmla="*/ 564 w 2471"/>
                <a:gd name="T49" fmla="*/ 971 h 993"/>
                <a:gd name="T50" fmla="*/ 553 w 2471"/>
                <a:gd name="T51" fmla="*/ 993 h 993"/>
                <a:gd name="T52" fmla="*/ 452 w 2471"/>
                <a:gd name="T53" fmla="*/ 959 h 993"/>
                <a:gd name="T54" fmla="*/ 429 w 2471"/>
                <a:gd name="T55" fmla="*/ 914 h 993"/>
                <a:gd name="T56" fmla="*/ 373 w 2471"/>
                <a:gd name="T57" fmla="*/ 892 h 993"/>
                <a:gd name="T58" fmla="*/ 339 w 2471"/>
                <a:gd name="T59" fmla="*/ 903 h 993"/>
                <a:gd name="T60" fmla="*/ 327 w 2471"/>
                <a:gd name="T61" fmla="*/ 880 h 993"/>
                <a:gd name="T62" fmla="*/ 327 w 2471"/>
                <a:gd name="T63" fmla="*/ 858 h 993"/>
                <a:gd name="T64" fmla="*/ 316 w 2471"/>
                <a:gd name="T65" fmla="*/ 835 h 993"/>
                <a:gd name="T66" fmla="*/ 248 w 2471"/>
                <a:gd name="T67" fmla="*/ 835 h 993"/>
                <a:gd name="T68" fmla="*/ 248 w 2471"/>
                <a:gd name="T69" fmla="*/ 869 h 993"/>
                <a:gd name="T70" fmla="*/ 237 w 2471"/>
                <a:gd name="T71" fmla="*/ 880 h 993"/>
                <a:gd name="T72" fmla="*/ 226 w 2471"/>
                <a:gd name="T73" fmla="*/ 869 h 993"/>
                <a:gd name="T74" fmla="*/ 237 w 2471"/>
                <a:gd name="T75" fmla="*/ 835 h 993"/>
                <a:gd name="T76" fmla="*/ 237 w 2471"/>
                <a:gd name="T77" fmla="*/ 813 h 993"/>
                <a:gd name="T78" fmla="*/ 260 w 2471"/>
                <a:gd name="T79" fmla="*/ 801 h 993"/>
                <a:gd name="T80" fmla="*/ 248 w 2471"/>
                <a:gd name="T81" fmla="*/ 779 h 993"/>
                <a:gd name="T82" fmla="*/ 248 w 2471"/>
                <a:gd name="T83" fmla="*/ 745 h 993"/>
                <a:gd name="T84" fmla="*/ 226 w 2471"/>
                <a:gd name="T85" fmla="*/ 711 h 993"/>
                <a:gd name="T86" fmla="*/ 192 w 2471"/>
                <a:gd name="T87" fmla="*/ 655 h 993"/>
                <a:gd name="T88" fmla="*/ 181 w 2471"/>
                <a:gd name="T89" fmla="*/ 621 h 993"/>
                <a:gd name="T90" fmla="*/ 158 w 2471"/>
                <a:gd name="T91" fmla="*/ 621 h 993"/>
                <a:gd name="T92" fmla="*/ 147 w 2471"/>
                <a:gd name="T93" fmla="*/ 598 h 993"/>
                <a:gd name="T94" fmla="*/ 147 w 2471"/>
                <a:gd name="T95" fmla="*/ 576 h 993"/>
                <a:gd name="T96" fmla="*/ 181 w 2471"/>
                <a:gd name="T97" fmla="*/ 564 h 993"/>
                <a:gd name="T98" fmla="*/ 203 w 2471"/>
                <a:gd name="T99" fmla="*/ 553 h 993"/>
                <a:gd name="T100" fmla="*/ 226 w 2471"/>
                <a:gd name="T101" fmla="*/ 542 h 993"/>
                <a:gd name="T102" fmla="*/ 226 w 2471"/>
                <a:gd name="T103" fmla="*/ 519 h 993"/>
                <a:gd name="T104" fmla="*/ 226 w 2471"/>
                <a:gd name="T105" fmla="*/ 485 h 993"/>
                <a:gd name="T106" fmla="*/ 226 w 2471"/>
                <a:gd name="T107" fmla="*/ 474 h 993"/>
                <a:gd name="T108" fmla="*/ 226 w 2471"/>
                <a:gd name="T109" fmla="*/ 451 h 993"/>
                <a:gd name="T110" fmla="*/ 226 w 2471"/>
                <a:gd name="T111" fmla="*/ 417 h 993"/>
                <a:gd name="T112" fmla="*/ 215 w 2471"/>
                <a:gd name="T113" fmla="*/ 372 h 993"/>
                <a:gd name="T114" fmla="*/ 192 w 2471"/>
                <a:gd name="T115" fmla="*/ 350 h 993"/>
                <a:gd name="T116" fmla="*/ 181 w 2471"/>
                <a:gd name="T117" fmla="*/ 316 h 993"/>
                <a:gd name="T118" fmla="*/ 124 w 2471"/>
                <a:gd name="T119" fmla="*/ 248 h 993"/>
                <a:gd name="T120" fmla="*/ 57 w 2471"/>
                <a:gd name="T121" fmla="*/ 124 h 993"/>
                <a:gd name="T122" fmla="*/ 34 w 2471"/>
                <a:gd name="T123" fmla="*/ 90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71" h="993">
                  <a:moveTo>
                    <a:pt x="2471" y="271"/>
                  </a:moveTo>
                  <a:lnTo>
                    <a:pt x="2380" y="338"/>
                  </a:lnTo>
                  <a:lnTo>
                    <a:pt x="2358" y="338"/>
                  </a:lnTo>
                  <a:lnTo>
                    <a:pt x="2279" y="440"/>
                  </a:lnTo>
                  <a:lnTo>
                    <a:pt x="2200" y="508"/>
                  </a:lnTo>
                  <a:lnTo>
                    <a:pt x="2155" y="553"/>
                  </a:lnTo>
                  <a:lnTo>
                    <a:pt x="2110" y="576"/>
                  </a:lnTo>
                  <a:lnTo>
                    <a:pt x="2098" y="598"/>
                  </a:lnTo>
                  <a:lnTo>
                    <a:pt x="1997" y="666"/>
                  </a:lnTo>
                  <a:lnTo>
                    <a:pt x="1907" y="722"/>
                  </a:lnTo>
                  <a:lnTo>
                    <a:pt x="1794" y="779"/>
                  </a:lnTo>
                  <a:lnTo>
                    <a:pt x="1760" y="779"/>
                  </a:lnTo>
                  <a:lnTo>
                    <a:pt x="1726" y="767"/>
                  </a:lnTo>
                  <a:lnTo>
                    <a:pt x="1715" y="767"/>
                  </a:lnTo>
                  <a:lnTo>
                    <a:pt x="1692" y="767"/>
                  </a:lnTo>
                  <a:lnTo>
                    <a:pt x="1681" y="767"/>
                  </a:lnTo>
                  <a:lnTo>
                    <a:pt x="1670" y="767"/>
                  </a:lnTo>
                  <a:lnTo>
                    <a:pt x="1659" y="767"/>
                  </a:lnTo>
                  <a:lnTo>
                    <a:pt x="1625" y="813"/>
                  </a:lnTo>
                  <a:lnTo>
                    <a:pt x="1636" y="824"/>
                  </a:lnTo>
                  <a:lnTo>
                    <a:pt x="1602" y="835"/>
                  </a:lnTo>
                  <a:lnTo>
                    <a:pt x="1568" y="824"/>
                  </a:lnTo>
                  <a:lnTo>
                    <a:pt x="1557" y="824"/>
                  </a:lnTo>
                  <a:lnTo>
                    <a:pt x="1546" y="813"/>
                  </a:lnTo>
                  <a:lnTo>
                    <a:pt x="1523" y="813"/>
                  </a:lnTo>
                  <a:lnTo>
                    <a:pt x="1478" y="847"/>
                  </a:lnTo>
                  <a:lnTo>
                    <a:pt x="1478" y="858"/>
                  </a:lnTo>
                  <a:lnTo>
                    <a:pt x="1410" y="858"/>
                  </a:lnTo>
                  <a:lnTo>
                    <a:pt x="1399" y="847"/>
                  </a:lnTo>
                  <a:lnTo>
                    <a:pt x="1264" y="824"/>
                  </a:lnTo>
                  <a:lnTo>
                    <a:pt x="1241" y="813"/>
                  </a:lnTo>
                  <a:lnTo>
                    <a:pt x="1196" y="835"/>
                  </a:lnTo>
                  <a:lnTo>
                    <a:pt x="1061" y="824"/>
                  </a:lnTo>
                  <a:lnTo>
                    <a:pt x="1038" y="824"/>
                  </a:lnTo>
                  <a:lnTo>
                    <a:pt x="993" y="835"/>
                  </a:lnTo>
                  <a:lnTo>
                    <a:pt x="982" y="835"/>
                  </a:lnTo>
                  <a:lnTo>
                    <a:pt x="970" y="835"/>
                  </a:lnTo>
                  <a:lnTo>
                    <a:pt x="959" y="847"/>
                  </a:lnTo>
                  <a:lnTo>
                    <a:pt x="959" y="858"/>
                  </a:lnTo>
                  <a:lnTo>
                    <a:pt x="914" y="880"/>
                  </a:lnTo>
                  <a:lnTo>
                    <a:pt x="903" y="892"/>
                  </a:lnTo>
                  <a:lnTo>
                    <a:pt x="869" y="903"/>
                  </a:lnTo>
                  <a:lnTo>
                    <a:pt x="835" y="892"/>
                  </a:lnTo>
                  <a:lnTo>
                    <a:pt x="801" y="903"/>
                  </a:lnTo>
                  <a:lnTo>
                    <a:pt x="779" y="903"/>
                  </a:lnTo>
                  <a:lnTo>
                    <a:pt x="722" y="903"/>
                  </a:lnTo>
                  <a:lnTo>
                    <a:pt x="711" y="914"/>
                  </a:lnTo>
                  <a:lnTo>
                    <a:pt x="666" y="914"/>
                  </a:lnTo>
                  <a:lnTo>
                    <a:pt x="643" y="914"/>
                  </a:lnTo>
                  <a:lnTo>
                    <a:pt x="564" y="971"/>
                  </a:lnTo>
                  <a:lnTo>
                    <a:pt x="553" y="982"/>
                  </a:lnTo>
                  <a:lnTo>
                    <a:pt x="553" y="993"/>
                  </a:lnTo>
                  <a:lnTo>
                    <a:pt x="485" y="982"/>
                  </a:lnTo>
                  <a:lnTo>
                    <a:pt x="452" y="959"/>
                  </a:lnTo>
                  <a:lnTo>
                    <a:pt x="429" y="926"/>
                  </a:lnTo>
                  <a:lnTo>
                    <a:pt x="429" y="914"/>
                  </a:lnTo>
                  <a:lnTo>
                    <a:pt x="384" y="892"/>
                  </a:lnTo>
                  <a:lnTo>
                    <a:pt x="373" y="892"/>
                  </a:lnTo>
                  <a:lnTo>
                    <a:pt x="361" y="892"/>
                  </a:lnTo>
                  <a:lnTo>
                    <a:pt x="339" y="903"/>
                  </a:lnTo>
                  <a:lnTo>
                    <a:pt x="327" y="903"/>
                  </a:lnTo>
                  <a:lnTo>
                    <a:pt x="327" y="880"/>
                  </a:lnTo>
                  <a:lnTo>
                    <a:pt x="327" y="869"/>
                  </a:lnTo>
                  <a:lnTo>
                    <a:pt x="327" y="858"/>
                  </a:lnTo>
                  <a:lnTo>
                    <a:pt x="327" y="847"/>
                  </a:lnTo>
                  <a:lnTo>
                    <a:pt x="316" y="835"/>
                  </a:lnTo>
                  <a:lnTo>
                    <a:pt x="305" y="835"/>
                  </a:lnTo>
                  <a:lnTo>
                    <a:pt x="248" y="835"/>
                  </a:lnTo>
                  <a:lnTo>
                    <a:pt x="248" y="847"/>
                  </a:lnTo>
                  <a:lnTo>
                    <a:pt x="248" y="869"/>
                  </a:lnTo>
                  <a:lnTo>
                    <a:pt x="248" y="880"/>
                  </a:lnTo>
                  <a:lnTo>
                    <a:pt x="237" y="880"/>
                  </a:lnTo>
                  <a:lnTo>
                    <a:pt x="237" y="869"/>
                  </a:lnTo>
                  <a:lnTo>
                    <a:pt x="226" y="869"/>
                  </a:lnTo>
                  <a:lnTo>
                    <a:pt x="237" y="858"/>
                  </a:lnTo>
                  <a:lnTo>
                    <a:pt x="237" y="835"/>
                  </a:lnTo>
                  <a:lnTo>
                    <a:pt x="237" y="824"/>
                  </a:lnTo>
                  <a:lnTo>
                    <a:pt x="237" y="813"/>
                  </a:lnTo>
                  <a:lnTo>
                    <a:pt x="248" y="801"/>
                  </a:lnTo>
                  <a:lnTo>
                    <a:pt x="260" y="801"/>
                  </a:lnTo>
                  <a:lnTo>
                    <a:pt x="260" y="790"/>
                  </a:lnTo>
                  <a:lnTo>
                    <a:pt x="248" y="779"/>
                  </a:lnTo>
                  <a:lnTo>
                    <a:pt x="248" y="767"/>
                  </a:lnTo>
                  <a:lnTo>
                    <a:pt x="248" y="745"/>
                  </a:lnTo>
                  <a:lnTo>
                    <a:pt x="226" y="734"/>
                  </a:lnTo>
                  <a:lnTo>
                    <a:pt x="226" y="711"/>
                  </a:lnTo>
                  <a:lnTo>
                    <a:pt x="203" y="700"/>
                  </a:lnTo>
                  <a:lnTo>
                    <a:pt x="192" y="655"/>
                  </a:lnTo>
                  <a:lnTo>
                    <a:pt x="181" y="643"/>
                  </a:lnTo>
                  <a:lnTo>
                    <a:pt x="181" y="621"/>
                  </a:lnTo>
                  <a:lnTo>
                    <a:pt x="170" y="621"/>
                  </a:lnTo>
                  <a:lnTo>
                    <a:pt x="158" y="621"/>
                  </a:lnTo>
                  <a:lnTo>
                    <a:pt x="147" y="609"/>
                  </a:lnTo>
                  <a:lnTo>
                    <a:pt x="147" y="598"/>
                  </a:lnTo>
                  <a:lnTo>
                    <a:pt x="147" y="587"/>
                  </a:lnTo>
                  <a:lnTo>
                    <a:pt x="147" y="576"/>
                  </a:lnTo>
                  <a:lnTo>
                    <a:pt x="170" y="564"/>
                  </a:lnTo>
                  <a:lnTo>
                    <a:pt x="181" y="564"/>
                  </a:lnTo>
                  <a:lnTo>
                    <a:pt x="192" y="564"/>
                  </a:lnTo>
                  <a:lnTo>
                    <a:pt x="203" y="553"/>
                  </a:lnTo>
                  <a:lnTo>
                    <a:pt x="215" y="553"/>
                  </a:lnTo>
                  <a:lnTo>
                    <a:pt x="226" y="542"/>
                  </a:lnTo>
                  <a:lnTo>
                    <a:pt x="226" y="530"/>
                  </a:lnTo>
                  <a:lnTo>
                    <a:pt x="226" y="519"/>
                  </a:lnTo>
                  <a:lnTo>
                    <a:pt x="226" y="508"/>
                  </a:lnTo>
                  <a:lnTo>
                    <a:pt x="226" y="485"/>
                  </a:lnTo>
                  <a:lnTo>
                    <a:pt x="237" y="474"/>
                  </a:lnTo>
                  <a:lnTo>
                    <a:pt x="226" y="474"/>
                  </a:lnTo>
                  <a:lnTo>
                    <a:pt x="237" y="451"/>
                  </a:lnTo>
                  <a:lnTo>
                    <a:pt x="226" y="451"/>
                  </a:lnTo>
                  <a:lnTo>
                    <a:pt x="226" y="440"/>
                  </a:lnTo>
                  <a:lnTo>
                    <a:pt x="226" y="417"/>
                  </a:lnTo>
                  <a:lnTo>
                    <a:pt x="226" y="395"/>
                  </a:lnTo>
                  <a:lnTo>
                    <a:pt x="215" y="372"/>
                  </a:lnTo>
                  <a:lnTo>
                    <a:pt x="215" y="350"/>
                  </a:lnTo>
                  <a:lnTo>
                    <a:pt x="192" y="350"/>
                  </a:lnTo>
                  <a:lnTo>
                    <a:pt x="181" y="338"/>
                  </a:lnTo>
                  <a:lnTo>
                    <a:pt x="181" y="316"/>
                  </a:lnTo>
                  <a:lnTo>
                    <a:pt x="124" y="259"/>
                  </a:lnTo>
                  <a:lnTo>
                    <a:pt x="124" y="248"/>
                  </a:lnTo>
                  <a:lnTo>
                    <a:pt x="68" y="146"/>
                  </a:lnTo>
                  <a:lnTo>
                    <a:pt x="57" y="124"/>
                  </a:lnTo>
                  <a:lnTo>
                    <a:pt x="45" y="113"/>
                  </a:lnTo>
                  <a:lnTo>
                    <a:pt x="34" y="9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27"/>
            <p:cNvSpPr>
              <a:spLocks/>
            </p:cNvSpPr>
            <p:nvPr/>
          </p:nvSpPr>
          <p:spPr bwMode="auto">
            <a:xfrm>
              <a:off x="5736270" y="3211677"/>
              <a:ext cx="536008" cy="1553051"/>
            </a:xfrm>
            <a:custGeom>
              <a:avLst/>
              <a:gdLst>
                <a:gd name="T0" fmla="*/ 1015 w 1026"/>
                <a:gd name="T1" fmla="*/ 2935 h 2981"/>
                <a:gd name="T2" fmla="*/ 970 w 1026"/>
                <a:gd name="T3" fmla="*/ 2823 h 2981"/>
                <a:gd name="T4" fmla="*/ 936 w 1026"/>
                <a:gd name="T5" fmla="*/ 2766 h 2981"/>
                <a:gd name="T6" fmla="*/ 879 w 1026"/>
                <a:gd name="T7" fmla="*/ 2698 h 2981"/>
                <a:gd name="T8" fmla="*/ 721 w 1026"/>
                <a:gd name="T9" fmla="*/ 2529 h 2981"/>
                <a:gd name="T10" fmla="*/ 699 w 1026"/>
                <a:gd name="T11" fmla="*/ 2473 h 2981"/>
                <a:gd name="T12" fmla="*/ 676 w 1026"/>
                <a:gd name="T13" fmla="*/ 2427 h 2981"/>
                <a:gd name="T14" fmla="*/ 665 w 1026"/>
                <a:gd name="T15" fmla="*/ 2394 h 2981"/>
                <a:gd name="T16" fmla="*/ 665 w 1026"/>
                <a:gd name="T17" fmla="*/ 2371 h 2981"/>
                <a:gd name="T18" fmla="*/ 642 w 1026"/>
                <a:gd name="T19" fmla="*/ 2348 h 2981"/>
                <a:gd name="T20" fmla="*/ 631 w 1026"/>
                <a:gd name="T21" fmla="*/ 2314 h 2981"/>
                <a:gd name="T22" fmla="*/ 654 w 1026"/>
                <a:gd name="T23" fmla="*/ 2281 h 2981"/>
                <a:gd name="T24" fmla="*/ 631 w 1026"/>
                <a:gd name="T25" fmla="*/ 2247 h 2981"/>
                <a:gd name="T26" fmla="*/ 620 w 1026"/>
                <a:gd name="T27" fmla="*/ 2179 h 2981"/>
                <a:gd name="T28" fmla="*/ 597 w 1026"/>
                <a:gd name="T29" fmla="*/ 2145 h 2981"/>
                <a:gd name="T30" fmla="*/ 586 w 1026"/>
                <a:gd name="T31" fmla="*/ 2111 h 2981"/>
                <a:gd name="T32" fmla="*/ 597 w 1026"/>
                <a:gd name="T33" fmla="*/ 2077 h 2981"/>
                <a:gd name="T34" fmla="*/ 586 w 1026"/>
                <a:gd name="T35" fmla="*/ 2010 h 2981"/>
                <a:gd name="T36" fmla="*/ 586 w 1026"/>
                <a:gd name="T37" fmla="*/ 1964 h 2981"/>
                <a:gd name="T38" fmla="*/ 552 w 1026"/>
                <a:gd name="T39" fmla="*/ 1885 h 2981"/>
                <a:gd name="T40" fmla="*/ 541 w 1026"/>
                <a:gd name="T41" fmla="*/ 1840 h 2981"/>
                <a:gd name="T42" fmla="*/ 530 w 1026"/>
                <a:gd name="T43" fmla="*/ 1806 h 2981"/>
                <a:gd name="T44" fmla="*/ 518 w 1026"/>
                <a:gd name="T45" fmla="*/ 1784 h 2981"/>
                <a:gd name="T46" fmla="*/ 518 w 1026"/>
                <a:gd name="T47" fmla="*/ 1750 h 2981"/>
                <a:gd name="T48" fmla="*/ 530 w 1026"/>
                <a:gd name="T49" fmla="*/ 1705 h 2981"/>
                <a:gd name="T50" fmla="*/ 518 w 1026"/>
                <a:gd name="T51" fmla="*/ 1660 h 2981"/>
                <a:gd name="T52" fmla="*/ 518 w 1026"/>
                <a:gd name="T53" fmla="*/ 1637 h 2981"/>
                <a:gd name="T54" fmla="*/ 518 w 1026"/>
                <a:gd name="T55" fmla="*/ 1603 h 2981"/>
                <a:gd name="T56" fmla="*/ 507 w 1026"/>
                <a:gd name="T57" fmla="*/ 1558 h 2981"/>
                <a:gd name="T58" fmla="*/ 530 w 1026"/>
                <a:gd name="T59" fmla="*/ 1524 h 2981"/>
                <a:gd name="T60" fmla="*/ 530 w 1026"/>
                <a:gd name="T61" fmla="*/ 1490 h 2981"/>
                <a:gd name="T62" fmla="*/ 518 w 1026"/>
                <a:gd name="T63" fmla="*/ 1434 h 2981"/>
                <a:gd name="T64" fmla="*/ 439 w 1026"/>
                <a:gd name="T65" fmla="*/ 1321 h 2981"/>
                <a:gd name="T66" fmla="*/ 417 w 1026"/>
                <a:gd name="T67" fmla="*/ 1287 h 2981"/>
                <a:gd name="T68" fmla="*/ 338 w 1026"/>
                <a:gd name="T69" fmla="*/ 1151 h 2981"/>
                <a:gd name="T70" fmla="*/ 304 w 1026"/>
                <a:gd name="T71" fmla="*/ 1084 h 2981"/>
                <a:gd name="T72" fmla="*/ 270 w 1026"/>
                <a:gd name="T73" fmla="*/ 1005 h 2981"/>
                <a:gd name="T74" fmla="*/ 248 w 1026"/>
                <a:gd name="T75" fmla="*/ 960 h 2981"/>
                <a:gd name="T76" fmla="*/ 225 w 1026"/>
                <a:gd name="T77" fmla="*/ 892 h 2981"/>
                <a:gd name="T78" fmla="*/ 146 w 1026"/>
                <a:gd name="T79" fmla="*/ 756 h 2981"/>
                <a:gd name="T80" fmla="*/ 45 w 1026"/>
                <a:gd name="T81" fmla="*/ 632 h 2981"/>
                <a:gd name="T82" fmla="*/ 33 w 1026"/>
                <a:gd name="T83" fmla="*/ 587 h 2981"/>
                <a:gd name="T84" fmla="*/ 11 w 1026"/>
                <a:gd name="T85" fmla="*/ 553 h 2981"/>
                <a:gd name="T86" fmla="*/ 11 w 1026"/>
                <a:gd name="T87" fmla="*/ 519 h 2981"/>
                <a:gd name="T88" fmla="*/ 0 w 1026"/>
                <a:gd name="T89" fmla="*/ 497 h 2981"/>
                <a:gd name="T90" fmla="*/ 0 w 1026"/>
                <a:gd name="T91" fmla="*/ 463 h 2981"/>
                <a:gd name="T92" fmla="*/ 0 w 1026"/>
                <a:gd name="T93" fmla="*/ 418 h 2981"/>
                <a:gd name="T94" fmla="*/ 0 w 1026"/>
                <a:gd name="T95" fmla="*/ 372 h 2981"/>
                <a:gd name="T96" fmla="*/ 0 w 1026"/>
                <a:gd name="T97" fmla="*/ 338 h 2981"/>
                <a:gd name="T98" fmla="*/ 0 w 1026"/>
                <a:gd name="T99" fmla="*/ 293 h 2981"/>
                <a:gd name="T100" fmla="*/ 11 w 1026"/>
                <a:gd name="T101" fmla="*/ 259 h 2981"/>
                <a:gd name="T102" fmla="*/ 11 w 1026"/>
                <a:gd name="T103" fmla="*/ 226 h 2981"/>
                <a:gd name="T104" fmla="*/ 11 w 1026"/>
                <a:gd name="T105" fmla="*/ 169 h 2981"/>
                <a:gd name="T106" fmla="*/ 11 w 1026"/>
                <a:gd name="T107" fmla="*/ 124 h 2981"/>
                <a:gd name="T108" fmla="*/ 0 w 1026"/>
                <a:gd name="T109" fmla="*/ 90 h 2981"/>
                <a:gd name="T110" fmla="*/ 45 w 1026"/>
                <a:gd name="T111" fmla="*/ 56 h 2981"/>
                <a:gd name="T112" fmla="*/ 56 w 1026"/>
                <a:gd name="T113" fmla="*/ 11 h 2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6" h="2981">
                  <a:moveTo>
                    <a:pt x="1026" y="2981"/>
                  </a:moveTo>
                  <a:lnTo>
                    <a:pt x="1026" y="2969"/>
                  </a:lnTo>
                  <a:lnTo>
                    <a:pt x="1015" y="2935"/>
                  </a:lnTo>
                  <a:lnTo>
                    <a:pt x="1015" y="2913"/>
                  </a:lnTo>
                  <a:lnTo>
                    <a:pt x="970" y="2834"/>
                  </a:lnTo>
                  <a:lnTo>
                    <a:pt x="970" y="2823"/>
                  </a:lnTo>
                  <a:lnTo>
                    <a:pt x="970" y="2800"/>
                  </a:lnTo>
                  <a:lnTo>
                    <a:pt x="958" y="2789"/>
                  </a:lnTo>
                  <a:lnTo>
                    <a:pt x="936" y="2766"/>
                  </a:lnTo>
                  <a:lnTo>
                    <a:pt x="924" y="2732"/>
                  </a:lnTo>
                  <a:lnTo>
                    <a:pt x="902" y="2698"/>
                  </a:lnTo>
                  <a:lnTo>
                    <a:pt x="879" y="2698"/>
                  </a:lnTo>
                  <a:lnTo>
                    <a:pt x="789" y="2619"/>
                  </a:lnTo>
                  <a:lnTo>
                    <a:pt x="767" y="2597"/>
                  </a:lnTo>
                  <a:lnTo>
                    <a:pt x="721" y="2529"/>
                  </a:lnTo>
                  <a:lnTo>
                    <a:pt x="721" y="2506"/>
                  </a:lnTo>
                  <a:lnTo>
                    <a:pt x="699" y="2484"/>
                  </a:lnTo>
                  <a:lnTo>
                    <a:pt x="699" y="2473"/>
                  </a:lnTo>
                  <a:lnTo>
                    <a:pt x="688" y="2450"/>
                  </a:lnTo>
                  <a:lnTo>
                    <a:pt x="676" y="2439"/>
                  </a:lnTo>
                  <a:lnTo>
                    <a:pt x="676" y="2427"/>
                  </a:lnTo>
                  <a:lnTo>
                    <a:pt x="665" y="2416"/>
                  </a:lnTo>
                  <a:lnTo>
                    <a:pt x="665" y="2405"/>
                  </a:lnTo>
                  <a:lnTo>
                    <a:pt x="665" y="2394"/>
                  </a:lnTo>
                  <a:lnTo>
                    <a:pt x="654" y="2382"/>
                  </a:lnTo>
                  <a:lnTo>
                    <a:pt x="654" y="2371"/>
                  </a:lnTo>
                  <a:lnTo>
                    <a:pt x="665" y="2371"/>
                  </a:lnTo>
                  <a:lnTo>
                    <a:pt x="654" y="2360"/>
                  </a:lnTo>
                  <a:lnTo>
                    <a:pt x="654" y="2348"/>
                  </a:lnTo>
                  <a:lnTo>
                    <a:pt x="642" y="2348"/>
                  </a:lnTo>
                  <a:lnTo>
                    <a:pt x="642" y="2337"/>
                  </a:lnTo>
                  <a:lnTo>
                    <a:pt x="642" y="2314"/>
                  </a:lnTo>
                  <a:lnTo>
                    <a:pt x="631" y="2314"/>
                  </a:lnTo>
                  <a:lnTo>
                    <a:pt x="631" y="2303"/>
                  </a:lnTo>
                  <a:lnTo>
                    <a:pt x="642" y="2303"/>
                  </a:lnTo>
                  <a:lnTo>
                    <a:pt x="654" y="2281"/>
                  </a:lnTo>
                  <a:lnTo>
                    <a:pt x="642" y="2281"/>
                  </a:lnTo>
                  <a:lnTo>
                    <a:pt x="642" y="2269"/>
                  </a:lnTo>
                  <a:lnTo>
                    <a:pt x="631" y="2247"/>
                  </a:lnTo>
                  <a:lnTo>
                    <a:pt x="620" y="2235"/>
                  </a:lnTo>
                  <a:lnTo>
                    <a:pt x="620" y="2190"/>
                  </a:lnTo>
                  <a:lnTo>
                    <a:pt x="620" y="2179"/>
                  </a:lnTo>
                  <a:lnTo>
                    <a:pt x="609" y="2168"/>
                  </a:lnTo>
                  <a:lnTo>
                    <a:pt x="609" y="2156"/>
                  </a:lnTo>
                  <a:lnTo>
                    <a:pt x="597" y="2145"/>
                  </a:lnTo>
                  <a:lnTo>
                    <a:pt x="597" y="2134"/>
                  </a:lnTo>
                  <a:lnTo>
                    <a:pt x="586" y="2123"/>
                  </a:lnTo>
                  <a:lnTo>
                    <a:pt x="586" y="2111"/>
                  </a:lnTo>
                  <a:lnTo>
                    <a:pt x="586" y="2100"/>
                  </a:lnTo>
                  <a:lnTo>
                    <a:pt x="586" y="2089"/>
                  </a:lnTo>
                  <a:lnTo>
                    <a:pt x="597" y="2077"/>
                  </a:lnTo>
                  <a:lnTo>
                    <a:pt x="586" y="2066"/>
                  </a:lnTo>
                  <a:lnTo>
                    <a:pt x="586" y="2043"/>
                  </a:lnTo>
                  <a:lnTo>
                    <a:pt x="586" y="2010"/>
                  </a:lnTo>
                  <a:lnTo>
                    <a:pt x="586" y="1998"/>
                  </a:lnTo>
                  <a:lnTo>
                    <a:pt x="597" y="1976"/>
                  </a:lnTo>
                  <a:lnTo>
                    <a:pt x="586" y="1964"/>
                  </a:lnTo>
                  <a:lnTo>
                    <a:pt x="586" y="1953"/>
                  </a:lnTo>
                  <a:lnTo>
                    <a:pt x="575" y="1931"/>
                  </a:lnTo>
                  <a:lnTo>
                    <a:pt x="552" y="1885"/>
                  </a:lnTo>
                  <a:lnTo>
                    <a:pt x="541" y="1874"/>
                  </a:lnTo>
                  <a:lnTo>
                    <a:pt x="541" y="1852"/>
                  </a:lnTo>
                  <a:lnTo>
                    <a:pt x="541" y="1840"/>
                  </a:lnTo>
                  <a:lnTo>
                    <a:pt x="530" y="1829"/>
                  </a:lnTo>
                  <a:lnTo>
                    <a:pt x="530" y="1818"/>
                  </a:lnTo>
                  <a:lnTo>
                    <a:pt x="530" y="1806"/>
                  </a:lnTo>
                  <a:lnTo>
                    <a:pt x="518" y="1806"/>
                  </a:lnTo>
                  <a:lnTo>
                    <a:pt x="518" y="1795"/>
                  </a:lnTo>
                  <a:lnTo>
                    <a:pt x="518" y="1784"/>
                  </a:lnTo>
                  <a:lnTo>
                    <a:pt x="518" y="1772"/>
                  </a:lnTo>
                  <a:lnTo>
                    <a:pt x="518" y="1761"/>
                  </a:lnTo>
                  <a:lnTo>
                    <a:pt x="518" y="1750"/>
                  </a:lnTo>
                  <a:lnTo>
                    <a:pt x="530" y="1739"/>
                  </a:lnTo>
                  <a:lnTo>
                    <a:pt x="530" y="1716"/>
                  </a:lnTo>
                  <a:lnTo>
                    <a:pt x="530" y="1705"/>
                  </a:lnTo>
                  <a:lnTo>
                    <a:pt x="530" y="1682"/>
                  </a:lnTo>
                  <a:lnTo>
                    <a:pt x="518" y="1671"/>
                  </a:lnTo>
                  <a:lnTo>
                    <a:pt x="518" y="1660"/>
                  </a:lnTo>
                  <a:lnTo>
                    <a:pt x="518" y="1648"/>
                  </a:lnTo>
                  <a:lnTo>
                    <a:pt x="507" y="1637"/>
                  </a:lnTo>
                  <a:lnTo>
                    <a:pt x="518" y="1637"/>
                  </a:lnTo>
                  <a:lnTo>
                    <a:pt x="530" y="1614"/>
                  </a:lnTo>
                  <a:lnTo>
                    <a:pt x="518" y="1614"/>
                  </a:lnTo>
                  <a:lnTo>
                    <a:pt x="518" y="1603"/>
                  </a:lnTo>
                  <a:lnTo>
                    <a:pt x="507" y="1581"/>
                  </a:lnTo>
                  <a:lnTo>
                    <a:pt x="507" y="1569"/>
                  </a:lnTo>
                  <a:lnTo>
                    <a:pt x="507" y="1558"/>
                  </a:lnTo>
                  <a:lnTo>
                    <a:pt x="518" y="1547"/>
                  </a:lnTo>
                  <a:lnTo>
                    <a:pt x="530" y="1535"/>
                  </a:lnTo>
                  <a:lnTo>
                    <a:pt x="530" y="1524"/>
                  </a:lnTo>
                  <a:lnTo>
                    <a:pt x="530" y="1513"/>
                  </a:lnTo>
                  <a:lnTo>
                    <a:pt x="530" y="1501"/>
                  </a:lnTo>
                  <a:lnTo>
                    <a:pt x="530" y="1490"/>
                  </a:lnTo>
                  <a:lnTo>
                    <a:pt x="530" y="1479"/>
                  </a:lnTo>
                  <a:lnTo>
                    <a:pt x="530" y="1468"/>
                  </a:lnTo>
                  <a:lnTo>
                    <a:pt x="518" y="1434"/>
                  </a:lnTo>
                  <a:lnTo>
                    <a:pt x="485" y="1377"/>
                  </a:lnTo>
                  <a:lnTo>
                    <a:pt x="462" y="1355"/>
                  </a:lnTo>
                  <a:lnTo>
                    <a:pt x="439" y="1321"/>
                  </a:lnTo>
                  <a:lnTo>
                    <a:pt x="428" y="1310"/>
                  </a:lnTo>
                  <a:lnTo>
                    <a:pt x="428" y="1298"/>
                  </a:lnTo>
                  <a:lnTo>
                    <a:pt x="417" y="1287"/>
                  </a:lnTo>
                  <a:lnTo>
                    <a:pt x="406" y="1276"/>
                  </a:lnTo>
                  <a:lnTo>
                    <a:pt x="394" y="1253"/>
                  </a:lnTo>
                  <a:lnTo>
                    <a:pt x="338" y="1151"/>
                  </a:lnTo>
                  <a:lnTo>
                    <a:pt x="327" y="1140"/>
                  </a:lnTo>
                  <a:lnTo>
                    <a:pt x="315" y="1118"/>
                  </a:lnTo>
                  <a:lnTo>
                    <a:pt x="304" y="1084"/>
                  </a:lnTo>
                  <a:lnTo>
                    <a:pt x="282" y="1016"/>
                  </a:lnTo>
                  <a:lnTo>
                    <a:pt x="282" y="1005"/>
                  </a:lnTo>
                  <a:lnTo>
                    <a:pt x="270" y="1005"/>
                  </a:lnTo>
                  <a:lnTo>
                    <a:pt x="270" y="982"/>
                  </a:lnTo>
                  <a:lnTo>
                    <a:pt x="259" y="971"/>
                  </a:lnTo>
                  <a:lnTo>
                    <a:pt x="248" y="960"/>
                  </a:lnTo>
                  <a:lnTo>
                    <a:pt x="236" y="948"/>
                  </a:lnTo>
                  <a:lnTo>
                    <a:pt x="236" y="937"/>
                  </a:lnTo>
                  <a:lnTo>
                    <a:pt x="225" y="892"/>
                  </a:lnTo>
                  <a:lnTo>
                    <a:pt x="214" y="880"/>
                  </a:lnTo>
                  <a:lnTo>
                    <a:pt x="157" y="779"/>
                  </a:lnTo>
                  <a:lnTo>
                    <a:pt x="146" y="756"/>
                  </a:lnTo>
                  <a:lnTo>
                    <a:pt x="135" y="734"/>
                  </a:lnTo>
                  <a:lnTo>
                    <a:pt x="135" y="711"/>
                  </a:lnTo>
                  <a:lnTo>
                    <a:pt x="45" y="632"/>
                  </a:lnTo>
                  <a:lnTo>
                    <a:pt x="45" y="621"/>
                  </a:lnTo>
                  <a:lnTo>
                    <a:pt x="45" y="598"/>
                  </a:lnTo>
                  <a:lnTo>
                    <a:pt x="33" y="587"/>
                  </a:lnTo>
                  <a:lnTo>
                    <a:pt x="22" y="564"/>
                  </a:lnTo>
                  <a:lnTo>
                    <a:pt x="22" y="553"/>
                  </a:lnTo>
                  <a:lnTo>
                    <a:pt x="11" y="553"/>
                  </a:lnTo>
                  <a:lnTo>
                    <a:pt x="11" y="542"/>
                  </a:lnTo>
                  <a:lnTo>
                    <a:pt x="11" y="530"/>
                  </a:lnTo>
                  <a:lnTo>
                    <a:pt x="11" y="519"/>
                  </a:lnTo>
                  <a:lnTo>
                    <a:pt x="0" y="519"/>
                  </a:lnTo>
                  <a:lnTo>
                    <a:pt x="0" y="508"/>
                  </a:lnTo>
                  <a:lnTo>
                    <a:pt x="0" y="497"/>
                  </a:lnTo>
                  <a:lnTo>
                    <a:pt x="0" y="485"/>
                  </a:lnTo>
                  <a:lnTo>
                    <a:pt x="0" y="474"/>
                  </a:lnTo>
                  <a:lnTo>
                    <a:pt x="0" y="463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418"/>
                  </a:lnTo>
                  <a:lnTo>
                    <a:pt x="0" y="406"/>
                  </a:lnTo>
                  <a:lnTo>
                    <a:pt x="0" y="395"/>
                  </a:lnTo>
                  <a:lnTo>
                    <a:pt x="0" y="372"/>
                  </a:lnTo>
                  <a:lnTo>
                    <a:pt x="0" y="361"/>
                  </a:lnTo>
                  <a:lnTo>
                    <a:pt x="0" y="350"/>
                  </a:lnTo>
                  <a:lnTo>
                    <a:pt x="0" y="338"/>
                  </a:lnTo>
                  <a:lnTo>
                    <a:pt x="0" y="327"/>
                  </a:lnTo>
                  <a:lnTo>
                    <a:pt x="0" y="316"/>
                  </a:lnTo>
                  <a:lnTo>
                    <a:pt x="0" y="293"/>
                  </a:lnTo>
                  <a:lnTo>
                    <a:pt x="11" y="282"/>
                  </a:lnTo>
                  <a:lnTo>
                    <a:pt x="11" y="271"/>
                  </a:lnTo>
                  <a:lnTo>
                    <a:pt x="11" y="259"/>
                  </a:lnTo>
                  <a:lnTo>
                    <a:pt x="11" y="248"/>
                  </a:lnTo>
                  <a:lnTo>
                    <a:pt x="11" y="237"/>
                  </a:lnTo>
                  <a:lnTo>
                    <a:pt x="11" y="226"/>
                  </a:lnTo>
                  <a:lnTo>
                    <a:pt x="11" y="214"/>
                  </a:lnTo>
                  <a:lnTo>
                    <a:pt x="11" y="192"/>
                  </a:lnTo>
                  <a:lnTo>
                    <a:pt x="11" y="169"/>
                  </a:lnTo>
                  <a:lnTo>
                    <a:pt x="0" y="158"/>
                  </a:lnTo>
                  <a:lnTo>
                    <a:pt x="0" y="147"/>
                  </a:lnTo>
                  <a:lnTo>
                    <a:pt x="11" y="124"/>
                  </a:lnTo>
                  <a:lnTo>
                    <a:pt x="0" y="124"/>
                  </a:lnTo>
                  <a:lnTo>
                    <a:pt x="0" y="113"/>
                  </a:lnTo>
                  <a:lnTo>
                    <a:pt x="0" y="90"/>
                  </a:lnTo>
                  <a:lnTo>
                    <a:pt x="11" y="79"/>
                  </a:lnTo>
                  <a:lnTo>
                    <a:pt x="22" y="79"/>
                  </a:lnTo>
                  <a:lnTo>
                    <a:pt x="45" y="56"/>
                  </a:lnTo>
                  <a:lnTo>
                    <a:pt x="45" y="45"/>
                  </a:lnTo>
                  <a:lnTo>
                    <a:pt x="45" y="22"/>
                  </a:lnTo>
                  <a:lnTo>
                    <a:pt x="56" y="11"/>
                  </a:lnTo>
                  <a:lnTo>
                    <a:pt x="56" y="0"/>
                  </a:lnTo>
                </a:path>
              </a:pathLst>
            </a:custGeom>
            <a:noFill/>
            <a:ln w="7938" cap="rnd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28"/>
            <p:cNvSpPr>
              <a:spLocks/>
            </p:cNvSpPr>
            <p:nvPr/>
          </p:nvSpPr>
          <p:spPr bwMode="auto">
            <a:xfrm>
              <a:off x="5743141" y="2089266"/>
              <a:ext cx="199285" cy="1122411"/>
            </a:xfrm>
            <a:custGeom>
              <a:avLst/>
              <a:gdLst>
                <a:gd name="T0" fmla="*/ 45 w 383"/>
                <a:gd name="T1" fmla="*/ 2123 h 2157"/>
                <a:gd name="T2" fmla="*/ 56 w 383"/>
                <a:gd name="T3" fmla="*/ 2100 h 2157"/>
                <a:gd name="T4" fmla="*/ 56 w 383"/>
                <a:gd name="T5" fmla="*/ 2078 h 2157"/>
                <a:gd name="T6" fmla="*/ 79 w 383"/>
                <a:gd name="T7" fmla="*/ 2044 h 2157"/>
                <a:gd name="T8" fmla="*/ 90 w 383"/>
                <a:gd name="T9" fmla="*/ 1999 h 2157"/>
                <a:gd name="T10" fmla="*/ 101 w 383"/>
                <a:gd name="T11" fmla="*/ 1942 h 2157"/>
                <a:gd name="T12" fmla="*/ 101 w 383"/>
                <a:gd name="T13" fmla="*/ 1897 h 2157"/>
                <a:gd name="T14" fmla="*/ 124 w 383"/>
                <a:gd name="T15" fmla="*/ 1841 h 2157"/>
                <a:gd name="T16" fmla="*/ 135 w 383"/>
                <a:gd name="T17" fmla="*/ 1795 h 2157"/>
                <a:gd name="T18" fmla="*/ 135 w 383"/>
                <a:gd name="T19" fmla="*/ 1762 h 2157"/>
                <a:gd name="T20" fmla="*/ 192 w 383"/>
                <a:gd name="T21" fmla="*/ 1705 h 2157"/>
                <a:gd name="T22" fmla="*/ 214 w 383"/>
                <a:gd name="T23" fmla="*/ 1626 h 2157"/>
                <a:gd name="T24" fmla="*/ 271 w 383"/>
                <a:gd name="T25" fmla="*/ 1581 h 2157"/>
                <a:gd name="T26" fmla="*/ 316 w 383"/>
                <a:gd name="T27" fmla="*/ 1570 h 2157"/>
                <a:gd name="T28" fmla="*/ 338 w 383"/>
                <a:gd name="T29" fmla="*/ 1524 h 2157"/>
                <a:gd name="T30" fmla="*/ 350 w 383"/>
                <a:gd name="T31" fmla="*/ 1491 h 2157"/>
                <a:gd name="T32" fmla="*/ 372 w 383"/>
                <a:gd name="T33" fmla="*/ 1457 h 2157"/>
                <a:gd name="T34" fmla="*/ 372 w 383"/>
                <a:gd name="T35" fmla="*/ 1412 h 2157"/>
                <a:gd name="T36" fmla="*/ 372 w 383"/>
                <a:gd name="T37" fmla="*/ 1378 h 2157"/>
                <a:gd name="T38" fmla="*/ 372 w 383"/>
                <a:gd name="T39" fmla="*/ 1344 h 2157"/>
                <a:gd name="T40" fmla="*/ 372 w 383"/>
                <a:gd name="T41" fmla="*/ 1321 h 2157"/>
                <a:gd name="T42" fmla="*/ 383 w 383"/>
                <a:gd name="T43" fmla="*/ 1299 h 2157"/>
                <a:gd name="T44" fmla="*/ 383 w 383"/>
                <a:gd name="T45" fmla="*/ 1253 h 2157"/>
                <a:gd name="T46" fmla="*/ 327 w 383"/>
                <a:gd name="T47" fmla="*/ 1141 h 2157"/>
                <a:gd name="T48" fmla="*/ 316 w 383"/>
                <a:gd name="T49" fmla="*/ 1084 h 2157"/>
                <a:gd name="T50" fmla="*/ 293 w 383"/>
                <a:gd name="T51" fmla="*/ 1061 h 2157"/>
                <a:gd name="T52" fmla="*/ 271 w 383"/>
                <a:gd name="T53" fmla="*/ 1005 h 2157"/>
                <a:gd name="T54" fmla="*/ 271 w 383"/>
                <a:gd name="T55" fmla="*/ 971 h 2157"/>
                <a:gd name="T56" fmla="*/ 259 w 383"/>
                <a:gd name="T57" fmla="*/ 926 h 2157"/>
                <a:gd name="T58" fmla="*/ 248 w 383"/>
                <a:gd name="T59" fmla="*/ 903 h 2157"/>
                <a:gd name="T60" fmla="*/ 237 w 383"/>
                <a:gd name="T61" fmla="*/ 858 h 2157"/>
                <a:gd name="T62" fmla="*/ 304 w 383"/>
                <a:gd name="T63" fmla="*/ 802 h 2157"/>
                <a:gd name="T64" fmla="*/ 304 w 383"/>
                <a:gd name="T65" fmla="*/ 768 h 2157"/>
                <a:gd name="T66" fmla="*/ 293 w 383"/>
                <a:gd name="T67" fmla="*/ 745 h 2157"/>
                <a:gd name="T68" fmla="*/ 259 w 383"/>
                <a:gd name="T69" fmla="*/ 655 h 2157"/>
                <a:gd name="T70" fmla="*/ 214 w 383"/>
                <a:gd name="T71" fmla="*/ 553 h 2157"/>
                <a:gd name="T72" fmla="*/ 203 w 383"/>
                <a:gd name="T73" fmla="*/ 520 h 2157"/>
                <a:gd name="T74" fmla="*/ 192 w 383"/>
                <a:gd name="T75" fmla="*/ 486 h 2157"/>
                <a:gd name="T76" fmla="*/ 192 w 383"/>
                <a:gd name="T77" fmla="*/ 440 h 2157"/>
                <a:gd name="T78" fmla="*/ 124 w 383"/>
                <a:gd name="T79" fmla="*/ 339 h 2157"/>
                <a:gd name="T80" fmla="*/ 113 w 383"/>
                <a:gd name="T81" fmla="*/ 305 h 2157"/>
                <a:gd name="T82" fmla="*/ 90 w 383"/>
                <a:gd name="T83" fmla="*/ 282 h 2157"/>
                <a:gd name="T84" fmla="*/ 192 w 383"/>
                <a:gd name="T85" fmla="*/ 237 h 2157"/>
                <a:gd name="T86" fmla="*/ 158 w 383"/>
                <a:gd name="T87" fmla="*/ 237 h 2157"/>
                <a:gd name="T88" fmla="*/ 113 w 383"/>
                <a:gd name="T89" fmla="*/ 237 h 2157"/>
                <a:gd name="T90" fmla="*/ 90 w 383"/>
                <a:gd name="T91" fmla="*/ 215 h 2157"/>
                <a:gd name="T92" fmla="*/ 68 w 383"/>
                <a:gd name="T93" fmla="*/ 192 h 2157"/>
                <a:gd name="T94" fmla="*/ 56 w 383"/>
                <a:gd name="T95" fmla="*/ 158 h 2157"/>
                <a:gd name="T96" fmla="*/ 68 w 383"/>
                <a:gd name="T97" fmla="*/ 136 h 2157"/>
                <a:gd name="T98" fmla="*/ 0 w 383"/>
                <a:gd name="T99" fmla="*/ 0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3" h="2157">
                  <a:moveTo>
                    <a:pt x="45" y="2157"/>
                  </a:moveTo>
                  <a:lnTo>
                    <a:pt x="45" y="2145"/>
                  </a:lnTo>
                  <a:lnTo>
                    <a:pt x="45" y="2123"/>
                  </a:lnTo>
                  <a:lnTo>
                    <a:pt x="56" y="2123"/>
                  </a:lnTo>
                  <a:lnTo>
                    <a:pt x="56" y="2112"/>
                  </a:lnTo>
                  <a:lnTo>
                    <a:pt x="56" y="2100"/>
                  </a:lnTo>
                  <a:lnTo>
                    <a:pt x="56" y="2089"/>
                  </a:lnTo>
                  <a:lnTo>
                    <a:pt x="67" y="2089"/>
                  </a:lnTo>
                  <a:lnTo>
                    <a:pt x="56" y="2078"/>
                  </a:lnTo>
                  <a:lnTo>
                    <a:pt x="67" y="2078"/>
                  </a:lnTo>
                  <a:lnTo>
                    <a:pt x="67" y="2055"/>
                  </a:lnTo>
                  <a:lnTo>
                    <a:pt x="79" y="2044"/>
                  </a:lnTo>
                  <a:lnTo>
                    <a:pt x="90" y="2033"/>
                  </a:lnTo>
                  <a:lnTo>
                    <a:pt x="90" y="2010"/>
                  </a:lnTo>
                  <a:lnTo>
                    <a:pt x="90" y="1999"/>
                  </a:lnTo>
                  <a:lnTo>
                    <a:pt x="101" y="1976"/>
                  </a:lnTo>
                  <a:lnTo>
                    <a:pt x="101" y="1953"/>
                  </a:lnTo>
                  <a:lnTo>
                    <a:pt x="101" y="1942"/>
                  </a:lnTo>
                  <a:lnTo>
                    <a:pt x="101" y="1931"/>
                  </a:lnTo>
                  <a:lnTo>
                    <a:pt x="101" y="1920"/>
                  </a:lnTo>
                  <a:lnTo>
                    <a:pt x="101" y="1897"/>
                  </a:lnTo>
                  <a:lnTo>
                    <a:pt x="113" y="1874"/>
                  </a:lnTo>
                  <a:lnTo>
                    <a:pt x="113" y="1852"/>
                  </a:lnTo>
                  <a:lnTo>
                    <a:pt x="124" y="1841"/>
                  </a:lnTo>
                  <a:lnTo>
                    <a:pt x="135" y="1841"/>
                  </a:lnTo>
                  <a:lnTo>
                    <a:pt x="135" y="1829"/>
                  </a:lnTo>
                  <a:lnTo>
                    <a:pt x="135" y="1795"/>
                  </a:lnTo>
                  <a:lnTo>
                    <a:pt x="135" y="1784"/>
                  </a:lnTo>
                  <a:lnTo>
                    <a:pt x="135" y="1773"/>
                  </a:lnTo>
                  <a:lnTo>
                    <a:pt x="135" y="1762"/>
                  </a:lnTo>
                  <a:lnTo>
                    <a:pt x="158" y="1728"/>
                  </a:lnTo>
                  <a:lnTo>
                    <a:pt x="180" y="1716"/>
                  </a:lnTo>
                  <a:lnTo>
                    <a:pt x="192" y="1705"/>
                  </a:lnTo>
                  <a:lnTo>
                    <a:pt x="203" y="1683"/>
                  </a:lnTo>
                  <a:lnTo>
                    <a:pt x="214" y="1649"/>
                  </a:lnTo>
                  <a:lnTo>
                    <a:pt x="214" y="1626"/>
                  </a:lnTo>
                  <a:lnTo>
                    <a:pt x="237" y="1615"/>
                  </a:lnTo>
                  <a:lnTo>
                    <a:pt x="259" y="1581"/>
                  </a:lnTo>
                  <a:lnTo>
                    <a:pt x="271" y="1581"/>
                  </a:lnTo>
                  <a:lnTo>
                    <a:pt x="282" y="1581"/>
                  </a:lnTo>
                  <a:lnTo>
                    <a:pt x="293" y="1581"/>
                  </a:lnTo>
                  <a:lnTo>
                    <a:pt x="316" y="1570"/>
                  </a:lnTo>
                  <a:lnTo>
                    <a:pt x="316" y="1558"/>
                  </a:lnTo>
                  <a:lnTo>
                    <a:pt x="338" y="1536"/>
                  </a:lnTo>
                  <a:lnTo>
                    <a:pt x="338" y="1524"/>
                  </a:lnTo>
                  <a:lnTo>
                    <a:pt x="350" y="1513"/>
                  </a:lnTo>
                  <a:lnTo>
                    <a:pt x="350" y="1502"/>
                  </a:lnTo>
                  <a:lnTo>
                    <a:pt x="350" y="1491"/>
                  </a:lnTo>
                  <a:lnTo>
                    <a:pt x="361" y="1491"/>
                  </a:lnTo>
                  <a:lnTo>
                    <a:pt x="361" y="1468"/>
                  </a:lnTo>
                  <a:lnTo>
                    <a:pt x="372" y="1457"/>
                  </a:lnTo>
                  <a:lnTo>
                    <a:pt x="372" y="1445"/>
                  </a:lnTo>
                  <a:lnTo>
                    <a:pt x="372" y="1423"/>
                  </a:lnTo>
                  <a:lnTo>
                    <a:pt x="372" y="1412"/>
                  </a:lnTo>
                  <a:lnTo>
                    <a:pt x="372" y="1400"/>
                  </a:lnTo>
                  <a:lnTo>
                    <a:pt x="372" y="1389"/>
                  </a:lnTo>
                  <a:lnTo>
                    <a:pt x="372" y="1378"/>
                  </a:lnTo>
                  <a:lnTo>
                    <a:pt x="372" y="1366"/>
                  </a:lnTo>
                  <a:lnTo>
                    <a:pt x="372" y="1355"/>
                  </a:lnTo>
                  <a:lnTo>
                    <a:pt x="372" y="1344"/>
                  </a:lnTo>
                  <a:lnTo>
                    <a:pt x="383" y="1332"/>
                  </a:lnTo>
                  <a:lnTo>
                    <a:pt x="372" y="1332"/>
                  </a:lnTo>
                  <a:lnTo>
                    <a:pt x="372" y="1321"/>
                  </a:lnTo>
                  <a:lnTo>
                    <a:pt x="383" y="1321"/>
                  </a:lnTo>
                  <a:lnTo>
                    <a:pt x="383" y="1310"/>
                  </a:lnTo>
                  <a:lnTo>
                    <a:pt x="383" y="1299"/>
                  </a:lnTo>
                  <a:lnTo>
                    <a:pt x="383" y="1287"/>
                  </a:lnTo>
                  <a:lnTo>
                    <a:pt x="383" y="1265"/>
                  </a:lnTo>
                  <a:lnTo>
                    <a:pt x="383" y="1253"/>
                  </a:lnTo>
                  <a:lnTo>
                    <a:pt x="372" y="1231"/>
                  </a:lnTo>
                  <a:lnTo>
                    <a:pt x="372" y="1197"/>
                  </a:lnTo>
                  <a:lnTo>
                    <a:pt x="327" y="1141"/>
                  </a:lnTo>
                  <a:lnTo>
                    <a:pt x="327" y="1118"/>
                  </a:lnTo>
                  <a:lnTo>
                    <a:pt x="316" y="1107"/>
                  </a:lnTo>
                  <a:lnTo>
                    <a:pt x="316" y="1084"/>
                  </a:lnTo>
                  <a:lnTo>
                    <a:pt x="304" y="1073"/>
                  </a:lnTo>
                  <a:lnTo>
                    <a:pt x="293" y="1073"/>
                  </a:lnTo>
                  <a:lnTo>
                    <a:pt x="293" y="1061"/>
                  </a:lnTo>
                  <a:lnTo>
                    <a:pt x="293" y="1050"/>
                  </a:lnTo>
                  <a:lnTo>
                    <a:pt x="282" y="1016"/>
                  </a:lnTo>
                  <a:lnTo>
                    <a:pt x="271" y="1005"/>
                  </a:lnTo>
                  <a:lnTo>
                    <a:pt x="271" y="994"/>
                  </a:lnTo>
                  <a:lnTo>
                    <a:pt x="271" y="982"/>
                  </a:lnTo>
                  <a:lnTo>
                    <a:pt x="271" y="971"/>
                  </a:lnTo>
                  <a:lnTo>
                    <a:pt x="259" y="960"/>
                  </a:lnTo>
                  <a:lnTo>
                    <a:pt x="259" y="949"/>
                  </a:lnTo>
                  <a:lnTo>
                    <a:pt x="259" y="926"/>
                  </a:lnTo>
                  <a:lnTo>
                    <a:pt x="259" y="915"/>
                  </a:lnTo>
                  <a:lnTo>
                    <a:pt x="248" y="915"/>
                  </a:lnTo>
                  <a:lnTo>
                    <a:pt x="248" y="903"/>
                  </a:lnTo>
                  <a:lnTo>
                    <a:pt x="237" y="892"/>
                  </a:lnTo>
                  <a:lnTo>
                    <a:pt x="237" y="881"/>
                  </a:lnTo>
                  <a:lnTo>
                    <a:pt x="237" y="858"/>
                  </a:lnTo>
                  <a:lnTo>
                    <a:pt x="282" y="802"/>
                  </a:lnTo>
                  <a:lnTo>
                    <a:pt x="293" y="802"/>
                  </a:lnTo>
                  <a:lnTo>
                    <a:pt x="304" y="802"/>
                  </a:lnTo>
                  <a:lnTo>
                    <a:pt x="304" y="791"/>
                  </a:lnTo>
                  <a:lnTo>
                    <a:pt x="293" y="791"/>
                  </a:lnTo>
                  <a:lnTo>
                    <a:pt x="304" y="768"/>
                  </a:lnTo>
                  <a:lnTo>
                    <a:pt x="293" y="768"/>
                  </a:lnTo>
                  <a:lnTo>
                    <a:pt x="293" y="757"/>
                  </a:lnTo>
                  <a:lnTo>
                    <a:pt x="293" y="745"/>
                  </a:lnTo>
                  <a:lnTo>
                    <a:pt x="293" y="734"/>
                  </a:lnTo>
                  <a:lnTo>
                    <a:pt x="293" y="711"/>
                  </a:lnTo>
                  <a:lnTo>
                    <a:pt x="259" y="655"/>
                  </a:lnTo>
                  <a:lnTo>
                    <a:pt x="248" y="621"/>
                  </a:lnTo>
                  <a:lnTo>
                    <a:pt x="237" y="610"/>
                  </a:lnTo>
                  <a:lnTo>
                    <a:pt x="214" y="553"/>
                  </a:lnTo>
                  <a:lnTo>
                    <a:pt x="214" y="531"/>
                  </a:lnTo>
                  <a:lnTo>
                    <a:pt x="203" y="531"/>
                  </a:lnTo>
                  <a:lnTo>
                    <a:pt x="203" y="520"/>
                  </a:lnTo>
                  <a:lnTo>
                    <a:pt x="203" y="508"/>
                  </a:lnTo>
                  <a:lnTo>
                    <a:pt x="192" y="497"/>
                  </a:lnTo>
                  <a:lnTo>
                    <a:pt x="192" y="486"/>
                  </a:lnTo>
                  <a:lnTo>
                    <a:pt x="192" y="474"/>
                  </a:lnTo>
                  <a:lnTo>
                    <a:pt x="192" y="463"/>
                  </a:lnTo>
                  <a:lnTo>
                    <a:pt x="192" y="440"/>
                  </a:lnTo>
                  <a:lnTo>
                    <a:pt x="158" y="395"/>
                  </a:lnTo>
                  <a:lnTo>
                    <a:pt x="135" y="373"/>
                  </a:lnTo>
                  <a:lnTo>
                    <a:pt x="124" y="339"/>
                  </a:lnTo>
                  <a:lnTo>
                    <a:pt x="124" y="328"/>
                  </a:lnTo>
                  <a:lnTo>
                    <a:pt x="113" y="316"/>
                  </a:lnTo>
                  <a:lnTo>
                    <a:pt x="113" y="305"/>
                  </a:lnTo>
                  <a:lnTo>
                    <a:pt x="101" y="305"/>
                  </a:lnTo>
                  <a:lnTo>
                    <a:pt x="101" y="294"/>
                  </a:lnTo>
                  <a:lnTo>
                    <a:pt x="90" y="282"/>
                  </a:lnTo>
                  <a:lnTo>
                    <a:pt x="90" y="271"/>
                  </a:lnTo>
                  <a:lnTo>
                    <a:pt x="180" y="237"/>
                  </a:lnTo>
                  <a:lnTo>
                    <a:pt x="192" y="237"/>
                  </a:lnTo>
                  <a:lnTo>
                    <a:pt x="203" y="226"/>
                  </a:lnTo>
                  <a:lnTo>
                    <a:pt x="180" y="237"/>
                  </a:lnTo>
                  <a:lnTo>
                    <a:pt x="158" y="237"/>
                  </a:lnTo>
                  <a:lnTo>
                    <a:pt x="147" y="237"/>
                  </a:lnTo>
                  <a:lnTo>
                    <a:pt x="135" y="237"/>
                  </a:lnTo>
                  <a:lnTo>
                    <a:pt x="113" y="237"/>
                  </a:lnTo>
                  <a:lnTo>
                    <a:pt x="101" y="226"/>
                  </a:lnTo>
                  <a:lnTo>
                    <a:pt x="90" y="226"/>
                  </a:lnTo>
                  <a:lnTo>
                    <a:pt x="90" y="215"/>
                  </a:lnTo>
                  <a:lnTo>
                    <a:pt x="79" y="203"/>
                  </a:lnTo>
                  <a:lnTo>
                    <a:pt x="79" y="192"/>
                  </a:lnTo>
                  <a:lnTo>
                    <a:pt x="68" y="192"/>
                  </a:lnTo>
                  <a:lnTo>
                    <a:pt x="68" y="181"/>
                  </a:lnTo>
                  <a:lnTo>
                    <a:pt x="56" y="169"/>
                  </a:lnTo>
                  <a:lnTo>
                    <a:pt x="56" y="158"/>
                  </a:lnTo>
                  <a:lnTo>
                    <a:pt x="68" y="158"/>
                  </a:lnTo>
                  <a:lnTo>
                    <a:pt x="68" y="147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56" y="9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Line 29"/>
            <p:cNvSpPr>
              <a:spLocks noChangeShapeType="1"/>
            </p:cNvSpPr>
            <p:nvPr/>
          </p:nvSpPr>
          <p:spPr bwMode="auto">
            <a:xfrm>
              <a:off x="3560167" y="2091557"/>
              <a:ext cx="0" cy="3738316"/>
            </a:xfrm>
            <a:prstGeom prst="line">
              <a:avLst/>
            </a:prstGeom>
            <a:noFill/>
            <a:ln w="7938" cap="rnd">
              <a:solidFill>
                <a:srgbClr val="AEAFB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Line 30"/>
            <p:cNvSpPr>
              <a:spLocks noChangeShapeType="1"/>
            </p:cNvSpPr>
            <p:nvPr/>
          </p:nvSpPr>
          <p:spPr bwMode="auto">
            <a:xfrm>
              <a:off x="4561174" y="2091557"/>
              <a:ext cx="0" cy="3738316"/>
            </a:xfrm>
            <a:prstGeom prst="line">
              <a:avLst/>
            </a:prstGeom>
            <a:noFill/>
            <a:ln w="7938" cap="rnd">
              <a:solidFill>
                <a:srgbClr val="AEAFB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Line 31"/>
            <p:cNvSpPr>
              <a:spLocks noChangeShapeType="1"/>
            </p:cNvSpPr>
            <p:nvPr/>
          </p:nvSpPr>
          <p:spPr bwMode="auto">
            <a:xfrm flipH="1">
              <a:off x="3118074" y="2636728"/>
              <a:ext cx="4439250" cy="0"/>
            </a:xfrm>
            <a:prstGeom prst="line">
              <a:avLst/>
            </a:prstGeom>
            <a:noFill/>
            <a:ln w="7938" cap="rnd">
              <a:solidFill>
                <a:srgbClr val="AEAFB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Line 32"/>
            <p:cNvSpPr>
              <a:spLocks noChangeShapeType="1"/>
            </p:cNvSpPr>
            <p:nvPr/>
          </p:nvSpPr>
          <p:spPr bwMode="auto">
            <a:xfrm flipH="1">
              <a:off x="3118074" y="3699582"/>
              <a:ext cx="4439250" cy="0"/>
            </a:xfrm>
            <a:prstGeom prst="line">
              <a:avLst/>
            </a:prstGeom>
            <a:noFill/>
            <a:ln w="7938" cap="rnd">
              <a:solidFill>
                <a:srgbClr val="AEAFB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Line 33"/>
            <p:cNvSpPr>
              <a:spLocks noChangeShapeType="1"/>
            </p:cNvSpPr>
            <p:nvPr/>
          </p:nvSpPr>
          <p:spPr bwMode="auto">
            <a:xfrm flipH="1">
              <a:off x="3118074" y="4762437"/>
              <a:ext cx="4439250" cy="0"/>
            </a:xfrm>
            <a:prstGeom prst="line">
              <a:avLst/>
            </a:prstGeom>
            <a:noFill/>
            <a:ln w="7938" cap="rnd">
              <a:solidFill>
                <a:srgbClr val="AEAFB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Line 34"/>
            <p:cNvSpPr>
              <a:spLocks noChangeShapeType="1"/>
            </p:cNvSpPr>
            <p:nvPr/>
          </p:nvSpPr>
          <p:spPr bwMode="auto">
            <a:xfrm>
              <a:off x="5559891" y="2091557"/>
              <a:ext cx="0" cy="3738316"/>
            </a:xfrm>
            <a:prstGeom prst="line">
              <a:avLst/>
            </a:prstGeom>
            <a:noFill/>
            <a:ln w="7938" cap="rnd">
              <a:solidFill>
                <a:srgbClr val="AEAFB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35"/>
            <p:cNvSpPr>
              <a:spLocks/>
            </p:cNvSpPr>
            <p:nvPr/>
          </p:nvSpPr>
          <p:spPr bwMode="auto">
            <a:xfrm>
              <a:off x="6272278" y="4118769"/>
              <a:ext cx="1287337" cy="1170515"/>
            </a:xfrm>
            <a:custGeom>
              <a:avLst/>
              <a:gdLst>
                <a:gd name="T0" fmla="*/ 2358 w 2471"/>
                <a:gd name="T1" fmla="*/ 1592 h 2247"/>
                <a:gd name="T2" fmla="*/ 2155 w 2471"/>
                <a:gd name="T3" fmla="*/ 1807 h 2247"/>
                <a:gd name="T4" fmla="*/ 1997 w 2471"/>
                <a:gd name="T5" fmla="*/ 1920 h 2247"/>
                <a:gd name="T6" fmla="*/ 1760 w 2471"/>
                <a:gd name="T7" fmla="*/ 2033 h 2247"/>
                <a:gd name="T8" fmla="*/ 1692 w 2471"/>
                <a:gd name="T9" fmla="*/ 2021 h 2247"/>
                <a:gd name="T10" fmla="*/ 1659 w 2471"/>
                <a:gd name="T11" fmla="*/ 2021 h 2247"/>
                <a:gd name="T12" fmla="*/ 1602 w 2471"/>
                <a:gd name="T13" fmla="*/ 2089 h 2247"/>
                <a:gd name="T14" fmla="*/ 1546 w 2471"/>
                <a:gd name="T15" fmla="*/ 2067 h 2247"/>
                <a:gd name="T16" fmla="*/ 1478 w 2471"/>
                <a:gd name="T17" fmla="*/ 2112 h 2247"/>
                <a:gd name="T18" fmla="*/ 1264 w 2471"/>
                <a:gd name="T19" fmla="*/ 2078 h 2247"/>
                <a:gd name="T20" fmla="*/ 1061 w 2471"/>
                <a:gd name="T21" fmla="*/ 2078 h 2247"/>
                <a:gd name="T22" fmla="*/ 982 w 2471"/>
                <a:gd name="T23" fmla="*/ 2089 h 2247"/>
                <a:gd name="T24" fmla="*/ 959 w 2471"/>
                <a:gd name="T25" fmla="*/ 2112 h 2247"/>
                <a:gd name="T26" fmla="*/ 869 w 2471"/>
                <a:gd name="T27" fmla="*/ 2157 h 2247"/>
                <a:gd name="T28" fmla="*/ 779 w 2471"/>
                <a:gd name="T29" fmla="*/ 2157 h 2247"/>
                <a:gd name="T30" fmla="*/ 666 w 2471"/>
                <a:gd name="T31" fmla="*/ 2168 h 2247"/>
                <a:gd name="T32" fmla="*/ 553 w 2471"/>
                <a:gd name="T33" fmla="*/ 2236 h 2247"/>
                <a:gd name="T34" fmla="*/ 452 w 2471"/>
                <a:gd name="T35" fmla="*/ 2213 h 2247"/>
                <a:gd name="T36" fmla="*/ 384 w 2471"/>
                <a:gd name="T37" fmla="*/ 2146 h 2247"/>
                <a:gd name="T38" fmla="*/ 339 w 2471"/>
                <a:gd name="T39" fmla="*/ 2157 h 2247"/>
                <a:gd name="T40" fmla="*/ 327 w 2471"/>
                <a:gd name="T41" fmla="*/ 2123 h 2247"/>
                <a:gd name="T42" fmla="*/ 316 w 2471"/>
                <a:gd name="T43" fmla="*/ 2089 h 2247"/>
                <a:gd name="T44" fmla="*/ 248 w 2471"/>
                <a:gd name="T45" fmla="*/ 2101 h 2247"/>
                <a:gd name="T46" fmla="*/ 237 w 2471"/>
                <a:gd name="T47" fmla="*/ 2134 h 2247"/>
                <a:gd name="T48" fmla="*/ 237 w 2471"/>
                <a:gd name="T49" fmla="*/ 2112 h 2247"/>
                <a:gd name="T50" fmla="*/ 237 w 2471"/>
                <a:gd name="T51" fmla="*/ 2067 h 2247"/>
                <a:gd name="T52" fmla="*/ 260 w 2471"/>
                <a:gd name="T53" fmla="*/ 2044 h 2247"/>
                <a:gd name="T54" fmla="*/ 248 w 2471"/>
                <a:gd name="T55" fmla="*/ 1999 h 2247"/>
                <a:gd name="T56" fmla="*/ 203 w 2471"/>
                <a:gd name="T57" fmla="*/ 1954 h 2247"/>
                <a:gd name="T58" fmla="*/ 181 w 2471"/>
                <a:gd name="T59" fmla="*/ 1875 h 2247"/>
                <a:gd name="T60" fmla="*/ 147 w 2471"/>
                <a:gd name="T61" fmla="*/ 1863 h 2247"/>
                <a:gd name="T62" fmla="*/ 147 w 2471"/>
                <a:gd name="T63" fmla="*/ 1830 h 2247"/>
                <a:gd name="T64" fmla="*/ 192 w 2471"/>
                <a:gd name="T65" fmla="*/ 1818 h 2247"/>
                <a:gd name="T66" fmla="*/ 226 w 2471"/>
                <a:gd name="T67" fmla="*/ 1796 h 2247"/>
                <a:gd name="T68" fmla="*/ 226 w 2471"/>
                <a:gd name="T69" fmla="*/ 1762 h 2247"/>
                <a:gd name="T70" fmla="*/ 226 w 2471"/>
                <a:gd name="T71" fmla="*/ 1728 h 2247"/>
                <a:gd name="T72" fmla="*/ 226 w 2471"/>
                <a:gd name="T73" fmla="*/ 1694 h 2247"/>
                <a:gd name="T74" fmla="*/ 215 w 2471"/>
                <a:gd name="T75" fmla="*/ 1626 h 2247"/>
                <a:gd name="T76" fmla="*/ 181 w 2471"/>
                <a:gd name="T77" fmla="*/ 1592 h 2247"/>
                <a:gd name="T78" fmla="*/ 124 w 2471"/>
                <a:gd name="T79" fmla="*/ 1502 h 2247"/>
                <a:gd name="T80" fmla="*/ 45 w 2471"/>
                <a:gd name="T81" fmla="*/ 1367 h 2247"/>
                <a:gd name="T82" fmla="*/ 158 w 2471"/>
                <a:gd name="T83" fmla="*/ 1129 h 2247"/>
                <a:gd name="T84" fmla="*/ 598 w 2471"/>
                <a:gd name="T85" fmla="*/ 757 h 2247"/>
                <a:gd name="T86" fmla="*/ 1050 w 2471"/>
                <a:gd name="T87" fmla="*/ 384 h 2247"/>
                <a:gd name="T88" fmla="*/ 1490 w 2471"/>
                <a:gd name="T89" fmla="*/ 0 h 2247"/>
                <a:gd name="T90" fmla="*/ 2042 w 2471"/>
                <a:gd name="T91" fmla="*/ 158 h 2247"/>
                <a:gd name="T92" fmla="*/ 2471 w 2471"/>
                <a:gd name="T93" fmla="*/ 1525 h 2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71" h="2247">
                  <a:moveTo>
                    <a:pt x="2471" y="1525"/>
                  </a:moveTo>
                  <a:lnTo>
                    <a:pt x="2380" y="1592"/>
                  </a:lnTo>
                  <a:lnTo>
                    <a:pt x="2358" y="1592"/>
                  </a:lnTo>
                  <a:lnTo>
                    <a:pt x="2279" y="1694"/>
                  </a:lnTo>
                  <a:lnTo>
                    <a:pt x="2200" y="1762"/>
                  </a:lnTo>
                  <a:lnTo>
                    <a:pt x="2155" y="1807"/>
                  </a:lnTo>
                  <a:lnTo>
                    <a:pt x="2110" y="1830"/>
                  </a:lnTo>
                  <a:lnTo>
                    <a:pt x="2098" y="1852"/>
                  </a:lnTo>
                  <a:lnTo>
                    <a:pt x="1997" y="1920"/>
                  </a:lnTo>
                  <a:lnTo>
                    <a:pt x="1907" y="1976"/>
                  </a:lnTo>
                  <a:lnTo>
                    <a:pt x="1794" y="2033"/>
                  </a:lnTo>
                  <a:lnTo>
                    <a:pt x="1760" y="2033"/>
                  </a:lnTo>
                  <a:lnTo>
                    <a:pt x="1726" y="2021"/>
                  </a:lnTo>
                  <a:lnTo>
                    <a:pt x="1715" y="2021"/>
                  </a:lnTo>
                  <a:lnTo>
                    <a:pt x="1692" y="2021"/>
                  </a:lnTo>
                  <a:lnTo>
                    <a:pt x="1681" y="2021"/>
                  </a:lnTo>
                  <a:lnTo>
                    <a:pt x="1670" y="2021"/>
                  </a:lnTo>
                  <a:lnTo>
                    <a:pt x="1659" y="2021"/>
                  </a:lnTo>
                  <a:lnTo>
                    <a:pt x="1625" y="2067"/>
                  </a:lnTo>
                  <a:lnTo>
                    <a:pt x="1636" y="2078"/>
                  </a:lnTo>
                  <a:lnTo>
                    <a:pt x="1602" y="2089"/>
                  </a:lnTo>
                  <a:lnTo>
                    <a:pt x="1568" y="2078"/>
                  </a:lnTo>
                  <a:lnTo>
                    <a:pt x="1557" y="2078"/>
                  </a:lnTo>
                  <a:lnTo>
                    <a:pt x="1546" y="2067"/>
                  </a:lnTo>
                  <a:lnTo>
                    <a:pt x="1523" y="2067"/>
                  </a:lnTo>
                  <a:lnTo>
                    <a:pt x="1478" y="2101"/>
                  </a:lnTo>
                  <a:lnTo>
                    <a:pt x="1478" y="2112"/>
                  </a:lnTo>
                  <a:lnTo>
                    <a:pt x="1410" y="2112"/>
                  </a:lnTo>
                  <a:lnTo>
                    <a:pt x="1399" y="2101"/>
                  </a:lnTo>
                  <a:lnTo>
                    <a:pt x="1264" y="2078"/>
                  </a:lnTo>
                  <a:lnTo>
                    <a:pt x="1241" y="2067"/>
                  </a:lnTo>
                  <a:lnTo>
                    <a:pt x="1196" y="2089"/>
                  </a:lnTo>
                  <a:lnTo>
                    <a:pt x="1061" y="2078"/>
                  </a:lnTo>
                  <a:lnTo>
                    <a:pt x="1038" y="2078"/>
                  </a:lnTo>
                  <a:lnTo>
                    <a:pt x="993" y="2089"/>
                  </a:lnTo>
                  <a:lnTo>
                    <a:pt x="982" y="2089"/>
                  </a:lnTo>
                  <a:lnTo>
                    <a:pt x="970" y="2089"/>
                  </a:lnTo>
                  <a:lnTo>
                    <a:pt x="959" y="2101"/>
                  </a:lnTo>
                  <a:lnTo>
                    <a:pt x="959" y="2112"/>
                  </a:lnTo>
                  <a:lnTo>
                    <a:pt x="914" y="2134"/>
                  </a:lnTo>
                  <a:lnTo>
                    <a:pt x="903" y="2146"/>
                  </a:lnTo>
                  <a:lnTo>
                    <a:pt x="869" y="2157"/>
                  </a:lnTo>
                  <a:lnTo>
                    <a:pt x="835" y="2146"/>
                  </a:lnTo>
                  <a:lnTo>
                    <a:pt x="801" y="2157"/>
                  </a:lnTo>
                  <a:lnTo>
                    <a:pt x="779" y="2157"/>
                  </a:lnTo>
                  <a:lnTo>
                    <a:pt x="722" y="2157"/>
                  </a:lnTo>
                  <a:lnTo>
                    <a:pt x="711" y="2168"/>
                  </a:lnTo>
                  <a:lnTo>
                    <a:pt x="666" y="2168"/>
                  </a:lnTo>
                  <a:lnTo>
                    <a:pt x="643" y="2168"/>
                  </a:lnTo>
                  <a:lnTo>
                    <a:pt x="564" y="2225"/>
                  </a:lnTo>
                  <a:lnTo>
                    <a:pt x="553" y="2236"/>
                  </a:lnTo>
                  <a:lnTo>
                    <a:pt x="553" y="2247"/>
                  </a:lnTo>
                  <a:lnTo>
                    <a:pt x="485" y="2236"/>
                  </a:lnTo>
                  <a:lnTo>
                    <a:pt x="452" y="2213"/>
                  </a:lnTo>
                  <a:lnTo>
                    <a:pt x="429" y="2180"/>
                  </a:lnTo>
                  <a:lnTo>
                    <a:pt x="429" y="2168"/>
                  </a:lnTo>
                  <a:lnTo>
                    <a:pt x="384" y="2146"/>
                  </a:lnTo>
                  <a:lnTo>
                    <a:pt x="373" y="2146"/>
                  </a:lnTo>
                  <a:lnTo>
                    <a:pt x="361" y="2146"/>
                  </a:lnTo>
                  <a:lnTo>
                    <a:pt x="339" y="2157"/>
                  </a:lnTo>
                  <a:lnTo>
                    <a:pt x="327" y="2157"/>
                  </a:lnTo>
                  <a:lnTo>
                    <a:pt x="327" y="2134"/>
                  </a:lnTo>
                  <a:lnTo>
                    <a:pt x="327" y="2123"/>
                  </a:lnTo>
                  <a:lnTo>
                    <a:pt x="327" y="2112"/>
                  </a:lnTo>
                  <a:lnTo>
                    <a:pt x="327" y="2101"/>
                  </a:lnTo>
                  <a:lnTo>
                    <a:pt x="316" y="2089"/>
                  </a:lnTo>
                  <a:lnTo>
                    <a:pt x="305" y="2089"/>
                  </a:lnTo>
                  <a:lnTo>
                    <a:pt x="248" y="2089"/>
                  </a:lnTo>
                  <a:lnTo>
                    <a:pt x="248" y="2101"/>
                  </a:lnTo>
                  <a:lnTo>
                    <a:pt x="248" y="2123"/>
                  </a:lnTo>
                  <a:lnTo>
                    <a:pt x="248" y="2134"/>
                  </a:lnTo>
                  <a:lnTo>
                    <a:pt x="237" y="2134"/>
                  </a:lnTo>
                  <a:lnTo>
                    <a:pt x="237" y="2123"/>
                  </a:lnTo>
                  <a:lnTo>
                    <a:pt x="226" y="2123"/>
                  </a:lnTo>
                  <a:lnTo>
                    <a:pt x="237" y="2112"/>
                  </a:lnTo>
                  <a:lnTo>
                    <a:pt x="237" y="2089"/>
                  </a:lnTo>
                  <a:lnTo>
                    <a:pt x="237" y="2078"/>
                  </a:lnTo>
                  <a:lnTo>
                    <a:pt x="237" y="2067"/>
                  </a:lnTo>
                  <a:lnTo>
                    <a:pt x="248" y="2055"/>
                  </a:lnTo>
                  <a:lnTo>
                    <a:pt x="260" y="2055"/>
                  </a:lnTo>
                  <a:lnTo>
                    <a:pt x="260" y="2044"/>
                  </a:lnTo>
                  <a:lnTo>
                    <a:pt x="248" y="2033"/>
                  </a:lnTo>
                  <a:lnTo>
                    <a:pt x="248" y="2021"/>
                  </a:lnTo>
                  <a:lnTo>
                    <a:pt x="248" y="1999"/>
                  </a:lnTo>
                  <a:lnTo>
                    <a:pt x="226" y="1988"/>
                  </a:lnTo>
                  <a:lnTo>
                    <a:pt x="226" y="1965"/>
                  </a:lnTo>
                  <a:lnTo>
                    <a:pt x="203" y="1954"/>
                  </a:lnTo>
                  <a:lnTo>
                    <a:pt x="192" y="1909"/>
                  </a:lnTo>
                  <a:lnTo>
                    <a:pt x="181" y="1897"/>
                  </a:lnTo>
                  <a:lnTo>
                    <a:pt x="181" y="1875"/>
                  </a:lnTo>
                  <a:lnTo>
                    <a:pt x="170" y="1875"/>
                  </a:lnTo>
                  <a:lnTo>
                    <a:pt x="158" y="1875"/>
                  </a:lnTo>
                  <a:lnTo>
                    <a:pt x="147" y="1863"/>
                  </a:lnTo>
                  <a:lnTo>
                    <a:pt x="147" y="1852"/>
                  </a:lnTo>
                  <a:lnTo>
                    <a:pt x="147" y="1841"/>
                  </a:lnTo>
                  <a:lnTo>
                    <a:pt x="147" y="1830"/>
                  </a:lnTo>
                  <a:lnTo>
                    <a:pt x="170" y="1818"/>
                  </a:lnTo>
                  <a:lnTo>
                    <a:pt x="181" y="1818"/>
                  </a:lnTo>
                  <a:lnTo>
                    <a:pt x="192" y="1818"/>
                  </a:lnTo>
                  <a:lnTo>
                    <a:pt x="203" y="1807"/>
                  </a:lnTo>
                  <a:lnTo>
                    <a:pt x="215" y="1807"/>
                  </a:lnTo>
                  <a:lnTo>
                    <a:pt x="226" y="1796"/>
                  </a:lnTo>
                  <a:lnTo>
                    <a:pt x="226" y="1784"/>
                  </a:lnTo>
                  <a:lnTo>
                    <a:pt x="226" y="1773"/>
                  </a:lnTo>
                  <a:lnTo>
                    <a:pt x="226" y="1762"/>
                  </a:lnTo>
                  <a:lnTo>
                    <a:pt x="226" y="1739"/>
                  </a:lnTo>
                  <a:lnTo>
                    <a:pt x="237" y="1728"/>
                  </a:lnTo>
                  <a:lnTo>
                    <a:pt x="226" y="1728"/>
                  </a:lnTo>
                  <a:lnTo>
                    <a:pt x="237" y="1705"/>
                  </a:lnTo>
                  <a:lnTo>
                    <a:pt x="226" y="1705"/>
                  </a:lnTo>
                  <a:lnTo>
                    <a:pt x="226" y="1694"/>
                  </a:lnTo>
                  <a:lnTo>
                    <a:pt x="226" y="1671"/>
                  </a:lnTo>
                  <a:lnTo>
                    <a:pt x="226" y="1649"/>
                  </a:lnTo>
                  <a:lnTo>
                    <a:pt x="215" y="1626"/>
                  </a:lnTo>
                  <a:lnTo>
                    <a:pt x="215" y="1604"/>
                  </a:lnTo>
                  <a:lnTo>
                    <a:pt x="192" y="1604"/>
                  </a:lnTo>
                  <a:lnTo>
                    <a:pt x="181" y="1592"/>
                  </a:lnTo>
                  <a:lnTo>
                    <a:pt x="181" y="1570"/>
                  </a:lnTo>
                  <a:lnTo>
                    <a:pt x="124" y="1513"/>
                  </a:lnTo>
                  <a:lnTo>
                    <a:pt x="124" y="1502"/>
                  </a:lnTo>
                  <a:lnTo>
                    <a:pt x="68" y="1400"/>
                  </a:lnTo>
                  <a:lnTo>
                    <a:pt x="57" y="1378"/>
                  </a:lnTo>
                  <a:lnTo>
                    <a:pt x="45" y="1367"/>
                  </a:lnTo>
                  <a:lnTo>
                    <a:pt x="34" y="1344"/>
                  </a:lnTo>
                  <a:lnTo>
                    <a:pt x="0" y="1254"/>
                  </a:lnTo>
                  <a:lnTo>
                    <a:pt x="158" y="1129"/>
                  </a:lnTo>
                  <a:lnTo>
                    <a:pt x="305" y="1005"/>
                  </a:lnTo>
                  <a:lnTo>
                    <a:pt x="452" y="881"/>
                  </a:lnTo>
                  <a:lnTo>
                    <a:pt x="598" y="757"/>
                  </a:lnTo>
                  <a:lnTo>
                    <a:pt x="745" y="633"/>
                  </a:lnTo>
                  <a:lnTo>
                    <a:pt x="892" y="508"/>
                  </a:lnTo>
                  <a:lnTo>
                    <a:pt x="1050" y="384"/>
                  </a:lnTo>
                  <a:lnTo>
                    <a:pt x="1196" y="260"/>
                  </a:lnTo>
                  <a:lnTo>
                    <a:pt x="1343" y="125"/>
                  </a:lnTo>
                  <a:lnTo>
                    <a:pt x="1490" y="0"/>
                  </a:lnTo>
                  <a:lnTo>
                    <a:pt x="1670" y="57"/>
                  </a:lnTo>
                  <a:lnTo>
                    <a:pt x="1851" y="113"/>
                  </a:lnTo>
                  <a:lnTo>
                    <a:pt x="2042" y="158"/>
                  </a:lnTo>
                  <a:lnTo>
                    <a:pt x="2223" y="215"/>
                  </a:lnTo>
                  <a:cubicBezTo>
                    <a:pt x="2305" y="240"/>
                    <a:pt x="2388" y="264"/>
                    <a:pt x="2471" y="289"/>
                  </a:cubicBezTo>
                  <a:lnTo>
                    <a:pt x="2471" y="1525"/>
                  </a:lnTo>
                  <a:close/>
                </a:path>
              </a:pathLst>
            </a:custGeom>
            <a:solidFill>
              <a:srgbClr val="AE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36"/>
            <p:cNvSpPr>
              <a:spLocks/>
            </p:cNvSpPr>
            <p:nvPr/>
          </p:nvSpPr>
          <p:spPr bwMode="auto">
            <a:xfrm>
              <a:off x="5736270" y="3220840"/>
              <a:ext cx="1823345" cy="1550760"/>
            </a:xfrm>
            <a:custGeom>
              <a:avLst/>
              <a:gdLst>
                <a:gd name="T0" fmla="*/ 1015 w 3497"/>
                <a:gd name="T1" fmla="*/ 2913 h 2981"/>
                <a:gd name="T2" fmla="*/ 958 w 3497"/>
                <a:gd name="T3" fmla="*/ 2789 h 2981"/>
                <a:gd name="T4" fmla="*/ 879 w 3497"/>
                <a:gd name="T5" fmla="*/ 2698 h 2981"/>
                <a:gd name="T6" fmla="*/ 721 w 3497"/>
                <a:gd name="T7" fmla="*/ 2506 h 2981"/>
                <a:gd name="T8" fmla="*/ 676 w 3497"/>
                <a:gd name="T9" fmla="*/ 2439 h 2981"/>
                <a:gd name="T10" fmla="*/ 665 w 3497"/>
                <a:gd name="T11" fmla="*/ 2394 h 2981"/>
                <a:gd name="T12" fmla="*/ 654 w 3497"/>
                <a:gd name="T13" fmla="*/ 2360 h 2981"/>
                <a:gd name="T14" fmla="*/ 642 w 3497"/>
                <a:gd name="T15" fmla="*/ 2314 h 2981"/>
                <a:gd name="T16" fmla="*/ 654 w 3497"/>
                <a:gd name="T17" fmla="*/ 2281 h 2981"/>
                <a:gd name="T18" fmla="*/ 620 w 3497"/>
                <a:gd name="T19" fmla="*/ 2235 h 2981"/>
                <a:gd name="T20" fmla="*/ 609 w 3497"/>
                <a:gd name="T21" fmla="*/ 2156 h 2981"/>
                <a:gd name="T22" fmla="*/ 586 w 3497"/>
                <a:gd name="T23" fmla="*/ 2111 h 2981"/>
                <a:gd name="T24" fmla="*/ 586 w 3497"/>
                <a:gd name="T25" fmla="*/ 2066 h 2981"/>
                <a:gd name="T26" fmla="*/ 597 w 3497"/>
                <a:gd name="T27" fmla="*/ 1976 h 2981"/>
                <a:gd name="T28" fmla="*/ 552 w 3497"/>
                <a:gd name="T29" fmla="*/ 1885 h 2981"/>
                <a:gd name="T30" fmla="*/ 530 w 3497"/>
                <a:gd name="T31" fmla="*/ 1829 h 2981"/>
                <a:gd name="T32" fmla="*/ 518 w 3497"/>
                <a:gd name="T33" fmla="*/ 1795 h 2981"/>
                <a:gd name="T34" fmla="*/ 518 w 3497"/>
                <a:gd name="T35" fmla="*/ 1750 h 2981"/>
                <a:gd name="T36" fmla="*/ 530 w 3497"/>
                <a:gd name="T37" fmla="*/ 1682 h 2981"/>
                <a:gd name="T38" fmla="*/ 507 w 3497"/>
                <a:gd name="T39" fmla="*/ 1637 h 2981"/>
                <a:gd name="T40" fmla="*/ 518 w 3497"/>
                <a:gd name="T41" fmla="*/ 1603 h 2981"/>
                <a:gd name="T42" fmla="*/ 518 w 3497"/>
                <a:gd name="T43" fmla="*/ 1547 h 2981"/>
                <a:gd name="T44" fmla="*/ 530 w 3497"/>
                <a:gd name="T45" fmla="*/ 1501 h 2981"/>
                <a:gd name="T46" fmla="*/ 518 w 3497"/>
                <a:gd name="T47" fmla="*/ 1434 h 2981"/>
                <a:gd name="T48" fmla="*/ 428 w 3497"/>
                <a:gd name="T49" fmla="*/ 1310 h 2981"/>
                <a:gd name="T50" fmla="*/ 394 w 3497"/>
                <a:gd name="T51" fmla="*/ 1253 h 2981"/>
                <a:gd name="T52" fmla="*/ 304 w 3497"/>
                <a:gd name="T53" fmla="*/ 1084 h 2981"/>
                <a:gd name="T54" fmla="*/ 270 w 3497"/>
                <a:gd name="T55" fmla="*/ 982 h 2981"/>
                <a:gd name="T56" fmla="*/ 236 w 3497"/>
                <a:gd name="T57" fmla="*/ 937 h 2981"/>
                <a:gd name="T58" fmla="*/ 146 w 3497"/>
                <a:gd name="T59" fmla="*/ 756 h 2981"/>
                <a:gd name="T60" fmla="*/ 45 w 3497"/>
                <a:gd name="T61" fmla="*/ 621 h 2981"/>
                <a:gd name="T62" fmla="*/ 22 w 3497"/>
                <a:gd name="T63" fmla="*/ 553 h 2981"/>
                <a:gd name="T64" fmla="*/ 11 w 3497"/>
                <a:gd name="T65" fmla="*/ 519 h 2981"/>
                <a:gd name="T66" fmla="*/ 0 w 3497"/>
                <a:gd name="T67" fmla="*/ 485 h 2981"/>
                <a:gd name="T68" fmla="*/ 0 w 3497"/>
                <a:gd name="T69" fmla="*/ 429 h 2981"/>
                <a:gd name="T70" fmla="*/ 0 w 3497"/>
                <a:gd name="T71" fmla="*/ 372 h 2981"/>
                <a:gd name="T72" fmla="*/ 0 w 3497"/>
                <a:gd name="T73" fmla="*/ 327 h 2981"/>
                <a:gd name="T74" fmla="*/ 11 w 3497"/>
                <a:gd name="T75" fmla="*/ 271 h 2981"/>
                <a:gd name="T76" fmla="*/ 11 w 3497"/>
                <a:gd name="T77" fmla="*/ 226 h 2981"/>
                <a:gd name="T78" fmla="*/ 0 w 3497"/>
                <a:gd name="T79" fmla="*/ 158 h 2981"/>
                <a:gd name="T80" fmla="*/ 0 w 3497"/>
                <a:gd name="T81" fmla="*/ 113 h 2981"/>
                <a:gd name="T82" fmla="*/ 45 w 3497"/>
                <a:gd name="T83" fmla="*/ 56 h 2981"/>
                <a:gd name="T84" fmla="*/ 56 w 3497"/>
                <a:gd name="T85" fmla="*/ 0 h 2981"/>
                <a:gd name="T86" fmla="*/ 812 w 3497"/>
                <a:gd name="T87" fmla="*/ 11 h 2981"/>
                <a:gd name="T88" fmla="*/ 1568 w 3497"/>
                <a:gd name="T89" fmla="*/ 34 h 2981"/>
                <a:gd name="T90" fmla="*/ 2324 w 3497"/>
                <a:gd name="T91" fmla="*/ 56 h 2981"/>
                <a:gd name="T92" fmla="*/ 3079 w 3497"/>
                <a:gd name="T93" fmla="*/ 68 h 2981"/>
                <a:gd name="T94" fmla="*/ 3226 w 3497"/>
                <a:gd name="T95" fmla="*/ 2631 h 2981"/>
                <a:gd name="T96" fmla="*/ 2493 w 3497"/>
                <a:gd name="T97" fmla="*/ 2755 h 2981"/>
                <a:gd name="T98" fmla="*/ 1760 w 3497"/>
                <a:gd name="T99" fmla="*/ 2868 h 2981"/>
                <a:gd name="T100" fmla="*/ 1026 w 3497"/>
                <a:gd name="T101" fmla="*/ 2981 h 2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97" h="2981">
                  <a:moveTo>
                    <a:pt x="1026" y="2981"/>
                  </a:moveTo>
                  <a:lnTo>
                    <a:pt x="1026" y="2969"/>
                  </a:lnTo>
                  <a:lnTo>
                    <a:pt x="1015" y="2935"/>
                  </a:lnTo>
                  <a:lnTo>
                    <a:pt x="1015" y="2913"/>
                  </a:lnTo>
                  <a:lnTo>
                    <a:pt x="970" y="2834"/>
                  </a:lnTo>
                  <a:lnTo>
                    <a:pt x="970" y="2823"/>
                  </a:lnTo>
                  <a:lnTo>
                    <a:pt x="970" y="2800"/>
                  </a:lnTo>
                  <a:lnTo>
                    <a:pt x="958" y="2789"/>
                  </a:lnTo>
                  <a:lnTo>
                    <a:pt x="936" y="2766"/>
                  </a:lnTo>
                  <a:lnTo>
                    <a:pt x="924" y="2732"/>
                  </a:lnTo>
                  <a:lnTo>
                    <a:pt x="902" y="2698"/>
                  </a:lnTo>
                  <a:lnTo>
                    <a:pt x="879" y="2698"/>
                  </a:lnTo>
                  <a:lnTo>
                    <a:pt x="789" y="2619"/>
                  </a:lnTo>
                  <a:lnTo>
                    <a:pt x="767" y="2597"/>
                  </a:lnTo>
                  <a:lnTo>
                    <a:pt x="721" y="2529"/>
                  </a:lnTo>
                  <a:lnTo>
                    <a:pt x="721" y="2506"/>
                  </a:lnTo>
                  <a:lnTo>
                    <a:pt x="699" y="2484"/>
                  </a:lnTo>
                  <a:lnTo>
                    <a:pt x="699" y="2473"/>
                  </a:lnTo>
                  <a:lnTo>
                    <a:pt x="688" y="2450"/>
                  </a:lnTo>
                  <a:lnTo>
                    <a:pt x="676" y="2439"/>
                  </a:lnTo>
                  <a:lnTo>
                    <a:pt x="676" y="2427"/>
                  </a:lnTo>
                  <a:lnTo>
                    <a:pt x="665" y="2416"/>
                  </a:lnTo>
                  <a:lnTo>
                    <a:pt x="665" y="2405"/>
                  </a:lnTo>
                  <a:lnTo>
                    <a:pt x="665" y="2394"/>
                  </a:lnTo>
                  <a:lnTo>
                    <a:pt x="654" y="2382"/>
                  </a:lnTo>
                  <a:lnTo>
                    <a:pt x="654" y="2371"/>
                  </a:lnTo>
                  <a:lnTo>
                    <a:pt x="665" y="2371"/>
                  </a:lnTo>
                  <a:lnTo>
                    <a:pt x="654" y="2360"/>
                  </a:lnTo>
                  <a:lnTo>
                    <a:pt x="654" y="2348"/>
                  </a:lnTo>
                  <a:lnTo>
                    <a:pt x="642" y="2348"/>
                  </a:lnTo>
                  <a:lnTo>
                    <a:pt x="642" y="2337"/>
                  </a:lnTo>
                  <a:lnTo>
                    <a:pt x="642" y="2314"/>
                  </a:lnTo>
                  <a:lnTo>
                    <a:pt x="631" y="2314"/>
                  </a:lnTo>
                  <a:lnTo>
                    <a:pt x="631" y="2303"/>
                  </a:lnTo>
                  <a:lnTo>
                    <a:pt x="642" y="2303"/>
                  </a:lnTo>
                  <a:lnTo>
                    <a:pt x="654" y="2281"/>
                  </a:lnTo>
                  <a:lnTo>
                    <a:pt x="642" y="2281"/>
                  </a:lnTo>
                  <a:lnTo>
                    <a:pt x="642" y="2269"/>
                  </a:lnTo>
                  <a:lnTo>
                    <a:pt x="631" y="2247"/>
                  </a:lnTo>
                  <a:lnTo>
                    <a:pt x="620" y="2235"/>
                  </a:lnTo>
                  <a:lnTo>
                    <a:pt x="620" y="2190"/>
                  </a:lnTo>
                  <a:lnTo>
                    <a:pt x="620" y="2179"/>
                  </a:lnTo>
                  <a:lnTo>
                    <a:pt x="609" y="2168"/>
                  </a:lnTo>
                  <a:lnTo>
                    <a:pt x="609" y="2156"/>
                  </a:lnTo>
                  <a:lnTo>
                    <a:pt x="597" y="2145"/>
                  </a:lnTo>
                  <a:lnTo>
                    <a:pt x="597" y="2134"/>
                  </a:lnTo>
                  <a:lnTo>
                    <a:pt x="586" y="2123"/>
                  </a:lnTo>
                  <a:lnTo>
                    <a:pt x="586" y="2111"/>
                  </a:lnTo>
                  <a:lnTo>
                    <a:pt x="586" y="2100"/>
                  </a:lnTo>
                  <a:lnTo>
                    <a:pt x="586" y="2089"/>
                  </a:lnTo>
                  <a:lnTo>
                    <a:pt x="597" y="2077"/>
                  </a:lnTo>
                  <a:lnTo>
                    <a:pt x="586" y="2066"/>
                  </a:lnTo>
                  <a:lnTo>
                    <a:pt x="586" y="2043"/>
                  </a:lnTo>
                  <a:lnTo>
                    <a:pt x="586" y="2010"/>
                  </a:lnTo>
                  <a:lnTo>
                    <a:pt x="586" y="1998"/>
                  </a:lnTo>
                  <a:lnTo>
                    <a:pt x="597" y="1976"/>
                  </a:lnTo>
                  <a:lnTo>
                    <a:pt x="586" y="1964"/>
                  </a:lnTo>
                  <a:lnTo>
                    <a:pt x="586" y="1953"/>
                  </a:lnTo>
                  <a:lnTo>
                    <a:pt x="575" y="1931"/>
                  </a:lnTo>
                  <a:lnTo>
                    <a:pt x="552" y="1885"/>
                  </a:lnTo>
                  <a:lnTo>
                    <a:pt x="541" y="1874"/>
                  </a:lnTo>
                  <a:lnTo>
                    <a:pt x="541" y="1852"/>
                  </a:lnTo>
                  <a:lnTo>
                    <a:pt x="541" y="1840"/>
                  </a:lnTo>
                  <a:lnTo>
                    <a:pt x="530" y="1829"/>
                  </a:lnTo>
                  <a:lnTo>
                    <a:pt x="530" y="1818"/>
                  </a:lnTo>
                  <a:lnTo>
                    <a:pt x="530" y="1806"/>
                  </a:lnTo>
                  <a:lnTo>
                    <a:pt x="518" y="1806"/>
                  </a:lnTo>
                  <a:lnTo>
                    <a:pt x="518" y="1795"/>
                  </a:lnTo>
                  <a:lnTo>
                    <a:pt x="518" y="1784"/>
                  </a:lnTo>
                  <a:lnTo>
                    <a:pt x="518" y="1772"/>
                  </a:lnTo>
                  <a:lnTo>
                    <a:pt x="518" y="1761"/>
                  </a:lnTo>
                  <a:lnTo>
                    <a:pt x="518" y="1750"/>
                  </a:lnTo>
                  <a:lnTo>
                    <a:pt x="530" y="1739"/>
                  </a:lnTo>
                  <a:lnTo>
                    <a:pt x="530" y="1716"/>
                  </a:lnTo>
                  <a:lnTo>
                    <a:pt x="530" y="1705"/>
                  </a:lnTo>
                  <a:lnTo>
                    <a:pt x="530" y="1682"/>
                  </a:lnTo>
                  <a:lnTo>
                    <a:pt x="518" y="1671"/>
                  </a:lnTo>
                  <a:lnTo>
                    <a:pt x="518" y="1660"/>
                  </a:lnTo>
                  <a:lnTo>
                    <a:pt x="518" y="1648"/>
                  </a:lnTo>
                  <a:lnTo>
                    <a:pt x="507" y="1637"/>
                  </a:lnTo>
                  <a:lnTo>
                    <a:pt x="518" y="1637"/>
                  </a:lnTo>
                  <a:lnTo>
                    <a:pt x="530" y="1614"/>
                  </a:lnTo>
                  <a:lnTo>
                    <a:pt x="518" y="1614"/>
                  </a:lnTo>
                  <a:lnTo>
                    <a:pt x="518" y="1603"/>
                  </a:lnTo>
                  <a:lnTo>
                    <a:pt x="507" y="1581"/>
                  </a:lnTo>
                  <a:lnTo>
                    <a:pt x="507" y="1569"/>
                  </a:lnTo>
                  <a:lnTo>
                    <a:pt x="507" y="1558"/>
                  </a:lnTo>
                  <a:lnTo>
                    <a:pt x="518" y="1547"/>
                  </a:lnTo>
                  <a:lnTo>
                    <a:pt x="530" y="1535"/>
                  </a:lnTo>
                  <a:lnTo>
                    <a:pt x="530" y="1524"/>
                  </a:lnTo>
                  <a:lnTo>
                    <a:pt x="530" y="1513"/>
                  </a:lnTo>
                  <a:lnTo>
                    <a:pt x="530" y="1501"/>
                  </a:lnTo>
                  <a:lnTo>
                    <a:pt x="530" y="1490"/>
                  </a:lnTo>
                  <a:lnTo>
                    <a:pt x="530" y="1479"/>
                  </a:lnTo>
                  <a:lnTo>
                    <a:pt x="530" y="1468"/>
                  </a:lnTo>
                  <a:lnTo>
                    <a:pt x="518" y="1434"/>
                  </a:lnTo>
                  <a:lnTo>
                    <a:pt x="485" y="1377"/>
                  </a:lnTo>
                  <a:lnTo>
                    <a:pt x="462" y="1355"/>
                  </a:lnTo>
                  <a:lnTo>
                    <a:pt x="439" y="1321"/>
                  </a:lnTo>
                  <a:lnTo>
                    <a:pt x="428" y="1310"/>
                  </a:lnTo>
                  <a:lnTo>
                    <a:pt x="428" y="1298"/>
                  </a:lnTo>
                  <a:lnTo>
                    <a:pt x="417" y="1287"/>
                  </a:lnTo>
                  <a:lnTo>
                    <a:pt x="406" y="1276"/>
                  </a:lnTo>
                  <a:lnTo>
                    <a:pt x="394" y="1253"/>
                  </a:lnTo>
                  <a:lnTo>
                    <a:pt x="338" y="1151"/>
                  </a:lnTo>
                  <a:lnTo>
                    <a:pt x="327" y="1140"/>
                  </a:lnTo>
                  <a:lnTo>
                    <a:pt x="315" y="1118"/>
                  </a:lnTo>
                  <a:lnTo>
                    <a:pt x="304" y="1084"/>
                  </a:lnTo>
                  <a:lnTo>
                    <a:pt x="282" y="1016"/>
                  </a:lnTo>
                  <a:lnTo>
                    <a:pt x="282" y="1005"/>
                  </a:lnTo>
                  <a:lnTo>
                    <a:pt x="270" y="1005"/>
                  </a:lnTo>
                  <a:lnTo>
                    <a:pt x="270" y="982"/>
                  </a:lnTo>
                  <a:lnTo>
                    <a:pt x="259" y="971"/>
                  </a:lnTo>
                  <a:lnTo>
                    <a:pt x="248" y="960"/>
                  </a:lnTo>
                  <a:lnTo>
                    <a:pt x="236" y="948"/>
                  </a:lnTo>
                  <a:lnTo>
                    <a:pt x="236" y="937"/>
                  </a:lnTo>
                  <a:lnTo>
                    <a:pt x="225" y="892"/>
                  </a:lnTo>
                  <a:lnTo>
                    <a:pt x="214" y="880"/>
                  </a:lnTo>
                  <a:lnTo>
                    <a:pt x="157" y="779"/>
                  </a:lnTo>
                  <a:lnTo>
                    <a:pt x="146" y="756"/>
                  </a:lnTo>
                  <a:lnTo>
                    <a:pt x="135" y="734"/>
                  </a:lnTo>
                  <a:lnTo>
                    <a:pt x="135" y="711"/>
                  </a:lnTo>
                  <a:lnTo>
                    <a:pt x="45" y="632"/>
                  </a:lnTo>
                  <a:lnTo>
                    <a:pt x="45" y="621"/>
                  </a:lnTo>
                  <a:lnTo>
                    <a:pt x="45" y="598"/>
                  </a:lnTo>
                  <a:lnTo>
                    <a:pt x="33" y="587"/>
                  </a:lnTo>
                  <a:lnTo>
                    <a:pt x="22" y="564"/>
                  </a:lnTo>
                  <a:lnTo>
                    <a:pt x="22" y="553"/>
                  </a:lnTo>
                  <a:lnTo>
                    <a:pt x="11" y="553"/>
                  </a:lnTo>
                  <a:lnTo>
                    <a:pt x="11" y="542"/>
                  </a:lnTo>
                  <a:lnTo>
                    <a:pt x="11" y="530"/>
                  </a:lnTo>
                  <a:lnTo>
                    <a:pt x="11" y="519"/>
                  </a:lnTo>
                  <a:lnTo>
                    <a:pt x="0" y="519"/>
                  </a:lnTo>
                  <a:lnTo>
                    <a:pt x="0" y="508"/>
                  </a:lnTo>
                  <a:lnTo>
                    <a:pt x="0" y="497"/>
                  </a:lnTo>
                  <a:lnTo>
                    <a:pt x="0" y="485"/>
                  </a:lnTo>
                  <a:lnTo>
                    <a:pt x="0" y="474"/>
                  </a:lnTo>
                  <a:lnTo>
                    <a:pt x="0" y="463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418"/>
                  </a:lnTo>
                  <a:lnTo>
                    <a:pt x="0" y="406"/>
                  </a:lnTo>
                  <a:lnTo>
                    <a:pt x="0" y="395"/>
                  </a:lnTo>
                  <a:lnTo>
                    <a:pt x="0" y="372"/>
                  </a:lnTo>
                  <a:lnTo>
                    <a:pt x="0" y="361"/>
                  </a:lnTo>
                  <a:lnTo>
                    <a:pt x="0" y="350"/>
                  </a:lnTo>
                  <a:lnTo>
                    <a:pt x="0" y="338"/>
                  </a:lnTo>
                  <a:lnTo>
                    <a:pt x="0" y="327"/>
                  </a:lnTo>
                  <a:lnTo>
                    <a:pt x="0" y="316"/>
                  </a:lnTo>
                  <a:lnTo>
                    <a:pt x="0" y="293"/>
                  </a:lnTo>
                  <a:lnTo>
                    <a:pt x="11" y="282"/>
                  </a:lnTo>
                  <a:lnTo>
                    <a:pt x="11" y="271"/>
                  </a:lnTo>
                  <a:lnTo>
                    <a:pt x="11" y="259"/>
                  </a:lnTo>
                  <a:lnTo>
                    <a:pt x="11" y="248"/>
                  </a:lnTo>
                  <a:lnTo>
                    <a:pt x="11" y="237"/>
                  </a:lnTo>
                  <a:lnTo>
                    <a:pt x="11" y="226"/>
                  </a:lnTo>
                  <a:lnTo>
                    <a:pt x="11" y="214"/>
                  </a:lnTo>
                  <a:lnTo>
                    <a:pt x="11" y="192"/>
                  </a:lnTo>
                  <a:lnTo>
                    <a:pt x="11" y="169"/>
                  </a:lnTo>
                  <a:lnTo>
                    <a:pt x="0" y="158"/>
                  </a:lnTo>
                  <a:lnTo>
                    <a:pt x="0" y="147"/>
                  </a:lnTo>
                  <a:lnTo>
                    <a:pt x="11" y="124"/>
                  </a:lnTo>
                  <a:lnTo>
                    <a:pt x="0" y="124"/>
                  </a:lnTo>
                  <a:lnTo>
                    <a:pt x="0" y="113"/>
                  </a:lnTo>
                  <a:lnTo>
                    <a:pt x="0" y="90"/>
                  </a:lnTo>
                  <a:lnTo>
                    <a:pt x="11" y="79"/>
                  </a:lnTo>
                  <a:lnTo>
                    <a:pt x="22" y="79"/>
                  </a:lnTo>
                  <a:lnTo>
                    <a:pt x="45" y="56"/>
                  </a:lnTo>
                  <a:lnTo>
                    <a:pt x="45" y="45"/>
                  </a:lnTo>
                  <a:lnTo>
                    <a:pt x="45" y="22"/>
                  </a:lnTo>
                  <a:lnTo>
                    <a:pt x="56" y="11"/>
                  </a:lnTo>
                  <a:lnTo>
                    <a:pt x="56" y="0"/>
                  </a:lnTo>
                  <a:lnTo>
                    <a:pt x="236" y="0"/>
                  </a:lnTo>
                  <a:lnTo>
                    <a:pt x="428" y="11"/>
                  </a:lnTo>
                  <a:lnTo>
                    <a:pt x="620" y="11"/>
                  </a:lnTo>
                  <a:lnTo>
                    <a:pt x="812" y="11"/>
                  </a:lnTo>
                  <a:lnTo>
                    <a:pt x="992" y="22"/>
                  </a:lnTo>
                  <a:lnTo>
                    <a:pt x="1184" y="22"/>
                  </a:lnTo>
                  <a:lnTo>
                    <a:pt x="1376" y="34"/>
                  </a:lnTo>
                  <a:lnTo>
                    <a:pt x="1568" y="34"/>
                  </a:lnTo>
                  <a:lnTo>
                    <a:pt x="1748" y="45"/>
                  </a:lnTo>
                  <a:lnTo>
                    <a:pt x="1940" y="45"/>
                  </a:lnTo>
                  <a:lnTo>
                    <a:pt x="2132" y="45"/>
                  </a:lnTo>
                  <a:lnTo>
                    <a:pt x="2324" y="56"/>
                  </a:lnTo>
                  <a:lnTo>
                    <a:pt x="2504" y="56"/>
                  </a:lnTo>
                  <a:lnTo>
                    <a:pt x="2696" y="68"/>
                  </a:lnTo>
                  <a:lnTo>
                    <a:pt x="2888" y="68"/>
                  </a:lnTo>
                  <a:lnTo>
                    <a:pt x="3079" y="68"/>
                  </a:lnTo>
                  <a:lnTo>
                    <a:pt x="3260" y="79"/>
                  </a:lnTo>
                  <a:lnTo>
                    <a:pt x="3496" y="79"/>
                  </a:lnTo>
                  <a:lnTo>
                    <a:pt x="3497" y="2603"/>
                  </a:lnTo>
                  <a:lnTo>
                    <a:pt x="3226" y="2631"/>
                  </a:lnTo>
                  <a:lnTo>
                    <a:pt x="3046" y="2665"/>
                  </a:lnTo>
                  <a:lnTo>
                    <a:pt x="2865" y="2698"/>
                  </a:lnTo>
                  <a:lnTo>
                    <a:pt x="2673" y="2721"/>
                  </a:lnTo>
                  <a:lnTo>
                    <a:pt x="2493" y="2755"/>
                  </a:lnTo>
                  <a:lnTo>
                    <a:pt x="2312" y="2777"/>
                  </a:lnTo>
                  <a:lnTo>
                    <a:pt x="2132" y="2811"/>
                  </a:lnTo>
                  <a:lnTo>
                    <a:pt x="1951" y="2834"/>
                  </a:lnTo>
                  <a:lnTo>
                    <a:pt x="1760" y="2868"/>
                  </a:lnTo>
                  <a:lnTo>
                    <a:pt x="1579" y="2890"/>
                  </a:lnTo>
                  <a:lnTo>
                    <a:pt x="1399" y="2924"/>
                  </a:lnTo>
                  <a:lnTo>
                    <a:pt x="1218" y="2947"/>
                  </a:lnTo>
                  <a:lnTo>
                    <a:pt x="1026" y="2981"/>
                  </a:lnTo>
                  <a:close/>
                </a:path>
              </a:pathLst>
            </a:custGeom>
            <a:solidFill>
              <a:srgbClr val="AE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4" name="Freeform 37"/>
            <p:cNvSpPr>
              <a:spLocks/>
            </p:cNvSpPr>
            <p:nvPr/>
          </p:nvSpPr>
          <p:spPr bwMode="auto">
            <a:xfrm>
              <a:off x="5743141" y="2098428"/>
              <a:ext cx="1816473" cy="1298790"/>
            </a:xfrm>
            <a:custGeom>
              <a:avLst/>
              <a:gdLst>
                <a:gd name="T0" fmla="*/ 44 w 3485"/>
                <a:gd name="T1" fmla="*/ 2118 h 2491"/>
                <a:gd name="T2" fmla="*/ 55 w 3485"/>
                <a:gd name="T3" fmla="*/ 2095 h 2491"/>
                <a:gd name="T4" fmla="*/ 55 w 3485"/>
                <a:gd name="T5" fmla="*/ 2073 h 2491"/>
                <a:gd name="T6" fmla="*/ 78 w 3485"/>
                <a:gd name="T7" fmla="*/ 2039 h 2491"/>
                <a:gd name="T8" fmla="*/ 89 w 3485"/>
                <a:gd name="T9" fmla="*/ 1994 h 2491"/>
                <a:gd name="T10" fmla="*/ 100 w 3485"/>
                <a:gd name="T11" fmla="*/ 1937 h 2491"/>
                <a:gd name="T12" fmla="*/ 100 w 3485"/>
                <a:gd name="T13" fmla="*/ 1892 h 2491"/>
                <a:gd name="T14" fmla="*/ 123 w 3485"/>
                <a:gd name="T15" fmla="*/ 1836 h 2491"/>
                <a:gd name="T16" fmla="*/ 134 w 3485"/>
                <a:gd name="T17" fmla="*/ 1790 h 2491"/>
                <a:gd name="T18" fmla="*/ 134 w 3485"/>
                <a:gd name="T19" fmla="*/ 1757 h 2491"/>
                <a:gd name="T20" fmla="*/ 191 w 3485"/>
                <a:gd name="T21" fmla="*/ 1700 h 2491"/>
                <a:gd name="T22" fmla="*/ 213 w 3485"/>
                <a:gd name="T23" fmla="*/ 1621 h 2491"/>
                <a:gd name="T24" fmla="*/ 270 w 3485"/>
                <a:gd name="T25" fmla="*/ 1576 h 2491"/>
                <a:gd name="T26" fmla="*/ 315 w 3485"/>
                <a:gd name="T27" fmla="*/ 1565 h 2491"/>
                <a:gd name="T28" fmla="*/ 337 w 3485"/>
                <a:gd name="T29" fmla="*/ 1519 h 2491"/>
                <a:gd name="T30" fmla="*/ 349 w 3485"/>
                <a:gd name="T31" fmla="*/ 1486 h 2491"/>
                <a:gd name="T32" fmla="*/ 371 w 3485"/>
                <a:gd name="T33" fmla="*/ 1452 h 2491"/>
                <a:gd name="T34" fmla="*/ 371 w 3485"/>
                <a:gd name="T35" fmla="*/ 1407 h 2491"/>
                <a:gd name="T36" fmla="*/ 371 w 3485"/>
                <a:gd name="T37" fmla="*/ 1373 h 2491"/>
                <a:gd name="T38" fmla="*/ 371 w 3485"/>
                <a:gd name="T39" fmla="*/ 1339 h 2491"/>
                <a:gd name="T40" fmla="*/ 371 w 3485"/>
                <a:gd name="T41" fmla="*/ 1316 h 2491"/>
                <a:gd name="T42" fmla="*/ 382 w 3485"/>
                <a:gd name="T43" fmla="*/ 1294 h 2491"/>
                <a:gd name="T44" fmla="*/ 382 w 3485"/>
                <a:gd name="T45" fmla="*/ 1248 h 2491"/>
                <a:gd name="T46" fmla="*/ 326 w 3485"/>
                <a:gd name="T47" fmla="*/ 1136 h 2491"/>
                <a:gd name="T48" fmla="*/ 315 w 3485"/>
                <a:gd name="T49" fmla="*/ 1079 h 2491"/>
                <a:gd name="T50" fmla="*/ 292 w 3485"/>
                <a:gd name="T51" fmla="*/ 1056 h 2491"/>
                <a:gd name="T52" fmla="*/ 270 w 3485"/>
                <a:gd name="T53" fmla="*/ 1000 h 2491"/>
                <a:gd name="T54" fmla="*/ 270 w 3485"/>
                <a:gd name="T55" fmla="*/ 966 h 2491"/>
                <a:gd name="T56" fmla="*/ 258 w 3485"/>
                <a:gd name="T57" fmla="*/ 921 h 2491"/>
                <a:gd name="T58" fmla="*/ 247 w 3485"/>
                <a:gd name="T59" fmla="*/ 898 h 2491"/>
                <a:gd name="T60" fmla="*/ 236 w 3485"/>
                <a:gd name="T61" fmla="*/ 853 h 2491"/>
                <a:gd name="T62" fmla="*/ 303 w 3485"/>
                <a:gd name="T63" fmla="*/ 797 h 2491"/>
                <a:gd name="T64" fmla="*/ 303 w 3485"/>
                <a:gd name="T65" fmla="*/ 763 h 2491"/>
                <a:gd name="T66" fmla="*/ 292 w 3485"/>
                <a:gd name="T67" fmla="*/ 740 h 2491"/>
                <a:gd name="T68" fmla="*/ 258 w 3485"/>
                <a:gd name="T69" fmla="*/ 650 h 2491"/>
                <a:gd name="T70" fmla="*/ 213 w 3485"/>
                <a:gd name="T71" fmla="*/ 548 h 2491"/>
                <a:gd name="T72" fmla="*/ 202 w 3485"/>
                <a:gd name="T73" fmla="*/ 515 h 2491"/>
                <a:gd name="T74" fmla="*/ 191 w 3485"/>
                <a:gd name="T75" fmla="*/ 481 h 2491"/>
                <a:gd name="T76" fmla="*/ 191 w 3485"/>
                <a:gd name="T77" fmla="*/ 435 h 2491"/>
                <a:gd name="T78" fmla="*/ 123 w 3485"/>
                <a:gd name="T79" fmla="*/ 334 h 2491"/>
                <a:gd name="T80" fmla="*/ 112 w 3485"/>
                <a:gd name="T81" fmla="*/ 300 h 2491"/>
                <a:gd name="T82" fmla="*/ 89 w 3485"/>
                <a:gd name="T83" fmla="*/ 277 h 2491"/>
                <a:gd name="T84" fmla="*/ 191 w 3485"/>
                <a:gd name="T85" fmla="*/ 232 h 2491"/>
                <a:gd name="T86" fmla="*/ 157 w 3485"/>
                <a:gd name="T87" fmla="*/ 232 h 2491"/>
                <a:gd name="T88" fmla="*/ 112 w 3485"/>
                <a:gd name="T89" fmla="*/ 232 h 2491"/>
                <a:gd name="T90" fmla="*/ 89 w 3485"/>
                <a:gd name="T91" fmla="*/ 210 h 2491"/>
                <a:gd name="T92" fmla="*/ 67 w 3485"/>
                <a:gd name="T93" fmla="*/ 187 h 2491"/>
                <a:gd name="T94" fmla="*/ 55 w 3485"/>
                <a:gd name="T95" fmla="*/ 153 h 2491"/>
                <a:gd name="T96" fmla="*/ 67 w 3485"/>
                <a:gd name="T97" fmla="*/ 131 h 2491"/>
                <a:gd name="T98" fmla="*/ 0 w 3485"/>
                <a:gd name="T99" fmla="*/ 0 h 2491"/>
                <a:gd name="T100" fmla="*/ 3316 w 3485"/>
                <a:gd name="T101" fmla="*/ 2332 h 2491"/>
                <a:gd name="T102" fmla="*/ 2752 w 3485"/>
                <a:gd name="T103" fmla="*/ 2366 h 2491"/>
                <a:gd name="T104" fmla="*/ 2188 w 3485"/>
                <a:gd name="T105" fmla="*/ 2400 h 2491"/>
                <a:gd name="T106" fmla="*/ 1624 w 3485"/>
                <a:gd name="T107" fmla="*/ 2445 h 2491"/>
                <a:gd name="T108" fmla="*/ 1060 w 3485"/>
                <a:gd name="T109" fmla="*/ 2479 h 2491"/>
                <a:gd name="T110" fmla="*/ 541 w 3485"/>
                <a:gd name="T111" fmla="*/ 2355 h 2491"/>
                <a:gd name="T112" fmla="*/ 44 w 3485"/>
                <a:gd name="T113" fmla="*/ 2152 h 2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85" h="2491">
                  <a:moveTo>
                    <a:pt x="44" y="2152"/>
                  </a:moveTo>
                  <a:lnTo>
                    <a:pt x="44" y="2140"/>
                  </a:lnTo>
                  <a:lnTo>
                    <a:pt x="44" y="2118"/>
                  </a:lnTo>
                  <a:lnTo>
                    <a:pt x="55" y="2118"/>
                  </a:lnTo>
                  <a:lnTo>
                    <a:pt x="55" y="2107"/>
                  </a:lnTo>
                  <a:lnTo>
                    <a:pt x="55" y="2095"/>
                  </a:lnTo>
                  <a:lnTo>
                    <a:pt x="55" y="2084"/>
                  </a:lnTo>
                  <a:lnTo>
                    <a:pt x="66" y="2084"/>
                  </a:lnTo>
                  <a:lnTo>
                    <a:pt x="55" y="2073"/>
                  </a:lnTo>
                  <a:lnTo>
                    <a:pt x="66" y="2073"/>
                  </a:lnTo>
                  <a:lnTo>
                    <a:pt x="66" y="2050"/>
                  </a:lnTo>
                  <a:lnTo>
                    <a:pt x="78" y="2039"/>
                  </a:lnTo>
                  <a:lnTo>
                    <a:pt x="89" y="2028"/>
                  </a:lnTo>
                  <a:lnTo>
                    <a:pt x="89" y="2005"/>
                  </a:lnTo>
                  <a:lnTo>
                    <a:pt x="89" y="1994"/>
                  </a:lnTo>
                  <a:lnTo>
                    <a:pt x="100" y="1971"/>
                  </a:lnTo>
                  <a:lnTo>
                    <a:pt x="100" y="1948"/>
                  </a:lnTo>
                  <a:lnTo>
                    <a:pt x="100" y="1937"/>
                  </a:lnTo>
                  <a:lnTo>
                    <a:pt x="100" y="1926"/>
                  </a:lnTo>
                  <a:lnTo>
                    <a:pt x="100" y="1915"/>
                  </a:lnTo>
                  <a:lnTo>
                    <a:pt x="100" y="1892"/>
                  </a:lnTo>
                  <a:lnTo>
                    <a:pt x="112" y="1869"/>
                  </a:lnTo>
                  <a:lnTo>
                    <a:pt x="112" y="1847"/>
                  </a:lnTo>
                  <a:lnTo>
                    <a:pt x="123" y="1836"/>
                  </a:lnTo>
                  <a:lnTo>
                    <a:pt x="134" y="1836"/>
                  </a:lnTo>
                  <a:lnTo>
                    <a:pt x="134" y="1824"/>
                  </a:lnTo>
                  <a:lnTo>
                    <a:pt x="134" y="1790"/>
                  </a:lnTo>
                  <a:lnTo>
                    <a:pt x="134" y="1779"/>
                  </a:lnTo>
                  <a:lnTo>
                    <a:pt x="134" y="1768"/>
                  </a:lnTo>
                  <a:lnTo>
                    <a:pt x="134" y="1757"/>
                  </a:lnTo>
                  <a:lnTo>
                    <a:pt x="157" y="1723"/>
                  </a:lnTo>
                  <a:lnTo>
                    <a:pt x="179" y="1711"/>
                  </a:lnTo>
                  <a:lnTo>
                    <a:pt x="191" y="1700"/>
                  </a:lnTo>
                  <a:lnTo>
                    <a:pt x="202" y="1678"/>
                  </a:lnTo>
                  <a:lnTo>
                    <a:pt x="213" y="1644"/>
                  </a:lnTo>
                  <a:lnTo>
                    <a:pt x="213" y="1621"/>
                  </a:lnTo>
                  <a:lnTo>
                    <a:pt x="236" y="1610"/>
                  </a:lnTo>
                  <a:lnTo>
                    <a:pt x="258" y="1576"/>
                  </a:lnTo>
                  <a:lnTo>
                    <a:pt x="270" y="1576"/>
                  </a:lnTo>
                  <a:lnTo>
                    <a:pt x="281" y="1576"/>
                  </a:lnTo>
                  <a:lnTo>
                    <a:pt x="292" y="1576"/>
                  </a:lnTo>
                  <a:lnTo>
                    <a:pt x="315" y="1565"/>
                  </a:lnTo>
                  <a:lnTo>
                    <a:pt x="315" y="1553"/>
                  </a:lnTo>
                  <a:lnTo>
                    <a:pt x="337" y="1531"/>
                  </a:lnTo>
                  <a:lnTo>
                    <a:pt x="337" y="1519"/>
                  </a:lnTo>
                  <a:lnTo>
                    <a:pt x="349" y="1508"/>
                  </a:lnTo>
                  <a:lnTo>
                    <a:pt x="349" y="1497"/>
                  </a:lnTo>
                  <a:lnTo>
                    <a:pt x="349" y="1486"/>
                  </a:lnTo>
                  <a:lnTo>
                    <a:pt x="360" y="1486"/>
                  </a:lnTo>
                  <a:lnTo>
                    <a:pt x="360" y="1463"/>
                  </a:lnTo>
                  <a:lnTo>
                    <a:pt x="371" y="1452"/>
                  </a:lnTo>
                  <a:lnTo>
                    <a:pt x="371" y="1440"/>
                  </a:lnTo>
                  <a:lnTo>
                    <a:pt x="371" y="1418"/>
                  </a:lnTo>
                  <a:lnTo>
                    <a:pt x="371" y="1407"/>
                  </a:lnTo>
                  <a:lnTo>
                    <a:pt x="371" y="1395"/>
                  </a:lnTo>
                  <a:lnTo>
                    <a:pt x="371" y="1384"/>
                  </a:lnTo>
                  <a:lnTo>
                    <a:pt x="371" y="1373"/>
                  </a:lnTo>
                  <a:lnTo>
                    <a:pt x="371" y="1361"/>
                  </a:lnTo>
                  <a:lnTo>
                    <a:pt x="371" y="1350"/>
                  </a:lnTo>
                  <a:lnTo>
                    <a:pt x="371" y="1339"/>
                  </a:lnTo>
                  <a:lnTo>
                    <a:pt x="382" y="1327"/>
                  </a:lnTo>
                  <a:lnTo>
                    <a:pt x="371" y="1327"/>
                  </a:lnTo>
                  <a:lnTo>
                    <a:pt x="371" y="1316"/>
                  </a:lnTo>
                  <a:lnTo>
                    <a:pt x="382" y="1316"/>
                  </a:lnTo>
                  <a:lnTo>
                    <a:pt x="382" y="1305"/>
                  </a:lnTo>
                  <a:lnTo>
                    <a:pt x="382" y="1294"/>
                  </a:lnTo>
                  <a:lnTo>
                    <a:pt x="382" y="1282"/>
                  </a:lnTo>
                  <a:lnTo>
                    <a:pt x="382" y="1260"/>
                  </a:lnTo>
                  <a:lnTo>
                    <a:pt x="382" y="1248"/>
                  </a:lnTo>
                  <a:lnTo>
                    <a:pt x="371" y="1226"/>
                  </a:lnTo>
                  <a:lnTo>
                    <a:pt x="371" y="1192"/>
                  </a:lnTo>
                  <a:lnTo>
                    <a:pt x="326" y="1136"/>
                  </a:lnTo>
                  <a:lnTo>
                    <a:pt x="326" y="1113"/>
                  </a:lnTo>
                  <a:lnTo>
                    <a:pt x="315" y="1102"/>
                  </a:lnTo>
                  <a:lnTo>
                    <a:pt x="315" y="1079"/>
                  </a:lnTo>
                  <a:lnTo>
                    <a:pt x="303" y="1068"/>
                  </a:lnTo>
                  <a:lnTo>
                    <a:pt x="292" y="1068"/>
                  </a:lnTo>
                  <a:lnTo>
                    <a:pt x="292" y="1056"/>
                  </a:lnTo>
                  <a:lnTo>
                    <a:pt x="292" y="1045"/>
                  </a:lnTo>
                  <a:lnTo>
                    <a:pt x="281" y="1011"/>
                  </a:lnTo>
                  <a:lnTo>
                    <a:pt x="270" y="1000"/>
                  </a:lnTo>
                  <a:lnTo>
                    <a:pt x="270" y="989"/>
                  </a:lnTo>
                  <a:lnTo>
                    <a:pt x="270" y="977"/>
                  </a:lnTo>
                  <a:lnTo>
                    <a:pt x="270" y="966"/>
                  </a:lnTo>
                  <a:lnTo>
                    <a:pt x="258" y="955"/>
                  </a:lnTo>
                  <a:lnTo>
                    <a:pt x="258" y="944"/>
                  </a:lnTo>
                  <a:lnTo>
                    <a:pt x="258" y="921"/>
                  </a:lnTo>
                  <a:lnTo>
                    <a:pt x="258" y="910"/>
                  </a:lnTo>
                  <a:lnTo>
                    <a:pt x="247" y="910"/>
                  </a:lnTo>
                  <a:lnTo>
                    <a:pt x="247" y="898"/>
                  </a:lnTo>
                  <a:lnTo>
                    <a:pt x="236" y="887"/>
                  </a:lnTo>
                  <a:lnTo>
                    <a:pt x="236" y="876"/>
                  </a:lnTo>
                  <a:lnTo>
                    <a:pt x="236" y="853"/>
                  </a:lnTo>
                  <a:lnTo>
                    <a:pt x="281" y="797"/>
                  </a:lnTo>
                  <a:lnTo>
                    <a:pt x="292" y="797"/>
                  </a:lnTo>
                  <a:lnTo>
                    <a:pt x="303" y="797"/>
                  </a:lnTo>
                  <a:lnTo>
                    <a:pt x="303" y="786"/>
                  </a:lnTo>
                  <a:lnTo>
                    <a:pt x="292" y="786"/>
                  </a:lnTo>
                  <a:lnTo>
                    <a:pt x="303" y="763"/>
                  </a:lnTo>
                  <a:lnTo>
                    <a:pt x="292" y="763"/>
                  </a:lnTo>
                  <a:lnTo>
                    <a:pt x="292" y="752"/>
                  </a:lnTo>
                  <a:lnTo>
                    <a:pt x="292" y="740"/>
                  </a:lnTo>
                  <a:lnTo>
                    <a:pt x="292" y="729"/>
                  </a:lnTo>
                  <a:lnTo>
                    <a:pt x="292" y="706"/>
                  </a:lnTo>
                  <a:lnTo>
                    <a:pt x="258" y="650"/>
                  </a:lnTo>
                  <a:lnTo>
                    <a:pt x="247" y="616"/>
                  </a:lnTo>
                  <a:lnTo>
                    <a:pt x="236" y="605"/>
                  </a:lnTo>
                  <a:lnTo>
                    <a:pt x="213" y="548"/>
                  </a:lnTo>
                  <a:lnTo>
                    <a:pt x="213" y="526"/>
                  </a:lnTo>
                  <a:lnTo>
                    <a:pt x="202" y="526"/>
                  </a:lnTo>
                  <a:lnTo>
                    <a:pt x="202" y="515"/>
                  </a:lnTo>
                  <a:lnTo>
                    <a:pt x="202" y="503"/>
                  </a:lnTo>
                  <a:lnTo>
                    <a:pt x="191" y="492"/>
                  </a:lnTo>
                  <a:lnTo>
                    <a:pt x="191" y="481"/>
                  </a:lnTo>
                  <a:lnTo>
                    <a:pt x="191" y="469"/>
                  </a:lnTo>
                  <a:lnTo>
                    <a:pt x="191" y="458"/>
                  </a:lnTo>
                  <a:lnTo>
                    <a:pt x="191" y="435"/>
                  </a:lnTo>
                  <a:lnTo>
                    <a:pt x="157" y="390"/>
                  </a:lnTo>
                  <a:lnTo>
                    <a:pt x="134" y="368"/>
                  </a:lnTo>
                  <a:lnTo>
                    <a:pt x="123" y="334"/>
                  </a:lnTo>
                  <a:lnTo>
                    <a:pt x="123" y="323"/>
                  </a:lnTo>
                  <a:lnTo>
                    <a:pt x="112" y="311"/>
                  </a:lnTo>
                  <a:lnTo>
                    <a:pt x="112" y="300"/>
                  </a:lnTo>
                  <a:lnTo>
                    <a:pt x="100" y="300"/>
                  </a:lnTo>
                  <a:lnTo>
                    <a:pt x="100" y="289"/>
                  </a:lnTo>
                  <a:lnTo>
                    <a:pt x="89" y="277"/>
                  </a:lnTo>
                  <a:lnTo>
                    <a:pt x="89" y="266"/>
                  </a:lnTo>
                  <a:lnTo>
                    <a:pt x="179" y="232"/>
                  </a:lnTo>
                  <a:lnTo>
                    <a:pt x="191" y="232"/>
                  </a:lnTo>
                  <a:lnTo>
                    <a:pt x="202" y="221"/>
                  </a:lnTo>
                  <a:lnTo>
                    <a:pt x="179" y="232"/>
                  </a:lnTo>
                  <a:lnTo>
                    <a:pt x="157" y="232"/>
                  </a:lnTo>
                  <a:lnTo>
                    <a:pt x="146" y="232"/>
                  </a:lnTo>
                  <a:lnTo>
                    <a:pt x="134" y="232"/>
                  </a:lnTo>
                  <a:lnTo>
                    <a:pt x="112" y="232"/>
                  </a:lnTo>
                  <a:lnTo>
                    <a:pt x="100" y="221"/>
                  </a:lnTo>
                  <a:lnTo>
                    <a:pt x="89" y="221"/>
                  </a:lnTo>
                  <a:lnTo>
                    <a:pt x="89" y="210"/>
                  </a:lnTo>
                  <a:lnTo>
                    <a:pt x="78" y="198"/>
                  </a:lnTo>
                  <a:lnTo>
                    <a:pt x="78" y="187"/>
                  </a:lnTo>
                  <a:lnTo>
                    <a:pt x="67" y="187"/>
                  </a:lnTo>
                  <a:lnTo>
                    <a:pt x="67" y="176"/>
                  </a:lnTo>
                  <a:lnTo>
                    <a:pt x="55" y="164"/>
                  </a:lnTo>
                  <a:lnTo>
                    <a:pt x="55" y="153"/>
                  </a:lnTo>
                  <a:lnTo>
                    <a:pt x="67" y="153"/>
                  </a:lnTo>
                  <a:lnTo>
                    <a:pt x="67" y="142"/>
                  </a:lnTo>
                  <a:lnTo>
                    <a:pt x="67" y="131"/>
                  </a:lnTo>
                  <a:lnTo>
                    <a:pt x="78" y="119"/>
                  </a:lnTo>
                  <a:lnTo>
                    <a:pt x="55" y="85"/>
                  </a:lnTo>
                  <a:lnTo>
                    <a:pt x="0" y="0"/>
                  </a:lnTo>
                  <a:lnTo>
                    <a:pt x="3473" y="0"/>
                  </a:lnTo>
                  <a:lnTo>
                    <a:pt x="3485" y="2323"/>
                  </a:lnTo>
                  <a:lnTo>
                    <a:pt x="3316" y="2332"/>
                  </a:lnTo>
                  <a:lnTo>
                    <a:pt x="3135" y="2344"/>
                  </a:lnTo>
                  <a:lnTo>
                    <a:pt x="2944" y="2355"/>
                  </a:lnTo>
                  <a:lnTo>
                    <a:pt x="2752" y="2366"/>
                  </a:lnTo>
                  <a:lnTo>
                    <a:pt x="2571" y="2378"/>
                  </a:lnTo>
                  <a:lnTo>
                    <a:pt x="2380" y="2389"/>
                  </a:lnTo>
                  <a:lnTo>
                    <a:pt x="2188" y="2400"/>
                  </a:lnTo>
                  <a:lnTo>
                    <a:pt x="2007" y="2412"/>
                  </a:lnTo>
                  <a:lnTo>
                    <a:pt x="1816" y="2423"/>
                  </a:lnTo>
                  <a:lnTo>
                    <a:pt x="1624" y="2445"/>
                  </a:lnTo>
                  <a:lnTo>
                    <a:pt x="1443" y="2457"/>
                  </a:lnTo>
                  <a:lnTo>
                    <a:pt x="1251" y="2468"/>
                  </a:lnTo>
                  <a:lnTo>
                    <a:pt x="1060" y="2479"/>
                  </a:lnTo>
                  <a:lnTo>
                    <a:pt x="879" y="2491"/>
                  </a:lnTo>
                  <a:lnTo>
                    <a:pt x="710" y="2423"/>
                  </a:lnTo>
                  <a:lnTo>
                    <a:pt x="541" y="2355"/>
                  </a:lnTo>
                  <a:lnTo>
                    <a:pt x="372" y="2287"/>
                  </a:lnTo>
                  <a:lnTo>
                    <a:pt x="214" y="2220"/>
                  </a:lnTo>
                  <a:lnTo>
                    <a:pt x="44" y="2152"/>
                  </a:lnTo>
                  <a:close/>
                </a:path>
              </a:pathLst>
            </a:custGeom>
            <a:solidFill>
              <a:srgbClr val="AE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Line 38"/>
            <p:cNvSpPr>
              <a:spLocks noChangeShapeType="1"/>
            </p:cNvSpPr>
            <p:nvPr/>
          </p:nvSpPr>
          <p:spPr bwMode="auto">
            <a:xfrm>
              <a:off x="6558607" y="2091557"/>
              <a:ext cx="0" cy="3738316"/>
            </a:xfrm>
            <a:prstGeom prst="line">
              <a:avLst/>
            </a:prstGeom>
            <a:noFill/>
            <a:ln w="7938" cap="rnd">
              <a:solidFill>
                <a:srgbClr val="AEAFB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Rectangle 39"/>
            <p:cNvSpPr>
              <a:spLocks noChangeArrowheads="1"/>
            </p:cNvSpPr>
            <p:nvPr/>
          </p:nvSpPr>
          <p:spPr bwMode="auto">
            <a:xfrm>
              <a:off x="5847890" y="3484132"/>
              <a:ext cx="397545" cy="2154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1081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67" name="Picture 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8678" y="2547392"/>
              <a:ext cx="458127" cy="3472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0" name="Rectangle 43"/>
            <p:cNvSpPr>
              <a:spLocks noChangeArrowheads="1"/>
            </p:cNvSpPr>
            <p:nvPr/>
          </p:nvSpPr>
          <p:spPr bwMode="auto">
            <a:xfrm>
              <a:off x="7940644" y="3105353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25</a:t>
              </a:r>
            </a:p>
          </p:txBody>
        </p:sp>
        <p:sp>
          <p:nvSpPr>
            <p:cNvPr id="1071" name="Rectangle 44"/>
            <p:cNvSpPr>
              <a:spLocks noChangeArrowheads="1"/>
            </p:cNvSpPr>
            <p:nvPr/>
          </p:nvSpPr>
          <p:spPr bwMode="auto">
            <a:xfrm>
              <a:off x="7940644" y="4170615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  <p:sp>
          <p:nvSpPr>
            <p:cNvPr id="1072" name="Rectangle 45"/>
            <p:cNvSpPr>
              <a:spLocks noChangeArrowheads="1"/>
            </p:cNvSpPr>
            <p:nvPr/>
          </p:nvSpPr>
          <p:spPr bwMode="auto">
            <a:xfrm>
              <a:off x="7940644" y="516547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  <p:sp>
          <p:nvSpPr>
            <p:cNvPr id="1074" name="Rectangle 47"/>
            <p:cNvSpPr>
              <a:spLocks noChangeArrowheads="1"/>
            </p:cNvSpPr>
            <p:nvPr/>
          </p:nvSpPr>
          <p:spPr bwMode="auto">
            <a:xfrm>
              <a:off x="6354741" y="5855070"/>
              <a:ext cx="39113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20°E</a:t>
              </a:r>
            </a:p>
          </p:txBody>
        </p:sp>
        <p:sp>
          <p:nvSpPr>
            <p:cNvPr id="1075" name="Rectangle 48"/>
            <p:cNvSpPr>
              <a:spLocks noChangeArrowheads="1"/>
            </p:cNvSpPr>
            <p:nvPr/>
          </p:nvSpPr>
          <p:spPr bwMode="auto">
            <a:xfrm>
              <a:off x="5362896" y="5855070"/>
              <a:ext cx="39113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10°E</a:t>
              </a:r>
            </a:p>
          </p:txBody>
        </p:sp>
        <p:sp>
          <p:nvSpPr>
            <p:cNvPr id="1076" name="Rectangle 49"/>
            <p:cNvSpPr>
              <a:spLocks noChangeArrowheads="1"/>
            </p:cNvSpPr>
            <p:nvPr/>
          </p:nvSpPr>
          <p:spPr bwMode="auto">
            <a:xfrm>
              <a:off x="4499327" y="5855070"/>
              <a:ext cx="17152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0°</a:t>
              </a:r>
            </a:p>
          </p:txBody>
        </p:sp>
        <p:sp>
          <p:nvSpPr>
            <p:cNvPr id="1077" name="Rectangle 50"/>
            <p:cNvSpPr>
              <a:spLocks noChangeArrowheads="1"/>
            </p:cNvSpPr>
            <p:nvPr/>
          </p:nvSpPr>
          <p:spPr bwMode="auto">
            <a:xfrm>
              <a:off x="2662238" y="5745119"/>
              <a:ext cx="39113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40°S</a:t>
              </a:r>
            </a:p>
          </p:txBody>
        </p:sp>
        <p:sp>
          <p:nvSpPr>
            <p:cNvPr id="1078" name="Rectangle 51"/>
            <p:cNvSpPr>
              <a:spLocks noChangeArrowheads="1"/>
            </p:cNvSpPr>
            <p:nvPr/>
          </p:nvSpPr>
          <p:spPr bwMode="auto">
            <a:xfrm>
              <a:off x="2662238" y="4659358"/>
              <a:ext cx="39113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30°S</a:t>
              </a:r>
            </a:p>
          </p:txBody>
        </p:sp>
        <p:sp>
          <p:nvSpPr>
            <p:cNvPr id="1079" name="Rectangle 52"/>
            <p:cNvSpPr>
              <a:spLocks noChangeArrowheads="1"/>
            </p:cNvSpPr>
            <p:nvPr/>
          </p:nvSpPr>
          <p:spPr bwMode="auto">
            <a:xfrm>
              <a:off x="2662238" y="3594213"/>
              <a:ext cx="39113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20°S</a:t>
              </a:r>
            </a:p>
          </p:txBody>
        </p:sp>
        <p:sp>
          <p:nvSpPr>
            <p:cNvPr id="1080" name="Rectangle 53"/>
            <p:cNvSpPr>
              <a:spLocks noChangeArrowheads="1"/>
            </p:cNvSpPr>
            <p:nvPr/>
          </p:nvSpPr>
          <p:spPr bwMode="auto">
            <a:xfrm>
              <a:off x="2662238" y="2547393"/>
              <a:ext cx="39113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10°S</a:t>
              </a:r>
            </a:p>
          </p:txBody>
        </p:sp>
        <p:sp>
          <p:nvSpPr>
            <p:cNvPr id="1149" name="Rectangle 122"/>
            <p:cNvSpPr>
              <a:spLocks noChangeArrowheads="1"/>
            </p:cNvSpPr>
            <p:nvPr/>
          </p:nvSpPr>
          <p:spPr bwMode="auto">
            <a:xfrm>
              <a:off x="3379207" y="5855070"/>
              <a:ext cx="4408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10°W</a:t>
              </a:r>
            </a:p>
          </p:txBody>
        </p:sp>
        <p:sp>
          <p:nvSpPr>
            <p:cNvPr id="1203" name="Freeform 176"/>
            <p:cNvSpPr>
              <a:spLocks/>
            </p:cNvSpPr>
            <p:nvPr/>
          </p:nvSpPr>
          <p:spPr bwMode="auto">
            <a:xfrm>
              <a:off x="3351719" y="2183182"/>
              <a:ext cx="1159061" cy="1236943"/>
            </a:xfrm>
            <a:custGeom>
              <a:avLst/>
              <a:gdLst>
                <a:gd name="T0" fmla="*/ 1138 w 2225"/>
                <a:gd name="T1" fmla="*/ 2318 h 2377"/>
                <a:gd name="T2" fmla="*/ 1133 w 2225"/>
                <a:gd name="T3" fmla="*/ 2273 h 2377"/>
                <a:gd name="T4" fmla="*/ 1030 w 2225"/>
                <a:gd name="T5" fmla="*/ 2020 h 2377"/>
                <a:gd name="T6" fmla="*/ 937 w 2225"/>
                <a:gd name="T7" fmla="*/ 1785 h 2377"/>
                <a:gd name="T8" fmla="*/ 987 w 2225"/>
                <a:gd name="T9" fmla="*/ 1669 h 2377"/>
                <a:gd name="T10" fmla="*/ 978 w 2225"/>
                <a:gd name="T11" fmla="*/ 1551 h 2377"/>
                <a:gd name="T12" fmla="*/ 953 w 2225"/>
                <a:gd name="T13" fmla="*/ 1438 h 2377"/>
                <a:gd name="T14" fmla="*/ 853 w 2225"/>
                <a:gd name="T15" fmla="*/ 1309 h 2377"/>
                <a:gd name="T16" fmla="*/ 848 w 2225"/>
                <a:gd name="T17" fmla="*/ 1205 h 2377"/>
                <a:gd name="T18" fmla="*/ 840 w 2225"/>
                <a:gd name="T19" fmla="*/ 1082 h 2377"/>
                <a:gd name="T20" fmla="*/ 728 w 2225"/>
                <a:gd name="T21" fmla="*/ 1076 h 2377"/>
                <a:gd name="T22" fmla="*/ 619 w 2225"/>
                <a:gd name="T23" fmla="*/ 1001 h 2377"/>
                <a:gd name="T24" fmla="*/ 533 w 2225"/>
                <a:gd name="T25" fmla="*/ 1023 h 2377"/>
                <a:gd name="T26" fmla="*/ 441 w 2225"/>
                <a:gd name="T27" fmla="*/ 1048 h 2377"/>
                <a:gd name="T28" fmla="*/ 304 w 2225"/>
                <a:gd name="T29" fmla="*/ 1057 h 2377"/>
                <a:gd name="T30" fmla="*/ 209 w 2225"/>
                <a:gd name="T31" fmla="*/ 1032 h 2377"/>
                <a:gd name="T32" fmla="*/ 100 w 2225"/>
                <a:gd name="T33" fmla="*/ 932 h 2377"/>
                <a:gd name="T34" fmla="*/ 22 w 2225"/>
                <a:gd name="T35" fmla="*/ 834 h 2377"/>
                <a:gd name="T36" fmla="*/ 5 w 2225"/>
                <a:gd name="T37" fmla="*/ 716 h 2377"/>
                <a:gd name="T38" fmla="*/ 45 w 2225"/>
                <a:gd name="T39" fmla="*/ 631 h 2377"/>
                <a:gd name="T40" fmla="*/ 63 w 2225"/>
                <a:gd name="T41" fmla="*/ 537 h 2377"/>
                <a:gd name="T42" fmla="*/ 66 w 2225"/>
                <a:gd name="T43" fmla="*/ 461 h 2377"/>
                <a:gd name="T44" fmla="*/ 134 w 2225"/>
                <a:gd name="T45" fmla="*/ 384 h 2377"/>
                <a:gd name="T46" fmla="*/ 256 w 2225"/>
                <a:gd name="T47" fmla="*/ 266 h 2377"/>
                <a:gd name="T48" fmla="*/ 326 w 2225"/>
                <a:gd name="T49" fmla="*/ 164 h 2377"/>
                <a:gd name="T50" fmla="*/ 414 w 2225"/>
                <a:gd name="T51" fmla="*/ 97 h 2377"/>
                <a:gd name="T52" fmla="*/ 477 w 2225"/>
                <a:gd name="T53" fmla="*/ 42 h 2377"/>
                <a:gd name="T54" fmla="*/ 502 w 2225"/>
                <a:gd name="T55" fmla="*/ 62 h 2377"/>
                <a:gd name="T56" fmla="*/ 581 w 2225"/>
                <a:gd name="T57" fmla="*/ 60 h 2377"/>
                <a:gd name="T58" fmla="*/ 688 w 2225"/>
                <a:gd name="T59" fmla="*/ 22 h 2377"/>
                <a:gd name="T60" fmla="*/ 786 w 2225"/>
                <a:gd name="T61" fmla="*/ 16 h 2377"/>
                <a:gd name="T62" fmla="*/ 832 w 2225"/>
                <a:gd name="T63" fmla="*/ 8 h 2377"/>
                <a:gd name="T64" fmla="*/ 873 w 2225"/>
                <a:gd name="T65" fmla="*/ 10 h 2377"/>
                <a:gd name="T66" fmla="*/ 917 w 2225"/>
                <a:gd name="T67" fmla="*/ 8 h 2377"/>
                <a:gd name="T68" fmla="*/ 941 w 2225"/>
                <a:gd name="T69" fmla="*/ 12 h 2377"/>
                <a:gd name="T70" fmla="*/ 922 w 2225"/>
                <a:gd name="T71" fmla="*/ 38 h 2377"/>
                <a:gd name="T72" fmla="*/ 924 w 2225"/>
                <a:gd name="T73" fmla="*/ 77 h 2377"/>
                <a:gd name="T74" fmla="*/ 924 w 2225"/>
                <a:gd name="T75" fmla="*/ 102 h 2377"/>
                <a:gd name="T76" fmla="*/ 954 w 2225"/>
                <a:gd name="T77" fmla="*/ 122 h 2377"/>
                <a:gd name="T78" fmla="*/ 1070 w 2225"/>
                <a:gd name="T79" fmla="*/ 171 h 2377"/>
                <a:gd name="T80" fmla="*/ 1177 w 2225"/>
                <a:gd name="T81" fmla="*/ 201 h 2377"/>
                <a:gd name="T82" fmla="*/ 1211 w 2225"/>
                <a:gd name="T83" fmla="*/ 141 h 2377"/>
                <a:gd name="T84" fmla="*/ 1290 w 2225"/>
                <a:gd name="T85" fmla="*/ 137 h 2377"/>
                <a:gd name="T86" fmla="*/ 1345 w 2225"/>
                <a:gd name="T87" fmla="*/ 155 h 2377"/>
                <a:gd name="T88" fmla="*/ 1419 w 2225"/>
                <a:gd name="T89" fmla="*/ 174 h 2377"/>
                <a:gd name="T90" fmla="*/ 1476 w 2225"/>
                <a:gd name="T91" fmla="*/ 189 h 2377"/>
                <a:gd name="T92" fmla="*/ 1566 w 2225"/>
                <a:gd name="T93" fmla="*/ 177 h 2377"/>
                <a:gd name="T94" fmla="*/ 1700 w 2225"/>
                <a:gd name="T95" fmla="*/ 405 h 2377"/>
                <a:gd name="T96" fmla="*/ 1778 w 2225"/>
                <a:gd name="T97" fmla="*/ 566 h 2377"/>
                <a:gd name="T98" fmla="*/ 1984 w 2225"/>
                <a:gd name="T99" fmla="*/ 786 h 2377"/>
                <a:gd name="T100" fmla="*/ 2046 w 2225"/>
                <a:gd name="T101" fmla="*/ 853 h 2377"/>
                <a:gd name="T102" fmla="*/ 2154 w 2225"/>
                <a:gd name="T103" fmla="*/ 832 h 2377"/>
                <a:gd name="T104" fmla="*/ 2220 w 2225"/>
                <a:gd name="T105" fmla="*/ 843 h 2377"/>
                <a:gd name="T106" fmla="*/ 2172 w 2225"/>
                <a:gd name="T107" fmla="*/ 1024 h 2377"/>
                <a:gd name="T108" fmla="*/ 1917 w 2225"/>
                <a:gd name="T109" fmla="*/ 1324 h 2377"/>
                <a:gd name="T110" fmla="*/ 1889 w 2225"/>
                <a:gd name="T111" fmla="*/ 1477 h 2377"/>
                <a:gd name="T112" fmla="*/ 1902 w 2225"/>
                <a:gd name="T113" fmla="*/ 1625 h 2377"/>
                <a:gd name="T114" fmla="*/ 1766 w 2225"/>
                <a:gd name="T115" fmla="*/ 1859 h 2377"/>
                <a:gd name="T116" fmla="*/ 1613 w 2225"/>
                <a:gd name="T117" fmla="*/ 2098 h 2377"/>
                <a:gd name="T118" fmla="*/ 1441 w 2225"/>
                <a:gd name="T119" fmla="*/ 2319 h 2377"/>
                <a:gd name="T120" fmla="*/ 1341 w 2225"/>
                <a:gd name="T121" fmla="*/ 2355 h 2377"/>
                <a:gd name="T122" fmla="*/ 1248 w 2225"/>
                <a:gd name="T123" fmla="*/ 2364 h 2377"/>
                <a:gd name="T124" fmla="*/ 1179 w 2225"/>
                <a:gd name="T125" fmla="*/ 2375 h 2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25" h="2377">
                  <a:moveTo>
                    <a:pt x="1147" y="2365"/>
                  </a:moveTo>
                  <a:cubicBezTo>
                    <a:pt x="1144" y="2363"/>
                    <a:pt x="1145" y="2357"/>
                    <a:pt x="1145" y="2354"/>
                  </a:cubicBezTo>
                  <a:cubicBezTo>
                    <a:pt x="1146" y="2351"/>
                    <a:pt x="1152" y="2355"/>
                    <a:pt x="1150" y="2349"/>
                  </a:cubicBezTo>
                  <a:cubicBezTo>
                    <a:pt x="1148" y="2343"/>
                    <a:pt x="1136" y="2328"/>
                    <a:pt x="1133" y="2323"/>
                  </a:cubicBezTo>
                  <a:cubicBezTo>
                    <a:pt x="1130" y="2317"/>
                    <a:pt x="1133" y="2317"/>
                    <a:pt x="1134" y="2316"/>
                  </a:cubicBezTo>
                  <a:cubicBezTo>
                    <a:pt x="1135" y="2315"/>
                    <a:pt x="1137" y="2317"/>
                    <a:pt x="1138" y="2318"/>
                  </a:cubicBezTo>
                  <a:cubicBezTo>
                    <a:pt x="1139" y="2318"/>
                    <a:pt x="1139" y="2318"/>
                    <a:pt x="1141" y="2318"/>
                  </a:cubicBezTo>
                  <a:cubicBezTo>
                    <a:pt x="1142" y="2317"/>
                    <a:pt x="1146" y="2316"/>
                    <a:pt x="1147" y="2314"/>
                  </a:cubicBezTo>
                  <a:cubicBezTo>
                    <a:pt x="1148" y="2312"/>
                    <a:pt x="1146" y="2311"/>
                    <a:pt x="1147" y="2308"/>
                  </a:cubicBezTo>
                  <a:cubicBezTo>
                    <a:pt x="1147" y="2305"/>
                    <a:pt x="1148" y="2300"/>
                    <a:pt x="1147" y="2297"/>
                  </a:cubicBezTo>
                  <a:cubicBezTo>
                    <a:pt x="1147" y="2294"/>
                    <a:pt x="1148" y="2293"/>
                    <a:pt x="1146" y="2289"/>
                  </a:cubicBezTo>
                  <a:cubicBezTo>
                    <a:pt x="1143" y="2285"/>
                    <a:pt x="1138" y="2280"/>
                    <a:pt x="1133" y="2273"/>
                  </a:cubicBezTo>
                  <a:cubicBezTo>
                    <a:pt x="1129" y="2266"/>
                    <a:pt x="1123" y="2257"/>
                    <a:pt x="1118" y="2246"/>
                  </a:cubicBezTo>
                  <a:cubicBezTo>
                    <a:pt x="1113" y="2235"/>
                    <a:pt x="1107" y="2215"/>
                    <a:pt x="1105" y="2208"/>
                  </a:cubicBezTo>
                  <a:cubicBezTo>
                    <a:pt x="1102" y="2202"/>
                    <a:pt x="1070" y="2177"/>
                    <a:pt x="1069" y="2174"/>
                  </a:cubicBezTo>
                  <a:cubicBezTo>
                    <a:pt x="1069" y="2171"/>
                    <a:pt x="1057" y="2157"/>
                    <a:pt x="1053" y="2143"/>
                  </a:cubicBezTo>
                  <a:cubicBezTo>
                    <a:pt x="1050" y="2128"/>
                    <a:pt x="1035" y="2075"/>
                    <a:pt x="1031" y="2054"/>
                  </a:cubicBezTo>
                  <a:cubicBezTo>
                    <a:pt x="1027" y="2034"/>
                    <a:pt x="1033" y="2033"/>
                    <a:pt x="1030" y="2020"/>
                  </a:cubicBezTo>
                  <a:cubicBezTo>
                    <a:pt x="1026" y="2006"/>
                    <a:pt x="1018" y="1989"/>
                    <a:pt x="1011" y="1977"/>
                  </a:cubicBezTo>
                  <a:cubicBezTo>
                    <a:pt x="1005" y="1965"/>
                    <a:pt x="997" y="1960"/>
                    <a:pt x="992" y="1949"/>
                  </a:cubicBezTo>
                  <a:cubicBezTo>
                    <a:pt x="987" y="1938"/>
                    <a:pt x="990" y="1928"/>
                    <a:pt x="982" y="1914"/>
                  </a:cubicBezTo>
                  <a:cubicBezTo>
                    <a:pt x="974" y="1899"/>
                    <a:pt x="952" y="1881"/>
                    <a:pt x="944" y="1865"/>
                  </a:cubicBezTo>
                  <a:cubicBezTo>
                    <a:pt x="937" y="1849"/>
                    <a:pt x="938" y="1835"/>
                    <a:pt x="937" y="1821"/>
                  </a:cubicBezTo>
                  <a:cubicBezTo>
                    <a:pt x="936" y="1808"/>
                    <a:pt x="937" y="1793"/>
                    <a:pt x="937" y="1785"/>
                  </a:cubicBezTo>
                  <a:cubicBezTo>
                    <a:pt x="938" y="1777"/>
                    <a:pt x="938" y="1781"/>
                    <a:pt x="941" y="1774"/>
                  </a:cubicBezTo>
                  <a:cubicBezTo>
                    <a:pt x="943" y="1766"/>
                    <a:pt x="950" y="1748"/>
                    <a:pt x="952" y="1738"/>
                  </a:cubicBezTo>
                  <a:cubicBezTo>
                    <a:pt x="954" y="1728"/>
                    <a:pt x="953" y="1718"/>
                    <a:pt x="953" y="1714"/>
                  </a:cubicBezTo>
                  <a:cubicBezTo>
                    <a:pt x="953" y="1710"/>
                    <a:pt x="955" y="1713"/>
                    <a:pt x="959" y="1704"/>
                  </a:cubicBezTo>
                  <a:cubicBezTo>
                    <a:pt x="963" y="1696"/>
                    <a:pt x="970" y="1682"/>
                    <a:pt x="972" y="1680"/>
                  </a:cubicBezTo>
                  <a:cubicBezTo>
                    <a:pt x="975" y="1678"/>
                    <a:pt x="983" y="1673"/>
                    <a:pt x="987" y="1669"/>
                  </a:cubicBezTo>
                  <a:cubicBezTo>
                    <a:pt x="991" y="1665"/>
                    <a:pt x="992" y="1665"/>
                    <a:pt x="994" y="1658"/>
                  </a:cubicBezTo>
                  <a:cubicBezTo>
                    <a:pt x="997" y="1651"/>
                    <a:pt x="999" y="1638"/>
                    <a:pt x="1000" y="1629"/>
                  </a:cubicBezTo>
                  <a:cubicBezTo>
                    <a:pt x="1002" y="1620"/>
                    <a:pt x="1005" y="1613"/>
                    <a:pt x="1003" y="1604"/>
                  </a:cubicBezTo>
                  <a:cubicBezTo>
                    <a:pt x="1001" y="1596"/>
                    <a:pt x="991" y="1589"/>
                    <a:pt x="987" y="1581"/>
                  </a:cubicBezTo>
                  <a:cubicBezTo>
                    <a:pt x="983" y="1574"/>
                    <a:pt x="980" y="1566"/>
                    <a:pt x="979" y="1561"/>
                  </a:cubicBezTo>
                  <a:cubicBezTo>
                    <a:pt x="977" y="1556"/>
                    <a:pt x="978" y="1555"/>
                    <a:pt x="978" y="1551"/>
                  </a:cubicBezTo>
                  <a:cubicBezTo>
                    <a:pt x="977" y="1547"/>
                    <a:pt x="975" y="1542"/>
                    <a:pt x="977" y="1538"/>
                  </a:cubicBezTo>
                  <a:cubicBezTo>
                    <a:pt x="979" y="1534"/>
                    <a:pt x="987" y="1536"/>
                    <a:pt x="989" y="1531"/>
                  </a:cubicBezTo>
                  <a:cubicBezTo>
                    <a:pt x="991" y="1526"/>
                    <a:pt x="991" y="1523"/>
                    <a:pt x="988" y="1513"/>
                  </a:cubicBezTo>
                  <a:cubicBezTo>
                    <a:pt x="985" y="1504"/>
                    <a:pt x="975" y="1487"/>
                    <a:pt x="970" y="1478"/>
                  </a:cubicBezTo>
                  <a:cubicBezTo>
                    <a:pt x="966" y="1468"/>
                    <a:pt x="962" y="1462"/>
                    <a:pt x="960" y="1459"/>
                  </a:cubicBezTo>
                  <a:cubicBezTo>
                    <a:pt x="958" y="1456"/>
                    <a:pt x="955" y="1442"/>
                    <a:pt x="953" y="1438"/>
                  </a:cubicBezTo>
                  <a:cubicBezTo>
                    <a:pt x="952" y="1434"/>
                    <a:pt x="949" y="1429"/>
                    <a:pt x="948" y="1426"/>
                  </a:cubicBezTo>
                  <a:cubicBezTo>
                    <a:pt x="947" y="1423"/>
                    <a:pt x="942" y="1410"/>
                    <a:pt x="941" y="1407"/>
                  </a:cubicBezTo>
                  <a:cubicBezTo>
                    <a:pt x="940" y="1404"/>
                    <a:pt x="928" y="1389"/>
                    <a:pt x="926" y="1386"/>
                  </a:cubicBezTo>
                  <a:cubicBezTo>
                    <a:pt x="924" y="1383"/>
                    <a:pt x="912" y="1374"/>
                    <a:pt x="908" y="1369"/>
                  </a:cubicBezTo>
                  <a:cubicBezTo>
                    <a:pt x="903" y="1363"/>
                    <a:pt x="888" y="1347"/>
                    <a:pt x="879" y="1337"/>
                  </a:cubicBezTo>
                  <a:cubicBezTo>
                    <a:pt x="870" y="1327"/>
                    <a:pt x="861" y="1318"/>
                    <a:pt x="853" y="1309"/>
                  </a:cubicBezTo>
                  <a:cubicBezTo>
                    <a:pt x="845" y="1299"/>
                    <a:pt x="836" y="1289"/>
                    <a:pt x="831" y="1280"/>
                  </a:cubicBezTo>
                  <a:cubicBezTo>
                    <a:pt x="825" y="1271"/>
                    <a:pt x="823" y="1263"/>
                    <a:pt x="822" y="1256"/>
                  </a:cubicBezTo>
                  <a:cubicBezTo>
                    <a:pt x="822" y="1250"/>
                    <a:pt x="825" y="1245"/>
                    <a:pt x="828" y="1243"/>
                  </a:cubicBezTo>
                  <a:cubicBezTo>
                    <a:pt x="831" y="1240"/>
                    <a:pt x="832" y="1248"/>
                    <a:pt x="836" y="1245"/>
                  </a:cubicBezTo>
                  <a:cubicBezTo>
                    <a:pt x="840" y="1242"/>
                    <a:pt x="843" y="1235"/>
                    <a:pt x="845" y="1228"/>
                  </a:cubicBezTo>
                  <a:cubicBezTo>
                    <a:pt x="847" y="1221"/>
                    <a:pt x="847" y="1211"/>
                    <a:pt x="848" y="1205"/>
                  </a:cubicBezTo>
                  <a:cubicBezTo>
                    <a:pt x="850" y="1198"/>
                    <a:pt x="854" y="1192"/>
                    <a:pt x="855" y="1190"/>
                  </a:cubicBezTo>
                  <a:cubicBezTo>
                    <a:pt x="856" y="1187"/>
                    <a:pt x="856" y="1171"/>
                    <a:pt x="856" y="1167"/>
                  </a:cubicBezTo>
                  <a:cubicBezTo>
                    <a:pt x="856" y="1164"/>
                    <a:pt x="864" y="1136"/>
                    <a:pt x="864" y="1133"/>
                  </a:cubicBezTo>
                  <a:cubicBezTo>
                    <a:pt x="864" y="1131"/>
                    <a:pt x="865" y="1122"/>
                    <a:pt x="864" y="1117"/>
                  </a:cubicBezTo>
                  <a:cubicBezTo>
                    <a:pt x="864" y="1111"/>
                    <a:pt x="862" y="1104"/>
                    <a:pt x="861" y="1101"/>
                  </a:cubicBezTo>
                  <a:cubicBezTo>
                    <a:pt x="861" y="1098"/>
                    <a:pt x="844" y="1085"/>
                    <a:pt x="840" y="1082"/>
                  </a:cubicBezTo>
                  <a:cubicBezTo>
                    <a:pt x="837" y="1078"/>
                    <a:pt x="826" y="1068"/>
                    <a:pt x="823" y="1068"/>
                  </a:cubicBezTo>
                  <a:cubicBezTo>
                    <a:pt x="820" y="1068"/>
                    <a:pt x="812" y="1067"/>
                    <a:pt x="805" y="1067"/>
                  </a:cubicBezTo>
                  <a:cubicBezTo>
                    <a:pt x="798" y="1067"/>
                    <a:pt x="791" y="1068"/>
                    <a:pt x="783" y="1069"/>
                  </a:cubicBezTo>
                  <a:cubicBezTo>
                    <a:pt x="775" y="1071"/>
                    <a:pt x="763" y="1076"/>
                    <a:pt x="756" y="1077"/>
                  </a:cubicBezTo>
                  <a:cubicBezTo>
                    <a:pt x="748" y="1078"/>
                    <a:pt x="743" y="1076"/>
                    <a:pt x="738" y="1076"/>
                  </a:cubicBezTo>
                  <a:cubicBezTo>
                    <a:pt x="733" y="1076"/>
                    <a:pt x="732" y="1079"/>
                    <a:pt x="728" y="1076"/>
                  </a:cubicBezTo>
                  <a:cubicBezTo>
                    <a:pt x="724" y="1073"/>
                    <a:pt x="718" y="1065"/>
                    <a:pt x="715" y="1059"/>
                  </a:cubicBezTo>
                  <a:cubicBezTo>
                    <a:pt x="712" y="1054"/>
                    <a:pt x="713" y="1049"/>
                    <a:pt x="709" y="1042"/>
                  </a:cubicBezTo>
                  <a:cubicBezTo>
                    <a:pt x="706" y="1035"/>
                    <a:pt x="698" y="1023"/>
                    <a:pt x="693" y="1017"/>
                  </a:cubicBezTo>
                  <a:cubicBezTo>
                    <a:pt x="688" y="1011"/>
                    <a:pt x="686" y="1009"/>
                    <a:pt x="679" y="1006"/>
                  </a:cubicBezTo>
                  <a:cubicBezTo>
                    <a:pt x="672" y="1004"/>
                    <a:pt x="663" y="1003"/>
                    <a:pt x="653" y="1002"/>
                  </a:cubicBezTo>
                  <a:cubicBezTo>
                    <a:pt x="642" y="1001"/>
                    <a:pt x="628" y="1001"/>
                    <a:pt x="619" y="1001"/>
                  </a:cubicBezTo>
                  <a:cubicBezTo>
                    <a:pt x="609" y="1001"/>
                    <a:pt x="605" y="1000"/>
                    <a:pt x="597" y="1001"/>
                  </a:cubicBezTo>
                  <a:cubicBezTo>
                    <a:pt x="590" y="1002"/>
                    <a:pt x="580" y="1006"/>
                    <a:pt x="574" y="1009"/>
                  </a:cubicBezTo>
                  <a:cubicBezTo>
                    <a:pt x="568" y="1011"/>
                    <a:pt x="564" y="1013"/>
                    <a:pt x="561" y="1015"/>
                  </a:cubicBezTo>
                  <a:cubicBezTo>
                    <a:pt x="558" y="1018"/>
                    <a:pt x="559" y="1022"/>
                    <a:pt x="556" y="1023"/>
                  </a:cubicBezTo>
                  <a:cubicBezTo>
                    <a:pt x="553" y="1024"/>
                    <a:pt x="550" y="1021"/>
                    <a:pt x="546" y="1021"/>
                  </a:cubicBezTo>
                  <a:cubicBezTo>
                    <a:pt x="542" y="1021"/>
                    <a:pt x="539" y="1021"/>
                    <a:pt x="533" y="1023"/>
                  </a:cubicBezTo>
                  <a:cubicBezTo>
                    <a:pt x="527" y="1025"/>
                    <a:pt x="518" y="1030"/>
                    <a:pt x="511" y="1033"/>
                  </a:cubicBezTo>
                  <a:cubicBezTo>
                    <a:pt x="504" y="1037"/>
                    <a:pt x="499" y="1040"/>
                    <a:pt x="491" y="1043"/>
                  </a:cubicBezTo>
                  <a:cubicBezTo>
                    <a:pt x="482" y="1047"/>
                    <a:pt x="467" y="1053"/>
                    <a:pt x="461" y="1055"/>
                  </a:cubicBezTo>
                  <a:cubicBezTo>
                    <a:pt x="455" y="1058"/>
                    <a:pt x="457" y="1058"/>
                    <a:pt x="455" y="1058"/>
                  </a:cubicBezTo>
                  <a:cubicBezTo>
                    <a:pt x="453" y="1058"/>
                    <a:pt x="453" y="1058"/>
                    <a:pt x="450" y="1056"/>
                  </a:cubicBezTo>
                  <a:cubicBezTo>
                    <a:pt x="448" y="1055"/>
                    <a:pt x="446" y="1051"/>
                    <a:pt x="441" y="1048"/>
                  </a:cubicBezTo>
                  <a:cubicBezTo>
                    <a:pt x="435" y="1046"/>
                    <a:pt x="425" y="1045"/>
                    <a:pt x="417" y="1043"/>
                  </a:cubicBezTo>
                  <a:cubicBezTo>
                    <a:pt x="409" y="1042"/>
                    <a:pt x="401" y="1041"/>
                    <a:pt x="393" y="1041"/>
                  </a:cubicBezTo>
                  <a:cubicBezTo>
                    <a:pt x="384" y="1041"/>
                    <a:pt x="373" y="1042"/>
                    <a:pt x="365" y="1042"/>
                  </a:cubicBezTo>
                  <a:cubicBezTo>
                    <a:pt x="358" y="1043"/>
                    <a:pt x="353" y="1044"/>
                    <a:pt x="346" y="1045"/>
                  </a:cubicBezTo>
                  <a:cubicBezTo>
                    <a:pt x="340" y="1046"/>
                    <a:pt x="333" y="1047"/>
                    <a:pt x="326" y="1049"/>
                  </a:cubicBezTo>
                  <a:cubicBezTo>
                    <a:pt x="319" y="1051"/>
                    <a:pt x="310" y="1055"/>
                    <a:pt x="304" y="1057"/>
                  </a:cubicBezTo>
                  <a:cubicBezTo>
                    <a:pt x="299" y="1060"/>
                    <a:pt x="296" y="1059"/>
                    <a:pt x="291" y="1062"/>
                  </a:cubicBezTo>
                  <a:cubicBezTo>
                    <a:pt x="286" y="1064"/>
                    <a:pt x="282" y="1070"/>
                    <a:pt x="277" y="1072"/>
                  </a:cubicBezTo>
                  <a:cubicBezTo>
                    <a:pt x="272" y="1073"/>
                    <a:pt x="269" y="1070"/>
                    <a:pt x="265" y="1068"/>
                  </a:cubicBezTo>
                  <a:cubicBezTo>
                    <a:pt x="262" y="1067"/>
                    <a:pt x="261" y="1065"/>
                    <a:pt x="256" y="1063"/>
                  </a:cubicBezTo>
                  <a:cubicBezTo>
                    <a:pt x="251" y="1061"/>
                    <a:pt x="243" y="1061"/>
                    <a:pt x="235" y="1056"/>
                  </a:cubicBezTo>
                  <a:cubicBezTo>
                    <a:pt x="227" y="1051"/>
                    <a:pt x="217" y="1040"/>
                    <a:pt x="209" y="1032"/>
                  </a:cubicBezTo>
                  <a:cubicBezTo>
                    <a:pt x="201" y="1025"/>
                    <a:pt x="194" y="1019"/>
                    <a:pt x="187" y="1012"/>
                  </a:cubicBezTo>
                  <a:cubicBezTo>
                    <a:pt x="179" y="1006"/>
                    <a:pt x="167" y="996"/>
                    <a:pt x="163" y="993"/>
                  </a:cubicBezTo>
                  <a:cubicBezTo>
                    <a:pt x="159" y="989"/>
                    <a:pt x="147" y="985"/>
                    <a:pt x="146" y="982"/>
                  </a:cubicBezTo>
                  <a:cubicBezTo>
                    <a:pt x="145" y="979"/>
                    <a:pt x="119" y="966"/>
                    <a:pt x="116" y="965"/>
                  </a:cubicBezTo>
                  <a:cubicBezTo>
                    <a:pt x="113" y="964"/>
                    <a:pt x="101" y="959"/>
                    <a:pt x="98" y="958"/>
                  </a:cubicBezTo>
                  <a:cubicBezTo>
                    <a:pt x="95" y="957"/>
                    <a:pt x="101" y="937"/>
                    <a:pt x="100" y="932"/>
                  </a:cubicBezTo>
                  <a:cubicBezTo>
                    <a:pt x="99" y="928"/>
                    <a:pt x="99" y="909"/>
                    <a:pt x="99" y="909"/>
                  </a:cubicBezTo>
                  <a:cubicBezTo>
                    <a:pt x="99" y="909"/>
                    <a:pt x="94" y="892"/>
                    <a:pt x="91" y="889"/>
                  </a:cubicBezTo>
                  <a:cubicBezTo>
                    <a:pt x="88" y="885"/>
                    <a:pt x="77" y="875"/>
                    <a:pt x="74" y="872"/>
                  </a:cubicBezTo>
                  <a:cubicBezTo>
                    <a:pt x="71" y="868"/>
                    <a:pt x="58" y="854"/>
                    <a:pt x="53" y="850"/>
                  </a:cubicBezTo>
                  <a:cubicBezTo>
                    <a:pt x="49" y="846"/>
                    <a:pt x="39" y="840"/>
                    <a:pt x="36" y="838"/>
                  </a:cubicBezTo>
                  <a:cubicBezTo>
                    <a:pt x="33" y="836"/>
                    <a:pt x="23" y="837"/>
                    <a:pt x="22" y="834"/>
                  </a:cubicBezTo>
                  <a:cubicBezTo>
                    <a:pt x="20" y="832"/>
                    <a:pt x="13" y="823"/>
                    <a:pt x="11" y="820"/>
                  </a:cubicBezTo>
                  <a:cubicBezTo>
                    <a:pt x="9" y="818"/>
                    <a:pt x="5" y="811"/>
                    <a:pt x="5" y="808"/>
                  </a:cubicBezTo>
                  <a:cubicBezTo>
                    <a:pt x="5" y="805"/>
                    <a:pt x="5" y="792"/>
                    <a:pt x="5" y="792"/>
                  </a:cubicBezTo>
                  <a:cubicBezTo>
                    <a:pt x="5" y="792"/>
                    <a:pt x="10" y="767"/>
                    <a:pt x="10" y="763"/>
                  </a:cubicBezTo>
                  <a:cubicBezTo>
                    <a:pt x="10" y="759"/>
                    <a:pt x="17" y="743"/>
                    <a:pt x="15" y="739"/>
                  </a:cubicBezTo>
                  <a:cubicBezTo>
                    <a:pt x="14" y="735"/>
                    <a:pt x="8" y="721"/>
                    <a:pt x="5" y="716"/>
                  </a:cubicBezTo>
                  <a:cubicBezTo>
                    <a:pt x="2" y="711"/>
                    <a:pt x="0" y="715"/>
                    <a:pt x="0" y="712"/>
                  </a:cubicBezTo>
                  <a:cubicBezTo>
                    <a:pt x="0" y="710"/>
                    <a:pt x="6" y="708"/>
                    <a:pt x="7" y="707"/>
                  </a:cubicBezTo>
                  <a:cubicBezTo>
                    <a:pt x="8" y="706"/>
                    <a:pt x="14" y="702"/>
                    <a:pt x="15" y="701"/>
                  </a:cubicBezTo>
                  <a:cubicBezTo>
                    <a:pt x="15" y="700"/>
                    <a:pt x="31" y="678"/>
                    <a:pt x="32" y="677"/>
                  </a:cubicBezTo>
                  <a:cubicBezTo>
                    <a:pt x="32" y="676"/>
                    <a:pt x="32" y="664"/>
                    <a:pt x="34" y="659"/>
                  </a:cubicBezTo>
                  <a:cubicBezTo>
                    <a:pt x="36" y="654"/>
                    <a:pt x="42" y="639"/>
                    <a:pt x="45" y="631"/>
                  </a:cubicBezTo>
                  <a:cubicBezTo>
                    <a:pt x="48" y="623"/>
                    <a:pt x="52" y="618"/>
                    <a:pt x="54" y="612"/>
                  </a:cubicBezTo>
                  <a:cubicBezTo>
                    <a:pt x="56" y="606"/>
                    <a:pt x="56" y="597"/>
                    <a:pt x="57" y="594"/>
                  </a:cubicBezTo>
                  <a:cubicBezTo>
                    <a:pt x="57" y="591"/>
                    <a:pt x="56" y="574"/>
                    <a:pt x="56" y="571"/>
                  </a:cubicBezTo>
                  <a:cubicBezTo>
                    <a:pt x="56" y="568"/>
                    <a:pt x="50" y="561"/>
                    <a:pt x="50" y="561"/>
                  </a:cubicBezTo>
                  <a:cubicBezTo>
                    <a:pt x="50" y="561"/>
                    <a:pt x="56" y="560"/>
                    <a:pt x="55" y="553"/>
                  </a:cubicBezTo>
                  <a:cubicBezTo>
                    <a:pt x="54" y="546"/>
                    <a:pt x="63" y="538"/>
                    <a:pt x="63" y="537"/>
                  </a:cubicBezTo>
                  <a:cubicBezTo>
                    <a:pt x="63" y="535"/>
                    <a:pt x="64" y="528"/>
                    <a:pt x="63" y="525"/>
                  </a:cubicBezTo>
                  <a:cubicBezTo>
                    <a:pt x="63" y="522"/>
                    <a:pt x="62" y="522"/>
                    <a:pt x="60" y="521"/>
                  </a:cubicBezTo>
                  <a:cubicBezTo>
                    <a:pt x="58" y="519"/>
                    <a:pt x="54" y="517"/>
                    <a:pt x="52" y="515"/>
                  </a:cubicBezTo>
                  <a:cubicBezTo>
                    <a:pt x="49" y="512"/>
                    <a:pt x="47" y="508"/>
                    <a:pt x="46" y="507"/>
                  </a:cubicBezTo>
                  <a:cubicBezTo>
                    <a:pt x="45" y="505"/>
                    <a:pt x="47" y="496"/>
                    <a:pt x="49" y="493"/>
                  </a:cubicBezTo>
                  <a:cubicBezTo>
                    <a:pt x="51" y="490"/>
                    <a:pt x="65" y="461"/>
                    <a:pt x="66" y="461"/>
                  </a:cubicBezTo>
                  <a:cubicBezTo>
                    <a:pt x="67" y="461"/>
                    <a:pt x="70" y="463"/>
                    <a:pt x="73" y="459"/>
                  </a:cubicBezTo>
                  <a:cubicBezTo>
                    <a:pt x="75" y="454"/>
                    <a:pt x="79" y="441"/>
                    <a:pt x="82" y="434"/>
                  </a:cubicBezTo>
                  <a:cubicBezTo>
                    <a:pt x="85" y="427"/>
                    <a:pt x="89" y="420"/>
                    <a:pt x="91" y="417"/>
                  </a:cubicBezTo>
                  <a:cubicBezTo>
                    <a:pt x="92" y="414"/>
                    <a:pt x="95" y="412"/>
                    <a:pt x="99" y="409"/>
                  </a:cubicBezTo>
                  <a:cubicBezTo>
                    <a:pt x="102" y="406"/>
                    <a:pt x="102" y="406"/>
                    <a:pt x="107" y="403"/>
                  </a:cubicBezTo>
                  <a:cubicBezTo>
                    <a:pt x="111" y="399"/>
                    <a:pt x="128" y="391"/>
                    <a:pt x="134" y="384"/>
                  </a:cubicBezTo>
                  <a:cubicBezTo>
                    <a:pt x="140" y="377"/>
                    <a:pt x="138" y="371"/>
                    <a:pt x="142" y="363"/>
                  </a:cubicBezTo>
                  <a:cubicBezTo>
                    <a:pt x="145" y="354"/>
                    <a:pt x="147" y="342"/>
                    <a:pt x="154" y="334"/>
                  </a:cubicBezTo>
                  <a:cubicBezTo>
                    <a:pt x="161" y="326"/>
                    <a:pt x="174" y="327"/>
                    <a:pt x="182" y="318"/>
                  </a:cubicBezTo>
                  <a:cubicBezTo>
                    <a:pt x="191" y="309"/>
                    <a:pt x="197" y="289"/>
                    <a:pt x="206" y="281"/>
                  </a:cubicBezTo>
                  <a:cubicBezTo>
                    <a:pt x="214" y="274"/>
                    <a:pt x="223" y="278"/>
                    <a:pt x="232" y="276"/>
                  </a:cubicBezTo>
                  <a:cubicBezTo>
                    <a:pt x="240" y="273"/>
                    <a:pt x="249" y="270"/>
                    <a:pt x="256" y="266"/>
                  </a:cubicBezTo>
                  <a:cubicBezTo>
                    <a:pt x="263" y="261"/>
                    <a:pt x="266" y="254"/>
                    <a:pt x="273" y="249"/>
                  </a:cubicBezTo>
                  <a:cubicBezTo>
                    <a:pt x="279" y="244"/>
                    <a:pt x="291" y="241"/>
                    <a:pt x="297" y="235"/>
                  </a:cubicBezTo>
                  <a:cubicBezTo>
                    <a:pt x="304" y="228"/>
                    <a:pt x="310" y="215"/>
                    <a:pt x="312" y="211"/>
                  </a:cubicBezTo>
                  <a:cubicBezTo>
                    <a:pt x="315" y="207"/>
                    <a:pt x="316" y="203"/>
                    <a:pt x="316" y="200"/>
                  </a:cubicBezTo>
                  <a:cubicBezTo>
                    <a:pt x="316" y="196"/>
                    <a:pt x="318" y="188"/>
                    <a:pt x="319" y="184"/>
                  </a:cubicBezTo>
                  <a:cubicBezTo>
                    <a:pt x="320" y="181"/>
                    <a:pt x="323" y="170"/>
                    <a:pt x="326" y="164"/>
                  </a:cubicBezTo>
                  <a:cubicBezTo>
                    <a:pt x="330" y="158"/>
                    <a:pt x="336" y="153"/>
                    <a:pt x="339" y="149"/>
                  </a:cubicBezTo>
                  <a:cubicBezTo>
                    <a:pt x="343" y="145"/>
                    <a:pt x="346" y="143"/>
                    <a:pt x="350" y="139"/>
                  </a:cubicBezTo>
                  <a:cubicBezTo>
                    <a:pt x="354" y="135"/>
                    <a:pt x="357" y="129"/>
                    <a:pt x="363" y="125"/>
                  </a:cubicBezTo>
                  <a:cubicBezTo>
                    <a:pt x="368" y="121"/>
                    <a:pt x="375" y="118"/>
                    <a:pt x="381" y="114"/>
                  </a:cubicBezTo>
                  <a:cubicBezTo>
                    <a:pt x="388" y="111"/>
                    <a:pt x="398" y="108"/>
                    <a:pt x="403" y="105"/>
                  </a:cubicBezTo>
                  <a:cubicBezTo>
                    <a:pt x="409" y="102"/>
                    <a:pt x="409" y="101"/>
                    <a:pt x="414" y="97"/>
                  </a:cubicBezTo>
                  <a:cubicBezTo>
                    <a:pt x="420" y="93"/>
                    <a:pt x="431" y="84"/>
                    <a:pt x="434" y="81"/>
                  </a:cubicBezTo>
                  <a:cubicBezTo>
                    <a:pt x="438" y="79"/>
                    <a:pt x="449" y="69"/>
                    <a:pt x="450" y="64"/>
                  </a:cubicBezTo>
                  <a:cubicBezTo>
                    <a:pt x="450" y="60"/>
                    <a:pt x="461" y="49"/>
                    <a:pt x="461" y="48"/>
                  </a:cubicBezTo>
                  <a:cubicBezTo>
                    <a:pt x="462" y="48"/>
                    <a:pt x="462" y="46"/>
                    <a:pt x="464" y="45"/>
                  </a:cubicBezTo>
                  <a:cubicBezTo>
                    <a:pt x="465" y="44"/>
                    <a:pt x="469" y="45"/>
                    <a:pt x="471" y="45"/>
                  </a:cubicBezTo>
                  <a:cubicBezTo>
                    <a:pt x="473" y="44"/>
                    <a:pt x="475" y="43"/>
                    <a:pt x="477" y="42"/>
                  </a:cubicBezTo>
                  <a:cubicBezTo>
                    <a:pt x="478" y="42"/>
                    <a:pt x="479" y="42"/>
                    <a:pt x="480" y="42"/>
                  </a:cubicBezTo>
                  <a:cubicBezTo>
                    <a:pt x="480" y="42"/>
                    <a:pt x="481" y="44"/>
                    <a:pt x="480" y="45"/>
                  </a:cubicBezTo>
                  <a:cubicBezTo>
                    <a:pt x="480" y="46"/>
                    <a:pt x="483" y="52"/>
                    <a:pt x="483" y="52"/>
                  </a:cubicBezTo>
                  <a:cubicBezTo>
                    <a:pt x="483" y="52"/>
                    <a:pt x="487" y="56"/>
                    <a:pt x="488" y="57"/>
                  </a:cubicBezTo>
                  <a:cubicBezTo>
                    <a:pt x="489" y="58"/>
                    <a:pt x="493" y="61"/>
                    <a:pt x="494" y="61"/>
                  </a:cubicBezTo>
                  <a:cubicBezTo>
                    <a:pt x="495" y="62"/>
                    <a:pt x="497" y="62"/>
                    <a:pt x="502" y="62"/>
                  </a:cubicBezTo>
                  <a:cubicBezTo>
                    <a:pt x="507" y="62"/>
                    <a:pt x="526" y="62"/>
                    <a:pt x="532" y="61"/>
                  </a:cubicBezTo>
                  <a:cubicBezTo>
                    <a:pt x="539" y="60"/>
                    <a:pt x="539" y="56"/>
                    <a:pt x="540" y="55"/>
                  </a:cubicBezTo>
                  <a:cubicBezTo>
                    <a:pt x="541" y="54"/>
                    <a:pt x="542" y="61"/>
                    <a:pt x="544" y="61"/>
                  </a:cubicBezTo>
                  <a:cubicBezTo>
                    <a:pt x="546" y="62"/>
                    <a:pt x="552" y="63"/>
                    <a:pt x="553" y="63"/>
                  </a:cubicBezTo>
                  <a:cubicBezTo>
                    <a:pt x="555" y="63"/>
                    <a:pt x="557" y="64"/>
                    <a:pt x="561" y="63"/>
                  </a:cubicBezTo>
                  <a:cubicBezTo>
                    <a:pt x="566" y="63"/>
                    <a:pt x="575" y="62"/>
                    <a:pt x="581" y="60"/>
                  </a:cubicBezTo>
                  <a:cubicBezTo>
                    <a:pt x="587" y="57"/>
                    <a:pt x="591" y="51"/>
                    <a:pt x="596" y="48"/>
                  </a:cubicBezTo>
                  <a:cubicBezTo>
                    <a:pt x="601" y="45"/>
                    <a:pt x="604" y="44"/>
                    <a:pt x="609" y="42"/>
                  </a:cubicBezTo>
                  <a:cubicBezTo>
                    <a:pt x="613" y="41"/>
                    <a:pt x="615" y="42"/>
                    <a:pt x="621" y="40"/>
                  </a:cubicBezTo>
                  <a:cubicBezTo>
                    <a:pt x="626" y="38"/>
                    <a:pt x="634" y="33"/>
                    <a:pt x="640" y="30"/>
                  </a:cubicBezTo>
                  <a:cubicBezTo>
                    <a:pt x="647" y="28"/>
                    <a:pt x="657" y="25"/>
                    <a:pt x="660" y="24"/>
                  </a:cubicBezTo>
                  <a:cubicBezTo>
                    <a:pt x="663" y="23"/>
                    <a:pt x="683" y="22"/>
                    <a:pt x="688" y="22"/>
                  </a:cubicBezTo>
                  <a:cubicBezTo>
                    <a:pt x="693" y="23"/>
                    <a:pt x="704" y="18"/>
                    <a:pt x="708" y="17"/>
                  </a:cubicBezTo>
                  <a:cubicBezTo>
                    <a:pt x="712" y="17"/>
                    <a:pt x="723" y="14"/>
                    <a:pt x="732" y="13"/>
                  </a:cubicBezTo>
                  <a:cubicBezTo>
                    <a:pt x="742" y="12"/>
                    <a:pt x="758" y="13"/>
                    <a:pt x="765" y="14"/>
                  </a:cubicBezTo>
                  <a:cubicBezTo>
                    <a:pt x="771" y="14"/>
                    <a:pt x="769" y="17"/>
                    <a:pt x="771" y="17"/>
                  </a:cubicBezTo>
                  <a:cubicBezTo>
                    <a:pt x="774" y="18"/>
                    <a:pt x="776" y="18"/>
                    <a:pt x="779" y="18"/>
                  </a:cubicBezTo>
                  <a:cubicBezTo>
                    <a:pt x="781" y="18"/>
                    <a:pt x="783" y="16"/>
                    <a:pt x="786" y="16"/>
                  </a:cubicBezTo>
                  <a:cubicBezTo>
                    <a:pt x="789" y="15"/>
                    <a:pt x="792" y="15"/>
                    <a:pt x="795" y="14"/>
                  </a:cubicBezTo>
                  <a:cubicBezTo>
                    <a:pt x="799" y="13"/>
                    <a:pt x="804" y="10"/>
                    <a:pt x="807" y="9"/>
                  </a:cubicBezTo>
                  <a:cubicBezTo>
                    <a:pt x="810" y="9"/>
                    <a:pt x="811" y="10"/>
                    <a:pt x="814" y="10"/>
                  </a:cubicBezTo>
                  <a:cubicBezTo>
                    <a:pt x="817" y="10"/>
                    <a:pt x="821" y="11"/>
                    <a:pt x="824" y="11"/>
                  </a:cubicBezTo>
                  <a:cubicBezTo>
                    <a:pt x="826" y="11"/>
                    <a:pt x="828" y="11"/>
                    <a:pt x="830" y="11"/>
                  </a:cubicBezTo>
                  <a:cubicBezTo>
                    <a:pt x="831" y="10"/>
                    <a:pt x="830" y="8"/>
                    <a:pt x="832" y="8"/>
                  </a:cubicBezTo>
                  <a:cubicBezTo>
                    <a:pt x="833" y="7"/>
                    <a:pt x="836" y="7"/>
                    <a:pt x="838" y="7"/>
                  </a:cubicBezTo>
                  <a:cubicBezTo>
                    <a:pt x="839" y="7"/>
                    <a:pt x="841" y="7"/>
                    <a:pt x="843" y="8"/>
                  </a:cubicBezTo>
                  <a:cubicBezTo>
                    <a:pt x="844" y="8"/>
                    <a:pt x="845" y="9"/>
                    <a:pt x="847" y="10"/>
                  </a:cubicBezTo>
                  <a:cubicBezTo>
                    <a:pt x="848" y="10"/>
                    <a:pt x="851" y="11"/>
                    <a:pt x="852" y="11"/>
                  </a:cubicBezTo>
                  <a:cubicBezTo>
                    <a:pt x="853" y="11"/>
                    <a:pt x="860" y="11"/>
                    <a:pt x="861" y="11"/>
                  </a:cubicBezTo>
                  <a:cubicBezTo>
                    <a:pt x="863" y="11"/>
                    <a:pt x="872" y="10"/>
                    <a:pt x="873" y="10"/>
                  </a:cubicBezTo>
                  <a:cubicBezTo>
                    <a:pt x="874" y="10"/>
                    <a:pt x="881" y="7"/>
                    <a:pt x="882" y="6"/>
                  </a:cubicBezTo>
                  <a:cubicBezTo>
                    <a:pt x="884" y="6"/>
                    <a:pt x="888" y="4"/>
                    <a:pt x="890" y="3"/>
                  </a:cubicBezTo>
                  <a:cubicBezTo>
                    <a:pt x="892" y="3"/>
                    <a:pt x="892" y="2"/>
                    <a:pt x="894" y="2"/>
                  </a:cubicBezTo>
                  <a:cubicBezTo>
                    <a:pt x="897" y="1"/>
                    <a:pt x="900" y="0"/>
                    <a:pt x="903" y="0"/>
                  </a:cubicBezTo>
                  <a:cubicBezTo>
                    <a:pt x="906" y="1"/>
                    <a:pt x="909" y="2"/>
                    <a:pt x="912" y="3"/>
                  </a:cubicBezTo>
                  <a:cubicBezTo>
                    <a:pt x="914" y="4"/>
                    <a:pt x="916" y="6"/>
                    <a:pt x="917" y="8"/>
                  </a:cubicBezTo>
                  <a:cubicBezTo>
                    <a:pt x="919" y="10"/>
                    <a:pt x="919" y="12"/>
                    <a:pt x="919" y="14"/>
                  </a:cubicBezTo>
                  <a:cubicBezTo>
                    <a:pt x="920" y="15"/>
                    <a:pt x="919" y="17"/>
                    <a:pt x="921" y="17"/>
                  </a:cubicBezTo>
                  <a:cubicBezTo>
                    <a:pt x="923" y="16"/>
                    <a:pt x="926" y="15"/>
                    <a:pt x="928" y="13"/>
                  </a:cubicBezTo>
                  <a:cubicBezTo>
                    <a:pt x="931" y="12"/>
                    <a:pt x="932" y="11"/>
                    <a:pt x="934" y="10"/>
                  </a:cubicBezTo>
                  <a:cubicBezTo>
                    <a:pt x="936" y="9"/>
                    <a:pt x="937" y="8"/>
                    <a:pt x="938" y="8"/>
                  </a:cubicBezTo>
                  <a:cubicBezTo>
                    <a:pt x="940" y="8"/>
                    <a:pt x="941" y="11"/>
                    <a:pt x="941" y="12"/>
                  </a:cubicBezTo>
                  <a:cubicBezTo>
                    <a:pt x="941" y="13"/>
                    <a:pt x="940" y="15"/>
                    <a:pt x="940" y="15"/>
                  </a:cubicBezTo>
                  <a:cubicBezTo>
                    <a:pt x="940" y="16"/>
                    <a:pt x="936" y="19"/>
                    <a:pt x="935" y="19"/>
                  </a:cubicBezTo>
                  <a:cubicBezTo>
                    <a:pt x="934" y="19"/>
                    <a:pt x="930" y="27"/>
                    <a:pt x="929" y="27"/>
                  </a:cubicBezTo>
                  <a:cubicBezTo>
                    <a:pt x="928" y="27"/>
                    <a:pt x="923" y="28"/>
                    <a:pt x="923" y="29"/>
                  </a:cubicBezTo>
                  <a:cubicBezTo>
                    <a:pt x="923" y="30"/>
                    <a:pt x="922" y="31"/>
                    <a:pt x="922" y="33"/>
                  </a:cubicBezTo>
                  <a:cubicBezTo>
                    <a:pt x="922" y="35"/>
                    <a:pt x="922" y="37"/>
                    <a:pt x="922" y="38"/>
                  </a:cubicBezTo>
                  <a:cubicBezTo>
                    <a:pt x="923" y="40"/>
                    <a:pt x="925" y="42"/>
                    <a:pt x="926" y="43"/>
                  </a:cubicBezTo>
                  <a:cubicBezTo>
                    <a:pt x="928" y="45"/>
                    <a:pt x="932" y="45"/>
                    <a:pt x="934" y="47"/>
                  </a:cubicBezTo>
                  <a:cubicBezTo>
                    <a:pt x="936" y="49"/>
                    <a:pt x="937" y="50"/>
                    <a:pt x="938" y="52"/>
                  </a:cubicBezTo>
                  <a:cubicBezTo>
                    <a:pt x="939" y="55"/>
                    <a:pt x="938" y="57"/>
                    <a:pt x="938" y="59"/>
                  </a:cubicBezTo>
                  <a:cubicBezTo>
                    <a:pt x="937" y="61"/>
                    <a:pt x="939" y="60"/>
                    <a:pt x="937" y="63"/>
                  </a:cubicBezTo>
                  <a:cubicBezTo>
                    <a:pt x="934" y="66"/>
                    <a:pt x="928" y="73"/>
                    <a:pt x="924" y="77"/>
                  </a:cubicBezTo>
                  <a:cubicBezTo>
                    <a:pt x="920" y="81"/>
                    <a:pt x="916" y="84"/>
                    <a:pt x="914" y="85"/>
                  </a:cubicBezTo>
                  <a:cubicBezTo>
                    <a:pt x="913" y="86"/>
                    <a:pt x="908" y="86"/>
                    <a:pt x="906" y="88"/>
                  </a:cubicBezTo>
                  <a:cubicBezTo>
                    <a:pt x="904" y="90"/>
                    <a:pt x="903" y="97"/>
                    <a:pt x="904" y="97"/>
                  </a:cubicBezTo>
                  <a:cubicBezTo>
                    <a:pt x="906" y="98"/>
                    <a:pt x="910" y="101"/>
                    <a:pt x="912" y="102"/>
                  </a:cubicBezTo>
                  <a:cubicBezTo>
                    <a:pt x="914" y="103"/>
                    <a:pt x="916" y="105"/>
                    <a:pt x="918" y="105"/>
                  </a:cubicBezTo>
                  <a:cubicBezTo>
                    <a:pt x="920" y="105"/>
                    <a:pt x="923" y="103"/>
                    <a:pt x="924" y="102"/>
                  </a:cubicBezTo>
                  <a:cubicBezTo>
                    <a:pt x="926" y="101"/>
                    <a:pt x="925" y="99"/>
                    <a:pt x="927" y="99"/>
                  </a:cubicBezTo>
                  <a:cubicBezTo>
                    <a:pt x="928" y="98"/>
                    <a:pt x="930" y="98"/>
                    <a:pt x="932" y="99"/>
                  </a:cubicBezTo>
                  <a:cubicBezTo>
                    <a:pt x="933" y="100"/>
                    <a:pt x="935" y="101"/>
                    <a:pt x="936" y="104"/>
                  </a:cubicBezTo>
                  <a:cubicBezTo>
                    <a:pt x="937" y="106"/>
                    <a:pt x="937" y="111"/>
                    <a:pt x="939" y="114"/>
                  </a:cubicBezTo>
                  <a:cubicBezTo>
                    <a:pt x="940" y="116"/>
                    <a:pt x="944" y="117"/>
                    <a:pt x="945" y="118"/>
                  </a:cubicBezTo>
                  <a:cubicBezTo>
                    <a:pt x="946" y="119"/>
                    <a:pt x="953" y="121"/>
                    <a:pt x="954" y="122"/>
                  </a:cubicBezTo>
                  <a:cubicBezTo>
                    <a:pt x="956" y="122"/>
                    <a:pt x="963" y="129"/>
                    <a:pt x="965" y="129"/>
                  </a:cubicBezTo>
                  <a:cubicBezTo>
                    <a:pt x="968" y="129"/>
                    <a:pt x="975" y="131"/>
                    <a:pt x="980" y="130"/>
                  </a:cubicBezTo>
                  <a:cubicBezTo>
                    <a:pt x="985" y="130"/>
                    <a:pt x="986" y="127"/>
                    <a:pt x="996" y="128"/>
                  </a:cubicBezTo>
                  <a:cubicBezTo>
                    <a:pt x="1006" y="129"/>
                    <a:pt x="1030" y="133"/>
                    <a:pt x="1041" y="136"/>
                  </a:cubicBezTo>
                  <a:cubicBezTo>
                    <a:pt x="1052" y="140"/>
                    <a:pt x="1054" y="140"/>
                    <a:pt x="1059" y="146"/>
                  </a:cubicBezTo>
                  <a:cubicBezTo>
                    <a:pt x="1064" y="152"/>
                    <a:pt x="1064" y="165"/>
                    <a:pt x="1070" y="171"/>
                  </a:cubicBezTo>
                  <a:cubicBezTo>
                    <a:pt x="1076" y="176"/>
                    <a:pt x="1085" y="174"/>
                    <a:pt x="1093" y="175"/>
                  </a:cubicBezTo>
                  <a:cubicBezTo>
                    <a:pt x="1101" y="176"/>
                    <a:pt x="1111" y="175"/>
                    <a:pt x="1118" y="177"/>
                  </a:cubicBezTo>
                  <a:cubicBezTo>
                    <a:pt x="1124" y="178"/>
                    <a:pt x="1129" y="181"/>
                    <a:pt x="1133" y="184"/>
                  </a:cubicBezTo>
                  <a:cubicBezTo>
                    <a:pt x="1138" y="186"/>
                    <a:pt x="1142" y="189"/>
                    <a:pt x="1147" y="191"/>
                  </a:cubicBezTo>
                  <a:cubicBezTo>
                    <a:pt x="1152" y="194"/>
                    <a:pt x="1160" y="198"/>
                    <a:pt x="1165" y="200"/>
                  </a:cubicBezTo>
                  <a:cubicBezTo>
                    <a:pt x="1170" y="201"/>
                    <a:pt x="1172" y="201"/>
                    <a:pt x="1177" y="201"/>
                  </a:cubicBezTo>
                  <a:cubicBezTo>
                    <a:pt x="1182" y="201"/>
                    <a:pt x="1191" y="200"/>
                    <a:pt x="1195" y="197"/>
                  </a:cubicBezTo>
                  <a:cubicBezTo>
                    <a:pt x="1200" y="195"/>
                    <a:pt x="1200" y="192"/>
                    <a:pt x="1200" y="188"/>
                  </a:cubicBezTo>
                  <a:cubicBezTo>
                    <a:pt x="1201" y="183"/>
                    <a:pt x="1201" y="177"/>
                    <a:pt x="1200" y="173"/>
                  </a:cubicBezTo>
                  <a:cubicBezTo>
                    <a:pt x="1200" y="169"/>
                    <a:pt x="1196" y="168"/>
                    <a:pt x="1195" y="163"/>
                  </a:cubicBezTo>
                  <a:cubicBezTo>
                    <a:pt x="1195" y="159"/>
                    <a:pt x="1196" y="151"/>
                    <a:pt x="1199" y="147"/>
                  </a:cubicBezTo>
                  <a:cubicBezTo>
                    <a:pt x="1202" y="143"/>
                    <a:pt x="1206" y="144"/>
                    <a:pt x="1211" y="141"/>
                  </a:cubicBezTo>
                  <a:cubicBezTo>
                    <a:pt x="1215" y="139"/>
                    <a:pt x="1219" y="136"/>
                    <a:pt x="1224" y="135"/>
                  </a:cubicBezTo>
                  <a:cubicBezTo>
                    <a:pt x="1229" y="133"/>
                    <a:pt x="1233" y="133"/>
                    <a:pt x="1238" y="132"/>
                  </a:cubicBezTo>
                  <a:cubicBezTo>
                    <a:pt x="1243" y="131"/>
                    <a:pt x="1246" y="129"/>
                    <a:pt x="1252" y="129"/>
                  </a:cubicBezTo>
                  <a:cubicBezTo>
                    <a:pt x="1258" y="129"/>
                    <a:pt x="1268" y="130"/>
                    <a:pt x="1273" y="131"/>
                  </a:cubicBezTo>
                  <a:cubicBezTo>
                    <a:pt x="1278" y="132"/>
                    <a:pt x="1282" y="136"/>
                    <a:pt x="1285" y="137"/>
                  </a:cubicBezTo>
                  <a:cubicBezTo>
                    <a:pt x="1287" y="138"/>
                    <a:pt x="1289" y="135"/>
                    <a:pt x="1290" y="137"/>
                  </a:cubicBezTo>
                  <a:cubicBezTo>
                    <a:pt x="1291" y="140"/>
                    <a:pt x="1289" y="145"/>
                    <a:pt x="1291" y="147"/>
                  </a:cubicBezTo>
                  <a:cubicBezTo>
                    <a:pt x="1293" y="149"/>
                    <a:pt x="1295" y="149"/>
                    <a:pt x="1298" y="149"/>
                  </a:cubicBezTo>
                  <a:cubicBezTo>
                    <a:pt x="1302" y="150"/>
                    <a:pt x="1307" y="149"/>
                    <a:pt x="1311" y="150"/>
                  </a:cubicBezTo>
                  <a:cubicBezTo>
                    <a:pt x="1314" y="151"/>
                    <a:pt x="1314" y="153"/>
                    <a:pt x="1318" y="153"/>
                  </a:cubicBezTo>
                  <a:cubicBezTo>
                    <a:pt x="1321" y="154"/>
                    <a:pt x="1325" y="153"/>
                    <a:pt x="1330" y="154"/>
                  </a:cubicBezTo>
                  <a:cubicBezTo>
                    <a:pt x="1334" y="154"/>
                    <a:pt x="1341" y="152"/>
                    <a:pt x="1345" y="155"/>
                  </a:cubicBezTo>
                  <a:cubicBezTo>
                    <a:pt x="1350" y="158"/>
                    <a:pt x="1351" y="167"/>
                    <a:pt x="1355" y="169"/>
                  </a:cubicBezTo>
                  <a:cubicBezTo>
                    <a:pt x="1359" y="172"/>
                    <a:pt x="1362" y="169"/>
                    <a:pt x="1365" y="169"/>
                  </a:cubicBezTo>
                  <a:cubicBezTo>
                    <a:pt x="1368" y="168"/>
                    <a:pt x="1366" y="166"/>
                    <a:pt x="1372" y="166"/>
                  </a:cubicBezTo>
                  <a:cubicBezTo>
                    <a:pt x="1377" y="167"/>
                    <a:pt x="1388" y="169"/>
                    <a:pt x="1395" y="170"/>
                  </a:cubicBezTo>
                  <a:cubicBezTo>
                    <a:pt x="1402" y="171"/>
                    <a:pt x="1409" y="172"/>
                    <a:pt x="1413" y="172"/>
                  </a:cubicBezTo>
                  <a:cubicBezTo>
                    <a:pt x="1417" y="173"/>
                    <a:pt x="1418" y="173"/>
                    <a:pt x="1419" y="174"/>
                  </a:cubicBezTo>
                  <a:cubicBezTo>
                    <a:pt x="1421" y="175"/>
                    <a:pt x="1421" y="177"/>
                    <a:pt x="1421" y="177"/>
                  </a:cubicBezTo>
                  <a:cubicBezTo>
                    <a:pt x="1422" y="178"/>
                    <a:pt x="1432" y="180"/>
                    <a:pt x="1433" y="180"/>
                  </a:cubicBezTo>
                  <a:cubicBezTo>
                    <a:pt x="1435" y="180"/>
                    <a:pt x="1437" y="181"/>
                    <a:pt x="1439" y="181"/>
                  </a:cubicBezTo>
                  <a:cubicBezTo>
                    <a:pt x="1441" y="181"/>
                    <a:pt x="1447" y="181"/>
                    <a:pt x="1451" y="182"/>
                  </a:cubicBezTo>
                  <a:cubicBezTo>
                    <a:pt x="1456" y="183"/>
                    <a:pt x="1460" y="185"/>
                    <a:pt x="1464" y="186"/>
                  </a:cubicBezTo>
                  <a:cubicBezTo>
                    <a:pt x="1468" y="187"/>
                    <a:pt x="1470" y="191"/>
                    <a:pt x="1476" y="189"/>
                  </a:cubicBezTo>
                  <a:cubicBezTo>
                    <a:pt x="1482" y="188"/>
                    <a:pt x="1492" y="180"/>
                    <a:pt x="1496" y="177"/>
                  </a:cubicBezTo>
                  <a:cubicBezTo>
                    <a:pt x="1501" y="174"/>
                    <a:pt x="1499" y="173"/>
                    <a:pt x="1503" y="171"/>
                  </a:cubicBezTo>
                  <a:cubicBezTo>
                    <a:pt x="1507" y="169"/>
                    <a:pt x="1512" y="167"/>
                    <a:pt x="1518" y="166"/>
                  </a:cubicBezTo>
                  <a:cubicBezTo>
                    <a:pt x="1523" y="165"/>
                    <a:pt x="1528" y="166"/>
                    <a:pt x="1534" y="166"/>
                  </a:cubicBezTo>
                  <a:cubicBezTo>
                    <a:pt x="1539" y="167"/>
                    <a:pt x="1548" y="170"/>
                    <a:pt x="1551" y="171"/>
                  </a:cubicBezTo>
                  <a:cubicBezTo>
                    <a:pt x="1554" y="171"/>
                    <a:pt x="1565" y="175"/>
                    <a:pt x="1566" y="177"/>
                  </a:cubicBezTo>
                  <a:cubicBezTo>
                    <a:pt x="1568" y="178"/>
                    <a:pt x="1569" y="195"/>
                    <a:pt x="1570" y="201"/>
                  </a:cubicBezTo>
                  <a:cubicBezTo>
                    <a:pt x="1572" y="207"/>
                    <a:pt x="1573" y="225"/>
                    <a:pt x="1580" y="238"/>
                  </a:cubicBezTo>
                  <a:cubicBezTo>
                    <a:pt x="1587" y="251"/>
                    <a:pt x="1602" y="263"/>
                    <a:pt x="1613" y="279"/>
                  </a:cubicBezTo>
                  <a:cubicBezTo>
                    <a:pt x="1624" y="295"/>
                    <a:pt x="1635" y="318"/>
                    <a:pt x="1646" y="334"/>
                  </a:cubicBezTo>
                  <a:cubicBezTo>
                    <a:pt x="1656" y="350"/>
                    <a:pt x="1668" y="361"/>
                    <a:pt x="1677" y="373"/>
                  </a:cubicBezTo>
                  <a:cubicBezTo>
                    <a:pt x="1686" y="385"/>
                    <a:pt x="1696" y="396"/>
                    <a:pt x="1700" y="405"/>
                  </a:cubicBezTo>
                  <a:cubicBezTo>
                    <a:pt x="1704" y="413"/>
                    <a:pt x="1699" y="416"/>
                    <a:pt x="1700" y="423"/>
                  </a:cubicBezTo>
                  <a:cubicBezTo>
                    <a:pt x="1702" y="429"/>
                    <a:pt x="1707" y="438"/>
                    <a:pt x="1711" y="442"/>
                  </a:cubicBezTo>
                  <a:cubicBezTo>
                    <a:pt x="1716" y="447"/>
                    <a:pt x="1721" y="444"/>
                    <a:pt x="1727" y="448"/>
                  </a:cubicBezTo>
                  <a:cubicBezTo>
                    <a:pt x="1733" y="453"/>
                    <a:pt x="1740" y="462"/>
                    <a:pt x="1745" y="469"/>
                  </a:cubicBezTo>
                  <a:cubicBezTo>
                    <a:pt x="1751" y="476"/>
                    <a:pt x="1753" y="473"/>
                    <a:pt x="1759" y="490"/>
                  </a:cubicBezTo>
                  <a:cubicBezTo>
                    <a:pt x="1764" y="506"/>
                    <a:pt x="1773" y="551"/>
                    <a:pt x="1778" y="566"/>
                  </a:cubicBezTo>
                  <a:cubicBezTo>
                    <a:pt x="1784" y="582"/>
                    <a:pt x="1785" y="574"/>
                    <a:pt x="1793" y="581"/>
                  </a:cubicBezTo>
                  <a:cubicBezTo>
                    <a:pt x="1801" y="588"/>
                    <a:pt x="1817" y="595"/>
                    <a:pt x="1827" y="610"/>
                  </a:cubicBezTo>
                  <a:cubicBezTo>
                    <a:pt x="1837" y="625"/>
                    <a:pt x="1836" y="651"/>
                    <a:pt x="1849" y="669"/>
                  </a:cubicBezTo>
                  <a:cubicBezTo>
                    <a:pt x="1862" y="687"/>
                    <a:pt x="1888" y="703"/>
                    <a:pt x="1904" y="716"/>
                  </a:cubicBezTo>
                  <a:cubicBezTo>
                    <a:pt x="1919" y="729"/>
                    <a:pt x="1929" y="735"/>
                    <a:pt x="1943" y="747"/>
                  </a:cubicBezTo>
                  <a:cubicBezTo>
                    <a:pt x="1956" y="758"/>
                    <a:pt x="1976" y="775"/>
                    <a:pt x="1984" y="786"/>
                  </a:cubicBezTo>
                  <a:cubicBezTo>
                    <a:pt x="1993" y="796"/>
                    <a:pt x="1994" y="800"/>
                    <a:pt x="1993" y="807"/>
                  </a:cubicBezTo>
                  <a:cubicBezTo>
                    <a:pt x="1992" y="813"/>
                    <a:pt x="1981" y="812"/>
                    <a:pt x="1980" y="815"/>
                  </a:cubicBezTo>
                  <a:cubicBezTo>
                    <a:pt x="1978" y="819"/>
                    <a:pt x="1982" y="817"/>
                    <a:pt x="1987" y="822"/>
                  </a:cubicBezTo>
                  <a:cubicBezTo>
                    <a:pt x="1992" y="826"/>
                    <a:pt x="2003" y="835"/>
                    <a:pt x="2009" y="841"/>
                  </a:cubicBezTo>
                  <a:cubicBezTo>
                    <a:pt x="2016" y="847"/>
                    <a:pt x="2019" y="855"/>
                    <a:pt x="2026" y="857"/>
                  </a:cubicBezTo>
                  <a:cubicBezTo>
                    <a:pt x="2033" y="859"/>
                    <a:pt x="2039" y="855"/>
                    <a:pt x="2046" y="853"/>
                  </a:cubicBezTo>
                  <a:cubicBezTo>
                    <a:pt x="2052" y="851"/>
                    <a:pt x="2060" y="845"/>
                    <a:pt x="2066" y="843"/>
                  </a:cubicBezTo>
                  <a:cubicBezTo>
                    <a:pt x="2073" y="842"/>
                    <a:pt x="2076" y="848"/>
                    <a:pt x="2083" y="847"/>
                  </a:cubicBezTo>
                  <a:cubicBezTo>
                    <a:pt x="2090" y="846"/>
                    <a:pt x="2098" y="838"/>
                    <a:pt x="2106" y="836"/>
                  </a:cubicBezTo>
                  <a:cubicBezTo>
                    <a:pt x="2115" y="834"/>
                    <a:pt x="2126" y="837"/>
                    <a:pt x="2132" y="836"/>
                  </a:cubicBezTo>
                  <a:cubicBezTo>
                    <a:pt x="2138" y="835"/>
                    <a:pt x="2138" y="830"/>
                    <a:pt x="2142" y="829"/>
                  </a:cubicBezTo>
                  <a:cubicBezTo>
                    <a:pt x="2146" y="828"/>
                    <a:pt x="2149" y="833"/>
                    <a:pt x="2154" y="832"/>
                  </a:cubicBezTo>
                  <a:cubicBezTo>
                    <a:pt x="2159" y="832"/>
                    <a:pt x="2167" y="828"/>
                    <a:pt x="2172" y="826"/>
                  </a:cubicBezTo>
                  <a:cubicBezTo>
                    <a:pt x="2178" y="824"/>
                    <a:pt x="2182" y="823"/>
                    <a:pt x="2187" y="820"/>
                  </a:cubicBezTo>
                  <a:cubicBezTo>
                    <a:pt x="2191" y="818"/>
                    <a:pt x="2192" y="812"/>
                    <a:pt x="2198" y="811"/>
                  </a:cubicBezTo>
                  <a:cubicBezTo>
                    <a:pt x="2203" y="809"/>
                    <a:pt x="2212" y="810"/>
                    <a:pt x="2216" y="814"/>
                  </a:cubicBezTo>
                  <a:cubicBezTo>
                    <a:pt x="2220" y="819"/>
                    <a:pt x="2214" y="825"/>
                    <a:pt x="2215" y="830"/>
                  </a:cubicBezTo>
                  <a:cubicBezTo>
                    <a:pt x="2215" y="835"/>
                    <a:pt x="2218" y="839"/>
                    <a:pt x="2220" y="843"/>
                  </a:cubicBezTo>
                  <a:cubicBezTo>
                    <a:pt x="2221" y="848"/>
                    <a:pt x="2225" y="854"/>
                    <a:pt x="2225" y="858"/>
                  </a:cubicBezTo>
                  <a:cubicBezTo>
                    <a:pt x="2224" y="862"/>
                    <a:pt x="2218" y="854"/>
                    <a:pt x="2216" y="862"/>
                  </a:cubicBezTo>
                  <a:cubicBezTo>
                    <a:pt x="2214" y="869"/>
                    <a:pt x="2220" y="882"/>
                    <a:pt x="2216" y="897"/>
                  </a:cubicBezTo>
                  <a:cubicBezTo>
                    <a:pt x="2212" y="912"/>
                    <a:pt x="2200" y="933"/>
                    <a:pt x="2193" y="949"/>
                  </a:cubicBezTo>
                  <a:cubicBezTo>
                    <a:pt x="2186" y="966"/>
                    <a:pt x="2179" y="986"/>
                    <a:pt x="2176" y="998"/>
                  </a:cubicBezTo>
                  <a:cubicBezTo>
                    <a:pt x="2172" y="1011"/>
                    <a:pt x="2181" y="1007"/>
                    <a:pt x="2172" y="1024"/>
                  </a:cubicBezTo>
                  <a:cubicBezTo>
                    <a:pt x="2164" y="1040"/>
                    <a:pt x="2138" y="1076"/>
                    <a:pt x="2125" y="1095"/>
                  </a:cubicBezTo>
                  <a:cubicBezTo>
                    <a:pt x="2111" y="1115"/>
                    <a:pt x="2108" y="1125"/>
                    <a:pt x="2091" y="1142"/>
                  </a:cubicBezTo>
                  <a:cubicBezTo>
                    <a:pt x="2074" y="1159"/>
                    <a:pt x="2042" y="1178"/>
                    <a:pt x="2024" y="1197"/>
                  </a:cubicBezTo>
                  <a:cubicBezTo>
                    <a:pt x="2005" y="1215"/>
                    <a:pt x="1991" y="1234"/>
                    <a:pt x="1979" y="1250"/>
                  </a:cubicBezTo>
                  <a:cubicBezTo>
                    <a:pt x="1966" y="1267"/>
                    <a:pt x="1961" y="1283"/>
                    <a:pt x="1951" y="1295"/>
                  </a:cubicBezTo>
                  <a:cubicBezTo>
                    <a:pt x="1940" y="1308"/>
                    <a:pt x="1924" y="1315"/>
                    <a:pt x="1917" y="1324"/>
                  </a:cubicBezTo>
                  <a:cubicBezTo>
                    <a:pt x="1909" y="1334"/>
                    <a:pt x="1912" y="1342"/>
                    <a:pt x="1908" y="1351"/>
                  </a:cubicBezTo>
                  <a:cubicBezTo>
                    <a:pt x="1904" y="1360"/>
                    <a:pt x="1897" y="1364"/>
                    <a:pt x="1891" y="1377"/>
                  </a:cubicBezTo>
                  <a:cubicBezTo>
                    <a:pt x="1885" y="1389"/>
                    <a:pt x="1876" y="1413"/>
                    <a:pt x="1871" y="1424"/>
                  </a:cubicBezTo>
                  <a:cubicBezTo>
                    <a:pt x="1867" y="1435"/>
                    <a:pt x="1865" y="1437"/>
                    <a:pt x="1865" y="1444"/>
                  </a:cubicBezTo>
                  <a:cubicBezTo>
                    <a:pt x="1866" y="1450"/>
                    <a:pt x="1870" y="1454"/>
                    <a:pt x="1874" y="1459"/>
                  </a:cubicBezTo>
                  <a:cubicBezTo>
                    <a:pt x="1878" y="1465"/>
                    <a:pt x="1886" y="1470"/>
                    <a:pt x="1889" y="1477"/>
                  </a:cubicBezTo>
                  <a:cubicBezTo>
                    <a:pt x="1891" y="1484"/>
                    <a:pt x="1889" y="1489"/>
                    <a:pt x="1887" y="1498"/>
                  </a:cubicBezTo>
                  <a:cubicBezTo>
                    <a:pt x="1886" y="1508"/>
                    <a:pt x="1881" y="1521"/>
                    <a:pt x="1880" y="1531"/>
                  </a:cubicBezTo>
                  <a:cubicBezTo>
                    <a:pt x="1879" y="1541"/>
                    <a:pt x="1881" y="1549"/>
                    <a:pt x="1884" y="1558"/>
                  </a:cubicBezTo>
                  <a:cubicBezTo>
                    <a:pt x="1886" y="1567"/>
                    <a:pt x="1892" y="1578"/>
                    <a:pt x="1896" y="1584"/>
                  </a:cubicBezTo>
                  <a:cubicBezTo>
                    <a:pt x="1899" y="1590"/>
                    <a:pt x="1903" y="1587"/>
                    <a:pt x="1904" y="1595"/>
                  </a:cubicBezTo>
                  <a:cubicBezTo>
                    <a:pt x="1905" y="1602"/>
                    <a:pt x="1902" y="1604"/>
                    <a:pt x="1902" y="1625"/>
                  </a:cubicBezTo>
                  <a:cubicBezTo>
                    <a:pt x="1902" y="1646"/>
                    <a:pt x="1902" y="1702"/>
                    <a:pt x="1902" y="1721"/>
                  </a:cubicBezTo>
                  <a:cubicBezTo>
                    <a:pt x="1902" y="1741"/>
                    <a:pt x="1907" y="1731"/>
                    <a:pt x="1902" y="1743"/>
                  </a:cubicBezTo>
                  <a:cubicBezTo>
                    <a:pt x="1897" y="1755"/>
                    <a:pt x="1885" y="1778"/>
                    <a:pt x="1875" y="1791"/>
                  </a:cubicBezTo>
                  <a:cubicBezTo>
                    <a:pt x="1865" y="1803"/>
                    <a:pt x="1855" y="1810"/>
                    <a:pt x="1845" y="1816"/>
                  </a:cubicBezTo>
                  <a:cubicBezTo>
                    <a:pt x="1834" y="1823"/>
                    <a:pt x="1826" y="1821"/>
                    <a:pt x="1813" y="1828"/>
                  </a:cubicBezTo>
                  <a:cubicBezTo>
                    <a:pt x="1800" y="1836"/>
                    <a:pt x="1777" y="1851"/>
                    <a:pt x="1766" y="1859"/>
                  </a:cubicBezTo>
                  <a:cubicBezTo>
                    <a:pt x="1754" y="1867"/>
                    <a:pt x="1755" y="1866"/>
                    <a:pt x="1744" y="1876"/>
                  </a:cubicBezTo>
                  <a:cubicBezTo>
                    <a:pt x="1732" y="1886"/>
                    <a:pt x="1705" y="1902"/>
                    <a:pt x="1697" y="1920"/>
                  </a:cubicBezTo>
                  <a:cubicBezTo>
                    <a:pt x="1690" y="1938"/>
                    <a:pt x="1702" y="1953"/>
                    <a:pt x="1702" y="1974"/>
                  </a:cubicBezTo>
                  <a:cubicBezTo>
                    <a:pt x="1701" y="1995"/>
                    <a:pt x="1697" y="2028"/>
                    <a:pt x="1693" y="2044"/>
                  </a:cubicBezTo>
                  <a:cubicBezTo>
                    <a:pt x="1690" y="2060"/>
                    <a:pt x="1695" y="2059"/>
                    <a:pt x="1681" y="2069"/>
                  </a:cubicBezTo>
                  <a:cubicBezTo>
                    <a:pt x="1667" y="2078"/>
                    <a:pt x="1626" y="2089"/>
                    <a:pt x="1613" y="2098"/>
                  </a:cubicBezTo>
                  <a:cubicBezTo>
                    <a:pt x="1599" y="2107"/>
                    <a:pt x="1609" y="2109"/>
                    <a:pt x="1605" y="2121"/>
                  </a:cubicBezTo>
                  <a:cubicBezTo>
                    <a:pt x="1602" y="2134"/>
                    <a:pt x="1599" y="2159"/>
                    <a:pt x="1592" y="2174"/>
                  </a:cubicBezTo>
                  <a:cubicBezTo>
                    <a:pt x="1585" y="2188"/>
                    <a:pt x="1577" y="2193"/>
                    <a:pt x="1567" y="2204"/>
                  </a:cubicBezTo>
                  <a:cubicBezTo>
                    <a:pt x="1556" y="2215"/>
                    <a:pt x="1544" y="2227"/>
                    <a:pt x="1530" y="2240"/>
                  </a:cubicBezTo>
                  <a:cubicBezTo>
                    <a:pt x="1516" y="2254"/>
                    <a:pt x="1499" y="2273"/>
                    <a:pt x="1484" y="2286"/>
                  </a:cubicBezTo>
                  <a:cubicBezTo>
                    <a:pt x="1469" y="2300"/>
                    <a:pt x="1454" y="2310"/>
                    <a:pt x="1441" y="2319"/>
                  </a:cubicBezTo>
                  <a:cubicBezTo>
                    <a:pt x="1428" y="2328"/>
                    <a:pt x="1415" y="2335"/>
                    <a:pt x="1406" y="2340"/>
                  </a:cubicBezTo>
                  <a:cubicBezTo>
                    <a:pt x="1396" y="2345"/>
                    <a:pt x="1389" y="2348"/>
                    <a:pt x="1382" y="2349"/>
                  </a:cubicBezTo>
                  <a:cubicBezTo>
                    <a:pt x="1375" y="2350"/>
                    <a:pt x="1367" y="2346"/>
                    <a:pt x="1364" y="2347"/>
                  </a:cubicBezTo>
                  <a:cubicBezTo>
                    <a:pt x="1360" y="2347"/>
                    <a:pt x="1361" y="2349"/>
                    <a:pt x="1360" y="2351"/>
                  </a:cubicBezTo>
                  <a:cubicBezTo>
                    <a:pt x="1359" y="2352"/>
                    <a:pt x="1363" y="2355"/>
                    <a:pt x="1359" y="2355"/>
                  </a:cubicBezTo>
                  <a:cubicBezTo>
                    <a:pt x="1356" y="2356"/>
                    <a:pt x="1346" y="2353"/>
                    <a:pt x="1341" y="2355"/>
                  </a:cubicBezTo>
                  <a:cubicBezTo>
                    <a:pt x="1336" y="2356"/>
                    <a:pt x="1340" y="2363"/>
                    <a:pt x="1332" y="2363"/>
                  </a:cubicBezTo>
                  <a:cubicBezTo>
                    <a:pt x="1324" y="2362"/>
                    <a:pt x="1305" y="2352"/>
                    <a:pt x="1298" y="2352"/>
                  </a:cubicBezTo>
                  <a:cubicBezTo>
                    <a:pt x="1290" y="2351"/>
                    <a:pt x="1300" y="2358"/>
                    <a:pt x="1295" y="2359"/>
                  </a:cubicBezTo>
                  <a:cubicBezTo>
                    <a:pt x="1290" y="2360"/>
                    <a:pt x="1279" y="2358"/>
                    <a:pt x="1273" y="2358"/>
                  </a:cubicBezTo>
                  <a:cubicBezTo>
                    <a:pt x="1266" y="2358"/>
                    <a:pt x="1262" y="2358"/>
                    <a:pt x="1258" y="2359"/>
                  </a:cubicBezTo>
                  <a:cubicBezTo>
                    <a:pt x="1253" y="2361"/>
                    <a:pt x="1252" y="2363"/>
                    <a:pt x="1248" y="2364"/>
                  </a:cubicBezTo>
                  <a:cubicBezTo>
                    <a:pt x="1245" y="2365"/>
                    <a:pt x="1243" y="2366"/>
                    <a:pt x="1239" y="2366"/>
                  </a:cubicBezTo>
                  <a:cubicBezTo>
                    <a:pt x="1236" y="2367"/>
                    <a:pt x="1231" y="2367"/>
                    <a:pt x="1227" y="2367"/>
                  </a:cubicBezTo>
                  <a:cubicBezTo>
                    <a:pt x="1222" y="2367"/>
                    <a:pt x="1218" y="2364"/>
                    <a:pt x="1213" y="2365"/>
                  </a:cubicBezTo>
                  <a:cubicBezTo>
                    <a:pt x="1208" y="2366"/>
                    <a:pt x="1202" y="2372"/>
                    <a:pt x="1198" y="2373"/>
                  </a:cubicBezTo>
                  <a:cubicBezTo>
                    <a:pt x="1194" y="2375"/>
                    <a:pt x="1195" y="2376"/>
                    <a:pt x="1191" y="2377"/>
                  </a:cubicBezTo>
                  <a:cubicBezTo>
                    <a:pt x="1188" y="2377"/>
                    <a:pt x="1182" y="2376"/>
                    <a:pt x="1179" y="2375"/>
                  </a:cubicBezTo>
                  <a:cubicBezTo>
                    <a:pt x="1176" y="2374"/>
                    <a:pt x="1174" y="2372"/>
                    <a:pt x="1172" y="2370"/>
                  </a:cubicBezTo>
                  <a:cubicBezTo>
                    <a:pt x="1170" y="2369"/>
                    <a:pt x="1168" y="2367"/>
                    <a:pt x="1166" y="2366"/>
                  </a:cubicBezTo>
                  <a:cubicBezTo>
                    <a:pt x="1164" y="2365"/>
                    <a:pt x="1163" y="2364"/>
                    <a:pt x="1160" y="2364"/>
                  </a:cubicBezTo>
                  <a:cubicBezTo>
                    <a:pt x="1157" y="2364"/>
                    <a:pt x="1151" y="2368"/>
                    <a:pt x="1147" y="2365"/>
                  </a:cubicBezTo>
                  <a:close/>
                </a:path>
              </a:pathLst>
            </a:custGeom>
            <a:solidFill>
              <a:srgbClr val="676766"/>
            </a:solidFill>
            <a:ln w="7938" cap="rnd">
              <a:solidFill>
                <a:srgbClr val="14151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4" name="Rectangle 177"/>
            <p:cNvSpPr>
              <a:spLocks noChangeArrowheads="1"/>
            </p:cNvSpPr>
            <p:nvPr/>
          </p:nvSpPr>
          <p:spPr bwMode="auto">
            <a:xfrm>
              <a:off x="3457088" y="2907023"/>
              <a:ext cx="684900" cy="611600"/>
            </a:xfrm>
            <a:prstGeom prst="rect">
              <a:avLst/>
            </a:prstGeom>
            <a:noFill/>
            <a:ln w="7938" cap="rnd">
              <a:solidFill>
                <a:srgbClr val="14151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5" name="Oval 178"/>
            <p:cNvSpPr>
              <a:spLocks noChangeArrowheads="1"/>
            </p:cNvSpPr>
            <p:nvPr/>
          </p:nvSpPr>
          <p:spPr bwMode="auto">
            <a:xfrm>
              <a:off x="5662969" y="3612538"/>
              <a:ext cx="71010" cy="68719"/>
            </a:xfrm>
            <a:prstGeom prst="ellipse">
              <a:avLst/>
            </a:prstGeom>
            <a:solidFill>
              <a:srgbClr val="141515"/>
            </a:solidFill>
            <a:ln w="7938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7" name="Oval 180"/>
            <p:cNvSpPr>
              <a:spLocks noChangeArrowheads="1"/>
            </p:cNvSpPr>
            <p:nvPr/>
          </p:nvSpPr>
          <p:spPr bwMode="auto">
            <a:xfrm>
              <a:off x="5937845" y="4670812"/>
              <a:ext cx="71010" cy="68719"/>
            </a:xfrm>
            <a:prstGeom prst="ellipse">
              <a:avLst/>
            </a:prstGeom>
            <a:solidFill>
              <a:srgbClr val="141515"/>
            </a:solidFill>
            <a:ln w="7938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" name="Oval 181"/>
            <p:cNvSpPr>
              <a:spLocks noChangeArrowheads="1"/>
            </p:cNvSpPr>
            <p:nvPr/>
          </p:nvSpPr>
          <p:spPr bwMode="auto">
            <a:xfrm>
              <a:off x="5795826" y="4217266"/>
              <a:ext cx="68719" cy="71010"/>
            </a:xfrm>
            <a:prstGeom prst="ellipse">
              <a:avLst/>
            </a:prstGeom>
            <a:solidFill>
              <a:srgbClr val="141515"/>
            </a:solidFill>
            <a:ln w="7938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" name="Rectangle 182"/>
            <p:cNvSpPr>
              <a:spLocks noChangeArrowheads="1"/>
            </p:cNvSpPr>
            <p:nvPr/>
          </p:nvSpPr>
          <p:spPr bwMode="auto">
            <a:xfrm>
              <a:off x="6046663" y="4064836"/>
              <a:ext cx="397545" cy="2154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rPr>
                <a:t>1084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0" name="Rectangle 183"/>
            <p:cNvSpPr>
              <a:spLocks noChangeArrowheads="1"/>
            </p:cNvSpPr>
            <p:nvPr/>
          </p:nvSpPr>
          <p:spPr bwMode="auto">
            <a:xfrm>
              <a:off x="6296439" y="4524087"/>
              <a:ext cx="397545" cy="2154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1085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Rectangle 240"/>
            <p:cNvSpPr>
              <a:spLocks noChangeArrowheads="1"/>
            </p:cNvSpPr>
            <p:nvPr/>
          </p:nvSpPr>
          <p:spPr bwMode="auto">
            <a:xfrm rot="4028066">
              <a:off x="5533742" y="4456574"/>
              <a:ext cx="3799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3B2A98"/>
                  </a:solidFill>
                  <a:effectLst/>
                  <a:latin typeface="Arial" pitchFamily="34" charset="0"/>
                  <a:cs typeface="Arial" pitchFamily="34" charset="0"/>
                </a:rPr>
                <a:t>BUS</a:t>
              </a:r>
              <a:endPara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7" name="Rechteck 1236"/>
            <p:cNvSpPr/>
            <p:nvPr/>
          </p:nvSpPr>
          <p:spPr>
            <a:xfrm>
              <a:off x="7560477" y="2024818"/>
              <a:ext cx="341038" cy="4045696"/>
            </a:xfrm>
            <a:prstGeom prst="rect">
              <a:avLst/>
            </a:prstGeom>
            <a:solidFill>
              <a:srgbClr val="0F4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Rectangle 46"/>
            <p:cNvSpPr>
              <a:spLocks noChangeArrowheads="1"/>
            </p:cNvSpPr>
            <p:nvPr/>
          </p:nvSpPr>
          <p:spPr bwMode="auto">
            <a:xfrm>
              <a:off x="7364911" y="5855070"/>
              <a:ext cx="39113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30°E</a:t>
              </a:r>
            </a:p>
          </p:txBody>
        </p:sp>
        <p:sp>
          <p:nvSpPr>
            <p:cNvPr id="246" name="Rechteck 245"/>
            <p:cNvSpPr/>
            <p:nvPr/>
          </p:nvSpPr>
          <p:spPr>
            <a:xfrm>
              <a:off x="8198575" y="2005441"/>
              <a:ext cx="433527" cy="4045696"/>
            </a:xfrm>
            <a:prstGeom prst="rect">
              <a:avLst/>
            </a:prstGeom>
            <a:solidFill>
              <a:srgbClr val="0F4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Rectangle 54"/>
            <p:cNvSpPr>
              <a:spLocks noChangeArrowheads="1"/>
            </p:cNvSpPr>
            <p:nvPr/>
          </p:nvSpPr>
          <p:spPr bwMode="auto">
            <a:xfrm>
              <a:off x="7835637" y="1975291"/>
              <a:ext cx="60801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SST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[°C]</a:t>
              </a:r>
            </a:p>
          </p:txBody>
        </p:sp>
      </p:grpSp>
      <p:sp>
        <p:nvSpPr>
          <p:cNvPr id="260" name="Textfeld 259"/>
          <p:cNvSpPr txBox="1"/>
          <p:nvPr/>
        </p:nvSpPr>
        <p:spPr>
          <a:xfrm>
            <a:off x="0" y="3326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ODP </a:t>
            </a:r>
            <a:r>
              <a:rPr lang="en-US" sz="2400" dirty="0" smtClean="0">
                <a:solidFill>
                  <a:schemeClr val="bg1"/>
                </a:solidFill>
              </a:rPr>
              <a:t>sites record </a:t>
            </a:r>
            <a:r>
              <a:rPr lang="en-US" sz="2400" dirty="0">
                <a:solidFill>
                  <a:schemeClr val="bg1"/>
                </a:solidFill>
              </a:rPr>
              <a:t>BUS </a:t>
            </a:r>
            <a:r>
              <a:rPr lang="en-US" sz="2400" dirty="0" smtClean="0">
                <a:solidFill>
                  <a:schemeClr val="bg1"/>
                </a:solidFill>
              </a:rPr>
              <a:t>development since 10 Ma</a:t>
            </a:r>
          </a:p>
        </p:txBody>
      </p:sp>
    </p:spTree>
    <p:extLst>
      <p:ext uri="{BB962C8B-B14F-4D97-AF65-F5344CB8AC3E}">
        <p14:creationId xmlns:p14="http://schemas.microsoft.com/office/powerpoint/2010/main" val="311922306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60"/>
          <p:cNvSpPr>
            <a:spLocks noChangeArrowheads="1"/>
          </p:cNvSpPr>
          <p:nvPr/>
        </p:nvSpPr>
        <p:spPr bwMode="auto">
          <a:xfrm>
            <a:off x="915424" y="5805844"/>
            <a:ext cx="730757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Marlow et al. 2000,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Rommerskirchen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et al. 2011,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Hoetzel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et al.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2013,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Rosell-Melé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>
                <a:solidFill>
                  <a:schemeClr val="bg1"/>
                </a:solidFill>
              </a:rPr>
              <a:t>et al. </a:t>
            </a:r>
            <a:r>
              <a:rPr lang="en-US" altLang="en-US" sz="1400" dirty="0" smtClean="0">
                <a:solidFill>
                  <a:schemeClr val="bg1"/>
                </a:solidFill>
              </a:rPr>
              <a:t>2014</a:t>
            </a:r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0" y="3326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SST development of the BUS since 10 Ma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1" name="Rectangle 61"/>
          <p:cNvSpPr>
            <a:spLocks noChangeArrowheads="1"/>
          </p:cNvSpPr>
          <p:nvPr/>
        </p:nvSpPr>
        <p:spPr bwMode="auto">
          <a:xfrm>
            <a:off x="6160110" y="885906"/>
            <a:ext cx="86796" cy="17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AutoShape 63"/>
          <p:cNvSpPr>
            <a:spLocks noChangeAspect="1" noChangeArrowheads="1" noTextEdit="1"/>
          </p:cNvSpPr>
          <p:nvPr/>
        </p:nvSpPr>
        <p:spPr bwMode="auto">
          <a:xfrm>
            <a:off x="853563" y="885907"/>
            <a:ext cx="7560840" cy="4831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" name="Freeform 65"/>
          <p:cNvSpPr>
            <a:spLocks noEditPoints="1"/>
          </p:cNvSpPr>
          <p:nvPr/>
        </p:nvSpPr>
        <p:spPr bwMode="auto">
          <a:xfrm>
            <a:off x="1332653" y="5089474"/>
            <a:ext cx="6473120" cy="134046"/>
          </a:xfrm>
          <a:custGeom>
            <a:avLst/>
            <a:gdLst>
              <a:gd name="T0" fmla="*/ 20142 w 20549"/>
              <a:gd name="T1" fmla="*/ 228 h 456"/>
              <a:gd name="T2" fmla="*/ 19737 w 20549"/>
              <a:gd name="T3" fmla="*/ 228 h 456"/>
              <a:gd name="T4" fmla="*/ 19124 w 20549"/>
              <a:gd name="T5" fmla="*/ 228 h 456"/>
              <a:gd name="T6" fmla="*/ 18718 w 20549"/>
              <a:gd name="T7" fmla="*/ 228 h 456"/>
              <a:gd name="T8" fmla="*/ 18109 w 20549"/>
              <a:gd name="T9" fmla="*/ 228 h 456"/>
              <a:gd name="T10" fmla="*/ 17702 w 20549"/>
              <a:gd name="T11" fmla="*/ 228 h 456"/>
              <a:gd name="T12" fmla="*/ 17091 w 20549"/>
              <a:gd name="T13" fmla="*/ 228 h 456"/>
              <a:gd name="T14" fmla="*/ 16684 w 20549"/>
              <a:gd name="T15" fmla="*/ 228 h 456"/>
              <a:gd name="T16" fmla="*/ 16074 w 20549"/>
              <a:gd name="T17" fmla="*/ 228 h 456"/>
              <a:gd name="T18" fmla="*/ 15668 w 20549"/>
              <a:gd name="T19" fmla="*/ 228 h 456"/>
              <a:gd name="T20" fmla="*/ 15056 w 20549"/>
              <a:gd name="T21" fmla="*/ 228 h 456"/>
              <a:gd name="T22" fmla="*/ 14650 w 20549"/>
              <a:gd name="T23" fmla="*/ 228 h 456"/>
              <a:gd name="T24" fmla="*/ 14040 w 20549"/>
              <a:gd name="T25" fmla="*/ 228 h 456"/>
              <a:gd name="T26" fmla="*/ 13634 w 20549"/>
              <a:gd name="T27" fmla="*/ 228 h 456"/>
              <a:gd name="T28" fmla="*/ 13022 w 20549"/>
              <a:gd name="T29" fmla="*/ 228 h 456"/>
              <a:gd name="T30" fmla="*/ 12616 w 20549"/>
              <a:gd name="T31" fmla="*/ 228 h 456"/>
              <a:gd name="T32" fmla="*/ 12007 w 20549"/>
              <a:gd name="T33" fmla="*/ 228 h 456"/>
              <a:gd name="T34" fmla="*/ 11600 w 20549"/>
              <a:gd name="T35" fmla="*/ 228 h 456"/>
              <a:gd name="T36" fmla="*/ 10989 w 20549"/>
              <a:gd name="T37" fmla="*/ 228 h 456"/>
              <a:gd name="T38" fmla="*/ 10582 w 20549"/>
              <a:gd name="T39" fmla="*/ 228 h 456"/>
              <a:gd name="T40" fmla="*/ 9972 w 20549"/>
              <a:gd name="T41" fmla="*/ 228 h 456"/>
              <a:gd name="T42" fmla="*/ 9566 w 20549"/>
              <a:gd name="T43" fmla="*/ 228 h 456"/>
              <a:gd name="T44" fmla="*/ 8954 w 20549"/>
              <a:gd name="T45" fmla="*/ 228 h 456"/>
              <a:gd name="T46" fmla="*/ 8548 w 20549"/>
              <a:gd name="T47" fmla="*/ 228 h 456"/>
              <a:gd name="T48" fmla="*/ 7938 w 20549"/>
              <a:gd name="T49" fmla="*/ 228 h 456"/>
              <a:gd name="T50" fmla="*/ 7532 w 20549"/>
              <a:gd name="T51" fmla="*/ 228 h 456"/>
              <a:gd name="T52" fmla="*/ 6920 w 20549"/>
              <a:gd name="T53" fmla="*/ 228 h 456"/>
              <a:gd name="T54" fmla="*/ 6514 w 20549"/>
              <a:gd name="T55" fmla="*/ 228 h 456"/>
              <a:gd name="T56" fmla="*/ 5904 w 20549"/>
              <a:gd name="T57" fmla="*/ 228 h 456"/>
              <a:gd name="T58" fmla="*/ 5498 w 20549"/>
              <a:gd name="T59" fmla="*/ 228 h 456"/>
              <a:gd name="T60" fmla="*/ 4886 w 20549"/>
              <a:gd name="T61" fmla="*/ 228 h 456"/>
              <a:gd name="T62" fmla="*/ 4480 w 20549"/>
              <a:gd name="T63" fmla="*/ 228 h 456"/>
              <a:gd name="T64" fmla="*/ 3865 w 20549"/>
              <a:gd name="T65" fmla="*/ 228 h 456"/>
              <a:gd name="T66" fmla="*/ 3460 w 20549"/>
              <a:gd name="T67" fmla="*/ 228 h 456"/>
              <a:gd name="T68" fmla="*/ 2850 w 20549"/>
              <a:gd name="T69" fmla="*/ 228 h 456"/>
              <a:gd name="T70" fmla="*/ 2443 w 20549"/>
              <a:gd name="T71" fmla="*/ 228 h 456"/>
              <a:gd name="T72" fmla="*/ 1832 w 20549"/>
              <a:gd name="T73" fmla="*/ 228 h 456"/>
              <a:gd name="T74" fmla="*/ 1425 w 20549"/>
              <a:gd name="T75" fmla="*/ 228 h 456"/>
              <a:gd name="T76" fmla="*/ 816 w 20549"/>
              <a:gd name="T77" fmla="*/ 228 h 456"/>
              <a:gd name="T78" fmla="*/ 409 w 20549"/>
              <a:gd name="T79" fmla="*/ 228 h 456"/>
              <a:gd name="T80" fmla="*/ 20549 w 20549"/>
              <a:gd name="T81" fmla="*/ 456 h 456"/>
              <a:gd name="T82" fmla="*/ 18515 w 20549"/>
              <a:gd name="T83" fmla="*/ 456 h 456"/>
              <a:gd name="T84" fmla="*/ 16481 w 20549"/>
              <a:gd name="T85" fmla="*/ 456 h 456"/>
              <a:gd name="T86" fmla="*/ 14447 w 20549"/>
              <a:gd name="T87" fmla="*/ 456 h 456"/>
              <a:gd name="T88" fmla="*/ 12412 w 20549"/>
              <a:gd name="T89" fmla="*/ 456 h 456"/>
              <a:gd name="T90" fmla="*/ 10379 w 20549"/>
              <a:gd name="T91" fmla="*/ 456 h 456"/>
              <a:gd name="T92" fmla="*/ 8345 w 20549"/>
              <a:gd name="T93" fmla="*/ 456 h 456"/>
              <a:gd name="T94" fmla="*/ 6311 w 20549"/>
              <a:gd name="T95" fmla="*/ 456 h 456"/>
              <a:gd name="T96" fmla="*/ 4277 w 20549"/>
              <a:gd name="T97" fmla="*/ 456 h 456"/>
              <a:gd name="T98" fmla="*/ 2238 w 20549"/>
              <a:gd name="T99" fmla="*/ 456 h 456"/>
              <a:gd name="T100" fmla="*/ 204 w 20549"/>
              <a:gd name="T101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0549" h="456">
                <a:moveTo>
                  <a:pt x="20346" y="0"/>
                </a:moveTo>
                <a:lnTo>
                  <a:pt x="20346" y="228"/>
                </a:lnTo>
                <a:moveTo>
                  <a:pt x="20142" y="0"/>
                </a:moveTo>
                <a:lnTo>
                  <a:pt x="20142" y="228"/>
                </a:lnTo>
                <a:moveTo>
                  <a:pt x="19939" y="0"/>
                </a:moveTo>
                <a:lnTo>
                  <a:pt x="19939" y="228"/>
                </a:lnTo>
                <a:moveTo>
                  <a:pt x="19737" y="0"/>
                </a:moveTo>
                <a:lnTo>
                  <a:pt x="19737" y="228"/>
                </a:lnTo>
                <a:moveTo>
                  <a:pt x="19328" y="0"/>
                </a:moveTo>
                <a:lnTo>
                  <a:pt x="19328" y="228"/>
                </a:lnTo>
                <a:moveTo>
                  <a:pt x="19124" y="0"/>
                </a:moveTo>
                <a:lnTo>
                  <a:pt x="19124" y="228"/>
                </a:lnTo>
                <a:moveTo>
                  <a:pt x="18921" y="0"/>
                </a:moveTo>
                <a:lnTo>
                  <a:pt x="18921" y="228"/>
                </a:lnTo>
                <a:moveTo>
                  <a:pt x="18718" y="0"/>
                </a:moveTo>
                <a:lnTo>
                  <a:pt x="18718" y="228"/>
                </a:lnTo>
                <a:moveTo>
                  <a:pt x="18312" y="0"/>
                </a:moveTo>
                <a:lnTo>
                  <a:pt x="18312" y="228"/>
                </a:lnTo>
                <a:moveTo>
                  <a:pt x="18109" y="0"/>
                </a:moveTo>
                <a:lnTo>
                  <a:pt x="18109" y="228"/>
                </a:lnTo>
                <a:moveTo>
                  <a:pt x="17905" y="0"/>
                </a:moveTo>
                <a:lnTo>
                  <a:pt x="17905" y="228"/>
                </a:lnTo>
                <a:moveTo>
                  <a:pt x="17702" y="0"/>
                </a:moveTo>
                <a:lnTo>
                  <a:pt x="17702" y="228"/>
                </a:lnTo>
                <a:moveTo>
                  <a:pt x="17294" y="0"/>
                </a:moveTo>
                <a:lnTo>
                  <a:pt x="17294" y="228"/>
                </a:lnTo>
                <a:moveTo>
                  <a:pt x="17091" y="0"/>
                </a:moveTo>
                <a:lnTo>
                  <a:pt x="17091" y="228"/>
                </a:lnTo>
                <a:moveTo>
                  <a:pt x="16887" y="0"/>
                </a:moveTo>
                <a:lnTo>
                  <a:pt x="16887" y="228"/>
                </a:lnTo>
                <a:moveTo>
                  <a:pt x="16684" y="0"/>
                </a:moveTo>
                <a:lnTo>
                  <a:pt x="16684" y="228"/>
                </a:lnTo>
                <a:moveTo>
                  <a:pt x="16277" y="0"/>
                </a:moveTo>
                <a:lnTo>
                  <a:pt x="16277" y="228"/>
                </a:lnTo>
                <a:moveTo>
                  <a:pt x="16074" y="0"/>
                </a:moveTo>
                <a:lnTo>
                  <a:pt x="16074" y="228"/>
                </a:lnTo>
                <a:moveTo>
                  <a:pt x="15872" y="0"/>
                </a:moveTo>
                <a:lnTo>
                  <a:pt x="15872" y="228"/>
                </a:lnTo>
                <a:moveTo>
                  <a:pt x="15668" y="0"/>
                </a:moveTo>
                <a:lnTo>
                  <a:pt x="15668" y="228"/>
                </a:lnTo>
                <a:moveTo>
                  <a:pt x="15259" y="0"/>
                </a:moveTo>
                <a:lnTo>
                  <a:pt x="15259" y="228"/>
                </a:lnTo>
                <a:moveTo>
                  <a:pt x="15056" y="0"/>
                </a:moveTo>
                <a:lnTo>
                  <a:pt x="15056" y="228"/>
                </a:lnTo>
                <a:moveTo>
                  <a:pt x="14854" y="0"/>
                </a:moveTo>
                <a:lnTo>
                  <a:pt x="14854" y="228"/>
                </a:lnTo>
                <a:moveTo>
                  <a:pt x="14650" y="0"/>
                </a:moveTo>
                <a:lnTo>
                  <a:pt x="14650" y="228"/>
                </a:lnTo>
                <a:moveTo>
                  <a:pt x="14244" y="0"/>
                </a:moveTo>
                <a:lnTo>
                  <a:pt x="14244" y="228"/>
                </a:lnTo>
                <a:moveTo>
                  <a:pt x="14040" y="0"/>
                </a:moveTo>
                <a:lnTo>
                  <a:pt x="14040" y="228"/>
                </a:lnTo>
                <a:moveTo>
                  <a:pt x="13837" y="0"/>
                </a:moveTo>
                <a:lnTo>
                  <a:pt x="13837" y="228"/>
                </a:lnTo>
                <a:moveTo>
                  <a:pt x="13634" y="0"/>
                </a:moveTo>
                <a:lnTo>
                  <a:pt x="13634" y="228"/>
                </a:lnTo>
                <a:moveTo>
                  <a:pt x="13226" y="0"/>
                </a:moveTo>
                <a:lnTo>
                  <a:pt x="13226" y="228"/>
                </a:lnTo>
                <a:moveTo>
                  <a:pt x="13022" y="0"/>
                </a:moveTo>
                <a:lnTo>
                  <a:pt x="13022" y="228"/>
                </a:lnTo>
                <a:moveTo>
                  <a:pt x="12819" y="0"/>
                </a:moveTo>
                <a:lnTo>
                  <a:pt x="12819" y="228"/>
                </a:lnTo>
                <a:moveTo>
                  <a:pt x="12616" y="0"/>
                </a:moveTo>
                <a:lnTo>
                  <a:pt x="12616" y="228"/>
                </a:lnTo>
                <a:moveTo>
                  <a:pt x="12210" y="0"/>
                </a:moveTo>
                <a:lnTo>
                  <a:pt x="12210" y="228"/>
                </a:lnTo>
                <a:moveTo>
                  <a:pt x="12007" y="0"/>
                </a:moveTo>
                <a:lnTo>
                  <a:pt x="12007" y="228"/>
                </a:lnTo>
                <a:moveTo>
                  <a:pt x="11803" y="0"/>
                </a:moveTo>
                <a:lnTo>
                  <a:pt x="11803" y="228"/>
                </a:lnTo>
                <a:moveTo>
                  <a:pt x="11600" y="0"/>
                </a:moveTo>
                <a:lnTo>
                  <a:pt x="11600" y="228"/>
                </a:lnTo>
                <a:moveTo>
                  <a:pt x="11191" y="0"/>
                </a:moveTo>
                <a:lnTo>
                  <a:pt x="11191" y="228"/>
                </a:lnTo>
                <a:moveTo>
                  <a:pt x="10989" y="0"/>
                </a:moveTo>
                <a:lnTo>
                  <a:pt x="10989" y="228"/>
                </a:lnTo>
                <a:moveTo>
                  <a:pt x="10785" y="0"/>
                </a:moveTo>
                <a:lnTo>
                  <a:pt x="10785" y="228"/>
                </a:lnTo>
                <a:moveTo>
                  <a:pt x="10582" y="0"/>
                </a:moveTo>
                <a:lnTo>
                  <a:pt x="10582" y="228"/>
                </a:lnTo>
                <a:moveTo>
                  <a:pt x="10175" y="0"/>
                </a:moveTo>
                <a:lnTo>
                  <a:pt x="10175" y="228"/>
                </a:lnTo>
                <a:moveTo>
                  <a:pt x="9972" y="0"/>
                </a:moveTo>
                <a:lnTo>
                  <a:pt x="9972" y="228"/>
                </a:lnTo>
                <a:moveTo>
                  <a:pt x="9769" y="0"/>
                </a:moveTo>
                <a:lnTo>
                  <a:pt x="9769" y="228"/>
                </a:lnTo>
                <a:moveTo>
                  <a:pt x="9566" y="0"/>
                </a:moveTo>
                <a:lnTo>
                  <a:pt x="9566" y="228"/>
                </a:lnTo>
                <a:moveTo>
                  <a:pt x="9157" y="0"/>
                </a:moveTo>
                <a:lnTo>
                  <a:pt x="9157" y="228"/>
                </a:lnTo>
                <a:moveTo>
                  <a:pt x="8954" y="0"/>
                </a:moveTo>
                <a:lnTo>
                  <a:pt x="8954" y="228"/>
                </a:lnTo>
                <a:moveTo>
                  <a:pt x="8751" y="0"/>
                </a:moveTo>
                <a:lnTo>
                  <a:pt x="8751" y="228"/>
                </a:lnTo>
                <a:moveTo>
                  <a:pt x="8548" y="0"/>
                </a:moveTo>
                <a:lnTo>
                  <a:pt x="8548" y="228"/>
                </a:lnTo>
                <a:moveTo>
                  <a:pt x="8142" y="0"/>
                </a:moveTo>
                <a:lnTo>
                  <a:pt x="8142" y="228"/>
                </a:lnTo>
                <a:moveTo>
                  <a:pt x="7938" y="0"/>
                </a:moveTo>
                <a:lnTo>
                  <a:pt x="7938" y="228"/>
                </a:lnTo>
                <a:moveTo>
                  <a:pt x="7735" y="0"/>
                </a:moveTo>
                <a:lnTo>
                  <a:pt x="7735" y="228"/>
                </a:lnTo>
                <a:moveTo>
                  <a:pt x="7532" y="0"/>
                </a:moveTo>
                <a:lnTo>
                  <a:pt x="7532" y="228"/>
                </a:lnTo>
                <a:moveTo>
                  <a:pt x="7124" y="0"/>
                </a:moveTo>
                <a:lnTo>
                  <a:pt x="7124" y="228"/>
                </a:lnTo>
                <a:moveTo>
                  <a:pt x="6920" y="0"/>
                </a:moveTo>
                <a:lnTo>
                  <a:pt x="6920" y="228"/>
                </a:lnTo>
                <a:moveTo>
                  <a:pt x="6717" y="0"/>
                </a:moveTo>
                <a:lnTo>
                  <a:pt x="6717" y="228"/>
                </a:lnTo>
                <a:moveTo>
                  <a:pt x="6514" y="0"/>
                </a:moveTo>
                <a:lnTo>
                  <a:pt x="6514" y="228"/>
                </a:lnTo>
                <a:moveTo>
                  <a:pt x="6107" y="0"/>
                </a:moveTo>
                <a:lnTo>
                  <a:pt x="6107" y="228"/>
                </a:lnTo>
                <a:moveTo>
                  <a:pt x="5904" y="0"/>
                </a:moveTo>
                <a:lnTo>
                  <a:pt x="5904" y="228"/>
                </a:lnTo>
                <a:moveTo>
                  <a:pt x="5701" y="0"/>
                </a:moveTo>
                <a:lnTo>
                  <a:pt x="5701" y="228"/>
                </a:lnTo>
                <a:moveTo>
                  <a:pt x="5498" y="0"/>
                </a:moveTo>
                <a:lnTo>
                  <a:pt x="5498" y="228"/>
                </a:lnTo>
                <a:moveTo>
                  <a:pt x="5089" y="0"/>
                </a:moveTo>
                <a:lnTo>
                  <a:pt x="5089" y="228"/>
                </a:lnTo>
                <a:moveTo>
                  <a:pt x="4886" y="0"/>
                </a:moveTo>
                <a:lnTo>
                  <a:pt x="4886" y="228"/>
                </a:lnTo>
                <a:moveTo>
                  <a:pt x="4683" y="0"/>
                </a:moveTo>
                <a:lnTo>
                  <a:pt x="4683" y="228"/>
                </a:lnTo>
                <a:moveTo>
                  <a:pt x="4480" y="0"/>
                </a:moveTo>
                <a:lnTo>
                  <a:pt x="4480" y="228"/>
                </a:lnTo>
                <a:moveTo>
                  <a:pt x="4069" y="0"/>
                </a:moveTo>
                <a:lnTo>
                  <a:pt x="4069" y="228"/>
                </a:lnTo>
                <a:moveTo>
                  <a:pt x="3865" y="0"/>
                </a:moveTo>
                <a:lnTo>
                  <a:pt x="3865" y="228"/>
                </a:lnTo>
                <a:moveTo>
                  <a:pt x="3663" y="0"/>
                </a:moveTo>
                <a:lnTo>
                  <a:pt x="3663" y="228"/>
                </a:lnTo>
                <a:moveTo>
                  <a:pt x="3460" y="0"/>
                </a:moveTo>
                <a:lnTo>
                  <a:pt x="3460" y="228"/>
                </a:lnTo>
                <a:moveTo>
                  <a:pt x="3053" y="0"/>
                </a:moveTo>
                <a:lnTo>
                  <a:pt x="3053" y="228"/>
                </a:lnTo>
                <a:moveTo>
                  <a:pt x="2850" y="0"/>
                </a:moveTo>
                <a:lnTo>
                  <a:pt x="2850" y="228"/>
                </a:lnTo>
                <a:moveTo>
                  <a:pt x="2646" y="0"/>
                </a:moveTo>
                <a:lnTo>
                  <a:pt x="2646" y="228"/>
                </a:lnTo>
                <a:moveTo>
                  <a:pt x="2443" y="0"/>
                </a:moveTo>
                <a:lnTo>
                  <a:pt x="2443" y="228"/>
                </a:lnTo>
                <a:moveTo>
                  <a:pt x="2035" y="0"/>
                </a:moveTo>
                <a:lnTo>
                  <a:pt x="2035" y="228"/>
                </a:lnTo>
                <a:moveTo>
                  <a:pt x="1832" y="0"/>
                </a:moveTo>
                <a:lnTo>
                  <a:pt x="1832" y="228"/>
                </a:lnTo>
                <a:moveTo>
                  <a:pt x="1628" y="0"/>
                </a:moveTo>
                <a:lnTo>
                  <a:pt x="1628" y="228"/>
                </a:lnTo>
                <a:moveTo>
                  <a:pt x="1425" y="0"/>
                </a:moveTo>
                <a:lnTo>
                  <a:pt x="1425" y="228"/>
                </a:lnTo>
                <a:moveTo>
                  <a:pt x="1019" y="0"/>
                </a:moveTo>
                <a:lnTo>
                  <a:pt x="1019" y="228"/>
                </a:lnTo>
                <a:moveTo>
                  <a:pt x="816" y="0"/>
                </a:moveTo>
                <a:lnTo>
                  <a:pt x="816" y="228"/>
                </a:lnTo>
                <a:moveTo>
                  <a:pt x="613" y="0"/>
                </a:moveTo>
                <a:lnTo>
                  <a:pt x="613" y="228"/>
                </a:lnTo>
                <a:moveTo>
                  <a:pt x="409" y="0"/>
                </a:moveTo>
                <a:lnTo>
                  <a:pt x="409" y="228"/>
                </a:lnTo>
                <a:moveTo>
                  <a:pt x="0" y="0"/>
                </a:moveTo>
                <a:lnTo>
                  <a:pt x="0" y="228"/>
                </a:lnTo>
                <a:moveTo>
                  <a:pt x="20549" y="0"/>
                </a:moveTo>
                <a:lnTo>
                  <a:pt x="20549" y="456"/>
                </a:lnTo>
                <a:moveTo>
                  <a:pt x="19533" y="0"/>
                </a:moveTo>
                <a:lnTo>
                  <a:pt x="19533" y="456"/>
                </a:lnTo>
                <a:moveTo>
                  <a:pt x="18515" y="0"/>
                </a:moveTo>
                <a:lnTo>
                  <a:pt x="18515" y="456"/>
                </a:lnTo>
                <a:moveTo>
                  <a:pt x="17499" y="0"/>
                </a:moveTo>
                <a:lnTo>
                  <a:pt x="17499" y="456"/>
                </a:lnTo>
                <a:moveTo>
                  <a:pt x="16481" y="0"/>
                </a:moveTo>
                <a:lnTo>
                  <a:pt x="16481" y="456"/>
                </a:lnTo>
                <a:moveTo>
                  <a:pt x="15465" y="0"/>
                </a:moveTo>
                <a:lnTo>
                  <a:pt x="15465" y="456"/>
                </a:lnTo>
                <a:moveTo>
                  <a:pt x="14447" y="0"/>
                </a:moveTo>
                <a:lnTo>
                  <a:pt x="14447" y="456"/>
                </a:lnTo>
                <a:moveTo>
                  <a:pt x="13431" y="0"/>
                </a:moveTo>
                <a:lnTo>
                  <a:pt x="13431" y="456"/>
                </a:lnTo>
                <a:moveTo>
                  <a:pt x="12412" y="0"/>
                </a:moveTo>
                <a:lnTo>
                  <a:pt x="12412" y="456"/>
                </a:lnTo>
                <a:moveTo>
                  <a:pt x="11397" y="0"/>
                </a:moveTo>
                <a:lnTo>
                  <a:pt x="11397" y="456"/>
                </a:lnTo>
                <a:moveTo>
                  <a:pt x="10379" y="0"/>
                </a:moveTo>
                <a:lnTo>
                  <a:pt x="10379" y="456"/>
                </a:lnTo>
                <a:moveTo>
                  <a:pt x="9361" y="0"/>
                </a:moveTo>
                <a:lnTo>
                  <a:pt x="9361" y="456"/>
                </a:lnTo>
                <a:moveTo>
                  <a:pt x="8345" y="0"/>
                </a:moveTo>
                <a:lnTo>
                  <a:pt x="8345" y="456"/>
                </a:lnTo>
                <a:moveTo>
                  <a:pt x="7326" y="0"/>
                </a:moveTo>
                <a:lnTo>
                  <a:pt x="7326" y="456"/>
                </a:lnTo>
                <a:moveTo>
                  <a:pt x="6311" y="0"/>
                </a:moveTo>
                <a:lnTo>
                  <a:pt x="6311" y="456"/>
                </a:lnTo>
                <a:moveTo>
                  <a:pt x="5292" y="0"/>
                </a:moveTo>
                <a:lnTo>
                  <a:pt x="5292" y="456"/>
                </a:lnTo>
                <a:moveTo>
                  <a:pt x="4277" y="0"/>
                </a:moveTo>
                <a:lnTo>
                  <a:pt x="4277" y="456"/>
                </a:lnTo>
                <a:moveTo>
                  <a:pt x="3256" y="0"/>
                </a:moveTo>
                <a:lnTo>
                  <a:pt x="3256" y="456"/>
                </a:lnTo>
                <a:moveTo>
                  <a:pt x="2238" y="0"/>
                </a:moveTo>
                <a:lnTo>
                  <a:pt x="2238" y="456"/>
                </a:lnTo>
                <a:moveTo>
                  <a:pt x="1222" y="0"/>
                </a:moveTo>
                <a:lnTo>
                  <a:pt x="1222" y="456"/>
                </a:lnTo>
                <a:moveTo>
                  <a:pt x="204" y="0"/>
                </a:moveTo>
                <a:lnTo>
                  <a:pt x="204" y="456"/>
                </a:lnTo>
                <a:moveTo>
                  <a:pt x="3" y="0"/>
                </a:moveTo>
                <a:lnTo>
                  <a:pt x="20549" y="0"/>
                </a:lnTo>
              </a:path>
            </a:pathLst>
          </a:custGeom>
          <a:noFill/>
          <a:ln w="9525" cap="rnd">
            <a:solidFill>
              <a:srgbClr val="14151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Rectangle 66"/>
          <p:cNvSpPr>
            <a:spLocks noChangeArrowheads="1"/>
          </p:cNvSpPr>
          <p:nvPr/>
        </p:nvSpPr>
        <p:spPr bwMode="auto">
          <a:xfrm>
            <a:off x="1328493" y="5261261"/>
            <a:ext cx="232916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67"/>
          <p:cNvSpPr>
            <a:spLocks noChangeArrowheads="1"/>
          </p:cNvSpPr>
          <p:nvPr/>
        </p:nvSpPr>
        <p:spPr bwMode="auto">
          <a:xfrm>
            <a:off x="2006445" y="5261261"/>
            <a:ext cx="155277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9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68"/>
          <p:cNvSpPr>
            <a:spLocks noChangeArrowheads="1"/>
          </p:cNvSpPr>
          <p:nvPr/>
        </p:nvSpPr>
        <p:spPr bwMode="auto">
          <a:xfrm>
            <a:off x="2640031" y="5261261"/>
            <a:ext cx="155277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69"/>
          <p:cNvSpPr>
            <a:spLocks noChangeArrowheads="1"/>
          </p:cNvSpPr>
          <p:nvPr/>
        </p:nvSpPr>
        <p:spPr bwMode="auto">
          <a:xfrm>
            <a:off x="3283322" y="5261261"/>
            <a:ext cx="155277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7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70"/>
          <p:cNvSpPr>
            <a:spLocks noChangeArrowheads="1"/>
          </p:cNvSpPr>
          <p:nvPr/>
        </p:nvSpPr>
        <p:spPr bwMode="auto">
          <a:xfrm>
            <a:off x="3928000" y="5261261"/>
            <a:ext cx="155277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71"/>
          <p:cNvSpPr>
            <a:spLocks noChangeArrowheads="1"/>
          </p:cNvSpPr>
          <p:nvPr/>
        </p:nvSpPr>
        <p:spPr bwMode="auto">
          <a:xfrm>
            <a:off x="4561587" y="5261261"/>
            <a:ext cx="155277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72"/>
          <p:cNvSpPr>
            <a:spLocks noChangeArrowheads="1"/>
          </p:cNvSpPr>
          <p:nvPr/>
        </p:nvSpPr>
        <p:spPr bwMode="auto">
          <a:xfrm>
            <a:off x="5204878" y="5261261"/>
            <a:ext cx="155277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73"/>
          <p:cNvSpPr>
            <a:spLocks noChangeArrowheads="1"/>
          </p:cNvSpPr>
          <p:nvPr/>
        </p:nvSpPr>
        <p:spPr bwMode="auto">
          <a:xfrm>
            <a:off x="5838465" y="5261261"/>
            <a:ext cx="155277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74"/>
          <p:cNvSpPr>
            <a:spLocks noChangeArrowheads="1"/>
          </p:cNvSpPr>
          <p:nvPr/>
        </p:nvSpPr>
        <p:spPr bwMode="auto">
          <a:xfrm>
            <a:off x="6483142" y="5261261"/>
            <a:ext cx="155277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tangle 75"/>
          <p:cNvSpPr>
            <a:spLocks noChangeArrowheads="1"/>
          </p:cNvSpPr>
          <p:nvPr/>
        </p:nvSpPr>
        <p:spPr bwMode="auto">
          <a:xfrm>
            <a:off x="7126433" y="5261261"/>
            <a:ext cx="155277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76"/>
          <p:cNvSpPr>
            <a:spLocks noChangeArrowheads="1"/>
          </p:cNvSpPr>
          <p:nvPr/>
        </p:nvSpPr>
        <p:spPr bwMode="auto">
          <a:xfrm>
            <a:off x="7760020" y="5261261"/>
            <a:ext cx="155277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Freeform 77"/>
          <p:cNvSpPr>
            <a:spLocks noEditPoints="1"/>
          </p:cNvSpPr>
          <p:nvPr/>
        </p:nvSpPr>
        <p:spPr bwMode="auto">
          <a:xfrm>
            <a:off x="1101123" y="1288043"/>
            <a:ext cx="144186" cy="3537244"/>
          </a:xfrm>
          <a:custGeom>
            <a:avLst/>
            <a:gdLst>
              <a:gd name="T0" fmla="*/ 456 w 456"/>
              <a:gd name="T1" fmla="*/ 0 h 11965"/>
              <a:gd name="T2" fmla="*/ 228 w 456"/>
              <a:gd name="T3" fmla="*/ 0 h 11965"/>
              <a:gd name="T4" fmla="*/ 456 w 456"/>
              <a:gd name="T5" fmla="*/ 1258 h 11965"/>
              <a:gd name="T6" fmla="*/ 228 w 456"/>
              <a:gd name="T7" fmla="*/ 1258 h 11965"/>
              <a:gd name="T8" fmla="*/ 456 w 456"/>
              <a:gd name="T9" fmla="*/ 2518 h 11965"/>
              <a:gd name="T10" fmla="*/ 228 w 456"/>
              <a:gd name="T11" fmla="*/ 2518 h 11965"/>
              <a:gd name="T12" fmla="*/ 456 w 456"/>
              <a:gd name="T13" fmla="*/ 3779 h 11965"/>
              <a:gd name="T14" fmla="*/ 228 w 456"/>
              <a:gd name="T15" fmla="*/ 3779 h 11965"/>
              <a:gd name="T16" fmla="*/ 456 w 456"/>
              <a:gd name="T17" fmla="*/ 5037 h 11965"/>
              <a:gd name="T18" fmla="*/ 228 w 456"/>
              <a:gd name="T19" fmla="*/ 5037 h 11965"/>
              <a:gd name="T20" fmla="*/ 456 w 456"/>
              <a:gd name="T21" fmla="*/ 6299 h 11965"/>
              <a:gd name="T22" fmla="*/ 228 w 456"/>
              <a:gd name="T23" fmla="*/ 6299 h 11965"/>
              <a:gd name="T24" fmla="*/ 456 w 456"/>
              <a:gd name="T25" fmla="*/ 7557 h 11965"/>
              <a:gd name="T26" fmla="*/ 228 w 456"/>
              <a:gd name="T27" fmla="*/ 7557 h 11965"/>
              <a:gd name="T28" fmla="*/ 456 w 456"/>
              <a:gd name="T29" fmla="*/ 8817 h 11965"/>
              <a:gd name="T30" fmla="*/ 228 w 456"/>
              <a:gd name="T31" fmla="*/ 8817 h 11965"/>
              <a:gd name="T32" fmla="*/ 456 w 456"/>
              <a:gd name="T33" fmla="*/ 10075 h 11965"/>
              <a:gd name="T34" fmla="*/ 228 w 456"/>
              <a:gd name="T35" fmla="*/ 10075 h 11965"/>
              <a:gd name="T36" fmla="*/ 456 w 456"/>
              <a:gd name="T37" fmla="*/ 11335 h 11965"/>
              <a:gd name="T38" fmla="*/ 228 w 456"/>
              <a:gd name="T39" fmla="*/ 11335 h 11965"/>
              <a:gd name="T40" fmla="*/ 456 w 456"/>
              <a:gd name="T41" fmla="*/ 631 h 11965"/>
              <a:gd name="T42" fmla="*/ 0 w 456"/>
              <a:gd name="T43" fmla="*/ 631 h 11965"/>
              <a:gd name="T44" fmla="*/ 456 w 456"/>
              <a:gd name="T45" fmla="*/ 1888 h 11965"/>
              <a:gd name="T46" fmla="*/ 0 w 456"/>
              <a:gd name="T47" fmla="*/ 1888 h 11965"/>
              <a:gd name="T48" fmla="*/ 456 w 456"/>
              <a:gd name="T49" fmla="*/ 3149 h 11965"/>
              <a:gd name="T50" fmla="*/ 0 w 456"/>
              <a:gd name="T51" fmla="*/ 3149 h 11965"/>
              <a:gd name="T52" fmla="*/ 456 w 456"/>
              <a:gd name="T53" fmla="*/ 4408 h 11965"/>
              <a:gd name="T54" fmla="*/ 0 w 456"/>
              <a:gd name="T55" fmla="*/ 4408 h 11965"/>
              <a:gd name="T56" fmla="*/ 456 w 456"/>
              <a:gd name="T57" fmla="*/ 5667 h 11965"/>
              <a:gd name="T58" fmla="*/ 0 w 456"/>
              <a:gd name="T59" fmla="*/ 5667 h 11965"/>
              <a:gd name="T60" fmla="*/ 456 w 456"/>
              <a:gd name="T61" fmla="*/ 6929 h 11965"/>
              <a:gd name="T62" fmla="*/ 0 w 456"/>
              <a:gd name="T63" fmla="*/ 6929 h 11965"/>
              <a:gd name="T64" fmla="*/ 456 w 456"/>
              <a:gd name="T65" fmla="*/ 8187 h 11965"/>
              <a:gd name="T66" fmla="*/ 0 w 456"/>
              <a:gd name="T67" fmla="*/ 8187 h 11965"/>
              <a:gd name="T68" fmla="*/ 456 w 456"/>
              <a:gd name="T69" fmla="*/ 9447 h 11965"/>
              <a:gd name="T70" fmla="*/ 0 w 456"/>
              <a:gd name="T71" fmla="*/ 9447 h 11965"/>
              <a:gd name="T72" fmla="*/ 456 w 456"/>
              <a:gd name="T73" fmla="*/ 10705 h 11965"/>
              <a:gd name="T74" fmla="*/ 0 w 456"/>
              <a:gd name="T75" fmla="*/ 10705 h 11965"/>
              <a:gd name="T76" fmla="*/ 456 w 456"/>
              <a:gd name="T77" fmla="*/ 11965 h 11965"/>
              <a:gd name="T78" fmla="*/ 0 w 456"/>
              <a:gd name="T79" fmla="*/ 11965 h 11965"/>
              <a:gd name="T80" fmla="*/ 456 w 456"/>
              <a:gd name="T81" fmla="*/ 11965 h 11965"/>
              <a:gd name="T82" fmla="*/ 456 w 456"/>
              <a:gd name="T83" fmla="*/ 0 h 11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" h="11965">
                <a:moveTo>
                  <a:pt x="456" y="0"/>
                </a:moveTo>
                <a:lnTo>
                  <a:pt x="228" y="0"/>
                </a:lnTo>
                <a:moveTo>
                  <a:pt x="456" y="1258"/>
                </a:moveTo>
                <a:lnTo>
                  <a:pt x="228" y="1258"/>
                </a:lnTo>
                <a:moveTo>
                  <a:pt x="456" y="2518"/>
                </a:moveTo>
                <a:lnTo>
                  <a:pt x="228" y="2518"/>
                </a:lnTo>
                <a:moveTo>
                  <a:pt x="456" y="3779"/>
                </a:moveTo>
                <a:lnTo>
                  <a:pt x="228" y="3779"/>
                </a:lnTo>
                <a:moveTo>
                  <a:pt x="456" y="5037"/>
                </a:moveTo>
                <a:lnTo>
                  <a:pt x="228" y="5037"/>
                </a:lnTo>
                <a:moveTo>
                  <a:pt x="456" y="6299"/>
                </a:moveTo>
                <a:lnTo>
                  <a:pt x="228" y="6299"/>
                </a:lnTo>
                <a:moveTo>
                  <a:pt x="456" y="7557"/>
                </a:moveTo>
                <a:lnTo>
                  <a:pt x="228" y="7557"/>
                </a:lnTo>
                <a:moveTo>
                  <a:pt x="456" y="8817"/>
                </a:moveTo>
                <a:lnTo>
                  <a:pt x="228" y="8817"/>
                </a:lnTo>
                <a:moveTo>
                  <a:pt x="456" y="10075"/>
                </a:moveTo>
                <a:lnTo>
                  <a:pt x="228" y="10075"/>
                </a:lnTo>
                <a:moveTo>
                  <a:pt x="456" y="11335"/>
                </a:moveTo>
                <a:lnTo>
                  <a:pt x="228" y="11335"/>
                </a:lnTo>
                <a:moveTo>
                  <a:pt x="456" y="631"/>
                </a:moveTo>
                <a:lnTo>
                  <a:pt x="0" y="631"/>
                </a:lnTo>
                <a:moveTo>
                  <a:pt x="456" y="1888"/>
                </a:moveTo>
                <a:lnTo>
                  <a:pt x="0" y="1888"/>
                </a:lnTo>
                <a:moveTo>
                  <a:pt x="456" y="3149"/>
                </a:moveTo>
                <a:lnTo>
                  <a:pt x="0" y="3149"/>
                </a:lnTo>
                <a:moveTo>
                  <a:pt x="456" y="4408"/>
                </a:moveTo>
                <a:lnTo>
                  <a:pt x="0" y="4408"/>
                </a:lnTo>
                <a:moveTo>
                  <a:pt x="456" y="5667"/>
                </a:moveTo>
                <a:lnTo>
                  <a:pt x="0" y="5667"/>
                </a:lnTo>
                <a:moveTo>
                  <a:pt x="456" y="6929"/>
                </a:moveTo>
                <a:lnTo>
                  <a:pt x="0" y="6929"/>
                </a:lnTo>
                <a:moveTo>
                  <a:pt x="456" y="8187"/>
                </a:moveTo>
                <a:lnTo>
                  <a:pt x="0" y="8187"/>
                </a:lnTo>
                <a:moveTo>
                  <a:pt x="456" y="9447"/>
                </a:moveTo>
                <a:lnTo>
                  <a:pt x="0" y="9447"/>
                </a:lnTo>
                <a:moveTo>
                  <a:pt x="456" y="10705"/>
                </a:moveTo>
                <a:lnTo>
                  <a:pt x="0" y="10705"/>
                </a:lnTo>
                <a:moveTo>
                  <a:pt x="456" y="11965"/>
                </a:moveTo>
                <a:lnTo>
                  <a:pt x="0" y="11965"/>
                </a:lnTo>
                <a:moveTo>
                  <a:pt x="456" y="11965"/>
                </a:moveTo>
                <a:lnTo>
                  <a:pt x="456" y="0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78"/>
          <p:cNvSpPr>
            <a:spLocks noChangeArrowheads="1"/>
          </p:cNvSpPr>
          <p:nvPr/>
        </p:nvSpPr>
        <p:spPr bwMode="auto">
          <a:xfrm>
            <a:off x="962482" y="4739394"/>
            <a:ext cx="155277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tangle 79"/>
          <p:cNvSpPr>
            <a:spLocks noChangeArrowheads="1"/>
          </p:cNvSpPr>
          <p:nvPr/>
        </p:nvSpPr>
        <p:spPr bwMode="auto">
          <a:xfrm>
            <a:off x="895935" y="4364587"/>
            <a:ext cx="232916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ectangle 80"/>
          <p:cNvSpPr>
            <a:spLocks noChangeArrowheads="1"/>
          </p:cNvSpPr>
          <p:nvPr/>
        </p:nvSpPr>
        <p:spPr bwMode="auto">
          <a:xfrm>
            <a:off x="895935" y="3988477"/>
            <a:ext cx="232916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Rectangle 81"/>
          <p:cNvSpPr>
            <a:spLocks noChangeArrowheads="1"/>
          </p:cNvSpPr>
          <p:nvPr/>
        </p:nvSpPr>
        <p:spPr bwMode="auto">
          <a:xfrm>
            <a:off x="895935" y="3622781"/>
            <a:ext cx="232916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ectangle 82"/>
          <p:cNvSpPr>
            <a:spLocks noChangeArrowheads="1"/>
          </p:cNvSpPr>
          <p:nvPr/>
        </p:nvSpPr>
        <p:spPr bwMode="auto">
          <a:xfrm>
            <a:off x="895935" y="3247973"/>
            <a:ext cx="232916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83"/>
          <p:cNvSpPr>
            <a:spLocks noChangeArrowheads="1"/>
          </p:cNvSpPr>
          <p:nvPr/>
        </p:nvSpPr>
        <p:spPr bwMode="auto">
          <a:xfrm>
            <a:off x="895935" y="2871864"/>
            <a:ext cx="232916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Rectangle 84"/>
          <p:cNvSpPr>
            <a:spLocks noChangeArrowheads="1"/>
          </p:cNvSpPr>
          <p:nvPr/>
        </p:nvSpPr>
        <p:spPr bwMode="auto">
          <a:xfrm>
            <a:off x="895935" y="2507468"/>
            <a:ext cx="232916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Rectangle 85"/>
          <p:cNvSpPr>
            <a:spLocks noChangeArrowheads="1"/>
          </p:cNvSpPr>
          <p:nvPr/>
        </p:nvSpPr>
        <p:spPr bwMode="auto">
          <a:xfrm>
            <a:off x="895935" y="2131360"/>
            <a:ext cx="232916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Rectangle 86"/>
          <p:cNvSpPr>
            <a:spLocks noChangeArrowheads="1"/>
          </p:cNvSpPr>
          <p:nvPr/>
        </p:nvSpPr>
        <p:spPr bwMode="auto">
          <a:xfrm>
            <a:off x="895935" y="1756553"/>
            <a:ext cx="232916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87"/>
          <p:cNvSpPr>
            <a:spLocks noChangeArrowheads="1"/>
          </p:cNvSpPr>
          <p:nvPr/>
        </p:nvSpPr>
        <p:spPr bwMode="auto">
          <a:xfrm>
            <a:off x="895935" y="1390855"/>
            <a:ext cx="232916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Freeform 88"/>
          <p:cNvSpPr>
            <a:spLocks/>
          </p:cNvSpPr>
          <p:nvPr/>
        </p:nvSpPr>
        <p:spPr bwMode="auto">
          <a:xfrm>
            <a:off x="5091193" y="1496270"/>
            <a:ext cx="2710420" cy="3563272"/>
          </a:xfrm>
          <a:custGeom>
            <a:avLst/>
            <a:gdLst>
              <a:gd name="T0" fmla="*/ 8536 w 8605"/>
              <a:gd name="T1" fmla="*/ 9768 h 12053"/>
              <a:gd name="T2" fmla="*/ 8459 w 8605"/>
              <a:gd name="T3" fmla="*/ 7551 h 12053"/>
              <a:gd name="T4" fmla="*/ 8340 w 8605"/>
              <a:gd name="T5" fmla="*/ 8873 h 12053"/>
              <a:gd name="T6" fmla="*/ 8231 w 8605"/>
              <a:gd name="T7" fmla="*/ 7713 h 12053"/>
              <a:gd name="T8" fmla="*/ 8119 w 8605"/>
              <a:gd name="T9" fmla="*/ 7821 h 12053"/>
              <a:gd name="T10" fmla="*/ 8039 w 8605"/>
              <a:gd name="T11" fmla="*/ 9264 h 12053"/>
              <a:gd name="T12" fmla="*/ 7995 w 8605"/>
              <a:gd name="T13" fmla="*/ 8777 h 12053"/>
              <a:gd name="T14" fmla="*/ 7952 w 8605"/>
              <a:gd name="T15" fmla="*/ 6298 h 12053"/>
              <a:gd name="T16" fmla="*/ 7906 w 8605"/>
              <a:gd name="T17" fmla="*/ 10031 h 12053"/>
              <a:gd name="T18" fmla="*/ 7856 w 8605"/>
              <a:gd name="T19" fmla="*/ 8199 h 12053"/>
              <a:gd name="T20" fmla="*/ 7810 w 8605"/>
              <a:gd name="T21" fmla="*/ 5937 h 12053"/>
              <a:gd name="T22" fmla="*/ 7762 w 8605"/>
              <a:gd name="T23" fmla="*/ 8884 h 12053"/>
              <a:gd name="T24" fmla="*/ 7703 w 8605"/>
              <a:gd name="T25" fmla="*/ 11184 h 12053"/>
              <a:gd name="T26" fmla="*/ 7644 w 8605"/>
              <a:gd name="T27" fmla="*/ 9560 h 12053"/>
              <a:gd name="T28" fmla="*/ 7585 w 8605"/>
              <a:gd name="T29" fmla="*/ 8848 h 12053"/>
              <a:gd name="T30" fmla="*/ 7527 w 8605"/>
              <a:gd name="T31" fmla="*/ 9478 h 12053"/>
              <a:gd name="T32" fmla="*/ 7468 w 8605"/>
              <a:gd name="T33" fmla="*/ 6134 h 12053"/>
              <a:gd name="T34" fmla="*/ 7406 w 8605"/>
              <a:gd name="T35" fmla="*/ 7910 h 12053"/>
              <a:gd name="T36" fmla="*/ 7347 w 8605"/>
              <a:gd name="T37" fmla="*/ 7709 h 12053"/>
              <a:gd name="T38" fmla="*/ 7301 w 8605"/>
              <a:gd name="T39" fmla="*/ 8615 h 12053"/>
              <a:gd name="T40" fmla="*/ 7251 w 8605"/>
              <a:gd name="T41" fmla="*/ 8651 h 12053"/>
              <a:gd name="T42" fmla="*/ 7205 w 8605"/>
              <a:gd name="T43" fmla="*/ 6417 h 12053"/>
              <a:gd name="T44" fmla="*/ 7160 w 8605"/>
              <a:gd name="T45" fmla="*/ 7304 h 12053"/>
              <a:gd name="T46" fmla="*/ 7114 w 8605"/>
              <a:gd name="T47" fmla="*/ 7191 h 12053"/>
              <a:gd name="T48" fmla="*/ 7036 w 8605"/>
              <a:gd name="T49" fmla="*/ 5472 h 12053"/>
              <a:gd name="T50" fmla="*/ 6916 w 8605"/>
              <a:gd name="T51" fmla="*/ 5339 h 12053"/>
              <a:gd name="T52" fmla="*/ 6769 w 8605"/>
              <a:gd name="T53" fmla="*/ 6015 h 12053"/>
              <a:gd name="T54" fmla="*/ 6519 w 8605"/>
              <a:gd name="T55" fmla="*/ 5787 h 12053"/>
              <a:gd name="T56" fmla="*/ 6347 w 8605"/>
              <a:gd name="T57" fmla="*/ 5504 h 12053"/>
              <a:gd name="T58" fmla="*/ 6249 w 8605"/>
              <a:gd name="T59" fmla="*/ 5321 h 12053"/>
              <a:gd name="T60" fmla="*/ 6195 w 8605"/>
              <a:gd name="T61" fmla="*/ 4472 h 12053"/>
              <a:gd name="T62" fmla="*/ 6149 w 8605"/>
              <a:gd name="T63" fmla="*/ 5152 h 12053"/>
              <a:gd name="T64" fmla="*/ 6030 w 8605"/>
              <a:gd name="T65" fmla="*/ 4583 h 12053"/>
              <a:gd name="T66" fmla="*/ 5957 w 8605"/>
              <a:gd name="T67" fmla="*/ 3495 h 12053"/>
              <a:gd name="T68" fmla="*/ 5911 w 8605"/>
              <a:gd name="T69" fmla="*/ 4658 h 12053"/>
              <a:gd name="T70" fmla="*/ 5858 w 8605"/>
              <a:gd name="T71" fmla="*/ 4787 h 12053"/>
              <a:gd name="T72" fmla="*/ 5806 w 8605"/>
              <a:gd name="T73" fmla="*/ 4143 h 12053"/>
              <a:gd name="T74" fmla="*/ 5692 w 8605"/>
              <a:gd name="T75" fmla="*/ 3728 h 12053"/>
              <a:gd name="T76" fmla="*/ 5635 w 8605"/>
              <a:gd name="T77" fmla="*/ 5725 h 12053"/>
              <a:gd name="T78" fmla="*/ 5571 w 8605"/>
              <a:gd name="T79" fmla="*/ 3659 h 12053"/>
              <a:gd name="T80" fmla="*/ 5473 w 8605"/>
              <a:gd name="T81" fmla="*/ 3104 h 12053"/>
              <a:gd name="T82" fmla="*/ 5263 w 8605"/>
              <a:gd name="T83" fmla="*/ 3412 h 12053"/>
              <a:gd name="T84" fmla="*/ 5044 w 8605"/>
              <a:gd name="T85" fmla="*/ 3860 h 12053"/>
              <a:gd name="T86" fmla="*/ 4966 w 8605"/>
              <a:gd name="T87" fmla="*/ 3043 h 12053"/>
              <a:gd name="T88" fmla="*/ 4856 w 8605"/>
              <a:gd name="T89" fmla="*/ 3734 h 12053"/>
              <a:gd name="T90" fmla="*/ 4797 w 8605"/>
              <a:gd name="T91" fmla="*/ 2922 h 12053"/>
              <a:gd name="T92" fmla="*/ 4715 w 8605"/>
              <a:gd name="T93" fmla="*/ 3043 h 12053"/>
              <a:gd name="T94" fmla="*/ 4667 w 8605"/>
              <a:gd name="T95" fmla="*/ 4314 h 12053"/>
              <a:gd name="T96" fmla="*/ 4573 w 8605"/>
              <a:gd name="T97" fmla="*/ 4143 h 12053"/>
              <a:gd name="T98" fmla="*/ 4448 w 8605"/>
              <a:gd name="T99" fmla="*/ 3444 h 12053"/>
              <a:gd name="T100" fmla="*/ 4382 w 8605"/>
              <a:gd name="T101" fmla="*/ 4289 h 12053"/>
              <a:gd name="T102" fmla="*/ 4310 w 8605"/>
              <a:gd name="T103" fmla="*/ 2198 h 12053"/>
              <a:gd name="T104" fmla="*/ 4254 w 8605"/>
              <a:gd name="T105" fmla="*/ 2349 h 12053"/>
              <a:gd name="T106" fmla="*/ 3551 w 8605"/>
              <a:gd name="T107" fmla="*/ 2015 h 12053"/>
              <a:gd name="T108" fmla="*/ 2957 w 8605"/>
              <a:gd name="T109" fmla="*/ 2015 h 12053"/>
              <a:gd name="T110" fmla="*/ 2114 w 8605"/>
              <a:gd name="T111" fmla="*/ 1575 h 12053"/>
              <a:gd name="T112" fmla="*/ 1544 w 8605"/>
              <a:gd name="T113" fmla="*/ 755 h 12053"/>
              <a:gd name="T114" fmla="*/ 1256 w 8605"/>
              <a:gd name="T115" fmla="*/ 2079 h 12053"/>
              <a:gd name="T116" fmla="*/ 473 w 8605"/>
              <a:gd name="T117" fmla="*/ 440 h 12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605" h="12053">
                <a:moveTo>
                  <a:pt x="8605" y="6643"/>
                </a:moveTo>
                <a:lnTo>
                  <a:pt x="8596" y="7008"/>
                </a:lnTo>
                <a:lnTo>
                  <a:pt x="8589" y="7896"/>
                </a:lnTo>
                <a:lnTo>
                  <a:pt x="8582" y="7727"/>
                </a:lnTo>
                <a:lnTo>
                  <a:pt x="8576" y="8186"/>
                </a:lnTo>
                <a:lnTo>
                  <a:pt x="8566" y="8458"/>
                </a:lnTo>
                <a:lnTo>
                  <a:pt x="8560" y="8935"/>
                </a:lnTo>
                <a:lnTo>
                  <a:pt x="8552" y="9163"/>
                </a:lnTo>
                <a:lnTo>
                  <a:pt x="8545" y="9754"/>
                </a:lnTo>
                <a:lnTo>
                  <a:pt x="8536" y="9768"/>
                </a:lnTo>
                <a:lnTo>
                  <a:pt x="8529" y="8633"/>
                </a:lnTo>
                <a:lnTo>
                  <a:pt x="8523" y="8483"/>
                </a:lnTo>
                <a:lnTo>
                  <a:pt x="8514" y="9067"/>
                </a:lnTo>
                <a:lnTo>
                  <a:pt x="8507" y="8766"/>
                </a:lnTo>
                <a:lnTo>
                  <a:pt x="8500" y="8186"/>
                </a:lnTo>
                <a:lnTo>
                  <a:pt x="8493" y="8740"/>
                </a:lnTo>
                <a:lnTo>
                  <a:pt x="8484" y="8282"/>
                </a:lnTo>
                <a:lnTo>
                  <a:pt x="8477" y="8483"/>
                </a:lnTo>
                <a:lnTo>
                  <a:pt x="8470" y="8848"/>
                </a:lnTo>
                <a:lnTo>
                  <a:pt x="8459" y="7551"/>
                </a:lnTo>
                <a:lnTo>
                  <a:pt x="8454" y="7437"/>
                </a:lnTo>
                <a:lnTo>
                  <a:pt x="8448" y="6406"/>
                </a:lnTo>
                <a:lnTo>
                  <a:pt x="8434" y="6978"/>
                </a:lnTo>
                <a:lnTo>
                  <a:pt x="8420" y="7444"/>
                </a:lnTo>
                <a:lnTo>
                  <a:pt x="8404" y="6455"/>
                </a:lnTo>
                <a:lnTo>
                  <a:pt x="8390" y="6947"/>
                </a:lnTo>
                <a:lnTo>
                  <a:pt x="8376" y="7079"/>
                </a:lnTo>
                <a:lnTo>
                  <a:pt x="8363" y="5314"/>
                </a:lnTo>
                <a:lnTo>
                  <a:pt x="8351" y="7828"/>
                </a:lnTo>
                <a:lnTo>
                  <a:pt x="8340" y="8873"/>
                </a:lnTo>
                <a:lnTo>
                  <a:pt x="8331" y="8439"/>
                </a:lnTo>
                <a:lnTo>
                  <a:pt x="8319" y="8142"/>
                </a:lnTo>
                <a:lnTo>
                  <a:pt x="8308" y="8841"/>
                </a:lnTo>
                <a:lnTo>
                  <a:pt x="8297" y="8967"/>
                </a:lnTo>
                <a:lnTo>
                  <a:pt x="8285" y="9142"/>
                </a:lnTo>
                <a:lnTo>
                  <a:pt x="8274" y="7921"/>
                </a:lnTo>
                <a:lnTo>
                  <a:pt x="8263" y="8866"/>
                </a:lnTo>
                <a:lnTo>
                  <a:pt x="8251" y="8539"/>
                </a:lnTo>
                <a:lnTo>
                  <a:pt x="8242" y="8293"/>
                </a:lnTo>
                <a:lnTo>
                  <a:pt x="8231" y="7713"/>
                </a:lnTo>
                <a:lnTo>
                  <a:pt x="8219" y="8104"/>
                </a:lnTo>
                <a:lnTo>
                  <a:pt x="8207" y="6795"/>
                </a:lnTo>
                <a:lnTo>
                  <a:pt x="8196" y="6900"/>
                </a:lnTo>
                <a:lnTo>
                  <a:pt x="8185" y="6731"/>
                </a:lnTo>
                <a:lnTo>
                  <a:pt x="8174" y="7261"/>
                </a:lnTo>
                <a:lnTo>
                  <a:pt x="8164" y="6556"/>
                </a:lnTo>
                <a:lnTo>
                  <a:pt x="8153" y="7789"/>
                </a:lnTo>
                <a:lnTo>
                  <a:pt x="8142" y="6832"/>
                </a:lnTo>
                <a:lnTo>
                  <a:pt x="8130" y="7891"/>
                </a:lnTo>
                <a:lnTo>
                  <a:pt x="8119" y="7821"/>
                </a:lnTo>
                <a:lnTo>
                  <a:pt x="8110" y="10599"/>
                </a:lnTo>
                <a:lnTo>
                  <a:pt x="8100" y="10761"/>
                </a:lnTo>
                <a:lnTo>
                  <a:pt x="8091" y="11019"/>
                </a:lnTo>
                <a:lnTo>
                  <a:pt x="8084" y="10195"/>
                </a:lnTo>
                <a:lnTo>
                  <a:pt x="8075" y="10624"/>
                </a:lnTo>
                <a:lnTo>
                  <a:pt x="8066" y="10391"/>
                </a:lnTo>
                <a:lnTo>
                  <a:pt x="8057" y="12053"/>
                </a:lnTo>
                <a:lnTo>
                  <a:pt x="8048" y="10359"/>
                </a:lnTo>
                <a:lnTo>
                  <a:pt x="8043" y="9289"/>
                </a:lnTo>
                <a:lnTo>
                  <a:pt x="8039" y="9264"/>
                </a:lnTo>
                <a:lnTo>
                  <a:pt x="8035" y="9049"/>
                </a:lnTo>
                <a:lnTo>
                  <a:pt x="8032" y="8992"/>
                </a:lnTo>
                <a:lnTo>
                  <a:pt x="8027" y="8150"/>
                </a:lnTo>
                <a:lnTo>
                  <a:pt x="8023" y="8022"/>
                </a:lnTo>
                <a:lnTo>
                  <a:pt x="8019" y="9074"/>
                </a:lnTo>
                <a:lnTo>
                  <a:pt x="8014" y="8519"/>
                </a:lnTo>
                <a:lnTo>
                  <a:pt x="8009" y="9149"/>
                </a:lnTo>
                <a:lnTo>
                  <a:pt x="8004" y="10055"/>
                </a:lnTo>
                <a:lnTo>
                  <a:pt x="8000" y="9862"/>
                </a:lnTo>
                <a:lnTo>
                  <a:pt x="7995" y="8777"/>
                </a:lnTo>
                <a:lnTo>
                  <a:pt x="7991" y="9754"/>
                </a:lnTo>
                <a:lnTo>
                  <a:pt x="7987" y="7122"/>
                </a:lnTo>
                <a:lnTo>
                  <a:pt x="7982" y="7652"/>
                </a:lnTo>
                <a:lnTo>
                  <a:pt x="7977" y="7456"/>
                </a:lnTo>
                <a:lnTo>
                  <a:pt x="7973" y="9446"/>
                </a:lnTo>
                <a:lnTo>
                  <a:pt x="7968" y="7191"/>
                </a:lnTo>
                <a:lnTo>
                  <a:pt x="7963" y="6423"/>
                </a:lnTo>
                <a:lnTo>
                  <a:pt x="7959" y="6481"/>
                </a:lnTo>
                <a:lnTo>
                  <a:pt x="7957" y="6284"/>
                </a:lnTo>
                <a:lnTo>
                  <a:pt x="7952" y="6298"/>
                </a:lnTo>
                <a:lnTo>
                  <a:pt x="7947" y="6663"/>
                </a:lnTo>
                <a:lnTo>
                  <a:pt x="7943" y="5919"/>
                </a:lnTo>
                <a:lnTo>
                  <a:pt x="7939" y="5232"/>
                </a:lnTo>
                <a:lnTo>
                  <a:pt x="7934" y="9149"/>
                </a:lnTo>
                <a:lnTo>
                  <a:pt x="7929" y="9049"/>
                </a:lnTo>
                <a:lnTo>
                  <a:pt x="7925" y="9138"/>
                </a:lnTo>
                <a:lnTo>
                  <a:pt x="7920" y="8823"/>
                </a:lnTo>
                <a:lnTo>
                  <a:pt x="7915" y="9533"/>
                </a:lnTo>
                <a:lnTo>
                  <a:pt x="7910" y="9565"/>
                </a:lnTo>
                <a:lnTo>
                  <a:pt x="7906" y="10031"/>
                </a:lnTo>
                <a:lnTo>
                  <a:pt x="7902" y="9250"/>
                </a:lnTo>
                <a:lnTo>
                  <a:pt x="7893" y="8608"/>
                </a:lnTo>
                <a:lnTo>
                  <a:pt x="7888" y="9811"/>
                </a:lnTo>
                <a:lnTo>
                  <a:pt x="7883" y="8118"/>
                </a:lnTo>
                <a:lnTo>
                  <a:pt x="7879" y="8595"/>
                </a:lnTo>
                <a:lnTo>
                  <a:pt x="7874" y="8697"/>
                </a:lnTo>
                <a:lnTo>
                  <a:pt x="7870" y="8948"/>
                </a:lnTo>
                <a:lnTo>
                  <a:pt x="7865" y="7613"/>
                </a:lnTo>
                <a:lnTo>
                  <a:pt x="7861" y="8622"/>
                </a:lnTo>
                <a:lnTo>
                  <a:pt x="7856" y="8199"/>
                </a:lnTo>
                <a:lnTo>
                  <a:pt x="7851" y="8595"/>
                </a:lnTo>
                <a:lnTo>
                  <a:pt x="7847" y="8544"/>
                </a:lnTo>
                <a:lnTo>
                  <a:pt x="7842" y="8325"/>
                </a:lnTo>
                <a:lnTo>
                  <a:pt x="7838" y="8042"/>
                </a:lnTo>
                <a:lnTo>
                  <a:pt x="7834" y="6668"/>
                </a:lnTo>
                <a:lnTo>
                  <a:pt x="7829" y="6391"/>
                </a:lnTo>
                <a:lnTo>
                  <a:pt x="7824" y="8124"/>
                </a:lnTo>
                <a:lnTo>
                  <a:pt x="7819" y="6474"/>
                </a:lnTo>
                <a:lnTo>
                  <a:pt x="7815" y="5969"/>
                </a:lnTo>
                <a:lnTo>
                  <a:pt x="7810" y="5937"/>
                </a:lnTo>
                <a:lnTo>
                  <a:pt x="7808" y="4736"/>
                </a:lnTo>
                <a:lnTo>
                  <a:pt x="7803" y="4999"/>
                </a:lnTo>
                <a:lnTo>
                  <a:pt x="7799" y="5113"/>
                </a:lnTo>
                <a:lnTo>
                  <a:pt x="7794" y="5586"/>
                </a:lnTo>
                <a:lnTo>
                  <a:pt x="7790" y="7079"/>
                </a:lnTo>
                <a:lnTo>
                  <a:pt x="7786" y="5793"/>
                </a:lnTo>
                <a:lnTo>
                  <a:pt x="7781" y="6430"/>
                </a:lnTo>
                <a:lnTo>
                  <a:pt x="7774" y="5908"/>
                </a:lnTo>
                <a:lnTo>
                  <a:pt x="7770" y="7581"/>
                </a:lnTo>
                <a:lnTo>
                  <a:pt x="7762" y="8884"/>
                </a:lnTo>
                <a:lnTo>
                  <a:pt x="7756" y="8469"/>
                </a:lnTo>
                <a:lnTo>
                  <a:pt x="7749" y="8469"/>
                </a:lnTo>
                <a:lnTo>
                  <a:pt x="7744" y="8444"/>
                </a:lnTo>
                <a:lnTo>
                  <a:pt x="7738" y="8287"/>
                </a:lnTo>
                <a:lnTo>
                  <a:pt x="7733" y="8293"/>
                </a:lnTo>
                <a:lnTo>
                  <a:pt x="7726" y="8647"/>
                </a:lnTo>
                <a:lnTo>
                  <a:pt x="7719" y="8118"/>
                </a:lnTo>
                <a:lnTo>
                  <a:pt x="7714" y="8476"/>
                </a:lnTo>
                <a:lnTo>
                  <a:pt x="7708" y="8960"/>
                </a:lnTo>
                <a:lnTo>
                  <a:pt x="7703" y="11184"/>
                </a:lnTo>
                <a:lnTo>
                  <a:pt x="7696" y="9540"/>
                </a:lnTo>
                <a:lnTo>
                  <a:pt x="7690" y="11638"/>
                </a:lnTo>
                <a:lnTo>
                  <a:pt x="7685" y="9074"/>
                </a:lnTo>
                <a:lnTo>
                  <a:pt x="7678" y="9747"/>
                </a:lnTo>
                <a:lnTo>
                  <a:pt x="7674" y="9926"/>
                </a:lnTo>
                <a:lnTo>
                  <a:pt x="7666" y="8809"/>
                </a:lnTo>
                <a:lnTo>
                  <a:pt x="7662" y="9793"/>
                </a:lnTo>
                <a:lnTo>
                  <a:pt x="7655" y="9805"/>
                </a:lnTo>
                <a:lnTo>
                  <a:pt x="7648" y="7814"/>
                </a:lnTo>
                <a:lnTo>
                  <a:pt x="7644" y="9560"/>
                </a:lnTo>
                <a:lnTo>
                  <a:pt x="7637" y="9131"/>
                </a:lnTo>
                <a:lnTo>
                  <a:pt x="7633" y="8243"/>
                </a:lnTo>
                <a:lnTo>
                  <a:pt x="7626" y="9238"/>
                </a:lnTo>
                <a:lnTo>
                  <a:pt x="7621" y="9012"/>
                </a:lnTo>
                <a:lnTo>
                  <a:pt x="7614" y="6631"/>
                </a:lnTo>
                <a:lnTo>
                  <a:pt x="7607" y="7971"/>
                </a:lnTo>
                <a:lnTo>
                  <a:pt x="7602" y="7248"/>
                </a:lnTo>
                <a:lnTo>
                  <a:pt x="7596" y="6366"/>
                </a:lnTo>
                <a:lnTo>
                  <a:pt x="7591" y="6883"/>
                </a:lnTo>
                <a:lnTo>
                  <a:pt x="7585" y="8848"/>
                </a:lnTo>
                <a:lnTo>
                  <a:pt x="7580" y="8866"/>
                </a:lnTo>
                <a:lnTo>
                  <a:pt x="7573" y="8099"/>
                </a:lnTo>
                <a:lnTo>
                  <a:pt x="7566" y="7917"/>
                </a:lnTo>
                <a:lnTo>
                  <a:pt x="7562" y="7090"/>
                </a:lnTo>
                <a:lnTo>
                  <a:pt x="7555" y="7917"/>
                </a:lnTo>
                <a:lnTo>
                  <a:pt x="7550" y="7154"/>
                </a:lnTo>
                <a:lnTo>
                  <a:pt x="7543" y="8243"/>
                </a:lnTo>
                <a:lnTo>
                  <a:pt x="7537" y="7387"/>
                </a:lnTo>
                <a:lnTo>
                  <a:pt x="7532" y="8193"/>
                </a:lnTo>
                <a:lnTo>
                  <a:pt x="7527" y="9478"/>
                </a:lnTo>
                <a:lnTo>
                  <a:pt x="7523" y="8483"/>
                </a:lnTo>
                <a:lnTo>
                  <a:pt x="7518" y="8640"/>
                </a:lnTo>
                <a:lnTo>
                  <a:pt x="7514" y="8515"/>
                </a:lnTo>
                <a:lnTo>
                  <a:pt x="7509" y="8558"/>
                </a:lnTo>
                <a:lnTo>
                  <a:pt x="7505" y="8723"/>
                </a:lnTo>
                <a:lnTo>
                  <a:pt x="7500" y="9195"/>
                </a:lnTo>
                <a:lnTo>
                  <a:pt x="7495" y="8898"/>
                </a:lnTo>
                <a:lnTo>
                  <a:pt x="7491" y="10044"/>
                </a:lnTo>
                <a:lnTo>
                  <a:pt x="7486" y="9654"/>
                </a:lnTo>
                <a:lnTo>
                  <a:pt x="7468" y="6134"/>
                </a:lnTo>
                <a:lnTo>
                  <a:pt x="7461" y="6234"/>
                </a:lnTo>
                <a:lnTo>
                  <a:pt x="7457" y="7104"/>
                </a:lnTo>
                <a:lnTo>
                  <a:pt x="7449" y="7595"/>
                </a:lnTo>
                <a:lnTo>
                  <a:pt x="7443" y="7519"/>
                </a:lnTo>
                <a:lnTo>
                  <a:pt x="7436" y="7348"/>
                </a:lnTo>
                <a:lnTo>
                  <a:pt x="7432" y="7821"/>
                </a:lnTo>
                <a:lnTo>
                  <a:pt x="7425" y="6771"/>
                </a:lnTo>
                <a:lnTo>
                  <a:pt x="7417" y="7519"/>
                </a:lnTo>
                <a:lnTo>
                  <a:pt x="7411" y="7104"/>
                </a:lnTo>
                <a:lnTo>
                  <a:pt x="7406" y="7910"/>
                </a:lnTo>
                <a:lnTo>
                  <a:pt x="7400" y="7488"/>
                </a:lnTo>
                <a:lnTo>
                  <a:pt x="7393" y="6875"/>
                </a:lnTo>
                <a:lnTo>
                  <a:pt x="7385" y="7677"/>
                </a:lnTo>
                <a:lnTo>
                  <a:pt x="7379" y="5700"/>
                </a:lnTo>
                <a:lnTo>
                  <a:pt x="7374" y="6455"/>
                </a:lnTo>
                <a:lnTo>
                  <a:pt x="7368" y="5787"/>
                </a:lnTo>
                <a:lnTo>
                  <a:pt x="7361" y="5912"/>
                </a:lnTo>
                <a:lnTo>
                  <a:pt x="7356" y="7896"/>
                </a:lnTo>
                <a:lnTo>
                  <a:pt x="7352" y="8798"/>
                </a:lnTo>
                <a:lnTo>
                  <a:pt x="7347" y="7709"/>
                </a:lnTo>
                <a:lnTo>
                  <a:pt x="7342" y="8412"/>
                </a:lnTo>
                <a:lnTo>
                  <a:pt x="7338" y="8300"/>
                </a:lnTo>
                <a:lnTo>
                  <a:pt x="7333" y="8809"/>
                </a:lnTo>
                <a:lnTo>
                  <a:pt x="7329" y="8136"/>
                </a:lnTo>
                <a:lnTo>
                  <a:pt x="7324" y="8369"/>
                </a:lnTo>
                <a:lnTo>
                  <a:pt x="7320" y="8916"/>
                </a:lnTo>
                <a:lnTo>
                  <a:pt x="7315" y="8412"/>
                </a:lnTo>
                <a:lnTo>
                  <a:pt x="7310" y="8325"/>
                </a:lnTo>
                <a:lnTo>
                  <a:pt x="7306" y="8311"/>
                </a:lnTo>
                <a:lnTo>
                  <a:pt x="7301" y="8615"/>
                </a:lnTo>
                <a:lnTo>
                  <a:pt x="7297" y="8483"/>
                </a:lnTo>
                <a:lnTo>
                  <a:pt x="7293" y="8526"/>
                </a:lnTo>
                <a:lnTo>
                  <a:pt x="7288" y="8601"/>
                </a:lnTo>
                <a:lnTo>
                  <a:pt x="7278" y="7652"/>
                </a:lnTo>
                <a:lnTo>
                  <a:pt x="7274" y="8060"/>
                </a:lnTo>
                <a:lnTo>
                  <a:pt x="7269" y="7971"/>
                </a:lnTo>
                <a:lnTo>
                  <a:pt x="7265" y="8980"/>
                </a:lnTo>
                <a:lnTo>
                  <a:pt x="7261" y="8250"/>
                </a:lnTo>
                <a:lnTo>
                  <a:pt x="7256" y="10504"/>
                </a:lnTo>
                <a:lnTo>
                  <a:pt x="7251" y="8651"/>
                </a:lnTo>
                <a:lnTo>
                  <a:pt x="7246" y="7764"/>
                </a:lnTo>
                <a:lnTo>
                  <a:pt x="7242" y="8608"/>
                </a:lnTo>
                <a:lnTo>
                  <a:pt x="7237" y="8092"/>
                </a:lnTo>
                <a:lnTo>
                  <a:pt x="7233" y="8099"/>
                </a:lnTo>
                <a:lnTo>
                  <a:pt x="7229" y="7394"/>
                </a:lnTo>
                <a:lnTo>
                  <a:pt x="7226" y="7689"/>
                </a:lnTo>
                <a:lnTo>
                  <a:pt x="7224" y="7473"/>
                </a:lnTo>
                <a:lnTo>
                  <a:pt x="7219" y="7318"/>
                </a:lnTo>
                <a:lnTo>
                  <a:pt x="7210" y="5063"/>
                </a:lnTo>
                <a:lnTo>
                  <a:pt x="7205" y="6417"/>
                </a:lnTo>
                <a:lnTo>
                  <a:pt x="7201" y="5478"/>
                </a:lnTo>
                <a:lnTo>
                  <a:pt x="7197" y="5478"/>
                </a:lnTo>
                <a:lnTo>
                  <a:pt x="7192" y="5937"/>
                </a:lnTo>
                <a:lnTo>
                  <a:pt x="7187" y="6481"/>
                </a:lnTo>
                <a:lnTo>
                  <a:pt x="7183" y="6090"/>
                </a:lnTo>
                <a:lnTo>
                  <a:pt x="7178" y="6932"/>
                </a:lnTo>
                <a:lnTo>
                  <a:pt x="7173" y="7072"/>
                </a:lnTo>
                <a:lnTo>
                  <a:pt x="7169" y="7473"/>
                </a:lnTo>
                <a:lnTo>
                  <a:pt x="7165" y="7953"/>
                </a:lnTo>
                <a:lnTo>
                  <a:pt x="7160" y="7304"/>
                </a:lnTo>
                <a:lnTo>
                  <a:pt x="7155" y="7513"/>
                </a:lnTo>
                <a:lnTo>
                  <a:pt x="7151" y="7380"/>
                </a:lnTo>
                <a:lnTo>
                  <a:pt x="7146" y="7638"/>
                </a:lnTo>
                <a:lnTo>
                  <a:pt x="7141" y="6739"/>
                </a:lnTo>
                <a:lnTo>
                  <a:pt x="7137" y="7054"/>
                </a:lnTo>
                <a:lnTo>
                  <a:pt x="7133" y="8054"/>
                </a:lnTo>
                <a:lnTo>
                  <a:pt x="7128" y="7645"/>
                </a:lnTo>
                <a:lnTo>
                  <a:pt x="7123" y="7645"/>
                </a:lnTo>
                <a:lnTo>
                  <a:pt x="7119" y="7764"/>
                </a:lnTo>
                <a:lnTo>
                  <a:pt x="7114" y="7191"/>
                </a:lnTo>
                <a:lnTo>
                  <a:pt x="7109" y="7488"/>
                </a:lnTo>
                <a:lnTo>
                  <a:pt x="7105" y="7456"/>
                </a:lnTo>
                <a:lnTo>
                  <a:pt x="7101" y="6406"/>
                </a:lnTo>
                <a:lnTo>
                  <a:pt x="7096" y="6921"/>
                </a:lnTo>
                <a:lnTo>
                  <a:pt x="7089" y="6008"/>
                </a:lnTo>
                <a:lnTo>
                  <a:pt x="7082" y="6588"/>
                </a:lnTo>
                <a:lnTo>
                  <a:pt x="7060" y="7154"/>
                </a:lnTo>
                <a:lnTo>
                  <a:pt x="7050" y="6109"/>
                </a:lnTo>
                <a:lnTo>
                  <a:pt x="7044" y="5850"/>
                </a:lnTo>
                <a:lnTo>
                  <a:pt x="7036" y="5472"/>
                </a:lnTo>
                <a:lnTo>
                  <a:pt x="7028" y="5107"/>
                </a:lnTo>
                <a:lnTo>
                  <a:pt x="7000" y="7917"/>
                </a:lnTo>
                <a:lnTo>
                  <a:pt x="6993" y="7834"/>
                </a:lnTo>
                <a:lnTo>
                  <a:pt x="6986" y="7462"/>
                </a:lnTo>
                <a:lnTo>
                  <a:pt x="6977" y="7481"/>
                </a:lnTo>
                <a:lnTo>
                  <a:pt x="6970" y="7355"/>
                </a:lnTo>
                <a:lnTo>
                  <a:pt x="6964" y="6449"/>
                </a:lnTo>
                <a:lnTo>
                  <a:pt x="6929" y="6485"/>
                </a:lnTo>
                <a:lnTo>
                  <a:pt x="6922" y="5933"/>
                </a:lnTo>
                <a:lnTo>
                  <a:pt x="6916" y="5339"/>
                </a:lnTo>
                <a:lnTo>
                  <a:pt x="6906" y="5228"/>
                </a:lnTo>
                <a:lnTo>
                  <a:pt x="6900" y="5919"/>
                </a:lnTo>
                <a:lnTo>
                  <a:pt x="6892" y="5252"/>
                </a:lnTo>
                <a:lnTo>
                  <a:pt x="6854" y="6699"/>
                </a:lnTo>
                <a:lnTo>
                  <a:pt x="6840" y="8017"/>
                </a:lnTo>
                <a:lnTo>
                  <a:pt x="6827" y="7272"/>
                </a:lnTo>
                <a:lnTo>
                  <a:pt x="6813" y="6832"/>
                </a:lnTo>
                <a:lnTo>
                  <a:pt x="6797" y="6832"/>
                </a:lnTo>
                <a:lnTo>
                  <a:pt x="6783" y="6015"/>
                </a:lnTo>
                <a:lnTo>
                  <a:pt x="6769" y="6015"/>
                </a:lnTo>
                <a:lnTo>
                  <a:pt x="6756" y="5850"/>
                </a:lnTo>
                <a:lnTo>
                  <a:pt x="6742" y="7601"/>
                </a:lnTo>
                <a:lnTo>
                  <a:pt x="6731" y="7777"/>
                </a:lnTo>
                <a:lnTo>
                  <a:pt x="6708" y="6990"/>
                </a:lnTo>
                <a:lnTo>
                  <a:pt x="6696" y="7255"/>
                </a:lnTo>
                <a:lnTo>
                  <a:pt x="6562" y="6499"/>
                </a:lnTo>
                <a:lnTo>
                  <a:pt x="6551" y="6739"/>
                </a:lnTo>
                <a:lnTo>
                  <a:pt x="6541" y="5492"/>
                </a:lnTo>
                <a:lnTo>
                  <a:pt x="6530" y="5743"/>
                </a:lnTo>
                <a:lnTo>
                  <a:pt x="6519" y="5787"/>
                </a:lnTo>
                <a:lnTo>
                  <a:pt x="6507" y="6907"/>
                </a:lnTo>
                <a:lnTo>
                  <a:pt x="6427" y="3773"/>
                </a:lnTo>
                <a:lnTo>
                  <a:pt x="6418" y="3716"/>
                </a:lnTo>
                <a:lnTo>
                  <a:pt x="6409" y="4365"/>
                </a:lnTo>
                <a:lnTo>
                  <a:pt x="6399" y="5597"/>
                </a:lnTo>
                <a:lnTo>
                  <a:pt x="6388" y="5775"/>
                </a:lnTo>
                <a:lnTo>
                  <a:pt x="6379" y="5421"/>
                </a:lnTo>
                <a:lnTo>
                  <a:pt x="6367" y="6015"/>
                </a:lnTo>
                <a:lnTo>
                  <a:pt x="6354" y="5120"/>
                </a:lnTo>
                <a:lnTo>
                  <a:pt x="6347" y="5504"/>
                </a:lnTo>
                <a:lnTo>
                  <a:pt x="6299" y="7437"/>
                </a:lnTo>
                <a:lnTo>
                  <a:pt x="6292" y="6607"/>
                </a:lnTo>
                <a:lnTo>
                  <a:pt x="6288" y="7424"/>
                </a:lnTo>
                <a:lnTo>
                  <a:pt x="6281" y="6953"/>
                </a:lnTo>
                <a:lnTo>
                  <a:pt x="6276" y="5937"/>
                </a:lnTo>
                <a:lnTo>
                  <a:pt x="6272" y="6141"/>
                </a:lnTo>
                <a:lnTo>
                  <a:pt x="6265" y="6410"/>
                </a:lnTo>
                <a:lnTo>
                  <a:pt x="6260" y="5837"/>
                </a:lnTo>
                <a:lnTo>
                  <a:pt x="6254" y="6066"/>
                </a:lnTo>
                <a:lnTo>
                  <a:pt x="6249" y="5321"/>
                </a:lnTo>
                <a:lnTo>
                  <a:pt x="6244" y="5232"/>
                </a:lnTo>
                <a:lnTo>
                  <a:pt x="6238" y="5252"/>
                </a:lnTo>
                <a:lnTo>
                  <a:pt x="6233" y="4350"/>
                </a:lnTo>
                <a:lnTo>
                  <a:pt x="6226" y="4138"/>
                </a:lnTo>
                <a:lnTo>
                  <a:pt x="6222" y="3584"/>
                </a:lnTo>
                <a:lnTo>
                  <a:pt x="6217" y="3848"/>
                </a:lnTo>
                <a:lnTo>
                  <a:pt x="6212" y="3741"/>
                </a:lnTo>
                <a:lnTo>
                  <a:pt x="6206" y="3867"/>
                </a:lnTo>
                <a:lnTo>
                  <a:pt x="6199" y="3867"/>
                </a:lnTo>
                <a:lnTo>
                  <a:pt x="6195" y="4472"/>
                </a:lnTo>
                <a:lnTo>
                  <a:pt x="6190" y="4451"/>
                </a:lnTo>
                <a:lnTo>
                  <a:pt x="6185" y="3748"/>
                </a:lnTo>
                <a:lnTo>
                  <a:pt x="6180" y="5264"/>
                </a:lnTo>
                <a:lnTo>
                  <a:pt x="6174" y="6789"/>
                </a:lnTo>
                <a:lnTo>
                  <a:pt x="6171" y="7380"/>
                </a:lnTo>
                <a:lnTo>
                  <a:pt x="6166" y="6750"/>
                </a:lnTo>
                <a:lnTo>
                  <a:pt x="6162" y="5517"/>
                </a:lnTo>
                <a:lnTo>
                  <a:pt x="6158" y="5264"/>
                </a:lnTo>
                <a:lnTo>
                  <a:pt x="6153" y="5761"/>
                </a:lnTo>
                <a:lnTo>
                  <a:pt x="6149" y="5152"/>
                </a:lnTo>
                <a:lnTo>
                  <a:pt x="6146" y="4923"/>
                </a:lnTo>
                <a:lnTo>
                  <a:pt x="6069" y="5013"/>
                </a:lnTo>
                <a:lnTo>
                  <a:pt x="6069" y="5428"/>
                </a:lnTo>
                <a:lnTo>
                  <a:pt x="6064" y="4869"/>
                </a:lnTo>
                <a:lnTo>
                  <a:pt x="6059" y="5421"/>
                </a:lnTo>
                <a:lnTo>
                  <a:pt x="6055" y="6198"/>
                </a:lnTo>
                <a:lnTo>
                  <a:pt x="6050" y="5309"/>
                </a:lnTo>
                <a:lnTo>
                  <a:pt x="6046" y="5088"/>
                </a:lnTo>
                <a:lnTo>
                  <a:pt x="6041" y="4869"/>
                </a:lnTo>
                <a:lnTo>
                  <a:pt x="6030" y="4583"/>
                </a:lnTo>
                <a:lnTo>
                  <a:pt x="6025" y="3974"/>
                </a:lnTo>
                <a:lnTo>
                  <a:pt x="6023" y="3670"/>
                </a:lnTo>
                <a:lnTo>
                  <a:pt x="6018" y="3691"/>
                </a:lnTo>
                <a:lnTo>
                  <a:pt x="6014" y="3595"/>
                </a:lnTo>
                <a:lnTo>
                  <a:pt x="6011" y="3728"/>
                </a:lnTo>
                <a:lnTo>
                  <a:pt x="6007" y="4157"/>
                </a:lnTo>
                <a:lnTo>
                  <a:pt x="5966" y="4181"/>
                </a:lnTo>
                <a:lnTo>
                  <a:pt x="5963" y="3892"/>
                </a:lnTo>
                <a:lnTo>
                  <a:pt x="5962" y="3394"/>
                </a:lnTo>
                <a:lnTo>
                  <a:pt x="5957" y="3495"/>
                </a:lnTo>
                <a:lnTo>
                  <a:pt x="5952" y="3362"/>
                </a:lnTo>
                <a:lnTo>
                  <a:pt x="5950" y="3355"/>
                </a:lnTo>
                <a:lnTo>
                  <a:pt x="5946" y="3538"/>
                </a:lnTo>
                <a:lnTo>
                  <a:pt x="5941" y="2582"/>
                </a:lnTo>
                <a:lnTo>
                  <a:pt x="5936" y="2721"/>
                </a:lnTo>
                <a:lnTo>
                  <a:pt x="5934" y="2871"/>
                </a:lnTo>
                <a:lnTo>
                  <a:pt x="5930" y="3545"/>
                </a:lnTo>
                <a:lnTo>
                  <a:pt x="5922" y="3892"/>
                </a:lnTo>
                <a:lnTo>
                  <a:pt x="5918" y="3867"/>
                </a:lnTo>
                <a:lnTo>
                  <a:pt x="5911" y="4658"/>
                </a:lnTo>
                <a:lnTo>
                  <a:pt x="5906" y="4686"/>
                </a:lnTo>
                <a:lnTo>
                  <a:pt x="5902" y="4604"/>
                </a:lnTo>
                <a:lnTo>
                  <a:pt x="5895" y="5045"/>
                </a:lnTo>
                <a:lnTo>
                  <a:pt x="5890" y="4816"/>
                </a:lnTo>
                <a:lnTo>
                  <a:pt x="5886" y="4755"/>
                </a:lnTo>
                <a:lnTo>
                  <a:pt x="5882" y="4830"/>
                </a:lnTo>
                <a:lnTo>
                  <a:pt x="5874" y="4716"/>
                </a:lnTo>
                <a:lnTo>
                  <a:pt x="5870" y="4716"/>
                </a:lnTo>
                <a:lnTo>
                  <a:pt x="5866" y="5038"/>
                </a:lnTo>
                <a:lnTo>
                  <a:pt x="5858" y="4787"/>
                </a:lnTo>
                <a:lnTo>
                  <a:pt x="5854" y="5260"/>
                </a:lnTo>
                <a:lnTo>
                  <a:pt x="5847" y="4748"/>
                </a:lnTo>
                <a:lnTo>
                  <a:pt x="5845" y="3974"/>
                </a:lnTo>
                <a:lnTo>
                  <a:pt x="5836" y="4711"/>
                </a:lnTo>
                <a:lnTo>
                  <a:pt x="5831" y="4716"/>
                </a:lnTo>
                <a:lnTo>
                  <a:pt x="5826" y="4346"/>
                </a:lnTo>
                <a:lnTo>
                  <a:pt x="5822" y="4458"/>
                </a:lnTo>
                <a:lnTo>
                  <a:pt x="5815" y="5629"/>
                </a:lnTo>
                <a:lnTo>
                  <a:pt x="5810" y="3974"/>
                </a:lnTo>
                <a:lnTo>
                  <a:pt x="5806" y="4143"/>
                </a:lnTo>
                <a:lnTo>
                  <a:pt x="5799" y="4326"/>
                </a:lnTo>
                <a:lnTo>
                  <a:pt x="5794" y="4465"/>
                </a:lnTo>
                <a:lnTo>
                  <a:pt x="5790" y="4634"/>
                </a:lnTo>
                <a:lnTo>
                  <a:pt x="5783" y="4365"/>
                </a:lnTo>
                <a:lnTo>
                  <a:pt x="5778" y="3326"/>
                </a:lnTo>
                <a:lnTo>
                  <a:pt x="5774" y="4257"/>
                </a:lnTo>
                <a:lnTo>
                  <a:pt x="5770" y="3584"/>
                </a:lnTo>
                <a:lnTo>
                  <a:pt x="5762" y="3666"/>
                </a:lnTo>
                <a:lnTo>
                  <a:pt x="5758" y="2922"/>
                </a:lnTo>
                <a:lnTo>
                  <a:pt x="5692" y="3728"/>
                </a:lnTo>
                <a:lnTo>
                  <a:pt x="5687" y="4031"/>
                </a:lnTo>
                <a:lnTo>
                  <a:pt x="5683" y="2702"/>
                </a:lnTo>
                <a:lnTo>
                  <a:pt x="5678" y="2205"/>
                </a:lnTo>
                <a:lnTo>
                  <a:pt x="5671" y="1819"/>
                </a:lnTo>
                <a:lnTo>
                  <a:pt x="5667" y="2531"/>
                </a:lnTo>
                <a:lnTo>
                  <a:pt x="5660" y="3412"/>
                </a:lnTo>
                <a:lnTo>
                  <a:pt x="5653" y="4855"/>
                </a:lnTo>
                <a:lnTo>
                  <a:pt x="5649" y="4679"/>
                </a:lnTo>
                <a:lnTo>
                  <a:pt x="5641" y="5629"/>
                </a:lnTo>
                <a:lnTo>
                  <a:pt x="5635" y="5725"/>
                </a:lnTo>
                <a:lnTo>
                  <a:pt x="5628" y="5718"/>
                </a:lnTo>
                <a:lnTo>
                  <a:pt x="5621" y="4558"/>
                </a:lnTo>
                <a:lnTo>
                  <a:pt x="5614" y="4690"/>
                </a:lnTo>
                <a:lnTo>
                  <a:pt x="5608" y="5775"/>
                </a:lnTo>
                <a:lnTo>
                  <a:pt x="5603" y="5309"/>
                </a:lnTo>
                <a:lnTo>
                  <a:pt x="5596" y="4483"/>
                </a:lnTo>
                <a:lnTo>
                  <a:pt x="5589" y="4061"/>
                </a:lnTo>
                <a:lnTo>
                  <a:pt x="5582" y="3766"/>
                </a:lnTo>
                <a:lnTo>
                  <a:pt x="5576" y="3412"/>
                </a:lnTo>
                <a:lnTo>
                  <a:pt x="5571" y="3659"/>
                </a:lnTo>
                <a:lnTo>
                  <a:pt x="5518" y="4748"/>
                </a:lnTo>
                <a:lnTo>
                  <a:pt x="5512" y="3319"/>
                </a:lnTo>
                <a:lnTo>
                  <a:pt x="5505" y="3484"/>
                </a:lnTo>
                <a:lnTo>
                  <a:pt x="5500" y="2513"/>
                </a:lnTo>
                <a:lnTo>
                  <a:pt x="5493" y="2903"/>
                </a:lnTo>
                <a:lnTo>
                  <a:pt x="5489" y="2946"/>
                </a:lnTo>
                <a:lnTo>
                  <a:pt x="5486" y="3187"/>
                </a:lnTo>
                <a:lnTo>
                  <a:pt x="5485" y="3766"/>
                </a:lnTo>
                <a:lnTo>
                  <a:pt x="5480" y="3527"/>
                </a:lnTo>
                <a:lnTo>
                  <a:pt x="5473" y="3104"/>
                </a:lnTo>
                <a:lnTo>
                  <a:pt x="5347" y="1732"/>
                </a:lnTo>
                <a:lnTo>
                  <a:pt x="5343" y="2105"/>
                </a:lnTo>
                <a:lnTo>
                  <a:pt x="5333" y="2865"/>
                </a:lnTo>
                <a:lnTo>
                  <a:pt x="5322" y="2330"/>
                </a:lnTo>
                <a:lnTo>
                  <a:pt x="5313" y="3437"/>
                </a:lnTo>
                <a:lnTo>
                  <a:pt x="5304" y="2839"/>
                </a:lnTo>
                <a:lnTo>
                  <a:pt x="5292" y="2965"/>
                </a:lnTo>
                <a:lnTo>
                  <a:pt x="5283" y="3401"/>
                </a:lnTo>
                <a:lnTo>
                  <a:pt x="5274" y="3709"/>
                </a:lnTo>
                <a:lnTo>
                  <a:pt x="5263" y="3412"/>
                </a:lnTo>
                <a:lnTo>
                  <a:pt x="5253" y="3200"/>
                </a:lnTo>
                <a:lnTo>
                  <a:pt x="5244" y="3853"/>
                </a:lnTo>
                <a:lnTo>
                  <a:pt x="5233" y="3867"/>
                </a:lnTo>
                <a:lnTo>
                  <a:pt x="5224" y="4213"/>
                </a:lnTo>
                <a:lnTo>
                  <a:pt x="5215" y="4036"/>
                </a:lnTo>
                <a:lnTo>
                  <a:pt x="5080" y="3275"/>
                </a:lnTo>
                <a:lnTo>
                  <a:pt x="5071" y="3538"/>
                </a:lnTo>
                <a:lnTo>
                  <a:pt x="5062" y="4168"/>
                </a:lnTo>
                <a:lnTo>
                  <a:pt x="5052" y="3426"/>
                </a:lnTo>
                <a:lnTo>
                  <a:pt x="5044" y="3860"/>
                </a:lnTo>
                <a:lnTo>
                  <a:pt x="5035" y="3691"/>
                </a:lnTo>
                <a:lnTo>
                  <a:pt x="5023" y="3792"/>
                </a:lnTo>
                <a:lnTo>
                  <a:pt x="5014" y="3035"/>
                </a:lnTo>
                <a:lnTo>
                  <a:pt x="5005" y="2305"/>
                </a:lnTo>
                <a:lnTo>
                  <a:pt x="4998" y="3035"/>
                </a:lnTo>
                <a:lnTo>
                  <a:pt x="4991" y="2682"/>
                </a:lnTo>
                <a:lnTo>
                  <a:pt x="4984" y="3136"/>
                </a:lnTo>
                <a:lnTo>
                  <a:pt x="4977" y="2903"/>
                </a:lnTo>
                <a:lnTo>
                  <a:pt x="4973" y="2834"/>
                </a:lnTo>
                <a:lnTo>
                  <a:pt x="4966" y="3043"/>
                </a:lnTo>
                <a:lnTo>
                  <a:pt x="4959" y="3035"/>
                </a:lnTo>
                <a:lnTo>
                  <a:pt x="4952" y="3111"/>
                </a:lnTo>
                <a:lnTo>
                  <a:pt x="4948" y="3161"/>
                </a:lnTo>
                <a:lnTo>
                  <a:pt x="4941" y="3268"/>
                </a:lnTo>
                <a:lnTo>
                  <a:pt x="4934" y="3275"/>
                </a:lnTo>
                <a:lnTo>
                  <a:pt x="4928" y="3287"/>
                </a:lnTo>
                <a:lnTo>
                  <a:pt x="4875" y="3305"/>
                </a:lnTo>
                <a:lnTo>
                  <a:pt x="4870" y="4401"/>
                </a:lnTo>
                <a:lnTo>
                  <a:pt x="4863" y="3766"/>
                </a:lnTo>
                <a:lnTo>
                  <a:pt x="4856" y="3734"/>
                </a:lnTo>
                <a:lnTo>
                  <a:pt x="4850" y="3645"/>
                </a:lnTo>
                <a:lnTo>
                  <a:pt x="4843" y="3961"/>
                </a:lnTo>
                <a:lnTo>
                  <a:pt x="4835" y="4472"/>
                </a:lnTo>
                <a:lnTo>
                  <a:pt x="4829" y="4350"/>
                </a:lnTo>
                <a:lnTo>
                  <a:pt x="4822" y="4181"/>
                </a:lnTo>
                <a:lnTo>
                  <a:pt x="4818" y="2563"/>
                </a:lnTo>
                <a:lnTo>
                  <a:pt x="4813" y="1922"/>
                </a:lnTo>
                <a:lnTo>
                  <a:pt x="4808" y="3193"/>
                </a:lnTo>
                <a:lnTo>
                  <a:pt x="4804" y="3330"/>
                </a:lnTo>
                <a:lnTo>
                  <a:pt x="4797" y="2922"/>
                </a:lnTo>
                <a:lnTo>
                  <a:pt x="4792" y="2355"/>
                </a:lnTo>
                <a:lnTo>
                  <a:pt x="4788" y="3702"/>
                </a:lnTo>
                <a:lnTo>
                  <a:pt x="4783" y="2362"/>
                </a:lnTo>
                <a:lnTo>
                  <a:pt x="4779" y="3079"/>
                </a:lnTo>
                <a:lnTo>
                  <a:pt x="4774" y="2739"/>
                </a:lnTo>
                <a:lnTo>
                  <a:pt x="4770" y="2506"/>
                </a:lnTo>
                <a:lnTo>
                  <a:pt x="4765" y="3362"/>
                </a:lnTo>
                <a:lnTo>
                  <a:pt x="4727" y="2362"/>
                </a:lnTo>
                <a:lnTo>
                  <a:pt x="4719" y="2312"/>
                </a:lnTo>
                <a:lnTo>
                  <a:pt x="4715" y="3043"/>
                </a:lnTo>
                <a:lnTo>
                  <a:pt x="4711" y="2940"/>
                </a:lnTo>
                <a:lnTo>
                  <a:pt x="4706" y="3104"/>
                </a:lnTo>
                <a:lnTo>
                  <a:pt x="4701" y="3961"/>
                </a:lnTo>
                <a:lnTo>
                  <a:pt x="4696" y="3974"/>
                </a:lnTo>
                <a:lnTo>
                  <a:pt x="4692" y="4504"/>
                </a:lnTo>
                <a:lnTo>
                  <a:pt x="4687" y="4250"/>
                </a:lnTo>
                <a:lnTo>
                  <a:pt x="4680" y="4767"/>
                </a:lnTo>
                <a:lnTo>
                  <a:pt x="4676" y="4634"/>
                </a:lnTo>
                <a:lnTo>
                  <a:pt x="4671" y="5303"/>
                </a:lnTo>
                <a:lnTo>
                  <a:pt x="4667" y="4314"/>
                </a:lnTo>
                <a:lnTo>
                  <a:pt x="4663" y="4981"/>
                </a:lnTo>
                <a:lnTo>
                  <a:pt x="4658" y="5289"/>
                </a:lnTo>
                <a:lnTo>
                  <a:pt x="4653" y="6026"/>
                </a:lnTo>
                <a:lnTo>
                  <a:pt x="4649" y="6334"/>
                </a:lnTo>
                <a:lnTo>
                  <a:pt x="4644" y="5919"/>
                </a:lnTo>
                <a:lnTo>
                  <a:pt x="4637" y="4736"/>
                </a:lnTo>
                <a:lnTo>
                  <a:pt x="4635" y="3985"/>
                </a:lnTo>
                <a:lnTo>
                  <a:pt x="4589" y="3841"/>
                </a:lnTo>
                <a:lnTo>
                  <a:pt x="4583" y="4132"/>
                </a:lnTo>
                <a:lnTo>
                  <a:pt x="4573" y="4143"/>
                </a:lnTo>
                <a:lnTo>
                  <a:pt x="4567" y="3570"/>
                </a:lnTo>
                <a:lnTo>
                  <a:pt x="4557" y="2890"/>
                </a:lnTo>
                <a:lnTo>
                  <a:pt x="4551" y="2463"/>
                </a:lnTo>
                <a:lnTo>
                  <a:pt x="4543" y="3161"/>
                </a:lnTo>
                <a:lnTo>
                  <a:pt x="4535" y="4250"/>
                </a:lnTo>
                <a:lnTo>
                  <a:pt x="4527" y="4748"/>
                </a:lnTo>
                <a:lnTo>
                  <a:pt x="4519" y="4634"/>
                </a:lnTo>
                <a:lnTo>
                  <a:pt x="4511" y="4446"/>
                </a:lnTo>
                <a:lnTo>
                  <a:pt x="4455" y="3748"/>
                </a:lnTo>
                <a:lnTo>
                  <a:pt x="4448" y="3444"/>
                </a:lnTo>
                <a:lnTo>
                  <a:pt x="4441" y="3407"/>
                </a:lnTo>
                <a:lnTo>
                  <a:pt x="4432" y="3097"/>
                </a:lnTo>
                <a:lnTo>
                  <a:pt x="4425" y="2392"/>
                </a:lnTo>
                <a:lnTo>
                  <a:pt x="4418" y="3251"/>
                </a:lnTo>
                <a:lnTo>
                  <a:pt x="4411" y="3803"/>
                </a:lnTo>
                <a:lnTo>
                  <a:pt x="4404" y="5568"/>
                </a:lnTo>
                <a:lnTo>
                  <a:pt x="4400" y="5056"/>
                </a:lnTo>
                <a:lnTo>
                  <a:pt x="4393" y="4371"/>
                </a:lnTo>
                <a:lnTo>
                  <a:pt x="4388" y="5592"/>
                </a:lnTo>
                <a:lnTo>
                  <a:pt x="4382" y="4289"/>
                </a:lnTo>
                <a:lnTo>
                  <a:pt x="4377" y="4597"/>
                </a:lnTo>
                <a:lnTo>
                  <a:pt x="4370" y="4842"/>
                </a:lnTo>
                <a:lnTo>
                  <a:pt x="4363" y="4465"/>
                </a:lnTo>
                <a:lnTo>
                  <a:pt x="4358" y="3684"/>
                </a:lnTo>
                <a:lnTo>
                  <a:pt x="4352" y="4647"/>
                </a:lnTo>
                <a:lnTo>
                  <a:pt x="4347" y="3351"/>
                </a:lnTo>
                <a:lnTo>
                  <a:pt x="4329" y="2494"/>
                </a:lnTo>
                <a:lnTo>
                  <a:pt x="4325" y="2606"/>
                </a:lnTo>
                <a:lnTo>
                  <a:pt x="4318" y="1890"/>
                </a:lnTo>
                <a:lnTo>
                  <a:pt x="4310" y="2198"/>
                </a:lnTo>
                <a:lnTo>
                  <a:pt x="4306" y="1984"/>
                </a:lnTo>
                <a:lnTo>
                  <a:pt x="4299" y="2040"/>
                </a:lnTo>
                <a:lnTo>
                  <a:pt x="4294" y="1693"/>
                </a:lnTo>
                <a:lnTo>
                  <a:pt x="4288" y="3407"/>
                </a:lnTo>
                <a:lnTo>
                  <a:pt x="4283" y="2317"/>
                </a:lnTo>
                <a:lnTo>
                  <a:pt x="4277" y="2538"/>
                </a:lnTo>
                <a:lnTo>
                  <a:pt x="4272" y="2456"/>
                </a:lnTo>
                <a:lnTo>
                  <a:pt x="4265" y="693"/>
                </a:lnTo>
                <a:lnTo>
                  <a:pt x="4258" y="2166"/>
                </a:lnTo>
                <a:lnTo>
                  <a:pt x="4254" y="2349"/>
                </a:lnTo>
                <a:lnTo>
                  <a:pt x="4202" y="3591"/>
                </a:lnTo>
                <a:lnTo>
                  <a:pt x="4101" y="3022"/>
                </a:lnTo>
                <a:lnTo>
                  <a:pt x="4002" y="3086"/>
                </a:lnTo>
                <a:lnTo>
                  <a:pt x="3900" y="2456"/>
                </a:lnTo>
                <a:lnTo>
                  <a:pt x="3799" y="3211"/>
                </a:lnTo>
                <a:lnTo>
                  <a:pt x="3699" y="1575"/>
                </a:lnTo>
                <a:lnTo>
                  <a:pt x="3594" y="2582"/>
                </a:lnTo>
                <a:lnTo>
                  <a:pt x="3589" y="2896"/>
                </a:lnTo>
                <a:lnTo>
                  <a:pt x="3571" y="2960"/>
                </a:lnTo>
                <a:lnTo>
                  <a:pt x="3551" y="2015"/>
                </a:lnTo>
                <a:lnTo>
                  <a:pt x="3535" y="2392"/>
                </a:lnTo>
                <a:lnTo>
                  <a:pt x="3516" y="2392"/>
                </a:lnTo>
                <a:lnTo>
                  <a:pt x="3498" y="3211"/>
                </a:lnTo>
                <a:lnTo>
                  <a:pt x="3480" y="3967"/>
                </a:lnTo>
                <a:lnTo>
                  <a:pt x="3461" y="2707"/>
                </a:lnTo>
                <a:lnTo>
                  <a:pt x="3441" y="2330"/>
                </a:lnTo>
                <a:lnTo>
                  <a:pt x="3418" y="2834"/>
                </a:lnTo>
                <a:lnTo>
                  <a:pt x="3327" y="1700"/>
                </a:lnTo>
                <a:lnTo>
                  <a:pt x="3112" y="2582"/>
                </a:lnTo>
                <a:lnTo>
                  <a:pt x="2957" y="2015"/>
                </a:lnTo>
                <a:lnTo>
                  <a:pt x="2868" y="2456"/>
                </a:lnTo>
                <a:lnTo>
                  <a:pt x="2735" y="1764"/>
                </a:lnTo>
                <a:lnTo>
                  <a:pt x="2649" y="2456"/>
                </a:lnTo>
                <a:lnTo>
                  <a:pt x="2550" y="3591"/>
                </a:lnTo>
                <a:lnTo>
                  <a:pt x="2485" y="1826"/>
                </a:lnTo>
                <a:lnTo>
                  <a:pt x="2402" y="1826"/>
                </a:lnTo>
                <a:lnTo>
                  <a:pt x="2347" y="1575"/>
                </a:lnTo>
                <a:lnTo>
                  <a:pt x="2261" y="2330"/>
                </a:lnTo>
                <a:lnTo>
                  <a:pt x="2213" y="1764"/>
                </a:lnTo>
                <a:lnTo>
                  <a:pt x="2114" y="1575"/>
                </a:lnTo>
                <a:lnTo>
                  <a:pt x="2087" y="1890"/>
                </a:lnTo>
                <a:lnTo>
                  <a:pt x="1982" y="2079"/>
                </a:lnTo>
                <a:lnTo>
                  <a:pt x="1944" y="819"/>
                </a:lnTo>
                <a:lnTo>
                  <a:pt x="1711" y="1009"/>
                </a:lnTo>
                <a:lnTo>
                  <a:pt x="1653" y="693"/>
                </a:lnTo>
                <a:lnTo>
                  <a:pt x="1572" y="1070"/>
                </a:lnTo>
                <a:lnTo>
                  <a:pt x="1564" y="1323"/>
                </a:lnTo>
                <a:lnTo>
                  <a:pt x="1558" y="1385"/>
                </a:lnTo>
                <a:lnTo>
                  <a:pt x="1551" y="1449"/>
                </a:lnTo>
                <a:lnTo>
                  <a:pt x="1544" y="755"/>
                </a:lnTo>
                <a:lnTo>
                  <a:pt x="1537" y="629"/>
                </a:lnTo>
                <a:lnTo>
                  <a:pt x="1528" y="504"/>
                </a:lnTo>
                <a:lnTo>
                  <a:pt x="1521" y="314"/>
                </a:lnTo>
                <a:lnTo>
                  <a:pt x="1516" y="252"/>
                </a:lnTo>
                <a:lnTo>
                  <a:pt x="1508" y="881"/>
                </a:lnTo>
                <a:lnTo>
                  <a:pt x="1500" y="1070"/>
                </a:lnTo>
                <a:lnTo>
                  <a:pt x="1494" y="568"/>
                </a:lnTo>
                <a:lnTo>
                  <a:pt x="1471" y="693"/>
                </a:lnTo>
                <a:lnTo>
                  <a:pt x="1375" y="629"/>
                </a:lnTo>
                <a:lnTo>
                  <a:pt x="1256" y="2079"/>
                </a:lnTo>
                <a:lnTo>
                  <a:pt x="1149" y="881"/>
                </a:lnTo>
                <a:lnTo>
                  <a:pt x="994" y="252"/>
                </a:lnTo>
                <a:lnTo>
                  <a:pt x="889" y="0"/>
                </a:lnTo>
                <a:lnTo>
                  <a:pt x="816" y="819"/>
                </a:lnTo>
                <a:lnTo>
                  <a:pt x="686" y="881"/>
                </a:lnTo>
                <a:lnTo>
                  <a:pt x="642" y="504"/>
                </a:lnTo>
                <a:lnTo>
                  <a:pt x="576" y="693"/>
                </a:lnTo>
                <a:lnTo>
                  <a:pt x="558" y="1700"/>
                </a:lnTo>
                <a:lnTo>
                  <a:pt x="517" y="881"/>
                </a:lnTo>
                <a:lnTo>
                  <a:pt x="473" y="440"/>
                </a:lnTo>
                <a:lnTo>
                  <a:pt x="382" y="378"/>
                </a:lnTo>
                <a:lnTo>
                  <a:pt x="60" y="693"/>
                </a:lnTo>
                <a:lnTo>
                  <a:pt x="28" y="378"/>
                </a:lnTo>
                <a:lnTo>
                  <a:pt x="0" y="755"/>
                </a:lnTo>
              </a:path>
            </a:pathLst>
          </a:custGeom>
          <a:noFill/>
          <a:ln w="17463" cap="rnd">
            <a:solidFill>
              <a:srgbClr val="00A65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89"/>
          <p:cNvSpPr>
            <a:spLocks/>
          </p:cNvSpPr>
          <p:nvPr/>
        </p:nvSpPr>
        <p:spPr bwMode="auto">
          <a:xfrm>
            <a:off x="4809753" y="1588670"/>
            <a:ext cx="2993246" cy="2122607"/>
          </a:xfrm>
          <a:custGeom>
            <a:avLst/>
            <a:gdLst>
              <a:gd name="T0" fmla="*/ 9462 w 9503"/>
              <a:gd name="T1" fmla="*/ 7116 h 7180"/>
              <a:gd name="T2" fmla="*/ 9398 w 9503"/>
              <a:gd name="T3" fmla="*/ 6926 h 7180"/>
              <a:gd name="T4" fmla="*/ 9245 w 9503"/>
              <a:gd name="T5" fmla="*/ 4408 h 7180"/>
              <a:gd name="T6" fmla="*/ 9168 w 9503"/>
              <a:gd name="T7" fmla="*/ 6486 h 7180"/>
              <a:gd name="T8" fmla="*/ 9074 w 9503"/>
              <a:gd name="T9" fmla="*/ 3463 h 7180"/>
              <a:gd name="T10" fmla="*/ 8992 w 9503"/>
              <a:gd name="T11" fmla="*/ 5984 h 7180"/>
              <a:gd name="T12" fmla="*/ 8898 w 9503"/>
              <a:gd name="T13" fmla="*/ 5415 h 7180"/>
              <a:gd name="T14" fmla="*/ 8835 w 9503"/>
              <a:gd name="T15" fmla="*/ 3402 h 7180"/>
              <a:gd name="T16" fmla="*/ 8707 w 9503"/>
              <a:gd name="T17" fmla="*/ 5920 h 7180"/>
              <a:gd name="T18" fmla="*/ 8536 w 9503"/>
              <a:gd name="T19" fmla="*/ 5039 h 7180"/>
              <a:gd name="T20" fmla="*/ 8408 w 9503"/>
              <a:gd name="T21" fmla="*/ 6109 h 7180"/>
              <a:gd name="T22" fmla="*/ 8332 w 9503"/>
              <a:gd name="T23" fmla="*/ 4283 h 7180"/>
              <a:gd name="T24" fmla="*/ 8171 w 9503"/>
              <a:gd name="T25" fmla="*/ 5228 h 7180"/>
              <a:gd name="T26" fmla="*/ 8059 w 9503"/>
              <a:gd name="T27" fmla="*/ 5543 h 7180"/>
              <a:gd name="T28" fmla="*/ 7887 w 9503"/>
              <a:gd name="T29" fmla="*/ 5669 h 7180"/>
              <a:gd name="T30" fmla="*/ 7830 w 9503"/>
              <a:gd name="T31" fmla="*/ 3904 h 7180"/>
              <a:gd name="T32" fmla="*/ 7789 w 9503"/>
              <a:gd name="T33" fmla="*/ 3023 h 7180"/>
              <a:gd name="T34" fmla="*/ 7746 w 9503"/>
              <a:gd name="T35" fmla="*/ 5164 h 7180"/>
              <a:gd name="T36" fmla="*/ 7702 w 9503"/>
              <a:gd name="T37" fmla="*/ 5290 h 7180"/>
              <a:gd name="T38" fmla="*/ 7659 w 9503"/>
              <a:gd name="T39" fmla="*/ 4534 h 7180"/>
              <a:gd name="T40" fmla="*/ 7618 w 9503"/>
              <a:gd name="T41" fmla="*/ 5669 h 7180"/>
              <a:gd name="T42" fmla="*/ 7577 w 9503"/>
              <a:gd name="T43" fmla="*/ 4220 h 7180"/>
              <a:gd name="T44" fmla="*/ 7534 w 9503"/>
              <a:gd name="T45" fmla="*/ 3717 h 7180"/>
              <a:gd name="T46" fmla="*/ 7460 w 9503"/>
              <a:gd name="T47" fmla="*/ 3402 h 7180"/>
              <a:gd name="T48" fmla="*/ 7341 w 9503"/>
              <a:gd name="T49" fmla="*/ 2772 h 7180"/>
              <a:gd name="T50" fmla="*/ 7250 w 9503"/>
              <a:gd name="T51" fmla="*/ 2646 h 7180"/>
              <a:gd name="T52" fmla="*/ 7180 w 9503"/>
              <a:gd name="T53" fmla="*/ 3338 h 7180"/>
              <a:gd name="T54" fmla="*/ 7072 w 9503"/>
              <a:gd name="T55" fmla="*/ 3149 h 7180"/>
              <a:gd name="T56" fmla="*/ 6951 w 9503"/>
              <a:gd name="T57" fmla="*/ 3589 h 7180"/>
              <a:gd name="T58" fmla="*/ 6860 w 9503"/>
              <a:gd name="T59" fmla="*/ 2582 h 7180"/>
              <a:gd name="T60" fmla="*/ 6764 w 9503"/>
              <a:gd name="T61" fmla="*/ 2582 h 7180"/>
              <a:gd name="T62" fmla="*/ 6615 w 9503"/>
              <a:gd name="T63" fmla="*/ 2520 h 7180"/>
              <a:gd name="T64" fmla="*/ 6551 w 9503"/>
              <a:gd name="T65" fmla="*/ 3402 h 7180"/>
              <a:gd name="T66" fmla="*/ 6515 w 9503"/>
              <a:gd name="T67" fmla="*/ 2268 h 7180"/>
              <a:gd name="T68" fmla="*/ 6476 w 9503"/>
              <a:gd name="T69" fmla="*/ 2393 h 7180"/>
              <a:gd name="T70" fmla="*/ 6438 w 9503"/>
              <a:gd name="T71" fmla="*/ 2078 h 7180"/>
              <a:gd name="T72" fmla="*/ 6154 w 9503"/>
              <a:gd name="T73" fmla="*/ 3087 h 7180"/>
              <a:gd name="T74" fmla="*/ 5725 w 9503"/>
              <a:gd name="T75" fmla="*/ 1576 h 7180"/>
              <a:gd name="T76" fmla="*/ 5340 w 9503"/>
              <a:gd name="T77" fmla="*/ 2016 h 7180"/>
              <a:gd name="T78" fmla="*/ 5113 w 9503"/>
              <a:gd name="T79" fmla="*/ 2142 h 7180"/>
              <a:gd name="T80" fmla="*/ 4801 w 9503"/>
              <a:gd name="T81" fmla="*/ 2078 h 7180"/>
              <a:gd name="T82" fmla="*/ 4539 w 9503"/>
              <a:gd name="T83" fmla="*/ 2332 h 7180"/>
              <a:gd name="T84" fmla="*/ 4449 w 9503"/>
              <a:gd name="T85" fmla="*/ 1261 h 7180"/>
              <a:gd name="T86" fmla="*/ 4360 w 9503"/>
              <a:gd name="T87" fmla="*/ 2393 h 7180"/>
              <a:gd name="T88" fmla="*/ 4075 w 9503"/>
              <a:gd name="T89" fmla="*/ 1952 h 7180"/>
              <a:gd name="T90" fmla="*/ 3705 w 9503"/>
              <a:gd name="T91" fmla="*/ 1322 h 7180"/>
              <a:gd name="T92" fmla="*/ 3436 w 9503"/>
              <a:gd name="T93" fmla="*/ 2582 h 7180"/>
              <a:gd name="T94" fmla="*/ 3273 w 9503"/>
              <a:gd name="T95" fmla="*/ 190 h 7180"/>
              <a:gd name="T96" fmla="*/ 2938 w 9503"/>
              <a:gd name="T97" fmla="*/ 631 h 7180"/>
              <a:gd name="T98" fmla="*/ 2434 w 9503"/>
              <a:gd name="T99" fmla="*/ 505 h 7180"/>
              <a:gd name="T100" fmla="*/ 2016 w 9503"/>
              <a:gd name="T101" fmla="*/ 190 h 7180"/>
              <a:gd name="T102" fmla="*/ 1963 w 9503"/>
              <a:gd name="T103" fmla="*/ 505 h 7180"/>
              <a:gd name="T104" fmla="*/ 1897 w 9503"/>
              <a:gd name="T105" fmla="*/ 505 h 7180"/>
              <a:gd name="T106" fmla="*/ 1370 w 9503"/>
              <a:gd name="T107" fmla="*/ 126 h 7180"/>
              <a:gd name="T108" fmla="*/ 337 w 9503"/>
              <a:gd name="T109" fmla="*/ 315 h 7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503" h="7180">
                <a:moveTo>
                  <a:pt x="9503" y="5856"/>
                </a:moveTo>
                <a:lnTo>
                  <a:pt x="9487" y="5228"/>
                </a:lnTo>
                <a:lnTo>
                  <a:pt x="9471" y="7116"/>
                </a:lnTo>
                <a:lnTo>
                  <a:pt x="9462" y="7116"/>
                </a:lnTo>
                <a:lnTo>
                  <a:pt x="9446" y="6425"/>
                </a:lnTo>
                <a:lnTo>
                  <a:pt x="9435" y="7180"/>
                </a:lnTo>
                <a:lnTo>
                  <a:pt x="9414" y="7055"/>
                </a:lnTo>
                <a:lnTo>
                  <a:pt x="9398" y="6926"/>
                </a:lnTo>
                <a:lnTo>
                  <a:pt x="9390" y="6235"/>
                </a:lnTo>
                <a:lnTo>
                  <a:pt x="9382" y="6550"/>
                </a:lnTo>
                <a:lnTo>
                  <a:pt x="9264" y="3589"/>
                </a:lnTo>
                <a:lnTo>
                  <a:pt x="9245" y="4408"/>
                </a:lnTo>
                <a:lnTo>
                  <a:pt x="9232" y="6676"/>
                </a:lnTo>
                <a:lnTo>
                  <a:pt x="9218" y="6425"/>
                </a:lnTo>
                <a:lnTo>
                  <a:pt x="9191" y="4975"/>
                </a:lnTo>
                <a:lnTo>
                  <a:pt x="9168" y="6486"/>
                </a:lnTo>
                <a:lnTo>
                  <a:pt x="9141" y="5605"/>
                </a:lnTo>
                <a:lnTo>
                  <a:pt x="9113" y="5228"/>
                </a:lnTo>
                <a:lnTo>
                  <a:pt x="9101" y="4598"/>
                </a:lnTo>
                <a:lnTo>
                  <a:pt x="9074" y="3463"/>
                </a:lnTo>
                <a:lnTo>
                  <a:pt x="9047" y="4534"/>
                </a:lnTo>
                <a:lnTo>
                  <a:pt x="9021" y="5290"/>
                </a:lnTo>
                <a:lnTo>
                  <a:pt x="9006" y="5479"/>
                </a:lnTo>
                <a:lnTo>
                  <a:pt x="8992" y="5984"/>
                </a:lnTo>
                <a:lnTo>
                  <a:pt x="8965" y="6171"/>
                </a:lnTo>
                <a:lnTo>
                  <a:pt x="8951" y="6171"/>
                </a:lnTo>
                <a:lnTo>
                  <a:pt x="8913" y="5039"/>
                </a:lnTo>
                <a:lnTo>
                  <a:pt x="8898" y="5415"/>
                </a:lnTo>
                <a:lnTo>
                  <a:pt x="8873" y="4724"/>
                </a:lnTo>
                <a:lnTo>
                  <a:pt x="8862" y="4283"/>
                </a:lnTo>
                <a:lnTo>
                  <a:pt x="8849" y="3338"/>
                </a:lnTo>
                <a:lnTo>
                  <a:pt x="8835" y="3402"/>
                </a:lnTo>
                <a:lnTo>
                  <a:pt x="8820" y="6045"/>
                </a:lnTo>
                <a:lnTo>
                  <a:pt x="8804" y="6235"/>
                </a:lnTo>
                <a:lnTo>
                  <a:pt x="8757" y="5290"/>
                </a:lnTo>
                <a:lnTo>
                  <a:pt x="8707" y="5920"/>
                </a:lnTo>
                <a:lnTo>
                  <a:pt x="8627" y="4975"/>
                </a:lnTo>
                <a:lnTo>
                  <a:pt x="8613" y="5101"/>
                </a:lnTo>
                <a:lnTo>
                  <a:pt x="8552" y="5984"/>
                </a:lnTo>
                <a:lnTo>
                  <a:pt x="8536" y="5039"/>
                </a:lnTo>
                <a:lnTo>
                  <a:pt x="8506" y="4473"/>
                </a:lnTo>
                <a:lnTo>
                  <a:pt x="8490" y="4032"/>
                </a:lnTo>
                <a:lnTo>
                  <a:pt x="8474" y="4344"/>
                </a:lnTo>
                <a:lnTo>
                  <a:pt x="8408" y="6109"/>
                </a:lnTo>
                <a:lnTo>
                  <a:pt x="8391" y="5795"/>
                </a:lnTo>
                <a:lnTo>
                  <a:pt x="8375" y="5731"/>
                </a:lnTo>
                <a:lnTo>
                  <a:pt x="8359" y="4660"/>
                </a:lnTo>
                <a:lnTo>
                  <a:pt x="8332" y="4283"/>
                </a:lnTo>
                <a:lnTo>
                  <a:pt x="8305" y="5479"/>
                </a:lnTo>
                <a:lnTo>
                  <a:pt x="8278" y="4534"/>
                </a:lnTo>
                <a:lnTo>
                  <a:pt x="8227" y="4344"/>
                </a:lnTo>
                <a:lnTo>
                  <a:pt x="8171" y="5228"/>
                </a:lnTo>
                <a:lnTo>
                  <a:pt x="8143" y="5669"/>
                </a:lnTo>
                <a:lnTo>
                  <a:pt x="8115" y="3968"/>
                </a:lnTo>
                <a:lnTo>
                  <a:pt x="8088" y="4598"/>
                </a:lnTo>
                <a:lnTo>
                  <a:pt x="8059" y="5543"/>
                </a:lnTo>
                <a:lnTo>
                  <a:pt x="8031" y="4283"/>
                </a:lnTo>
                <a:lnTo>
                  <a:pt x="7970" y="4975"/>
                </a:lnTo>
                <a:lnTo>
                  <a:pt x="7914" y="5415"/>
                </a:lnTo>
                <a:lnTo>
                  <a:pt x="7887" y="5669"/>
                </a:lnTo>
                <a:lnTo>
                  <a:pt x="7862" y="4473"/>
                </a:lnTo>
                <a:lnTo>
                  <a:pt x="7850" y="3402"/>
                </a:lnTo>
                <a:lnTo>
                  <a:pt x="7839" y="4788"/>
                </a:lnTo>
                <a:lnTo>
                  <a:pt x="7830" y="3904"/>
                </a:lnTo>
                <a:lnTo>
                  <a:pt x="7818" y="3968"/>
                </a:lnTo>
                <a:lnTo>
                  <a:pt x="7810" y="3843"/>
                </a:lnTo>
                <a:lnTo>
                  <a:pt x="7800" y="3023"/>
                </a:lnTo>
                <a:lnTo>
                  <a:pt x="7789" y="3023"/>
                </a:lnTo>
                <a:lnTo>
                  <a:pt x="7778" y="4283"/>
                </a:lnTo>
                <a:lnTo>
                  <a:pt x="7769" y="4220"/>
                </a:lnTo>
                <a:lnTo>
                  <a:pt x="7757" y="3843"/>
                </a:lnTo>
                <a:lnTo>
                  <a:pt x="7746" y="5164"/>
                </a:lnTo>
                <a:lnTo>
                  <a:pt x="7737" y="6299"/>
                </a:lnTo>
                <a:lnTo>
                  <a:pt x="7725" y="5354"/>
                </a:lnTo>
                <a:lnTo>
                  <a:pt x="7716" y="5795"/>
                </a:lnTo>
                <a:lnTo>
                  <a:pt x="7702" y="5290"/>
                </a:lnTo>
                <a:lnTo>
                  <a:pt x="7691" y="3653"/>
                </a:lnTo>
                <a:lnTo>
                  <a:pt x="7682" y="5479"/>
                </a:lnTo>
                <a:lnTo>
                  <a:pt x="7670" y="4094"/>
                </a:lnTo>
                <a:lnTo>
                  <a:pt x="7659" y="4534"/>
                </a:lnTo>
                <a:lnTo>
                  <a:pt x="7650" y="4975"/>
                </a:lnTo>
                <a:lnTo>
                  <a:pt x="7638" y="5984"/>
                </a:lnTo>
                <a:lnTo>
                  <a:pt x="7627" y="5795"/>
                </a:lnTo>
                <a:lnTo>
                  <a:pt x="7618" y="5669"/>
                </a:lnTo>
                <a:lnTo>
                  <a:pt x="7609" y="4914"/>
                </a:lnTo>
                <a:lnTo>
                  <a:pt x="7598" y="5290"/>
                </a:lnTo>
                <a:lnTo>
                  <a:pt x="7588" y="3463"/>
                </a:lnTo>
                <a:lnTo>
                  <a:pt x="7577" y="4220"/>
                </a:lnTo>
                <a:lnTo>
                  <a:pt x="7566" y="4094"/>
                </a:lnTo>
                <a:lnTo>
                  <a:pt x="7556" y="4724"/>
                </a:lnTo>
                <a:lnTo>
                  <a:pt x="7545" y="4344"/>
                </a:lnTo>
                <a:lnTo>
                  <a:pt x="7534" y="3717"/>
                </a:lnTo>
                <a:lnTo>
                  <a:pt x="7513" y="4473"/>
                </a:lnTo>
                <a:lnTo>
                  <a:pt x="7501" y="5479"/>
                </a:lnTo>
                <a:lnTo>
                  <a:pt x="7485" y="3213"/>
                </a:lnTo>
                <a:lnTo>
                  <a:pt x="7460" y="3402"/>
                </a:lnTo>
                <a:lnTo>
                  <a:pt x="7437" y="4534"/>
                </a:lnTo>
                <a:lnTo>
                  <a:pt x="7389" y="4724"/>
                </a:lnTo>
                <a:lnTo>
                  <a:pt x="7365" y="3277"/>
                </a:lnTo>
                <a:lnTo>
                  <a:pt x="7341" y="2772"/>
                </a:lnTo>
                <a:lnTo>
                  <a:pt x="7317" y="3277"/>
                </a:lnTo>
                <a:lnTo>
                  <a:pt x="7298" y="3213"/>
                </a:lnTo>
                <a:lnTo>
                  <a:pt x="7275" y="2833"/>
                </a:lnTo>
                <a:lnTo>
                  <a:pt x="7250" y="2646"/>
                </a:lnTo>
                <a:lnTo>
                  <a:pt x="7229" y="4032"/>
                </a:lnTo>
                <a:lnTo>
                  <a:pt x="7213" y="4283"/>
                </a:lnTo>
                <a:lnTo>
                  <a:pt x="7197" y="4094"/>
                </a:lnTo>
                <a:lnTo>
                  <a:pt x="7180" y="3338"/>
                </a:lnTo>
                <a:lnTo>
                  <a:pt x="7164" y="2457"/>
                </a:lnTo>
                <a:lnTo>
                  <a:pt x="7148" y="2772"/>
                </a:lnTo>
                <a:lnTo>
                  <a:pt x="7109" y="1891"/>
                </a:lnTo>
                <a:lnTo>
                  <a:pt x="7072" y="3149"/>
                </a:lnTo>
                <a:lnTo>
                  <a:pt x="7024" y="4094"/>
                </a:lnTo>
                <a:lnTo>
                  <a:pt x="6999" y="4473"/>
                </a:lnTo>
                <a:lnTo>
                  <a:pt x="6976" y="3904"/>
                </a:lnTo>
                <a:lnTo>
                  <a:pt x="6951" y="3589"/>
                </a:lnTo>
                <a:lnTo>
                  <a:pt x="6928" y="5669"/>
                </a:lnTo>
                <a:lnTo>
                  <a:pt x="6908" y="3277"/>
                </a:lnTo>
                <a:lnTo>
                  <a:pt x="6885" y="2457"/>
                </a:lnTo>
                <a:lnTo>
                  <a:pt x="6860" y="2582"/>
                </a:lnTo>
                <a:lnTo>
                  <a:pt x="6837" y="2708"/>
                </a:lnTo>
                <a:lnTo>
                  <a:pt x="6812" y="1952"/>
                </a:lnTo>
                <a:lnTo>
                  <a:pt x="6789" y="2078"/>
                </a:lnTo>
                <a:lnTo>
                  <a:pt x="6764" y="2582"/>
                </a:lnTo>
                <a:lnTo>
                  <a:pt x="6741" y="2520"/>
                </a:lnTo>
                <a:lnTo>
                  <a:pt x="6716" y="2393"/>
                </a:lnTo>
                <a:lnTo>
                  <a:pt x="6639" y="2142"/>
                </a:lnTo>
                <a:lnTo>
                  <a:pt x="6615" y="2520"/>
                </a:lnTo>
                <a:lnTo>
                  <a:pt x="6591" y="1827"/>
                </a:lnTo>
                <a:lnTo>
                  <a:pt x="6572" y="1701"/>
                </a:lnTo>
                <a:lnTo>
                  <a:pt x="6563" y="2582"/>
                </a:lnTo>
                <a:lnTo>
                  <a:pt x="6551" y="3402"/>
                </a:lnTo>
                <a:lnTo>
                  <a:pt x="6543" y="3213"/>
                </a:lnTo>
                <a:lnTo>
                  <a:pt x="6533" y="4914"/>
                </a:lnTo>
                <a:lnTo>
                  <a:pt x="6524" y="3402"/>
                </a:lnTo>
                <a:lnTo>
                  <a:pt x="6515" y="2268"/>
                </a:lnTo>
                <a:lnTo>
                  <a:pt x="6506" y="2708"/>
                </a:lnTo>
                <a:lnTo>
                  <a:pt x="6497" y="1450"/>
                </a:lnTo>
                <a:lnTo>
                  <a:pt x="6486" y="1952"/>
                </a:lnTo>
                <a:lnTo>
                  <a:pt x="6476" y="2393"/>
                </a:lnTo>
                <a:lnTo>
                  <a:pt x="6467" y="2833"/>
                </a:lnTo>
                <a:lnTo>
                  <a:pt x="6458" y="3149"/>
                </a:lnTo>
                <a:lnTo>
                  <a:pt x="6447" y="2772"/>
                </a:lnTo>
                <a:lnTo>
                  <a:pt x="6438" y="2078"/>
                </a:lnTo>
                <a:lnTo>
                  <a:pt x="6433" y="2833"/>
                </a:lnTo>
                <a:lnTo>
                  <a:pt x="6342" y="2457"/>
                </a:lnTo>
                <a:lnTo>
                  <a:pt x="6211" y="1576"/>
                </a:lnTo>
                <a:lnTo>
                  <a:pt x="6154" y="3087"/>
                </a:lnTo>
                <a:lnTo>
                  <a:pt x="6056" y="2833"/>
                </a:lnTo>
                <a:lnTo>
                  <a:pt x="5970" y="2268"/>
                </a:lnTo>
                <a:lnTo>
                  <a:pt x="5844" y="2393"/>
                </a:lnTo>
                <a:lnTo>
                  <a:pt x="5725" y="1576"/>
                </a:lnTo>
                <a:lnTo>
                  <a:pt x="5627" y="2457"/>
                </a:lnTo>
                <a:lnTo>
                  <a:pt x="5515" y="2332"/>
                </a:lnTo>
                <a:lnTo>
                  <a:pt x="5410" y="3589"/>
                </a:lnTo>
                <a:lnTo>
                  <a:pt x="5340" y="2016"/>
                </a:lnTo>
                <a:lnTo>
                  <a:pt x="5287" y="4534"/>
                </a:lnTo>
                <a:lnTo>
                  <a:pt x="5234" y="2457"/>
                </a:lnTo>
                <a:lnTo>
                  <a:pt x="5175" y="1322"/>
                </a:lnTo>
                <a:lnTo>
                  <a:pt x="5113" y="2142"/>
                </a:lnTo>
                <a:lnTo>
                  <a:pt x="5054" y="2520"/>
                </a:lnTo>
                <a:lnTo>
                  <a:pt x="5000" y="1827"/>
                </a:lnTo>
                <a:lnTo>
                  <a:pt x="4901" y="2833"/>
                </a:lnTo>
                <a:lnTo>
                  <a:pt x="4801" y="2078"/>
                </a:lnTo>
                <a:lnTo>
                  <a:pt x="4716" y="1450"/>
                </a:lnTo>
                <a:lnTo>
                  <a:pt x="4579" y="1009"/>
                </a:lnTo>
                <a:lnTo>
                  <a:pt x="4561" y="1765"/>
                </a:lnTo>
                <a:lnTo>
                  <a:pt x="4539" y="2332"/>
                </a:lnTo>
                <a:lnTo>
                  <a:pt x="4515" y="2142"/>
                </a:lnTo>
                <a:lnTo>
                  <a:pt x="4495" y="2206"/>
                </a:lnTo>
                <a:lnTo>
                  <a:pt x="4472" y="1827"/>
                </a:lnTo>
                <a:lnTo>
                  <a:pt x="4449" y="1261"/>
                </a:lnTo>
                <a:lnTo>
                  <a:pt x="4426" y="1135"/>
                </a:lnTo>
                <a:lnTo>
                  <a:pt x="4406" y="1701"/>
                </a:lnTo>
                <a:lnTo>
                  <a:pt x="4383" y="2520"/>
                </a:lnTo>
                <a:lnTo>
                  <a:pt x="4360" y="2393"/>
                </a:lnTo>
                <a:lnTo>
                  <a:pt x="4338" y="945"/>
                </a:lnTo>
                <a:lnTo>
                  <a:pt x="4317" y="695"/>
                </a:lnTo>
                <a:lnTo>
                  <a:pt x="4184" y="2206"/>
                </a:lnTo>
                <a:lnTo>
                  <a:pt x="4075" y="1952"/>
                </a:lnTo>
                <a:lnTo>
                  <a:pt x="3894" y="2016"/>
                </a:lnTo>
                <a:lnTo>
                  <a:pt x="3789" y="1009"/>
                </a:lnTo>
                <a:lnTo>
                  <a:pt x="3749" y="1261"/>
                </a:lnTo>
                <a:lnTo>
                  <a:pt x="3705" y="1322"/>
                </a:lnTo>
                <a:lnTo>
                  <a:pt x="3657" y="1197"/>
                </a:lnTo>
                <a:lnTo>
                  <a:pt x="3612" y="1386"/>
                </a:lnTo>
                <a:lnTo>
                  <a:pt x="3476" y="1135"/>
                </a:lnTo>
                <a:lnTo>
                  <a:pt x="3436" y="2582"/>
                </a:lnTo>
                <a:lnTo>
                  <a:pt x="3396" y="1197"/>
                </a:lnTo>
                <a:lnTo>
                  <a:pt x="3360" y="695"/>
                </a:lnTo>
                <a:lnTo>
                  <a:pt x="3315" y="567"/>
                </a:lnTo>
                <a:lnTo>
                  <a:pt x="3273" y="190"/>
                </a:lnTo>
                <a:lnTo>
                  <a:pt x="3212" y="1009"/>
                </a:lnTo>
                <a:lnTo>
                  <a:pt x="3055" y="1322"/>
                </a:lnTo>
                <a:lnTo>
                  <a:pt x="2995" y="1576"/>
                </a:lnTo>
                <a:lnTo>
                  <a:pt x="2938" y="631"/>
                </a:lnTo>
                <a:lnTo>
                  <a:pt x="2874" y="1197"/>
                </a:lnTo>
                <a:lnTo>
                  <a:pt x="2810" y="1261"/>
                </a:lnTo>
                <a:lnTo>
                  <a:pt x="2758" y="2016"/>
                </a:lnTo>
                <a:lnTo>
                  <a:pt x="2434" y="505"/>
                </a:lnTo>
                <a:lnTo>
                  <a:pt x="2313" y="1638"/>
                </a:lnTo>
                <a:lnTo>
                  <a:pt x="2043" y="1701"/>
                </a:lnTo>
                <a:lnTo>
                  <a:pt x="2029" y="1322"/>
                </a:lnTo>
                <a:lnTo>
                  <a:pt x="2016" y="190"/>
                </a:lnTo>
                <a:lnTo>
                  <a:pt x="2002" y="315"/>
                </a:lnTo>
                <a:lnTo>
                  <a:pt x="1989" y="695"/>
                </a:lnTo>
                <a:lnTo>
                  <a:pt x="1977" y="441"/>
                </a:lnTo>
                <a:lnTo>
                  <a:pt x="1963" y="505"/>
                </a:lnTo>
                <a:lnTo>
                  <a:pt x="1936" y="315"/>
                </a:lnTo>
                <a:lnTo>
                  <a:pt x="1925" y="1322"/>
                </a:lnTo>
                <a:lnTo>
                  <a:pt x="1911" y="1701"/>
                </a:lnTo>
                <a:lnTo>
                  <a:pt x="1897" y="505"/>
                </a:lnTo>
                <a:lnTo>
                  <a:pt x="1767" y="254"/>
                </a:lnTo>
                <a:lnTo>
                  <a:pt x="1639" y="505"/>
                </a:lnTo>
                <a:lnTo>
                  <a:pt x="1509" y="505"/>
                </a:lnTo>
                <a:lnTo>
                  <a:pt x="1370" y="126"/>
                </a:lnTo>
                <a:lnTo>
                  <a:pt x="1237" y="190"/>
                </a:lnTo>
                <a:lnTo>
                  <a:pt x="1020" y="190"/>
                </a:lnTo>
                <a:lnTo>
                  <a:pt x="682" y="1009"/>
                </a:lnTo>
                <a:lnTo>
                  <a:pt x="337" y="315"/>
                </a:lnTo>
                <a:lnTo>
                  <a:pt x="0" y="0"/>
                </a:lnTo>
              </a:path>
            </a:pathLst>
          </a:custGeom>
          <a:noFill/>
          <a:ln w="17463" cap="rnd">
            <a:solidFill>
              <a:srgbClr val="DD2A1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90"/>
          <p:cNvSpPr>
            <a:spLocks noEditPoints="1"/>
          </p:cNvSpPr>
          <p:nvPr/>
        </p:nvSpPr>
        <p:spPr bwMode="auto">
          <a:xfrm>
            <a:off x="2038332" y="1320578"/>
            <a:ext cx="5730007" cy="1957327"/>
          </a:xfrm>
          <a:custGeom>
            <a:avLst/>
            <a:gdLst>
              <a:gd name="T0" fmla="*/ 18191 w 18191"/>
              <a:gd name="T1" fmla="*/ 6619 h 6619"/>
              <a:gd name="T2" fmla="*/ 18138 w 18191"/>
              <a:gd name="T3" fmla="*/ 6290 h 6619"/>
              <a:gd name="T4" fmla="*/ 9335 w 18191"/>
              <a:gd name="T5" fmla="*/ 2012 h 6619"/>
              <a:gd name="T6" fmla="*/ 8374 w 18191"/>
              <a:gd name="T7" fmla="*/ 2379 h 6619"/>
              <a:gd name="T8" fmla="*/ 7714 w 18191"/>
              <a:gd name="T9" fmla="*/ 1605 h 6619"/>
              <a:gd name="T10" fmla="*/ 6883 w 18191"/>
              <a:gd name="T11" fmla="*/ 619 h 6619"/>
              <a:gd name="T12" fmla="*/ 6383 w 18191"/>
              <a:gd name="T13" fmla="*/ 1498 h 6619"/>
              <a:gd name="T14" fmla="*/ 5769 w 18191"/>
              <a:gd name="T15" fmla="*/ 1651 h 6619"/>
              <a:gd name="T16" fmla="*/ 5164 w 18191"/>
              <a:gd name="T17" fmla="*/ 1694 h 6619"/>
              <a:gd name="T18" fmla="*/ 4361 w 18191"/>
              <a:gd name="T19" fmla="*/ 1179 h 6619"/>
              <a:gd name="T20" fmla="*/ 3849 w 18191"/>
              <a:gd name="T21" fmla="*/ 690 h 6619"/>
              <a:gd name="T22" fmla="*/ 3146 w 18191"/>
              <a:gd name="T23" fmla="*/ 651 h 6619"/>
              <a:gd name="T24" fmla="*/ 2260 w 18191"/>
              <a:gd name="T25" fmla="*/ 368 h 6619"/>
              <a:gd name="T26" fmla="*/ 1727 w 18191"/>
              <a:gd name="T27" fmla="*/ 411 h 6619"/>
              <a:gd name="T28" fmla="*/ 1146 w 18191"/>
              <a:gd name="T29" fmla="*/ 461 h 6619"/>
              <a:gd name="T30" fmla="*/ 521 w 18191"/>
              <a:gd name="T31" fmla="*/ 596 h 6619"/>
              <a:gd name="T32" fmla="*/ 0 w 18191"/>
              <a:gd name="T33" fmla="*/ 0 h 6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191" h="6619">
                <a:moveTo>
                  <a:pt x="18191" y="6619"/>
                </a:moveTo>
                <a:lnTo>
                  <a:pt x="18138" y="6290"/>
                </a:lnTo>
                <a:moveTo>
                  <a:pt x="9335" y="2012"/>
                </a:moveTo>
                <a:lnTo>
                  <a:pt x="8374" y="2379"/>
                </a:lnTo>
                <a:lnTo>
                  <a:pt x="7714" y="1605"/>
                </a:lnTo>
                <a:lnTo>
                  <a:pt x="6883" y="619"/>
                </a:lnTo>
                <a:lnTo>
                  <a:pt x="6383" y="1498"/>
                </a:lnTo>
                <a:lnTo>
                  <a:pt x="5769" y="1651"/>
                </a:lnTo>
                <a:lnTo>
                  <a:pt x="5164" y="1694"/>
                </a:lnTo>
                <a:lnTo>
                  <a:pt x="4361" y="1179"/>
                </a:lnTo>
                <a:lnTo>
                  <a:pt x="3849" y="690"/>
                </a:lnTo>
                <a:lnTo>
                  <a:pt x="3146" y="651"/>
                </a:lnTo>
                <a:lnTo>
                  <a:pt x="2260" y="368"/>
                </a:lnTo>
                <a:lnTo>
                  <a:pt x="1727" y="411"/>
                </a:lnTo>
                <a:lnTo>
                  <a:pt x="1146" y="461"/>
                </a:lnTo>
                <a:lnTo>
                  <a:pt x="521" y="596"/>
                </a:lnTo>
                <a:lnTo>
                  <a:pt x="0" y="0"/>
                </a:lnTo>
              </a:path>
            </a:pathLst>
          </a:custGeom>
          <a:noFill/>
          <a:ln w="17463" cap="rnd">
            <a:solidFill>
              <a:srgbClr val="DD2A1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91"/>
          <p:cNvSpPr>
            <a:spLocks noEditPoints="1"/>
          </p:cNvSpPr>
          <p:nvPr/>
        </p:nvSpPr>
        <p:spPr bwMode="auto">
          <a:xfrm>
            <a:off x="2002285" y="1288043"/>
            <a:ext cx="5802100" cy="2023700"/>
          </a:xfrm>
          <a:custGeom>
            <a:avLst/>
            <a:gdLst>
              <a:gd name="T0" fmla="*/ 43 w 18418"/>
              <a:gd name="T1" fmla="*/ 206 h 6847"/>
              <a:gd name="T2" fmla="*/ 225 w 18418"/>
              <a:gd name="T3" fmla="*/ 128 h 6847"/>
              <a:gd name="T4" fmla="*/ 554 w 18418"/>
              <a:gd name="T5" fmla="*/ 631 h 6847"/>
              <a:gd name="T6" fmla="*/ 621 w 18418"/>
              <a:gd name="T7" fmla="*/ 824 h 6847"/>
              <a:gd name="T8" fmla="*/ 726 w 18418"/>
              <a:gd name="T9" fmla="*/ 642 h 6847"/>
              <a:gd name="T10" fmla="*/ 1147 w 18418"/>
              <a:gd name="T11" fmla="*/ 555 h 6847"/>
              <a:gd name="T12" fmla="*/ 1294 w 18418"/>
              <a:gd name="T13" fmla="*/ 685 h 6847"/>
              <a:gd name="T14" fmla="*/ 1301 w 18418"/>
              <a:gd name="T15" fmla="*/ 471 h 6847"/>
              <a:gd name="T16" fmla="*/ 1739 w 18418"/>
              <a:gd name="T17" fmla="*/ 583 h 6847"/>
              <a:gd name="T18" fmla="*/ 1937 w 18418"/>
              <a:gd name="T19" fmla="*/ 583 h 6847"/>
              <a:gd name="T20" fmla="*/ 2333 w 18418"/>
              <a:gd name="T21" fmla="*/ 375 h 6847"/>
              <a:gd name="T22" fmla="*/ 2339 w 18418"/>
              <a:gd name="T23" fmla="*/ 589 h 6847"/>
              <a:gd name="T24" fmla="*/ 2478 w 18418"/>
              <a:gd name="T25" fmla="*/ 439 h 6847"/>
              <a:gd name="T26" fmla="*/ 3152 w 18418"/>
              <a:gd name="T27" fmla="*/ 722 h 6847"/>
              <a:gd name="T28" fmla="*/ 3273 w 18418"/>
              <a:gd name="T29" fmla="*/ 877 h 6847"/>
              <a:gd name="T30" fmla="*/ 3328 w 18418"/>
              <a:gd name="T31" fmla="*/ 674 h 6847"/>
              <a:gd name="T32" fmla="*/ 3849 w 18418"/>
              <a:gd name="T33" fmla="*/ 817 h 6847"/>
              <a:gd name="T34" fmla="*/ 4031 w 18418"/>
              <a:gd name="T35" fmla="*/ 895 h 6847"/>
              <a:gd name="T36" fmla="*/ 4474 w 18418"/>
              <a:gd name="T37" fmla="*/ 1178 h 6847"/>
              <a:gd name="T38" fmla="*/ 4419 w 18418"/>
              <a:gd name="T39" fmla="*/ 1390 h 6847"/>
              <a:gd name="T40" fmla="*/ 4588 w 18418"/>
              <a:gd name="T41" fmla="*/ 1293 h 6847"/>
              <a:gd name="T42" fmla="*/ 5186 w 18418"/>
              <a:gd name="T43" fmla="*/ 1738 h 6847"/>
              <a:gd name="T44" fmla="*/ 5271 w 18418"/>
              <a:gd name="T45" fmla="*/ 1920 h 6847"/>
              <a:gd name="T46" fmla="*/ 5362 w 18418"/>
              <a:gd name="T47" fmla="*/ 1730 h 6847"/>
              <a:gd name="T48" fmla="*/ 5769 w 18418"/>
              <a:gd name="T49" fmla="*/ 1751 h 6847"/>
              <a:gd name="T50" fmla="*/ 5923 w 18418"/>
              <a:gd name="T51" fmla="*/ 1870 h 6847"/>
              <a:gd name="T52" fmla="*/ 5910 w 18418"/>
              <a:gd name="T53" fmla="*/ 1655 h 6847"/>
              <a:gd name="T54" fmla="*/ 6407 w 18418"/>
              <a:gd name="T55" fmla="*/ 1682 h 6847"/>
              <a:gd name="T56" fmla="*/ 6603 w 18418"/>
              <a:gd name="T57" fmla="*/ 1655 h 6847"/>
              <a:gd name="T58" fmla="*/ 6940 w 18418"/>
              <a:gd name="T59" fmla="*/ 632 h 6847"/>
              <a:gd name="T60" fmla="*/ 6967 w 18418"/>
              <a:gd name="T61" fmla="*/ 843 h 6847"/>
              <a:gd name="T62" fmla="*/ 7095 w 18418"/>
              <a:gd name="T63" fmla="*/ 674 h 6847"/>
              <a:gd name="T64" fmla="*/ 7720 w 18418"/>
              <a:gd name="T65" fmla="*/ 1682 h 6847"/>
              <a:gd name="T66" fmla="*/ 7850 w 18418"/>
              <a:gd name="T67" fmla="*/ 1831 h 6847"/>
              <a:gd name="T68" fmla="*/ 7891 w 18418"/>
              <a:gd name="T69" fmla="*/ 1623 h 6847"/>
              <a:gd name="T70" fmla="*/ 8378 w 18418"/>
              <a:gd name="T71" fmla="*/ 2520 h 6847"/>
              <a:gd name="T72" fmla="*/ 8569 w 18418"/>
              <a:gd name="T73" fmla="*/ 2573 h 6847"/>
              <a:gd name="T74" fmla="*/ 9434 w 18418"/>
              <a:gd name="T75" fmla="*/ 2011 h 6847"/>
              <a:gd name="T76" fmla="*/ 9398 w 18418"/>
              <a:gd name="T77" fmla="*/ 2226 h 6847"/>
              <a:gd name="T78" fmla="*/ 9560 w 18418"/>
              <a:gd name="T79" fmla="*/ 2110 h 6847"/>
              <a:gd name="T80" fmla="*/ 10074 w 18418"/>
              <a:gd name="T81" fmla="*/ 1411 h 6847"/>
              <a:gd name="T82" fmla="*/ 10172 w 18418"/>
              <a:gd name="T83" fmla="*/ 1585 h 6847"/>
              <a:gd name="T84" fmla="*/ 10251 w 18418"/>
              <a:gd name="T85" fmla="*/ 1389 h 6847"/>
              <a:gd name="T86" fmla="*/ 10562 w 18418"/>
              <a:gd name="T87" fmla="*/ 2452 h 6847"/>
              <a:gd name="T88" fmla="*/ 10727 w 18418"/>
              <a:gd name="T89" fmla="*/ 2562 h 6847"/>
              <a:gd name="T90" fmla="*/ 10690 w 18418"/>
              <a:gd name="T91" fmla="*/ 2347 h 6847"/>
              <a:gd name="T92" fmla="*/ 11311 w 18418"/>
              <a:gd name="T93" fmla="*/ 2121 h 6847"/>
              <a:gd name="T94" fmla="*/ 11503 w 18418"/>
              <a:gd name="T95" fmla="*/ 2069 h 6847"/>
              <a:gd name="T96" fmla="*/ 11766 w 18418"/>
              <a:gd name="T97" fmla="*/ 1473 h 6847"/>
              <a:gd name="T98" fmla="*/ 11813 w 18418"/>
              <a:gd name="T99" fmla="*/ 1676 h 6847"/>
              <a:gd name="T100" fmla="*/ 11930 w 18418"/>
              <a:gd name="T101" fmla="*/ 1500 h 6847"/>
              <a:gd name="T102" fmla="*/ 12265 w 18418"/>
              <a:gd name="T103" fmla="*/ 3125 h 6847"/>
              <a:gd name="T104" fmla="*/ 12404 w 18418"/>
              <a:gd name="T105" fmla="*/ 3265 h 6847"/>
              <a:gd name="T106" fmla="*/ 12430 w 18418"/>
              <a:gd name="T107" fmla="*/ 3055 h 6847"/>
              <a:gd name="T108" fmla="*/ 12715 w 18418"/>
              <a:gd name="T109" fmla="*/ 3119 h 6847"/>
              <a:gd name="T110" fmla="*/ 12911 w 18418"/>
              <a:gd name="T111" fmla="*/ 3146 h 6847"/>
              <a:gd name="T112" fmla="*/ 18224 w 18418"/>
              <a:gd name="T113" fmla="*/ 6294 h 6847"/>
              <a:gd name="T114" fmla="*/ 18208 w 18418"/>
              <a:gd name="T115" fmla="*/ 6509 h 6847"/>
              <a:gd name="T116" fmla="*/ 18361 w 18418"/>
              <a:gd name="T117" fmla="*/ 6374 h 6847"/>
              <a:gd name="T118" fmla="*/ 18201 w 18418"/>
              <a:gd name="T119" fmla="*/ 6682 h 6847"/>
              <a:gd name="T120" fmla="*/ 18310 w 18418"/>
              <a:gd name="T121" fmla="*/ 6847 h 6847"/>
              <a:gd name="T122" fmla="*/ 18379 w 18418"/>
              <a:gd name="T123" fmla="*/ 6645 h 6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418" h="6847">
                <a:moveTo>
                  <a:pt x="113" y="0"/>
                </a:moveTo>
                <a:lnTo>
                  <a:pt x="97" y="2"/>
                </a:lnTo>
                <a:lnTo>
                  <a:pt x="84" y="5"/>
                </a:lnTo>
                <a:lnTo>
                  <a:pt x="70" y="10"/>
                </a:lnTo>
                <a:lnTo>
                  <a:pt x="56" y="16"/>
                </a:lnTo>
                <a:lnTo>
                  <a:pt x="43" y="23"/>
                </a:lnTo>
                <a:lnTo>
                  <a:pt x="32" y="32"/>
                </a:lnTo>
                <a:lnTo>
                  <a:pt x="22" y="43"/>
                </a:lnTo>
                <a:lnTo>
                  <a:pt x="16" y="58"/>
                </a:lnTo>
                <a:lnTo>
                  <a:pt x="11" y="64"/>
                </a:lnTo>
                <a:lnTo>
                  <a:pt x="8" y="71"/>
                </a:lnTo>
                <a:lnTo>
                  <a:pt x="4" y="78"/>
                </a:lnTo>
                <a:lnTo>
                  <a:pt x="2" y="85"/>
                </a:lnTo>
                <a:lnTo>
                  <a:pt x="2" y="91"/>
                </a:lnTo>
                <a:lnTo>
                  <a:pt x="0" y="101"/>
                </a:lnTo>
                <a:lnTo>
                  <a:pt x="0" y="107"/>
                </a:lnTo>
                <a:lnTo>
                  <a:pt x="0" y="114"/>
                </a:lnTo>
                <a:lnTo>
                  <a:pt x="0" y="128"/>
                </a:lnTo>
                <a:lnTo>
                  <a:pt x="2" y="142"/>
                </a:lnTo>
                <a:lnTo>
                  <a:pt x="6" y="158"/>
                </a:lnTo>
                <a:lnTo>
                  <a:pt x="13" y="171"/>
                </a:lnTo>
                <a:lnTo>
                  <a:pt x="22" y="183"/>
                </a:lnTo>
                <a:lnTo>
                  <a:pt x="32" y="195"/>
                </a:lnTo>
                <a:lnTo>
                  <a:pt x="43" y="206"/>
                </a:lnTo>
                <a:lnTo>
                  <a:pt x="56" y="213"/>
                </a:lnTo>
                <a:lnTo>
                  <a:pt x="64" y="217"/>
                </a:lnTo>
                <a:lnTo>
                  <a:pt x="70" y="219"/>
                </a:lnTo>
                <a:lnTo>
                  <a:pt x="77" y="222"/>
                </a:lnTo>
                <a:lnTo>
                  <a:pt x="84" y="224"/>
                </a:lnTo>
                <a:lnTo>
                  <a:pt x="91" y="227"/>
                </a:lnTo>
                <a:lnTo>
                  <a:pt x="97" y="229"/>
                </a:lnTo>
                <a:lnTo>
                  <a:pt x="104" y="229"/>
                </a:lnTo>
                <a:lnTo>
                  <a:pt x="113" y="229"/>
                </a:lnTo>
                <a:lnTo>
                  <a:pt x="120" y="229"/>
                </a:lnTo>
                <a:lnTo>
                  <a:pt x="127" y="229"/>
                </a:lnTo>
                <a:lnTo>
                  <a:pt x="134" y="227"/>
                </a:lnTo>
                <a:lnTo>
                  <a:pt x="141" y="224"/>
                </a:lnTo>
                <a:lnTo>
                  <a:pt x="148" y="222"/>
                </a:lnTo>
                <a:lnTo>
                  <a:pt x="155" y="219"/>
                </a:lnTo>
                <a:lnTo>
                  <a:pt x="164" y="217"/>
                </a:lnTo>
                <a:lnTo>
                  <a:pt x="168" y="213"/>
                </a:lnTo>
                <a:lnTo>
                  <a:pt x="182" y="206"/>
                </a:lnTo>
                <a:lnTo>
                  <a:pt x="193" y="195"/>
                </a:lnTo>
                <a:lnTo>
                  <a:pt x="203" y="183"/>
                </a:lnTo>
                <a:lnTo>
                  <a:pt x="212" y="171"/>
                </a:lnTo>
                <a:lnTo>
                  <a:pt x="219" y="158"/>
                </a:lnTo>
                <a:lnTo>
                  <a:pt x="223" y="142"/>
                </a:lnTo>
                <a:lnTo>
                  <a:pt x="225" y="128"/>
                </a:lnTo>
                <a:lnTo>
                  <a:pt x="228" y="114"/>
                </a:lnTo>
                <a:lnTo>
                  <a:pt x="225" y="101"/>
                </a:lnTo>
                <a:lnTo>
                  <a:pt x="223" y="85"/>
                </a:lnTo>
                <a:lnTo>
                  <a:pt x="219" y="71"/>
                </a:lnTo>
                <a:lnTo>
                  <a:pt x="212" y="58"/>
                </a:lnTo>
                <a:lnTo>
                  <a:pt x="207" y="50"/>
                </a:lnTo>
                <a:lnTo>
                  <a:pt x="203" y="43"/>
                </a:lnTo>
                <a:lnTo>
                  <a:pt x="198" y="39"/>
                </a:lnTo>
                <a:lnTo>
                  <a:pt x="193" y="32"/>
                </a:lnTo>
                <a:lnTo>
                  <a:pt x="187" y="28"/>
                </a:lnTo>
                <a:lnTo>
                  <a:pt x="182" y="23"/>
                </a:lnTo>
                <a:lnTo>
                  <a:pt x="175" y="18"/>
                </a:lnTo>
                <a:lnTo>
                  <a:pt x="168" y="16"/>
                </a:lnTo>
                <a:lnTo>
                  <a:pt x="155" y="10"/>
                </a:lnTo>
                <a:lnTo>
                  <a:pt x="141" y="5"/>
                </a:lnTo>
                <a:lnTo>
                  <a:pt x="127" y="2"/>
                </a:lnTo>
                <a:lnTo>
                  <a:pt x="113" y="0"/>
                </a:lnTo>
                <a:close/>
                <a:moveTo>
                  <a:pt x="634" y="596"/>
                </a:moveTo>
                <a:lnTo>
                  <a:pt x="621" y="599"/>
                </a:lnTo>
                <a:lnTo>
                  <a:pt x="606" y="600"/>
                </a:lnTo>
                <a:lnTo>
                  <a:pt x="593" y="605"/>
                </a:lnTo>
                <a:lnTo>
                  <a:pt x="579" y="612"/>
                </a:lnTo>
                <a:lnTo>
                  <a:pt x="565" y="619"/>
                </a:lnTo>
                <a:lnTo>
                  <a:pt x="554" y="631"/>
                </a:lnTo>
                <a:lnTo>
                  <a:pt x="545" y="642"/>
                </a:lnTo>
                <a:lnTo>
                  <a:pt x="536" y="653"/>
                </a:lnTo>
                <a:lnTo>
                  <a:pt x="533" y="660"/>
                </a:lnTo>
                <a:lnTo>
                  <a:pt x="529" y="667"/>
                </a:lnTo>
                <a:lnTo>
                  <a:pt x="527" y="674"/>
                </a:lnTo>
                <a:lnTo>
                  <a:pt x="525" y="683"/>
                </a:lnTo>
                <a:lnTo>
                  <a:pt x="522" y="690"/>
                </a:lnTo>
                <a:lnTo>
                  <a:pt x="522" y="696"/>
                </a:lnTo>
                <a:lnTo>
                  <a:pt x="520" y="704"/>
                </a:lnTo>
                <a:lnTo>
                  <a:pt x="520" y="710"/>
                </a:lnTo>
                <a:lnTo>
                  <a:pt x="522" y="726"/>
                </a:lnTo>
                <a:lnTo>
                  <a:pt x="525" y="740"/>
                </a:lnTo>
                <a:lnTo>
                  <a:pt x="529" y="754"/>
                </a:lnTo>
                <a:lnTo>
                  <a:pt x="536" y="768"/>
                </a:lnTo>
                <a:lnTo>
                  <a:pt x="545" y="781"/>
                </a:lnTo>
                <a:lnTo>
                  <a:pt x="554" y="792"/>
                </a:lnTo>
                <a:lnTo>
                  <a:pt x="565" y="801"/>
                </a:lnTo>
                <a:lnTo>
                  <a:pt x="579" y="811"/>
                </a:lnTo>
                <a:lnTo>
                  <a:pt x="586" y="813"/>
                </a:lnTo>
                <a:lnTo>
                  <a:pt x="593" y="816"/>
                </a:lnTo>
                <a:lnTo>
                  <a:pt x="600" y="820"/>
                </a:lnTo>
                <a:lnTo>
                  <a:pt x="606" y="822"/>
                </a:lnTo>
                <a:lnTo>
                  <a:pt x="613" y="822"/>
                </a:lnTo>
                <a:lnTo>
                  <a:pt x="621" y="824"/>
                </a:lnTo>
                <a:lnTo>
                  <a:pt x="627" y="824"/>
                </a:lnTo>
                <a:lnTo>
                  <a:pt x="634" y="824"/>
                </a:lnTo>
                <a:lnTo>
                  <a:pt x="643" y="824"/>
                </a:lnTo>
                <a:lnTo>
                  <a:pt x="650" y="824"/>
                </a:lnTo>
                <a:lnTo>
                  <a:pt x="657" y="822"/>
                </a:lnTo>
                <a:lnTo>
                  <a:pt x="664" y="822"/>
                </a:lnTo>
                <a:lnTo>
                  <a:pt x="670" y="820"/>
                </a:lnTo>
                <a:lnTo>
                  <a:pt x="678" y="816"/>
                </a:lnTo>
                <a:lnTo>
                  <a:pt x="684" y="813"/>
                </a:lnTo>
                <a:lnTo>
                  <a:pt x="691" y="811"/>
                </a:lnTo>
                <a:lnTo>
                  <a:pt x="705" y="801"/>
                </a:lnTo>
                <a:lnTo>
                  <a:pt x="716" y="792"/>
                </a:lnTo>
                <a:lnTo>
                  <a:pt x="726" y="781"/>
                </a:lnTo>
                <a:lnTo>
                  <a:pt x="734" y="768"/>
                </a:lnTo>
                <a:lnTo>
                  <a:pt x="742" y="754"/>
                </a:lnTo>
                <a:lnTo>
                  <a:pt x="746" y="740"/>
                </a:lnTo>
                <a:lnTo>
                  <a:pt x="748" y="726"/>
                </a:lnTo>
                <a:lnTo>
                  <a:pt x="748" y="710"/>
                </a:lnTo>
                <a:lnTo>
                  <a:pt x="748" y="696"/>
                </a:lnTo>
                <a:lnTo>
                  <a:pt x="746" y="683"/>
                </a:lnTo>
                <a:lnTo>
                  <a:pt x="742" y="667"/>
                </a:lnTo>
                <a:lnTo>
                  <a:pt x="734" y="653"/>
                </a:lnTo>
                <a:lnTo>
                  <a:pt x="730" y="647"/>
                </a:lnTo>
                <a:lnTo>
                  <a:pt x="726" y="642"/>
                </a:lnTo>
                <a:lnTo>
                  <a:pt x="721" y="635"/>
                </a:lnTo>
                <a:lnTo>
                  <a:pt x="716" y="631"/>
                </a:lnTo>
                <a:lnTo>
                  <a:pt x="710" y="624"/>
                </a:lnTo>
                <a:lnTo>
                  <a:pt x="705" y="619"/>
                </a:lnTo>
                <a:lnTo>
                  <a:pt x="698" y="615"/>
                </a:lnTo>
                <a:lnTo>
                  <a:pt x="691" y="612"/>
                </a:lnTo>
                <a:lnTo>
                  <a:pt x="678" y="605"/>
                </a:lnTo>
                <a:lnTo>
                  <a:pt x="664" y="600"/>
                </a:lnTo>
                <a:lnTo>
                  <a:pt x="650" y="599"/>
                </a:lnTo>
                <a:lnTo>
                  <a:pt x="634" y="596"/>
                </a:lnTo>
                <a:close/>
                <a:moveTo>
                  <a:pt x="1259" y="461"/>
                </a:moveTo>
                <a:lnTo>
                  <a:pt x="1243" y="463"/>
                </a:lnTo>
                <a:lnTo>
                  <a:pt x="1230" y="466"/>
                </a:lnTo>
                <a:lnTo>
                  <a:pt x="1216" y="471"/>
                </a:lnTo>
                <a:lnTo>
                  <a:pt x="1203" y="477"/>
                </a:lnTo>
                <a:lnTo>
                  <a:pt x="1189" y="484"/>
                </a:lnTo>
                <a:lnTo>
                  <a:pt x="1178" y="495"/>
                </a:lnTo>
                <a:lnTo>
                  <a:pt x="1168" y="507"/>
                </a:lnTo>
                <a:lnTo>
                  <a:pt x="1162" y="519"/>
                </a:lnTo>
                <a:lnTo>
                  <a:pt x="1157" y="525"/>
                </a:lnTo>
                <a:lnTo>
                  <a:pt x="1155" y="532"/>
                </a:lnTo>
                <a:lnTo>
                  <a:pt x="1150" y="539"/>
                </a:lnTo>
                <a:lnTo>
                  <a:pt x="1147" y="548"/>
                </a:lnTo>
                <a:lnTo>
                  <a:pt x="1147" y="555"/>
                </a:lnTo>
                <a:lnTo>
                  <a:pt x="1146" y="562"/>
                </a:lnTo>
                <a:lnTo>
                  <a:pt x="1146" y="569"/>
                </a:lnTo>
                <a:lnTo>
                  <a:pt x="1146" y="575"/>
                </a:lnTo>
                <a:lnTo>
                  <a:pt x="1146" y="591"/>
                </a:lnTo>
                <a:lnTo>
                  <a:pt x="1147" y="605"/>
                </a:lnTo>
                <a:lnTo>
                  <a:pt x="1152" y="619"/>
                </a:lnTo>
                <a:lnTo>
                  <a:pt x="1159" y="632"/>
                </a:lnTo>
                <a:lnTo>
                  <a:pt x="1168" y="647"/>
                </a:lnTo>
                <a:lnTo>
                  <a:pt x="1178" y="658"/>
                </a:lnTo>
                <a:lnTo>
                  <a:pt x="1189" y="667"/>
                </a:lnTo>
                <a:lnTo>
                  <a:pt x="1203" y="676"/>
                </a:lnTo>
                <a:lnTo>
                  <a:pt x="1209" y="678"/>
                </a:lnTo>
                <a:lnTo>
                  <a:pt x="1216" y="680"/>
                </a:lnTo>
                <a:lnTo>
                  <a:pt x="1223" y="685"/>
                </a:lnTo>
                <a:lnTo>
                  <a:pt x="1230" y="688"/>
                </a:lnTo>
                <a:lnTo>
                  <a:pt x="1237" y="688"/>
                </a:lnTo>
                <a:lnTo>
                  <a:pt x="1243" y="690"/>
                </a:lnTo>
                <a:lnTo>
                  <a:pt x="1251" y="690"/>
                </a:lnTo>
                <a:lnTo>
                  <a:pt x="1259" y="690"/>
                </a:lnTo>
                <a:lnTo>
                  <a:pt x="1267" y="690"/>
                </a:lnTo>
                <a:lnTo>
                  <a:pt x="1273" y="690"/>
                </a:lnTo>
                <a:lnTo>
                  <a:pt x="1280" y="688"/>
                </a:lnTo>
                <a:lnTo>
                  <a:pt x="1287" y="688"/>
                </a:lnTo>
                <a:lnTo>
                  <a:pt x="1294" y="685"/>
                </a:lnTo>
                <a:lnTo>
                  <a:pt x="1303" y="680"/>
                </a:lnTo>
                <a:lnTo>
                  <a:pt x="1310" y="678"/>
                </a:lnTo>
                <a:lnTo>
                  <a:pt x="1317" y="676"/>
                </a:lnTo>
                <a:lnTo>
                  <a:pt x="1328" y="667"/>
                </a:lnTo>
                <a:lnTo>
                  <a:pt x="1339" y="658"/>
                </a:lnTo>
                <a:lnTo>
                  <a:pt x="1348" y="647"/>
                </a:lnTo>
                <a:lnTo>
                  <a:pt x="1358" y="632"/>
                </a:lnTo>
                <a:lnTo>
                  <a:pt x="1364" y="619"/>
                </a:lnTo>
                <a:lnTo>
                  <a:pt x="1369" y="605"/>
                </a:lnTo>
                <a:lnTo>
                  <a:pt x="1371" y="591"/>
                </a:lnTo>
                <a:lnTo>
                  <a:pt x="1374" y="575"/>
                </a:lnTo>
                <a:lnTo>
                  <a:pt x="1371" y="562"/>
                </a:lnTo>
                <a:lnTo>
                  <a:pt x="1369" y="548"/>
                </a:lnTo>
                <a:lnTo>
                  <a:pt x="1364" y="532"/>
                </a:lnTo>
                <a:lnTo>
                  <a:pt x="1358" y="519"/>
                </a:lnTo>
                <a:lnTo>
                  <a:pt x="1353" y="511"/>
                </a:lnTo>
                <a:lnTo>
                  <a:pt x="1348" y="507"/>
                </a:lnTo>
                <a:lnTo>
                  <a:pt x="1344" y="500"/>
                </a:lnTo>
                <a:lnTo>
                  <a:pt x="1339" y="495"/>
                </a:lnTo>
                <a:lnTo>
                  <a:pt x="1335" y="489"/>
                </a:lnTo>
                <a:lnTo>
                  <a:pt x="1328" y="484"/>
                </a:lnTo>
                <a:lnTo>
                  <a:pt x="1321" y="479"/>
                </a:lnTo>
                <a:lnTo>
                  <a:pt x="1315" y="477"/>
                </a:lnTo>
                <a:lnTo>
                  <a:pt x="1301" y="471"/>
                </a:lnTo>
                <a:lnTo>
                  <a:pt x="1287" y="466"/>
                </a:lnTo>
                <a:lnTo>
                  <a:pt x="1273" y="463"/>
                </a:lnTo>
                <a:lnTo>
                  <a:pt x="1259" y="461"/>
                </a:lnTo>
                <a:close/>
                <a:moveTo>
                  <a:pt x="1840" y="411"/>
                </a:moveTo>
                <a:lnTo>
                  <a:pt x="1824" y="414"/>
                </a:lnTo>
                <a:lnTo>
                  <a:pt x="1810" y="415"/>
                </a:lnTo>
                <a:lnTo>
                  <a:pt x="1796" y="420"/>
                </a:lnTo>
                <a:lnTo>
                  <a:pt x="1782" y="427"/>
                </a:lnTo>
                <a:lnTo>
                  <a:pt x="1768" y="434"/>
                </a:lnTo>
                <a:lnTo>
                  <a:pt x="1757" y="446"/>
                </a:lnTo>
                <a:lnTo>
                  <a:pt x="1748" y="457"/>
                </a:lnTo>
                <a:lnTo>
                  <a:pt x="1741" y="468"/>
                </a:lnTo>
                <a:lnTo>
                  <a:pt x="1736" y="475"/>
                </a:lnTo>
                <a:lnTo>
                  <a:pt x="1735" y="482"/>
                </a:lnTo>
                <a:lnTo>
                  <a:pt x="1730" y="489"/>
                </a:lnTo>
                <a:lnTo>
                  <a:pt x="1728" y="498"/>
                </a:lnTo>
                <a:lnTo>
                  <a:pt x="1728" y="505"/>
                </a:lnTo>
                <a:lnTo>
                  <a:pt x="1725" y="511"/>
                </a:lnTo>
                <a:lnTo>
                  <a:pt x="1725" y="519"/>
                </a:lnTo>
                <a:lnTo>
                  <a:pt x="1725" y="525"/>
                </a:lnTo>
                <a:lnTo>
                  <a:pt x="1725" y="541"/>
                </a:lnTo>
                <a:lnTo>
                  <a:pt x="1728" y="555"/>
                </a:lnTo>
                <a:lnTo>
                  <a:pt x="1732" y="569"/>
                </a:lnTo>
                <a:lnTo>
                  <a:pt x="1739" y="583"/>
                </a:lnTo>
                <a:lnTo>
                  <a:pt x="1748" y="596"/>
                </a:lnTo>
                <a:lnTo>
                  <a:pt x="1757" y="607"/>
                </a:lnTo>
                <a:lnTo>
                  <a:pt x="1768" y="616"/>
                </a:lnTo>
                <a:lnTo>
                  <a:pt x="1782" y="626"/>
                </a:lnTo>
                <a:lnTo>
                  <a:pt x="1789" y="628"/>
                </a:lnTo>
                <a:lnTo>
                  <a:pt x="1796" y="631"/>
                </a:lnTo>
                <a:lnTo>
                  <a:pt x="1803" y="635"/>
                </a:lnTo>
                <a:lnTo>
                  <a:pt x="1810" y="637"/>
                </a:lnTo>
                <a:lnTo>
                  <a:pt x="1816" y="637"/>
                </a:lnTo>
                <a:lnTo>
                  <a:pt x="1824" y="640"/>
                </a:lnTo>
                <a:lnTo>
                  <a:pt x="1830" y="640"/>
                </a:lnTo>
                <a:lnTo>
                  <a:pt x="1840" y="640"/>
                </a:lnTo>
                <a:lnTo>
                  <a:pt x="1846" y="640"/>
                </a:lnTo>
                <a:lnTo>
                  <a:pt x="1853" y="640"/>
                </a:lnTo>
                <a:lnTo>
                  <a:pt x="1860" y="637"/>
                </a:lnTo>
                <a:lnTo>
                  <a:pt x="1867" y="637"/>
                </a:lnTo>
                <a:lnTo>
                  <a:pt x="1874" y="635"/>
                </a:lnTo>
                <a:lnTo>
                  <a:pt x="1883" y="631"/>
                </a:lnTo>
                <a:lnTo>
                  <a:pt x="1889" y="628"/>
                </a:lnTo>
                <a:lnTo>
                  <a:pt x="1894" y="626"/>
                </a:lnTo>
                <a:lnTo>
                  <a:pt x="1908" y="616"/>
                </a:lnTo>
                <a:lnTo>
                  <a:pt x="1920" y="607"/>
                </a:lnTo>
                <a:lnTo>
                  <a:pt x="1928" y="596"/>
                </a:lnTo>
                <a:lnTo>
                  <a:pt x="1937" y="583"/>
                </a:lnTo>
                <a:lnTo>
                  <a:pt x="1944" y="569"/>
                </a:lnTo>
                <a:lnTo>
                  <a:pt x="1949" y="555"/>
                </a:lnTo>
                <a:lnTo>
                  <a:pt x="1951" y="541"/>
                </a:lnTo>
                <a:lnTo>
                  <a:pt x="1953" y="525"/>
                </a:lnTo>
                <a:lnTo>
                  <a:pt x="1951" y="511"/>
                </a:lnTo>
                <a:lnTo>
                  <a:pt x="1949" y="498"/>
                </a:lnTo>
                <a:lnTo>
                  <a:pt x="1944" y="482"/>
                </a:lnTo>
                <a:lnTo>
                  <a:pt x="1937" y="468"/>
                </a:lnTo>
                <a:lnTo>
                  <a:pt x="1933" y="461"/>
                </a:lnTo>
                <a:lnTo>
                  <a:pt x="1928" y="457"/>
                </a:lnTo>
                <a:lnTo>
                  <a:pt x="1924" y="450"/>
                </a:lnTo>
                <a:lnTo>
                  <a:pt x="1920" y="446"/>
                </a:lnTo>
                <a:lnTo>
                  <a:pt x="1915" y="439"/>
                </a:lnTo>
                <a:lnTo>
                  <a:pt x="1908" y="434"/>
                </a:lnTo>
                <a:lnTo>
                  <a:pt x="1901" y="431"/>
                </a:lnTo>
                <a:lnTo>
                  <a:pt x="1894" y="427"/>
                </a:lnTo>
                <a:lnTo>
                  <a:pt x="1880" y="420"/>
                </a:lnTo>
                <a:lnTo>
                  <a:pt x="1867" y="415"/>
                </a:lnTo>
                <a:lnTo>
                  <a:pt x="1853" y="414"/>
                </a:lnTo>
                <a:lnTo>
                  <a:pt x="1840" y="411"/>
                </a:lnTo>
                <a:close/>
                <a:moveTo>
                  <a:pt x="2373" y="368"/>
                </a:moveTo>
                <a:lnTo>
                  <a:pt x="2360" y="368"/>
                </a:lnTo>
                <a:lnTo>
                  <a:pt x="2346" y="370"/>
                </a:lnTo>
                <a:lnTo>
                  <a:pt x="2333" y="375"/>
                </a:lnTo>
                <a:lnTo>
                  <a:pt x="2319" y="382"/>
                </a:lnTo>
                <a:lnTo>
                  <a:pt x="2305" y="391"/>
                </a:lnTo>
                <a:lnTo>
                  <a:pt x="2293" y="399"/>
                </a:lnTo>
                <a:lnTo>
                  <a:pt x="2285" y="411"/>
                </a:lnTo>
                <a:lnTo>
                  <a:pt x="2276" y="425"/>
                </a:lnTo>
                <a:lnTo>
                  <a:pt x="2273" y="431"/>
                </a:lnTo>
                <a:lnTo>
                  <a:pt x="2269" y="439"/>
                </a:lnTo>
                <a:lnTo>
                  <a:pt x="2266" y="446"/>
                </a:lnTo>
                <a:lnTo>
                  <a:pt x="2264" y="452"/>
                </a:lnTo>
                <a:lnTo>
                  <a:pt x="2261" y="459"/>
                </a:lnTo>
                <a:lnTo>
                  <a:pt x="2261" y="466"/>
                </a:lnTo>
                <a:lnTo>
                  <a:pt x="2260" y="473"/>
                </a:lnTo>
                <a:lnTo>
                  <a:pt x="2260" y="482"/>
                </a:lnTo>
                <a:lnTo>
                  <a:pt x="2261" y="495"/>
                </a:lnTo>
                <a:lnTo>
                  <a:pt x="2264" y="509"/>
                </a:lnTo>
                <a:lnTo>
                  <a:pt x="2269" y="523"/>
                </a:lnTo>
                <a:lnTo>
                  <a:pt x="2276" y="537"/>
                </a:lnTo>
                <a:lnTo>
                  <a:pt x="2285" y="551"/>
                </a:lnTo>
                <a:lnTo>
                  <a:pt x="2293" y="562"/>
                </a:lnTo>
                <a:lnTo>
                  <a:pt x="2305" y="571"/>
                </a:lnTo>
                <a:lnTo>
                  <a:pt x="2319" y="580"/>
                </a:lnTo>
                <a:lnTo>
                  <a:pt x="2325" y="583"/>
                </a:lnTo>
                <a:lnTo>
                  <a:pt x="2333" y="587"/>
                </a:lnTo>
                <a:lnTo>
                  <a:pt x="2339" y="589"/>
                </a:lnTo>
                <a:lnTo>
                  <a:pt x="2346" y="591"/>
                </a:lnTo>
                <a:lnTo>
                  <a:pt x="2353" y="594"/>
                </a:lnTo>
                <a:lnTo>
                  <a:pt x="2360" y="594"/>
                </a:lnTo>
                <a:lnTo>
                  <a:pt x="2367" y="596"/>
                </a:lnTo>
                <a:lnTo>
                  <a:pt x="2373" y="596"/>
                </a:lnTo>
                <a:lnTo>
                  <a:pt x="2381" y="596"/>
                </a:lnTo>
                <a:lnTo>
                  <a:pt x="2389" y="594"/>
                </a:lnTo>
                <a:lnTo>
                  <a:pt x="2397" y="594"/>
                </a:lnTo>
                <a:lnTo>
                  <a:pt x="2403" y="591"/>
                </a:lnTo>
                <a:lnTo>
                  <a:pt x="2410" y="589"/>
                </a:lnTo>
                <a:lnTo>
                  <a:pt x="2417" y="587"/>
                </a:lnTo>
                <a:lnTo>
                  <a:pt x="2424" y="583"/>
                </a:lnTo>
                <a:lnTo>
                  <a:pt x="2430" y="580"/>
                </a:lnTo>
                <a:lnTo>
                  <a:pt x="2445" y="571"/>
                </a:lnTo>
                <a:lnTo>
                  <a:pt x="2456" y="562"/>
                </a:lnTo>
                <a:lnTo>
                  <a:pt x="2465" y="551"/>
                </a:lnTo>
                <a:lnTo>
                  <a:pt x="2474" y="537"/>
                </a:lnTo>
                <a:lnTo>
                  <a:pt x="2478" y="523"/>
                </a:lnTo>
                <a:lnTo>
                  <a:pt x="2486" y="509"/>
                </a:lnTo>
                <a:lnTo>
                  <a:pt x="2488" y="495"/>
                </a:lnTo>
                <a:lnTo>
                  <a:pt x="2488" y="482"/>
                </a:lnTo>
                <a:lnTo>
                  <a:pt x="2488" y="466"/>
                </a:lnTo>
                <a:lnTo>
                  <a:pt x="2486" y="452"/>
                </a:lnTo>
                <a:lnTo>
                  <a:pt x="2478" y="439"/>
                </a:lnTo>
                <a:lnTo>
                  <a:pt x="2474" y="425"/>
                </a:lnTo>
                <a:lnTo>
                  <a:pt x="2470" y="418"/>
                </a:lnTo>
                <a:lnTo>
                  <a:pt x="2465" y="411"/>
                </a:lnTo>
                <a:lnTo>
                  <a:pt x="2461" y="404"/>
                </a:lnTo>
                <a:lnTo>
                  <a:pt x="2454" y="399"/>
                </a:lnTo>
                <a:lnTo>
                  <a:pt x="2449" y="395"/>
                </a:lnTo>
                <a:lnTo>
                  <a:pt x="2445" y="391"/>
                </a:lnTo>
                <a:lnTo>
                  <a:pt x="2438" y="386"/>
                </a:lnTo>
                <a:lnTo>
                  <a:pt x="2430" y="382"/>
                </a:lnTo>
                <a:lnTo>
                  <a:pt x="2417" y="375"/>
                </a:lnTo>
                <a:lnTo>
                  <a:pt x="2403" y="370"/>
                </a:lnTo>
                <a:lnTo>
                  <a:pt x="2387" y="368"/>
                </a:lnTo>
                <a:lnTo>
                  <a:pt x="2373" y="368"/>
                </a:lnTo>
                <a:close/>
                <a:moveTo>
                  <a:pt x="3259" y="651"/>
                </a:moveTo>
                <a:lnTo>
                  <a:pt x="3243" y="651"/>
                </a:lnTo>
                <a:lnTo>
                  <a:pt x="3230" y="653"/>
                </a:lnTo>
                <a:lnTo>
                  <a:pt x="3216" y="658"/>
                </a:lnTo>
                <a:lnTo>
                  <a:pt x="3203" y="664"/>
                </a:lnTo>
                <a:lnTo>
                  <a:pt x="3188" y="674"/>
                </a:lnTo>
                <a:lnTo>
                  <a:pt x="3177" y="683"/>
                </a:lnTo>
                <a:lnTo>
                  <a:pt x="3168" y="694"/>
                </a:lnTo>
                <a:lnTo>
                  <a:pt x="3159" y="708"/>
                </a:lnTo>
                <a:lnTo>
                  <a:pt x="3157" y="715"/>
                </a:lnTo>
                <a:lnTo>
                  <a:pt x="3152" y="722"/>
                </a:lnTo>
                <a:lnTo>
                  <a:pt x="3150" y="728"/>
                </a:lnTo>
                <a:lnTo>
                  <a:pt x="3147" y="736"/>
                </a:lnTo>
                <a:lnTo>
                  <a:pt x="3147" y="742"/>
                </a:lnTo>
                <a:lnTo>
                  <a:pt x="3145" y="749"/>
                </a:lnTo>
                <a:lnTo>
                  <a:pt x="3145" y="758"/>
                </a:lnTo>
                <a:lnTo>
                  <a:pt x="3145" y="765"/>
                </a:lnTo>
                <a:lnTo>
                  <a:pt x="3145" y="779"/>
                </a:lnTo>
                <a:lnTo>
                  <a:pt x="3147" y="792"/>
                </a:lnTo>
                <a:lnTo>
                  <a:pt x="3152" y="806"/>
                </a:lnTo>
                <a:lnTo>
                  <a:pt x="3159" y="820"/>
                </a:lnTo>
                <a:lnTo>
                  <a:pt x="3168" y="833"/>
                </a:lnTo>
                <a:lnTo>
                  <a:pt x="3177" y="845"/>
                </a:lnTo>
                <a:lnTo>
                  <a:pt x="3188" y="854"/>
                </a:lnTo>
                <a:lnTo>
                  <a:pt x="3203" y="863"/>
                </a:lnTo>
                <a:lnTo>
                  <a:pt x="3209" y="868"/>
                </a:lnTo>
                <a:lnTo>
                  <a:pt x="3216" y="870"/>
                </a:lnTo>
                <a:lnTo>
                  <a:pt x="3223" y="872"/>
                </a:lnTo>
                <a:lnTo>
                  <a:pt x="3230" y="875"/>
                </a:lnTo>
                <a:lnTo>
                  <a:pt x="3236" y="877"/>
                </a:lnTo>
                <a:lnTo>
                  <a:pt x="3243" y="877"/>
                </a:lnTo>
                <a:lnTo>
                  <a:pt x="3250" y="879"/>
                </a:lnTo>
                <a:lnTo>
                  <a:pt x="3259" y="879"/>
                </a:lnTo>
                <a:lnTo>
                  <a:pt x="3266" y="879"/>
                </a:lnTo>
                <a:lnTo>
                  <a:pt x="3273" y="877"/>
                </a:lnTo>
                <a:lnTo>
                  <a:pt x="3280" y="877"/>
                </a:lnTo>
                <a:lnTo>
                  <a:pt x="3287" y="875"/>
                </a:lnTo>
                <a:lnTo>
                  <a:pt x="3294" y="872"/>
                </a:lnTo>
                <a:lnTo>
                  <a:pt x="3300" y="870"/>
                </a:lnTo>
                <a:lnTo>
                  <a:pt x="3308" y="868"/>
                </a:lnTo>
                <a:lnTo>
                  <a:pt x="3314" y="863"/>
                </a:lnTo>
                <a:lnTo>
                  <a:pt x="3328" y="854"/>
                </a:lnTo>
                <a:lnTo>
                  <a:pt x="3340" y="845"/>
                </a:lnTo>
                <a:lnTo>
                  <a:pt x="3348" y="833"/>
                </a:lnTo>
                <a:lnTo>
                  <a:pt x="3358" y="820"/>
                </a:lnTo>
                <a:lnTo>
                  <a:pt x="3364" y="806"/>
                </a:lnTo>
                <a:lnTo>
                  <a:pt x="3369" y="792"/>
                </a:lnTo>
                <a:lnTo>
                  <a:pt x="3372" y="779"/>
                </a:lnTo>
                <a:lnTo>
                  <a:pt x="3373" y="765"/>
                </a:lnTo>
                <a:lnTo>
                  <a:pt x="3372" y="749"/>
                </a:lnTo>
                <a:lnTo>
                  <a:pt x="3369" y="736"/>
                </a:lnTo>
                <a:lnTo>
                  <a:pt x="3364" y="722"/>
                </a:lnTo>
                <a:lnTo>
                  <a:pt x="3358" y="708"/>
                </a:lnTo>
                <a:lnTo>
                  <a:pt x="3353" y="701"/>
                </a:lnTo>
                <a:lnTo>
                  <a:pt x="3348" y="694"/>
                </a:lnTo>
                <a:lnTo>
                  <a:pt x="3344" y="690"/>
                </a:lnTo>
                <a:lnTo>
                  <a:pt x="3340" y="683"/>
                </a:lnTo>
                <a:lnTo>
                  <a:pt x="3332" y="678"/>
                </a:lnTo>
                <a:lnTo>
                  <a:pt x="3328" y="674"/>
                </a:lnTo>
                <a:lnTo>
                  <a:pt x="3321" y="669"/>
                </a:lnTo>
                <a:lnTo>
                  <a:pt x="3314" y="664"/>
                </a:lnTo>
                <a:lnTo>
                  <a:pt x="3300" y="658"/>
                </a:lnTo>
                <a:lnTo>
                  <a:pt x="3287" y="653"/>
                </a:lnTo>
                <a:lnTo>
                  <a:pt x="3273" y="651"/>
                </a:lnTo>
                <a:lnTo>
                  <a:pt x="3259" y="651"/>
                </a:lnTo>
                <a:close/>
                <a:moveTo>
                  <a:pt x="3962" y="690"/>
                </a:moveTo>
                <a:lnTo>
                  <a:pt x="3946" y="692"/>
                </a:lnTo>
                <a:lnTo>
                  <a:pt x="3933" y="694"/>
                </a:lnTo>
                <a:lnTo>
                  <a:pt x="3919" y="699"/>
                </a:lnTo>
                <a:lnTo>
                  <a:pt x="3905" y="706"/>
                </a:lnTo>
                <a:lnTo>
                  <a:pt x="3892" y="712"/>
                </a:lnTo>
                <a:lnTo>
                  <a:pt x="3881" y="722"/>
                </a:lnTo>
                <a:lnTo>
                  <a:pt x="3871" y="733"/>
                </a:lnTo>
                <a:lnTo>
                  <a:pt x="3865" y="747"/>
                </a:lnTo>
                <a:lnTo>
                  <a:pt x="3860" y="754"/>
                </a:lnTo>
                <a:lnTo>
                  <a:pt x="3857" y="760"/>
                </a:lnTo>
                <a:lnTo>
                  <a:pt x="3853" y="768"/>
                </a:lnTo>
                <a:lnTo>
                  <a:pt x="3851" y="774"/>
                </a:lnTo>
                <a:lnTo>
                  <a:pt x="3851" y="781"/>
                </a:lnTo>
                <a:lnTo>
                  <a:pt x="3849" y="790"/>
                </a:lnTo>
                <a:lnTo>
                  <a:pt x="3849" y="797"/>
                </a:lnTo>
                <a:lnTo>
                  <a:pt x="3849" y="804"/>
                </a:lnTo>
                <a:lnTo>
                  <a:pt x="3849" y="817"/>
                </a:lnTo>
                <a:lnTo>
                  <a:pt x="3851" y="833"/>
                </a:lnTo>
                <a:lnTo>
                  <a:pt x="3855" y="848"/>
                </a:lnTo>
                <a:lnTo>
                  <a:pt x="3862" y="861"/>
                </a:lnTo>
                <a:lnTo>
                  <a:pt x="3871" y="872"/>
                </a:lnTo>
                <a:lnTo>
                  <a:pt x="3881" y="884"/>
                </a:lnTo>
                <a:lnTo>
                  <a:pt x="3892" y="895"/>
                </a:lnTo>
                <a:lnTo>
                  <a:pt x="3905" y="902"/>
                </a:lnTo>
                <a:lnTo>
                  <a:pt x="3913" y="907"/>
                </a:lnTo>
                <a:lnTo>
                  <a:pt x="3919" y="909"/>
                </a:lnTo>
                <a:lnTo>
                  <a:pt x="3926" y="911"/>
                </a:lnTo>
                <a:lnTo>
                  <a:pt x="3933" y="913"/>
                </a:lnTo>
                <a:lnTo>
                  <a:pt x="3940" y="916"/>
                </a:lnTo>
                <a:lnTo>
                  <a:pt x="3946" y="918"/>
                </a:lnTo>
                <a:lnTo>
                  <a:pt x="3953" y="918"/>
                </a:lnTo>
                <a:lnTo>
                  <a:pt x="3962" y="918"/>
                </a:lnTo>
                <a:lnTo>
                  <a:pt x="3969" y="918"/>
                </a:lnTo>
                <a:lnTo>
                  <a:pt x="3976" y="918"/>
                </a:lnTo>
                <a:lnTo>
                  <a:pt x="3983" y="916"/>
                </a:lnTo>
                <a:lnTo>
                  <a:pt x="3990" y="913"/>
                </a:lnTo>
                <a:lnTo>
                  <a:pt x="3997" y="911"/>
                </a:lnTo>
                <a:lnTo>
                  <a:pt x="4004" y="909"/>
                </a:lnTo>
                <a:lnTo>
                  <a:pt x="4013" y="907"/>
                </a:lnTo>
                <a:lnTo>
                  <a:pt x="4017" y="902"/>
                </a:lnTo>
                <a:lnTo>
                  <a:pt x="4031" y="895"/>
                </a:lnTo>
                <a:lnTo>
                  <a:pt x="4042" y="884"/>
                </a:lnTo>
                <a:lnTo>
                  <a:pt x="4052" y="872"/>
                </a:lnTo>
                <a:lnTo>
                  <a:pt x="4061" y="861"/>
                </a:lnTo>
                <a:lnTo>
                  <a:pt x="4068" y="848"/>
                </a:lnTo>
                <a:lnTo>
                  <a:pt x="4072" y="833"/>
                </a:lnTo>
                <a:lnTo>
                  <a:pt x="4074" y="817"/>
                </a:lnTo>
                <a:lnTo>
                  <a:pt x="4077" y="804"/>
                </a:lnTo>
                <a:lnTo>
                  <a:pt x="4074" y="790"/>
                </a:lnTo>
                <a:lnTo>
                  <a:pt x="4072" y="774"/>
                </a:lnTo>
                <a:lnTo>
                  <a:pt x="4068" y="760"/>
                </a:lnTo>
                <a:lnTo>
                  <a:pt x="4061" y="747"/>
                </a:lnTo>
                <a:lnTo>
                  <a:pt x="4056" y="740"/>
                </a:lnTo>
                <a:lnTo>
                  <a:pt x="4052" y="733"/>
                </a:lnTo>
                <a:lnTo>
                  <a:pt x="4047" y="728"/>
                </a:lnTo>
                <a:lnTo>
                  <a:pt x="4042" y="722"/>
                </a:lnTo>
                <a:lnTo>
                  <a:pt x="4036" y="717"/>
                </a:lnTo>
                <a:lnTo>
                  <a:pt x="4031" y="712"/>
                </a:lnTo>
                <a:lnTo>
                  <a:pt x="4024" y="708"/>
                </a:lnTo>
                <a:lnTo>
                  <a:pt x="4017" y="706"/>
                </a:lnTo>
                <a:lnTo>
                  <a:pt x="4004" y="699"/>
                </a:lnTo>
                <a:lnTo>
                  <a:pt x="3990" y="694"/>
                </a:lnTo>
                <a:lnTo>
                  <a:pt x="3976" y="692"/>
                </a:lnTo>
                <a:lnTo>
                  <a:pt x="3962" y="690"/>
                </a:lnTo>
                <a:close/>
                <a:moveTo>
                  <a:pt x="4474" y="1178"/>
                </a:moveTo>
                <a:lnTo>
                  <a:pt x="4460" y="1178"/>
                </a:lnTo>
                <a:lnTo>
                  <a:pt x="4446" y="1181"/>
                </a:lnTo>
                <a:lnTo>
                  <a:pt x="4433" y="1185"/>
                </a:lnTo>
                <a:lnTo>
                  <a:pt x="4419" y="1192"/>
                </a:lnTo>
                <a:lnTo>
                  <a:pt x="4406" y="1201"/>
                </a:lnTo>
                <a:lnTo>
                  <a:pt x="4394" y="1210"/>
                </a:lnTo>
                <a:lnTo>
                  <a:pt x="4385" y="1221"/>
                </a:lnTo>
                <a:lnTo>
                  <a:pt x="4376" y="1233"/>
                </a:lnTo>
                <a:lnTo>
                  <a:pt x="4374" y="1240"/>
                </a:lnTo>
                <a:lnTo>
                  <a:pt x="4369" y="1247"/>
                </a:lnTo>
                <a:lnTo>
                  <a:pt x="4366" y="1256"/>
                </a:lnTo>
                <a:lnTo>
                  <a:pt x="4364" y="1263"/>
                </a:lnTo>
                <a:lnTo>
                  <a:pt x="4362" y="1269"/>
                </a:lnTo>
                <a:lnTo>
                  <a:pt x="4362" y="1277"/>
                </a:lnTo>
                <a:lnTo>
                  <a:pt x="4360" y="1283"/>
                </a:lnTo>
                <a:lnTo>
                  <a:pt x="4360" y="1293"/>
                </a:lnTo>
                <a:lnTo>
                  <a:pt x="4362" y="1306"/>
                </a:lnTo>
                <a:lnTo>
                  <a:pt x="4364" y="1320"/>
                </a:lnTo>
                <a:lnTo>
                  <a:pt x="4369" y="1333"/>
                </a:lnTo>
                <a:lnTo>
                  <a:pt x="4376" y="1347"/>
                </a:lnTo>
                <a:lnTo>
                  <a:pt x="4385" y="1361"/>
                </a:lnTo>
                <a:lnTo>
                  <a:pt x="4394" y="1373"/>
                </a:lnTo>
                <a:lnTo>
                  <a:pt x="4406" y="1381"/>
                </a:lnTo>
                <a:lnTo>
                  <a:pt x="4419" y="1390"/>
                </a:lnTo>
                <a:lnTo>
                  <a:pt x="4426" y="1393"/>
                </a:lnTo>
                <a:lnTo>
                  <a:pt x="4433" y="1395"/>
                </a:lnTo>
                <a:lnTo>
                  <a:pt x="4439" y="1400"/>
                </a:lnTo>
                <a:lnTo>
                  <a:pt x="4446" y="1402"/>
                </a:lnTo>
                <a:lnTo>
                  <a:pt x="4454" y="1402"/>
                </a:lnTo>
                <a:lnTo>
                  <a:pt x="4460" y="1404"/>
                </a:lnTo>
                <a:lnTo>
                  <a:pt x="4467" y="1404"/>
                </a:lnTo>
                <a:lnTo>
                  <a:pt x="4474" y="1406"/>
                </a:lnTo>
                <a:lnTo>
                  <a:pt x="4481" y="1404"/>
                </a:lnTo>
                <a:lnTo>
                  <a:pt x="4490" y="1404"/>
                </a:lnTo>
                <a:lnTo>
                  <a:pt x="4497" y="1402"/>
                </a:lnTo>
                <a:lnTo>
                  <a:pt x="4503" y="1402"/>
                </a:lnTo>
                <a:lnTo>
                  <a:pt x="4510" y="1400"/>
                </a:lnTo>
                <a:lnTo>
                  <a:pt x="4517" y="1395"/>
                </a:lnTo>
                <a:lnTo>
                  <a:pt x="4524" y="1393"/>
                </a:lnTo>
                <a:lnTo>
                  <a:pt x="4531" y="1390"/>
                </a:lnTo>
                <a:lnTo>
                  <a:pt x="4545" y="1381"/>
                </a:lnTo>
                <a:lnTo>
                  <a:pt x="4556" y="1373"/>
                </a:lnTo>
                <a:lnTo>
                  <a:pt x="4565" y="1361"/>
                </a:lnTo>
                <a:lnTo>
                  <a:pt x="4574" y="1347"/>
                </a:lnTo>
                <a:lnTo>
                  <a:pt x="4578" y="1333"/>
                </a:lnTo>
                <a:lnTo>
                  <a:pt x="4586" y="1320"/>
                </a:lnTo>
                <a:lnTo>
                  <a:pt x="4588" y="1306"/>
                </a:lnTo>
                <a:lnTo>
                  <a:pt x="4588" y="1293"/>
                </a:lnTo>
                <a:lnTo>
                  <a:pt x="4588" y="1277"/>
                </a:lnTo>
                <a:lnTo>
                  <a:pt x="4586" y="1263"/>
                </a:lnTo>
                <a:lnTo>
                  <a:pt x="4578" y="1249"/>
                </a:lnTo>
                <a:lnTo>
                  <a:pt x="4574" y="1233"/>
                </a:lnTo>
                <a:lnTo>
                  <a:pt x="4570" y="1226"/>
                </a:lnTo>
                <a:lnTo>
                  <a:pt x="4565" y="1221"/>
                </a:lnTo>
                <a:lnTo>
                  <a:pt x="4561" y="1215"/>
                </a:lnTo>
                <a:lnTo>
                  <a:pt x="4554" y="1210"/>
                </a:lnTo>
                <a:lnTo>
                  <a:pt x="4549" y="1205"/>
                </a:lnTo>
                <a:lnTo>
                  <a:pt x="4545" y="1199"/>
                </a:lnTo>
                <a:lnTo>
                  <a:pt x="4538" y="1197"/>
                </a:lnTo>
                <a:lnTo>
                  <a:pt x="4531" y="1192"/>
                </a:lnTo>
                <a:lnTo>
                  <a:pt x="4517" y="1185"/>
                </a:lnTo>
                <a:lnTo>
                  <a:pt x="4503" y="1181"/>
                </a:lnTo>
                <a:lnTo>
                  <a:pt x="4487" y="1178"/>
                </a:lnTo>
                <a:lnTo>
                  <a:pt x="4474" y="1178"/>
                </a:lnTo>
                <a:close/>
                <a:moveTo>
                  <a:pt x="5277" y="1694"/>
                </a:moveTo>
                <a:lnTo>
                  <a:pt x="5264" y="1694"/>
                </a:lnTo>
                <a:lnTo>
                  <a:pt x="5248" y="1697"/>
                </a:lnTo>
                <a:lnTo>
                  <a:pt x="5234" y="1701"/>
                </a:lnTo>
                <a:lnTo>
                  <a:pt x="5220" y="1708"/>
                </a:lnTo>
                <a:lnTo>
                  <a:pt x="5209" y="1717"/>
                </a:lnTo>
                <a:lnTo>
                  <a:pt x="5197" y="1726"/>
                </a:lnTo>
                <a:lnTo>
                  <a:pt x="5186" y="1738"/>
                </a:lnTo>
                <a:lnTo>
                  <a:pt x="5180" y="1749"/>
                </a:lnTo>
                <a:lnTo>
                  <a:pt x="5175" y="1756"/>
                </a:lnTo>
                <a:lnTo>
                  <a:pt x="5172" y="1762"/>
                </a:lnTo>
                <a:lnTo>
                  <a:pt x="5170" y="1770"/>
                </a:lnTo>
                <a:lnTo>
                  <a:pt x="5168" y="1778"/>
                </a:lnTo>
                <a:lnTo>
                  <a:pt x="5166" y="1786"/>
                </a:lnTo>
                <a:lnTo>
                  <a:pt x="5164" y="1792"/>
                </a:lnTo>
                <a:lnTo>
                  <a:pt x="5164" y="1799"/>
                </a:lnTo>
                <a:lnTo>
                  <a:pt x="5164" y="1808"/>
                </a:lnTo>
                <a:lnTo>
                  <a:pt x="5164" y="1822"/>
                </a:lnTo>
                <a:lnTo>
                  <a:pt x="5168" y="1836"/>
                </a:lnTo>
                <a:lnTo>
                  <a:pt x="5172" y="1850"/>
                </a:lnTo>
                <a:lnTo>
                  <a:pt x="5180" y="1863"/>
                </a:lnTo>
                <a:lnTo>
                  <a:pt x="5186" y="1877"/>
                </a:lnTo>
                <a:lnTo>
                  <a:pt x="5197" y="1888"/>
                </a:lnTo>
                <a:lnTo>
                  <a:pt x="5209" y="1898"/>
                </a:lnTo>
                <a:lnTo>
                  <a:pt x="5220" y="1906"/>
                </a:lnTo>
                <a:lnTo>
                  <a:pt x="5228" y="1909"/>
                </a:lnTo>
                <a:lnTo>
                  <a:pt x="5234" y="1911"/>
                </a:lnTo>
                <a:lnTo>
                  <a:pt x="5241" y="1915"/>
                </a:lnTo>
                <a:lnTo>
                  <a:pt x="5248" y="1918"/>
                </a:lnTo>
                <a:lnTo>
                  <a:pt x="5255" y="1918"/>
                </a:lnTo>
                <a:lnTo>
                  <a:pt x="5261" y="1920"/>
                </a:lnTo>
                <a:lnTo>
                  <a:pt x="5271" y="1920"/>
                </a:lnTo>
                <a:lnTo>
                  <a:pt x="5277" y="1922"/>
                </a:lnTo>
                <a:lnTo>
                  <a:pt x="5284" y="1920"/>
                </a:lnTo>
                <a:lnTo>
                  <a:pt x="5291" y="1920"/>
                </a:lnTo>
                <a:lnTo>
                  <a:pt x="5298" y="1918"/>
                </a:lnTo>
                <a:lnTo>
                  <a:pt x="5307" y="1918"/>
                </a:lnTo>
                <a:lnTo>
                  <a:pt x="5314" y="1915"/>
                </a:lnTo>
                <a:lnTo>
                  <a:pt x="5320" y="1911"/>
                </a:lnTo>
                <a:lnTo>
                  <a:pt x="5328" y="1909"/>
                </a:lnTo>
                <a:lnTo>
                  <a:pt x="5335" y="1906"/>
                </a:lnTo>
                <a:lnTo>
                  <a:pt x="5346" y="1898"/>
                </a:lnTo>
                <a:lnTo>
                  <a:pt x="5357" y="1888"/>
                </a:lnTo>
                <a:lnTo>
                  <a:pt x="5367" y="1877"/>
                </a:lnTo>
                <a:lnTo>
                  <a:pt x="5376" y="1863"/>
                </a:lnTo>
                <a:lnTo>
                  <a:pt x="5383" y="1850"/>
                </a:lnTo>
                <a:lnTo>
                  <a:pt x="5387" y="1836"/>
                </a:lnTo>
                <a:lnTo>
                  <a:pt x="5389" y="1822"/>
                </a:lnTo>
                <a:lnTo>
                  <a:pt x="5392" y="1808"/>
                </a:lnTo>
                <a:lnTo>
                  <a:pt x="5389" y="1792"/>
                </a:lnTo>
                <a:lnTo>
                  <a:pt x="5387" y="1778"/>
                </a:lnTo>
                <a:lnTo>
                  <a:pt x="5383" y="1762"/>
                </a:lnTo>
                <a:lnTo>
                  <a:pt x="5376" y="1749"/>
                </a:lnTo>
                <a:lnTo>
                  <a:pt x="5371" y="1742"/>
                </a:lnTo>
                <a:lnTo>
                  <a:pt x="5367" y="1738"/>
                </a:lnTo>
                <a:lnTo>
                  <a:pt x="5362" y="1730"/>
                </a:lnTo>
                <a:lnTo>
                  <a:pt x="5357" y="1726"/>
                </a:lnTo>
                <a:lnTo>
                  <a:pt x="5352" y="1719"/>
                </a:lnTo>
                <a:lnTo>
                  <a:pt x="5346" y="1714"/>
                </a:lnTo>
                <a:lnTo>
                  <a:pt x="5339" y="1713"/>
                </a:lnTo>
                <a:lnTo>
                  <a:pt x="5335" y="1708"/>
                </a:lnTo>
                <a:lnTo>
                  <a:pt x="5319" y="1701"/>
                </a:lnTo>
                <a:lnTo>
                  <a:pt x="5305" y="1697"/>
                </a:lnTo>
                <a:lnTo>
                  <a:pt x="5291" y="1694"/>
                </a:lnTo>
                <a:lnTo>
                  <a:pt x="5277" y="1694"/>
                </a:lnTo>
                <a:close/>
                <a:moveTo>
                  <a:pt x="5882" y="1651"/>
                </a:moveTo>
                <a:lnTo>
                  <a:pt x="5866" y="1651"/>
                </a:lnTo>
                <a:lnTo>
                  <a:pt x="5853" y="1655"/>
                </a:lnTo>
                <a:lnTo>
                  <a:pt x="5839" y="1660"/>
                </a:lnTo>
                <a:lnTo>
                  <a:pt x="5825" y="1665"/>
                </a:lnTo>
                <a:lnTo>
                  <a:pt x="5812" y="1674"/>
                </a:lnTo>
                <a:lnTo>
                  <a:pt x="5800" y="1682"/>
                </a:lnTo>
                <a:lnTo>
                  <a:pt x="5791" y="1694"/>
                </a:lnTo>
                <a:lnTo>
                  <a:pt x="5782" y="1708"/>
                </a:lnTo>
                <a:lnTo>
                  <a:pt x="5780" y="1714"/>
                </a:lnTo>
                <a:lnTo>
                  <a:pt x="5777" y="1722"/>
                </a:lnTo>
                <a:lnTo>
                  <a:pt x="5773" y="1729"/>
                </a:lnTo>
                <a:lnTo>
                  <a:pt x="5770" y="1735"/>
                </a:lnTo>
                <a:lnTo>
                  <a:pt x="5770" y="1742"/>
                </a:lnTo>
                <a:lnTo>
                  <a:pt x="5769" y="1751"/>
                </a:lnTo>
                <a:lnTo>
                  <a:pt x="5769" y="1758"/>
                </a:lnTo>
                <a:lnTo>
                  <a:pt x="5769" y="1765"/>
                </a:lnTo>
                <a:lnTo>
                  <a:pt x="5769" y="1778"/>
                </a:lnTo>
                <a:lnTo>
                  <a:pt x="5770" y="1792"/>
                </a:lnTo>
                <a:lnTo>
                  <a:pt x="5775" y="1806"/>
                </a:lnTo>
                <a:lnTo>
                  <a:pt x="5782" y="1822"/>
                </a:lnTo>
                <a:lnTo>
                  <a:pt x="5791" y="1834"/>
                </a:lnTo>
                <a:lnTo>
                  <a:pt x="5800" y="1845"/>
                </a:lnTo>
                <a:lnTo>
                  <a:pt x="5812" y="1856"/>
                </a:lnTo>
                <a:lnTo>
                  <a:pt x="5825" y="1863"/>
                </a:lnTo>
                <a:lnTo>
                  <a:pt x="5832" y="1868"/>
                </a:lnTo>
                <a:lnTo>
                  <a:pt x="5839" y="1870"/>
                </a:lnTo>
                <a:lnTo>
                  <a:pt x="5846" y="1872"/>
                </a:lnTo>
                <a:lnTo>
                  <a:pt x="5853" y="1874"/>
                </a:lnTo>
                <a:lnTo>
                  <a:pt x="5860" y="1877"/>
                </a:lnTo>
                <a:lnTo>
                  <a:pt x="5866" y="1879"/>
                </a:lnTo>
                <a:lnTo>
                  <a:pt x="5873" y="1879"/>
                </a:lnTo>
                <a:lnTo>
                  <a:pt x="5882" y="1879"/>
                </a:lnTo>
                <a:lnTo>
                  <a:pt x="5889" y="1879"/>
                </a:lnTo>
                <a:lnTo>
                  <a:pt x="5896" y="1879"/>
                </a:lnTo>
                <a:lnTo>
                  <a:pt x="5903" y="1877"/>
                </a:lnTo>
                <a:lnTo>
                  <a:pt x="5910" y="1874"/>
                </a:lnTo>
                <a:lnTo>
                  <a:pt x="5917" y="1872"/>
                </a:lnTo>
                <a:lnTo>
                  <a:pt x="5923" y="1870"/>
                </a:lnTo>
                <a:lnTo>
                  <a:pt x="5930" y="1868"/>
                </a:lnTo>
                <a:lnTo>
                  <a:pt x="5938" y="1863"/>
                </a:lnTo>
                <a:lnTo>
                  <a:pt x="5951" y="1856"/>
                </a:lnTo>
                <a:lnTo>
                  <a:pt x="5962" y="1845"/>
                </a:lnTo>
                <a:lnTo>
                  <a:pt x="5971" y="1834"/>
                </a:lnTo>
                <a:lnTo>
                  <a:pt x="5981" y="1822"/>
                </a:lnTo>
                <a:lnTo>
                  <a:pt x="5987" y="1806"/>
                </a:lnTo>
                <a:lnTo>
                  <a:pt x="5992" y="1792"/>
                </a:lnTo>
                <a:lnTo>
                  <a:pt x="5994" y="1778"/>
                </a:lnTo>
                <a:lnTo>
                  <a:pt x="5997" y="1765"/>
                </a:lnTo>
                <a:lnTo>
                  <a:pt x="5994" y="1751"/>
                </a:lnTo>
                <a:lnTo>
                  <a:pt x="5992" y="1735"/>
                </a:lnTo>
                <a:lnTo>
                  <a:pt x="5987" y="1722"/>
                </a:lnTo>
                <a:lnTo>
                  <a:pt x="5981" y="1708"/>
                </a:lnTo>
                <a:lnTo>
                  <a:pt x="5976" y="1701"/>
                </a:lnTo>
                <a:lnTo>
                  <a:pt x="5971" y="1694"/>
                </a:lnTo>
                <a:lnTo>
                  <a:pt x="5967" y="1690"/>
                </a:lnTo>
                <a:lnTo>
                  <a:pt x="5962" y="1682"/>
                </a:lnTo>
                <a:lnTo>
                  <a:pt x="5955" y="1678"/>
                </a:lnTo>
                <a:lnTo>
                  <a:pt x="5951" y="1674"/>
                </a:lnTo>
                <a:lnTo>
                  <a:pt x="5944" y="1669"/>
                </a:lnTo>
                <a:lnTo>
                  <a:pt x="5938" y="1665"/>
                </a:lnTo>
                <a:lnTo>
                  <a:pt x="5923" y="1660"/>
                </a:lnTo>
                <a:lnTo>
                  <a:pt x="5910" y="1655"/>
                </a:lnTo>
                <a:lnTo>
                  <a:pt x="5896" y="1651"/>
                </a:lnTo>
                <a:lnTo>
                  <a:pt x="5882" y="1651"/>
                </a:lnTo>
                <a:close/>
                <a:moveTo>
                  <a:pt x="6496" y="1498"/>
                </a:moveTo>
                <a:lnTo>
                  <a:pt x="6483" y="1500"/>
                </a:lnTo>
                <a:lnTo>
                  <a:pt x="6469" y="1502"/>
                </a:lnTo>
                <a:lnTo>
                  <a:pt x="6455" y="1507"/>
                </a:lnTo>
                <a:lnTo>
                  <a:pt x="6442" y="1514"/>
                </a:lnTo>
                <a:lnTo>
                  <a:pt x="6428" y="1521"/>
                </a:lnTo>
                <a:lnTo>
                  <a:pt x="6417" y="1532"/>
                </a:lnTo>
                <a:lnTo>
                  <a:pt x="6407" y="1543"/>
                </a:lnTo>
                <a:lnTo>
                  <a:pt x="6399" y="1555"/>
                </a:lnTo>
                <a:lnTo>
                  <a:pt x="6396" y="1562"/>
                </a:lnTo>
                <a:lnTo>
                  <a:pt x="6391" y="1569"/>
                </a:lnTo>
                <a:lnTo>
                  <a:pt x="6389" y="1575"/>
                </a:lnTo>
                <a:lnTo>
                  <a:pt x="6387" y="1585"/>
                </a:lnTo>
                <a:lnTo>
                  <a:pt x="6385" y="1591"/>
                </a:lnTo>
                <a:lnTo>
                  <a:pt x="6385" y="1598"/>
                </a:lnTo>
                <a:lnTo>
                  <a:pt x="6385" y="1605"/>
                </a:lnTo>
                <a:lnTo>
                  <a:pt x="6383" y="1612"/>
                </a:lnTo>
                <a:lnTo>
                  <a:pt x="6385" y="1628"/>
                </a:lnTo>
                <a:lnTo>
                  <a:pt x="6387" y="1642"/>
                </a:lnTo>
                <a:lnTo>
                  <a:pt x="6391" y="1655"/>
                </a:lnTo>
                <a:lnTo>
                  <a:pt x="6399" y="1669"/>
                </a:lnTo>
                <a:lnTo>
                  <a:pt x="6407" y="1682"/>
                </a:lnTo>
                <a:lnTo>
                  <a:pt x="6417" y="1694"/>
                </a:lnTo>
                <a:lnTo>
                  <a:pt x="6428" y="1703"/>
                </a:lnTo>
                <a:lnTo>
                  <a:pt x="6442" y="1713"/>
                </a:lnTo>
                <a:lnTo>
                  <a:pt x="6449" y="1714"/>
                </a:lnTo>
                <a:lnTo>
                  <a:pt x="6455" y="1717"/>
                </a:lnTo>
                <a:lnTo>
                  <a:pt x="6463" y="1722"/>
                </a:lnTo>
                <a:lnTo>
                  <a:pt x="6469" y="1724"/>
                </a:lnTo>
                <a:lnTo>
                  <a:pt x="6476" y="1724"/>
                </a:lnTo>
                <a:lnTo>
                  <a:pt x="6483" y="1726"/>
                </a:lnTo>
                <a:lnTo>
                  <a:pt x="6490" y="1726"/>
                </a:lnTo>
                <a:lnTo>
                  <a:pt x="6496" y="1726"/>
                </a:lnTo>
                <a:lnTo>
                  <a:pt x="6506" y="1726"/>
                </a:lnTo>
                <a:lnTo>
                  <a:pt x="6512" y="1726"/>
                </a:lnTo>
                <a:lnTo>
                  <a:pt x="6519" y="1724"/>
                </a:lnTo>
                <a:lnTo>
                  <a:pt x="6527" y="1724"/>
                </a:lnTo>
                <a:lnTo>
                  <a:pt x="6533" y="1722"/>
                </a:lnTo>
                <a:lnTo>
                  <a:pt x="6540" y="1717"/>
                </a:lnTo>
                <a:lnTo>
                  <a:pt x="6547" y="1714"/>
                </a:lnTo>
                <a:lnTo>
                  <a:pt x="6554" y="1713"/>
                </a:lnTo>
                <a:lnTo>
                  <a:pt x="6567" y="1703"/>
                </a:lnTo>
                <a:lnTo>
                  <a:pt x="6579" y="1694"/>
                </a:lnTo>
                <a:lnTo>
                  <a:pt x="6588" y="1682"/>
                </a:lnTo>
                <a:lnTo>
                  <a:pt x="6597" y="1669"/>
                </a:lnTo>
                <a:lnTo>
                  <a:pt x="6603" y="1655"/>
                </a:lnTo>
                <a:lnTo>
                  <a:pt x="6608" y="1642"/>
                </a:lnTo>
                <a:lnTo>
                  <a:pt x="6611" y="1628"/>
                </a:lnTo>
                <a:lnTo>
                  <a:pt x="6611" y="1612"/>
                </a:lnTo>
                <a:lnTo>
                  <a:pt x="6611" y="1598"/>
                </a:lnTo>
                <a:lnTo>
                  <a:pt x="6608" y="1585"/>
                </a:lnTo>
                <a:lnTo>
                  <a:pt x="6603" y="1569"/>
                </a:lnTo>
                <a:lnTo>
                  <a:pt x="6597" y="1555"/>
                </a:lnTo>
                <a:lnTo>
                  <a:pt x="6592" y="1548"/>
                </a:lnTo>
                <a:lnTo>
                  <a:pt x="6588" y="1543"/>
                </a:lnTo>
                <a:lnTo>
                  <a:pt x="6583" y="1537"/>
                </a:lnTo>
                <a:lnTo>
                  <a:pt x="6579" y="1532"/>
                </a:lnTo>
                <a:lnTo>
                  <a:pt x="6572" y="1526"/>
                </a:lnTo>
                <a:lnTo>
                  <a:pt x="6567" y="1521"/>
                </a:lnTo>
                <a:lnTo>
                  <a:pt x="6560" y="1516"/>
                </a:lnTo>
                <a:lnTo>
                  <a:pt x="6554" y="1514"/>
                </a:lnTo>
                <a:lnTo>
                  <a:pt x="6540" y="1507"/>
                </a:lnTo>
                <a:lnTo>
                  <a:pt x="6527" y="1502"/>
                </a:lnTo>
                <a:lnTo>
                  <a:pt x="6512" y="1500"/>
                </a:lnTo>
                <a:lnTo>
                  <a:pt x="6496" y="1498"/>
                </a:lnTo>
                <a:close/>
                <a:moveTo>
                  <a:pt x="6996" y="619"/>
                </a:moveTo>
                <a:lnTo>
                  <a:pt x="6980" y="619"/>
                </a:lnTo>
                <a:lnTo>
                  <a:pt x="6967" y="621"/>
                </a:lnTo>
                <a:lnTo>
                  <a:pt x="6953" y="626"/>
                </a:lnTo>
                <a:lnTo>
                  <a:pt x="6940" y="632"/>
                </a:lnTo>
                <a:lnTo>
                  <a:pt x="6926" y="642"/>
                </a:lnTo>
                <a:lnTo>
                  <a:pt x="6914" y="651"/>
                </a:lnTo>
                <a:lnTo>
                  <a:pt x="6905" y="662"/>
                </a:lnTo>
                <a:lnTo>
                  <a:pt x="6896" y="674"/>
                </a:lnTo>
                <a:lnTo>
                  <a:pt x="6894" y="680"/>
                </a:lnTo>
                <a:lnTo>
                  <a:pt x="6892" y="688"/>
                </a:lnTo>
                <a:lnTo>
                  <a:pt x="6887" y="696"/>
                </a:lnTo>
                <a:lnTo>
                  <a:pt x="6884" y="704"/>
                </a:lnTo>
                <a:lnTo>
                  <a:pt x="6884" y="710"/>
                </a:lnTo>
                <a:lnTo>
                  <a:pt x="6882" y="717"/>
                </a:lnTo>
                <a:lnTo>
                  <a:pt x="6882" y="724"/>
                </a:lnTo>
                <a:lnTo>
                  <a:pt x="6882" y="733"/>
                </a:lnTo>
                <a:lnTo>
                  <a:pt x="6882" y="747"/>
                </a:lnTo>
                <a:lnTo>
                  <a:pt x="6884" y="760"/>
                </a:lnTo>
                <a:lnTo>
                  <a:pt x="6889" y="774"/>
                </a:lnTo>
                <a:lnTo>
                  <a:pt x="6896" y="788"/>
                </a:lnTo>
                <a:lnTo>
                  <a:pt x="6905" y="801"/>
                </a:lnTo>
                <a:lnTo>
                  <a:pt x="6914" y="813"/>
                </a:lnTo>
                <a:lnTo>
                  <a:pt x="6926" y="822"/>
                </a:lnTo>
                <a:lnTo>
                  <a:pt x="6940" y="832"/>
                </a:lnTo>
                <a:lnTo>
                  <a:pt x="6946" y="833"/>
                </a:lnTo>
                <a:lnTo>
                  <a:pt x="6953" y="838"/>
                </a:lnTo>
                <a:lnTo>
                  <a:pt x="6960" y="840"/>
                </a:lnTo>
                <a:lnTo>
                  <a:pt x="6967" y="843"/>
                </a:lnTo>
                <a:lnTo>
                  <a:pt x="6974" y="845"/>
                </a:lnTo>
                <a:lnTo>
                  <a:pt x="6980" y="845"/>
                </a:lnTo>
                <a:lnTo>
                  <a:pt x="6988" y="845"/>
                </a:lnTo>
                <a:lnTo>
                  <a:pt x="6996" y="848"/>
                </a:lnTo>
                <a:lnTo>
                  <a:pt x="7004" y="845"/>
                </a:lnTo>
                <a:lnTo>
                  <a:pt x="7010" y="845"/>
                </a:lnTo>
                <a:lnTo>
                  <a:pt x="7017" y="845"/>
                </a:lnTo>
                <a:lnTo>
                  <a:pt x="7024" y="843"/>
                </a:lnTo>
                <a:lnTo>
                  <a:pt x="7031" y="840"/>
                </a:lnTo>
                <a:lnTo>
                  <a:pt x="7037" y="838"/>
                </a:lnTo>
                <a:lnTo>
                  <a:pt x="7044" y="833"/>
                </a:lnTo>
                <a:lnTo>
                  <a:pt x="7052" y="832"/>
                </a:lnTo>
                <a:lnTo>
                  <a:pt x="7065" y="822"/>
                </a:lnTo>
                <a:lnTo>
                  <a:pt x="7076" y="813"/>
                </a:lnTo>
                <a:lnTo>
                  <a:pt x="7085" y="801"/>
                </a:lnTo>
                <a:lnTo>
                  <a:pt x="7095" y="788"/>
                </a:lnTo>
                <a:lnTo>
                  <a:pt x="7101" y="774"/>
                </a:lnTo>
                <a:lnTo>
                  <a:pt x="7106" y="760"/>
                </a:lnTo>
                <a:lnTo>
                  <a:pt x="7108" y="747"/>
                </a:lnTo>
                <a:lnTo>
                  <a:pt x="7111" y="733"/>
                </a:lnTo>
                <a:lnTo>
                  <a:pt x="7108" y="717"/>
                </a:lnTo>
                <a:lnTo>
                  <a:pt x="7106" y="704"/>
                </a:lnTo>
                <a:lnTo>
                  <a:pt x="7101" y="690"/>
                </a:lnTo>
                <a:lnTo>
                  <a:pt x="7095" y="674"/>
                </a:lnTo>
                <a:lnTo>
                  <a:pt x="7090" y="669"/>
                </a:lnTo>
                <a:lnTo>
                  <a:pt x="7085" y="662"/>
                </a:lnTo>
                <a:lnTo>
                  <a:pt x="7081" y="656"/>
                </a:lnTo>
                <a:lnTo>
                  <a:pt x="7076" y="651"/>
                </a:lnTo>
                <a:lnTo>
                  <a:pt x="7069" y="647"/>
                </a:lnTo>
                <a:lnTo>
                  <a:pt x="7065" y="640"/>
                </a:lnTo>
                <a:lnTo>
                  <a:pt x="7058" y="637"/>
                </a:lnTo>
                <a:lnTo>
                  <a:pt x="7052" y="632"/>
                </a:lnTo>
                <a:lnTo>
                  <a:pt x="7037" y="626"/>
                </a:lnTo>
                <a:lnTo>
                  <a:pt x="7024" y="621"/>
                </a:lnTo>
                <a:lnTo>
                  <a:pt x="7010" y="619"/>
                </a:lnTo>
                <a:lnTo>
                  <a:pt x="6996" y="619"/>
                </a:lnTo>
                <a:close/>
                <a:moveTo>
                  <a:pt x="7827" y="1605"/>
                </a:moveTo>
                <a:lnTo>
                  <a:pt x="7814" y="1607"/>
                </a:lnTo>
                <a:lnTo>
                  <a:pt x="7800" y="1610"/>
                </a:lnTo>
                <a:lnTo>
                  <a:pt x="7786" y="1614"/>
                </a:lnTo>
                <a:lnTo>
                  <a:pt x="7773" y="1621"/>
                </a:lnTo>
                <a:lnTo>
                  <a:pt x="7759" y="1628"/>
                </a:lnTo>
                <a:lnTo>
                  <a:pt x="7747" y="1639"/>
                </a:lnTo>
                <a:lnTo>
                  <a:pt x="7738" y="1649"/>
                </a:lnTo>
                <a:lnTo>
                  <a:pt x="7730" y="1662"/>
                </a:lnTo>
                <a:lnTo>
                  <a:pt x="7727" y="1669"/>
                </a:lnTo>
                <a:lnTo>
                  <a:pt x="7722" y="1676"/>
                </a:lnTo>
                <a:lnTo>
                  <a:pt x="7720" y="1682"/>
                </a:lnTo>
                <a:lnTo>
                  <a:pt x="7718" y="1690"/>
                </a:lnTo>
                <a:lnTo>
                  <a:pt x="7716" y="1698"/>
                </a:lnTo>
                <a:lnTo>
                  <a:pt x="7716" y="1706"/>
                </a:lnTo>
                <a:lnTo>
                  <a:pt x="7714" y="1713"/>
                </a:lnTo>
                <a:lnTo>
                  <a:pt x="7714" y="1719"/>
                </a:lnTo>
                <a:lnTo>
                  <a:pt x="7716" y="1733"/>
                </a:lnTo>
                <a:lnTo>
                  <a:pt x="7718" y="1749"/>
                </a:lnTo>
                <a:lnTo>
                  <a:pt x="7722" y="1762"/>
                </a:lnTo>
                <a:lnTo>
                  <a:pt x="7730" y="1776"/>
                </a:lnTo>
                <a:lnTo>
                  <a:pt x="7738" y="1790"/>
                </a:lnTo>
                <a:lnTo>
                  <a:pt x="7747" y="1802"/>
                </a:lnTo>
                <a:lnTo>
                  <a:pt x="7759" y="1810"/>
                </a:lnTo>
                <a:lnTo>
                  <a:pt x="7773" y="1818"/>
                </a:lnTo>
                <a:lnTo>
                  <a:pt x="7779" y="1822"/>
                </a:lnTo>
                <a:lnTo>
                  <a:pt x="7786" y="1824"/>
                </a:lnTo>
                <a:lnTo>
                  <a:pt x="7794" y="1826"/>
                </a:lnTo>
                <a:lnTo>
                  <a:pt x="7800" y="1829"/>
                </a:lnTo>
                <a:lnTo>
                  <a:pt x="7807" y="1831"/>
                </a:lnTo>
                <a:lnTo>
                  <a:pt x="7814" y="1834"/>
                </a:lnTo>
                <a:lnTo>
                  <a:pt x="7821" y="1834"/>
                </a:lnTo>
                <a:lnTo>
                  <a:pt x="7827" y="1834"/>
                </a:lnTo>
                <a:lnTo>
                  <a:pt x="7837" y="1834"/>
                </a:lnTo>
                <a:lnTo>
                  <a:pt x="7843" y="1834"/>
                </a:lnTo>
                <a:lnTo>
                  <a:pt x="7850" y="1831"/>
                </a:lnTo>
                <a:lnTo>
                  <a:pt x="7857" y="1829"/>
                </a:lnTo>
                <a:lnTo>
                  <a:pt x="7864" y="1826"/>
                </a:lnTo>
                <a:lnTo>
                  <a:pt x="7871" y="1824"/>
                </a:lnTo>
                <a:lnTo>
                  <a:pt x="7878" y="1822"/>
                </a:lnTo>
                <a:lnTo>
                  <a:pt x="7885" y="1818"/>
                </a:lnTo>
                <a:lnTo>
                  <a:pt x="7898" y="1810"/>
                </a:lnTo>
                <a:lnTo>
                  <a:pt x="7910" y="1802"/>
                </a:lnTo>
                <a:lnTo>
                  <a:pt x="7918" y="1790"/>
                </a:lnTo>
                <a:lnTo>
                  <a:pt x="7928" y="1776"/>
                </a:lnTo>
                <a:lnTo>
                  <a:pt x="7933" y="1762"/>
                </a:lnTo>
                <a:lnTo>
                  <a:pt x="7939" y="1749"/>
                </a:lnTo>
                <a:lnTo>
                  <a:pt x="7942" y="1733"/>
                </a:lnTo>
                <a:lnTo>
                  <a:pt x="7942" y="1719"/>
                </a:lnTo>
                <a:lnTo>
                  <a:pt x="7942" y="1706"/>
                </a:lnTo>
                <a:lnTo>
                  <a:pt x="7939" y="1690"/>
                </a:lnTo>
                <a:lnTo>
                  <a:pt x="7933" y="1676"/>
                </a:lnTo>
                <a:lnTo>
                  <a:pt x="7928" y="1662"/>
                </a:lnTo>
                <a:lnTo>
                  <a:pt x="7923" y="1655"/>
                </a:lnTo>
                <a:lnTo>
                  <a:pt x="7918" y="1649"/>
                </a:lnTo>
                <a:lnTo>
                  <a:pt x="7914" y="1644"/>
                </a:lnTo>
                <a:lnTo>
                  <a:pt x="7910" y="1637"/>
                </a:lnTo>
                <a:lnTo>
                  <a:pt x="7902" y="1633"/>
                </a:lnTo>
                <a:lnTo>
                  <a:pt x="7898" y="1628"/>
                </a:lnTo>
                <a:lnTo>
                  <a:pt x="7891" y="1623"/>
                </a:lnTo>
                <a:lnTo>
                  <a:pt x="7885" y="1621"/>
                </a:lnTo>
                <a:lnTo>
                  <a:pt x="7871" y="1614"/>
                </a:lnTo>
                <a:lnTo>
                  <a:pt x="7857" y="1610"/>
                </a:lnTo>
                <a:lnTo>
                  <a:pt x="7841" y="1607"/>
                </a:lnTo>
                <a:lnTo>
                  <a:pt x="7827" y="1605"/>
                </a:lnTo>
                <a:close/>
                <a:moveTo>
                  <a:pt x="8487" y="2379"/>
                </a:moveTo>
                <a:lnTo>
                  <a:pt x="8474" y="2379"/>
                </a:lnTo>
                <a:lnTo>
                  <a:pt x="8459" y="2381"/>
                </a:lnTo>
                <a:lnTo>
                  <a:pt x="8446" y="2386"/>
                </a:lnTo>
                <a:lnTo>
                  <a:pt x="8432" y="2393"/>
                </a:lnTo>
                <a:lnTo>
                  <a:pt x="8419" y="2402"/>
                </a:lnTo>
                <a:lnTo>
                  <a:pt x="8407" y="2411"/>
                </a:lnTo>
                <a:lnTo>
                  <a:pt x="8398" y="2423"/>
                </a:lnTo>
                <a:lnTo>
                  <a:pt x="8389" y="2436"/>
                </a:lnTo>
                <a:lnTo>
                  <a:pt x="8387" y="2443"/>
                </a:lnTo>
                <a:lnTo>
                  <a:pt x="8382" y="2450"/>
                </a:lnTo>
                <a:lnTo>
                  <a:pt x="8380" y="2456"/>
                </a:lnTo>
                <a:lnTo>
                  <a:pt x="8378" y="2464"/>
                </a:lnTo>
                <a:lnTo>
                  <a:pt x="8375" y="2471"/>
                </a:lnTo>
                <a:lnTo>
                  <a:pt x="8375" y="2477"/>
                </a:lnTo>
                <a:lnTo>
                  <a:pt x="8373" y="2484"/>
                </a:lnTo>
                <a:lnTo>
                  <a:pt x="8373" y="2493"/>
                </a:lnTo>
                <a:lnTo>
                  <a:pt x="8375" y="2507"/>
                </a:lnTo>
                <a:lnTo>
                  <a:pt x="8378" y="2520"/>
                </a:lnTo>
                <a:lnTo>
                  <a:pt x="8382" y="2534"/>
                </a:lnTo>
                <a:lnTo>
                  <a:pt x="8389" y="2548"/>
                </a:lnTo>
                <a:lnTo>
                  <a:pt x="8398" y="2562"/>
                </a:lnTo>
                <a:lnTo>
                  <a:pt x="8407" y="2573"/>
                </a:lnTo>
                <a:lnTo>
                  <a:pt x="8419" y="2582"/>
                </a:lnTo>
                <a:lnTo>
                  <a:pt x="8432" y="2592"/>
                </a:lnTo>
                <a:lnTo>
                  <a:pt x="8439" y="2594"/>
                </a:lnTo>
                <a:lnTo>
                  <a:pt x="8446" y="2598"/>
                </a:lnTo>
                <a:lnTo>
                  <a:pt x="8453" y="2600"/>
                </a:lnTo>
                <a:lnTo>
                  <a:pt x="8459" y="2603"/>
                </a:lnTo>
                <a:lnTo>
                  <a:pt x="8467" y="2605"/>
                </a:lnTo>
                <a:lnTo>
                  <a:pt x="8474" y="2605"/>
                </a:lnTo>
                <a:lnTo>
                  <a:pt x="8480" y="2608"/>
                </a:lnTo>
                <a:lnTo>
                  <a:pt x="8487" y="2608"/>
                </a:lnTo>
                <a:lnTo>
                  <a:pt x="8496" y="2608"/>
                </a:lnTo>
                <a:lnTo>
                  <a:pt x="8503" y="2605"/>
                </a:lnTo>
                <a:lnTo>
                  <a:pt x="8510" y="2605"/>
                </a:lnTo>
                <a:lnTo>
                  <a:pt x="8517" y="2603"/>
                </a:lnTo>
                <a:lnTo>
                  <a:pt x="8523" y="2600"/>
                </a:lnTo>
                <a:lnTo>
                  <a:pt x="8531" y="2598"/>
                </a:lnTo>
                <a:lnTo>
                  <a:pt x="8537" y="2594"/>
                </a:lnTo>
                <a:lnTo>
                  <a:pt x="8544" y="2592"/>
                </a:lnTo>
                <a:lnTo>
                  <a:pt x="8558" y="2582"/>
                </a:lnTo>
                <a:lnTo>
                  <a:pt x="8569" y="2573"/>
                </a:lnTo>
                <a:lnTo>
                  <a:pt x="8579" y="2562"/>
                </a:lnTo>
                <a:lnTo>
                  <a:pt x="8588" y="2548"/>
                </a:lnTo>
                <a:lnTo>
                  <a:pt x="8595" y="2534"/>
                </a:lnTo>
                <a:lnTo>
                  <a:pt x="8599" y="2520"/>
                </a:lnTo>
                <a:lnTo>
                  <a:pt x="8601" y="2507"/>
                </a:lnTo>
                <a:lnTo>
                  <a:pt x="8601" y="2493"/>
                </a:lnTo>
                <a:lnTo>
                  <a:pt x="8601" y="2477"/>
                </a:lnTo>
                <a:lnTo>
                  <a:pt x="8599" y="2464"/>
                </a:lnTo>
                <a:lnTo>
                  <a:pt x="8595" y="2450"/>
                </a:lnTo>
                <a:lnTo>
                  <a:pt x="8588" y="2436"/>
                </a:lnTo>
                <a:lnTo>
                  <a:pt x="8583" y="2429"/>
                </a:lnTo>
                <a:lnTo>
                  <a:pt x="8579" y="2423"/>
                </a:lnTo>
                <a:lnTo>
                  <a:pt x="8574" y="2416"/>
                </a:lnTo>
                <a:lnTo>
                  <a:pt x="8569" y="2411"/>
                </a:lnTo>
                <a:lnTo>
                  <a:pt x="8563" y="2407"/>
                </a:lnTo>
                <a:lnTo>
                  <a:pt x="8558" y="2402"/>
                </a:lnTo>
                <a:lnTo>
                  <a:pt x="8551" y="2397"/>
                </a:lnTo>
                <a:lnTo>
                  <a:pt x="8544" y="2393"/>
                </a:lnTo>
                <a:lnTo>
                  <a:pt x="8531" y="2386"/>
                </a:lnTo>
                <a:lnTo>
                  <a:pt x="8517" y="2381"/>
                </a:lnTo>
                <a:lnTo>
                  <a:pt x="8501" y="2379"/>
                </a:lnTo>
                <a:lnTo>
                  <a:pt x="8487" y="2379"/>
                </a:lnTo>
                <a:close/>
                <a:moveTo>
                  <a:pt x="9448" y="2011"/>
                </a:moveTo>
                <a:lnTo>
                  <a:pt x="9434" y="2011"/>
                </a:lnTo>
                <a:lnTo>
                  <a:pt x="9421" y="2014"/>
                </a:lnTo>
                <a:lnTo>
                  <a:pt x="9405" y="2019"/>
                </a:lnTo>
                <a:lnTo>
                  <a:pt x="9391" y="2025"/>
                </a:lnTo>
                <a:lnTo>
                  <a:pt x="9380" y="2035"/>
                </a:lnTo>
                <a:lnTo>
                  <a:pt x="9369" y="2043"/>
                </a:lnTo>
                <a:lnTo>
                  <a:pt x="9357" y="2055"/>
                </a:lnTo>
                <a:lnTo>
                  <a:pt x="9350" y="2069"/>
                </a:lnTo>
                <a:lnTo>
                  <a:pt x="9345" y="2075"/>
                </a:lnTo>
                <a:lnTo>
                  <a:pt x="9343" y="2083"/>
                </a:lnTo>
                <a:lnTo>
                  <a:pt x="9341" y="2089"/>
                </a:lnTo>
                <a:lnTo>
                  <a:pt x="9339" y="2096"/>
                </a:lnTo>
                <a:lnTo>
                  <a:pt x="9337" y="2103"/>
                </a:lnTo>
                <a:lnTo>
                  <a:pt x="9334" y="2110"/>
                </a:lnTo>
                <a:lnTo>
                  <a:pt x="9334" y="2116"/>
                </a:lnTo>
                <a:lnTo>
                  <a:pt x="9334" y="2126"/>
                </a:lnTo>
                <a:lnTo>
                  <a:pt x="9334" y="2139"/>
                </a:lnTo>
                <a:lnTo>
                  <a:pt x="9339" y="2153"/>
                </a:lnTo>
                <a:lnTo>
                  <a:pt x="9343" y="2167"/>
                </a:lnTo>
                <a:lnTo>
                  <a:pt x="9350" y="2180"/>
                </a:lnTo>
                <a:lnTo>
                  <a:pt x="9357" y="2194"/>
                </a:lnTo>
                <a:lnTo>
                  <a:pt x="9369" y="2206"/>
                </a:lnTo>
                <a:lnTo>
                  <a:pt x="9380" y="2215"/>
                </a:lnTo>
                <a:lnTo>
                  <a:pt x="9391" y="2223"/>
                </a:lnTo>
                <a:lnTo>
                  <a:pt x="9398" y="2226"/>
                </a:lnTo>
                <a:lnTo>
                  <a:pt x="9405" y="2231"/>
                </a:lnTo>
                <a:lnTo>
                  <a:pt x="9412" y="2233"/>
                </a:lnTo>
                <a:lnTo>
                  <a:pt x="9418" y="2235"/>
                </a:lnTo>
                <a:lnTo>
                  <a:pt x="9426" y="2238"/>
                </a:lnTo>
                <a:lnTo>
                  <a:pt x="9432" y="2238"/>
                </a:lnTo>
                <a:lnTo>
                  <a:pt x="9442" y="2239"/>
                </a:lnTo>
                <a:lnTo>
                  <a:pt x="9448" y="2239"/>
                </a:lnTo>
                <a:lnTo>
                  <a:pt x="9455" y="2239"/>
                </a:lnTo>
                <a:lnTo>
                  <a:pt x="9462" y="2238"/>
                </a:lnTo>
                <a:lnTo>
                  <a:pt x="9471" y="2238"/>
                </a:lnTo>
                <a:lnTo>
                  <a:pt x="9478" y="2235"/>
                </a:lnTo>
                <a:lnTo>
                  <a:pt x="9485" y="2233"/>
                </a:lnTo>
                <a:lnTo>
                  <a:pt x="9492" y="2231"/>
                </a:lnTo>
                <a:lnTo>
                  <a:pt x="9498" y="2226"/>
                </a:lnTo>
                <a:lnTo>
                  <a:pt x="9506" y="2223"/>
                </a:lnTo>
                <a:lnTo>
                  <a:pt x="9517" y="2215"/>
                </a:lnTo>
                <a:lnTo>
                  <a:pt x="9528" y="2206"/>
                </a:lnTo>
                <a:lnTo>
                  <a:pt x="9540" y="2194"/>
                </a:lnTo>
                <a:lnTo>
                  <a:pt x="9546" y="2180"/>
                </a:lnTo>
                <a:lnTo>
                  <a:pt x="9554" y="2167"/>
                </a:lnTo>
                <a:lnTo>
                  <a:pt x="9558" y="2153"/>
                </a:lnTo>
                <a:lnTo>
                  <a:pt x="9560" y="2139"/>
                </a:lnTo>
                <a:lnTo>
                  <a:pt x="9562" y="2126"/>
                </a:lnTo>
                <a:lnTo>
                  <a:pt x="9560" y="2110"/>
                </a:lnTo>
                <a:lnTo>
                  <a:pt x="9558" y="2096"/>
                </a:lnTo>
                <a:lnTo>
                  <a:pt x="9554" y="2083"/>
                </a:lnTo>
                <a:lnTo>
                  <a:pt x="9546" y="2069"/>
                </a:lnTo>
                <a:lnTo>
                  <a:pt x="9542" y="2062"/>
                </a:lnTo>
                <a:lnTo>
                  <a:pt x="9538" y="2055"/>
                </a:lnTo>
                <a:lnTo>
                  <a:pt x="9533" y="2048"/>
                </a:lnTo>
                <a:lnTo>
                  <a:pt x="9528" y="2043"/>
                </a:lnTo>
                <a:lnTo>
                  <a:pt x="9524" y="2039"/>
                </a:lnTo>
                <a:lnTo>
                  <a:pt x="9517" y="2035"/>
                </a:lnTo>
                <a:lnTo>
                  <a:pt x="9510" y="2030"/>
                </a:lnTo>
                <a:lnTo>
                  <a:pt x="9506" y="2025"/>
                </a:lnTo>
                <a:lnTo>
                  <a:pt x="9490" y="2019"/>
                </a:lnTo>
                <a:lnTo>
                  <a:pt x="9476" y="2014"/>
                </a:lnTo>
                <a:lnTo>
                  <a:pt x="9462" y="2011"/>
                </a:lnTo>
                <a:lnTo>
                  <a:pt x="9448" y="2011"/>
                </a:lnTo>
                <a:close/>
                <a:moveTo>
                  <a:pt x="10172" y="1357"/>
                </a:moveTo>
                <a:lnTo>
                  <a:pt x="10159" y="1357"/>
                </a:lnTo>
                <a:lnTo>
                  <a:pt x="10144" y="1358"/>
                </a:lnTo>
                <a:lnTo>
                  <a:pt x="10128" y="1363"/>
                </a:lnTo>
                <a:lnTo>
                  <a:pt x="10115" y="1370"/>
                </a:lnTo>
                <a:lnTo>
                  <a:pt x="10103" y="1379"/>
                </a:lnTo>
                <a:lnTo>
                  <a:pt x="10092" y="1389"/>
                </a:lnTo>
                <a:lnTo>
                  <a:pt x="10081" y="1400"/>
                </a:lnTo>
                <a:lnTo>
                  <a:pt x="10074" y="1411"/>
                </a:lnTo>
                <a:lnTo>
                  <a:pt x="10069" y="1418"/>
                </a:lnTo>
                <a:lnTo>
                  <a:pt x="10067" y="1427"/>
                </a:lnTo>
                <a:lnTo>
                  <a:pt x="10065" y="1434"/>
                </a:lnTo>
                <a:lnTo>
                  <a:pt x="10063" y="1441"/>
                </a:lnTo>
                <a:lnTo>
                  <a:pt x="10060" y="1448"/>
                </a:lnTo>
                <a:lnTo>
                  <a:pt x="10058" y="1454"/>
                </a:lnTo>
                <a:lnTo>
                  <a:pt x="10058" y="1461"/>
                </a:lnTo>
                <a:lnTo>
                  <a:pt x="10058" y="1470"/>
                </a:lnTo>
                <a:lnTo>
                  <a:pt x="10058" y="1484"/>
                </a:lnTo>
                <a:lnTo>
                  <a:pt x="10063" y="1498"/>
                </a:lnTo>
                <a:lnTo>
                  <a:pt x="10067" y="1512"/>
                </a:lnTo>
                <a:lnTo>
                  <a:pt x="10074" y="1526"/>
                </a:lnTo>
                <a:lnTo>
                  <a:pt x="10081" y="1539"/>
                </a:lnTo>
                <a:lnTo>
                  <a:pt x="10092" y="1550"/>
                </a:lnTo>
                <a:lnTo>
                  <a:pt x="10103" y="1559"/>
                </a:lnTo>
                <a:lnTo>
                  <a:pt x="10115" y="1569"/>
                </a:lnTo>
                <a:lnTo>
                  <a:pt x="10122" y="1571"/>
                </a:lnTo>
                <a:lnTo>
                  <a:pt x="10128" y="1575"/>
                </a:lnTo>
                <a:lnTo>
                  <a:pt x="10135" y="1578"/>
                </a:lnTo>
                <a:lnTo>
                  <a:pt x="10143" y="1580"/>
                </a:lnTo>
                <a:lnTo>
                  <a:pt x="10149" y="1582"/>
                </a:lnTo>
                <a:lnTo>
                  <a:pt x="10159" y="1582"/>
                </a:lnTo>
                <a:lnTo>
                  <a:pt x="10165" y="1585"/>
                </a:lnTo>
                <a:lnTo>
                  <a:pt x="10172" y="1585"/>
                </a:lnTo>
                <a:lnTo>
                  <a:pt x="10179" y="1585"/>
                </a:lnTo>
                <a:lnTo>
                  <a:pt x="10186" y="1582"/>
                </a:lnTo>
                <a:lnTo>
                  <a:pt x="10195" y="1582"/>
                </a:lnTo>
                <a:lnTo>
                  <a:pt x="10202" y="1580"/>
                </a:lnTo>
                <a:lnTo>
                  <a:pt x="10208" y="1578"/>
                </a:lnTo>
                <a:lnTo>
                  <a:pt x="10215" y="1575"/>
                </a:lnTo>
                <a:lnTo>
                  <a:pt x="10222" y="1571"/>
                </a:lnTo>
                <a:lnTo>
                  <a:pt x="10229" y="1569"/>
                </a:lnTo>
                <a:lnTo>
                  <a:pt x="10240" y="1559"/>
                </a:lnTo>
                <a:lnTo>
                  <a:pt x="10251" y="1550"/>
                </a:lnTo>
                <a:lnTo>
                  <a:pt x="10263" y="1539"/>
                </a:lnTo>
                <a:lnTo>
                  <a:pt x="10270" y="1526"/>
                </a:lnTo>
                <a:lnTo>
                  <a:pt x="10277" y="1512"/>
                </a:lnTo>
                <a:lnTo>
                  <a:pt x="10282" y="1498"/>
                </a:lnTo>
                <a:lnTo>
                  <a:pt x="10286" y="1484"/>
                </a:lnTo>
                <a:lnTo>
                  <a:pt x="10286" y="1470"/>
                </a:lnTo>
                <a:lnTo>
                  <a:pt x="10286" y="1454"/>
                </a:lnTo>
                <a:lnTo>
                  <a:pt x="10282" y="1441"/>
                </a:lnTo>
                <a:lnTo>
                  <a:pt x="10277" y="1427"/>
                </a:lnTo>
                <a:lnTo>
                  <a:pt x="10270" y="1411"/>
                </a:lnTo>
                <a:lnTo>
                  <a:pt x="10266" y="1406"/>
                </a:lnTo>
                <a:lnTo>
                  <a:pt x="10263" y="1400"/>
                </a:lnTo>
                <a:lnTo>
                  <a:pt x="10256" y="1393"/>
                </a:lnTo>
                <a:lnTo>
                  <a:pt x="10251" y="1389"/>
                </a:lnTo>
                <a:lnTo>
                  <a:pt x="10247" y="1384"/>
                </a:lnTo>
                <a:lnTo>
                  <a:pt x="10240" y="1379"/>
                </a:lnTo>
                <a:lnTo>
                  <a:pt x="10235" y="1374"/>
                </a:lnTo>
                <a:lnTo>
                  <a:pt x="10229" y="1370"/>
                </a:lnTo>
                <a:lnTo>
                  <a:pt x="10213" y="1363"/>
                </a:lnTo>
                <a:lnTo>
                  <a:pt x="10199" y="1358"/>
                </a:lnTo>
                <a:lnTo>
                  <a:pt x="10186" y="1357"/>
                </a:lnTo>
                <a:lnTo>
                  <a:pt x="10172" y="1357"/>
                </a:lnTo>
                <a:close/>
                <a:moveTo>
                  <a:pt x="10676" y="2347"/>
                </a:moveTo>
                <a:lnTo>
                  <a:pt x="10663" y="2347"/>
                </a:lnTo>
                <a:lnTo>
                  <a:pt x="10649" y="2349"/>
                </a:lnTo>
                <a:lnTo>
                  <a:pt x="10636" y="2354"/>
                </a:lnTo>
                <a:lnTo>
                  <a:pt x="10622" y="2361"/>
                </a:lnTo>
                <a:lnTo>
                  <a:pt x="10608" y="2370"/>
                </a:lnTo>
                <a:lnTo>
                  <a:pt x="10596" y="2379"/>
                </a:lnTo>
                <a:lnTo>
                  <a:pt x="10588" y="2391"/>
                </a:lnTo>
                <a:lnTo>
                  <a:pt x="10578" y="2402"/>
                </a:lnTo>
                <a:lnTo>
                  <a:pt x="10576" y="2409"/>
                </a:lnTo>
                <a:lnTo>
                  <a:pt x="10572" y="2416"/>
                </a:lnTo>
                <a:lnTo>
                  <a:pt x="10569" y="2423"/>
                </a:lnTo>
                <a:lnTo>
                  <a:pt x="10567" y="2432"/>
                </a:lnTo>
                <a:lnTo>
                  <a:pt x="10564" y="2439"/>
                </a:lnTo>
                <a:lnTo>
                  <a:pt x="10564" y="2445"/>
                </a:lnTo>
                <a:lnTo>
                  <a:pt x="10562" y="2452"/>
                </a:lnTo>
                <a:lnTo>
                  <a:pt x="10562" y="2461"/>
                </a:lnTo>
                <a:lnTo>
                  <a:pt x="10564" y="2475"/>
                </a:lnTo>
                <a:lnTo>
                  <a:pt x="10567" y="2488"/>
                </a:lnTo>
                <a:lnTo>
                  <a:pt x="10572" y="2502"/>
                </a:lnTo>
                <a:lnTo>
                  <a:pt x="10578" y="2516"/>
                </a:lnTo>
                <a:lnTo>
                  <a:pt x="10588" y="2530"/>
                </a:lnTo>
                <a:lnTo>
                  <a:pt x="10596" y="2541"/>
                </a:lnTo>
                <a:lnTo>
                  <a:pt x="10608" y="2550"/>
                </a:lnTo>
                <a:lnTo>
                  <a:pt x="10620" y="2560"/>
                </a:lnTo>
                <a:lnTo>
                  <a:pt x="10626" y="2562"/>
                </a:lnTo>
                <a:lnTo>
                  <a:pt x="10633" y="2564"/>
                </a:lnTo>
                <a:lnTo>
                  <a:pt x="10640" y="2568"/>
                </a:lnTo>
                <a:lnTo>
                  <a:pt x="10649" y="2571"/>
                </a:lnTo>
                <a:lnTo>
                  <a:pt x="10656" y="2571"/>
                </a:lnTo>
                <a:lnTo>
                  <a:pt x="10663" y="2573"/>
                </a:lnTo>
                <a:lnTo>
                  <a:pt x="10669" y="2573"/>
                </a:lnTo>
                <a:lnTo>
                  <a:pt x="10676" y="2576"/>
                </a:lnTo>
                <a:lnTo>
                  <a:pt x="10684" y="2573"/>
                </a:lnTo>
                <a:lnTo>
                  <a:pt x="10692" y="2573"/>
                </a:lnTo>
                <a:lnTo>
                  <a:pt x="10700" y="2571"/>
                </a:lnTo>
                <a:lnTo>
                  <a:pt x="10706" y="2571"/>
                </a:lnTo>
                <a:lnTo>
                  <a:pt x="10713" y="2568"/>
                </a:lnTo>
                <a:lnTo>
                  <a:pt x="10720" y="2564"/>
                </a:lnTo>
                <a:lnTo>
                  <a:pt x="10727" y="2562"/>
                </a:lnTo>
                <a:lnTo>
                  <a:pt x="10733" y="2560"/>
                </a:lnTo>
                <a:lnTo>
                  <a:pt x="10747" y="2550"/>
                </a:lnTo>
                <a:lnTo>
                  <a:pt x="10757" y="2541"/>
                </a:lnTo>
                <a:lnTo>
                  <a:pt x="10768" y="2530"/>
                </a:lnTo>
                <a:lnTo>
                  <a:pt x="10775" y="2516"/>
                </a:lnTo>
                <a:lnTo>
                  <a:pt x="10781" y="2502"/>
                </a:lnTo>
                <a:lnTo>
                  <a:pt x="10789" y="2488"/>
                </a:lnTo>
                <a:lnTo>
                  <a:pt x="10791" y="2475"/>
                </a:lnTo>
                <a:lnTo>
                  <a:pt x="10791" y="2461"/>
                </a:lnTo>
                <a:lnTo>
                  <a:pt x="10791" y="2445"/>
                </a:lnTo>
                <a:lnTo>
                  <a:pt x="10789" y="2432"/>
                </a:lnTo>
                <a:lnTo>
                  <a:pt x="10781" y="2416"/>
                </a:lnTo>
                <a:lnTo>
                  <a:pt x="10775" y="2402"/>
                </a:lnTo>
                <a:lnTo>
                  <a:pt x="10773" y="2395"/>
                </a:lnTo>
                <a:lnTo>
                  <a:pt x="10768" y="2391"/>
                </a:lnTo>
                <a:lnTo>
                  <a:pt x="10763" y="2384"/>
                </a:lnTo>
                <a:lnTo>
                  <a:pt x="10757" y="2379"/>
                </a:lnTo>
                <a:lnTo>
                  <a:pt x="10752" y="2372"/>
                </a:lnTo>
                <a:lnTo>
                  <a:pt x="10745" y="2368"/>
                </a:lnTo>
                <a:lnTo>
                  <a:pt x="10741" y="2365"/>
                </a:lnTo>
                <a:lnTo>
                  <a:pt x="10733" y="2361"/>
                </a:lnTo>
                <a:lnTo>
                  <a:pt x="10720" y="2354"/>
                </a:lnTo>
                <a:lnTo>
                  <a:pt x="10706" y="2349"/>
                </a:lnTo>
                <a:lnTo>
                  <a:pt x="10690" y="2347"/>
                </a:lnTo>
                <a:lnTo>
                  <a:pt x="10676" y="2347"/>
                </a:lnTo>
                <a:close/>
                <a:moveTo>
                  <a:pt x="11394" y="1927"/>
                </a:moveTo>
                <a:lnTo>
                  <a:pt x="11378" y="1927"/>
                </a:lnTo>
                <a:lnTo>
                  <a:pt x="11364" y="1931"/>
                </a:lnTo>
                <a:lnTo>
                  <a:pt x="11350" y="1936"/>
                </a:lnTo>
                <a:lnTo>
                  <a:pt x="11336" y="1941"/>
                </a:lnTo>
                <a:lnTo>
                  <a:pt x="11322" y="1950"/>
                </a:lnTo>
                <a:lnTo>
                  <a:pt x="11311" y="1959"/>
                </a:lnTo>
                <a:lnTo>
                  <a:pt x="11302" y="1971"/>
                </a:lnTo>
                <a:lnTo>
                  <a:pt x="11295" y="1984"/>
                </a:lnTo>
                <a:lnTo>
                  <a:pt x="11290" y="1991"/>
                </a:lnTo>
                <a:lnTo>
                  <a:pt x="11288" y="1998"/>
                </a:lnTo>
                <a:lnTo>
                  <a:pt x="11284" y="2005"/>
                </a:lnTo>
                <a:lnTo>
                  <a:pt x="11282" y="2011"/>
                </a:lnTo>
                <a:lnTo>
                  <a:pt x="11282" y="2019"/>
                </a:lnTo>
                <a:lnTo>
                  <a:pt x="11279" y="2027"/>
                </a:lnTo>
                <a:lnTo>
                  <a:pt x="11279" y="2035"/>
                </a:lnTo>
                <a:lnTo>
                  <a:pt x="11279" y="2041"/>
                </a:lnTo>
                <a:lnTo>
                  <a:pt x="11279" y="2055"/>
                </a:lnTo>
                <a:lnTo>
                  <a:pt x="11282" y="2069"/>
                </a:lnTo>
                <a:lnTo>
                  <a:pt x="11286" y="2084"/>
                </a:lnTo>
                <a:lnTo>
                  <a:pt x="11293" y="2099"/>
                </a:lnTo>
                <a:lnTo>
                  <a:pt x="11302" y="2110"/>
                </a:lnTo>
                <a:lnTo>
                  <a:pt x="11311" y="2121"/>
                </a:lnTo>
                <a:lnTo>
                  <a:pt x="11322" y="2132"/>
                </a:lnTo>
                <a:lnTo>
                  <a:pt x="11336" y="2139"/>
                </a:lnTo>
                <a:lnTo>
                  <a:pt x="11343" y="2144"/>
                </a:lnTo>
                <a:lnTo>
                  <a:pt x="11350" y="2147"/>
                </a:lnTo>
                <a:lnTo>
                  <a:pt x="11357" y="2148"/>
                </a:lnTo>
                <a:lnTo>
                  <a:pt x="11364" y="2151"/>
                </a:lnTo>
                <a:lnTo>
                  <a:pt x="11370" y="2153"/>
                </a:lnTo>
                <a:lnTo>
                  <a:pt x="11378" y="2155"/>
                </a:lnTo>
                <a:lnTo>
                  <a:pt x="11384" y="2155"/>
                </a:lnTo>
                <a:lnTo>
                  <a:pt x="11394" y="2155"/>
                </a:lnTo>
                <a:lnTo>
                  <a:pt x="11400" y="2155"/>
                </a:lnTo>
                <a:lnTo>
                  <a:pt x="11407" y="2155"/>
                </a:lnTo>
                <a:lnTo>
                  <a:pt x="11414" y="2153"/>
                </a:lnTo>
                <a:lnTo>
                  <a:pt x="11421" y="2151"/>
                </a:lnTo>
                <a:lnTo>
                  <a:pt x="11427" y="2148"/>
                </a:lnTo>
                <a:lnTo>
                  <a:pt x="11437" y="2147"/>
                </a:lnTo>
                <a:lnTo>
                  <a:pt x="11443" y="2144"/>
                </a:lnTo>
                <a:lnTo>
                  <a:pt x="11450" y="2139"/>
                </a:lnTo>
                <a:lnTo>
                  <a:pt x="11462" y="2132"/>
                </a:lnTo>
                <a:lnTo>
                  <a:pt x="11473" y="2121"/>
                </a:lnTo>
                <a:lnTo>
                  <a:pt x="11482" y="2110"/>
                </a:lnTo>
                <a:lnTo>
                  <a:pt x="11491" y="2099"/>
                </a:lnTo>
                <a:lnTo>
                  <a:pt x="11498" y="2084"/>
                </a:lnTo>
                <a:lnTo>
                  <a:pt x="11503" y="2069"/>
                </a:lnTo>
                <a:lnTo>
                  <a:pt x="11505" y="2055"/>
                </a:lnTo>
                <a:lnTo>
                  <a:pt x="11507" y="2041"/>
                </a:lnTo>
                <a:lnTo>
                  <a:pt x="11505" y="2027"/>
                </a:lnTo>
                <a:lnTo>
                  <a:pt x="11503" y="2011"/>
                </a:lnTo>
                <a:lnTo>
                  <a:pt x="11498" y="1998"/>
                </a:lnTo>
                <a:lnTo>
                  <a:pt x="11491" y="1984"/>
                </a:lnTo>
                <a:lnTo>
                  <a:pt x="11487" y="1977"/>
                </a:lnTo>
                <a:lnTo>
                  <a:pt x="11482" y="1971"/>
                </a:lnTo>
                <a:lnTo>
                  <a:pt x="11478" y="1966"/>
                </a:lnTo>
                <a:lnTo>
                  <a:pt x="11473" y="1959"/>
                </a:lnTo>
                <a:lnTo>
                  <a:pt x="11469" y="1955"/>
                </a:lnTo>
                <a:lnTo>
                  <a:pt x="11462" y="1950"/>
                </a:lnTo>
                <a:lnTo>
                  <a:pt x="11455" y="1945"/>
                </a:lnTo>
                <a:lnTo>
                  <a:pt x="11448" y="1941"/>
                </a:lnTo>
                <a:lnTo>
                  <a:pt x="11434" y="1936"/>
                </a:lnTo>
                <a:lnTo>
                  <a:pt x="11421" y="1931"/>
                </a:lnTo>
                <a:lnTo>
                  <a:pt x="11407" y="1927"/>
                </a:lnTo>
                <a:lnTo>
                  <a:pt x="11394" y="1927"/>
                </a:lnTo>
                <a:close/>
                <a:moveTo>
                  <a:pt x="11834" y="1450"/>
                </a:moveTo>
                <a:lnTo>
                  <a:pt x="11820" y="1450"/>
                </a:lnTo>
                <a:lnTo>
                  <a:pt x="11807" y="1452"/>
                </a:lnTo>
                <a:lnTo>
                  <a:pt x="11793" y="1457"/>
                </a:lnTo>
                <a:lnTo>
                  <a:pt x="11779" y="1464"/>
                </a:lnTo>
                <a:lnTo>
                  <a:pt x="11766" y="1473"/>
                </a:lnTo>
                <a:lnTo>
                  <a:pt x="11754" y="1481"/>
                </a:lnTo>
                <a:lnTo>
                  <a:pt x="11745" y="1494"/>
                </a:lnTo>
                <a:lnTo>
                  <a:pt x="11735" y="1507"/>
                </a:lnTo>
                <a:lnTo>
                  <a:pt x="11734" y="1514"/>
                </a:lnTo>
                <a:lnTo>
                  <a:pt x="11729" y="1521"/>
                </a:lnTo>
                <a:lnTo>
                  <a:pt x="11727" y="1528"/>
                </a:lnTo>
                <a:lnTo>
                  <a:pt x="11724" y="1534"/>
                </a:lnTo>
                <a:lnTo>
                  <a:pt x="11722" y="1542"/>
                </a:lnTo>
                <a:lnTo>
                  <a:pt x="11722" y="1548"/>
                </a:lnTo>
                <a:lnTo>
                  <a:pt x="11719" y="1555"/>
                </a:lnTo>
                <a:lnTo>
                  <a:pt x="11719" y="1564"/>
                </a:lnTo>
                <a:lnTo>
                  <a:pt x="11722" y="1578"/>
                </a:lnTo>
                <a:lnTo>
                  <a:pt x="11724" y="1591"/>
                </a:lnTo>
                <a:lnTo>
                  <a:pt x="11729" y="1605"/>
                </a:lnTo>
                <a:lnTo>
                  <a:pt x="11735" y="1619"/>
                </a:lnTo>
                <a:lnTo>
                  <a:pt x="11745" y="1633"/>
                </a:lnTo>
                <a:lnTo>
                  <a:pt x="11754" y="1644"/>
                </a:lnTo>
                <a:lnTo>
                  <a:pt x="11766" y="1653"/>
                </a:lnTo>
                <a:lnTo>
                  <a:pt x="11779" y="1662"/>
                </a:lnTo>
                <a:lnTo>
                  <a:pt x="11786" y="1665"/>
                </a:lnTo>
                <a:lnTo>
                  <a:pt x="11793" y="1669"/>
                </a:lnTo>
                <a:lnTo>
                  <a:pt x="11799" y="1671"/>
                </a:lnTo>
                <a:lnTo>
                  <a:pt x="11807" y="1674"/>
                </a:lnTo>
                <a:lnTo>
                  <a:pt x="11813" y="1676"/>
                </a:lnTo>
                <a:lnTo>
                  <a:pt x="11820" y="1676"/>
                </a:lnTo>
                <a:lnTo>
                  <a:pt x="11827" y="1678"/>
                </a:lnTo>
                <a:lnTo>
                  <a:pt x="11834" y="1678"/>
                </a:lnTo>
                <a:lnTo>
                  <a:pt x="11843" y="1678"/>
                </a:lnTo>
                <a:lnTo>
                  <a:pt x="11850" y="1676"/>
                </a:lnTo>
                <a:lnTo>
                  <a:pt x="11857" y="1676"/>
                </a:lnTo>
                <a:lnTo>
                  <a:pt x="11863" y="1674"/>
                </a:lnTo>
                <a:lnTo>
                  <a:pt x="11871" y="1671"/>
                </a:lnTo>
                <a:lnTo>
                  <a:pt x="11877" y="1669"/>
                </a:lnTo>
                <a:lnTo>
                  <a:pt x="11884" y="1665"/>
                </a:lnTo>
                <a:lnTo>
                  <a:pt x="11891" y="1662"/>
                </a:lnTo>
                <a:lnTo>
                  <a:pt x="11905" y="1653"/>
                </a:lnTo>
                <a:lnTo>
                  <a:pt x="11916" y="1644"/>
                </a:lnTo>
                <a:lnTo>
                  <a:pt x="11925" y="1633"/>
                </a:lnTo>
                <a:lnTo>
                  <a:pt x="11935" y="1619"/>
                </a:lnTo>
                <a:lnTo>
                  <a:pt x="11941" y="1605"/>
                </a:lnTo>
                <a:lnTo>
                  <a:pt x="11946" y="1591"/>
                </a:lnTo>
                <a:lnTo>
                  <a:pt x="11948" y="1578"/>
                </a:lnTo>
                <a:lnTo>
                  <a:pt x="11948" y="1564"/>
                </a:lnTo>
                <a:lnTo>
                  <a:pt x="11948" y="1548"/>
                </a:lnTo>
                <a:lnTo>
                  <a:pt x="11946" y="1534"/>
                </a:lnTo>
                <a:lnTo>
                  <a:pt x="11941" y="1521"/>
                </a:lnTo>
                <a:lnTo>
                  <a:pt x="11935" y="1507"/>
                </a:lnTo>
                <a:lnTo>
                  <a:pt x="11930" y="1500"/>
                </a:lnTo>
                <a:lnTo>
                  <a:pt x="11925" y="1494"/>
                </a:lnTo>
                <a:lnTo>
                  <a:pt x="11920" y="1486"/>
                </a:lnTo>
                <a:lnTo>
                  <a:pt x="11916" y="1481"/>
                </a:lnTo>
                <a:lnTo>
                  <a:pt x="11909" y="1477"/>
                </a:lnTo>
                <a:lnTo>
                  <a:pt x="11905" y="1473"/>
                </a:lnTo>
                <a:lnTo>
                  <a:pt x="11898" y="1468"/>
                </a:lnTo>
                <a:lnTo>
                  <a:pt x="11891" y="1464"/>
                </a:lnTo>
                <a:lnTo>
                  <a:pt x="11877" y="1457"/>
                </a:lnTo>
                <a:lnTo>
                  <a:pt x="11863" y="1452"/>
                </a:lnTo>
                <a:lnTo>
                  <a:pt x="11847" y="1450"/>
                </a:lnTo>
                <a:lnTo>
                  <a:pt x="11834" y="1450"/>
                </a:lnTo>
                <a:close/>
                <a:moveTo>
                  <a:pt x="12375" y="3041"/>
                </a:moveTo>
                <a:lnTo>
                  <a:pt x="12361" y="3041"/>
                </a:lnTo>
                <a:lnTo>
                  <a:pt x="12345" y="3045"/>
                </a:lnTo>
                <a:lnTo>
                  <a:pt x="12332" y="3050"/>
                </a:lnTo>
                <a:lnTo>
                  <a:pt x="12318" y="3055"/>
                </a:lnTo>
                <a:lnTo>
                  <a:pt x="12307" y="3064"/>
                </a:lnTo>
                <a:lnTo>
                  <a:pt x="12295" y="3073"/>
                </a:lnTo>
                <a:lnTo>
                  <a:pt x="12284" y="3085"/>
                </a:lnTo>
                <a:lnTo>
                  <a:pt x="12276" y="3098"/>
                </a:lnTo>
                <a:lnTo>
                  <a:pt x="12272" y="3105"/>
                </a:lnTo>
                <a:lnTo>
                  <a:pt x="12270" y="3112"/>
                </a:lnTo>
                <a:lnTo>
                  <a:pt x="12268" y="3119"/>
                </a:lnTo>
                <a:lnTo>
                  <a:pt x="12265" y="3125"/>
                </a:lnTo>
                <a:lnTo>
                  <a:pt x="12263" y="3133"/>
                </a:lnTo>
                <a:lnTo>
                  <a:pt x="12260" y="3139"/>
                </a:lnTo>
                <a:lnTo>
                  <a:pt x="12260" y="3149"/>
                </a:lnTo>
                <a:lnTo>
                  <a:pt x="12260" y="3155"/>
                </a:lnTo>
                <a:lnTo>
                  <a:pt x="12260" y="3169"/>
                </a:lnTo>
                <a:lnTo>
                  <a:pt x="12263" y="3182"/>
                </a:lnTo>
                <a:lnTo>
                  <a:pt x="12270" y="3197"/>
                </a:lnTo>
                <a:lnTo>
                  <a:pt x="12276" y="3210"/>
                </a:lnTo>
                <a:lnTo>
                  <a:pt x="12284" y="3224"/>
                </a:lnTo>
                <a:lnTo>
                  <a:pt x="12295" y="3235"/>
                </a:lnTo>
                <a:lnTo>
                  <a:pt x="12307" y="3244"/>
                </a:lnTo>
                <a:lnTo>
                  <a:pt x="12318" y="3254"/>
                </a:lnTo>
                <a:lnTo>
                  <a:pt x="12324" y="3258"/>
                </a:lnTo>
                <a:lnTo>
                  <a:pt x="12332" y="3260"/>
                </a:lnTo>
                <a:lnTo>
                  <a:pt x="12338" y="3262"/>
                </a:lnTo>
                <a:lnTo>
                  <a:pt x="12345" y="3265"/>
                </a:lnTo>
                <a:lnTo>
                  <a:pt x="12352" y="3267"/>
                </a:lnTo>
                <a:lnTo>
                  <a:pt x="12359" y="3267"/>
                </a:lnTo>
                <a:lnTo>
                  <a:pt x="12368" y="3270"/>
                </a:lnTo>
                <a:lnTo>
                  <a:pt x="12375" y="3270"/>
                </a:lnTo>
                <a:lnTo>
                  <a:pt x="12382" y="3270"/>
                </a:lnTo>
                <a:lnTo>
                  <a:pt x="12388" y="3267"/>
                </a:lnTo>
                <a:lnTo>
                  <a:pt x="12396" y="3267"/>
                </a:lnTo>
                <a:lnTo>
                  <a:pt x="12404" y="3265"/>
                </a:lnTo>
                <a:lnTo>
                  <a:pt x="12412" y="3262"/>
                </a:lnTo>
                <a:lnTo>
                  <a:pt x="12418" y="3260"/>
                </a:lnTo>
                <a:lnTo>
                  <a:pt x="12425" y="3258"/>
                </a:lnTo>
                <a:lnTo>
                  <a:pt x="12432" y="3254"/>
                </a:lnTo>
                <a:lnTo>
                  <a:pt x="12444" y="3244"/>
                </a:lnTo>
                <a:lnTo>
                  <a:pt x="12455" y="3235"/>
                </a:lnTo>
                <a:lnTo>
                  <a:pt x="12464" y="3224"/>
                </a:lnTo>
                <a:lnTo>
                  <a:pt x="12473" y="3210"/>
                </a:lnTo>
                <a:lnTo>
                  <a:pt x="12480" y="3197"/>
                </a:lnTo>
                <a:lnTo>
                  <a:pt x="12485" y="3182"/>
                </a:lnTo>
                <a:lnTo>
                  <a:pt x="12487" y="3169"/>
                </a:lnTo>
                <a:lnTo>
                  <a:pt x="12489" y="3155"/>
                </a:lnTo>
                <a:lnTo>
                  <a:pt x="12487" y="3139"/>
                </a:lnTo>
                <a:lnTo>
                  <a:pt x="12485" y="3125"/>
                </a:lnTo>
                <a:lnTo>
                  <a:pt x="12480" y="3112"/>
                </a:lnTo>
                <a:lnTo>
                  <a:pt x="12473" y="3098"/>
                </a:lnTo>
                <a:lnTo>
                  <a:pt x="12468" y="3091"/>
                </a:lnTo>
                <a:lnTo>
                  <a:pt x="12464" y="3085"/>
                </a:lnTo>
                <a:lnTo>
                  <a:pt x="12460" y="3080"/>
                </a:lnTo>
                <a:lnTo>
                  <a:pt x="12455" y="3073"/>
                </a:lnTo>
                <a:lnTo>
                  <a:pt x="12450" y="3069"/>
                </a:lnTo>
                <a:lnTo>
                  <a:pt x="12444" y="3064"/>
                </a:lnTo>
                <a:lnTo>
                  <a:pt x="12436" y="3059"/>
                </a:lnTo>
                <a:lnTo>
                  <a:pt x="12430" y="3055"/>
                </a:lnTo>
                <a:lnTo>
                  <a:pt x="12416" y="3050"/>
                </a:lnTo>
                <a:lnTo>
                  <a:pt x="12402" y="3045"/>
                </a:lnTo>
                <a:lnTo>
                  <a:pt x="12388" y="3041"/>
                </a:lnTo>
                <a:lnTo>
                  <a:pt x="12375" y="3041"/>
                </a:lnTo>
                <a:close/>
                <a:moveTo>
                  <a:pt x="12820" y="2964"/>
                </a:moveTo>
                <a:lnTo>
                  <a:pt x="12806" y="2964"/>
                </a:lnTo>
                <a:lnTo>
                  <a:pt x="12793" y="2966"/>
                </a:lnTo>
                <a:lnTo>
                  <a:pt x="12779" y="2970"/>
                </a:lnTo>
                <a:lnTo>
                  <a:pt x="12765" y="2977"/>
                </a:lnTo>
                <a:lnTo>
                  <a:pt x="12752" y="2986"/>
                </a:lnTo>
                <a:lnTo>
                  <a:pt x="12740" y="2996"/>
                </a:lnTo>
                <a:lnTo>
                  <a:pt x="12731" y="3007"/>
                </a:lnTo>
                <a:lnTo>
                  <a:pt x="12722" y="3021"/>
                </a:lnTo>
                <a:lnTo>
                  <a:pt x="12720" y="3028"/>
                </a:lnTo>
                <a:lnTo>
                  <a:pt x="12715" y="3034"/>
                </a:lnTo>
                <a:lnTo>
                  <a:pt x="12713" y="3041"/>
                </a:lnTo>
                <a:lnTo>
                  <a:pt x="12710" y="3048"/>
                </a:lnTo>
                <a:lnTo>
                  <a:pt x="12710" y="3055"/>
                </a:lnTo>
                <a:lnTo>
                  <a:pt x="12709" y="3061"/>
                </a:lnTo>
                <a:lnTo>
                  <a:pt x="12709" y="3069"/>
                </a:lnTo>
                <a:lnTo>
                  <a:pt x="12706" y="3077"/>
                </a:lnTo>
                <a:lnTo>
                  <a:pt x="12709" y="3091"/>
                </a:lnTo>
                <a:lnTo>
                  <a:pt x="12710" y="3105"/>
                </a:lnTo>
                <a:lnTo>
                  <a:pt x="12715" y="3119"/>
                </a:lnTo>
                <a:lnTo>
                  <a:pt x="12722" y="3133"/>
                </a:lnTo>
                <a:lnTo>
                  <a:pt x="12731" y="3146"/>
                </a:lnTo>
                <a:lnTo>
                  <a:pt x="12740" y="3157"/>
                </a:lnTo>
                <a:lnTo>
                  <a:pt x="12752" y="3167"/>
                </a:lnTo>
                <a:lnTo>
                  <a:pt x="12765" y="3176"/>
                </a:lnTo>
                <a:lnTo>
                  <a:pt x="12772" y="3178"/>
                </a:lnTo>
                <a:lnTo>
                  <a:pt x="12779" y="3182"/>
                </a:lnTo>
                <a:lnTo>
                  <a:pt x="12786" y="3185"/>
                </a:lnTo>
                <a:lnTo>
                  <a:pt x="12793" y="3187"/>
                </a:lnTo>
                <a:lnTo>
                  <a:pt x="12800" y="3189"/>
                </a:lnTo>
                <a:lnTo>
                  <a:pt x="12806" y="3189"/>
                </a:lnTo>
                <a:lnTo>
                  <a:pt x="12813" y="3192"/>
                </a:lnTo>
                <a:lnTo>
                  <a:pt x="12820" y="3192"/>
                </a:lnTo>
                <a:lnTo>
                  <a:pt x="12829" y="3192"/>
                </a:lnTo>
                <a:lnTo>
                  <a:pt x="12836" y="3189"/>
                </a:lnTo>
                <a:lnTo>
                  <a:pt x="12843" y="3189"/>
                </a:lnTo>
                <a:lnTo>
                  <a:pt x="12849" y="3187"/>
                </a:lnTo>
                <a:lnTo>
                  <a:pt x="12857" y="3185"/>
                </a:lnTo>
                <a:lnTo>
                  <a:pt x="12864" y="3182"/>
                </a:lnTo>
                <a:lnTo>
                  <a:pt x="12870" y="3178"/>
                </a:lnTo>
                <a:lnTo>
                  <a:pt x="12877" y="3176"/>
                </a:lnTo>
                <a:lnTo>
                  <a:pt x="12891" y="3167"/>
                </a:lnTo>
                <a:lnTo>
                  <a:pt x="12902" y="3157"/>
                </a:lnTo>
                <a:lnTo>
                  <a:pt x="12911" y="3146"/>
                </a:lnTo>
                <a:lnTo>
                  <a:pt x="12921" y="3133"/>
                </a:lnTo>
                <a:lnTo>
                  <a:pt x="12927" y="3119"/>
                </a:lnTo>
                <a:lnTo>
                  <a:pt x="12932" y="3105"/>
                </a:lnTo>
                <a:lnTo>
                  <a:pt x="12934" y="3091"/>
                </a:lnTo>
                <a:lnTo>
                  <a:pt x="12934" y="3077"/>
                </a:lnTo>
                <a:lnTo>
                  <a:pt x="12934" y="3061"/>
                </a:lnTo>
                <a:lnTo>
                  <a:pt x="12932" y="3048"/>
                </a:lnTo>
                <a:lnTo>
                  <a:pt x="12927" y="3034"/>
                </a:lnTo>
                <a:lnTo>
                  <a:pt x="12921" y="3021"/>
                </a:lnTo>
                <a:lnTo>
                  <a:pt x="12916" y="3013"/>
                </a:lnTo>
                <a:lnTo>
                  <a:pt x="12911" y="3007"/>
                </a:lnTo>
                <a:lnTo>
                  <a:pt x="12907" y="3000"/>
                </a:lnTo>
                <a:lnTo>
                  <a:pt x="12902" y="2996"/>
                </a:lnTo>
                <a:lnTo>
                  <a:pt x="12895" y="2991"/>
                </a:lnTo>
                <a:lnTo>
                  <a:pt x="12891" y="2986"/>
                </a:lnTo>
                <a:lnTo>
                  <a:pt x="12884" y="2981"/>
                </a:lnTo>
                <a:lnTo>
                  <a:pt x="12877" y="2977"/>
                </a:lnTo>
                <a:lnTo>
                  <a:pt x="12864" y="2970"/>
                </a:lnTo>
                <a:lnTo>
                  <a:pt x="12849" y="2966"/>
                </a:lnTo>
                <a:lnTo>
                  <a:pt x="12836" y="2964"/>
                </a:lnTo>
                <a:lnTo>
                  <a:pt x="12820" y="2964"/>
                </a:lnTo>
                <a:close/>
                <a:moveTo>
                  <a:pt x="18251" y="6290"/>
                </a:moveTo>
                <a:lnTo>
                  <a:pt x="18238" y="6290"/>
                </a:lnTo>
                <a:lnTo>
                  <a:pt x="18224" y="6294"/>
                </a:lnTo>
                <a:lnTo>
                  <a:pt x="18210" y="6299"/>
                </a:lnTo>
                <a:lnTo>
                  <a:pt x="18196" y="6304"/>
                </a:lnTo>
                <a:lnTo>
                  <a:pt x="18182" y="6313"/>
                </a:lnTo>
                <a:lnTo>
                  <a:pt x="18171" y="6321"/>
                </a:lnTo>
                <a:lnTo>
                  <a:pt x="18162" y="6333"/>
                </a:lnTo>
                <a:lnTo>
                  <a:pt x="18153" y="6347"/>
                </a:lnTo>
                <a:lnTo>
                  <a:pt x="18149" y="6353"/>
                </a:lnTo>
                <a:lnTo>
                  <a:pt x="18146" y="6361"/>
                </a:lnTo>
                <a:lnTo>
                  <a:pt x="18144" y="6368"/>
                </a:lnTo>
                <a:lnTo>
                  <a:pt x="18141" y="6374"/>
                </a:lnTo>
                <a:lnTo>
                  <a:pt x="18139" y="6381"/>
                </a:lnTo>
                <a:lnTo>
                  <a:pt x="18139" y="6390"/>
                </a:lnTo>
                <a:lnTo>
                  <a:pt x="18137" y="6397"/>
                </a:lnTo>
                <a:lnTo>
                  <a:pt x="18137" y="6404"/>
                </a:lnTo>
                <a:lnTo>
                  <a:pt x="18139" y="6417"/>
                </a:lnTo>
                <a:lnTo>
                  <a:pt x="18141" y="6431"/>
                </a:lnTo>
                <a:lnTo>
                  <a:pt x="18146" y="6445"/>
                </a:lnTo>
                <a:lnTo>
                  <a:pt x="18153" y="6461"/>
                </a:lnTo>
                <a:lnTo>
                  <a:pt x="18162" y="6473"/>
                </a:lnTo>
                <a:lnTo>
                  <a:pt x="18171" y="6484"/>
                </a:lnTo>
                <a:lnTo>
                  <a:pt x="18182" y="6495"/>
                </a:lnTo>
                <a:lnTo>
                  <a:pt x="18194" y="6502"/>
                </a:lnTo>
                <a:lnTo>
                  <a:pt x="18201" y="6507"/>
                </a:lnTo>
                <a:lnTo>
                  <a:pt x="18208" y="6509"/>
                </a:lnTo>
                <a:lnTo>
                  <a:pt x="18214" y="6511"/>
                </a:lnTo>
                <a:lnTo>
                  <a:pt x="18222" y="6513"/>
                </a:lnTo>
                <a:lnTo>
                  <a:pt x="18230" y="6516"/>
                </a:lnTo>
                <a:lnTo>
                  <a:pt x="18238" y="6518"/>
                </a:lnTo>
                <a:lnTo>
                  <a:pt x="18244" y="6518"/>
                </a:lnTo>
                <a:lnTo>
                  <a:pt x="18251" y="6518"/>
                </a:lnTo>
                <a:lnTo>
                  <a:pt x="18258" y="6518"/>
                </a:lnTo>
                <a:lnTo>
                  <a:pt x="18267" y="6518"/>
                </a:lnTo>
                <a:lnTo>
                  <a:pt x="18274" y="6516"/>
                </a:lnTo>
                <a:lnTo>
                  <a:pt x="18281" y="6513"/>
                </a:lnTo>
                <a:lnTo>
                  <a:pt x="18288" y="6511"/>
                </a:lnTo>
                <a:lnTo>
                  <a:pt x="18294" y="6509"/>
                </a:lnTo>
                <a:lnTo>
                  <a:pt x="18302" y="6507"/>
                </a:lnTo>
                <a:lnTo>
                  <a:pt x="18308" y="6502"/>
                </a:lnTo>
                <a:lnTo>
                  <a:pt x="18320" y="6495"/>
                </a:lnTo>
                <a:lnTo>
                  <a:pt x="18331" y="6484"/>
                </a:lnTo>
                <a:lnTo>
                  <a:pt x="18342" y="6473"/>
                </a:lnTo>
                <a:lnTo>
                  <a:pt x="18350" y="6461"/>
                </a:lnTo>
                <a:lnTo>
                  <a:pt x="18356" y="6445"/>
                </a:lnTo>
                <a:lnTo>
                  <a:pt x="18361" y="6431"/>
                </a:lnTo>
                <a:lnTo>
                  <a:pt x="18366" y="6417"/>
                </a:lnTo>
                <a:lnTo>
                  <a:pt x="18366" y="6404"/>
                </a:lnTo>
                <a:lnTo>
                  <a:pt x="18366" y="6390"/>
                </a:lnTo>
                <a:lnTo>
                  <a:pt x="18361" y="6374"/>
                </a:lnTo>
                <a:lnTo>
                  <a:pt x="18356" y="6361"/>
                </a:lnTo>
                <a:lnTo>
                  <a:pt x="18350" y="6347"/>
                </a:lnTo>
                <a:lnTo>
                  <a:pt x="18347" y="6340"/>
                </a:lnTo>
                <a:lnTo>
                  <a:pt x="18342" y="6333"/>
                </a:lnTo>
                <a:lnTo>
                  <a:pt x="18338" y="6329"/>
                </a:lnTo>
                <a:lnTo>
                  <a:pt x="18331" y="6321"/>
                </a:lnTo>
                <a:lnTo>
                  <a:pt x="18326" y="6317"/>
                </a:lnTo>
                <a:lnTo>
                  <a:pt x="18320" y="6313"/>
                </a:lnTo>
                <a:lnTo>
                  <a:pt x="18315" y="6308"/>
                </a:lnTo>
                <a:lnTo>
                  <a:pt x="18308" y="6304"/>
                </a:lnTo>
                <a:lnTo>
                  <a:pt x="18294" y="6299"/>
                </a:lnTo>
                <a:lnTo>
                  <a:pt x="18278" y="6294"/>
                </a:lnTo>
                <a:lnTo>
                  <a:pt x="18265" y="6290"/>
                </a:lnTo>
                <a:lnTo>
                  <a:pt x="18251" y="6290"/>
                </a:lnTo>
                <a:close/>
                <a:moveTo>
                  <a:pt x="18304" y="6618"/>
                </a:moveTo>
                <a:lnTo>
                  <a:pt x="18290" y="6618"/>
                </a:lnTo>
                <a:lnTo>
                  <a:pt x="18276" y="6623"/>
                </a:lnTo>
                <a:lnTo>
                  <a:pt x="18260" y="6628"/>
                </a:lnTo>
                <a:lnTo>
                  <a:pt x="18246" y="6632"/>
                </a:lnTo>
                <a:lnTo>
                  <a:pt x="18235" y="6641"/>
                </a:lnTo>
                <a:lnTo>
                  <a:pt x="18224" y="6650"/>
                </a:lnTo>
                <a:lnTo>
                  <a:pt x="18212" y="6661"/>
                </a:lnTo>
                <a:lnTo>
                  <a:pt x="18206" y="6676"/>
                </a:lnTo>
                <a:lnTo>
                  <a:pt x="18201" y="6682"/>
                </a:lnTo>
                <a:lnTo>
                  <a:pt x="18198" y="6689"/>
                </a:lnTo>
                <a:lnTo>
                  <a:pt x="18196" y="6696"/>
                </a:lnTo>
                <a:lnTo>
                  <a:pt x="18194" y="6703"/>
                </a:lnTo>
                <a:lnTo>
                  <a:pt x="18192" y="6709"/>
                </a:lnTo>
                <a:lnTo>
                  <a:pt x="18190" y="6717"/>
                </a:lnTo>
                <a:lnTo>
                  <a:pt x="18190" y="6725"/>
                </a:lnTo>
                <a:lnTo>
                  <a:pt x="18190" y="6733"/>
                </a:lnTo>
                <a:lnTo>
                  <a:pt x="18190" y="6746"/>
                </a:lnTo>
                <a:lnTo>
                  <a:pt x="18194" y="6760"/>
                </a:lnTo>
                <a:lnTo>
                  <a:pt x="18198" y="6774"/>
                </a:lnTo>
                <a:lnTo>
                  <a:pt x="18206" y="6790"/>
                </a:lnTo>
                <a:lnTo>
                  <a:pt x="18212" y="6801"/>
                </a:lnTo>
                <a:lnTo>
                  <a:pt x="18224" y="6813"/>
                </a:lnTo>
                <a:lnTo>
                  <a:pt x="18235" y="6824"/>
                </a:lnTo>
                <a:lnTo>
                  <a:pt x="18246" y="6831"/>
                </a:lnTo>
                <a:lnTo>
                  <a:pt x="18254" y="6835"/>
                </a:lnTo>
                <a:lnTo>
                  <a:pt x="18260" y="6838"/>
                </a:lnTo>
                <a:lnTo>
                  <a:pt x="18267" y="6840"/>
                </a:lnTo>
                <a:lnTo>
                  <a:pt x="18274" y="6842"/>
                </a:lnTo>
                <a:lnTo>
                  <a:pt x="18281" y="6845"/>
                </a:lnTo>
                <a:lnTo>
                  <a:pt x="18290" y="6847"/>
                </a:lnTo>
                <a:lnTo>
                  <a:pt x="18297" y="6847"/>
                </a:lnTo>
                <a:lnTo>
                  <a:pt x="18304" y="6847"/>
                </a:lnTo>
                <a:lnTo>
                  <a:pt x="18310" y="6847"/>
                </a:lnTo>
                <a:lnTo>
                  <a:pt x="18318" y="6847"/>
                </a:lnTo>
                <a:lnTo>
                  <a:pt x="18326" y="6845"/>
                </a:lnTo>
                <a:lnTo>
                  <a:pt x="18334" y="6842"/>
                </a:lnTo>
                <a:lnTo>
                  <a:pt x="18340" y="6840"/>
                </a:lnTo>
                <a:lnTo>
                  <a:pt x="18347" y="6838"/>
                </a:lnTo>
                <a:lnTo>
                  <a:pt x="18354" y="6835"/>
                </a:lnTo>
                <a:lnTo>
                  <a:pt x="18361" y="6831"/>
                </a:lnTo>
                <a:lnTo>
                  <a:pt x="18372" y="6824"/>
                </a:lnTo>
                <a:lnTo>
                  <a:pt x="18383" y="6813"/>
                </a:lnTo>
                <a:lnTo>
                  <a:pt x="18395" y="6801"/>
                </a:lnTo>
                <a:lnTo>
                  <a:pt x="18402" y="6790"/>
                </a:lnTo>
                <a:lnTo>
                  <a:pt x="18409" y="6774"/>
                </a:lnTo>
                <a:lnTo>
                  <a:pt x="18413" y="6760"/>
                </a:lnTo>
                <a:lnTo>
                  <a:pt x="18418" y="6746"/>
                </a:lnTo>
                <a:lnTo>
                  <a:pt x="18418" y="6733"/>
                </a:lnTo>
                <a:lnTo>
                  <a:pt x="18418" y="6719"/>
                </a:lnTo>
                <a:lnTo>
                  <a:pt x="18413" y="6703"/>
                </a:lnTo>
                <a:lnTo>
                  <a:pt x="18409" y="6689"/>
                </a:lnTo>
                <a:lnTo>
                  <a:pt x="18402" y="6676"/>
                </a:lnTo>
                <a:lnTo>
                  <a:pt x="18397" y="6669"/>
                </a:lnTo>
                <a:lnTo>
                  <a:pt x="18395" y="6661"/>
                </a:lnTo>
                <a:lnTo>
                  <a:pt x="18388" y="6657"/>
                </a:lnTo>
                <a:lnTo>
                  <a:pt x="18383" y="6650"/>
                </a:lnTo>
                <a:lnTo>
                  <a:pt x="18379" y="6645"/>
                </a:lnTo>
                <a:lnTo>
                  <a:pt x="18372" y="6641"/>
                </a:lnTo>
                <a:lnTo>
                  <a:pt x="18367" y="6637"/>
                </a:lnTo>
                <a:lnTo>
                  <a:pt x="18361" y="6632"/>
                </a:lnTo>
                <a:lnTo>
                  <a:pt x="18345" y="6628"/>
                </a:lnTo>
                <a:lnTo>
                  <a:pt x="18331" y="6623"/>
                </a:lnTo>
                <a:lnTo>
                  <a:pt x="18318" y="6618"/>
                </a:lnTo>
                <a:lnTo>
                  <a:pt x="18304" y="6618"/>
                </a:lnTo>
                <a:close/>
              </a:path>
            </a:pathLst>
          </a:custGeom>
          <a:solidFill>
            <a:srgbClr val="DD2A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92"/>
          <p:cNvSpPr>
            <a:spLocks noEditPoints="1"/>
          </p:cNvSpPr>
          <p:nvPr/>
        </p:nvSpPr>
        <p:spPr bwMode="auto">
          <a:xfrm>
            <a:off x="2002285" y="1273727"/>
            <a:ext cx="5802100" cy="2065345"/>
          </a:xfrm>
          <a:custGeom>
            <a:avLst/>
            <a:gdLst>
              <a:gd name="T0" fmla="*/ 18190 w 18418"/>
              <a:gd name="T1" fmla="*/ 6986 h 6986"/>
              <a:gd name="T2" fmla="*/ 18251 w 18418"/>
              <a:gd name="T3" fmla="*/ 6682 h 6986"/>
              <a:gd name="T4" fmla="*/ 18137 w 18418"/>
              <a:gd name="T5" fmla="*/ 6682 h 6986"/>
              <a:gd name="T6" fmla="*/ 12820 w 18418"/>
              <a:gd name="T7" fmla="*/ 3336 h 6986"/>
              <a:gd name="T8" fmla="*/ 12706 w 18418"/>
              <a:gd name="T9" fmla="*/ 3336 h 6986"/>
              <a:gd name="T10" fmla="*/ 12375 w 18418"/>
              <a:gd name="T11" fmla="*/ 3527 h 6986"/>
              <a:gd name="T12" fmla="*/ 12260 w 18418"/>
              <a:gd name="T13" fmla="*/ 3527 h 6986"/>
              <a:gd name="T14" fmla="*/ 11834 w 18418"/>
              <a:gd name="T15" fmla="*/ 1767 h 6986"/>
              <a:gd name="T16" fmla="*/ 11719 w 18418"/>
              <a:gd name="T17" fmla="*/ 1767 h 6986"/>
              <a:gd name="T18" fmla="*/ 11394 w 18418"/>
              <a:gd name="T19" fmla="*/ 2242 h 6986"/>
              <a:gd name="T20" fmla="*/ 11279 w 18418"/>
              <a:gd name="T21" fmla="*/ 2242 h 6986"/>
              <a:gd name="T22" fmla="*/ 10676 w 18418"/>
              <a:gd name="T23" fmla="*/ 2720 h 6986"/>
              <a:gd name="T24" fmla="*/ 10562 w 18418"/>
              <a:gd name="T25" fmla="*/ 2720 h 6986"/>
              <a:gd name="T26" fmla="*/ 10172 w 18418"/>
              <a:gd name="T27" fmla="*/ 1674 h 6986"/>
              <a:gd name="T28" fmla="*/ 10058 w 18418"/>
              <a:gd name="T29" fmla="*/ 1674 h 6986"/>
              <a:gd name="T30" fmla="*/ 9448 w 18418"/>
              <a:gd name="T31" fmla="*/ 2343 h 6986"/>
              <a:gd name="T32" fmla="*/ 9334 w 18418"/>
              <a:gd name="T33" fmla="*/ 2343 h 6986"/>
              <a:gd name="T34" fmla="*/ 8487 w 18418"/>
              <a:gd name="T35" fmla="*/ 2717 h 6986"/>
              <a:gd name="T36" fmla="*/ 8373 w 18418"/>
              <a:gd name="T37" fmla="*/ 2717 h 6986"/>
              <a:gd name="T38" fmla="*/ 7827 w 18418"/>
              <a:gd name="T39" fmla="*/ 1941 h 6986"/>
              <a:gd name="T40" fmla="*/ 7714 w 18418"/>
              <a:gd name="T41" fmla="*/ 1941 h 6986"/>
              <a:gd name="T42" fmla="*/ 6996 w 18418"/>
              <a:gd name="T43" fmla="*/ 932 h 6986"/>
              <a:gd name="T44" fmla="*/ 6882 w 18418"/>
              <a:gd name="T45" fmla="*/ 932 h 6986"/>
              <a:gd name="T46" fmla="*/ 6496 w 18418"/>
              <a:gd name="T47" fmla="*/ 1840 h 6986"/>
              <a:gd name="T48" fmla="*/ 6383 w 18418"/>
              <a:gd name="T49" fmla="*/ 1840 h 6986"/>
              <a:gd name="T50" fmla="*/ 5882 w 18418"/>
              <a:gd name="T51" fmla="*/ 2011 h 6986"/>
              <a:gd name="T52" fmla="*/ 5769 w 18418"/>
              <a:gd name="T53" fmla="*/ 2011 h 6986"/>
              <a:gd name="T54" fmla="*/ 5277 w 18418"/>
              <a:gd name="T55" fmla="*/ 2007 h 6986"/>
              <a:gd name="T56" fmla="*/ 5164 w 18418"/>
              <a:gd name="T57" fmla="*/ 2007 h 6986"/>
              <a:gd name="T58" fmla="*/ 4474 w 18418"/>
              <a:gd name="T59" fmla="*/ 1518 h 6986"/>
              <a:gd name="T60" fmla="*/ 4360 w 18418"/>
              <a:gd name="T61" fmla="*/ 1518 h 6986"/>
              <a:gd name="T62" fmla="*/ 3962 w 18418"/>
              <a:gd name="T63" fmla="*/ 952 h 6986"/>
              <a:gd name="T64" fmla="*/ 3849 w 18418"/>
              <a:gd name="T65" fmla="*/ 952 h 6986"/>
              <a:gd name="T66" fmla="*/ 3259 w 18418"/>
              <a:gd name="T67" fmla="*/ 943 h 6986"/>
              <a:gd name="T68" fmla="*/ 3145 w 18418"/>
              <a:gd name="T69" fmla="*/ 943 h 6986"/>
              <a:gd name="T70" fmla="*/ 2373 w 18418"/>
              <a:gd name="T71" fmla="*/ 706 h 6986"/>
              <a:gd name="T72" fmla="*/ 2260 w 18418"/>
              <a:gd name="T73" fmla="*/ 706 h 6986"/>
              <a:gd name="T74" fmla="*/ 1840 w 18418"/>
              <a:gd name="T75" fmla="*/ 712 h 6986"/>
              <a:gd name="T76" fmla="*/ 1725 w 18418"/>
              <a:gd name="T77" fmla="*/ 712 h 6986"/>
              <a:gd name="T78" fmla="*/ 1259 w 18418"/>
              <a:gd name="T79" fmla="*/ 763 h 6986"/>
              <a:gd name="T80" fmla="*/ 1146 w 18418"/>
              <a:gd name="T81" fmla="*/ 763 h 6986"/>
              <a:gd name="T82" fmla="*/ 634 w 18418"/>
              <a:gd name="T83" fmla="*/ 886 h 6986"/>
              <a:gd name="T84" fmla="*/ 520 w 18418"/>
              <a:gd name="T85" fmla="*/ 886 h 6986"/>
              <a:gd name="T86" fmla="*/ 113 w 18418"/>
              <a:gd name="T87" fmla="*/ 327 h 6986"/>
              <a:gd name="T88" fmla="*/ 0 w 18418"/>
              <a:gd name="T89" fmla="*/ 327 h 6986"/>
              <a:gd name="T90" fmla="*/ 18304 w 18418"/>
              <a:gd name="T91" fmla="*/ 6986 h 6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418" h="6986">
                <a:moveTo>
                  <a:pt x="18190" y="6575"/>
                </a:moveTo>
                <a:lnTo>
                  <a:pt x="18418" y="6575"/>
                </a:lnTo>
                <a:moveTo>
                  <a:pt x="18190" y="6986"/>
                </a:moveTo>
                <a:lnTo>
                  <a:pt x="18418" y="6986"/>
                </a:lnTo>
                <a:moveTo>
                  <a:pt x="18251" y="6221"/>
                </a:moveTo>
                <a:lnTo>
                  <a:pt x="18251" y="6682"/>
                </a:lnTo>
                <a:moveTo>
                  <a:pt x="18137" y="6221"/>
                </a:moveTo>
                <a:lnTo>
                  <a:pt x="18366" y="6221"/>
                </a:lnTo>
                <a:moveTo>
                  <a:pt x="18137" y="6682"/>
                </a:moveTo>
                <a:lnTo>
                  <a:pt x="18366" y="6682"/>
                </a:lnTo>
                <a:moveTo>
                  <a:pt x="12820" y="2916"/>
                </a:moveTo>
                <a:lnTo>
                  <a:pt x="12820" y="3336"/>
                </a:lnTo>
                <a:moveTo>
                  <a:pt x="12706" y="2916"/>
                </a:moveTo>
                <a:lnTo>
                  <a:pt x="12934" y="2916"/>
                </a:lnTo>
                <a:moveTo>
                  <a:pt x="12706" y="3336"/>
                </a:moveTo>
                <a:lnTo>
                  <a:pt x="12934" y="3336"/>
                </a:lnTo>
                <a:moveTo>
                  <a:pt x="12375" y="2879"/>
                </a:moveTo>
                <a:lnTo>
                  <a:pt x="12375" y="3527"/>
                </a:lnTo>
                <a:moveTo>
                  <a:pt x="12260" y="2879"/>
                </a:moveTo>
                <a:lnTo>
                  <a:pt x="12489" y="2879"/>
                </a:lnTo>
                <a:moveTo>
                  <a:pt x="12260" y="3527"/>
                </a:moveTo>
                <a:lnTo>
                  <a:pt x="12489" y="3527"/>
                </a:lnTo>
                <a:moveTo>
                  <a:pt x="11834" y="1454"/>
                </a:moveTo>
                <a:lnTo>
                  <a:pt x="11834" y="1767"/>
                </a:lnTo>
                <a:moveTo>
                  <a:pt x="11719" y="1454"/>
                </a:moveTo>
                <a:lnTo>
                  <a:pt x="11948" y="1454"/>
                </a:lnTo>
                <a:moveTo>
                  <a:pt x="11719" y="1767"/>
                </a:moveTo>
                <a:lnTo>
                  <a:pt x="11948" y="1767"/>
                </a:lnTo>
                <a:moveTo>
                  <a:pt x="11394" y="1936"/>
                </a:moveTo>
                <a:lnTo>
                  <a:pt x="11394" y="2242"/>
                </a:lnTo>
                <a:moveTo>
                  <a:pt x="11279" y="1936"/>
                </a:moveTo>
                <a:lnTo>
                  <a:pt x="11507" y="1936"/>
                </a:lnTo>
                <a:moveTo>
                  <a:pt x="11279" y="2242"/>
                </a:moveTo>
                <a:lnTo>
                  <a:pt x="11507" y="2242"/>
                </a:lnTo>
                <a:moveTo>
                  <a:pt x="10676" y="2297"/>
                </a:moveTo>
                <a:lnTo>
                  <a:pt x="10676" y="2720"/>
                </a:lnTo>
                <a:moveTo>
                  <a:pt x="10562" y="2297"/>
                </a:moveTo>
                <a:lnTo>
                  <a:pt x="10791" y="2297"/>
                </a:lnTo>
                <a:moveTo>
                  <a:pt x="10562" y="2720"/>
                </a:moveTo>
                <a:lnTo>
                  <a:pt x="10791" y="2720"/>
                </a:lnTo>
                <a:moveTo>
                  <a:pt x="10172" y="1361"/>
                </a:moveTo>
                <a:lnTo>
                  <a:pt x="10172" y="1674"/>
                </a:lnTo>
                <a:moveTo>
                  <a:pt x="10058" y="1361"/>
                </a:moveTo>
                <a:lnTo>
                  <a:pt x="10286" y="1361"/>
                </a:lnTo>
                <a:moveTo>
                  <a:pt x="10058" y="1674"/>
                </a:moveTo>
                <a:lnTo>
                  <a:pt x="10286" y="1674"/>
                </a:lnTo>
                <a:moveTo>
                  <a:pt x="9448" y="2005"/>
                </a:moveTo>
                <a:lnTo>
                  <a:pt x="9448" y="2343"/>
                </a:lnTo>
                <a:moveTo>
                  <a:pt x="9334" y="2005"/>
                </a:moveTo>
                <a:lnTo>
                  <a:pt x="9562" y="2005"/>
                </a:lnTo>
                <a:moveTo>
                  <a:pt x="9334" y="2343"/>
                </a:moveTo>
                <a:lnTo>
                  <a:pt x="9562" y="2343"/>
                </a:lnTo>
                <a:moveTo>
                  <a:pt x="8487" y="2363"/>
                </a:moveTo>
                <a:lnTo>
                  <a:pt x="8487" y="2717"/>
                </a:lnTo>
                <a:moveTo>
                  <a:pt x="8373" y="2363"/>
                </a:moveTo>
                <a:lnTo>
                  <a:pt x="8601" y="2363"/>
                </a:lnTo>
                <a:moveTo>
                  <a:pt x="8373" y="2717"/>
                </a:moveTo>
                <a:lnTo>
                  <a:pt x="8601" y="2717"/>
                </a:lnTo>
                <a:moveTo>
                  <a:pt x="7827" y="1594"/>
                </a:moveTo>
                <a:lnTo>
                  <a:pt x="7827" y="1941"/>
                </a:lnTo>
                <a:moveTo>
                  <a:pt x="7714" y="1594"/>
                </a:moveTo>
                <a:lnTo>
                  <a:pt x="7942" y="1594"/>
                </a:lnTo>
                <a:moveTo>
                  <a:pt x="7714" y="1941"/>
                </a:moveTo>
                <a:lnTo>
                  <a:pt x="7942" y="1941"/>
                </a:lnTo>
                <a:moveTo>
                  <a:pt x="6996" y="628"/>
                </a:moveTo>
                <a:lnTo>
                  <a:pt x="6996" y="932"/>
                </a:lnTo>
                <a:moveTo>
                  <a:pt x="6882" y="628"/>
                </a:moveTo>
                <a:lnTo>
                  <a:pt x="7111" y="628"/>
                </a:lnTo>
                <a:moveTo>
                  <a:pt x="6882" y="932"/>
                </a:moveTo>
                <a:lnTo>
                  <a:pt x="7111" y="932"/>
                </a:lnTo>
                <a:moveTo>
                  <a:pt x="6496" y="1482"/>
                </a:moveTo>
                <a:lnTo>
                  <a:pt x="6496" y="1840"/>
                </a:lnTo>
                <a:moveTo>
                  <a:pt x="6383" y="1482"/>
                </a:moveTo>
                <a:lnTo>
                  <a:pt x="6611" y="1482"/>
                </a:lnTo>
                <a:moveTo>
                  <a:pt x="6383" y="1840"/>
                </a:moveTo>
                <a:lnTo>
                  <a:pt x="6611" y="1840"/>
                </a:lnTo>
                <a:moveTo>
                  <a:pt x="5882" y="1614"/>
                </a:moveTo>
                <a:lnTo>
                  <a:pt x="5882" y="2011"/>
                </a:lnTo>
                <a:moveTo>
                  <a:pt x="5769" y="1614"/>
                </a:moveTo>
                <a:lnTo>
                  <a:pt x="5997" y="1614"/>
                </a:lnTo>
                <a:moveTo>
                  <a:pt x="5769" y="2011"/>
                </a:moveTo>
                <a:lnTo>
                  <a:pt x="5997" y="2011"/>
                </a:lnTo>
                <a:moveTo>
                  <a:pt x="5277" y="1703"/>
                </a:moveTo>
                <a:lnTo>
                  <a:pt x="5277" y="2007"/>
                </a:lnTo>
                <a:moveTo>
                  <a:pt x="5164" y="1703"/>
                </a:moveTo>
                <a:lnTo>
                  <a:pt x="5392" y="1703"/>
                </a:lnTo>
                <a:moveTo>
                  <a:pt x="5164" y="2007"/>
                </a:moveTo>
                <a:lnTo>
                  <a:pt x="5392" y="2007"/>
                </a:lnTo>
                <a:moveTo>
                  <a:pt x="4474" y="1160"/>
                </a:moveTo>
                <a:lnTo>
                  <a:pt x="4474" y="1518"/>
                </a:lnTo>
                <a:moveTo>
                  <a:pt x="4360" y="1160"/>
                </a:moveTo>
                <a:lnTo>
                  <a:pt x="4588" y="1160"/>
                </a:lnTo>
                <a:moveTo>
                  <a:pt x="4360" y="1518"/>
                </a:moveTo>
                <a:lnTo>
                  <a:pt x="4588" y="1518"/>
                </a:lnTo>
                <a:moveTo>
                  <a:pt x="3962" y="754"/>
                </a:moveTo>
                <a:lnTo>
                  <a:pt x="3962" y="952"/>
                </a:lnTo>
                <a:moveTo>
                  <a:pt x="3849" y="754"/>
                </a:moveTo>
                <a:lnTo>
                  <a:pt x="4077" y="754"/>
                </a:lnTo>
                <a:moveTo>
                  <a:pt x="3849" y="952"/>
                </a:moveTo>
                <a:lnTo>
                  <a:pt x="4077" y="952"/>
                </a:lnTo>
                <a:moveTo>
                  <a:pt x="3259" y="683"/>
                </a:moveTo>
                <a:lnTo>
                  <a:pt x="3259" y="943"/>
                </a:lnTo>
                <a:moveTo>
                  <a:pt x="3145" y="683"/>
                </a:moveTo>
                <a:lnTo>
                  <a:pt x="3373" y="683"/>
                </a:lnTo>
                <a:moveTo>
                  <a:pt x="3145" y="943"/>
                </a:moveTo>
                <a:lnTo>
                  <a:pt x="3373" y="943"/>
                </a:lnTo>
                <a:moveTo>
                  <a:pt x="2373" y="352"/>
                </a:moveTo>
                <a:lnTo>
                  <a:pt x="2373" y="706"/>
                </a:lnTo>
                <a:moveTo>
                  <a:pt x="2260" y="352"/>
                </a:moveTo>
                <a:lnTo>
                  <a:pt x="2488" y="352"/>
                </a:lnTo>
                <a:moveTo>
                  <a:pt x="2260" y="706"/>
                </a:moveTo>
                <a:lnTo>
                  <a:pt x="2488" y="706"/>
                </a:lnTo>
                <a:moveTo>
                  <a:pt x="1840" y="436"/>
                </a:moveTo>
                <a:lnTo>
                  <a:pt x="1840" y="712"/>
                </a:lnTo>
                <a:moveTo>
                  <a:pt x="1725" y="436"/>
                </a:moveTo>
                <a:lnTo>
                  <a:pt x="1953" y="436"/>
                </a:lnTo>
                <a:moveTo>
                  <a:pt x="1725" y="712"/>
                </a:moveTo>
                <a:lnTo>
                  <a:pt x="1953" y="712"/>
                </a:lnTo>
                <a:moveTo>
                  <a:pt x="1259" y="484"/>
                </a:moveTo>
                <a:lnTo>
                  <a:pt x="1259" y="763"/>
                </a:lnTo>
                <a:moveTo>
                  <a:pt x="1146" y="484"/>
                </a:moveTo>
                <a:lnTo>
                  <a:pt x="1374" y="484"/>
                </a:lnTo>
                <a:moveTo>
                  <a:pt x="1146" y="763"/>
                </a:moveTo>
                <a:lnTo>
                  <a:pt x="1374" y="763"/>
                </a:lnTo>
                <a:moveTo>
                  <a:pt x="634" y="632"/>
                </a:moveTo>
                <a:lnTo>
                  <a:pt x="634" y="886"/>
                </a:lnTo>
                <a:moveTo>
                  <a:pt x="520" y="632"/>
                </a:moveTo>
                <a:lnTo>
                  <a:pt x="748" y="632"/>
                </a:lnTo>
                <a:moveTo>
                  <a:pt x="520" y="886"/>
                </a:moveTo>
                <a:lnTo>
                  <a:pt x="748" y="886"/>
                </a:lnTo>
                <a:moveTo>
                  <a:pt x="113" y="0"/>
                </a:moveTo>
                <a:lnTo>
                  <a:pt x="113" y="327"/>
                </a:lnTo>
                <a:moveTo>
                  <a:pt x="0" y="0"/>
                </a:moveTo>
                <a:lnTo>
                  <a:pt x="228" y="0"/>
                </a:lnTo>
                <a:moveTo>
                  <a:pt x="0" y="327"/>
                </a:moveTo>
                <a:lnTo>
                  <a:pt x="228" y="327"/>
                </a:lnTo>
                <a:moveTo>
                  <a:pt x="18304" y="6575"/>
                </a:moveTo>
                <a:lnTo>
                  <a:pt x="18304" y="6986"/>
                </a:lnTo>
              </a:path>
            </a:pathLst>
          </a:custGeom>
          <a:noFill/>
          <a:ln w="17463" cap="rnd">
            <a:solidFill>
              <a:srgbClr val="DD2A1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93"/>
          <p:cNvSpPr>
            <a:spLocks noEditPoints="1"/>
          </p:cNvSpPr>
          <p:nvPr/>
        </p:nvSpPr>
        <p:spPr bwMode="auto">
          <a:xfrm>
            <a:off x="1364539" y="1566546"/>
            <a:ext cx="6431527" cy="1620261"/>
          </a:xfrm>
          <a:custGeom>
            <a:avLst/>
            <a:gdLst>
              <a:gd name="T0" fmla="*/ 20415 w 20415"/>
              <a:gd name="T1" fmla="*/ 4660 h 5480"/>
              <a:gd name="T2" fmla="*/ 20379 w 20415"/>
              <a:gd name="T3" fmla="*/ 5480 h 5480"/>
              <a:gd name="T4" fmla="*/ 20306 w 20415"/>
              <a:gd name="T5" fmla="*/ 4724 h 5480"/>
              <a:gd name="T6" fmla="*/ 14649 w 20415"/>
              <a:gd name="T7" fmla="*/ 3779 h 5480"/>
              <a:gd name="T8" fmla="*/ 14626 w 20415"/>
              <a:gd name="T9" fmla="*/ 3904 h 5480"/>
              <a:gd name="T10" fmla="*/ 14534 w 20415"/>
              <a:gd name="T11" fmla="*/ 4660 h 5480"/>
              <a:gd name="T12" fmla="*/ 14213 w 20415"/>
              <a:gd name="T13" fmla="*/ 3840 h 5480"/>
              <a:gd name="T14" fmla="*/ 13800 w 20415"/>
              <a:gd name="T15" fmla="*/ 2959 h 5480"/>
              <a:gd name="T16" fmla="*/ 13626 w 20415"/>
              <a:gd name="T17" fmla="*/ 3338 h 5480"/>
              <a:gd name="T18" fmla="*/ 13231 w 20415"/>
              <a:gd name="T19" fmla="*/ 3715 h 5480"/>
              <a:gd name="T20" fmla="*/ 12740 w 20415"/>
              <a:gd name="T21" fmla="*/ 3779 h 5480"/>
              <a:gd name="T22" fmla="*/ 12519 w 20415"/>
              <a:gd name="T23" fmla="*/ 2329 h 5480"/>
              <a:gd name="T24" fmla="*/ 12268 w 20415"/>
              <a:gd name="T25" fmla="*/ 3149 h 5480"/>
              <a:gd name="T26" fmla="*/ 11667 w 20415"/>
              <a:gd name="T27" fmla="*/ 2142 h 5480"/>
              <a:gd name="T28" fmla="*/ 11533 w 20415"/>
              <a:gd name="T29" fmla="*/ 3085 h 5480"/>
              <a:gd name="T30" fmla="*/ 11338 w 20415"/>
              <a:gd name="T31" fmla="*/ 2898 h 5480"/>
              <a:gd name="T32" fmla="*/ 11115 w 20415"/>
              <a:gd name="T33" fmla="*/ 2708 h 5480"/>
              <a:gd name="T34" fmla="*/ 10821 w 20415"/>
              <a:gd name="T35" fmla="*/ 2898 h 5480"/>
              <a:gd name="T36" fmla="*/ 10389 w 20415"/>
              <a:gd name="T37" fmla="*/ 3338 h 5480"/>
              <a:gd name="T38" fmla="*/ 10099 w 20415"/>
              <a:gd name="T39" fmla="*/ 2457 h 5480"/>
              <a:gd name="T40" fmla="*/ 9768 w 20415"/>
              <a:gd name="T41" fmla="*/ 1763 h 5480"/>
              <a:gd name="T42" fmla="*/ 9197 w 20415"/>
              <a:gd name="T43" fmla="*/ 1827 h 5480"/>
              <a:gd name="T44" fmla="*/ 8298 w 20415"/>
              <a:gd name="T45" fmla="*/ 3904 h 5480"/>
              <a:gd name="T46" fmla="*/ 7677 w 20415"/>
              <a:gd name="T47" fmla="*/ 2770 h 5480"/>
              <a:gd name="T48" fmla="*/ 7282 w 20415"/>
              <a:gd name="T49" fmla="*/ 2708 h 5480"/>
              <a:gd name="T50" fmla="*/ 7250 w 20415"/>
              <a:gd name="T51" fmla="*/ 2770 h 5480"/>
              <a:gd name="T52" fmla="*/ 7202 w 20415"/>
              <a:gd name="T53" fmla="*/ 2329 h 5480"/>
              <a:gd name="T54" fmla="*/ 7004 w 20415"/>
              <a:gd name="T55" fmla="*/ 2204 h 5480"/>
              <a:gd name="T56" fmla="*/ 6588 w 20415"/>
              <a:gd name="T57" fmla="*/ 2393 h 5480"/>
              <a:gd name="T58" fmla="*/ 6273 w 20415"/>
              <a:gd name="T59" fmla="*/ 1827 h 5480"/>
              <a:gd name="T60" fmla="*/ 6234 w 20415"/>
              <a:gd name="T61" fmla="*/ 2204 h 5480"/>
              <a:gd name="T62" fmla="*/ 6202 w 20415"/>
              <a:gd name="T63" fmla="*/ 2393 h 5480"/>
              <a:gd name="T64" fmla="*/ 5376 w 20415"/>
              <a:gd name="T65" fmla="*/ 1827 h 5480"/>
              <a:gd name="T66" fmla="*/ 4996 w 20415"/>
              <a:gd name="T67" fmla="*/ 1888 h 5480"/>
              <a:gd name="T68" fmla="*/ 4551 w 20415"/>
              <a:gd name="T69" fmla="*/ 756 h 5480"/>
              <a:gd name="T70" fmla="*/ 3700 w 20415"/>
              <a:gd name="T71" fmla="*/ 1511 h 5480"/>
              <a:gd name="T72" fmla="*/ 2924 w 20415"/>
              <a:gd name="T73" fmla="*/ 1511 h 5480"/>
              <a:gd name="T74" fmla="*/ 2570 w 20415"/>
              <a:gd name="T75" fmla="*/ 1701 h 5480"/>
              <a:gd name="T76" fmla="*/ 2097 w 20415"/>
              <a:gd name="T77" fmla="*/ 567 h 5480"/>
              <a:gd name="T78" fmla="*/ 2073 w 20415"/>
              <a:gd name="T79" fmla="*/ 1007 h 5480"/>
              <a:gd name="T80" fmla="*/ 2052 w 20415"/>
              <a:gd name="T81" fmla="*/ 1007 h 5480"/>
              <a:gd name="T82" fmla="*/ 1351 w 20415"/>
              <a:gd name="T83" fmla="*/ 190 h 5480"/>
              <a:gd name="T84" fmla="*/ 954 w 20415"/>
              <a:gd name="T85" fmla="*/ 1386 h 5480"/>
              <a:gd name="T86" fmla="*/ 36 w 20415"/>
              <a:gd name="T87" fmla="*/ 0 h 5480"/>
              <a:gd name="T88" fmla="*/ 20 w 20415"/>
              <a:gd name="T89" fmla="*/ 316 h 5480"/>
              <a:gd name="T90" fmla="*/ 0 w 20415"/>
              <a:gd name="T91" fmla="*/ 316 h 5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0415" h="5480">
                <a:moveTo>
                  <a:pt x="20415" y="4660"/>
                </a:moveTo>
                <a:lnTo>
                  <a:pt x="20379" y="5480"/>
                </a:lnTo>
                <a:lnTo>
                  <a:pt x="20306" y="4724"/>
                </a:lnTo>
                <a:moveTo>
                  <a:pt x="14649" y="3779"/>
                </a:moveTo>
                <a:lnTo>
                  <a:pt x="14626" y="3904"/>
                </a:lnTo>
                <a:lnTo>
                  <a:pt x="14534" y="4660"/>
                </a:lnTo>
                <a:lnTo>
                  <a:pt x="14213" y="3840"/>
                </a:lnTo>
                <a:lnTo>
                  <a:pt x="13800" y="2959"/>
                </a:lnTo>
                <a:lnTo>
                  <a:pt x="13626" y="3338"/>
                </a:lnTo>
                <a:lnTo>
                  <a:pt x="13231" y="3715"/>
                </a:lnTo>
                <a:lnTo>
                  <a:pt x="12740" y="3779"/>
                </a:lnTo>
                <a:lnTo>
                  <a:pt x="12519" y="2329"/>
                </a:lnTo>
                <a:lnTo>
                  <a:pt x="12268" y="3149"/>
                </a:lnTo>
                <a:lnTo>
                  <a:pt x="11667" y="2142"/>
                </a:lnTo>
                <a:lnTo>
                  <a:pt x="11533" y="3085"/>
                </a:lnTo>
                <a:lnTo>
                  <a:pt x="11338" y="2898"/>
                </a:lnTo>
                <a:lnTo>
                  <a:pt x="11115" y="2708"/>
                </a:lnTo>
                <a:lnTo>
                  <a:pt x="10821" y="2898"/>
                </a:lnTo>
                <a:lnTo>
                  <a:pt x="10389" y="3338"/>
                </a:lnTo>
                <a:lnTo>
                  <a:pt x="10099" y="2457"/>
                </a:lnTo>
                <a:lnTo>
                  <a:pt x="9768" y="1763"/>
                </a:lnTo>
                <a:lnTo>
                  <a:pt x="9197" y="1827"/>
                </a:lnTo>
                <a:lnTo>
                  <a:pt x="8298" y="3904"/>
                </a:lnTo>
                <a:lnTo>
                  <a:pt x="7677" y="2770"/>
                </a:lnTo>
                <a:lnTo>
                  <a:pt x="7282" y="2708"/>
                </a:lnTo>
                <a:lnTo>
                  <a:pt x="7250" y="2770"/>
                </a:lnTo>
                <a:lnTo>
                  <a:pt x="7202" y="2329"/>
                </a:lnTo>
                <a:lnTo>
                  <a:pt x="7004" y="2204"/>
                </a:lnTo>
                <a:lnTo>
                  <a:pt x="6588" y="2393"/>
                </a:lnTo>
                <a:lnTo>
                  <a:pt x="6273" y="1827"/>
                </a:lnTo>
                <a:lnTo>
                  <a:pt x="6234" y="2204"/>
                </a:lnTo>
                <a:lnTo>
                  <a:pt x="6202" y="2393"/>
                </a:lnTo>
                <a:lnTo>
                  <a:pt x="5376" y="1827"/>
                </a:lnTo>
                <a:lnTo>
                  <a:pt x="4996" y="1888"/>
                </a:lnTo>
                <a:lnTo>
                  <a:pt x="4551" y="756"/>
                </a:lnTo>
                <a:lnTo>
                  <a:pt x="3700" y="1511"/>
                </a:lnTo>
                <a:lnTo>
                  <a:pt x="2924" y="1511"/>
                </a:lnTo>
                <a:lnTo>
                  <a:pt x="2570" y="1701"/>
                </a:lnTo>
                <a:lnTo>
                  <a:pt x="2097" y="567"/>
                </a:lnTo>
                <a:lnTo>
                  <a:pt x="2073" y="1007"/>
                </a:lnTo>
                <a:lnTo>
                  <a:pt x="2052" y="1007"/>
                </a:lnTo>
                <a:lnTo>
                  <a:pt x="1351" y="190"/>
                </a:lnTo>
                <a:lnTo>
                  <a:pt x="954" y="1386"/>
                </a:lnTo>
                <a:lnTo>
                  <a:pt x="36" y="0"/>
                </a:lnTo>
                <a:lnTo>
                  <a:pt x="20" y="316"/>
                </a:lnTo>
                <a:lnTo>
                  <a:pt x="0" y="316"/>
                </a:lnTo>
              </a:path>
            </a:pathLst>
          </a:custGeom>
          <a:noFill/>
          <a:ln w="17463" cap="rnd">
            <a:solidFill>
              <a:srgbClr val="3B2A9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94"/>
          <p:cNvSpPr>
            <a:spLocks noEditPoints="1"/>
          </p:cNvSpPr>
          <p:nvPr/>
        </p:nvSpPr>
        <p:spPr bwMode="auto">
          <a:xfrm>
            <a:off x="1328493" y="1534010"/>
            <a:ext cx="6503620" cy="1686633"/>
          </a:xfrm>
          <a:custGeom>
            <a:avLst/>
            <a:gdLst>
              <a:gd name="T0" fmla="*/ 224 w 20645"/>
              <a:gd name="T1" fmla="*/ 456 h 5706"/>
              <a:gd name="T2" fmla="*/ 105 w 20645"/>
              <a:gd name="T3" fmla="*/ 538 h 5706"/>
              <a:gd name="T4" fmla="*/ 46 w 20645"/>
              <a:gd name="T5" fmla="*/ 70 h 5706"/>
              <a:gd name="T6" fmla="*/ 227 w 20645"/>
              <a:gd name="T7" fmla="*/ 27 h 5706"/>
              <a:gd name="T8" fmla="*/ 1117 w 20645"/>
              <a:gd name="T9" fmla="*/ 1600 h 5706"/>
              <a:gd name="T10" fmla="*/ 1377 w 20645"/>
              <a:gd name="T11" fmla="*/ 371 h 5706"/>
              <a:gd name="T12" fmla="*/ 2124 w 20645"/>
              <a:gd name="T13" fmla="*/ 1015 h 5706"/>
              <a:gd name="T14" fmla="*/ 2276 w 20645"/>
              <a:gd name="T15" fmla="*/ 1090 h 5706"/>
              <a:gd name="T16" fmla="*/ 2188 w 20645"/>
              <a:gd name="T17" fmla="*/ 1235 h 5706"/>
              <a:gd name="T18" fmla="*/ 2100 w 20645"/>
              <a:gd name="T19" fmla="*/ 666 h 5706"/>
              <a:gd name="T20" fmla="*/ 2256 w 20645"/>
              <a:gd name="T21" fmla="*/ 574 h 5706"/>
              <a:gd name="T22" fmla="*/ 2777 w 20645"/>
              <a:gd name="T23" fmla="*/ 1883 h 5706"/>
              <a:gd name="T24" fmla="*/ 2989 w 20645"/>
              <a:gd name="T25" fmla="*/ 1725 h 5706"/>
              <a:gd name="T26" fmla="*/ 3724 w 20645"/>
              <a:gd name="T27" fmla="*/ 1554 h 5706"/>
              <a:gd name="T28" fmla="*/ 3904 w 20645"/>
              <a:gd name="T29" fmla="*/ 1554 h 5706"/>
              <a:gd name="T30" fmla="*/ 4696 w 20645"/>
              <a:gd name="T31" fmla="*/ 978 h 5706"/>
              <a:gd name="T32" fmla="*/ 5003 w 20645"/>
              <a:gd name="T33" fmla="*/ 2031 h 5706"/>
              <a:gd name="T34" fmla="*/ 5491 w 20645"/>
              <a:gd name="T35" fmla="*/ 1825 h 5706"/>
              <a:gd name="T36" fmla="*/ 5603 w 20645"/>
              <a:gd name="T37" fmla="*/ 1953 h 5706"/>
              <a:gd name="T38" fmla="*/ 6297 w 20645"/>
              <a:gd name="T39" fmla="*/ 2618 h 5706"/>
              <a:gd name="T40" fmla="*/ 6241 w 20645"/>
              <a:gd name="T41" fmla="*/ 2280 h 5706"/>
              <a:gd name="T42" fmla="*/ 6418 w 20645"/>
              <a:gd name="T43" fmla="*/ 2225 h 5706"/>
              <a:gd name="T44" fmla="*/ 6445 w 20645"/>
              <a:gd name="T45" fmla="*/ 2038 h 5706"/>
              <a:gd name="T46" fmla="*/ 6623 w 20645"/>
              <a:gd name="T47" fmla="*/ 2586 h 5706"/>
              <a:gd name="T48" fmla="*/ 7061 w 20645"/>
              <a:gd name="T49" fmla="*/ 2218 h 5706"/>
              <a:gd name="T50" fmla="*/ 7224 w 20645"/>
              <a:gd name="T51" fmla="*/ 2273 h 5706"/>
              <a:gd name="T52" fmla="*/ 7324 w 20645"/>
              <a:gd name="T53" fmla="*/ 2556 h 5706"/>
              <a:gd name="T54" fmla="*/ 7253 w 20645"/>
              <a:gd name="T55" fmla="*/ 2876 h 5706"/>
              <a:gd name="T56" fmla="*/ 7395 w 20645"/>
              <a:gd name="T57" fmla="*/ 2773 h 5706"/>
              <a:gd name="T58" fmla="*/ 7495 w 20645"/>
              <a:gd name="T59" fmla="*/ 2876 h 5706"/>
              <a:gd name="T60" fmla="*/ 7749 w 20645"/>
              <a:gd name="T61" fmla="*/ 2987 h 5706"/>
              <a:gd name="T62" fmla="*/ 8314 w 20645"/>
              <a:gd name="T63" fmla="*/ 3960 h 5706"/>
              <a:gd name="T64" fmla="*/ 8499 w 20645"/>
              <a:gd name="T65" fmla="*/ 3942 h 5706"/>
              <a:gd name="T66" fmla="*/ 9348 w 20645"/>
              <a:gd name="T67" fmla="*/ 2047 h 5706"/>
              <a:gd name="T68" fmla="*/ 9776 w 20645"/>
              <a:gd name="T69" fmla="*/ 1919 h 5706"/>
              <a:gd name="T70" fmla="*/ 10200 w 20645"/>
              <a:gd name="T71" fmla="*/ 2456 h 5706"/>
              <a:gd name="T72" fmla="*/ 10328 w 20645"/>
              <a:gd name="T73" fmla="*/ 2570 h 5706"/>
              <a:gd name="T74" fmla="*/ 10490 w 20645"/>
              <a:gd name="T75" fmla="*/ 3563 h 5706"/>
              <a:gd name="T76" fmla="*/ 10826 w 20645"/>
              <a:gd name="T77" fmla="*/ 2981 h 5706"/>
              <a:gd name="T78" fmla="*/ 11000 w 20645"/>
              <a:gd name="T79" fmla="*/ 2915 h 5706"/>
              <a:gd name="T80" fmla="*/ 11298 w 20645"/>
              <a:gd name="T81" fmla="*/ 2910 h 5706"/>
              <a:gd name="T82" fmla="*/ 11383 w 20645"/>
              <a:gd name="T83" fmla="*/ 3099 h 5706"/>
              <a:gd name="T84" fmla="*/ 11579 w 20645"/>
              <a:gd name="T85" fmla="*/ 3107 h 5706"/>
              <a:gd name="T86" fmla="*/ 11746 w 20645"/>
              <a:gd name="T87" fmla="*/ 3140 h 5706"/>
              <a:gd name="T88" fmla="*/ 11796 w 20645"/>
              <a:gd name="T89" fmla="*/ 2366 h 5706"/>
              <a:gd name="T90" fmla="*/ 12268 w 20645"/>
              <a:gd name="T91" fmla="*/ 3262 h 5706"/>
              <a:gd name="T92" fmla="*/ 12396 w 20645"/>
              <a:gd name="T93" fmla="*/ 3147 h 5706"/>
              <a:gd name="T94" fmla="*/ 12741 w 20645"/>
              <a:gd name="T95" fmla="*/ 2486 h 5706"/>
              <a:gd name="T96" fmla="*/ 12821 w 20645"/>
              <a:gd name="T97" fmla="*/ 3999 h 5706"/>
              <a:gd name="T98" fmla="*/ 13245 w 20645"/>
              <a:gd name="T99" fmla="*/ 3777 h 5706"/>
              <a:gd name="T100" fmla="*/ 13426 w 20645"/>
              <a:gd name="T101" fmla="*/ 3745 h 5706"/>
              <a:gd name="T102" fmla="*/ 13784 w 20645"/>
              <a:gd name="T103" fmla="*/ 3556 h 5706"/>
              <a:gd name="T104" fmla="*/ 13816 w 20645"/>
              <a:gd name="T105" fmla="*/ 3129 h 5706"/>
              <a:gd name="T106" fmla="*/ 14298 w 20645"/>
              <a:gd name="T107" fmla="*/ 3844 h 5706"/>
              <a:gd name="T108" fmla="*/ 14440 w 20645"/>
              <a:gd name="T109" fmla="*/ 3940 h 5706"/>
              <a:gd name="T110" fmla="*/ 14643 w 20645"/>
              <a:gd name="T111" fmla="*/ 4887 h 5706"/>
              <a:gd name="T112" fmla="*/ 14629 w 20645"/>
              <a:gd name="T113" fmla="*/ 3994 h 5706"/>
              <a:gd name="T114" fmla="*/ 14796 w 20645"/>
              <a:gd name="T115" fmla="*/ 3917 h 5706"/>
              <a:gd name="T116" fmla="*/ 14846 w 20645"/>
              <a:gd name="T117" fmla="*/ 3972 h 5706"/>
              <a:gd name="T118" fmla="*/ 20364 w 20645"/>
              <a:gd name="T119" fmla="*/ 4935 h 5706"/>
              <a:gd name="T120" fmla="*/ 20414 w 20645"/>
              <a:gd name="T121" fmla="*/ 5510 h 5706"/>
              <a:gd name="T122" fmla="*/ 20590 w 20645"/>
              <a:gd name="T123" fmla="*/ 5529 h 5706"/>
              <a:gd name="T124" fmla="*/ 20551 w 20645"/>
              <a:gd name="T125" fmla="*/ 4885 h 5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645" h="5706">
                <a:moveTo>
                  <a:pt x="115" y="314"/>
                </a:moveTo>
                <a:lnTo>
                  <a:pt x="99" y="314"/>
                </a:lnTo>
                <a:lnTo>
                  <a:pt x="85" y="317"/>
                </a:lnTo>
                <a:lnTo>
                  <a:pt x="71" y="321"/>
                </a:lnTo>
                <a:lnTo>
                  <a:pt x="57" y="328"/>
                </a:lnTo>
                <a:lnTo>
                  <a:pt x="43" y="337"/>
                </a:lnTo>
                <a:lnTo>
                  <a:pt x="32" y="346"/>
                </a:lnTo>
                <a:lnTo>
                  <a:pt x="23" y="357"/>
                </a:lnTo>
                <a:lnTo>
                  <a:pt x="16" y="371"/>
                </a:lnTo>
                <a:lnTo>
                  <a:pt x="11" y="378"/>
                </a:lnTo>
                <a:lnTo>
                  <a:pt x="10" y="385"/>
                </a:lnTo>
                <a:lnTo>
                  <a:pt x="5" y="392"/>
                </a:lnTo>
                <a:lnTo>
                  <a:pt x="3" y="399"/>
                </a:lnTo>
                <a:lnTo>
                  <a:pt x="3" y="405"/>
                </a:lnTo>
                <a:lnTo>
                  <a:pt x="0" y="413"/>
                </a:lnTo>
                <a:lnTo>
                  <a:pt x="0" y="419"/>
                </a:lnTo>
                <a:lnTo>
                  <a:pt x="0" y="429"/>
                </a:lnTo>
                <a:lnTo>
                  <a:pt x="0" y="442"/>
                </a:lnTo>
                <a:lnTo>
                  <a:pt x="3" y="456"/>
                </a:lnTo>
                <a:lnTo>
                  <a:pt x="7" y="469"/>
                </a:lnTo>
                <a:lnTo>
                  <a:pt x="14" y="483"/>
                </a:lnTo>
                <a:lnTo>
                  <a:pt x="23" y="497"/>
                </a:lnTo>
                <a:lnTo>
                  <a:pt x="32" y="509"/>
                </a:lnTo>
                <a:lnTo>
                  <a:pt x="43" y="517"/>
                </a:lnTo>
                <a:lnTo>
                  <a:pt x="57" y="526"/>
                </a:lnTo>
                <a:lnTo>
                  <a:pt x="64" y="529"/>
                </a:lnTo>
                <a:lnTo>
                  <a:pt x="71" y="533"/>
                </a:lnTo>
                <a:lnTo>
                  <a:pt x="78" y="536"/>
                </a:lnTo>
                <a:lnTo>
                  <a:pt x="85" y="538"/>
                </a:lnTo>
                <a:lnTo>
                  <a:pt x="91" y="541"/>
                </a:lnTo>
                <a:lnTo>
                  <a:pt x="99" y="541"/>
                </a:lnTo>
                <a:lnTo>
                  <a:pt x="105" y="542"/>
                </a:lnTo>
                <a:lnTo>
                  <a:pt x="115" y="542"/>
                </a:lnTo>
                <a:lnTo>
                  <a:pt x="121" y="542"/>
                </a:lnTo>
                <a:lnTo>
                  <a:pt x="128" y="541"/>
                </a:lnTo>
                <a:lnTo>
                  <a:pt x="135" y="541"/>
                </a:lnTo>
                <a:lnTo>
                  <a:pt x="142" y="538"/>
                </a:lnTo>
                <a:lnTo>
                  <a:pt x="149" y="536"/>
                </a:lnTo>
                <a:lnTo>
                  <a:pt x="158" y="533"/>
                </a:lnTo>
                <a:lnTo>
                  <a:pt x="165" y="529"/>
                </a:lnTo>
                <a:lnTo>
                  <a:pt x="172" y="526"/>
                </a:lnTo>
                <a:lnTo>
                  <a:pt x="183" y="517"/>
                </a:lnTo>
                <a:lnTo>
                  <a:pt x="195" y="509"/>
                </a:lnTo>
                <a:lnTo>
                  <a:pt x="204" y="497"/>
                </a:lnTo>
                <a:lnTo>
                  <a:pt x="212" y="483"/>
                </a:lnTo>
                <a:lnTo>
                  <a:pt x="220" y="469"/>
                </a:lnTo>
                <a:lnTo>
                  <a:pt x="224" y="456"/>
                </a:lnTo>
                <a:lnTo>
                  <a:pt x="227" y="442"/>
                </a:lnTo>
                <a:lnTo>
                  <a:pt x="228" y="429"/>
                </a:lnTo>
                <a:lnTo>
                  <a:pt x="227" y="413"/>
                </a:lnTo>
                <a:lnTo>
                  <a:pt x="224" y="399"/>
                </a:lnTo>
                <a:lnTo>
                  <a:pt x="220" y="385"/>
                </a:lnTo>
                <a:lnTo>
                  <a:pt x="212" y="371"/>
                </a:lnTo>
                <a:lnTo>
                  <a:pt x="208" y="365"/>
                </a:lnTo>
                <a:lnTo>
                  <a:pt x="204" y="357"/>
                </a:lnTo>
                <a:lnTo>
                  <a:pt x="199" y="351"/>
                </a:lnTo>
                <a:lnTo>
                  <a:pt x="195" y="346"/>
                </a:lnTo>
                <a:lnTo>
                  <a:pt x="190" y="341"/>
                </a:lnTo>
                <a:lnTo>
                  <a:pt x="183" y="337"/>
                </a:lnTo>
                <a:lnTo>
                  <a:pt x="176" y="333"/>
                </a:lnTo>
                <a:lnTo>
                  <a:pt x="169" y="328"/>
                </a:lnTo>
                <a:lnTo>
                  <a:pt x="156" y="321"/>
                </a:lnTo>
                <a:lnTo>
                  <a:pt x="142" y="317"/>
                </a:lnTo>
                <a:lnTo>
                  <a:pt x="128" y="314"/>
                </a:lnTo>
                <a:lnTo>
                  <a:pt x="115" y="314"/>
                </a:lnTo>
                <a:close/>
                <a:moveTo>
                  <a:pt x="135" y="314"/>
                </a:moveTo>
                <a:lnTo>
                  <a:pt x="119" y="314"/>
                </a:lnTo>
                <a:lnTo>
                  <a:pt x="105" y="317"/>
                </a:lnTo>
                <a:lnTo>
                  <a:pt x="91" y="321"/>
                </a:lnTo>
                <a:lnTo>
                  <a:pt x="78" y="328"/>
                </a:lnTo>
                <a:lnTo>
                  <a:pt x="64" y="337"/>
                </a:lnTo>
                <a:lnTo>
                  <a:pt x="53" y="346"/>
                </a:lnTo>
                <a:lnTo>
                  <a:pt x="43" y="357"/>
                </a:lnTo>
                <a:lnTo>
                  <a:pt x="35" y="371"/>
                </a:lnTo>
                <a:lnTo>
                  <a:pt x="32" y="378"/>
                </a:lnTo>
                <a:lnTo>
                  <a:pt x="30" y="385"/>
                </a:lnTo>
                <a:lnTo>
                  <a:pt x="26" y="392"/>
                </a:lnTo>
                <a:lnTo>
                  <a:pt x="23" y="399"/>
                </a:lnTo>
                <a:lnTo>
                  <a:pt x="23" y="405"/>
                </a:lnTo>
                <a:lnTo>
                  <a:pt x="21" y="413"/>
                </a:lnTo>
                <a:lnTo>
                  <a:pt x="21" y="419"/>
                </a:lnTo>
                <a:lnTo>
                  <a:pt x="21" y="429"/>
                </a:lnTo>
                <a:lnTo>
                  <a:pt x="21" y="442"/>
                </a:lnTo>
                <a:lnTo>
                  <a:pt x="23" y="456"/>
                </a:lnTo>
                <a:lnTo>
                  <a:pt x="27" y="469"/>
                </a:lnTo>
                <a:lnTo>
                  <a:pt x="35" y="483"/>
                </a:lnTo>
                <a:lnTo>
                  <a:pt x="43" y="497"/>
                </a:lnTo>
                <a:lnTo>
                  <a:pt x="53" y="509"/>
                </a:lnTo>
                <a:lnTo>
                  <a:pt x="64" y="517"/>
                </a:lnTo>
                <a:lnTo>
                  <a:pt x="78" y="526"/>
                </a:lnTo>
                <a:lnTo>
                  <a:pt x="85" y="529"/>
                </a:lnTo>
                <a:lnTo>
                  <a:pt x="91" y="533"/>
                </a:lnTo>
                <a:lnTo>
                  <a:pt x="99" y="536"/>
                </a:lnTo>
                <a:lnTo>
                  <a:pt x="105" y="538"/>
                </a:lnTo>
                <a:lnTo>
                  <a:pt x="112" y="541"/>
                </a:lnTo>
                <a:lnTo>
                  <a:pt x="119" y="541"/>
                </a:lnTo>
                <a:lnTo>
                  <a:pt x="126" y="542"/>
                </a:lnTo>
                <a:lnTo>
                  <a:pt x="135" y="542"/>
                </a:lnTo>
                <a:lnTo>
                  <a:pt x="142" y="542"/>
                </a:lnTo>
                <a:lnTo>
                  <a:pt x="149" y="541"/>
                </a:lnTo>
                <a:lnTo>
                  <a:pt x="156" y="541"/>
                </a:lnTo>
                <a:lnTo>
                  <a:pt x="163" y="538"/>
                </a:lnTo>
                <a:lnTo>
                  <a:pt x="169" y="536"/>
                </a:lnTo>
                <a:lnTo>
                  <a:pt x="176" y="533"/>
                </a:lnTo>
                <a:lnTo>
                  <a:pt x="183" y="529"/>
                </a:lnTo>
                <a:lnTo>
                  <a:pt x="190" y="526"/>
                </a:lnTo>
                <a:lnTo>
                  <a:pt x="204" y="517"/>
                </a:lnTo>
                <a:lnTo>
                  <a:pt x="215" y="509"/>
                </a:lnTo>
                <a:lnTo>
                  <a:pt x="224" y="497"/>
                </a:lnTo>
                <a:lnTo>
                  <a:pt x="233" y="483"/>
                </a:lnTo>
                <a:lnTo>
                  <a:pt x="240" y="469"/>
                </a:lnTo>
                <a:lnTo>
                  <a:pt x="244" y="456"/>
                </a:lnTo>
                <a:lnTo>
                  <a:pt x="247" y="442"/>
                </a:lnTo>
                <a:lnTo>
                  <a:pt x="249" y="429"/>
                </a:lnTo>
                <a:lnTo>
                  <a:pt x="247" y="413"/>
                </a:lnTo>
                <a:lnTo>
                  <a:pt x="244" y="399"/>
                </a:lnTo>
                <a:lnTo>
                  <a:pt x="240" y="385"/>
                </a:lnTo>
                <a:lnTo>
                  <a:pt x="233" y="371"/>
                </a:lnTo>
                <a:lnTo>
                  <a:pt x="228" y="365"/>
                </a:lnTo>
                <a:lnTo>
                  <a:pt x="224" y="357"/>
                </a:lnTo>
                <a:lnTo>
                  <a:pt x="220" y="351"/>
                </a:lnTo>
                <a:lnTo>
                  <a:pt x="215" y="346"/>
                </a:lnTo>
                <a:lnTo>
                  <a:pt x="208" y="341"/>
                </a:lnTo>
                <a:lnTo>
                  <a:pt x="204" y="337"/>
                </a:lnTo>
                <a:lnTo>
                  <a:pt x="196" y="333"/>
                </a:lnTo>
                <a:lnTo>
                  <a:pt x="190" y="328"/>
                </a:lnTo>
                <a:lnTo>
                  <a:pt x="176" y="321"/>
                </a:lnTo>
                <a:lnTo>
                  <a:pt x="163" y="317"/>
                </a:lnTo>
                <a:lnTo>
                  <a:pt x="149" y="314"/>
                </a:lnTo>
                <a:lnTo>
                  <a:pt x="135" y="314"/>
                </a:lnTo>
                <a:close/>
                <a:moveTo>
                  <a:pt x="151" y="0"/>
                </a:moveTo>
                <a:lnTo>
                  <a:pt x="135" y="0"/>
                </a:lnTo>
                <a:lnTo>
                  <a:pt x="121" y="1"/>
                </a:lnTo>
                <a:lnTo>
                  <a:pt x="107" y="6"/>
                </a:lnTo>
                <a:lnTo>
                  <a:pt x="94" y="13"/>
                </a:lnTo>
                <a:lnTo>
                  <a:pt x="80" y="22"/>
                </a:lnTo>
                <a:lnTo>
                  <a:pt x="71" y="31"/>
                </a:lnTo>
                <a:lnTo>
                  <a:pt x="59" y="43"/>
                </a:lnTo>
                <a:lnTo>
                  <a:pt x="53" y="56"/>
                </a:lnTo>
                <a:lnTo>
                  <a:pt x="48" y="63"/>
                </a:lnTo>
                <a:lnTo>
                  <a:pt x="46" y="70"/>
                </a:lnTo>
                <a:lnTo>
                  <a:pt x="41" y="77"/>
                </a:lnTo>
                <a:lnTo>
                  <a:pt x="39" y="84"/>
                </a:lnTo>
                <a:lnTo>
                  <a:pt x="39" y="91"/>
                </a:lnTo>
                <a:lnTo>
                  <a:pt x="37" y="97"/>
                </a:lnTo>
                <a:lnTo>
                  <a:pt x="37" y="104"/>
                </a:lnTo>
                <a:lnTo>
                  <a:pt x="37" y="113"/>
                </a:lnTo>
                <a:lnTo>
                  <a:pt x="37" y="127"/>
                </a:lnTo>
                <a:lnTo>
                  <a:pt x="39" y="140"/>
                </a:lnTo>
                <a:lnTo>
                  <a:pt x="43" y="155"/>
                </a:lnTo>
                <a:lnTo>
                  <a:pt x="51" y="168"/>
                </a:lnTo>
                <a:lnTo>
                  <a:pt x="59" y="182"/>
                </a:lnTo>
                <a:lnTo>
                  <a:pt x="71" y="193"/>
                </a:lnTo>
                <a:lnTo>
                  <a:pt x="80" y="202"/>
                </a:lnTo>
                <a:lnTo>
                  <a:pt x="94" y="212"/>
                </a:lnTo>
                <a:lnTo>
                  <a:pt x="101" y="214"/>
                </a:lnTo>
                <a:lnTo>
                  <a:pt x="107" y="218"/>
                </a:lnTo>
                <a:lnTo>
                  <a:pt x="115" y="221"/>
                </a:lnTo>
                <a:lnTo>
                  <a:pt x="121" y="223"/>
                </a:lnTo>
                <a:lnTo>
                  <a:pt x="128" y="225"/>
                </a:lnTo>
                <a:lnTo>
                  <a:pt x="135" y="225"/>
                </a:lnTo>
                <a:lnTo>
                  <a:pt x="142" y="228"/>
                </a:lnTo>
                <a:lnTo>
                  <a:pt x="151" y="228"/>
                </a:lnTo>
                <a:lnTo>
                  <a:pt x="158" y="228"/>
                </a:lnTo>
                <a:lnTo>
                  <a:pt x="165" y="225"/>
                </a:lnTo>
                <a:lnTo>
                  <a:pt x="172" y="225"/>
                </a:lnTo>
                <a:lnTo>
                  <a:pt x="179" y="223"/>
                </a:lnTo>
                <a:lnTo>
                  <a:pt x="188" y="221"/>
                </a:lnTo>
                <a:lnTo>
                  <a:pt x="195" y="218"/>
                </a:lnTo>
                <a:lnTo>
                  <a:pt x="201" y="214"/>
                </a:lnTo>
                <a:lnTo>
                  <a:pt x="208" y="212"/>
                </a:lnTo>
                <a:lnTo>
                  <a:pt x="220" y="202"/>
                </a:lnTo>
                <a:lnTo>
                  <a:pt x="231" y="193"/>
                </a:lnTo>
                <a:lnTo>
                  <a:pt x="240" y="182"/>
                </a:lnTo>
                <a:lnTo>
                  <a:pt x="249" y="168"/>
                </a:lnTo>
                <a:lnTo>
                  <a:pt x="256" y="155"/>
                </a:lnTo>
                <a:lnTo>
                  <a:pt x="260" y="140"/>
                </a:lnTo>
                <a:lnTo>
                  <a:pt x="263" y="127"/>
                </a:lnTo>
                <a:lnTo>
                  <a:pt x="265" y="113"/>
                </a:lnTo>
                <a:lnTo>
                  <a:pt x="263" y="97"/>
                </a:lnTo>
                <a:lnTo>
                  <a:pt x="260" y="84"/>
                </a:lnTo>
                <a:lnTo>
                  <a:pt x="256" y="70"/>
                </a:lnTo>
                <a:lnTo>
                  <a:pt x="249" y="56"/>
                </a:lnTo>
                <a:lnTo>
                  <a:pt x="244" y="49"/>
                </a:lnTo>
                <a:lnTo>
                  <a:pt x="240" y="43"/>
                </a:lnTo>
                <a:lnTo>
                  <a:pt x="236" y="36"/>
                </a:lnTo>
                <a:lnTo>
                  <a:pt x="231" y="31"/>
                </a:lnTo>
                <a:lnTo>
                  <a:pt x="227" y="27"/>
                </a:lnTo>
                <a:lnTo>
                  <a:pt x="220" y="22"/>
                </a:lnTo>
                <a:lnTo>
                  <a:pt x="212" y="17"/>
                </a:lnTo>
                <a:lnTo>
                  <a:pt x="206" y="13"/>
                </a:lnTo>
                <a:lnTo>
                  <a:pt x="192" y="6"/>
                </a:lnTo>
                <a:lnTo>
                  <a:pt x="179" y="1"/>
                </a:lnTo>
                <a:lnTo>
                  <a:pt x="165" y="0"/>
                </a:lnTo>
                <a:lnTo>
                  <a:pt x="151" y="0"/>
                </a:lnTo>
                <a:close/>
                <a:moveTo>
                  <a:pt x="1069" y="1385"/>
                </a:moveTo>
                <a:lnTo>
                  <a:pt x="1053" y="1385"/>
                </a:lnTo>
                <a:lnTo>
                  <a:pt x="1039" y="1387"/>
                </a:lnTo>
                <a:lnTo>
                  <a:pt x="1025" y="1391"/>
                </a:lnTo>
                <a:lnTo>
                  <a:pt x="1012" y="1399"/>
                </a:lnTo>
                <a:lnTo>
                  <a:pt x="998" y="1407"/>
                </a:lnTo>
                <a:lnTo>
                  <a:pt x="986" y="1417"/>
                </a:lnTo>
                <a:lnTo>
                  <a:pt x="977" y="1428"/>
                </a:lnTo>
                <a:lnTo>
                  <a:pt x="969" y="1439"/>
                </a:lnTo>
                <a:lnTo>
                  <a:pt x="966" y="1447"/>
                </a:lnTo>
                <a:lnTo>
                  <a:pt x="964" y="1454"/>
                </a:lnTo>
                <a:lnTo>
                  <a:pt x="959" y="1463"/>
                </a:lnTo>
                <a:lnTo>
                  <a:pt x="957" y="1469"/>
                </a:lnTo>
                <a:lnTo>
                  <a:pt x="957" y="1476"/>
                </a:lnTo>
                <a:lnTo>
                  <a:pt x="954" y="1483"/>
                </a:lnTo>
                <a:lnTo>
                  <a:pt x="954" y="1490"/>
                </a:lnTo>
                <a:lnTo>
                  <a:pt x="954" y="1499"/>
                </a:lnTo>
                <a:lnTo>
                  <a:pt x="954" y="1513"/>
                </a:lnTo>
                <a:lnTo>
                  <a:pt x="957" y="1527"/>
                </a:lnTo>
                <a:lnTo>
                  <a:pt x="961" y="1540"/>
                </a:lnTo>
                <a:lnTo>
                  <a:pt x="969" y="1554"/>
                </a:lnTo>
                <a:lnTo>
                  <a:pt x="977" y="1568"/>
                </a:lnTo>
                <a:lnTo>
                  <a:pt x="986" y="1579"/>
                </a:lnTo>
                <a:lnTo>
                  <a:pt x="998" y="1588"/>
                </a:lnTo>
                <a:lnTo>
                  <a:pt x="1012" y="1597"/>
                </a:lnTo>
                <a:lnTo>
                  <a:pt x="1018" y="1600"/>
                </a:lnTo>
                <a:lnTo>
                  <a:pt x="1025" y="1604"/>
                </a:lnTo>
                <a:lnTo>
                  <a:pt x="1032" y="1607"/>
                </a:lnTo>
                <a:lnTo>
                  <a:pt x="1039" y="1608"/>
                </a:lnTo>
                <a:lnTo>
                  <a:pt x="1046" y="1611"/>
                </a:lnTo>
                <a:lnTo>
                  <a:pt x="1053" y="1611"/>
                </a:lnTo>
                <a:lnTo>
                  <a:pt x="1060" y="1611"/>
                </a:lnTo>
                <a:lnTo>
                  <a:pt x="1069" y="1613"/>
                </a:lnTo>
                <a:lnTo>
                  <a:pt x="1076" y="1611"/>
                </a:lnTo>
                <a:lnTo>
                  <a:pt x="1082" y="1611"/>
                </a:lnTo>
                <a:lnTo>
                  <a:pt x="1090" y="1611"/>
                </a:lnTo>
                <a:lnTo>
                  <a:pt x="1096" y="1608"/>
                </a:lnTo>
                <a:lnTo>
                  <a:pt x="1103" y="1607"/>
                </a:lnTo>
                <a:lnTo>
                  <a:pt x="1110" y="1604"/>
                </a:lnTo>
                <a:lnTo>
                  <a:pt x="1117" y="1600"/>
                </a:lnTo>
                <a:lnTo>
                  <a:pt x="1123" y="1597"/>
                </a:lnTo>
                <a:lnTo>
                  <a:pt x="1138" y="1588"/>
                </a:lnTo>
                <a:lnTo>
                  <a:pt x="1149" y="1579"/>
                </a:lnTo>
                <a:lnTo>
                  <a:pt x="1158" y="1568"/>
                </a:lnTo>
                <a:lnTo>
                  <a:pt x="1167" y="1554"/>
                </a:lnTo>
                <a:lnTo>
                  <a:pt x="1174" y="1540"/>
                </a:lnTo>
                <a:lnTo>
                  <a:pt x="1178" y="1527"/>
                </a:lnTo>
                <a:lnTo>
                  <a:pt x="1181" y="1513"/>
                </a:lnTo>
                <a:lnTo>
                  <a:pt x="1183" y="1499"/>
                </a:lnTo>
                <a:lnTo>
                  <a:pt x="1181" y="1483"/>
                </a:lnTo>
                <a:lnTo>
                  <a:pt x="1178" y="1469"/>
                </a:lnTo>
                <a:lnTo>
                  <a:pt x="1174" y="1455"/>
                </a:lnTo>
                <a:lnTo>
                  <a:pt x="1167" y="1439"/>
                </a:lnTo>
                <a:lnTo>
                  <a:pt x="1162" y="1435"/>
                </a:lnTo>
                <a:lnTo>
                  <a:pt x="1158" y="1428"/>
                </a:lnTo>
                <a:lnTo>
                  <a:pt x="1154" y="1422"/>
                </a:lnTo>
                <a:lnTo>
                  <a:pt x="1149" y="1417"/>
                </a:lnTo>
                <a:lnTo>
                  <a:pt x="1142" y="1412"/>
                </a:lnTo>
                <a:lnTo>
                  <a:pt x="1138" y="1407"/>
                </a:lnTo>
                <a:lnTo>
                  <a:pt x="1130" y="1403"/>
                </a:lnTo>
                <a:lnTo>
                  <a:pt x="1123" y="1399"/>
                </a:lnTo>
                <a:lnTo>
                  <a:pt x="1110" y="1391"/>
                </a:lnTo>
                <a:lnTo>
                  <a:pt x="1096" y="1387"/>
                </a:lnTo>
                <a:lnTo>
                  <a:pt x="1082" y="1385"/>
                </a:lnTo>
                <a:lnTo>
                  <a:pt x="1069" y="1385"/>
                </a:lnTo>
                <a:close/>
                <a:moveTo>
                  <a:pt x="1466" y="188"/>
                </a:moveTo>
                <a:lnTo>
                  <a:pt x="1452" y="188"/>
                </a:lnTo>
                <a:lnTo>
                  <a:pt x="1438" y="191"/>
                </a:lnTo>
                <a:lnTo>
                  <a:pt x="1425" y="196"/>
                </a:lnTo>
                <a:lnTo>
                  <a:pt x="1411" y="202"/>
                </a:lnTo>
                <a:lnTo>
                  <a:pt x="1398" y="212"/>
                </a:lnTo>
                <a:lnTo>
                  <a:pt x="1386" y="221"/>
                </a:lnTo>
                <a:lnTo>
                  <a:pt x="1377" y="232"/>
                </a:lnTo>
                <a:lnTo>
                  <a:pt x="1368" y="244"/>
                </a:lnTo>
                <a:lnTo>
                  <a:pt x="1366" y="250"/>
                </a:lnTo>
                <a:lnTo>
                  <a:pt x="1361" y="257"/>
                </a:lnTo>
                <a:lnTo>
                  <a:pt x="1358" y="264"/>
                </a:lnTo>
                <a:lnTo>
                  <a:pt x="1356" y="273"/>
                </a:lnTo>
                <a:lnTo>
                  <a:pt x="1354" y="280"/>
                </a:lnTo>
                <a:lnTo>
                  <a:pt x="1354" y="287"/>
                </a:lnTo>
                <a:lnTo>
                  <a:pt x="1352" y="294"/>
                </a:lnTo>
                <a:lnTo>
                  <a:pt x="1352" y="303"/>
                </a:lnTo>
                <a:lnTo>
                  <a:pt x="1354" y="317"/>
                </a:lnTo>
                <a:lnTo>
                  <a:pt x="1356" y="330"/>
                </a:lnTo>
                <a:lnTo>
                  <a:pt x="1361" y="344"/>
                </a:lnTo>
                <a:lnTo>
                  <a:pt x="1368" y="357"/>
                </a:lnTo>
                <a:lnTo>
                  <a:pt x="1377" y="371"/>
                </a:lnTo>
                <a:lnTo>
                  <a:pt x="1386" y="383"/>
                </a:lnTo>
                <a:lnTo>
                  <a:pt x="1398" y="392"/>
                </a:lnTo>
                <a:lnTo>
                  <a:pt x="1411" y="401"/>
                </a:lnTo>
                <a:lnTo>
                  <a:pt x="1418" y="403"/>
                </a:lnTo>
                <a:lnTo>
                  <a:pt x="1425" y="405"/>
                </a:lnTo>
                <a:lnTo>
                  <a:pt x="1432" y="410"/>
                </a:lnTo>
                <a:lnTo>
                  <a:pt x="1438" y="413"/>
                </a:lnTo>
                <a:lnTo>
                  <a:pt x="1446" y="413"/>
                </a:lnTo>
                <a:lnTo>
                  <a:pt x="1452" y="415"/>
                </a:lnTo>
                <a:lnTo>
                  <a:pt x="1459" y="415"/>
                </a:lnTo>
                <a:lnTo>
                  <a:pt x="1466" y="417"/>
                </a:lnTo>
                <a:lnTo>
                  <a:pt x="1473" y="415"/>
                </a:lnTo>
                <a:lnTo>
                  <a:pt x="1482" y="415"/>
                </a:lnTo>
                <a:lnTo>
                  <a:pt x="1489" y="413"/>
                </a:lnTo>
                <a:lnTo>
                  <a:pt x="1495" y="413"/>
                </a:lnTo>
                <a:lnTo>
                  <a:pt x="1503" y="410"/>
                </a:lnTo>
                <a:lnTo>
                  <a:pt x="1510" y="405"/>
                </a:lnTo>
                <a:lnTo>
                  <a:pt x="1516" y="403"/>
                </a:lnTo>
                <a:lnTo>
                  <a:pt x="1523" y="401"/>
                </a:lnTo>
                <a:lnTo>
                  <a:pt x="1537" y="392"/>
                </a:lnTo>
                <a:lnTo>
                  <a:pt x="1548" y="383"/>
                </a:lnTo>
                <a:lnTo>
                  <a:pt x="1557" y="371"/>
                </a:lnTo>
                <a:lnTo>
                  <a:pt x="1567" y="357"/>
                </a:lnTo>
                <a:lnTo>
                  <a:pt x="1571" y="344"/>
                </a:lnTo>
                <a:lnTo>
                  <a:pt x="1578" y="330"/>
                </a:lnTo>
                <a:lnTo>
                  <a:pt x="1580" y="317"/>
                </a:lnTo>
                <a:lnTo>
                  <a:pt x="1580" y="303"/>
                </a:lnTo>
                <a:lnTo>
                  <a:pt x="1580" y="287"/>
                </a:lnTo>
                <a:lnTo>
                  <a:pt x="1578" y="273"/>
                </a:lnTo>
                <a:lnTo>
                  <a:pt x="1571" y="260"/>
                </a:lnTo>
                <a:lnTo>
                  <a:pt x="1567" y="244"/>
                </a:lnTo>
                <a:lnTo>
                  <a:pt x="1562" y="237"/>
                </a:lnTo>
                <a:lnTo>
                  <a:pt x="1557" y="232"/>
                </a:lnTo>
                <a:lnTo>
                  <a:pt x="1553" y="225"/>
                </a:lnTo>
                <a:lnTo>
                  <a:pt x="1546" y="221"/>
                </a:lnTo>
                <a:lnTo>
                  <a:pt x="1541" y="214"/>
                </a:lnTo>
                <a:lnTo>
                  <a:pt x="1537" y="209"/>
                </a:lnTo>
                <a:lnTo>
                  <a:pt x="1530" y="207"/>
                </a:lnTo>
                <a:lnTo>
                  <a:pt x="1523" y="202"/>
                </a:lnTo>
                <a:lnTo>
                  <a:pt x="1510" y="196"/>
                </a:lnTo>
                <a:lnTo>
                  <a:pt x="1495" y="191"/>
                </a:lnTo>
                <a:lnTo>
                  <a:pt x="1479" y="188"/>
                </a:lnTo>
                <a:lnTo>
                  <a:pt x="1466" y="188"/>
                </a:lnTo>
                <a:close/>
                <a:moveTo>
                  <a:pt x="2167" y="1006"/>
                </a:moveTo>
                <a:lnTo>
                  <a:pt x="2153" y="1008"/>
                </a:lnTo>
                <a:lnTo>
                  <a:pt x="2137" y="1010"/>
                </a:lnTo>
                <a:lnTo>
                  <a:pt x="2124" y="1015"/>
                </a:lnTo>
                <a:lnTo>
                  <a:pt x="2110" y="1022"/>
                </a:lnTo>
                <a:lnTo>
                  <a:pt x="2098" y="1029"/>
                </a:lnTo>
                <a:lnTo>
                  <a:pt x="2087" y="1038"/>
                </a:lnTo>
                <a:lnTo>
                  <a:pt x="2076" y="1050"/>
                </a:lnTo>
                <a:lnTo>
                  <a:pt x="2068" y="1063"/>
                </a:lnTo>
                <a:lnTo>
                  <a:pt x="2064" y="1070"/>
                </a:lnTo>
                <a:lnTo>
                  <a:pt x="2062" y="1077"/>
                </a:lnTo>
                <a:lnTo>
                  <a:pt x="2060" y="1083"/>
                </a:lnTo>
                <a:lnTo>
                  <a:pt x="2057" y="1090"/>
                </a:lnTo>
                <a:lnTo>
                  <a:pt x="2055" y="1098"/>
                </a:lnTo>
                <a:lnTo>
                  <a:pt x="2052" y="1107"/>
                </a:lnTo>
                <a:lnTo>
                  <a:pt x="2052" y="1113"/>
                </a:lnTo>
                <a:lnTo>
                  <a:pt x="2052" y="1120"/>
                </a:lnTo>
                <a:lnTo>
                  <a:pt x="2052" y="1134"/>
                </a:lnTo>
                <a:lnTo>
                  <a:pt x="2055" y="1147"/>
                </a:lnTo>
                <a:lnTo>
                  <a:pt x="2062" y="1163"/>
                </a:lnTo>
                <a:lnTo>
                  <a:pt x="2066" y="1177"/>
                </a:lnTo>
                <a:lnTo>
                  <a:pt x="2076" y="1189"/>
                </a:lnTo>
                <a:lnTo>
                  <a:pt x="2087" y="1200"/>
                </a:lnTo>
                <a:lnTo>
                  <a:pt x="2098" y="1211"/>
                </a:lnTo>
                <a:lnTo>
                  <a:pt x="2110" y="1219"/>
                </a:lnTo>
                <a:lnTo>
                  <a:pt x="2116" y="1223"/>
                </a:lnTo>
                <a:lnTo>
                  <a:pt x="2124" y="1225"/>
                </a:lnTo>
                <a:lnTo>
                  <a:pt x="2130" y="1227"/>
                </a:lnTo>
                <a:lnTo>
                  <a:pt x="2137" y="1230"/>
                </a:lnTo>
                <a:lnTo>
                  <a:pt x="2144" y="1232"/>
                </a:lnTo>
                <a:lnTo>
                  <a:pt x="2151" y="1235"/>
                </a:lnTo>
                <a:lnTo>
                  <a:pt x="2160" y="1235"/>
                </a:lnTo>
                <a:lnTo>
                  <a:pt x="2167" y="1235"/>
                </a:lnTo>
                <a:lnTo>
                  <a:pt x="2174" y="1235"/>
                </a:lnTo>
                <a:lnTo>
                  <a:pt x="2180" y="1235"/>
                </a:lnTo>
                <a:lnTo>
                  <a:pt x="2188" y="1232"/>
                </a:lnTo>
                <a:lnTo>
                  <a:pt x="2196" y="1230"/>
                </a:lnTo>
                <a:lnTo>
                  <a:pt x="2204" y="1227"/>
                </a:lnTo>
                <a:lnTo>
                  <a:pt x="2210" y="1225"/>
                </a:lnTo>
                <a:lnTo>
                  <a:pt x="2217" y="1223"/>
                </a:lnTo>
                <a:lnTo>
                  <a:pt x="2224" y="1219"/>
                </a:lnTo>
                <a:lnTo>
                  <a:pt x="2236" y="1211"/>
                </a:lnTo>
                <a:lnTo>
                  <a:pt x="2247" y="1200"/>
                </a:lnTo>
                <a:lnTo>
                  <a:pt x="2256" y="1189"/>
                </a:lnTo>
                <a:lnTo>
                  <a:pt x="2265" y="1177"/>
                </a:lnTo>
                <a:lnTo>
                  <a:pt x="2272" y="1163"/>
                </a:lnTo>
                <a:lnTo>
                  <a:pt x="2276" y="1147"/>
                </a:lnTo>
                <a:lnTo>
                  <a:pt x="2279" y="1134"/>
                </a:lnTo>
                <a:lnTo>
                  <a:pt x="2281" y="1120"/>
                </a:lnTo>
                <a:lnTo>
                  <a:pt x="2279" y="1107"/>
                </a:lnTo>
                <a:lnTo>
                  <a:pt x="2276" y="1090"/>
                </a:lnTo>
                <a:lnTo>
                  <a:pt x="2272" y="1077"/>
                </a:lnTo>
                <a:lnTo>
                  <a:pt x="2265" y="1063"/>
                </a:lnTo>
                <a:lnTo>
                  <a:pt x="2260" y="1056"/>
                </a:lnTo>
                <a:lnTo>
                  <a:pt x="2256" y="1050"/>
                </a:lnTo>
                <a:lnTo>
                  <a:pt x="2252" y="1045"/>
                </a:lnTo>
                <a:lnTo>
                  <a:pt x="2247" y="1038"/>
                </a:lnTo>
                <a:lnTo>
                  <a:pt x="2242" y="1034"/>
                </a:lnTo>
                <a:lnTo>
                  <a:pt x="2236" y="1029"/>
                </a:lnTo>
                <a:lnTo>
                  <a:pt x="2228" y="1024"/>
                </a:lnTo>
                <a:lnTo>
                  <a:pt x="2221" y="1022"/>
                </a:lnTo>
                <a:lnTo>
                  <a:pt x="2208" y="1015"/>
                </a:lnTo>
                <a:lnTo>
                  <a:pt x="2194" y="1010"/>
                </a:lnTo>
                <a:lnTo>
                  <a:pt x="2180" y="1008"/>
                </a:lnTo>
                <a:lnTo>
                  <a:pt x="2167" y="1006"/>
                </a:lnTo>
                <a:close/>
                <a:moveTo>
                  <a:pt x="2188" y="1006"/>
                </a:moveTo>
                <a:lnTo>
                  <a:pt x="2172" y="1008"/>
                </a:lnTo>
                <a:lnTo>
                  <a:pt x="2158" y="1010"/>
                </a:lnTo>
                <a:lnTo>
                  <a:pt x="2144" y="1015"/>
                </a:lnTo>
                <a:lnTo>
                  <a:pt x="2130" y="1022"/>
                </a:lnTo>
                <a:lnTo>
                  <a:pt x="2116" y="1029"/>
                </a:lnTo>
                <a:lnTo>
                  <a:pt x="2105" y="1038"/>
                </a:lnTo>
                <a:lnTo>
                  <a:pt x="2096" y="1050"/>
                </a:lnTo>
                <a:lnTo>
                  <a:pt x="2089" y="1063"/>
                </a:lnTo>
                <a:lnTo>
                  <a:pt x="2084" y="1070"/>
                </a:lnTo>
                <a:lnTo>
                  <a:pt x="2082" y="1077"/>
                </a:lnTo>
                <a:lnTo>
                  <a:pt x="2078" y="1083"/>
                </a:lnTo>
                <a:lnTo>
                  <a:pt x="2076" y="1090"/>
                </a:lnTo>
                <a:lnTo>
                  <a:pt x="2076" y="1098"/>
                </a:lnTo>
                <a:lnTo>
                  <a:pt x="2073" y="1107"/>
                </a:lnTo>
                <a:lnTo>
                  <a:pt x="2073" y="1113"/>
                </a:lnTo>
                <a:lnTo>
                  <a:pt x="2073" y="1120"/>
                </a:lnTo>
                <a:lnTo>
                  <a:pt x="2073" y="1134"/>
                </a:lnTo>
                <a:lnTo>
                  <a:pt x="2076" y="1147"/>
                </a:lnTo>
                <a:lnTo>
                  <a:pt x="2080" y="1163"/>
                </a:lnTo>
                <a:lnTo>
                  <a:pt x="2087" y="1177"/>
                </a:lnTo>
                <a:lnTo>
                  <a:pt x="2096" y="1189"/>
                </a:lnTo>
                <a:lnTo>
                  <a:pt x="2105" y="1200"/>
                </a:lnTo>
                <a:lnTo>
                  <a:pt x="2116" y="1211"/>
                </a:lnTo>
                <a:lnTo>
                  <a:pt x="2130" y="1219"/>
                </a:lnTo>
                <a:lnTo>
                  <a:pt x="2137" y="1223"/>
                </a:lnTo>
                <a:lnTo>
                  <a:pt x="2144" y="1225"/>
                </a:lnTo>
                <a:lnTo>
                  <a:pt x="2151" y="1227"/>
                </a:lnTo>
                <a:lnTo>
                  <a:pt x="2158" y="1230"/>
                </a:lnTo>
                <a:lnTo>
                  <a:pt x="2164" y="1232"/>
                </a:lnTo>
                <a:lnTo>
                  <a:pt x="2172" y="1235"/>
                </a:lnTo>
                <a:lnTo>
                  <a:pt x="2178" y="1235"/>
                </a:lnTo>
                <a:lnTo>
                  <a:pt x="2188" y="1235"/>
                </a:lnTo>
                <a:lnTo>
                  <a:pt x="2194" y="1235"/>
                </a:lnTo>
                <a:lnTo>
                  <a:pt x="2201" y="1235"/>
                </a:lnTo>
                <a:lnTo>
                  <a:pt x="2208" y="1232"/>
                </a:lnTo>
                <a:lnTo>
                  <a:pt x="2215" y="1230"/>
                </a:lnTo>
                <a:lnTo>
                  <a:pt x="2221" y="1227"/>
                </a:lnTo>
                <a:lnTo>
                  <a:pt x="2231" y="1225"/>
                </a:lnTo>
                <a:lnTo>
                  <a:pt x="2237" y="1223"/>
                </a:lnTo>
                <a:lnTo>
                  <a:pt x="2244" y="1219"/>
                </a:lnTo>
                <a:lnTo>
                  <a:pt x="2256" y="1211"/>
                </a:lnTo>
                <a:lnTo>
                  <a:pt x="2267" y="1200"/>
                </a:lnTo>
                <a:lnTo>
                  <a:pt x="2276" y="1189"/>
                </a:lnTo>
                <a:lnTo>
                  <a:pt x="2285" y="1177"/>
                </a:lnTo>
                <a:lnTo>
                  <a:pt x="2292" y="1163"/>
                </a:lnTo>
                <a:lnTo>
                  <a:pt x="2297" y="1147"/>
                </a:lnTo>
                <a:lnTo>
                  <a:pt x="2299" y="1134"/>
                </a:lnTo>
                <a:lnTo>
                  <a:pt x="2301" y="1120"/>
                </a:lnTo>
                <a:lnTo>
                  <a:pt x="2299" y="1107"/>
                </a:lnTo>
                <a:lnTo>
                  <a:pt x="2297" y="1090"/>
                </a:lnTo>
                <a:lnTo>
                  <a:pt x="2292" y="1077"/>
                </a:lnTo>
                <a:lnTo>
                  <a:pt x="2285" y="1063"/>
                </a:lnTo>
                <a:lnTo>
                  <a:pt x="2281" y="1056"/>
                </a:lnTo>
                <a:lnTo>
                  <a:pt x="2276" y="1050"/>
                </a:lnTo>
                <a:lnTo>
                  <a:pt x="2272" y="1045"/>
                </a:lnTo>
                <a:lnTo>
                  <a:pt x="2267" y="1038"/>
                </a:lnTo>
                <a:lnTo>
                  <a:pt x="2263" y="1034"/>
                </a:lnTo>
                <a:lnTo>
                  <a:pt x="2256" y="1029"/>
                </a:lnTo>
                <a:lnTo>
                  <a:pt x="2249" y="1024"/>
                </a:lnTo>
                <a:lnTo>
                  <a:pt x="2242" y="1022"/>
                </a:lnTo>
                <a:lnTo>
                  <a:pt x="2228" y="1015"/>
                </a:lnTo>
                <a:lnTo>
                  <a:pt x="2215" y="1010"/>
                </a:lnTo>
                <a:lnTo>
                  <a:pt x="2201" y="1008"/>
                </a:lnTo>
                <a:lnTo>
                  <a:pt x="2188" y="1006"/>
                </a:lnTo>
                <a:close/>
                <a:moveTo>
                  <a:pt x="2212" y="565"/>
                </a:moveTo>
                <a:lnTo>
                  <a:pt x="2199" y="565"/>
                </a:lnTo>
                <a:lnTo>
                  <a:pt x="2185" y="570"/>
                </a:lnTo>
                <a:lnTo>
                  <a:pt x="2172" y="574"/>
                </a:lnTo>
                <a:lnTo>
                  <a:pt x="2158" y="579"/>
                </a:lnTo>
                <a:lnTo>
                  <a:pt x="2144" y="588"/>
                </a:lnTo>
                <a:lnTo>
                  <a:pt x="2132" y="597"/>
                </a:lnTo>
                <a:lnTo>
                  <a:pt x="2124" y="609"/>
                </a:lnTo>
                <a:lnTo>
                  <a:pt x="2114" y="622"/>
                </a:lnTo>
                <a:lnTo>
                  <a:pt x="2112" y="629"/>
                </a:lnTo>
                <a:lnTo>
                  <a:pt x="2108" y="636"/>
                </a:lnTo>
                <a:lnTo>
                  <a:pt x="2105" y="643"/>
                </a:lnTo>
                <a:lnTo>
                  <a:pt x="2103" y="649"/>
                </a:lnTo>
                <a:lnTo>
                  <a:pt x="2100" y="657"/>
                </a:lnTo>
                <a:lnTo>
                  <a:pt x="2100" y="666"/>
                </a:lnTo>
                <a:lnTo>
                  <a:pt x="2098" y="673"/>
                </a:lnTo>
                <a:lnTo>
                  <a:pt x="2098" y="680"/>
                </a:lnTo>
                <a:lnTo>
                  <a:pt x="2100" y="694"/>
                </a:lnTo>
                <a:lnTo>
                  <a:pt x="2103" y="707"/>
                </a:lnTo>
                <a:lnTo>
                  <a:pt x="2108" y="723"/>
                </a:lnTo>
                <a:lnTo>
                  <a:pt x="2114" y="737"/>
                </a:lnTo>
                <a:lnTo>
                  <a:pt x="2124" y="748"/>
                </a:lnTo>
                <a:lnTo>
                  <a:pt x="2132" y="759"/>
                </a:lnTo>
                <a:lnTo>
                  <a:pt x="2144" y="771"/>
                </a:lnTo>
                <a:lnTo>
                  <a:pt x="2158" y="778"/>
                </a:lnTo>
                <a:lnTo>
                  <a:pt x="2164" y="782"/>
                </a:lnTo>
                <a:lnTo>
                  <a:pt x="2172" y="785"/>
                </a:lnTo>
                <a:lnTo>
                  <a:pt x="2178" y="787"/>
                </a:lnTo>
                <a:lnTo>
                  <a:pt x="2185" y="789"/>
                </a:lnTo>
                <a:lnTo>
                  <a:pt x="2192" y="791"/>
                </a:lnTo>
                <a:lnTo>
                  <a:pt x="2199" y="794"/>
                </a:lnTo>
                <a:lnTo>
                  <a:pt x="2205" y="794"/>
                </a:lnTo>
                <a:lnTo>
                  <a:pt x="2212" y="794"/>
                </a:lnTo>
                <a:lnTo>
                  <a:pt x="2221" y="794"/>
                </a:lnTo>
                <a:lnTo>
                  <a:pt x="2228" y="794"/>
                </a:lnTo>
                <a:lnTo>
                  <a:pt x="2236" y="791"/>
                </a:lnTo>
                <a:lnTo>
                  <a:pt x="2242" y="789"/>
                </a:lnTo>
                <a:lnTo>
                  <a:pt x="2249" y="787"/>
                </a:lnTo>
                <a:lnTo>
                  <a:pt x="2256" y="785"/>
                </a:lnTo>
                <a:lnTo>
                  <a:pt x="2263" y="782"/>
                </a:lnTo>
                <a:lnTo>
                  <a:pt x="2269" y="778"/>
                </a:lnTo>
                <a:lnTo>
                  <a:pt x="2283" y="771"/>
                </a:lnTo>
                <a:lnTo>
                  <a:pt x="2295" y="759"/>
                </a:lnTo>
                <a:lnTo>
                  <a:pt x="2304" y="748"/>
                </a:lnTo>
                <a:lnTo>
                  <a:pt x="2313" y="737"/>
                </a:lnTo>
                <a:lnTo>
                  <a:pt x="2317" y="723"/>
                </a:lnTo>
                <a:lnTo>
                  <a:pt x="2324" y="707"/>
                </a:lnTo>
                <a:lnTo>
                  <a:pt x="2327" y="694"/>
                </a:lnTo>
                <a:lnTo>
                  <a:pt x="2327" y="680"/>
                </a:lnTo>
                <a:lnTo>
                  <a:pt x="2327" y="666"/>
                </a:lnTo>
                <a:lnTo>
                  <a:pt x="2324" y="649"/>
                </a:lnTo>
                <a:lnTo>
                  <a:pt x="2317" y="636"/>
                </a:lnTo>
                <a:lnTo>
                  <a:pt x="2313" y="622"/>
                </a:lnTo>
                <a:lnTo>
                  <a:pt x="2308" y="616"/>
                </a:lnTo>
                <a:lnTo>
                  <a:pt x="2304" y="609"/>
                </a:lnTo>
                <a:lnTo>
                  <a:pt x="2299" y="604"/>
                </a:lnTo>
                <a:lnTo>
                  <a:pt x="2295" y="597"/>
                </a:lnTo>
                <a:lnTo>
                  <a:pt x="2288" y="593"/>
                </a:lnTo>
                <a:lnTo>
                  <a:pt x="2283" y="588"/>
                </a:lnTo>
                <a:lnTo>
                  <a:pt x="2276" y="584"/>
                </a:lnTo>
                <a:lnTo>
                  <a:pt x="2269" y="579"/>
                </a:lnTo>
                <a:lnTo>
                  <a:pt x="2256" y="574"/>
                </a:lnTo>
                <a:lnTo>
                  <a:pt x="2242" y="570"/>
                </a:lnTo>
                <a:lnTo>
                  <a:pt x="2226" y="565"/>
                </a:lnTo>
                <a:lnTo>
                  <a:pt x="2212" y="565"/>
                </a:lnTo>
                <a:close/>
                <a:moveTo>
                  <a:pt x="2685" y="1700"/>
                </a:moveTo>
                <a:lnTo>
                  <a:pt x="2671" y="1700"/>
                </a:lnTo>
                <a:lnTo>
                  <a:pt x="2657" y="1702"/>
                </a:lnTo>
                <a:lnTo>
                  <a:pt x="2644" y="1707"/>
                </a:lnTo>
                <a:lnTo>
                  <a:pt x="2628" y="1714"/>
                </a:lnTo>
                <a:lnTo>
                  <a:pt x="2617" y="1723"/>
                </a:lnTo>
                <a:lnTo>
                  <a:pt x="2605" y="1732"/>
                </a:lnTo>
                <a:lnTo>
                  <a:pt x="2593" y="1744"/>
                </a:lnTo>
                <a:lnTo>
                  <a:pt x="2587" y="1755"/>
                </a:lnTo>
                <a:lnTo>
                  <a:pt x="2582" y="1762"/>
                </a:lnTo>
                <a:lnTo>
                  <a:pt x="2580" y="1768"/>
                </a:lnTo>
                <a:lnTo>
                  <a:pt x="2577" y="1778"/>
                </a:lnTo>
                <a:lnTo>
                  <a:pt x="2576" y="1784"/>
                </a:lnTo>
                <a:lnTo>
                  <a:pt x="2573" y="1792"/>
                </a:lnTo>
                <a:lnTo>
                  <a:pt x="2571" y="1798"/>
                </a:lnTo>
                <a:lnTo>
                  <a:pt x="2571" y="1805"/>
                </a:lnTo>
                <a:lnTo>
                  <a:pt x="2571" y="1814"/>
                </a:lnTo>
                <a:lnTo>
                  <a:pt x="2571" y="1828"/>
                </a:lnTo>
                <a:lnTo>
                  <a:pt x="2576" y="1841"/>
                </a:lnTo>
                <a:lnTo>
                  <a:pt x="2580" y="1856"/>
                </a:lnTo>
                <a:lnTo>
                  <a:pt x="2587" y="1869"/>
                </a:lnTo>
                <a:lnTo>
                  <a:pt x="2593" y="1883"/>
                </a:lnTo>
                <a:lnTo>
                  <a:pt x="2605" y="1894"/>
                </a:lnTo>
                <a:lnTo>
                  <a:pt x="2617" y="1903"/>
                </a:lnTo>
                <a:lnTo>
                  <a:pt x="2628" y="1912"/>
                </a:lnTo>
                <a:lnTo>
                  <a:pt x="2635" y="1915"/>
                </a:lnTo>
                <a:lnTo>
                  <a:pt x="2641" y="1917"/>
                </a:lnTo>
                <a:lnTo>
                  <a:pt x="2649" y="1921"/>
                </a:lnTo>
                <a:lnTo>
                  <a:pt x="2655" y="1924"/>
                </a:lnTo>
                <a:lnTo>
                  <a:pt x="2662" y="1924"/>
                </a:lnTo>
                <a:lnTo>
                  <a:pt x="2671" y="1926"/>
                </a:lnTo>
                <a:lnTo>
                  <a:pt x="2678" y="1926"/>
                </a:lnTo>
                <a:lnTo>
                  <a:pt x="2685" y="1928"/>
                </a:lnTo>
                <a:lnTo>
                  <a:pt x="2692" y="1926"/>
                </a:lnTo>
                <a:lnTo>
                  <a:pt x="2699" y="1926"/>
                </a:lnTo>
                <a:lnTo>
                  <a:pt x="2708" y="1924"/>
                </a:lnTo>
                <a:lnTo>
                  <a:pt x="2715" y="1924"/>
                </a:lnTo>
                <a:lnTo>
                  <a:pt x="2721" y="1921"/>
                </a:lnTo>
                <a:lnTo>
                  <a:pt x="2729" y="1917"/>
                </a:lnTo>
                <a:lnTo>
                  <a:pt x="2735" y="1915"/>
                </a:lnTo>
                <a:lnTo>
                  <a:pt x="2742" y="1912"/>
                </a:lnTo>
                <a:lnTo>
                  <a:pt x="2753" y="1903"/>
                </a:lnTo>
                <a:lnTo>
                  <a:pt x="2765" y="1894"/>
                </a:lnTo>
                <a:lnTo>
                  <a:pt x="2777" y="1883"/>
                </a:lnTo>
                <a:lnTo>
                  <a:pt x="2783" y="1869"/>
                </a:lnTo>
                <a:lnTo>
                  <a:pt x="2790" y="1856"/>
                </a:lnTo>
                <a:lnTo>
                  <a:pt x="2794" y="1841"/>
                </a:lnTo>
                <a:lnTo>
                  <a:pt x="2799" y="1828"/>
                </a:lnTo>
                <a:lnTo>
                  <a:pt x="2799" y="1814"/>
                </a:lnTo>
                <a:lnTo>
                  <a:pt x="2799" y="1798"/>
                </a:lnTo>
                <a:lnTo>
                  <a:pt x="2794" y="1784"/>
                </a:lnTo>
                <a:lnTo>
                  <a:pt x="2790" y="1771"/>
                </a:lnTo>
                <a:lnTo>
                  <a:pt x="2783" y="1755"/>
                </a:lnTo>
                <a:lnTo>
                  <a:pt x="2778" y="1748"/>
                </a:lnTo>
                <a:lnTo>
                  <a:pt x="2777" y="1744"/>
                </a:lnTo>
                <a:lnTo>
                  <a:pt x="2769" y="1736"/>
                </a:lnTo>
                <a:lnTo>
                  <a:pt x="2765" y="1732"/>
                </a:lnTo>
                <a:lnTo>
                  <a:pt x="2761" y="1728"/>
                </a:lnTo>
                <a:lnTo>
                  <a:pt x="2753" y="1720"/>
                </a:lnTo>
                <a:lnTo>
                  <a:pt x="2749" y="1718"/>
                </a:lnTo>
                <a:lnTo>
                  <a:pt x="2742" y="1714"/>
                </a:lnTo>
                <a:lnTo>
                  <a:pt x="2729" y="1707"/>
                </a:lnTo>
                <a:lnTo>
                  <a:pt x="2713" y="1702"/>
                </a:lnTo>
                <a:lnTo>
                  <a:pt x="2699" y="1700"/>
                </a:lnTo>
                <a:lnTo>
                  <a:pt x="2685" y="1700"/>
                </a:lnTo>
                <a:close/>
                <a:moveTo>
                  <a:pt x="3039" y="1511"/>
                </a:moveTo>
                <a:lnTo>
                  <a:pt x="3025" y="1511"/>
                </a:lnTo>
                <a:lnTo>
                  <a:pt x="3011" y="1513"/>
                </a:lnTo>
                <a:lnTo>
                  <a:pt x="2998" y="1517"/>
                </a:lnTo>
                <a:lnTo>
                  <a:pt x="2984" y="1524"/>
                </a:lnTo>
                <a:lnTo>
                  <a:pt x="2970" y="1533"/>
                </a:lnTo>
                <a:lnTo>
                  <a:pt x="2959" y="1543"/>
                </a:lnTo>
                <a:lnTo>
                  <a:pt x="2950" y="1554"/>
                </a:lnTo>
                <a:lnTo>
                  <a:pt x="2941" y="1568"/>
                </a:lnTo>
                <a:lnTo>
                  <a:pt x="2936" y="1575"/>
                </a:lnTo>
                <a:lnTo>
                  <a:pt x="2934" y="1581"/>
                </a:lnTo>
                <a:lnTo>
                  <a:pt x="2932" y="1588"/>
                </a:lnTo>
                <a:lnTo>
                  <a:pt x="2930" y="1595"/>
                </a:lnTo>
                <a:lnTo>
                  <a:pt x="2927" y="1602"/>
                </a:lnTo>
                <a:lnTo>
                  <a:pt x="2925" y="1608"/>
                </a:lnTo>
                <a:lnTo>
                  <a:pt x="2925" y="1618"/>
                </a:lnTo>
                <a:lnTo>
                  <a:pt x="2925" y="1624"/>
                </a:lnTo>
                <a:lnTo>
                  <a:pt x="2925" y="1639"/>
                </a:lnTo>
                <a:lnTo>
                  <a:pt x="2930" y="1652"/>
                </a:lnTo>
                <a:lnTo>
                  <a:pt x="2934" y="1666"/>
                </a:lnTo>
                <a:lnTo>
                  <a:pt x="2941" y="1680"/>
                </a:lnTo>
                <a:lnTo>
                  <a:pt x="2950" y="1693"/>
                </a:lnTo>
                <a:lnTo>
                  <a:pt x="2959" y="1704"/>
                </a:lnTo>
                <a:lnTo>
                  <a:pt x="2970" y="1714"/>
                </a:lnTo>
                <a:lnTo>
                  <a:pt x="2982" y="1723"/>
                </a:lnTo>
                <a:lnTo>
                  <a:pt x="2989" y="1725"/>
                </a:lnTo>
                <a:lnTo>
                  <a:pt x="2995" y="1730"/>
                </a:lnTo>
                <a:lnTo>
                  <a:pt x="3002" y="1732"/>
                </a:lnTo>
                <a:lnTo>
                  <a:pt x="3009" y="1734"/>
                </a:lnTo>
                <a:lnTo>
                  <a:pt x="3016" y="1736"/>
                </a:lnTo>
                <a:lnTo>
                  <a:pt x="3025" y="1736"/>
                </a:lnTo>
                <a:lnTo>
                  <a:pt x="3032" y="1739"/>
                </a:lnTo>
                <a:lnTo>
                  <a:pt x="3039" y="1739"/>
                </a:lnTo>
                <a:lnTo>
                  <a:pt x="3046" y="1739"/>
                </a:lnTo>
                <a:lnTo>
                  <a:pt x="3055" y="1736"/>
                </a:lnTo>
                <a:lnTo>
                  <a:pt x="3062" y="1736"/>
                </a:lnTo>
                <a:lnTo>
                  <a:pt x="3069" y="1734"/>
                </a:lnTo>
                <a:lnTo>
                  <a:pt x="3075" y="1732"/>
                </a:lnTo>
                <a:lnTo>
                  <a:pt x="3082" y="1730"/>
                </a:lnTo>
                <a:lnTo>
                  <a:pt x="3089" y="1725"/>
                </a:lnTo>
                <a:lnTo>
                  <a:pt x="3096" y="1723"/>
                </a:lnTo>
                <a:lnTo>
                  <a:pt x="3107" y="1714"/>
                </a:lnTo>
                <a:lnTo>
                  <a:pt x="3118" y="1704"/>
                </a:lnTo>
                <a:lnTo>
                  <a:pt x="3130" y="1693"/>
                </a:lnTo>
                <a:lnTo>
                  <a:pt x="3137" y="1680"/>
                </a:lnTo>
                <a:lnTo>
                  <a:pt x="3144" y="1666"/>
                </a:lnTo>
                <a:lnTo>
                  <a:pt x="3148" y="1652"/>
                </a:lnTo>
                <a:lnTo>
                  <a:pt x="3153" y="1639"/>
                </a:lnTo>
                <a:lnTo>
                  <a:pt x="3153" y="1624"/>
                </a:lnTo>
                <a:lnTo>
                  <a:pt x="3153" y="1608"/>
                </a:lnTo>
                <a:lnTo>
                  <a:pt x="3148" y="1595"/>
                </a:lnTo>
                <a:lnTo>
                  <a:pt x="3144" y="1581"/>
                </a:lnTo>
                <a:lnTo>
                  <a:pt x="3137" y="1568"/>
                </a:lnTo>
                <a:lnTo>
                  <a:pt x="3134" y="1561"/>
                </a:lnTo>
                <a:lnTo>
                  <a:pt x="3130" y="1554"/>
                </a:lnTo>
                <a:lnTo>
                  <a:pt x="3126" y="1547"/>
                </a:lnTo>
                <a:lnTo>
                  <a:pt x="3118" y="1543"/>
                </a:lnTo>
                <a:lnTo>
                  <a:pt x="3114" y="1538"/>
                </a:lnTo>
                <a:lnTo>
                  <a:pt x="3107" y="1533"/>
                </a:lnTo>
                <a:lnTo>
                  <a:pt x="3102" y="1529"/>
                </a:lnTo>
                <a:lnTo>
                  <a:pt x="3096" y="1524"/>
                </a:lnTo>
                <a:lnTo>
                  <a:pt x="3082" y="1517"/>
                </a:lnTo>
                <a:lnTo>
                  <a:pt x="3066" y="1513"/>
                </a:lnTo>
                <a:lnTo>
                  <a:pt x="3053" y="1511"/>
                </a:lnTo>
                <a:lnTo>
                  <a:pt x="3039" y="1511"/>
                </a:lnTo>
                <a:close/>
                <a:moveTo>
                  <a:pt x="3815" y="1511"/>
                </a:moveTo>
                <a:lnTo>
                  <a:pt x="3799" y="1511"/>
                </a:lnTo>
                <a:lnTo>
                  <a:pt x="3785" y="1513"/>
                </a:lnTo>
                <a:lnTo>
                  <a:pt x="3772" y="1517"/>
                </a:lnTo>
                <a:lnTo>
                  <a:pt x="3758" y="1524"/>
                </a:lnTo>
                <a:lnTo>
                  <a:pt x="3744" y="1533"/>
                </a:lnTo>
                <a:lnTo>
                  <a:pt x="3733" y="1543"/>
                </a:lnTo>
                <a:lnTo>
                  <a:pt x="3724" y="1554"/>
                </a:lnTo>
                <a:lnTo>
                  <a:pt x="3715" y="1568"/>
                </a:lnTo>
                <a:lnTo>
                  <a:pt x="3712" y="1575"/>
                </a:lnTo>
                <a:lnTo>
                  <a:pt x="3710" y="1581"/>
                </a:lnTo>
                <a:lnTo>
                  <a:pt x="3705" y="1588"/>
                </a:lnTo>
                <a:lnTo>
                  <a:pt x="3704" y="1595"/>
                </a:lnTo>
                <a:lnTo>
                  <a:pt x="3704" y="1602"/>
                </a:lnTo>
                <a:lnTo>
                  <a:pt x="3701" y="1608"/>
                </a:lnTo>
                <a:lnTo>
                  <a:pt x="3701" y="1618"/>
                </a:lnTo>
                <a:lnTo>
                  <a:pt x="3701" y="1624"/>
                </a:lnTo>
                <a:lnTo>
                  <a:pt x="3701" y="1639"/>
                </a:lnTo>
                <a:lnTo>
                  <a:pt x="3704" y="1652"/>
                </a:lnTo>
                <a:lnTo>
                  <a:pt x="3708" y="1666"/>
                </a:lnTo>
                <a:lnTo>
                  <a:pt x="3715" y="1680"/>
                </a:lnTo>
                <a:lnTo>
                  <a:pt x="3724" y="1693"/>
                </a:lnTo>
                <a:lnTo>
                  <a:pt x="3733" y="1704"/>
                </a:lnTo>
                <a:lnTo>
                  <a:pt x="3744" y="1714"/>
                </a:lnTo>
                <a:lnTo>
                  <a:pt x="3758" y="1723"/>
                </a:lnTo>
                <a:lnTo>
                  <a:pt x="3765" y="1725"/>
                </a:lnTo>
                <a:lnTo>
                  <a:pt x="3772" y="1730"/>
                </a:lnTo>
                <a:lnTo>
                  <a:pt x="3779" y="1732"/>
                </a:lnTo>
                <a:lnTo>
                  <a:pt x="3785" y="1734"/>
                </a:lnTo>
                <a:lnTo>
                  <a:pt x="3792" y="1736"/>
                </a:lnTo>
                <a:lnTo>
                  <a:pt x="3799" y="1736"/>
                </a:lnTo>
                <a:lnTo>
                  <a:pt x="3806" y="1739"/>
                </a:lnTo>
                <a:lnTo>
                  <a:pt x="3815" y="1739"/>
                </a:lnTo>
                <a:lnTo>
                  <a:pt x="3822" y="1739"/>
                </a:lnTo>
                <a:lnTo>
                  <a:pt x="3828" y="1736"/>
                </a:lnTo>
                <a:lnTo>
                  <a:pt x="3836" y="1736"/>
                </a:lnTo>
                <a:lnTo>
                  <a:pt x="3843" y="1734"/>
                </a:lnTo>
                <a:lnTo>
                  <a:pt x="3849" y="1732"/>
                </a:lnTo>
                <a:lnTo>
                  <a:pt x="3856" y="1730"/>
                </a:lnTo>
                <a:lnTo>
                  <a:pt x="3863" y="1725"/>
                </a:lnTo>
                <a:lnTo>
                  <a:pt x="3870" y="1723"/>
                </a:lnTo>
                <a:lnTo>
                  <a:pt x="3884" y="1714"/>
                </a:lnTo>
                <a:lnTo>
                  <a:pt x="3895" y="1704"/>
                </a:lnTo>
                <a:lnTo>
                  <a:pt x="3904" y="1693"/>
                </a:lnTo>
                <a:lnTo>
                  <a:pt x="3913" y="1680"/>
                </a:lnTo>
                <a:lnTo>
                  <a:pt x="3920" y="1666"/>
                </a:lnTo>
                <a:lnTo>
                  <a:pt x="3924" y="1652"/>
                </a:lnTo>
                <a:lnTo>
                  <a:pt x="3927" y="1639"/>
                </a:lnTo>
                <a:lnTo>
                  <a:pt x="3929" y="1624"/>
                </a:lnTo>
                <a:lnTo>
                  <a:pt x="3927" y="1608"/>
                </a:lnTo>
                <a:lnTo>
                  <a:pt x="3924" y="1595"/>
                </a:lnTo>
                <a:lnTo>
                  <a:pt x="3920" y="1581"/>
                </a:lnTo>
                <a:lnTo>
                  <a:pt x="3913" y="1568"/>
                </a:lnTo>
                <a:lnTo>
                  <a:pt x="3908" y="1561"/>
                </a:lnTo>
                <a:lnTo>
                  <a:pt x="3904" y="1554"/>
                </a:lnTo>
                <a:lnTo>
                  <a:pt x="3900" y="1547"/>
                </a:lnTo>
                <a:lnTo>
                  <a:pt x="3895" y="1543"/>
                </a:lnTo>
                <a:lnTo>
                  <a:pt x="3888" y="1538"/>
                </a:lnTo>
                <a:lnTo>
                  <a:pt x="3884" y="1533"/>
                </a:lnTo>
                <a:lnTo>
                  <a:pt x="3876" y="1529"/>
                </a:lnTo>
                <a:lnTo>
                  <a:pt x="3870" y="1524"/>
                </a:lnTo>
                <a:lnTo>
                  <a:pt x="3856" y="1517"/>
                </a:lnTo>
                <a:lnTo>
                  <a:pt x="3843" y="1513"/>
                </a:lnTo>
                <a:lnTo>
                  <a:pt x="3828" y="1511"/>
                </a:lnTo>
                <a:lnTo>
                  <a:pt x="3815" y="1511"/>
                </a:lnTo>
                <a:close/>
                <a:moveTo>
                  <a:pt x="4666" y="755"/>
                </a:moveTo>
                <a:lnTo>
                  <a:pt x="4653" y="755"/>
                </a:lnTo>
                <a:lnTo>
                  <a:pt x="4639" y="758"/>
                </a:lnTo>
                <a:lnTo>
                  <a:pt x="4623" y="762"/>
                </a:lnTo>
                <a:lnTo>
                  <a:pt x="4610" y="769"/>
                </a:lnTo>
                <a:lnTo>
                  <a:pt x="4598" y="778"/>
                </a:lnTo>
                <a:lnTo>
                  <a:pt x="4586" y="787"/>
                </a:lnTo>
                <a:lnTo>
                  <a:pt x="4575" y="798"/>
                </a:lnTo>
                <a:lnTo>
                  <a:pt x="4569" y="812"/>
                </a:lnTo>
                <a:lnTo>
                  <a:pt x="4564" y="819"/>
                </a:lnTo>
                <a:lnTo>
                  <a:pt x="4562" y="826"/>
                </a:lnTo>
                <a:lnTo>
                  <a:pt x="4559" y="833"/>
                </a:lnTo>
                <a:lnTo>
                  <a:pt x="4557" y="839"/>
                </a:lnTo>
                <a:lnTo>
                  <a:pt x="4555" y="846"/>
                </a:lnTo>
                <a:lnTo>
                  <a:pt x="4553" y="853"/>
                </a:lnTo>
                <a:lnTo>
                  <a:pt x="4553" y="862"/>
                </a:lnTo>
                <a:lnTo>
                  <a:pt x="4553" y="869"/>
                </a:lnTo>
                <a:lnTo>
                  <a:pt x="4553" y="882"/>
                </a:lnTo>
                <a:lnTo>
                  <a:pt x="4557" y="897"/>
                </a:lnTo>
                <a:lnTo>
                  <a:pt x="4562" y="910"/>
                </a:lnTo>
                <a:lnTo>
                  <a:pt x="4569" y="924"/>
                </a:lnTo>
                <a:lnTo>
                  <a:pt x="4575" y="938"/>
                </a:lnTo>
                <a:lnTo>
                  <a:pt x="4586" y="949"/>
                </a:lnTo>
                <a:lnTo>
                  <a:pt x="4598" y="958"/>
                </a:lnTo>
                <a:lnTo>
                  <a:pt x="4610" y="967"/>
                </a:lnTo>
                <a:lnTo>
                  <a:pt x="4617" y="970"/>
                </a:lnTo>
                <a:lnTo>
                  <a:pt x="4623" y="974"/>
                </a:lnTo>
                <a:lnTo>
                  <a:pt x="4630" y="976"/>
                </a:lnTo>
                <a:lnTo>
                  <a:pt x="4637" y="978"/>
                </a:lnTo>
                <a:lnTo>
                  <a:pt x="4644" y="981"/>
                </a:lnTo>
                <a:lnTo>
                  <a:pt x="4650" y="981"/>
                </a:lnTo>
                <a:lnTo>
                  <a:pt x="4660" y="983"/>
                </a:lnTo>
                <a:lnTo>
                  <a:pt x="4666" y="983"/>
                </a:lnTo>
                <a:lnTo>
                  <a:pt x="4674" y="983"/>
                </a:lnTo>
                <a:lnTo>
                  <a:pt x="4680" y="981"/>
                </a:lnTo>
                <a:lnTo>
                  <a:pt x="4690" y="981"/>
                </a:lnTo>
                <a:lnTo>
                  <a:pt x="4696" y="978"/>
                </a:lnTo>
                <a:lnTo>
                  <a:pt x="4703" y="976"/>
                </a:lnTo>
                <a:lnTo>
                  <a:pt x="4710" y="974"/>
                </a:lnTo>
                <a:lnTo>
                  <a:pt x="4717" y="970"/>
                </a:lnTo>
                <a:lnTo>
                  <a:pt x="4724" y="967"/>
                </a:lnTo>
                <a:lnTo>
                  <a:pt x="4735" y="958"/>
                </a:lnTo>
                <a:lnTo>
                  <a:pt x="4746" y="949"/>
                </a:lnTo>
                <a:lnTo>
                  <a:pt x="4758" y="938"/>
                </a:lnTo>
                <a:lnTo>
                  <a:pt x="4765" y="924"/>
                </a:lnTo>
                <a:lnTo>
                  <a:pt x="4771" y="910"/>
                </a:lnTo>
                <a:lnTo>
                  <a:pt x="4776" y="897"/>
                </a:lnTo>
                <a:lnTo>
                  <a:pt x="4781" y="882"/>
                </a:lnTo>
                <a:lnTo>
                  <a:pt x="4781" y="869"/>
                </a:lnTo>
                <a:lnTo>
                  <a:pt x="4781" y="853"/>
                </a:lnTo>
                <a:lnTo>
                  <a:pt x="4776" y="839"/>
                </a:lnTo>
                <a:lnTo>
                  <a:pt x="4771" y="826"/>
                </a:lnTo>
                <a:lnTo>
                  <a:pt x="4765" y="812"/>
                </a:lnTo>
                <a:lnTo>
                  <a:pt x="4760" y="805"/>
                </a:lnTo>
                <a:lnTo>
                  <a:pt x="4756" y="798"/>
                </a:lnTo>
                <a:lnTo>
                  <a:pt x="4751" y="791"/>
                </a:lnTo>
                <a:lnTo>
                  <a:pt x="4746" y="787"/>
                </a:lnTo>
                <a:lnTo>
                  <a:pt x="4742" y="782"/>
                </a:lnTo>
                <a:lnTo>
                  <a:pt x="4735" y="778"/>
                </a:lnTo>
                <a:lnTo>
                  <a:pt x="4728" y="773"/>
                </a:lnTo>
                <a:lnTo>
                  <a:pt x="4724" y="769"/>
                </a:lnTo>
                <a:lnTo>
                  <a:pt x="4708" y="762"/>
                </a:lnTo>
                <a:lnTo>
                  <a:pt x="4694" y="758"/>
                </a:lnTo>
                <a:lnTo>
                  <a:pt x="4680" y="755"/>
                </a:lnTo>
                <a:lnTo>
                  <a:pt x="4666" y="755"/>
                </a:lnTo>
                <a:close/>
                <a:moveTo>
                  <a:pt x="5111" y="1887"/>
                </a:moveTo>
                <a:lnTo>
                  <a:pt x="5098" y="1889"/>
                </a:lnTo>
                <a:lnTo>
                  <a:pt x="5084" y="1892"/>
                </a:lnTo>
                <a:lnTo>
                  <a:pt x="5071" y="1896"/>
                </a:lnTo>
                <a:lnTo>
                  <a:pt x="5057" y="1903"/>
                </a:lnTo>
                <a:lnTo>
                  <a:pt x="5043" y="1910"/>
                </a:lnTo>
                <a:lnTo>
                  <a:pt x="5032" y="1921"/>
                </a:lnTo>
                <a:lnTo>
                  <a:pt x="5023" y="1932"/>
                </a:lnTo>
                <a:lnTo>
                  <a:pt x="5014" y="1944"/>
                </a:lnTo>
                <a:lnTo>
                  <a:pt x="5009" y="1951"/>
                </a:lnTo>
                <a:lnTo>
                  <a:pt x="5007" y="1958"/>
                </a:lnTo>
                <a:lnTo>
                  <a:pt x="5004" y="1964"/>
                </a:lnTo>
                <a:lnTo>
                  <a:pt x="5003" y="1972"/>
                </a:lnTo>
                <a:lnTo>
                  <a:pt x="5000" y="1981"/>
                </a:lnTo>
                <a:lnTo>
                  <a:pt x="5000" y="1988"/>
                </a:lnTo>
                <a:lnTo>
                  <a:pt x="4998" y="1995"/>
                </a:lnTo>
                <a:lnTo>
                  <a:pt x="4998" y="2001"/>
                </a:lnTo>
                <a:lnTo>
                  <a:pt x="4998" y="2017"/>
                </a:lnTo>
                <a:lnTo>
                  <a:pt x="5003" y="2031"/>
                </a:lnTo>
                <a:lnTo>
                  <a:pt x="5007" y="2045"/>
                </a:lnTo>
                <a:lnTo>
                  <a:pt x="5014" y="2058"/>
                </a:lnTo>
                <a:lnTo>
                  <a:pt x="5023" y="2072"/>
                </a:lnTo>
                <a:lnTo>
                  <a:pt x="5032" y="2084"/>
                </a:lnTo>
                <a:lnTo>
                  <a:pt x="5043" y="2093"/>
                </a:lnTo>
                <a:lnTo>
                  <a:pt x="5055" y="2100"/>
                </a:lnTo>
                <a:lnTo>
                  <a:pt x="5062" y="2104"/>
                </a:lnTo>
                <a:lnTo>
                  <a:pt x="5068" y="2106"/>
                </a:lnTo>
                <a:lnTo>
                  <a:pt x="5075" y="2109"/>
                </a:lnTo>
                <a:lnTo>
                  <a:pt x="5082" y="2111"/>
                </a:lnTo>
                <a:lnTo>
                  <a:pt x="5089" y="2113"/>
                </a:lnTo>
                <a:lnTo>
                  <a:pt x="5098" y="2116"/>
                </a:lnTo>
                <a:lnTo>
                  <a:pt x="5105" y="2116"/>
                </a:lnTo>
                <a:lnTo>
                  <a:pt x="5111" y="2116"/>
                </a:lnTo>
                <a:lnTo>
                  <a:pt x="5119" y="2116"/>
                </a:lnTo>
                <a:lnTo>
                  <a:pt x="5127" y="2116"/>
                </a:lnTo>
                <a:lnTo>
                  <a:pt x="5135" y="2113"/>
                </a:lnTo>
                <a:lnTo>
                  <a:pt x="5142" y="2111"/>
                </a:lnTo>
                <a:lnTo>
                  <a:pt x="5148" y="2109"/>
                </a:lnTo>
                <a:lnTo>
                  <a:pt x="5155" y="2106"/>
                </a:lnTo>
                <a:lnTo>
                  <a:pt x="5162" y="2104"/>
                </a:lnTo>
                <a:lnTo>
                  <a:pt x="5169" y="2100"/>
                </a:lnTo>
                <a:lnTo>
                  <a:pt x="5180" y="2093"/>
                </a:lnTo>
                <a:lnTo>
                  <a:pt x="5191" y="2084"/>
                </a:lnTo>
                <a:lnTo>
                  <a:pt x="5203" y="2072"/>
                </a:lnTo>
                <a:lnTo>
                  <a:pt x="5210" y="2058"/>
                </a:lnTo>
                <a:lnTo>
                  <a:pt x="5217" y="2045"/>
                </a:lnTo>
                <a:lnTo>
                  <a:pt x="5221" y="2031"/>
                </a:lnTo>
                <a:lnTo>
                  <a:pt x="5226" y="2017"/>
                </a:lnTo>
                <a:lnTo>
                  <a:pt x="5226" y="2001"/>
                </a:lnTo>
                <a:lnTo>
                  <a:pt x="5226" y="1988"/>
                </a:lnTo>
                <a:lnTo>
                  <a:pt x="5221" y="1974"/>
                </a:lnTo>
                <a:lnTo>
                  <a:pt x="5217" y="1958"/>
                </a:lnTo>
                <a:lnTo>
                  <a:pt x="5210" y="1944"/>
                </a:lnTo>
                <a:lnTo>
                  <a:pt x="5207" y="1937"/>
                </a:lnTo>
                <a:lnTo>
                  <a:pt x="5203" y="1932"/>
                </a:lnTo>
                <a:lnTo>
                  <a:pt x="5199" y="1926"/>
                </a:lnTo>
                <a:lnTo>
                  <a:pt x="5191" y="1921"/>
                </a:lnTo>
                <a:lnTo>
                  <a:pt x="5187" y="1915"/>
                </a:lnTo>
                <a:lnTo>
                  <a:pt x="5180" y="1910"/>
                </a:lnTo>
                <a:lnTo>
                  <a:pt x="5175" y="1905"/>
                </a:lnTo>
                <a:lnTo>
                  <a:pt x="5169" y="1903"/>
                </a:lnTo>
                <a:lnTo>
                  <a:pt x="5155" y="1896"/>
                </a:lnTo>
                <a:lnTo>
                  <a:pt x="5139" y="1892"/>
                </a:lnTo>
                <a:lnTo>
                  <a:pt x="5126" y="1889"/>
                </a:lnTo>
                <a:lnTo>
                  <a:pt x="5111" y="1887"/>
                </a:lnTo>
                <a:close/>
                <a:moveTo>
                  <a:pt x="5491" y="1825"/>
                </a:moveTo>
                <a:lnTo>
                  <a:pt x="5477" y="1825"/>
                </a:lnTo>
                <a:lnTo>
                  <a:pt x="5461" y="1828"/>
                </a:lnTo>
                <a:lnTo>
                  <a:pt x="5448" y="1832"/>
                </a:lnTo>
                <a:lnTo>
                  <a:pt x="5434" y="1840"/>
                </a:lnTo>
                <a:lnTo>
                  <a:pt x="5422" y="1848"/>
                </a:lnTo>
                <a:lnTo>
                  <a:pt x="5411" y="1857"/>
                </a:lnTo>
                <a:lnTo>
                  <a:pt x="5399" y="1869"/>
                </a:lnTo>
                <a:lnTo>
                  <a:pt x="5392" y="1883"/>
                </a:lnTo>
                <a:lnTo>
                  <a:pt x="5388" y="1889"/>
                </a:lnTo>
                <a:lnTo>
                  <a:pt x="5386" y="1896"/>
                </a:lnTo>
                <a:lnTo>
                  <a:pt x="5383" y="1903"/>
                </a:lnTo>
                <a:lnTo>
                  <a:pt x="5381" y="1910"/>
                </a:lnTo>
                <a:lnTo>
                  <a:pt x="5379" y="1917"/>
                </a:lnTo>
                <a:lnTo>
                  <a:pt x="5376" y="1924"/>
                </a:lnTo>
                <a:lnTo>
                  <a:pt x="5376" y="1931"/>
                </a:lnTo>
                <a:lnTo>
                  <a:pt x="5376" y="1940"/>
                </a:lnTo>
                <a:lnTo>
                  <a:pt x="5376" y="1953"/>
                </a:lnTo>
                <a:lnTo>
                  <a:pt x="5379" y="1967"/>
                </a:lnTo>
                <a:lnTo>
                  <a:pt x="5386" y="1981"/>
                </a:lnTo>
                <a:lnTo>
                  <a:pt x="5392" y="1995"/>
                </a:lnTo>
                <a:lnTo>
                  <a:pt x="5399" y="2009"/>
                </a:lnTo>
                <a:lnTo>
                  <a:pt x="5411" y="2020"/>
                </a:lnTo>
                <a:lnTo>
                  <a:pt x="5422" y="2029"/>
                </a:lnTo>
                <a:lnTo>
                  <a:pt x="5434" y="2038"/>
                </a:lnTo>
                <a:lnTo>
                  <a:pt x="5440" y="2041"/>
                </a:lnTo>
                <a:lnTo>
                  <a:pt x="5448" y="2045"/>
                </a:lnTo>
                <a:lnTo>
                  <a:pt x="5454" y="2047"/>
                </a:lnTo>
                <a:lnTo>
                  <a:pt x="5461" y="2049"/>
                </a:lnTo>
                <a:lnTo>
                  <a:pt x="5468" y="2052"/>
                </a:lnTo>
                <a:lnTo>
                  <a:pt x="5475" y="2052"/>
                </a:lnTo>
                <a:lnTo>
                  <a:pt x="5484" y="2054"/>
                </a:lnTo>
                <a:lnTo>
                  <a:pt x="5491" y="2054"/>
                </a:lnTo>
                <a:lnTo>
                  <a:pt x="5498" y="2054"/>
                </a:lnTo>
                <a:lnTo>
                  <a:pt x="5504" y="2052"/>
                </a:lnTo>
                <a:lnTo>
                  <a:pt x="5512" y="2052"/>
                </a:lnTo>
                <a:lnTo>
                  <a:pt x="5520" y="2049"/>
                </a:lnTo>
                <a:lnTo>
                  <a:pt x="5528" y="2047"/>
                </a:lnTo>
                <a:lnTo>
                  <a:pt x="5534" y="2045"/>
                </a:lnTo>
                <a:lnTo>
                  <a:pt x="5541" y="2041"/>
                </a:lnTo>
                <a:lnTo>
                  <a:pt x="5548" y="2038"/>
                </a:lnTo>
                <a:lnTo>
                  <a:pt x="5560" y="2029"/>
                </a:lnTo>
                <a:lnTo>
                  <a:pt x="5571" y="2020"/>
                </a:lnTo>
                <a:lnTo>
                  <a:pt x="5580" y="2009"/>
                </a:lnTo>
                <a:lnTo>
                  <a:pt x="5589" y="1995"/>
                </a:lnTo>
                <a:lnTo>
                  <a:pt x="5596" y="1981"/>
                </a:lnTo>
                <a:lnTo>
                  <a:pt x="5600" y="1967"/>
                </a:lnTo>
                <a:lnTo>
                  <a:pt x="5603" y="1953"/>
                </a:lnTo>
                <a:lnTo>
                  <a:pt x="5605" y="1940"/>
                </a:lnTo>
                <a:lnTo>
                  <a:pt x="5603" y="1924"/>
                </a:lnTo>
                <a:lnTo>
                  <a:pt x="5600" y="1910"/>
                </a:lnTo>
                <a:lnTo>
                  <a:pt x="5596" y="1896"/>
                </a:lnTo>
                <a:lnTo>
                  <a:pt x="5589" y="1883"/>
                </a:lnTo>
                <a:lnTo>
                  <a:pt x="5584" y="1876"/>
                </a:lnTo>
                <a:lnTo>
                  <a:pt x="5580" y="1869"/>
                </a:lnTo>
                <a:lnTo>
                  <a:pt x="5575" y="1862"/>
                </a:lnTo>
                <a:lnTo>
                  <a:pt x="5571" y="1857"/>
                </a:lnTo>
                <a:lnTo>
                  <a:pt x="5566" y="1853"/>
                </a:lnTo>
                <a:lnTo>
                  <a:pt x="5560" y="1848"/>
                </a:lnTo>
                <a:lnTo>
                  <a:pt x="5552" y="1844"/>
                </a:lnTo>
                <a:lnTo>
                  <a:pt x="5545" y="1840"/>
                </a:lnTo>
                <a:lnTo>
                  <a:pt x="5532" y="1832"/>
                </a:lnTo>
                <a:lnTo>
                  <a:pt x="5518" y="1828"/>
                </a:lnTo>
                <a:lnTo>
                  <a:pt x="5504" y="1825"/>
                </a:lnTo>
                <a:lnTo>
                  <a:pt x="5491" y="1825"/>
                </a:lnTo>
                <a:close/>
                <a:moveTo>
                  <a:pt x="6317" y="2392"/>
                </a:moveTo>
                <a:lnTo>
                  <a:pt x="6303" y="2392"/>
                </a:lnTo>
                <a:lnTo>
                  <a:pt x="6290" y="2397"/>
                </a:lnTo>
                <a:lnTo>
                  <a:pt x="6276" y="2401"/>
                </a:lnTo>
                <a:lnTo>
                  <a:pt x="6262" y="2405"/>
                </a:lnTo>
                <a:lnTo>
                  <a:pt x="6249" y="2414"/>
                </a:lnTo>
                <a:lnTo>
                  <a:pt x="6237" y="2424"/>
                </a:lnTo>
                <a:lnTo>
                  <a:pt x="6228" y="2435"/>
                </a:lnTo>
                <a:lnTo>
                  <a:pt x="6219" y="2449"/>
                </a:lnTo>
                <a:lnTo>
                  <a:pt x="6217" y="2456"/>
                </a:lnTo>
                <a:lnTo>
                  <a:pt x="6212" y="2462"/>
                </a:lnTo>
                <a:lnTo>
                  <a:pt x="6209" y="2470"/>
                </a:lnTo>
                <a:lnTo>
                  <a:pt x="6208" y="2476"/>
                </a:lnTo>
                <a:lnTo>
                  <a:pt x="6205" y="2483"/>
                </a:lnTo>
                <a:lnTo>
                  <a:pt x="6205" y="2490"/>
                </a:lnTo>
                <a:lnTo>
                  <a:pt x="6205" y="2499"/>
                </a:lnTo>
                <a:lnTo>
                  <a:pt x="6203" y="2506"/>
                </a:lnTo>
                <a:lnTo>
                  <a:pt x="6205" y="2520"/>
                </a:lnTo>
                <a:lnTo>
                  <a:pt x="6208" y="2534"/>
                </a:lnTo>
                <a:lnTo>
                  <a:pt x="6212" y="2547"/>
                </a:lnTo>
                <a:lnTo>
                  <a:pt x="6219" y="2561"/>
                </a:lnTo>
                <a:lnTo>
                  <a:pt x="6228" y="2574"/>
                </a:lnTo>
                <a:lnTo>
                  <a:pt x="6237" y="2586"/>
                </a:lnTo>
                <a:lnTo>
                  <a:pt x="6249" y="2598"/>
                </a:lnTo>
                <a:lnTo>
                  <a:pt x="6262" y="2604"/>
                </a:lnTo>
                <a:lnTo>
                  <a:pt x="6269" y="2609"/>
                </a:lnTo>
                <a:lnTo>
                  <a:pt x="6276" y="2611"/>
                </a:lnTo>
                <a:lnTo>
                  <a:pt x="6283" y="2613"/>
                </a:lnTo>
                <a:lnTo>
                  <a:pt x="6290" y="2615"/>
                </a:lnTo>
                <a:lnTo>
                  <a:pt x="6297" y="2618"/>
                </a:lnTo>
                <a:lnTo>
                  <a:pt x="6303" y="2618"/>
                </a:lnTo>
                <a:lnTo>
                  <a:pt x="6310" y="2620"/>
                </a:lnTo>
                <a:lnTo>
                  <a:pt x="6317" y="2620"/>
                </a:lnTo>
                <a:lnTo>
                  <a:pt x="6326" y="2620"/>
                </a:lnTo>
                <a:lnTo>
                  <a:pt x="6333" y="2618"/>
                </a:lnTo>
                <a:lnTo>
                  <a:pt x="6340" y="2618"/>
                </a:lnTo>
                <a:lnTo>
                  <a:pt x="6347" y="2615"/>
                </a:lnTo>
                <a:lnTo>
                  <a:pt x="6354" y="2613"/>
                </a:lnTo>
                <a:lnTo>
                  <a:pt x="6361" y="2611"/>
                </a:lnTo>
                <a:lnTo>
                  <a:pt x="6367" y="2609"/>
                </a:lnTo>
                <a:lnTo>
                  <a:pt x="6374" y="2604"/>
                </a:lnTo>
                <a:lnTo>
                  <a:pt x="6388" y="2598"/>
                </a:lnTo>
                <a:lnTo>
                  <a:pt x="6399" y="2586"/>
                </a:lnTo>
                <a:lnTo>
                  <a:pt x="6409" y="2574"/>
                </a:lnTo>
                <a:lnTo>
                  <a:pt x="6418" y="2561"/>
                </a:lnTo>
                <a:lnTo>
                  <a:pt x="6425" y="2547"/>
                </a:lnTo>
                <a:lnTo>
                  <a:pt x="6429" y="2534"/>
                </a:lnTo>
                <a:lnTo>
                  <a:pt x="6431" y="2520"/>
                </a:lnTo>
                <a:lnTo>
                  <a:pt x="6431" y="2506"/>
                </a:lnTo>
                <a:lnTo>
                  <a:pt x="6431" y="2492"/>
                </a:lnTo>
                <a:lnTo>
                  <a:pt x="6429" y="2476"/>
                </a:lnTo>
                <a:lnTo>
                  <a:pt x="6425" y="2462"/>
                </a:lnTo>
                <a:lnTo>
                  <a:pt x="6418" y="2449"/>
                </a:lnTo>
                <a:lnTo>
                  <a:pt x="6413" y="2442"/>
                </a:lnTo>
                <a:lnTo>
                  <a:pt x="6409" y="2435"/>
                </a:lnTo>
                <a:lnTo>
                  <a:pt x="6404" y="2430"/>
                </a:lnTo>
                <a:lnTo>
                  <a:pt x="6399" y="2424"/>
                </a:lnTo>
                <a:lnTo>
                  <a:pt x="6393" y="2419"/>
                </a:lnTo>
                <a:lnTo>
                  <a:pt x="6388" y="2414"/>
                </a:lnTo>
                <a:lnTo>
                  <a:pt x="6381" y="2410"/>
                </a:lnTo>
                <a:lnTo>
                  <a:pt x="6374" y="2405"/>
                </a:lnTo>
                <a:lnTo>
                  <a:pt x="6361" y="2401"/>
                </a:lnTo>
                <a:lnTo>
                  <a:pt x="6347" y="2397"/>
                </a:lnTo>
                <a:lnTo>
                  <a:pt x="6333" y="2392"/>
                </a:lnTo>
                <a:lnTo>
                  <a:pt x="6317" y="2392"/>
                </a:lnTo>
                <a:close/>
                <a:moveTo>
                  <a:pt x="6349" y="2202"/>
                </a:moveTo>
                <a:lnTo>
                  <a:pt x="6335" y="2205"/>
                </a:lnTo>
                <a:lnTo>
                  <a:pt x="6319" y="2207"/>
                </a:lnTo>
                <a:lnTo>
                  <a:pt x="6306" y="2211"/>
                </a:lnTo>
                <a:lnTo>
                  <a:pt x="6292" y="2218"/>
                </a:lnTo>
                <a:lnTo>
                  <a:pt x="6281" y="2225"/>
                </a:lnTo>
                <a:lnTo>
                  <a:pt x="6269" y="2237"/>
                </a:lnTo>
                <a:lnTo>
                  <a:pt x="6257" y="2245"/>
                </a:lnTo>
                <a:lnTo>
                  <a:pt x="6251" y="2259"/>
                </a:lnTo>
                <a:lnTo>
                  <a:pt x="6246" y="2266"/>
                </a:lnTo>
                <a:lnTo>
                  <a:pt x="6244" y="2273"/>
                </a:lnTo>
                <a:lnTo>
                  <a:pt x="6241" y="2280"/>
                </a:lnTo>
                <a:lnTo>
                  <a:pt x="6240" y="2287"/>
                </a:lnTo>
                <a:lnTo>
                  <a:pt x="6237" y="2293"/>
                </a:lnTo>
                <a:lnTo>
                  <a:pt x="6235" y="2303"/>
                </a:lnTo>
                <a:lnTo>
                  <a:pt x="6235" y="2309"/>
                </a:lnTo>
                <a:lnTo>
                  <a:pt x="6235" y="2317"/>
                </a:lnTo>
                <a:lnTo>
                  <a:pt x="6235" y="2330"/>
                </a:lnTo>
                <a:lnTo>
                  <a:pt x="6240" y="2346"/>
                </a:lnTo>
                <a:lnTo>
                  <a:pt x="6244" y="2360"/>
                </a:lnTo>
                <a:lnTo>
                  <a:pt x="6251" y="2373"/>
                </a:lnTo>
                <a:lnTo>
                  <a:pt x="6257" y="2385"/>
                </a:lnTo>
                <a:lnTo>
                  <a:pt x="6269" y="2397"/>
                </a:lnTo>
                <a:lnTo>
                  <a:pt x="6281" y="2408"/>
                </a:lnTo>
                <a:lnTo>
                  <a:pt x="6292" y="2414"/>
                </a:lnTo>
                <a:lnTo>
                  <a:pt x="6299" y="2419"/>
                </a:lnTo>
                <a:lnTo>
                  <a:pt x="6306" y="2422"/>
                </a:lnTo>
                <a:lnTo>
                  <a:pt x="6313" y="2424"/>
                </a:lnTo>
                <a:lnTo>
                  <a:pt x="6319" y="2426"/>
                </a:lnTo>
                <a:lnTo>
                  <a:pt x="6326" y="2428"/>
                </a:lnTo>
                <a:lnTo>
                  <a:pt x="6333" y="2430"/>
                </a:lnTo>
                <a:lnTo>
                  <a:pt x="6342" y="2430"/>
                </a:lnTo>
                <a:lnTo>
                  <a:pt x="6349" y="2430"/>
                </a:lnTo>
                <a:lnTo>
                  <a:pt x="6356" y="2430"/>
                </a:lnTo>
                <a:lnTo>
                  <a:pt x="6363" y="2430"/>
                </a:lnTo>
                <a:lnTo>
                  <a:pt x="6370" y="2428"/>
                </a:lnTo>
                <a:lnTo>
                  <a:pt x="6378" y="2426"/>
                </a:lnTo>
                <a:lnTo>
                  <a:pt x="6386" y="2424"/>
                </a:lnTo>
                <a:lnTo>
                  <a:pt x="6393" y="2422"/>
                </a:lnTo>
                <a:lnTo>
                  <a:pt x="6399" y="2419"/>
                </a:lnTo>
                <a:lnTo>
                  <a:pt x="6406" y="2414"/>
                </a:lnTo>
                <a:lnTo>
                  <a:pt x="6418" y="2408"/>
                </a:lnTo>
                <a:lnTo>
                  <a:pt x="6429" y="2397"/>
                </a:lnTo>
                <a:lnTo>
                  <a:pt x="6438" y="2385"/>
                </a:lnTo>
                <a:lnTo>
                  <a:pt x="6447" y="2373"/>
                </a:lnTo>
                <a:lnTo>
                  <a:pt x="6454" y="2360"/>
                </a:lnTo>
                <a:lnTo>
                  <a:pt x="6458" y="2346"/>
                </a:lnTo>
                <a:lnTo>
                  <a:pt x="6461" y="2330"/>
                </a:lnTo>
                <a:lnTo>
                  <a:pt x="6463" y="2317"/>
                </a:lnTo>
                <a:lnTo>
                  <a:pt x="6461" y="2303"/>
                </a:lnTo>
                <a:lnTo>
                  <a:pt x="6458" y="2287"/>
                </a:lnTo>
                <a:lnTo>
                  <a:pt x="6454" y="2273"/>
                </a:lnTo>
                <a:lnTo>
                  <a:pt x="6447" y="2259"/>
                </a:lnTo>
                <a:lnTo>
                  <a:pt x="6442" y="2253"/>
                </a:lnTo>
                <a:lnTo>
                  <a:pt x="6438" y="2245"/>
                </a:lnTo>
                <a:lnTo>
                  <a:pt x="6434" y="2241"/>
                </a:lnTo>
                <a:lnTo>
                  <a:pt x="6429" y="2234"/>
                </a:lnTo>
                <a:lnTo>
                  <a:pt x="6425" y="2229"/>
                </a:lnTo>
                <a:lnTo>
                  <a:pt x="6418" y="2225"/>
                </a:lnTo>
                <a:lnTo>
                  <a:pt x="6410" y="2221"/>
                </a:lnTo>
                <a:lnTo>
                  <a:pt x="6406" y="2218"/>
                </a:lnTo>
                <a:lnTo>
                  <a:pt x="6390" y="2211"/>
                </a:lnTo>
                <a:lnTo>
                  <a:pt x="6377" y="2207"/>
                </a:lnTo>
                <a:lnTo>
                  <a:pt x="6363" y="2205"/>
                </a:lnTo>
                <a:lnTo>
                  <a:pt x="6349" y="2202"/>
                </a:lnTo>
                <a:close/>
                <a:moveTo>
                  <a:pt x="6388" y="1825"/>
                </a:moveTo>
                <a:lnTo>
                  <a:pt x="6374" y="1825"/>
                </a:lnTo>
                <a:lnTo>
                  <a:pt x="6358" y="1828"/>
                </a:lnTo>
                <a:lnTo>
                  <a:pt x="6345" y="1832"/>
                </a:lnTo>
                <a:lnTo>
                  <a:pt x="6331" y="1840"/>
                </a:lnTo>
                <a:lnTo>
                  <a:pt x="6319" y="1848"/>
                </a:lnTo>
                <a:lnTo>
                  <a:pt x="6308" y="1857"/>
                </a:lnTo>
                <a:lnTo>
                  <a:pt x="6297" y="1869"/>
                </a:lnTo>
                <a:lnTo>
                  <a:pt x="6290" y="1883"/>
                </a:lnTo>
                <a:lnTo>
                  <a:pt x="6285" y="1889"/>
                </a:lnTo>
                <a:lnTo>
                  <a:pt x="6283" y="1896"/>
                </a:lnTo>
                <a:lnTo>
                  <a:pt x="6281" y="1903"/>
                </a:lnTo>
                <a:lnTo>
                  <a:pt x="6278" y="1910"/>
                </a:lnTo>
                <a:lnTo>
                  <a:pt x="6276" y="1917"/>
                </a:lnTo>
                <a:lnTo>
                  <a:pt x="6273" y="1924"/>
                </a:lnTo>
                <a:lnTo>
                  <a:pt x="6273" y="1931"/>
                </a:lnTo>
                <a:lnTo>
                  <a:pt x="6273" y="1940"/>
                </a:lnTo>
                <a:lnTo>
                  <a:pt x="6273" y="1953"/>
                </a:lnTo>
                <a:lnTo>
                  <a:pt x="6276" y="1967"/>
                </a:lnTo>
                <a:lnTo>
                  <a:pt x="6283" y="1981"/>
                </a:lnTo>
                <a:lnTo>
                  <a:pt x="6290" y="1995"/>
                </a:lnTo>
                <a:lnTo>
                  <a:pt x="6297" y="2009"/>
                </a:lnTo>
                <a:lnTo>
                  <a:pt x="6308" y="2020"/>
                </a:lnTo>
                <a:lnTo>
                  <a:pt x="6319" y="2029"/>
                </a:lnTo>
                <a:lnTo>
                  <a:pt x="6331" y="2038"/>
                </a:lnTo>
                <a:lnTo>
                  <a:pt x="6338" y="2041"/>
                </a:lnTo>
                <a:lnTo>
                  <a:pt x="6345" y="2045"/>
                </a:lnTo>
                <a:lnTo>
                  <a:pt x="6351" y="2047"/>
                </a:lnTo>
                <a:lnTo>
                  <a:pt x="6358" y="2049"/>
                </a:lnTo>
                <a:lnTo>
                  <a:pt x="6365" y="2052"/>
                </a:lnTo>
                <a:lnTo>
                  <a:pt x="6372" y="2052"/>
                </a:lnTo>
                <a:lnTo>
                  <a:pt x="6381" y="2054"/>
                </a:lnTo>
                <a:lnTo>
                  <a:pt x="6388" y="2054"/>
                </a:lnTo>
                <a:lnTo>
                  <a:pt x="6394" y="2054"/>
                </a:lnTo>
                <a:lnTo>
                  <a:pt x="6402" y="2052"/>
                </a:lnTo>
                <a:lnTo>
                  <a:pt x="6409" y="2052"/>
                </a:lnTo>
                <a:lnTo>
                  <a:pt x="6418" y="2049"/>
                </a:lnTo>
                <a:lnTo>
                  <a:pt x="6425" y="2047"/>
                </a:lnTo>
                <a:lnTo>
                  <a:pt x="6431" y="2045"/>
                </a:lnTo>
                <a:lnTo>
                  <a:pt x="6438" y="2041"/>
                </a:lnTo>
                <a:lnTo>
                  <a:pt x="6445" y="2038"/>
                </a:lnTo>
                <a:lnTo>
                  <a:pt x="6456" y="2029"/>
                </a:lnTo>
                <a:lnTo>
                  <a:pt x="6468" y="2020"/>
                </a:lnTo>
                <a:lnTo>
                  <a:pt x="6477" y="2009"/>
                </a:lnTo>
                <a:lnTo>
                  <a:pt x="6486" y="1995"/>
                </a:lnTo>
                <a:lnTo>
                  <a:pt x="6493" y="1981"/>
                </a:lnTo>
                <a:lnTo>
                  <a:pt x="6498" y="1967"/>
                </a:lnTo>
                <a:lnTo>
                  <a:pt x="6500" y="1953"/>
                </a:lnTo>
                <a:lnTo>
                  <a:pt x="6502" y="1940"/>
                </a:lnTo>
                <a:lnTo>
                  <a:pt x="6500" y="1924"/>
                </a:lnTo>
                <a:lnTo>
                  <a:pt x="6498" y="1910"/>
                </a:lnTo>
                <a:lnTo>
                  <a:pt x="6493" y="1896"/>
                </a:lnTo>
                <a:lnTo>
                  <a:pt x="6486" y="1883"/>
                </a:lnTo>
                <a:lnTo>
                  <a:pt x="6482" y="1876"/>
                </a:lnTo>
                <a:lnTo>
                  <a:pt x="6477" y="1869"/>
                </a:lnTo>
                <a:lnTo>
                  <a:pt x="6472" y="1862"/>
                </a:lnTo>
                <a:lnTo>
                  <a:pt x="6468" y="1857"/>
                </a:lnTo>
                <a:lnTo>
                  <a:pt x="6463" y="1853"/>
                </a:lnTo>
                <a:lnTo>
                  <a:pt x="6456" y="1848"/>
                </a:lnTo>
                <a:lnTo>
                  <a:pt x="6450" y="1844"/>
                </a:lnTo>
                <a:lnTo>
                  <a:pt x="6442" y="1840"/>
                </a:lnTo>
                <a:lnTo>
                  <a:pt x="6429" y="1832"/>
                </a:lnTo>
                <a:lnTo>
                  <a:pt x="6415" y="1828"/>
                </a:lnTo>
                <a:lnTo>
                  <a:pt x="6402" y="1825"/>
                </a:lnTo>
                <a:lnTo>
                  <a:pt x="6388" y="1825"/>
                </a:lnTo>
                <a:close/>
                <a:moveTo>
                  <a:pt x="6703" y="2392"/>
                </a:moveTo>
                <a:lnTo>
                  <a:pt x="6689" y="2392"/>
                </a:lnTo>
                <a:lnTo>
                  <a:pt x="6675" y="2397"/>
                </a:lnTo>
                <a:lnTo>
                  <a:pt x="6659" y="2401"/>
                </a:lnTo>
                <a:lnTo>
                  <a:pt x="6646" y="2405"/>
                </a:lnTo>
                <a:lnTo>
                  <a:pt x="6634" y="2414"/>
                </a:lnTo>
                <a:lnTo>
                  <a:pt x="6623" y="2424"/>
                </a:lnTo>
                <a:lnTo>
                  <a:pt x="6611" y="2435"/>
                </a:lnTo>
                <a:lnTo>
                  <a:pt x="6605" y="2449"/>
                </a:lnTo>
                <a:lnTo>
                  <a:pt x="6600" y="2456"/>
                </a:lnTo>
                <a:lnTo>
                  <a:pt x="6598" y="2462"/>
                </a:lnTo>
                <a:lnTo>
                  <a:pt x="6595" y="2470"/>
                </a:lnTo>
                <a:lnTo>
                  <a:pt x="6594" y="2476"/>
                </a:lnTo>
                <a:lnTo>
                  <a:pt x="6591" y="2483"/>
                </a:lnTo>
                <a:lnTo>
                  <a:pt x="6589" y="2490"/>
                </a:lnTo>
                <a:lnTo>
                  <a:pt x="6589" y="2499"/>
                </a:lnTo>
                <a:lnTo>
                  <a:pt x="6589" y="2506"/>
                </a:lnTo>
                <a:lnTo>
                  <a:pt x="6589" y="2520"/>
                </a:lnTo>
                <a:lnTo>
                  <a:pt x="6594" y="2534"/>
                </a:lnTo>
                <a:lnTo>
                  <a:pt x="6598" y="2547"/>
                </a:lnTo>
                <a:lnTo>
                  <a:pt x="6605" y="2561"/>
                </a:lnTo>
                <a:lnTo>
                  <a:pt x="6611" y="2574"/>
                </a:lnTo>
                <a:lnTo>
                  <a:pt x="6623" y="2586"/>
                </a:lnTo>
                <a:lnTo>
                  <a:pt x="6634" y="2598"/>
                </a:lnTo>
                <a:lnTo>
                  <a:pt x="6646" y="2604"/>
                </a:lnTo>
                <a:lnTo>
                  <a:pt x="6653" y="2609"/>
                </a:lnTo>
                <a:lnTo>
                  <a:pt x="6659" y="2611"/>
                </a:lnTo>
                <a:lnTo>
                  <a:pt x="6666" y="2613"/>
                </a:lnTo>
                <a:lnTo>
                  <a:pt x="6673" y="2615"/>
                </a:lnTo>
                <a:lnTo>
                  <a:pt x="6680" y="2618"/>
                </a:lnTo>
                <a:lnTo>
                  <a:pt x="6687" y="2618"/>
                </a:lnTo>
                <a:lnTo>
                  <a:pt x="6696" y="2620"/>
                </a:lnTo>
                <a:lnTo>
                  <a:pt x="6703" y="2620"/>
                </a:lnTo>
                <a:lnTo>
                  <a:pt x="6710" y="2620"/>
                </a:lnTo>
                <a:lnTo>
                  <a:pt x="6717" y="2618"/>
                </a:lnTo>
                <a:lnTo>
                  <a:pt x="6726" y="2618"/>
                </a:lnTo>
                <a:lnTo>
                  <a:pt x="6733" y="2615"/>
                </a:lnTo>
                <a:lnTo>
                  <a:pt x="6739" y="2613"/>
                </a:lnTo>
                <a:lnTo>
                  <a:pt x="6747" y="2611"/>
                </a:lnTo>
                <a:lnTo>
                  <a:pt x="6753" y="2609"/>
                </a:lnTo>
                <a:lnTo>
                  <a:pt x="6760" y="2604"/>
                </a:lnTo>
                <a:lnTo>
                  <a:pt x="6771" y="2598"/>
                </a:lnTo>
                <a:lnTo>
                  <a:pt x="6783" y="2586"/>
                </a:lnTo>
                <a:lnTo>
                  <a:pt x="6795" y="2574"/>
                </a:lnTo>
                <a:lnTo>
                  <a:pt x="6801" y="2561"/>
                </a:lnTo>
                <a:lnTo>
                  <a:pt x="6808" y="2547"/>
                </a:lnTo>
                <a:lnTo>
                  <a:pt x="6812" y="2534"/>
                </a:lnTo>
                <a:lnTo>
                  <a:pt x="6815" y="2520"/>
                </a:lnTo>
                <a:lnTo>
                  <a:pt x="6817" y="2506"/>
                </a:lnTo>
                <a:lnTo>
                  <a:pt x="6815" y="2492"/>
                </a:lnTo>
                <a:lnTo>
                  <a:pt x="6812" y="2476"/>
                </a:lnTo>
                <a:lnTo>
                  <a:pt x="6808" y="2462"/>
                </a:lnTo>
                <a:lnTo>
                  <a:pt x="6801" y="2449"/>
                </a:lnTo>
                <a:lnTo>
                  <a:pt x="6796" y="2442"/>
                </a:lnTo>
                <a:lnTo>
                  <a:pt x="6792" y="2435"/>
                </a:lnTo>
                <a:lnTo>
                  <a:pt x="6787" y="2430"/>
                </a:lnTo>
                <a:lnTo>
                  <a:pt x="6783" y="2424"/>
                </a:lnTo>
                <a:lnTo>
                  <a:pt x="6779" y="2419"/>
                </a:lnTo>
                <a:lnTo>
                  <a:pt x="6771" y="2414"/>
                </a:lnTo>
                <a:lnTo>
                  <a:pt x="6765" y="2410"/>
                </a:lnTo>
                <a:lnTo>
                  <a:pt x="6760" y="2405"/>
                </a:lnTo>
                <a:lnTo>
                  <a:pt x="6744" y="2401"/>
                </a:lnTo>
                <a:lnTo>
                  <a:pt x="6731" y="2397"/>
                </a:lnTo>
                <a:lnTo>
                  <a:pt x="6717" y="2392"/>
                </a:lnTo>
                <a:lnTo>
                  <a:pt x="6703" y="2392"/>
                </a:lnTo>
                <a:close/>
                <a:moveTo>
                  <a:pt x="7119" y="2202"/>
                </a:moveTo>
                <a:lnTo>
                  <a:pt x="7103" y="2205"/>
                </a:lnTo>
                <a:lnTo>
                  <a:pt x="7089" y="2207"/>
                </a:lnTo>
                <a:lnTo>
                  <a:pt x="7075" y="2211"/>
                </a:lnTo>
                <a:lnTo>
                  <a:pt x="7061" y="2218"/>
                </a:lnTo>
                <a:lnTo>
                  <a:pt x="7047" y="2225"/>
                </a:lnTo>
                <a:lnTo>
                  <a:pt x="7036" y="2237"/>
                </a:lnTo>
                <a:lnTo>
                  <a:pt x="7027" y="2245"/>
                </a:lnTo>
                <a:lnTo>
                  <a:pt x="7020" y="2259"/>
                </a:lnTo>
                <a:lnTo>
                  <a:pt x="7015" y="2266"/>
                </a:lnTo>
                <a:lnTo>
                  <a:pt x="7013" y="2273"/>
                </a:lnTo>
                <a:lnTo>
                  <a:pt x="7009" y="2280"/>
                </a:lnTo>
                <a:lnTo>
                  <a:pt x="7007" y="2287"/>
                </a:lnTo>
                <a:lnTo>
                  <a:pt x="7007" y="2293"/>
                </a:lnTo>
                <a:lnTo>
                  <a:pt x="7004" y="2303"/>
                </a:lnTo>
                <a:lnTo>
                  <a:pt x="7004" y="2309"/>
                </a:lnTo>
                <a:lnTo>
                  <a:pt x="7004" y="2317"/>
                </a:lnTo>
                <a:lnTo>
                  <a:pt x="7004" y="2330"/>
                </a:lnTo>
                <a:lnTo>
                  <a:pt x="7007" y="2346"/>
                </a:lnTo>
                <a:lnTo>
                  <a:pt x="7011" y="2360"/>
                </a:lnTo>
                <a:lnTo>
                  <a:pt x="7018" y="2373"/>
                </a:lnTo>
                <a:lnTo>
                  <a:pt x="7027" y="2385"/>
                </a:lnTo>
                <a:lnTo>
                  <a:pt x="7036" y="2397"/>
                </a:lnTo>
                <a:lnTo>
                  <a:pt x="7047" y="2408"/>
                </a:lnTo>
                <a:lnTo>
                  <a:pt x="7061" y="2414"/>
                </a:lnTo>
                <a:lnTo>
                  <a:pt x="7068" y="2419"/>
                </a:lnTo>
                <a:lnTo>
                  <a:pt x="7075" y="2422"/>
                </a:lnTo>
                <a:lnTo>
                  <a:pt x="7082" y="2424"/>
                </a:lnTo>
                <a:lnTo>
                  <a:pt x="7089" y="2426"/>
                </a:lnTo>
                <a:lnTo>
                  <a:pt x="7095" y="2428"/>
                </a:lnTo>
                <a:lnTo>
                  <a:pt x="7103" y="2430"/>
                </a:lnTo>
                <a:lnTo>
                  <a:pt x="7109" y="2430"/>
                </a:lnTo>
                <a:lnTo>
                  <a:pt x="7119" y="2430"/>
                </a:lnTo>
                <a:lnTo>
                  <a:pt x="7125" y="2430"/>
                </a:lnTo>
                <a:lnTo>
                  <a:pt x="7132" y="2430"/>
                </a:lnTo>
                <a:lnTo>
                  <a:pt x="7139" y="2428"/>
                </a:lnTo>
                <a:lnTo>
                  <a:pt x="7146" y="2426"/>
                </a:lnTo>
                <a:lnTo>
                  <a:pt x="7152" y="2424"/>
                </a:lnTo>
                <a:lnTo>
                  <a:pt x="7162" y="2422"/>
                </a:lnTo>
                <a:lnTo>
                  <a:pt x="7168" y="2419"/>
                </a:lnTo>
                <a:lnTo>
                  <a:pt x="7176" y="2414"/>
                </a:lnTo>
                <a:lnTo>
                  <a:pt x="7187" y="2408"/>
                </a:lnTo>
                <a:lnTo>
                  <a:pt x="7198" y="2397"/>
                </a:lnTo>
                <a:lnTo>
                  <a:pt x="7208" y="2385"/>
                </a:lnTo>
                <a:lnTo>
                  <a:pt x="7216" y="2373"/>
                </a:lnTo>
                <a:lnTo>
                  <a:pt x="7224" y="2360"/>
                </a:lnTo>
                <a:lnTo>
                  <a:pt x="7228" y="2346"/>
                </a:lnTo>
                <a:lnTo>
                  <a:pt x="7230" y="2330"/>
                </a:lnTo>
                <a:lnTo>
                  <a:pt x="7232" y="2317"/>
                </a:lnTo>
                <a:lnTo>
                  <a:pt x="7230" y="2303"/>
                </a:lnTo>
                <a:lnTo>
                  <a:pt x="7228" y="2287"/>
                </a:lnTo>
                <a:lnTo>
                  <a:pt x="7224" y="2273"/>
                </a:lnTo>
                <a:lnTo>
                  <a:pt x="7216" y="2259"/>
                </a:lnTo>
                <a:lnTo>
                  <a:pt x="7212" y="2253"/>
                </a:lnTo>
                <a:lnTo>
                  <a:pt x="7208" y="2245"/>
                </a:lnTo>
                <a:lnTo>
                  <a:pt x="7203" y="2241"/>
                </a:lnTo>
                <a:lnTo>
                  <a:pt x="7198" y="2234"/>
                </a:lnTo>
                <a:lnTo>
                  <a:pt x="7194" y="2229"/>
                </a:lnTo>
                <a:lnTo>
                  <a:pt x="7187" y="2225"/>
                </a:lnTo>
                <a:lnTo>
                  <a:pt x="7180" y="2221"/>
                </a:lnTo>
                <a:lnTo>
                  <a:pt x="7173" y="2218"/>
                </a:lnTo>
                <a:lnTo>
                  <a:pt x="7159" y="2211"/>
                </a:lnTo>
                <a:lnTo>
                  <a:pt x="7146" y="2207"/>
                </a:lnTo>
                <a:lnTo>
                  <a:pt x="7132" y="2205"/>
                </a:lnTo>
                <a:lnTo>
                  <a:pt x="7119" y="2202"/>
                </a:lnTo>
                <a:close/>
                <a:moveTo>
                  <a:pt x="7317" y="2328"/>
                </a:moveTo>
                <a:lnTo>
                  <a:pt x="7304" y="2330"/>
                </a:lnTo>
                <a:lnTo>
                  <a:pt x="7290" y="2333"/>
                </a:lnTo>
                <a:lnTo>
                  <a:pt x="7276" y="2337"/>
                </a:lnTo>
                <a:lnTo>
                  <a:pt x="7260" y="2344"/>
                </a:lnTo>
                <a:lnTo>
                  <a:pt x="7248" y="2350"/>
                </a:lnTo>
                <a:lnTo>
                  <a:pt x="7237" y="2362"/>
                </a:lnTo>
                <a:lnTo>
                  <a:pt x="7228" y="2373"/>
                </a:lnTo>
                <a:lnTo>
                  <a:pt x="7219" y="2385"/>
                </a:lnTo>
                <a:lnTo>
                  <a:pt x="7214" y="2392"/>
                </a:lnTo>
                <a:lnTo>
                  <a:pt x="7212" y="2398"/>
                </a:lnTo>
                <a:lnTo>
                  <a:pt x="7210" y="2405"/>
                </a:lnTo>
                <a:lnTo>
                  <a:pt x="7208" y="2412"/>
                </a:lnTo>
                <a:lnTo>
                  <a:pt x="7205" y="2422"/>
                </a:lnTo>
                <a:lnTo>
                  <a:pt x="7203" y="2428"/>
                </a:lnTo>
                <a:lnTo>
                  <a:pt x="7203" y="2435"/>
                </a:lnTo>
                <a:lnTo>
                  <a:pt x="7203" y="2442"/>
                </a:lnTo>
                <a:lnTo>
                  <a:pt x="7203" y="2458"/>
                </a:lnTo>
                <a:lnTo>
                  <a:pt x="7208" y="2472"/>
                </a:lnTo>
                <a:lnTo>
                  <a:pt x="7212" y="2486"/>
                </a:lnTo>
                <a:lnTo>
                  <a:pt x="7219" y="2499"/>
                </a:lnTo>
                <a:lnTo>
                  <a:pt x="7226" y="2513"/>
                </a:lnTo>
                <a:lnTo>
                  <a:pt x="7237" y="2524"/>
                </a:lnTo>
                <a:lnTo>
                  <a:pt x="7248" y="2534"/>
                </a:lnTo>
                <a:lnTo>
                  <a:pt x="7260" y="2542"/>
                </a:lnTo>
                <a:lnTo>
                  <a:pt x="7267" y="2545"/>
                </a:lnTo>
                <a:lnTo>
                  <a:pt x="7274" y="2547"/>
                </a:lnTo>
                <a:lnTo>
                  <a:pt x="7280" y="2550"/>
                </a:lnTo>
                <a:lnTo>
                  <a:pt x="7288" y="2554"/>
                </a:lnTo>
                <a:lnTo>
                  <a:pt x="7294" y="2554"/>
                </a:lnTo>
                <a:lnTo>
                  <a:pt x="7304" y="2556"/>
                </a:lnTo>
                <a:lnTo>
                  <a:pt x="7310" y="2556"/>
                </a:lnTo>
                <a:lnTo>
                  <a:pt x="7317" y="2556"/>
                </a:lnTo>
                <a:lnTo>
                  <a:pt x="7324" y="2556"/>
                </a:lnTo>
                <a:lnTo>
                  <a:pt x="7331" y="2556"/>
                </a:lnTo>
                <a:lnTo>
                  <a:pt x="7340" y="2554"/>
                </a:lnTo>
                <a:lnTo>
                  <a:pt x="7347" y="2554"/>
                </a:lnTo>
                <a:lnTo>
                  <a:pt x="7353" y="2550"/>
                </a:lnTo>
                <a:lnTo>
                  <a:pt x="7360" y="2547"/>
                </a:lnTo>
                <a:lnTo>
                  <a:pt x="7368" y="2545"/>
                </a:lnTo>
                <a:lnTo>
                  <a:pt x="7374" y="2542"/>
                </a:lnTo>
                <a:lnTo>
                  <a:pt x="7385" y="2534"/>
                </a:lnTo>
                <a:lnTo>
                  <a:pt x="7397" y="2524"/>
                </a:lnTo>
                <a:lnTo>
                  <a:pt x="7408" y="2513"/>
                </a:lnTo>
                <a:lnTo>
                  <a:pt x="7415" y="2499"/>
                </a:lnTo>
                <a:lnTo>
                  <a:pt x="7422" y="2486"/>
                </a:lnTo>
                <a:lnTo>
                  <a:pt x="7427" y="2472"/>
                </a:lnTo>
                <a:lnTo>
                  <a:pt x="7431" y="2458"/>
                </a:lnTo>
                <a:lnTo>
                  <a:pt x="7431" y="2442"/>
                </a:lnTo>
                <a:lnTo>
                  <a:pt x="7431" y="2428"/>
                </a:lnTo>
                <a:lnTo>
                  <a:pt x="7427" y="2414"/>
                </a:lnTo>
                <a:lnTo>
                  <a:pt x="7422" y="2398"/>
                </a:lnTo>
                <a:lnTo>
                  <a:pt x="7415" y="2385"/>
                </a:lnTo>
                <a:lnTo>
                  <a:pt x="7411" y="2378"/>
                </a:lnTo>
                <a:lnTo>
                  <a:pt x="7408" y="2373"/>
                </a:lnTo>
                <a:lnTo>
                  <a:pt x="7401" y="2366"/>
                </a:lnTo>
                <a:lnTo>
                  <a:pt x="7397" y="2362"/>
                </a:lnTo>
                <a:lnTo>
                  <a:pt x="7392" y="2355"/>
                </a:lnTo>
                <a:lnTo>
                  <a:pt x="7385" y="2350"/>
                </a:lnTo>
                <a:lnTo>
                  <a:pt x="7381" y="2346"/>
                </a:lnTo>
                <a:lnTo>
                  <a:pt x="7374" y="2344"/>
                </a:lnTo>
                <a:lnTo>
                  <a:pt x="7360" y="2337"/>
                </a:lnTo>
                <a:lnTo>
                  <a:pt x="7344" y="2333"/>
                </a:lnTo>
                <a:lnTo>
                  <a:pt x="7331" y="2330"/>
                </a:lnTo>
                <a:lnTo>
                  <a:pt x="7317" y="2328"/>
                </a:lnTo>
                <a:close/>
                <a:moveTo>
                  <a:pt x="7365" y="2768"/>
                </a:moveTo>
                <a:lnTo>
                  <a:pt x="7352" y="2770"/>
                </a:lnTo>
                <a:lnTo>
                  <a:pt x="7337" y="2773"/>
                </a:lnTo>
                <a:lnTo>
                  <a:pt x="7324" y="2778"/>
                </a:lnTo>
                <a:lnTo>
                  <a:pt x="7310" y="2784"/>
                </a:lnTo>
                <a:lnTo>
                  <a:pt x="7296" y="2791"/>
                </a:lnTo>
                <a:lnTo>
                  <a:pt x="7285" y="2802"/>
                </a:lnTo>
                <a:lnTo>
                  <a:pt x="7276" y="2814"/>
                </a:lnTo>
                <a:lnTo>
                  <a:pt x="7267" y="2826"/>
                </a:lnTo>
                <a:lnTo>
                  <a:pt x="7264" y="2832"/>
                </a:lnTo>
                <a:lnTo>
                  <a:pt x="7260" y="2839"/>
                </a:lnTo>
                <a:lnTo>
                  <a:pt x="7258" y="2846"/>
                </a:lnTo>
                <a:lnTo>
                  <a:pt x="7256" y="2855"/>
                </a:lnTo>
                <a:lnTo>
                  <a:pt x="7253" y="2862"/>
                </a:lnTo>
                <a:lnTo>
                  <a:pt x="7253" y="2869"/>
                </a:lnTo>
                <a:lnTo>
                  <a:pt x="7253" y="2876"/>
                </a:lnTo>
                <a:lnTo>
                  <a:pt x="7251" y="2883"/>
                </a:lnTo>
                <a:lnTo>
                  <a:pt x="7253" y="2899"/>
                </a:lnTo>
                <a:lnTo>
                  <a:pt x="7256" y="2912"/>
                </a:lnTo>
                <a:lnTo>
                  <a:pt x="7260" y="2926"/>
                </a:lnTo>
                <a:lnTo>
                  <a:pt x="7267" y="2939"/>
                </a:lnTo>
                <a:lnTo>
                  <a:pt x="7276" y="2953"/>
                </a:lnTo>
                <a:lnTo>
                  <a:pt x="7285" y="2965"/>
                </a:lnTo>
                <a:lnTo>
                  <a:pt x="7296" y="2974"/>
                </a:lnTo>
                <a:lnTo>
                  <a:pt x="7310" y="2983"/>
                </a:lnTo>
                <a:lnTo>
                  <a:pt x="7317" y="2985"/>
                </a:lnTo>
                <a:lnTo>
                  <a:pt x="7324" y="2987"/>
                </a:lnTo>
                <a:lnTo>
                  <a:pt x="7331" y="2992"/>
                </a:lnTo>
                <a:lnTo>
                  <a:pt x="7337" y="2995"/>
                </a:lnTo>
                <a:lnTo>
                  <a:pt x="7344" y="2995"/>
                </a:lnTo>
                <a:lnTo>
                  <a:pt x="7352" y="2997"/>
                </a:lnTo>
                <a:lnTo>
                  <a:pt x="7358" y="2997"/>
                </a:lnTo>
                <a:lnTo>
                  <a:pt x="7365" y="2997"/>
                </a:lnTo>
                <a:lnTo>
                  <a:pt x="7374" y="2997"/>
                </a:lnTo>
                <a:lnTo>
                  <a:pt x="7381" y="2997"/>
                </a:lnTo>
                <a:lnTo>
                  <a:pt x="7388" y="2995"/>
                </a:lnTo>
                <a:lnTo>
                  <a:pt x="7395" y="2995"/>
                </a:lnTo>
                <a:lnTo>
                  <a:pt x="7401" y="2992"/>
                </a:lnTo>
                <a:lnTo>
                  <a:pt x="7408" y="2987"/>
                </a:lnTo>
                <a:lnTo>
                  <a:pt x="7415" y="2985"/>
                </a:lnTo>
                <a:lnTo>
                  <a:pt x="7422" y="2983"/>
                </a:lnTo>
                <a:lnTo>
                  <a:pt x="7436" y="2974"/>
                </a:lnTo>
                <a:lnTo>
                  <a:pt x="7447" y="2965"/>
                </a:lnTo>
                <a:lnTo>
                  <a:pt x="7456" y="2953"/>
                </a:lnTo>
                <a:lnTo>
                  <a:pt x="7465" y="2939"/>
                </a:lnTo>
                <a:lnTo>
                  <a:pt x="7472" y="2926"/>
                </a:lnTo>
                <a:lnTo>
                  <a:pt x="7476" y="2912"/>
                </a:lnTo>
                <a:lnTo>
                  <a:pt x="7479" y="2899"/>
                </a:lnTo>
                <a:lnTo>
                  <a:pt x="7479" y="2883"/>
                </a:lnTo>
                <a:lnTo>
                  <a:pt x="7479" y="2869"/>
                </a:lnTo>
                <a:lnTo>
                  <a:pt x="7476" y="2855"/>
                </a:lnTo>
                <a:lnTo>
                  <a:pt x="7472" y="2839"/>
                </a:lnTo>
                <a:lnTo>
                  <a:pt x="7465" y="2826"/>
                </a:lnTo>
                <a:lnTo>
                  <a:pt x="7460" y="2818"/>
                </a:lnTo>
                <a:lnTo>
                  <a:pt x="7456" y="2814"/>
                </a:lnTo>
                <a:lnTo>
                  <a:pt x="7452" y="2807"/>
                </a:lnTo>
                <a:lnTo>
                  <a:pt x="7447" y="2802"/>
                </a:lnTo>
                <a:lnTo>
                  <a:pt x="7440" y="2796"/>
                </a:lnTo>
                <a:lnTo>
                  <a:pt x="7436" y="2791"/>
                </a:lnTo>
                <a:lnTo>
                  <a:pt x="7429" y="2789"/>
                </a:lnTo>
                <a:lnTo>
                  <a:pt x="7422" y="2784"/>
                </a:lnTo>
                <a:lnTo>
                  <a:pt x="7408" y="2778"/>
                </a:lnTo>
                <a:lnTo>
                  <a:pt x="7395" y="2773"/>
                </a:lnTo>
                <a:lnTo>
                  <a:pt x="7381" y="2770"/>
                </a:lnTo>
                <a:lnTo>
                  <a:pt x="7365" y="2768"/>
                </a:lnTo>
                <a:close/>
                <a:moveTo>
                  <a:pt x="7397" y="2706"/>
                </a:moveTo>
                <a:lnTo>
                  <a:pt x="7384" y="2706"/>
                </a:lnTo>
                <a:lnTo>
                  <a:pt x="7368" y="2709"/>
                </a:lnTo>
                <a:lnTo>
                  <a:pt x="7353" y="2714"/>
                </a:lnTo>
                <a:lnTo>
                  <a:pt x="7340" y="2721"/>
                </a:lnTo>
                <a:lnTo>
                  <a:pt x="7328" y="2730"/>
                </a:lnTo>
                <a:lnTo>
                  <a:pt x="7317" y="2738"/>
                </a:lnTo>
                <a:lnTo>
                  <a:pt x="7306" y="2750"/>
                </a:lnTo>
                <a:lnTo>
                  <a:pt x="7299" y="2764"/>
                </a:lnTo>
                <a:lnTo>
                  <a:pt x="7294" y="2770"/>
                </a:lnTo>
                <a:lnTo>
                  <a:pt x="7292" y="2778"/>
                </a:lnTo>
                <a:lnTo>
                  <a:pt x="7290" y="2784"/>
                </a:lnTo>
                <a:lnTo>
                  <a:pt x="7288" y="2791"/>
                </a:lnTo>
                <a:lnTo>
                  <a:pt x="7285" y="2798"/>
                </a:lnTo>
                <a:lnTo>
                  <a:pt x="7283" y="2805"/>
                </a:lnTo>
                <a:lnTo>
                  <a:pt x="7283" y="2814"/>
                </a:lnTo>
                <a:lnTo>
                  <a:pt x="7283" y="2821"/>
                </a:lnTo>
                <a:lnTo>
                  <a:pt x="7283" y="2834"/>
                </a:lnTo>
                <a:lnTo>
                  <a:pt x="7285" y="2848"/>
                </a:lnTo>
                <a:lnTo>
                  <a:pt x="7292" y="2862"/>
                </a:lnTo>
                <a:lnTo>
                  <a:pt x="7296" y="2876"/>
                </a:lnTo>
                <a:lnTo>
                  <a:pt x="7306" y="2890"/>
                </a:lnTo>
                <a:lnTo>
                  <a:pt x="7317" y="2901"/>
                </a:lnTo>
                <a:lnTo>
                  <a:pt x="7328" y="2910"/>
                </a:lnTo>
                <a:lnTo>
                  <a:pt x="7340" y="2919"/>
                </a:lnTo>
                <a:lnTo>
                  <a:pt x="7347" y="2922"/>
                </a:lnTo>
                <a:lnTo>
                  <a:pt x="7353" y="2926"/>
                </a:lnTo>
                <a:lnTo>
                  <a:pt x="7360" y="2928"/>
                </a:lnTo>
                <a:lnTo>
                  <a:pt x="7368" y="2931"/>
                </a:lnTo>
                <a:lnTo>
                  <a:pt x="7374" y="2933"/>
                </a:lnTo>
                <a:lnTo>
                  <a:pt x="7381" y="2933"/>
                </a:lnTo>
                <a:lnTo>
                  <a:pt x="7390" y="2935"/>
                </a:lnTo>
                <a:lnTo>
                  <a:pt x="7397" y="2935"/>
                </a:lnTo>
                <a:lnTo>
                  <a:pt x="7404" y="2935"/>
                </a:lnTo>
                <a:lnTo>
                  <a:pt x="7411" y="2933"/>
                </a:lnTo>
                <a:lnTo>
                  <a:pt x="7417" y="2933"/>
                </a:lnTo>
                <a:lnTo>
                  <a:pt x="7424" y="2931"/>
                </a:lnTo>
                <a:lnTo>
                  <a:pt x="7433" y="2928"/>
                </a:lnTo>
                <a:lnTo>
                  <a:pt x="7440" y="2926"/>
                </a:lnTo>
                <a:lnTo>
                  <a:pt x="7447" y="2922"/>
                </a:lnTo>
                <a:lnTo>
                  <a:pt x="7454" y="2919"/>
                </a:lnTo>
                <a:lnTo>
                  <a:pt x="7465" y="2910"/>
                </a:lnTo>
                <a:lnTo>
                  <a:pt x="7476" y="2901"/>
                </a:lnTo>
                <a:lnTo>
                  <a:pt x="7486" y="2890"/>
                </a:lnTo>
                <a:lnTo>
                  <a:pt x="7495" y="2876"/>
                </a:lnTo>
                <a:lnTo>
                  <a:pt x="7502" y="2862"/>
                </a:lnTo>
                <a:lnTo>
                  <a:pt x="7507" y="2848"/>
                </a:lnTo>
                <a:lnTo>
                  <a:pt x="7508" y="2834"/>
                </a:lnTo>
                <a:lnTo>
                  <a:pt x="7511" y="2821"/>
                </a:lnTo>
                <a:lnTo>
                  <a:pt x="7508" y="2805"/>
                </a:lnTo>
                <a:lnTo>
                  <a:pt x="7507" y="2791"/>
                </a:lnTo>
                <a:lnTo>
                  <a:pt x="7502" y="2778"/>
                </a:lnTo>
                <a:lnTo>
                  <a:pt x="7495" y="2764"/>
                </a:lnTo>
                <a:lnTo>
                  <a:pt x="7491" y="2757"/>
                </a:lnTo>
                <a:lnTo>
                  <a:pt x="7486" y="2750"/>
                </a:lnTo>
                <a:lnTo>
                  <a:pt x="7481" y="2746"/>
                </a:lnTo>
                <a:lnTo>
                  <a:pt x="7476" y="2738"/>
                </a:lnTo>
                <a:lnTo>
                  <a:pt x="7472" y="2734"/>
                </a:lnTo>
                <a:lnTo>
                  <a:pt x="7465" y="2730"/>
                </a:lnTo>
                <a:lnTo>
                  <a:pt x="7459" y="2725"/>
                </a:lnTo>
                <a:lnTo>
                  <a:pt x="7452" y="2721"/>
                </a:lnTo>
                <a:lnTo>
                  <a:pt x="7438" y="2714"/>
                </a:lnTo>
                <a:lnTo>
                  <a:pt x="7424" y="2709"/>
                </a:lnTo>
                <a:lnTo>
                  <a:pt x="7411" y="2706"/>
                </a:lnTo>
                <a:lnTo>
                  <a:pt x="7397" y="2706"/>
                </a:lnTo>
                <a:close/>
                <a:moveTo>
                  <a:pt x="7792" y="2768"/>
                </a:moveTo>
                <a:lnTo>
                  <a:pt x="7776" y="2770"/>
                </a:lnTo>
                <a:lnTo>
                  <a:pt x="7762" y="2773"/>
                </a:lnTo>
                <a:lnTo>
                  <a:pt x="7749" y="2778"/>
                </a:lnTo>
                <a:lnTo>
                  <a:pt x="7735" y="2784"/>
                </a:lnTo>
                <a:lnTo>
                  <a:pt x="7721" y="2791"/>
                </a:lnTo>
                <a:lnTo>
                  <a:pt x="7709" y="2802"/>
                </a:lnTo>
                <a:lnTo>
                  <a:pt x="7701" y="2814"/>
                </a:lnTo>
                <a:lnTo>
                  <a:pt x="7693" y="2826"/>
                </a:lnTo>
                <a:lnTo>
                  <a:pt x="7689" y="2832"/>
                </a:lnTo>
                <a:lnTo>
                  <a:pt x="7687" y="2839"/>
                </a:lnTo>
                <a:lnTo>
                  <a:pt x="7682" y="2846"/>
                </a:lnTo>
                <a:lnTo>
                  <a:pt x="7680" y="2855"/>
                </a:lnTo>
                <a:lnTo>
                  <a:pt x="7680" y="2862"/>
                </a:lnTo>
                <a:lnTo>
                  <a:pt x="7677" y="2869"/>
                </a:lnTo>
                <a:lnTo>
                  <a:pt x="7677" y="2876"/>
                </a:lnTo>
                <a:lnTo>
                  <a:pt x="7677" y="2883"/>
                </a:lnTo>
                <a:lnTo>
                  <a:pt x="7677" y="2899"/>
                </a:lnTo>
                <a:lnTo>
                  <a:pt x="7680" y="2912"/>
                </a:lnTo>
                <a:lnTo>
                  <a:pt x="7685" y="2926"/>
                </a:lnTo>
                <a:lnTo>
                  <a:pt x="7692" y="2939"/>
                </a:lnTo>
                <a:lnTo>
                  <a:pt x="7701" y="2953"/>
                </a:lnTo>
                <a:lnTo>
                  <a:pt x="7709" y="2965"/>
                </a:lnTo>
                <a:lnTo>
                  <a:pt x="7721" y="2974"/>
                </a:lnTo>
                <a:lnTo>
                  <a:pt x="7735" y="2983"/>
                </a:lnTo>
                <a:lnTo>
                  <a:pt x="7741" y="2985"/>
                </a:lnTo>
                <a:lnTo>
                  <a:pt x="7749" y="2987"/>
                </a:lnTo>
                <a:lnTo>
                  <a:pt x="7755" y="2992"/>
                </a:lnTo>
                <a:lnTo>
                  <a:pt x="7762" y="2995"/>
                </a:lnTo>
                <a:lnTo>
                  <a:pt x="7769" y="2995"/>
                </a:lnTo>
                <a:lnTo>
                  <a:pt x="7776" y="2997"/>
                </a:lnTo>
                <a:lnTo>
                  <a:pt x="7783" y="2997"/>
                </a:lnTo>
                <a:lnTo>
                  <a:pt x="7792" y="2997"/>
                </a:lnTo>
                <a:lnTo>
                  <a:pt x="7799" y="2997"/>
                </a:lnTo>
                <a:lnTo>
                  <a:pt x="7805" y="2997"/>
                </a:lnTo>
                <a:lnTo>
                  <a:pt x="7813" y="2995"/>
                </a:lnTo>
                <a:lnTo>
                  <a:pt x="7819" y="2995"/>
                </a:lnTo>
                <a:lnTo>
                  <a:pt x="7826" y="2992"/>
                </a:lnTo>
                <a:lnTo>
                  <a:pt x="7833" y="2987"/>
                </a:lnTo>
                <a:lnTo>
                  <a:pt x="7840" y="2985"/>
                </a:lnTo>
                <a:lnTo>
                  <a:pt x="7847" y="2983"/>
                </a:lnTo>
                <a:lnTo>
                  <a:pt x="7861" y="2974"/>
                </a:lnTo>
                <a:lnTo>
                  <a:pt x="7872" y="2965"/>
                </a:lnTo>
                <a:lnTo>
                  <a:pt x="7881" y="2953"/>
                </a:lnTo>
                <a:lnTo>
                  <a:pt x="7890" y="2939"/>
                </a:lnTo>
                <a:lnTo>
                  <a:pt x="7897" y="2926"/>
                </a:lnTo>
                <a:lnTo>
                  <a:pt x="7901" y="2912"/>
                </a:lnTo>
                <a:lnTo>
                  <a:pt x="7904" y="2899"/>
                </a:lnTo>
                <a:lnTo>
                  <a:pt x="7906" y="2883"/>
                </a:lnTo>
                <a:lnTo>
                  <a:pt x="7904" y="2869"/>
                </a:lnTo>
                <a:lnTo>
                  <a:pt x="7901" y="2855"/>
                </a:lnTo>
                <a:lnTo>
                  <a:pt x="7897" y="2839"/>
                </a:lnTo>
                <a:lnTo>
                  <a:pt x="7890" y="2826"/>
                </a:lnTo>
                <a:lnTo>
                  <a:pt x="7885" y="2818"/>
                </a:lnTo>
                <a:lnTo>
                  <a:pt x="7881" y="2814"/>
                </a:lnTo>
                <a:lnTo>
                  <a:pt x="7877" y="2807"/>
                </a:lnTo>
                <a:lnTo>
                  <a:pt x="7872" y="2802"/>
                </a:lnTo>
                <a:lnTo>
                  <a:pt x="7865" y="2796"/>
                </a:lnTo>
                <a:lnTo>
                  <a:pt x="7861" y="2791"/>
                </a:lnTo>
                <a:lnTo>
                  <a:pt x="7853" y="2789"/>
                </a:lnTo>
                <a:lnTo>
                  <a:pt x="7847" y="2784"/>
                </a:lnTo>
                <a:lnTo>
                  <a:pt x="7833" y="2778"/>
                </a:lnTo>
                <a:lnTo>
                  <a:pt x="7819" y="2773"/>
                </a:lnTo>
                <a:lnTo>
                  <a:pt x="7805" y="2770"/>
                </a:lnTo>
                <a:lnTo>
                  <a:pt x="7792" y="2768"/>
                </a:lnTo>
                <a:close/>
                <a:moveTo>
                  <a:pt x="8413" y="3903"/>
                </a:moveTo>
                <a:lnTo>
                  <a:pt x="8399" y="3903"/>
                </a:lnTo>
                <a:lnTo>
                  <a:pt x="8386" y="3908"/>
                </a:lnTo>
                <a:lnTo>
                  <a:pt x="8372" y="3912"/>
                </a:lnTo>
                <a:lnTo>
                  <a:pt x="8358" y="3917"/>
                </a:lnTo>
                <a:lnTo>
                  <a:pt x="8344" y="3926"/>
                </a:lnTo>
                <a:lnTo>
                  <a:pt x="8333" y="3935"/>
                </a:lnTo>
                <a:lnTo>
                  <a:pt x="8324" y="3946"/>
                </a:lnTo>
                <a:lnTo>
                  <a:pt x="8314" y="3960"/>
                </a:lnTo>
                <a:lnTo>
                  <a:pt x="8312" y="3967"/>
                </a:lnTo>
                <a:lnTo>
                  <a:pt x="8308" y="3974"/>
                </a:lnTo>
                <a:lnTo>
                  <a:pt x="8306" y="3981"/>
                </a:lnTo>
                <a:lnTo>
                  <a:pt x="8303" y="3988"/>
                </a:lnTo>
                <a:lnTo>
                  <a:pt x="8301" y="3994"/>
                </a:lnTo>
                <a:lnTo>
                  <a:pt x="8301" y="4001"/>
                </a:lnTo>
                <a:lnTo>
                  <a:pt x="8298" y="4010"/>
                </a:lnTo>
                <a:lnTo>
                  <a:pt x="8298" y="4017"/>
                </a:lnTo>
                <a:lnTo>
                  <a:pt x="8301" y="4031"/>
                </a:lnTo>
                <a:lnTo>
                  <a:pt x="8303" y="4045"/>
                </a:lnTo>
                <a:lnTo>
                  <a:pt x="8308" y="4058"/>
                </a:lnTo>
                <a:lnTo>
                  <a:pt x="8314" y="4074"/>
                </a:lnTo>
                <a:lnTo>
                  <a:pt x="8324" y="4085"/>
                </a:lnTo>
                <a:lnTo>
                  <a:pt x="8333" y="4097"/>
                </a:lnTo>
                <a:lnTo>
                  <a:pt x="8344" y="4109"/>
                </a:lnTo>
                <a:lnTo>
                  <a:pt x="8358" y="4115"/>
                </a:lnTo>
                <a:lnTo>
                  <a:pt x="8365" y="4120"/>
                </a:lnTo>
                <a:lnTo>
                  <a:pt x="8372" y="4122"/>
                </a:lnTo>
                <a:lnTo>
                  <a:pt x="8378" y="4125"/>
                </a:lnTo>
                <a:lnTo>
                  <a:pt x="8386" y="4127"/>
                </a:lnTo>
                <a:lnTo>
                  <a:pt x="8392" y="4129"/>
                </a:lnTo>
                <a:lnTo>
                  <a:pt x="8399" y="4131"/>
                </a:lnTo>
                <a:lnTo>
                  <a:pt x="8406" y="4131"/>
                </a:lnTo>
                <a:lnTo>
                  <a:pt x="8413" y="4131"/>
                </a:lnTo>
                <a:lnTo>
                  <a:pt x="8422" y="4131"/>
                </a:lnTo>
                <a:lnTo>
                  <a:pt x="8429" y="4131"/>
                </a:lnTo>
                <a:lnTo>
                  <a:pt x="8435" y="4129"/>
                </a:lnTo>
                <a:lnTo>
                  <a:pt x="8442" y="4127"/>
                </a:lnTo>
                <a:lnTo>
                  <a:pt x="8450" y="4125"/>
                </a:lnTo>
                <a:lnTo>
                  <a:pt x="8456" y="4122"/>
                </a:lnTo>
                <a:lnTo>
                  <a:pt x="8463" y="4120"/>
                </a:lnTo>
                <a:lnTo>
                  <a:pt x="8470" y="4115"/>
                </a:lnTo>
                <a:lnTo>
                  <a:pt x="8483" y="4109"/>
                </a:lnTo>
                <a:lnTo>
                  <a:pt x="8495" y="4097"/>
                </a:lnTo>
                <a:lnTo>
                  <a:pt x="8504" y="4085"/>
                </a:lnTo>
                <a:lnTo>
                  <a:pt x="8513" y="4074"/>
                </a:lnTo>
                <a:lnTo>
                  <a:pt x="8520" y="4058"/>
                </a:lnTo>
                <a:lnTo>
                  <a:pt x="8525" y="4045"/>
                </a:lnTo>
                <a:lnTo>
                  <a:pt x="8527" y="4031"/>
                </a:lnTo>
                <a:lnTo>
                  <a:pt x="8527" y="4017"/>
                </a:lnTo>
                <a:lnTo>
                  <a:pt x="8527" y="4004"/>
                </a:lnTo>
                <a:lnTo>
                  <a:pt x="8525" y="3988"/>
                </a:lnTo>
                <a:lnTo>
                  <a:pt x="8520" y="3974"/>
                </a:lnTo>
                <a:lnTo>
                  <a:pt x="8513" y="3960"/>
                </a:lnTo>
                <a:lnTo>
                  <a:pt x="8509" y="3953"/>
                </a:lnTo>
                <a:lnTo>
                  <a:pt x="8504" y="3946"/>
                </a:lnTo>
                <a:lnTo>
                  <a:pt x="8499" y="3942"/>
                </a:lnTo>
                <a:lnTo>
                  <a:pt x="8495" y="3935"/>
                </a:lnTo>
                <a:lnTo>
                  <a:pt x="8488" y="3930"/>
                </a:lnTo>
                <a:lnTo>
                  <a:pt x="8483" y="3926"/>
                </a:lnTo>
                <a:lnTo>
                  <a:pt x="8477" y="3921"/>
                </a:lnTo>
                <a:lnTo>
                  <a:pt x="8470" y="3917"/>
                </a:lnTo>
                <a:lnTo>
                  <a:pt x="8456" y="3912"/>
                </a:lnTo>
                <a:lnTo>
                  <a:pt x="8442" y="3908"/>
                </a:lnTo>
                <a:lnTo>
                  <a:pt x="8426" y="3903"/>
                </a:lnTo>
                <a:lnTo>
                  <a:pt x="8413" y="3903"/>
                </a:lnTo>
                <a:close/>
                <a:moveTo>
                  <a:pt x="9312" y="1825"/>
                </a:moveTo>
                <a:lnTo>
                  <a:pt x="9299" y="1825"/>
                </a:lnTo>
                <a:lnTo>
                  <a:pt x="9284" y="1828"/>
                </a:lnTo>
                <a:lnTo>
                  <a:pt x="9271" y="1832"/>
                </a:lnTo>
                <a:lnTo>
                  <a:pt x="9257" y="1840"/>
                </a:lnTo>
                <a:lnTo>
                  <a:pt x="9244" y="1848"/>
                </a:lnTo>
                <a:lnTo>
                  <a:pt x="9232" y="1857"/>
                </a:lnTo>
                <a:lnTo>
                  <a:pt x="9223" y="1869"/>
                </a:lnTo>
                <a:lnTo>
                  <a:pt x="9214" y="1883"/>
                </a:lnTo>
                <a:lnTo>
                  <a:pt x="9209" y="1889"/>
                </a:lnTo>
                <a:lnTo>
                  <a:pt x="9208" y="1896"/>
                </a:lnTo>
                <a:lnTo>
                  <a:pt x="9205" y="1903"/>
                </a:lnTo>
                <a:lnTo>
                  <a:pt x="9203" y="1910"/>
                </a:lnTo>
                <a:lnTo>
                  <a:pt x="9200" y="1917"/>
                </a:lnTo>
                <a:lnTo>
                  <a:pt x="9200" y="1924"/>
                </a:lnTo>
                <a:lnTo>
                  <a:pt x="9198" y="1931"/>
                </a:lnTo>
                <a:lnTo>
                  <a:pt x="9198" y="1940"/>
                </a:lnTo>
                <a:lnTo>
                  <a:pt x="9200" y="1953"/>
                </a:lnTo>
                <a:lnTo>
                  <a:pt x="9203" y="1967"/>
                </a:lnTo>
                <a:lnTo>
                  <a:pt x="9208" y="1981"/>
                </a:lnTo>
                <a:lnTo>
                  <a:pt x="9214" y="1995"/>
                </a:lnTo>
                <a:lnTo>
                  <a:pt x="9223" y="2009"/>
                </a:lnTo>
                <a:lnTo>
                  <a:pt x="9232" y="2020"/>
                </a:lnTo>
                <a:lnTo>
                  <a:pt x="9244" y="2029"/>
                </a:lnTo>
                <a:lnTo>
                  <a:pt x="9255" y="2038"/>
                </a:lnTo>
                <a:lnTo>
                  <a:pt x="9262" y="2041"/>
                </a:lnTo>
                <a:lnTo>
                  <a:pt x="9269" y="2045"/>
                </a:lnTo>
                <a:lnTo>
                  <a:pt x="9276" y="2047"/>
                </a:lnTo>
                <a:lnTo>
                  <a:pt x="9284" y="2049"/>
                </a:lnTo>
                <a:lnTo>
                  <a:pt x="9292" y="2052"/>
                </a:lnTo>
                <a:lnTo>
                  <a:pt x="9299" y="2052"/>
                </a:lnTo>
                <a:lnTo>
                  <a:pt x="9305" y="2054"/>
                </a:lnTo>
                <a:lnTo>
                  <a:pt x="9312" y="2054"/>
                </a:lnTo>
                <a:lnTo>
                  <a:pt x="9319" y="2054"/>
                </a:lnTo>
                <a:lnTo>
                  <a:pt x="9328" y="2052"/>
                </a:lnTo>
                <a:lnTo>
                  <a:pt x="9335" y="2052"/>
                </a:lnTo>
                <a:lnTo>
                  <a:pt x="9342" y="2049"/>
                </a:lnTo>
                <a:lnTo>
                  <a:pt x="9348" y="2047"/>
                </a:lnTo>
                <a:lnTo>
                  <a:pt x="9356" y="2045"/>
                </a:lnTo>
                <a:lnTo>
                  <a:pt x="9362" y="2041"/>
                </a:lnTo>
                <a:lnTo>
                  <a:pt x="9369" y="2038"/>
                </a:lnTo>
                <a:lnTo>
                  <a:pt x="9383" y="2029"/>
                </a:lnTo>
                <a:lnTo>
                  <a:pt x="9393" y="2020"/>
                </a:lnTo>
                <a:lnTo>
                  <a:pt x="9404" y="2009"/>
                </a:lnTo>
                <a:lnTo>
                  <a:pt x="9410" y="1995"/>
                </a:lnTo>
                <a:lnTo>
                  <a:pt x="9417" y="1981"/>
                </a:lnTo>
                <a:lnTo>
                  <a:pt x="9422" y="1967"/>
                </a:lnTo>
                <a:lnTo>
                  <a:pt x="9426" y="1953"/>
                </a:lnTo>
                <a:lnTo>
                  <a:pt x="9426" y="1940"/>
                </a:lnTo>
                <a:lnTo>
                  <a:pt x="9426" y="1924"/>
                </a:lnTo>
                <a:lnTo>
                  <a:pt x="9422" y="1910"/>
                </a:lnTo>
                <a:lnTo>
                  <a:pt x="9417" y="1896"/>
                </a:lnTo>
                <a:lnTo>
                  <a:pt x="9410" y="1883"/>
                </a:lnTo>
                <a:lnTo>
                  <a:pt x="9409" y="1876"/>
                </a:lnTo>
                <a:lnTo>
                  <a:pt x="9404" y="1869"/>
                </a:lnTo>
                <a:lnTo>
                  <a:pt x="9399" y="1862"/>
                </a:lnTo>
                <a:lnTo>
                  <a:pt x="9393" y="1857"/>
                </a:lnTo>
                <a:lnTo>
                  <a:pt x="9388" y="1853"/>
                </a:lnTo>
                <a:lnTo>
                  <a:pt x="9381" y="1848"/>
                </a:lnTo>
                <a:lnTo>
                  <a:pt x="9377" y="1844"/>
                </a:lnTo>
                <a:lnTo>
                  <a:pt x="9369" y="1840"/>
                </a:lnTo>
                <a:lnTo>
                  <a:pt x="9356" y="1832"/>
                </a:lnTo>
                <a:lnTo>
                  <a:pt x="9342" y="1828"/>
                </a:lnTo>
                <a:lnTo>
                  <a:pt x="9326" y="1825"/>
                </a:lnTo>
                <a:lnTo>
                  <a:pt x="9312" y="1825"/>
                </a:lnTo>
                <a:close/>
                <a:moveTo>
                  <a:pt x="9883" y="1762"/>
                </a:moveTo>
                <a:lnTo>
                  <a:pt x="9867" y="1764"/>
                </a:lnTo>
                <a:lnTo>
                  <a:pt x="9854" y="1766"/>
                </a:lnTo>
                <a:lnTo>
                  <a:pt x="9840" y="1771"/>
                </a:lnTo>
                <a:lnTo>
                  <a:pt x="9826" y="1778"/>
                </a:lnTo>
                <a:lnTo>
                  <a:pt x="9812" y="1784"/>
                </a:lnTo>
                <a:lnTo>
                  <a:pt x="9801" y="1794"/>
                </a:lnTo>
                <a:lnTo>
                  <a:pt x="9792" y="1805"/>
                </a:lnTo>
                <a:lnTo>
                  <a:pt x="9785" y="1819"/>
                </a:lnTo>
                <a:lnTo>
                  <a:pt x="9780" y="1825"/>
                </a:lnTo>
                <a:lnTo>
                  <a:pt x="9778" y="1832"/>
                </a:lnTo>
                <a:lnTo>
                  <a:pt x="9773" y="1840"/>
                </a:lnTo>
                <a:lnTo>
                  <a:pt x="9771" y="1846"/>
                </a:lnTo>
                <a:lnTo>
                  <a:pt x="9771" y="1853"/>
                </a:lnTo>
                <a:lnTo>
                  <a:pt x="9769" y="1862"/>
                </a:lnTo>
                <a:lnTo>
                  <a:pt x="9769" y="1869"/>
                </a:lnTo>
                <a:lnTo>
                  <a:pt x="9769" y="1876"/>
                </a:lnTo>
                <a:lnTo>
                  <a:pt x="9769" y="1889"/>
                </a:lnTo>
                <a:lnTo>
                  <a:pt x="9771" y="1905"/>
                </a:lnTo>
                <a:lnTo>
                  <a:pt x="9776" y="1919"/>
                </a:lnTo>
                <a:lnTo>
                  <a:pt x="9782" y="1932"/>
                </a:lnTo>
                <a:lnTo>
                  <a:pt x="9792" y="1944"/>
                </a:lnTo>
                <a:lnTo>
                  <a:pt x="9801" y="1956"/>
                </a:lnTo>
                <a:lnTo>
                  <a:pt x="9812" y="1967"/>
                </a:lnTo>
                <a:lnTo>
                  <a:pt x="9826" y="1974"/>
                </a:lnTo>
                <a:lnTo>
                  <a:pt x="9833" y="1979"/>
                </a:lnTo>
                <a:lnTo>
                  <a:pt x="9840" y="1981"/>
                </a:lnTo>
                <a:lnTo>
                  <a:pt x="9846" y="1983"/>
                </a:lnTo>
                <a:lnTo>
                  <a:pt x="9854" y="1985"/>
                </a:lnTo>
                <a:lnTo>
                  <a:pt x="9860" y="1988"/>
                </a:lnTo>
                <a:lnTo>
                  <a:pt x="9867" y="1990"/>
                </a:lnTo>
                <a:lnTo>
                  <a:pt x="9874" y="1990"/>
                </a:lnTo>
                <a:lnTo>
                  <a:pt x="9883" y="1990"/>
                </a:lnTo>
                <a:lnTo>
                  <a:pt x="9890" y="1990"/>
                </a:lnTo>
                <a:lnTo>
                  <a:pt x="9897" y="1990"/>
                </a:lnTo>
                <a:lnTo>
                  <a:pt x="9903" y="1988"/>
                </a:lnTo>
                <a:lnTo>
                  <a:pt x="9910" y="1985"/>
                </a:lnTo>
                <a:lnTo>
                  <a:pt x="9918" y="1983"/>
                </a:lnTo>
                <a:lnTo>
                  <a:pt x="9926" y="1981"/>
                </a:lnTo>
                <a:lnTo>
                  <a:pt x="9934" y="1979"/>
                </a:lnTo>
                <a:lnTo>
                  <a:pt x="9940" y="1974"/>
                </a:lnTo>
                <a:lnTo>
                  <a:pt x="9951" y="1967"/>
                </a:lnTo>
                <a:lnTo>
                  <a:pt x="9963" y="1956"/>
                </a:lnTo>
                <a:lnTo>
                  <a:pt x="9972" y="1944"/>
                </a:lnTo>
                <a:lnTo>
                  <a:pt x="9981" y="1932"/>
                </a:lnTo>
                <a:lnTo>
                  <a:pt x="9988" y="1919"/>
                </a:lnTo>
                <a:lnTo>
                  <a:pt x="9993" y="1905"/>
                </a:lnTo>
                <a:lnTo>
                  <a:pt x="9995" y="1889"/>
                </a:lnTo>
                <a:lnTo>
                  <a:pt x="9997" y="1876"/>
                </a:lnTo>
                <a:lnTo>
                  <a:pt x="9995" y="1862"/>
                </a:lnTo>
                <a:lnTo>
                  <a:pt x="9993" y="1846"/>
                </a:lnTo>
                <a:lnTo>
                  <a:pt x="9988" y="1832"/>
                </a:lnTo>
                <a:lnTo>
                  <a:pt x="9981" y="1819"/>
                </a:lnTo>
                <a:lnTo>
                  <a:pt x="9977" y="1812"/>
                </a:lnTo>
                <a:lnTo>
                  <a:pt x="9972" y="1805"/>
                </a:lnTo>
                <a:lnTo>
                  <a:pt x="9967" y="1800"/>
                </a:lnTo>
                <a:lnTo>
                  <a:pt x="9963" y="1794"/>
                </a:lnTo>
                <a:lnTo>
                  <a:pt x="9958" y="1789"/>
                </a:lnTo>
                <a:lnTo>
                  <a:pt x="9951" y="1784"/>
                </a:lnTo>
                <a:lnTo>
                  <a:pt x="9945" y="1780"/>
                </a:lnTo>
                <a:lnTo>
                  <a:pt x="9938" y="1778"/>
                </a:lnTo>
                <a:lnTo>
                  <a:pt x="9924" y="1771"/>
                </a:lnTo>
                <a:lnTo>
                  <a:pt x="9910" y="1766"/>
                </a:lnTo>
                <a:lnTo>
                  <a:pt x="9897" y="1764"/>
                </a:lnTo>
                <a:lnTo>
                  <a:pt x="9883" y="1762"/>
                </a:lnTo>
                <a:close/>
                <a:moveTo>
                  <a:pt x="10214" y="2456"/>
                </a:moveTo>
                <a:lnTo>
                  <a:pt x="10200" y="2456"/>
                </a:lnTo>
                <a:lnTo>
                  <a:pt x="10186" y="2458"/>
                </a:lnTo>
                <a:lnTo>
                  <a:pt x="10170" y="2462"/>
                </a:lnTo>
                <a:lnTo>
                  <a:pt x="10157" y="2470"/>
                </a:lnTo>
                <a:lnTo>
                  <a:pt x="10146" y="2478"/>
                </a:lnTo>
                <a:lnTo>
                  <a:pt x="10134" y="2488"/>
                </a:lnTo>
                <a:lnTo>
                  <a:pt x="10122" y="2499"/>
                </a:lnTo>
                <a:lnTo>
                  <a:pt x="10116" y="2510"/>
                </a:lnTo>
                <a:lnTo>
                  <a:pt x="10111" y="2518"/>
                </a:lnTo>
                <a:lnTo>
                  <a:pt x="10109" y="2524"/>
                </a:lnTo>
                <a:lnTo>
                  <a:pt x="10106" y="2534"/>
                </a:lnTo>
                <a:lnTo>
                  <a:pt x="10104" y="2540"/>
                </a:lnTo>
                <a:lnTo>
                  <a:pt x="10102" y="2547"/>
                </a:lnTo>
                <a:lnTo>
                  <a:pt x="10100" y="2554"/>
                </a:lnTo>
                <a:lnTo>
                  <a:pt x="10100" y="2561"/>
                </a:lnTo>
                <a:lnTo>
                  <a:pt x="10100" y="2570"/>
                </a:lnTo>
                <a:lnTo>
                  <a:pt x="10100" y="2583"/>
                </a:lnTo>
                <a:lnTo>
                  <a:pt x="10104" y="2598"/>
                </a:lnTo>
                <a:lnTo>
                  <a:pt x="10109" y="2611"/>
                </a:lnTo>
                <a:lnTo>
                  <a:pt x="10116" y="2625"/>
                </a:lnTo>
                <a:lnTo>
                  <a:pt x="10122" y="2638"/>
                </a:lnTo>
                <a:lnTo>
                  <a:pt x="10134" y="2650"/>
                </a:lnTo>
                <a:lnTo>
                  <a:pt x="10146" y="2659"/>
                </a:lnTo>
                <a:lnTo>
                  <a:pt x="10157" y="2668"/>
                </a:lnTo>
                <a:lnTo>
                  <a:pt x="10164" y="2670"/>
                </a:lnTo>
                <a:lnTo>
                  <a:pt x="10170" y="2673"/>
                </a:lnTo>
                <a:lnTo>
                  <a:pt x="10178" y="2677"/>
                </a:lnTo>
                <a:lnTo>
                  <a:pt x="10184" y="2679"/>
                </a:lnTo>
                <a:lnTo>
                  <a:pt x="10191" y="2679"/>
                </a:lnTo>
                <a:lnTo>
                  <a:pt x="10198" y="2682"/>
                </a:lnTo>
                <a:lnTo>
                  <a:pt x="10207" y="2682"/>
                </a:lnTo>
                <a:lnTo>
                  <a:pt x="10214" y="2684"/>
                </a:lnTo>
                <a:lnTo>
                  <a:pt x="10221" y="2682"/>
                </a:lnTo>
                <a:lnTo>
                  <a:pt x="10227" y="2682"/>
                </a:lnTo>
                <a:lnTo>
                  <a:pt x="10237" y="2679"/>
                </a:lnTo>
                <a:lnTo>
                  <a:pt x="10243" y="2679"/>
                </a:lnTo>
                <a:lnTo>
                  <a:pt x="10251" y="2677"/>
                </a:lnTo>
                <a:lnTo>
                  <a:pt x="10258" y="2673"/>
                </a:lnTo>
                <a:lnTo>
                  <a:pt x="10264" y="2670"/>
                </a:lnTo>
                <a:lnTo>
                  <a:pt x="10271" y="2668"/>
                </a:lnTo>
                <a:lnTo>
                  <a:pt x="10283" y="2659"/>
                </a:lnTo>
                <a:lnTo>
                  <a:pt x="10294" y="2650"/>
                </a:lnTo>
                <a:lnTo>
                  <a:pt x="10305" y="2638"/>
                </a:lnTo>
                <a:lnTo>
                  <a:pt x="10312" y="2625"/>
                </a:lnTo>
                <a:lnTo>
                  <a:pt x="10319" y="2611"/>
                </a:lnTo>
                <a:lnTo>
                  <a:pt x="10323" y="2598"/>
                </a:lnTo>
                <a:lnTo>
                  <a:pt x="10328" y="2583"/>
                </a:lnTo>
                <a:lnTo>
                  <a:pt x="10328" y="2570"/>
                </a:lnTo>
                <a:lnTo>
                  <a:pt x="10328" y="2554"/>
                </a:lnTo>
                <a:lnTo>
                  <a:pt x="10323" y="2540"/>
                </a:lnTo>
                <a:lnTo>
                  <a:pt x="10319" y="2526"/>
                </a:lnTo>
                <a:lnTo>
                  <a:pt x="10312" y="2510"/>
                </a:lnTo>
                <a:lnTo>
                  <a:pt x="10307" y="2506"/>
                </a:lnTo>
                <a:lnTo>
                  <a:pt x="10303" y="2499"/>
                </a:lnTo>
                <a:lnTo>
                  <a:pt x="10299" y="2492"/>
                </a:lnTo>
                <a:lnTo>
                  <a:pt x="10294" y="2488"/>
                </a:lnTo>
                <a:lnTo>
                  <a:pt x="10289" y="2483"/>
                </a:lnTo>
                <a:lnTo>
                  <a:pt x="10283" y="2476"/>
                </a:lnTo>
                <a:lnTo>
                  <a:pt x="10275" y="2474"/>
                </a:lnTo>
                <a:lnTo>
                  <a:pt x="10271" y="2470"/>
                </a:lnTo>
                <a:lnTo>
                  <a:pt x="10255" y="2462"/>
                </a:lnTo>
                <a:lnTo>
                  <a:pt x="10242" y="2458"/>
                </a:lnTo>
                <a:lnTo>
                  <a:pt x="10227" y="2456"/>
                </a:lnTo>
                <a:lnTo>
                  <a:pt x="10214" y="2456"/>
                </a:lnTo>
                <a:close/>
                <a:moveTo>
                  <a:pt x="10504" y="3337"/>
                </a:moveTo>
                <a:lnTo>
                  <a:pt x="10490" y="3337"/>
                </a:lnTo>
                <a:lnTo>
                  <a:pt x="10476" y="3340"/>
                </a:lnTo>
                <a:lnTo>
                  <a:pt x="10463" y="3344"/>
                </a:lnTo>
                <a:lnTo>
                  <a:pt x="10449" y="3351"/>
                </a:lnTo>
                <a:lnTo>
                  <a:pt x="10435" y="3360"/>
                </a:lnTo>
                <a:lnTo>
                  <a:pt x="10424" y="3369"/>
                </a:lnTo>
                <a:lnTo>
                  <a:pt x="10415" y="3380"/>
                </a:lnTo>
                <a:lnTo>
                  <a:pt x="10406" y="3394"/>
                </a:lnTo>
                <a:lnTo>
                  <a:pt x="10403" y="3401"/>
                </a:lnTo>
                <a:lnTo>
                  <a:pt x="10399" y="3408"/>
                </a:lnTo>
                <a:lnTo>
                  <a:pt x="10397" y="3415"/>
                </a:lnTo>
                <a:lnTo>
                  <a:pt x="10395" y="3421"/>
                </a:lnTo>
                <a:lnTo>
                  <a:pt x="10392" y="3428"/>
                </a:lnTo>
                <a:lnTo>
                  <a:pt x="10392" y="3435"/>
                </a:lnTo>
                <a:lnTo>
                  <a:pt x="10390" y="3442"/>
                </a:lnTo>
                <a:lnTo>
                  <a:pt x="10390" y="3451"/>
                </a:lnTo>
                <a:lnTo>
                  <a:pt x="10392" y="3464"/>
                </a:lnTo>
                <a:lnTo>
                  <a:pt x="10395" y="3479"/>
                </a:lnTo>
                <a:lnTo>
                  <a:pt x="10399" y="3492"/>
                </a:lnTo>
                <a:lnTo>
                  <a:pt x="10406" y="3506"/>
                </a:lnTo>
                <a:lnTo>
                  <a:pt x="10415" y="3520"/>
                </a:lnTo>
                <a:lnTo>
                  <a:pt x="10424" y="3531"/>
                </a:lnTo>
                <a:lnTo>
                  <a:pt x="10435" y="3540"/>
                </a:lnTo>
                <a:lnTo>
                  <a:pt x="10449" y="3549"/>
                </a:lnTo>
                <a:lnTo>
                  <a:pt x="10456" y="3552"/>
                </a:lnTo>
                <a:lnTo>
                  <a:pt x="10463" y="3556"/>
                </a:lnTo>
                <a:lnTo>
                  <a:pt x="10470" y="3558"/>
                </a:lnTo>
                <a:lnTo>
                  <a:pt x="10476" y="3560"/>
                </a:lnTo>
                <a:lnTo>
                  <a:pt x="10483" y="3563"/>
                </a:lnTo>
                <a:lnTo>
                  <a:pt x="10490" y="3563"/>
                </a:lnTo>
                <a:lnTo>
                  <a:pt x="10497" y="3565"/>
                </a:lnTo>
                <a:lnTo>
                  <a:pt x="10504" y="3565"/>
                </a:lnTo>
                <a:lnTo>
                  <a:pt x="10513" y="3565"/>
                </a:lnTo>
                <a:lnTo>
                  <a:pt x="10520" y="3563"/>
                </a:lnTo>
                <a:lnTo>
                  <a:pt x="10527" y="3563"/>
                </a:lnTo>
                <a:lnTo>
                  <a:pt x="10534" y="3560"/>
                </a:lnTo>
                <a:lnTo>
                  <a:pt x="10540" y="3558"/>
                </a:lnTo>
                <a:lnTo>
                  <a:pt x="10547" y="3556"/>
                </a:lnTo>
                <a:lnTo>
                  <a:pt x="10554" y="3552"/>
                </a:lnTo>
                <a:lnTo>
                  <a:pt x="10561" y="3549"/>
                </a:lnTo>
                <a:lnTo>
                  <a:pt x="10575" y="3540"/>
                </a:lnTo>
                <a:lnTo>
                  <a:pt x="10586" y="3531"/>
                </a:lnTo>
                <a:lnTo>
                  <a:pt x="10595" y="3520"/>
                </a:lnTo>
                <a:lnTo>
                  <a:pt x="10604" y="3506"/>
                </a:lnTo>
                <a:lnTo>
                  <a:pt x="10611" y="3492"/>
                </a:lnTo>
                <a:lnTo>
                  <a:pt x="10615" y="3479"/>
                </a:lnTo>
                <a:lnTo>
                  <a:pt x="10618" y="3464"/>
                </a:lnTo>
                <a:lnTo>
                  <a:pt x="10618" y="3451"/>
                </a:lnTo>
                <a:lnTo>
                  <a:pt x="10618" y="3435"/>
                </a:lnTo>
                <a:lnTo>
                  <a:pt x="10615" y="3421"/>
                </a:lnTo>
                <a:lnTo>
                  <a:pt x="10611" y="3408"/>
                </a:lnTo>
                <a:lnTo>
                  <a:pt x="10604" y="3394"/>
                </a:lnTo>
                <a:lnTo>
                  <a:pt x="10599" y="3387"/>
                </a:lnTo>
                <a:lnTo>
                  <a:pt x="10595" y="3380"/>
                </a:lnTo>
                <a:lnTo>
                  <a:pt x="10591" y="3373"/>
                </a:lnTo>
                <a:lnTo>
                  <a:pt x="10586" y="3369"/>
                </a:lnTo>
                <a:lnTo>
                  <a:pt x="10579" y="3364"/>
                </a:lnTo>
                <a:lnTo>
                  <a:pt x="10575" y="3360"/>
                </a:lnTo>
                <a:lnTo>
                  <a:pt x="10567" y="3356"/>
                </a:lnTo>
                <a:lnTo>
                  <a:pt x="10561" y="3351"/>
                </a:lnTo>
                <a:lnTo>
                  <a:pt x="10547" y="3344"/>
                </a:lnTo>
                <a:lnTo>
                  <a:pt x="10534" y="3340"/>
                </a:lnTo>
                <a:lnTo>
                  <a:pt x="10520" y="3337"/>
                </a:lnTo>
                <a:lnTo>
                  <a:pt x="10504" y="3337"/>
                </a:lnTo>
                <a:close/>
                <a:moveTo>
                  <a:pt x="10936" y="2896"/>
                </a:moveTo>
                <a:lnTo>
                  <a:pt x="10922" y="2896"/>
                </a:lnTo>
                <a:lnTo>
                  <a:pt x="10908" y="2899"/>
                </a:lnTo>
                <a:lnTo>
                  <a:pt x="10894" y="2903"/>
                </a:lnTo>
                <a:lnTo>
                  <a:pt x="10880" y="2910"/>
                </a:lnTo>
                <a:lnTo>
                  <a:pt x="10867" y="2919"/>
                </a:lnTo>
                <a:lnTo>
                  <a:pt x="10856" y="2928"/>
                </a:lnTo>
                <a:lnTo>
                  <a:pt x="10846" y="2939"/>
                </a:lnTo>
                <a:lnTo>
                  <a:pt x="10837" y="2951"/>
                </a:lnTo>
                <a:lnTo>
                  <a:pt x="10835" y="2958"/>
                </a:lnTo>
                <a:lnTo>
                  <a:pt x="10830" y="2967"/>
                </a:lnTo>
                <a:lnTo>
                  <a:pt x="10828" y="2974"/>
                </a:lnTo>
                <a:lnTo>
                  <a:pt x="10826" y="2981"/>
                </a:lnTo>
                <a:lnTo>
                  <a:pt x="10824" y="2987"/>
                </a:lnTo>
                <a:lnTo>
                  <a:pt x="10824" y="2995"/>
                </a:lnTo>
                <a:lnTo>
                  <a:pt x="10821" y="3001"/>
                </a:lnTo>
                <a:lnTo>
                  <a:pt x="10821" y="3011"/>
                </a:lnTo>
                <a:lnTo>
                  <a:pt x="10824" y="3024"/>
                </a:lnTo>
                <a:lnTo>
                  <a:pt x="10826" y="3038"/>
                </a:lnTo>
                <a:lnTo>
                  <a:pt x="10830" y="3051"/>
                </a:lnTo>
                <a:lnTo>
                  <a:pt x="10837" y="3065"/>
                </a:lnTo>
                <a:lnTo>
                  <a:pt x="10846" y="3079"/>
                </a:lnTo>
                <a:lnTo>
                  <a:pt x="10856" y="3091"/>
                </a:lnTo>
                <a:lnTo>
                  <a:pt x="10867" y="3099"/>
                </a:lnTo>
                <a:lnTo>
                  <a:pt x="10880" y="3108"/>
                </a:lnTo>
                <a:lnTo>
                  <a:pt x="10888" y="3111"/>
                </a:lnTo>
                <a:lnTo>
                  <a:pt x="10894" y="3115"/>
                </a:lnTo>
                <a:lnTo>
                  <a:pt x="10901" y="3118"/>
                </a:lnTo>
                <a:lnTo>
                  <a:pt x="10908" y="3120"/>
                </a:lnTo>
                <a:lnTo>
                  <a:pt x="10915" y="3123"/>
                </a:lnTo>
                <a:lnTo>
                  <a:pt x="10922" y="3123"/>
                </a:lnTo>
                <a:lnTo>
                  <a:pt x="10928" y="3124"/>
                </a:lnTo>
                <a:lnTo>
                  <a:pt x="10936" y="3124"/>
                </a:lnTo>
                <a:lnTo>
                  <a:pt x="10944" y="3124"/>
                </a:lnTo>
                <a:lnTo>
                  <a:pt x="10952" y="3123"/>
                </a:lnTo>
                <a:lnTo>
                  <a:pt x="10958" y="3123"/>
                </a:lnTo>
                <a:lnTo>
                  <a:pt x="10965" y="3120"/>
                </a:lnTo>
                <a:lnTo>
                  <a:pt x="10972" y="3118"/>
                </a:lnTo>
                <a:lnTo>
                  <a:pt x="10979" y="3115"/>
                </a:lnTo>
                <a:lnTo>
                  <a:pt x="10985" y="3111"/>
                </a:lnTo>
                <a:lnTo>
                  <a:pt x="10992" y="3108"/>
                </a:lnTo>
                <a:lnTo>
                  <a:pt x="11006" y="3099"/>
                </a:lnTo>
                <a:lnTo>
                  <a:pt x="11017" y="3091"/>
                </a:lnTo>
                <a:lnTo>
                  <a:pt x="11027" y="3079"/>
                </a:lnTo>
                <a:lnTo>
                  <a:pt x="11036" y="3065"/>
                </a:lnTo>
                <a:lnTo>
                  <a:pt x="11040" y="3051"/>
                </a:lnTo>
                <a:lnTo>
                  <a:pt x="11047" y="3038"/>
                </a:lnTo>
                <a:lnTo>
                  <a:pt x="11049" y="3024"/>
                </a:lnTo>
                <a:lnTo>
                  <a:pt x="11049" y="3011"/>
                </a:lnTo>
                <a:lnTo>
                  <a:pt x="11049" y="2995"/>
                </a:lnTo>
                <a:lnTo>
                  <a:pt x="11047" y="2981"/>
                </a:lnTo>
                <a:lnTo>
                  <a:pt x="11040" y="2967"/>
                </a:lnTo>
                <a:lnTo>
                  <a:pt x="11036" y="2951"/>
                </a:lnTo>
                <a:lnTo>
                  <a:pt x="11031" y="2947"/>
                </a:lnTo>
                <a:lnTo>
                  <a:pt x="11027" y="2939"/>
                </a:lnTo>
                <a:lnTo>
                  <a:pt x="11022" y="2933"/>
                </a:lnTo>
                <a:lnTo>
                  <a:pt x="11016" y="2928"/>
                </a:lnTo>
                <a:lnTo>
                  <a:pt x="11011" y="2923"/>
                </a:lnTo>
                <a:lnTo>
                  <a:pt x="11006" y="2919"/>
                </a:lnTo>
                <a:lnTo>
                  <a:pt x="11000" y="2915"/>
                </a:lnTo>
                <a:lnTo>
                  <a:pt x="10992" y="2910"/>
                </a:lnTo>
                <a:lnTo>
                  <a:pt x="10979" y="2903"/>
                </a:lnTo>
                <a:lnTo>
                  <a:pt x="10965" y="2899"/>
                </a:lnTo>
                <a:lnTo>
                  <a:pt x="10949" y="2896"/>
                </a:lnTo>
                <a:lnTo>
                  <a:pt x="10936" y="2896"/>
                </a:lnTo>
                <a:close/>
                <a:moveTo>
                  <a:pt x="11230" y="2706"/>
                </a:moveTo>
                <a:lnTo>
                  <a:pt x="11214" y="2706"/>
                </a:lnTo>
                <a:lnTo>
                  <a:pt x="11201" y="2709"/>
                </a:lnTo>
                <a:lnTo>
                  <a:pt x="11186" y="2714"/>
                </a:lnTo>
                <a:lnTo>
                  <a:pt x="11173" y="2721"/>
                </a:lnTo>
                <a:lnTo>
                  <a:pt x="11159" y="2730"/>
                </a:lnTo>
                <a:lnTo>
                  <a:pt x="11148" y="2738"/>
                </a:lnTo>
                <a:lnTo>
                  <a:pt x="11139" y="2750"/>
                </a:lnTo>
                <a:lnTo>
                  <a:pt x="11129" y="2764"/>
                </a:lnTo>
                <a:lnTo>
                  <a:pt x="11127" y="2770"/>
                </a:lnTo>
                <a:lnTo>
                  <a:pt x="11125" y="2778"/>
                </a:lnTo>
                <a:lnTo>
                  <a:pt x="11121" y="2784"/>
                </a:lnTo>
                <a:lnTo>
                  <a:pt x="11118" y="2791"/>
                </a:lnTo>
                <a:lnTo>
                  <a:pt x="11118" y="2798"/>
                </a:lnTo>
                <a:lnTo>
                  <a:pt x="11116" y="2805"/>
                </a:lnTo>
                <a:lnTo>
                  <a:pt x="11116" y="2814"/>
                </a:lnTo>
                <a:lnTo>
                  <a:pt x="11116" y="2821"/>
                </a:lnTo>
                <a:lnTo>
                  <a:pt x="11116" y="2834"/>
                </a:lnTo>
                <a:lnTo>
                  <a:pt x="11118" y="2848"/>
                </a:lnTo>
                <a:lnTo>
                  <a:pt x="11123" y="2862"/>
                </a:lnTo>
                <a:lnTo>
                  <a:pt x="11129" y="2876"/>
                </a:lnTo>
                <a:lnTo>
                  <a:pt x="11139" y="2890"/>
                </a:lnTo>
                <a:lnTo>
                  <a:pt x="11148" y="2901"/>
                </a:lnTo>
                <a:lnTo>
                  <a:pt x="11159" y="2910"/>
                </a:lnTo>
                <a:lnTo>
                  <a:pt x="11173" y="2919"/>
                </a:lnTo>
                <a:lnTo>
                  <a:pt x="11180" y="2922"/>
                </a:lnTo>
                <a:lnTo>
                  <a:pt x="11186" y="2926"/>
                </a:lnTo>
                <a:lnTo>
                  <a:pt x="11193" y="2928"/>
                </a:lnTo>
                <a:lnTo>
                  <a:pt x="11201" y="2931"/>
                </a:lnTo>
                <a:lnTo>
                  <a:pt x="11207" y="2933"/>
                </a:lnTo>
                <a:lnTo>
                  <a:pt x="11214" y="2933"/>
                </a:lnTo>
                <a:lnTo>
                  <a:pt x="11221" y="2935"/>
                </a:lnTo>
                <a:lnTo>
                  <a:pt x="11230" y="2935"/>
                </a:lnTo>
                <a:lnTo>
                  <a:pt x="11237" y="2935"/>
                </a:lnTo>
                <a:lnTo>
                  <a:pt x="11244" y="2933"/>
                </a:lnTo>
                <a:lnTo>
                  <a:pt x="11250" y="2933"/>
                </a:lnTo>
                <a:lnTo>
                  <a:pt x="11257" y="2931"/>
                </a:lnTo>
                <a:lnTo>
                  <a:pt x="11264" y="2928"/>
                </a:lnTo>
                <a:lnTo>
                  <a:pt x="11271" y="2926"/>
                </a:lnTo>
                <a:lnTo>
                  <a:pt x="11278" y="2922"/>
                </a:lnTo>
                <a:lnTo>
                  <a:pt x="11285" y="2919"/>
                </a:lnTo>
                <a:lnTo>
                  <a:pt x="11298" y="2910"/>
                </a:lnTo>
                <a:lnTo>
                  <a:pt x="11309" y="2901"/>
                </a:lnTo>
                <a:lnTo>
                  <a:pt x="11319" y="2890"/>
                </a:lnTo>
                <a:lnTo>
                  <a:pt x="11328" y="2876"/>
                </a:lnTo>
                <a:lnTo>
                  <a:pt x="11335" y="2862"/>
                </a:lnTo>
                <a:lnTo>
                  <a:pt x="11340" y="2848"/>
                </a:lnTo>
                <a:lnTo>
                  <a:pt x="11341" y="2834"/>
                </a:lnTo>
                <a:lnTo>
                  <a:pt x="11344" y="2821"/>
                </a:lnTo>
                <a:lnTo>
                  <a:pt x="11341" y="2805"/>
                </a:lnTo>
                <a:lnTo>
                  <a:pt x="11340" y="2791"/>
                </a:lnTo>
                <a:lnTo>
                  <a:pt x="11335" y="2778"/>
                </a:lnTo>
                <a:lnTo>
                  <a:pt x="11328" y="2764"/>
                </a:lnTo>
                <a:lnTo>
                  <a:pt x="11324" y="2757"/>
                </a:lnTo>
                <a:lnTo>
                  <a:pt x="11319" y="2750"/>
                </a:lnTo>
                <a:lnTo>
                  <a:pt x="11314" y="2746"/>
                </a:lnTo>
                <a:lnTo>
                  <a:pt x="11309" y="2738"/>
                </a:lnTo>
                <a:lnTo>
                  <a:pt x="11303" y="2734"/>
                </a:lnTo>
                <a:lnTo>
                  <a:pt x="11298" y="2730"/>
                </a:lnTo>
                <a:lnTo>
                  <a:pt x="11292" y="2725"/>
                </a:lnTo>
                <a:lnTo>
                  <a:pt x="11285" y="2721"/>
                </a:lnTo>
                <a:lnTo>
                  <a:pt x="11271" y="2714"/>
                </a:lnTo>
                <a:lnTo>
                  <a:pt x="11257" y="2709"/>
                </a:lnTo>
                <a:lnTo>
                  <a:pt x="11244" y="2706"/>
                </a:lnTo>
                <a:lnTo>
                  <a:pt x="11230" y="2706"/>
                </a:lnTo>
                <a:close/>
                <a:moveTo>
                  <a:pt x="11453" y="2896"/>
                </a:moveTo>
                <a:lnTo>
                  <a:pt x="11437" y="2896"/>
                </a:lnTo>
                <a:lnTo>
                  <a:pt x="11424" y="2899"/>
                </a:lnTo>
                <a:lnTo>
                  <a:pt x="11410" y="2903"/>
                </a:lnTo>
                <a:lnTo>
                  <a:pt x="11397" y="2910"/>
                </a:lnTo>
                <a:lnTo>
                  <a:pt x="11383" y="2919"/>
                </a:lnTo>
                <a:lnTo>
                  <a:pt x="11371" y="2928"/>
                </a:lnTo>
                <a:lnTo>
                  <a:pt x="11362" y="2939"/>
                </a:lnTo>
                <a:lnTo>
                  <a:pt x="11353" y="2951"/>
                </a:lnTo>
                <a:lnTo>
                  <a:pt x="11351" y="2958"/>
                </a:lnTo>
                <a:lnTo>
                  <a:pt x="11349" y="2967"/>
                </a:lnTo>
                <a:lnTo>
                  <a:pt x="11344" y="2974"/>
                </a:lnTo>
                <a:lnTo>
                  <a:pt x="11341" y="2981"/>
                </a:lnTo>
                <a:lnTo>
                  <a:pt x="11341" y="2987"/>
                </a:lnTo>
                <a:lnTo>
                  <a:pt x="11340" y="2995"/>
                </a:lnTo>
                <a:lnTo>
                  <a:pt x="11340" y="3001"/>
                </a:lnTo>
                <a:lnTo>
                  <a:pt x="11340" y="3011"/>
                </a:lnTo>
                <a:lnTo>
                  <a:pt x="11340" y="3024"/>
                </a:lnTo>
                <a:lnTo>
                  <a:pt x="11341" y="3038"/>
                </a:lnTo>
                <a:lnTo>
                  <a:pt x="11346" y="3051"/>
                </a:lnTo>
                <a:lnTo>
                  <a:pt x="11353" y="3065"/>
                </a:lnTo>
                <a:lnTo>
                  <a:pt x="11362" y="3079"/>
                </a:lnTo>
                <a:lnTo>
                  <a:pt x="11371" y="3091"/>
                </a:lnTo>
                <a:lnTo>
                  <a:pt x="11383" y="3099"/>
                </a:lnTo>
                <a:lnTo>
                  <a:pt x="11397" y="3108"/>
                </a:lnTo>
                <a:lnTo>
                  <a:pt x="11403" y="3111"/>
                </a:lnTo>
                <a:lnTo>
                  <a:pt x="11410" y="3115"/>
                </a:lnTo>
                <a:lnTo>
                  <a:pt x="11417" y="3118"/>
                </a:lnTo>
                <a:lnTo>
                  <a:pt x="11424" y="3120"/>
                </a:lnTo>
                <a:lnTo>
                  <a:pt x="11431" y="3123"/>
                </a:lnTo>
                <a:lnTo>
                  <a:pt x="11437" y="3123"/>
                </a:lnTo>
                <a:lnTo>
                  <a:pt x="11445" y="3124"/>
                </a:lnTo>
                <a:lnTo>
                  <a:pt x="11453" y="3124"/>
                </a:lnTo>
                <a:lnTo>
                  <a:pt x="11461" y="3124"/>
                </a:lnTo>
                <a:lnTo>
                  <a:pt x="11467" y="3123"/>
                </a:lnTo>
                <a:lnTo>
                  <a:pt x="11474" y="3123"/>
                </a:lnTo>
                <a:lnTo>
                  <a:pt x="11481" y="3120"/>
                </a:lnTo>
                <a:lnTo>
                  <a:pt x="11488" y="3118"/>
                </a:lnTo>
                <a:lnTo>
                  <a:pt x="11495" y="3115"/>
                </a:lnTo>
                <a:lnTo>
                  <a:pt x="11501" y="3111"/>
                </a:lnTo>
                <a:lnTo>
                  <a:pt x="11509" y="3108"/>
                </a:lnTo>
                <a:lnTo>
                  <a:pt x="11522" y="3099"/>
                </a:lnTo>
                <a:lnTo>
                  <a:pt x="11533" y="3091"/>
                </a:lnTo>
                <a:lnTo>
                  <a:pt x="11542" y="3079"/>
                </a:lnTo>
                <a:lnTo>
                  <a:pt x="11552" y="3065"/>
                </a:lnTo>
                <a:lnTo>
                  <a:pt x="11558" y="3051"/>
                </a:lnTo>
                <a:lnTo>
                  <a:pt x="11563" y="3038"/>
                </a:lnTo>
                <a:lnTo>
                  <a:pt x="11566" y="3024"/>
                </a:lnTo>
                <a:lnTo>
                  <a:pt x="11568" y="3011"/>
                </a:lnTo>
                <a:lnTo>
                  <a:pt x="11566" y="2995"/>
                </a:lnTo>
                <a:lnTo>
                  <a:pt x="11563" y="2981"/>
                </a:lnTo>
                <a:lnTo>
                  <a:pt x="11558" y="2967"/>
                </a:lnTo>
                <a:lnTo>
                  <a:pt x="11552" y="2951"/>
                </a:lnTo>
                <a:lnTo>
                  <a:pt x="11547" y="2947"/>
                </a:lnTo>
                <a:lnTo>
                  <a:pt x="11542" y="2939"/>
                </a:lnTo>
                <a:lnTo>
                  <a:pt x="11538" y="2933"/>
                </a:lnTo>
                <a:lnTo>
                  <a:pt x="11533" y="2928"/>
                </a:lnTo>
                <a:lnTo>
                  <a:pt x="11526" y="2923"/>
                </a:lnTo>
                <a:lnTo>
                  <a:pt x="11522" y="2919"/>
                </a:lnTo>
                <a:lnTo>
                  <a:pt x="11515" y="2915"/>
                </a:lnTo>
                <a:lnTo>
                  <a:pt x="11509" y="2910"/>
                </a:lnTo>
                <a:lnTo>
                  <a:pt x="11495" y="2903"/>
                </a:lnTo>
                <a:lnTo>
                  <a:pt x="11481" y="2899"/>
                </a:lnTo>
                <a:lnTo>
                  <a:pt x="11467" y="2896"/>
                </a:lnTo>
                <a:lnTo>
                  <a:pt x="11453" y="2896"/>
                </a:lnTo>
                <a:close/>
                <a:moveTo>
                  <a:pt x="11648" y="3083"/>
                </a:moveTo>
                <a:lnTo>
                  <a:pt x="11634" y="3086"/>
                </a:lnTo>
                <a:lnTo>
                  <a:pt x="11620" y="3088"/>
                </a:lnTo>
                <a:lnTo>
                  <a:pt x="11606" y="3092"/>
                </a:lnTo>
                <a:lnTo>
                  <a:pt x="11593" y="3099"/>
                </a:lnTo>
                <a:lnTo>
                  <a:pt x="11579" y="3107"/>
                </a:lnTo>
                <a:lnTo>
                  <a:pt x="11568" y="3118"/>
                </a:lnTo>
                <a:lnTo>
                  <a:pt x="11558" y="3129"/>
                </a:lnTo>
                <a:lnTo>
                  <a:pt x="11549" y="3140"/>
                </a:lnTo>
                <a:lnTo>
                  <a:pt x="11545" y="3147"/>
                </a:lnTo>
                <a:lnTo>
                  <a:pt x="11542" y="3155"/>
                </a:lnTo>
                <a:lnTo>
                  <a:pt x="11541" y="3161"/>
                </a:lnTo>
                <a:lnTo>
                  <a:pt x="11538" y="3168"/>
                </a:lnTo>
                <a:lnTo>
                  <a:pt x="11536" y="3177"/>
                </a:lnTo>
                <a:lnTo>
                  <a:pt x="11536" y="3184"/>
                </a:lnTo>
                <a:lnTo>
                  <a:pt x="11533" y="3191"/>
                </a:lnTo>
                <a:lnTo>
                  <a:pt x="11533" y="3198"/>
                </a:lnTo>
                <a:lnTo>
                  <a:pt x="11536" y="3214"/>
                </a:lnTo>
                <a:lnTo>
                  <a:pt x="11538" y="3227"/>
                </a:lnTo>
                <a:lnTo>
                  <a:pt x="11542" y="3241"/>
                </a:lnTo>
                <a:lnTo>
                  <a:pt x="11549" y="3255"/>
                </a:lnTo>
                <a:lnTo>
                  <a:pt x="11558" y="3268"/>
                </a:lnTo>
                <a:lnTo>
                  <a:pt x="11568" y="3279"/>
                </a:lnTo>
                <a:lnTo>
                  <a:pt x="11579" y="3289"/>
                </a:lnTo>
                <a:lnTo>
                  <a:pt x="11590" y="3298"/>
                </a:lnTo>
                <a:lnTo>
                  <a:pt x="11598" y="3300"/>
                </a:lnTo>
                <a:lnTo>
                  <a:pt x="11604" y="3303"/>
                </a:lnTo>
                <a:lnTo>
                  <a:pt x="11611" y="3305"/>
                </a:lnTo>
                <a:lnTo>
                  <a:pt x="11618" y="3309"/>
                </a:lnTo>
                <a:lnTo>
                  <a:pt x="11627" y="3309"/>
                </a:lnTo>
                <a:lnTo>
                  <a:pt x="11634" y="3312"/>
                </a:lnTo>
                <a:lnTo>
                  <a:pt x="11641" y="3312"/>
                </a:lnTo>
                <a:lnTo>
                  <a:pt x="11648" y="3312"/>
                </a:lnTo>
                <a:lnTo>
                  <a:pt x="11654" y="3312"/>
                </a:lnTo>
                <a:lnTo>
                  <a:pt x="11664" y="3312"/>
                </a:lnTo>
                <a:lnTo>
                  <a:pt x="11670" y="3309"/>
                </a:lnTo>
                <a:lnTo>
                  <a:pt x="11678" y="3309"/>
                </a:lnTo>
                <a:lnTo>
                  <a:pt x="11684" y="3305"/>
                </a:lnTo>
                <a:lnTo>
                  <a:pt x="11691" y="3303"/>
                </a:lnTo>
                <a:lnTo>
                  <a:pt x="11698" y="3300"/>
                </a:lnTo>
                <a:lnTo>
                  <a:pt x="11705" y="3298"/>
                </a:lnTo>
                <a:lnTo>
                  <a:pt x="11718" y="3289"/>
                </a:lnTo>
                <a:lnTo>
                  <a:pt x="11727" y="3279"/>
                </a:lnTo>
                <a:lnTo>
                  <a:pt x="11739" y="3268"/>
                </a:lnTo>
                <a:lnTo>
                  <a:pt x="11746" y="3255"/>
                </a:lnTo>
                <a:lnTo>
                  <a:pt x="11753" y="3241"/>
                </a:lnTo>
                <a:lnTo>
                  <a:pt x="11758" y="3227"/>
                </a:lnTo>
                <a:lnTo>
                  <a:pt x="11762" y="3214"/>
                </a:lnTo>
                <a:lnTo>
                  <a:pt x="11762" y="3198"/>
                </a:lnTo>
                <a:lnTo>
                  <a:pt x="11762" y="3184"/>
                </a:lnTo>
                <a:lnTo>
                  <a:pt x="11758" y="3170"/>
                </a:lnTo>
                <a:lnTo>
                  <a:pt x="11753" y="3155"/>
                </a:lnTo>
                <a:lnTo>
                  <a:pt x="11746" y="3140"/>
                </a:lnTo>
                <a:lnTo>
                  <a:pt x="11743" y="3134"/>
                </a:lnTo>
                <a:lnTo>
                  <a:pt x="11739" y="3129"/>
                </a:lnTo>
                <a:lnTo>
                  <a:pt x="11734" y="3123"/>
                </a:lnTo>
                <a:lnTo>
                  <a:pt x="11727" y="3118"/>
                </a:lnTo>
                <a:lnTo>
                  <a:pt x="11723" y="3111"/>
                </a:lnTo>
                <a:lnTo>
                  <a:pt x="11716" y="3107"/>
                </a:lnTo>
                <a:lnTo>
                  <a:pt x="11711" y="3102"/>
                </a:lnTo>
                <a:lnTo>
                  <a:pt x="11705" y="3099"/>
                </a:lnTo>
                <a:lnTo>
                  <a:pt x="11691" y="3092"/>
                </a:lnTo>
                <a:lnTo>
                  <a:pt x="11675" y="3088"/>
                </a:lnTo>
                <a:lnTo>
                  <a:pt x="11662" y="3086"/>
                </a:lnTo>
                <a:lnTo>
                  <a:pt x="11648" y="3083"/>
                </a:lnTo>
                <a:close/>
                <a:moveTo>
                  <a:pt x="11782" y="2141"/>
                </a:moveTo>
                <a:lnTo>
                  <a:pt x="11769" y="2141"/>
                </a:lnTo>
                <a:lnTo>
                  <a:pt x="11755" y="2143"/>
                </a:lnTo>
                <a:lnTo>
                  <a:pt x="11739" y="2148"/>
                </a:lnTo>
                <a:lnTo>
                  <a:pt x="11726" y="2154"/>
                </a:lnTo>
                <a:lnTo>
                  <a:pt x="11714" y="2164"/>
                </a:lnTo>
                <a:lnTo>
                  <a:pt x="11702" y="2173"/>
                </a:lnTo>
                <a:lnTo>
                  <a:pt x="11691" y="2184"/>
                </a:lnTo>
                <a:lnTo>
                  <a:pt x="11684" y="2196"/>
                </a:lnTo>
                <a:lnTo>
                  <a:pt x="11680" y="2202"/>
                </a:lnTo>
                <a:lnTo>
                  <a:pt x="11678" y="2211"/>
                </a:lnTo>
                <a:lnTo>
                  <a:pt x="11675" y="2218"/>
                </a:lnTo>
                <a:lnTo>
                  <a:pt x="11673" y="2225"/>
                </a:lnTo>
                <a:lnTo>
                  <a:pt x="11670" y="2232"/>
                </a:lnTo>
                <a:lnTo>
                  <a:pt x="11668" y="2239"/>
                </a:lnTo>
                <a:lnTo>
                  <a:pt x="11668" y="2245"/>
                </a:lnTo>
                <a:lnTo>
                  <a:pt x="11668" y="2255"/>
                </a:lnTo>
                <a:lnTo>
                  <a:pt x="11668" y="2269"/>
                </a:lnTo>
                <a:lnTo>
                  <a:pt x="11673" y="2282"/>
                </a:lnTo>
                <a:lnTo>
                  <a:pt x="11678" y="2296"/>
                </a:lnTo>
                <a:lnTo>
                  <a:pt x="11684" y="2309"/>
                </a:lnTo>
                <a:lnTo>
                  <a:pt x="11691" y="2323"/>
                </a:lnTo>
                <a:lnTo>
                  <a:pt x="11702" y="2335"/>
                </a:lnTo>
                <a:lnTo>
                  <a:pt x="11714" y="2344"/>
                </a:lnTo>
                <a:lnTo>
                  <a:pt x="11726" y="2353"/>
                </a:lnTo>
                <a:lnTo>
                  <a:pt x="11732" y="2355"/>
                </a:lnTo>
                <a:lnTo>
                  <a:pt x="11739" y="2360"/>
                </a:lnTo>
                <a:lnTo>
                  <a:pt x="11746" y="2362"/>
                </a:lnTo>
                <a:lnTo>
                  <a:pt x="11753" y="2365"/>
                </a:lnTo>
                <a:lnTo>
                  <a:pt x="11759" y="2366"/>
                </a:lnTo>
                <a:lnTo>
                  <a:pt x="11769" y="2366"/>
                </a:lnTo>
                <a:lnTo>
                  <a:pt x="11775" y="2369"/>
                </a:lnTo>
                <a:lnTo>
                  <a:pt x="11782" y="2369"/>
                </a:lnTo>
                <a:lnTo>
                  <a:pt x="11789" y="2369"/>
                </a:lnTo>
                <a:lnTo>
                  <a:pt x="11796" y="2366"/>
                </a:lnTo>
                <a:lnTo>
                  <a:pt x="11805" y="2366"/>
                </a:lnTo>
                <a:lnTo>
                  <a:pt x="11812" y="2365"/>
                </a:lnTo>
                <a:lnTo>
                  <a:pt x="11819" y="2362"/>
                </a:lnTo>
                <a:lnTo>
                  <a:pt x="11826" y="2360"/>
                </a:lnTo>
                <a:lnTo>
                  <a:pt x="11833" y="2355"/>
                </a:lnTo>
                <a:lnTo>
                  <a:pt x="11839" y="2353"/>
                </a:lnTo>
                <a:lnTo>
                  <a:pt x="11850" y="2344"/>
                </a:lnTo>
                <a:lnTo>
                  <a:pt x="11862" y="2335"/>
                </a:lnTo>
                <a:lnTo>
                  <a:pt x="11874" y="2323"/>
                </a:lnTo>
                <a:lnTo>
                  <a:pt x="11881" y="2309"/>
                </a:lnTo>
                <a:lnTo>
                  <a:pt x="11887" y="2296"/>
                </a:lnTo>
                <a:lnTo>
                  <a:pt x="11892" y="2282"/>
                </a:lnTo>
                <a:lnTo>
                  <a:pt x="11897" y="2269"/>
                </a:lnTo>
                <a:lnTo>
                  <a:pt x="11897" y="2255"/>
                </a:lnTo>
                <a:lnTo>
                  <a:pt x="11897" y="2239"/>
                </a:lnTo>
                <a:lnTo>
                  <a:pt x="11892" y="2225"/>
                </a:lnTo>
                <a:lnTo>
                  <a:pt x="11887" y="2211"/>
                </a:lnTo>
                <a:lnTo>
                  <a:pt x="11881" y="2196"/>
                </a:lnTo>
                <a:lnTo>
                  <a:pt x="11876" y="2191"/>
                </a:lnTo>
                <a:lnTo>
                  <a:pt x="11874" y="2184"/>
                </a:lnTo>
                <a:lnTo>
                  <a:pt x="11866" y="2177"/>
                </a:lnTo>
                <a:lnTo>
                  <a:pt x="11862" y="2173"/>
                </a:lnTo>
                <a:lnTo>
                  <a:pt x="11858" y="2168"/>
                </a:lnTo>
                <a:lnTo>
                  <a:pt x="11850" y="2164"/>
                </a:lnTo>
                <a:lnTo>
                  <a:pt x="11846" y="2159"/>
                </a:lnTo>
                <a:lnTo>
                  <a:pt x="11839" y="2154"/>
                </a:lnTo>
                <a:lnTo>
                  <a:pt x="11823" y="2148"/>
                </a:lnTo>
                <a:lnTo>
                  <a:pt x="11810" y="2143"/>
                </a:lnTo>
                <a:lnTo>
                  <a:pt x="11796" y="2141"/>
                </a:lnTo>
                <a:lnTo>
                  <a:pt x="11782" y="2141"/>
                </a:lnTo>
                <a:close/>
                <a:moveTo>
                  <a:pt x="12383" y="3147"/>
                </a:moveTo>
                <a:lnTo>
                  <a:pt x="12369" y="3147"/>
                </a:lnTo>
                <a:lnTo>
                  <a:pt x="12353" y="3152"/>
                </a:lnTo>
                <a:lnTo>
                  <a:pt x="12339" y="3156"/>
                </a:lnTo>
                <a:lnTo>
                  <a:pt x="12326" y="3161"/>
                </a:lnTo>
                <a:lnTo>
                  <a:pt x="12314" y="3170"/>
                </a:lnTo>
                <a:lnTo>
                  <a:pt x="12303" y="3179"/>
                </a:lnTo>
                <a:lnTo>
                  <a:pt x="12291" y="3191"/>
                </a:lnTo>
                <a:lnTo>
                  <a:pt x="12284" y="3204"/>
                </a:lnTo>
                <a:lnTo>
                  <a:pt x="12280" y="3211"/>
                </a:lnTo>
                <a:lnTo>
                  <a:pt x="12278" y="3218"/>
                </a:lnTo>
                <a:lnTo>
                  <a:pt x="12275" y="3225"/>
                </a:lnTo>
                <a:lnTo>
                  <a:pt x="12273" y="3231"/>
                </a:lnTo>
                <a:lnTo>
                  <a:pt x="12271" y="3239"/>
                </a:lnTo>
                <a:lnTo>
                  <a:pt x="12268" y="3246"/>
                </a:lnTo>
                <a:lnTo>
                  <a:pt x="12268" y="3255"/>
                </a:lnTo>
                <a:lnTo>
                  <a:pt x="12268" y="3262"/>
                </a:lnTo>
                <a:lnTo>
                  <a:pt x="12268" y="3275"/>
                </a:lnTo>
                <a:lnTo>
                  <a:pt x="12273" y="3289"/>
                </a:lnTo>
                <a:lnTo>
                  <a:pt x="12278" y="3303"/>
                </a:lnTo>
                <a:lnTo>
                  <a:pt x="12284" y="3319"/>
                </a:lnTo>
                <a:lnTo>
                  <a:pt x="12291" y="3330"/>
                </a:lnTo>
                <a:lnTo>
                  <a:pt x="12303" y="3341"/>
                </a:lnTo>
                <a:lnTo>
                  <a:pt x="12314" y="3353"/>
                </a:lnTo>
                <a:lnTo>
                  <a:pt x="12326" y="3360"/>
                </a:lnTo>
                <a:lnTo>
                  <a:pt x="12332" y="3364"/>
                </a:lnTo>
                <a:lnTo>
                  <a:pt x="12339" y="3367"/>
                </a:lnTo>
                <a:lnTo>
                  <a:pt x="12346" y="3369"/>
                </a:lnTo>
                <a:lnTo>
                  <a:pt x="12353" y="3371"/>
                </a:lnTo>
                <a:lnTo>
                  <a:pt x="12360" y="3373"/>
                </a:lnTo>
                <a:lnTo>
                  <a:pt x="12367" y="3376"/>
                </a:lnTo>
                <a:lnTo>
                  <a:pt x="12375" y="3376"/>
                </a:lnTo>
                <a:lnTo>
                  <a:pt x="12383" y="3376"/>
                </a:lnTo>
                <a:lnTo>
                  <a:pt x="12390" y="3376"/>
                </a:lnTo>
                <a:lnTo>
                  <a:pt x="12396" y="3376"/>
                </a:lnTo>
                <a:lnTo>
                  <a:pt x="12403" y="3373"/>
                </a:lnTo>
                <a:lnTo>
                  <a:pt x="12412" y="3371"/>
                </a:lnTo>
                <a:lnTo>
                  <a:pt x="12419" y="3369"/>
                </a:lnTo>
                <a:lnTo>
                  <a:pt x="12426" y="3367"/>
                </a:lnTo>
                <a:lnTo>
                  <a:pt x="12433" y="3364"/>
                </a:lnTo>
                <a:lnTo>
                  <a:pt x="12440" y="3360"/>
                </a:lnTo>
                <a:lnTo>
                  <a:pt x="12452" y="3353"/>
                </a:lnTo>
                <a:lnTo>
                  <a:pt x="12463" y="3341"/>
                </a:lnTo>
                <a:lnTo>
                  <a:pt x="12472" y="3330"/>
                </a:lnTo>
                <a:lnTo>
                  <a:pt x="12481" y="3319"/>
                </a:lnTo>
                <a:lnTo>
                  <a:pt x="12488" y="3303"/>
                </a:lnTo>
                <a:lnTo>
                  <a:pt x="12492" y="3289"/>
                </a:lnTo>
                <a:lnTo>
                  <a:pt x="12495" y="3275"/>
                </a:lnTo>
                <a:lnTo>
                  <a:pt x="12497" y="3262"/>
                </a:lnTo>
                <a:lnTo>
                  <a:pt x="12495" y="3247"/>
                </a:lnTo>
                <a:lnTo>
                  <a:pt x="12492" y="3231"/>
                </a:lnTo>
                <a:lnTo>
                  <a:pt x="12488" y="3218"/>
                </a:lnTo>
                <a:lnTo>
                  <a:pt x="12481" y="3204"/>
                </a:lnTo>
                <a:lnTo>
                  <a:pt x="12476" y="3198"/>
                </a:lnTo>
                <a:lnTo>
                  <a:pt x="12472" y="3191"/>
                </a:lnTo>
                <a:lnTo>
                  <a:pt x="12468" y="3186"/>
                </a:lnTo>
                <a:lnTo>
                  <a:pt x="12463" y="3179"/>
                </a:lnTo>
                <a:lnTo>
                  <a:pt x="12458" y="3175"/>
                </a:lnTo>
                <a:lnTo>
                  <a:pt x="12452" y="3170"/>
                </a:lnTo>
                <a:lnTo>
                  <a:pt x="12444" y="3166"/>
                </a:lnTo>
                <a:lnTo>
                  <a:pt x="12440" y="3161"/>
                </a:lnTo>
                <a:lnTo>
                  <a:pt x="12423" y="3156"/>
                </a:lnTo>
                <a:lnTo>
                  <a:pt x="12410" y="3152"/>
                </a:lnTo>
                <a:lnTo>
                  <a:pt x="12396" y="3147"/>
                </a:lnTo>
                <a:lnTo>
                  <a:pt x="12383" y="3147"/>
                </a:lnTo>
                <a:close/>
                <a:moveTo>
                  <a:pt x="12634" y="2328"/>
                </a:moveTo>
                <a:lnTo>
                  <a:pt x="12620" y="2330"/>
                </a:lnTo>
                <a:lnTo>
                  <a:pt x="12607" y="2333"/>
                </a:lnTo>
                <a:lnTo>
                  <a:pt x="12592" y="2337"/>
                </a:lnTo>
                <a:lnTo>
                  <a:pt x="12579" y="2344"/>
                </a:lnTo>
                <a:lnTo>
                  <a:pt x="12565" y="2350"/>
                </a:lnTo>
                <a:lnTo>
                  <a:pt x="12554" y="2362"/>
                </a:lnTo>
                <a:lnTo>
                  <a:pt x="12545" y="2373"/>
                </a:lnTo>
                <a:lnTo>
                  <a:pt x="12536" y="2385"/>
                </a:lnTo>
                <a:lnTo>
                  <a:pt x="12533" y="2392"/>
                </a:lnTo>
                <a:lnTo>
                  <a:pt x="12529" y="2398"/>
                </a:lnTo>
                <a:lnTo>
                  <a:pt x="12527" y="2405"/>
                </a:lnTo>
                <a:lnTo>
                  <a:pt x="12524" y="2412"/>
                </a:lnTo>
                <a:lnTo>
                  <a:pt x="12522" y="2422"/>
                </a:lnTo>
                <a:lnTo>
                  <a:pt x="12522" y="2428"/>
                </a:lnTo>
                <a:lnTo>
                  <a:pt x="12520" y="2435"/>
                </a:lnTo>
                <a:lnTo>
                  <a:pt x="12520" y="2442"/>
                </a:lnTo>
                <a:lnTo>
                  <a:pt x="12522" y="2458"/>
                </a:lnTo>
                <a:lnTo>
                  <a:pt x="12524" y="2472"/>
                </a:lnTo>
                <a:lnTo>
                  <a:pt x="12529" y="2486"/>
                </a:lnTo>
                <a:lnTo>
                  <a:pt x="12536" y="2499"/>
                </a:lnTo>
                <a:lnTo>
                  <a:pt x="12545" y="2513"/>
                </a:lnTo>
                <a:lnTo>
                  <a:pt x="12554" y="2524"/>
                </a:lnTo>
                <a:lnTo>
                  <a:pt x="12565" y="2534"/>
                </a:lnTo>
                <a:lnTo>
                  <a:pt x="12579" y="2542"/>
                </a:lnTo>
                <a:lnTo>
                  <a:pt x="12586" y="2545"/>
                </a:lnTo>
                <a:lnTo>
                  <a:pt x="12592" y="2547"/>
                </a:lnTo>
                <a:lnTo>
                  <a:pt x="12600" y="2550"/>
                </a:lnTo>
                <a:lnTo>
                  <a:pt x="12607" y="2554"/>
                </a:lnTo>
                <a:lnTo>
                  <a:pt x="12613" y="2554"/>
                </a:lnTo>
                <a:lnTo>
                  <a:pt x="12620" y="2556"/>
                </a:lnTo>
                <a:lnTo>
                  <a:pt x="12627" y="2556"/>
                </a:lnTo>
                <a:lnTo>
                  <a:pt x="12634" y="2556"/>
                </a:lnTo>
                <a:lnTo>
                  <a:pt x="12643" y="2556"/>
                </a:lnTo>
                <a:lnTo>
                  <a:pt x="12650" y="2556"/>
                </a:lnTo>
                <a:lnTo>
                  <a:pt x="12656" y="2554"/>
                </a:lnTo>
                <a:lnTo>
                  <a:pt x="12664" y="2554"/>
                </a:lnTo>
                <a:lnTo>
                  <a:pt x="12670" y="2550"/>
                </a:lnTo>
                <a:lnTo>
                  <a:pt x="12677" y="2547"/>
                </a:lnTo>
                <a:lnTo>
                  <a:pt x="12684" y="2545"/>
                </a:lnTo>
                <a:lnTo>
                  <a:pt x="12691" y="2542"/>
                </a:lnTo>
                <a:lnTo>
                  <a:pt x="12704" y="2534"/>
                </a:lnTo>
                <a:lnTo>
                  <a:pt x="12716" y="2524"/>
                </a:lnTo>
                <a:lnTo>
                  <a:pt x="12725" y="2513"/>
                </a:lnTo>
                <a:lnTo>
                  <a:pt x="12734" y="2499"/>
                </a:lnTo>
                <a:lnTo>
                  <a:pt x="12741" y="2486"/>
                </a:lnTo>
                <a:lnTo>
                  <a:pt x="12746" y="2472"/>
                </a:lnTo>
                <a:lnTo>
                  <a:pt x="12748" y="2458"/>
                </a:lnTo>
                <a:lnTo>
                  <a:pt x="12748" y="2442"/>
                </a:lnTo>
                <a:lnTo>
                  <a:pt x="12748" y="2428"/>
                </a:lnTo>
                <a:lnTo>
                  <a:pt x="12746" y="2414"/>
                </a:lnTo>
                <a:lnTo>
                  <a:pt x="12741" y="2398"/>
                </a:lnTo>
                <a:lnTo>
                  <a:pt x="12734" y="2385"/>
                </a:lnTo>
                <a:lnTo>
                  <a:pt x="12730" y="2378"/>
                </a:lnTo>
                <a:lnTo>
                  <a:pt x="12725" y="2373"/>
                </a:lnTo>
                <a:lnTo>
                  <a:pt x="12720" y="2366"/>
                </a:lnTo>
                <a:lnTo>
                  <a:pt x="12716" y="2362"/>
                </a:lnTo>
                <a:lnTo>
                  <a:pt x="12709" y="2355"/>
                </a:lnTo>
                <a:lnTo>
                  <a:pt x="12704" y="2350"/>
                </a:lnTo>
                <a:lnTo>
                  <a:pt x="12698" y="2346"/>
                </a:lnTo>
                <a:lnTo>
                  <a:pt x="12691" y="2344"/>
                </a:lnTo>
                <a:lnTo>
                  <a:pt x="12677" y="2337"/>
                </a:lnTo>
                <a:lnTo>
                  <a:pt x="12664" y="2333"/>
                </a:lnTo>
                <a:lnTo>
                  <a:pt x="12648" y="2330"/>
                </a:lnTo>
                <a:lnTo>
                  <a:pt x="12634" y="2328"/>
                </a:lnTo>
                <a:close/>
                <a:moveTo>
                  <a:pt x="12855" y="3777"/>
                </a:moveTo>
                <a:lnTo>
                  <a:pt x="12841" y="3777"/>
                </a:lnTo>
                <a:lnTo>
                  <a:pt x="12828" y="3780"/>
                </a:lnTo>
                <a:lnTo>
                  <a:pt x="12814" y="3785"/>
                </a:lnTo>
                <a:lnTo>
                  <a:pt x="12800" y="3791"/>
                </a:lnTo>
                <a:lnTo>
                  <a:pt x="12787" y="3801"/>
                </a:lnTo>
                <a:lnTo>
                  <a:pt x="12776" y="3809"/>
                </a:lnTo>
                <a:lnTo>
                  <a:pt x="12766" y="3821"/>
                </a:lnTo>
                <a:lnTo>
                  <a:pt x="12757" y="3835"/>
                </a:lnTo>
                <a:lnTo>
                  <a:pt x="12755" y="3841"/>
                </a:lnTo>
                <a:lnTo>
                  <a:pt x="12750" y="3849"/>
                </a:lnTo>
                <a:lnTo>
                  <a:pt x="12748" y="3855"/>
                </a:lnTo>
                <a:lnTo>
                  <a:pt x="12746" y="3862"/>
                </a:lnTo>
                <a:lnTo>
                  <a:pt x="12744" y="3869"/>
                </a:lnTo>
                <a:lnTo>
                  <a:pt x="12744" y="3876"/>
                </a:lnTo>
                <a:lnTo>
                  <a:pt x="12744" y="3885"/>
                </a:lnTo>
                <a:lnTo>
                  <a:pt x="12741" y="3892"/>
                </a:lnTo>
                <a:lnTo>
                  <a:pt x="12744" y="3905"/>
                </a:lnTo>
                <a:lnTo>
                  <a:pt x="12746" y="3919"/>
                </a:lnTo>
                <a:lnTo>
                  <a:pt x="12750" y="3933"/>
                </a:lnTo>
                <a:lnTo>
                  <a:pt x="12757" y="3946"/>
                </a:lnTo>
                <a:lnTo>
                  <a:pt x="12766" y="3960"/>
                </a:lnTo>
                <a:lnTo>
                  <a:pt x="12776" y="3972"/>
                </a:lnTo>
                <a:lnTo>
                  <a:pt x="12787" y="3981"/>
                </a:lnTo>
                <a:lnTo>
                  <a:pt x="12800" y="3989"/>
                </a:lnTo>
                <a:lnTo>
                  <a:pt x="12808" y="3992"/>
                </a:lnTo>
                <a:lnTo>
                  <a:pt x="12814" y="3997"/>
                </a:lnTo>
                <a:lnTo>
                  <a:pt x="12821" y="3999"/>
                </a:lnTo>
                <a:lnTo>
                  <a:pt x="12828" y="4001"/>
                </a:lnTo>
                <a:lnTo>
                  <a:pt x="12835" y="4004"/>
                </a:lnTo>
                <a:lnTo>
                  <a:pt x="12841" y="4004"/>
                </a:lnTo>
                <a:lnTo>
                  <a:pt x="12848" y="4005"/>
                </a:lnTo>
                <a:lnTo>
                  <a:pt x="12855" y="4005"/>
                </a:lnTo>
                <a:lnTo>
                  <a:pt x="12864" y="4005"/>
                </a:lnTo>
                <a:lnTo>
                  <a:pt x="12871" y="4004"/>
                </a:lnTo>
                <a:lnTo>
                  <a:pt x="12878" y="4004"/>
                </a:lnTo>
                <a:lnTo>
                  <a:pt x="12885" y="4001"/>
                </a:lnTo>
                <a:lnTo>
                  <a:pt x="12892" y="3999"/>
                </a:lnTo>
                <a:lnTo>
                  <a:pt x="12899" y="3997"/>
                </a:lnTo>
                <a:lnTo>
                  <a:pt x="12905" y="3992"/>
                </a:lnTo>
                <a:lnTo>
                  <a:pt x="12913" y="3989"/>
                </a:lnTo>
                <a:lnTo>
                  <a:pt x="12926" y="3981"/>
                </a:lnTo>
                <a:lnTo>
                  <a:pt x="12937" y="3972"/>
                </a:lnTo>
                <a:lnTo>
                  <a:pt x="12947" y="3960"/>
                </a:lnTo>
                <a:lnTo>
                  <a:pt x="12956" y="3946"/>
                </a:lnTo>
                <a:lnTo>
                  <a:pt x="12963" y="3933"/>
                </a:lnTo>
                <a:lnTo>
                  <a:pt x="12967" y="3919"/>
                </a:lnTo>
                <a:lnTo>
                  <a:pt x="12969" y="3905"/>
                </a:lnTo>
                <a:lnTo>
                  <a:pt x="12969" y="3892"/>
                </a:lnTo>
                <a:lnTo>
                  <a:pt x="12969" y="3876"/>
                </a:lnTo>
                <a:lnTo>
                  <a:pt x="12967" y="3862"/>
                </a:lnTo>
                <a:lnTo>
                  <a:pt x="12963" y="3849"/>
                </a:lnTo>
                <a:lnTo>
                  <a:pt x="12956" y="3835"/>
                </a:lnTo>
                <a:lnTo>
                  <a:pt x="12951" y="3828"/>
                </a:lnTo>
                <a:lnTo>
                  <a:pt x="12947" y="3821"/>
                </a:lnTo>
                <a:lnTo>
                  <a:pt x="12942" y="3814"/>
                </a:lnTo>
                <a:lnTo>
                  <a:pt x="12937" y="3809"/>
                </a:lnTo>
                <a:lnTo>
                  <a:pt x="12931" y="3805"/>
                </a:lnTo>
                <a:lnTo>
                  <a:pt x="12926" y="3801"/>
                </a:lnTo>
                <a:lnTo>
                  <a:pt x="12919" y="3796"/>
                </a:lnTo>
                <a:lnTo>
                  <a:pt x="12913" y="3791"/>
                </a:lnTo>
                <a:lnTo>
                  <a:pt x="12899" y="3785"/>
                </a:lnTo>
                <a:lnTo>
                  <a:pt x="12885" y="3780"/>
                </a:lnTo>
                <a:lnTo>
                  <a:pt x="12871" y="3777"/>
                </a:lnTo>
                <a:lnTo>
                  <a:pt x="12855" y="3777"/>
                </a:lnTo>
                <a:close/>
                <a:moveTo>
                  <a:pt x="13346" y="3713"/>
                </a:moveTo>
                <a:lnTo>
                  <a:pt x="13333" y="3716"/>
                </a:lnTo>
                <a:lnTo>
                  <a:pt x="13319" y="3718"/>
                </a:lnTo>
                <a:lnTo>
                  <a:pt x="13305" y="3723"/>
                </a:lnTo>
                <a:lnTo>
                  <a:pt x="13291" y="3729"/>
                </a:lnTo>
                <a:lnTo>
                  <a:pt x="13277" y="3737"/>
                </a:lnTo>
                <a:lnTo>
                  <a:pt x="13266" y="3748"/>
                </a:lnTo>
                <a:lnTo>
                  <a:pt x="13257" y="3757"/>
                </a:lnTo>
                <a:lnTo>
                  <a:pt x="13248" y="3771"/>
                </a:lnTo>
                <a:lnTo>
                  <a:pt x="13245" y="3777"/>
                </a:lnTo>
                <a:lnTo>
                  <a:pt x="13241" y="3785"/>
                </a:lnTo>
                <a:lnTo>
                  <a:pt x="13239" y="3791"/>
                </a:lnTo>
                <a:lnTo>
                  <a:pt x="13237" y="3798"/>
                </a:lnTo>
                <a:lnTo>
                  <a:pt x="13234" y="3807"/>
                </a:lnTo>
                <a:lnTo>
                  <a:pt x="13234" y="3814"/>
                </a:lnTo>
                <a:lnTo>
                  <a:pt x="13232" y="3821"/>
                </a:lnTo>
                <a:lnTo>
                  <a:pt x="13232" y="3828"/>
                </a:lnTo>
                <a:lnTo>
                  <a:pt x="13234" y="3841"/>
                </a:lnTo>
                <a:lnTo>
                  <a:pt x="13237" y="3857"/>
                </a:lnTo>
                <a:lnTo>
                  <a:pt x="13241" y="3871"/>
                </a:lnTo>
                <a:lnTo>
                  <a:pt x="13248" y="3885"/>
                </a:lnTo>
                <a:lnTo>
                  <a:pt x="13257" y="3897"/>
                </a:lnTo>
                <a:lnTo>
                  <a:pt x="13266" y="3910"/>
                </a:lnTo>
                <a:lnTo>
                  <a:pt x="13277" y="3919"/>
                </a:lnTo>
                <a:lnTo>
                  <a:pt x="13291" y="3926"/>
                </a:lnTo>
                <a:lnTo>
                  <a:pt x="13296" y="3930"/>
                </a:lnTo>
                <a:lnTo>
                  <a:pt x="13303" y="3933"/>
                </a:lnTo>
                <a:lnTo>
                  <a:pt x="13312" y="3935"/>
                </a:lnTo>
                <a:lnTo>
                  <a:pt x="13319" y="3937"/>
                </a:lnTo>
                <a:lnTo>
                  <a:pt x="13326" y="3940"/>
                </a:lnTo>
                <a:lnTo>
                  <a:pt x="13333" y="3942"/>
                </a:lnTo>
                <a:lnTo>
                  <a:pt x="13339" y="3942"/>
                </a:lnTo>
                <a:lnTo>
                  <a:pt x="13346" y="3942"/>
                </a:lnTo>
                <a:lnTo>
                  <a:pt x="13353" y="3942"/>
                </a:lnTo>
                <a:lnTo>
                  <a:pt x="13362" y="3942"/>
                </a:lnTo>
                <a:lnTo>
                  <a:pt x="13369" y="3940"/>
                </a:lnTo>
                <a:lnTo>
                  <a:pt x="13376" y="3937"/>
                </a:lnTo>
                <a:lnTo>
                  <a:pt x="13382" y="3935"/>
                </a:lnTo>
                <a:lnTo>
                  <a:pt x="13390" y="3933"/>
                </a:lnTo>
                <a:lnTo>
                  <a:pt x="13396" y="3930"/>
                </a:lnTo>
                <a:lnTo>
                  <a:pt x="13403" y="3926"/>
                </a:lnTo>
                <a:lnTo>
                  <a:pt x="13417" y="3919"/>
                </a:lnTo>
                <a:lnTo>
                  <a:pt x="13428" y="3910"/>
                </a:lnTo>
                <a:lnTo>
                  <a:pt x="13438" y="3897"/>
                </a:lnTo>
                <a:lnTo>
                  <a:pt x="13444" y="3885"/>
                </a:lnTo>
                <a:lnTo>
                  <a:pt x="13451" y="3871"/>
                </a:lnTo>
                <a:lnTo>
                  <a:pt x="13458" y="3857"/>
                </a:lnTo>
                <a:lnTo>
                  <a:pt x="13460" y="3841"/>
                </a:lnTo>
                <a:lnTo>
                  <a:pt x="13460" y="3828"/>
                </a:lnTo>
                <a:lnTo>
                  <a:pt x="13460" y="3814"/>
                </a:lnTo>
                <a:lnTo>
                  <a:pt x="13458" y="3798"/>
                </a:lnTo>
                <a:lnTo>
                  <a:pt x="13451" y="3785"/>
                </a:lnTo>
                <a:lnTo>
                  <a:pt x="13444" y="3771"/>
                </a:lnTo>
                <a:lnTo>
                  <a:pt x="13442" y="3764"/>
                </a:lnTo>
                <a:lnTo>
                  <a:pt x="13438" y="3757"/>
                </a:lnTo>
                <a:lnTo>
                  <a:pt x="13433" y="3753"/>
                </a:lnTo>
                <a:lnTo>
                  <a:pt x="13426" y="3745"/>
                </a:lnTo>
                <a:lnTo>
                  <a:pt x="13422" y="3741"/>
                </a:lnTo>
                <a:lnTo>
                  <a:pt x="13414" y="3737"/>
                </a:lnTo>
                <a:lnTo>
                  <a:pt x="13410" y="3732"/>
                </a:lnTo>
                <a:lnTo>
                  <a:pt x="13403" y="3729"/>
                </a:lnTo>
                <a:lnTo>
                  <a:pt x="13390" y="3723"/>
                </a:lnTo>
                <a:lnTo>
                  <a:pt x="13376" y="3718"/>
                </a:lnTo>
                <a:lnTo>
                  <a:pt x="13360" y="3716"/>
                </a:lnTo>
                <a:lnTo>
                  <a:pt x="13346" y="3713"/>
                </a:lnTo>
                <a:close/>
                <a:moveTo>
                  <a:pt x="13741" y="3337"/>
                </a:moveTo>
                <a:lnTo>
                  <a:pt x="13727" y="3337"/>
                </a:lnTo>
                <a:lnTo>
                  <a:pt x="13714" y="3340"/>
                </a:lnTo>
                <a:lnTo>
                  <a:pt x="13700" y="3344"/>
                </a:lnTo>
                <a:lnTo>
                  <a:pt x="13686" y="3351"/>
                </a:lnTo>
                <a:lnTo>
                  <a:pt x="13673" y="3360"/>
                </a:lnTo>
                <a:lnTo>
                  <a:pt x="13661" y="3369"/>
                </a:lnTo>
                <a:lnTo>
                  <a:pt x="13652" y="3380"/>
                </a:lnTo>
                <a:lnTo>
                  <a:pt x="13643" y="3394"/>
                </a:lnTo>
                <a:lnTo>
                  <a:pt x="13638" y="3401"/>
                </a:lnTo>
                <a:lnTo>
                  <a:pt x="13636" y="3408"/>
                </a:lnTo>
                <a:lnTo>
                  <a:pt x="13634" y="3415"/>
                </a:lnTo>
                <a:lnTo>
                  <a:pt x="13631" y="3421"/>
                </a:lnTo>
                <a:lnTo>
                  <a:pt x="13629" y="3428"/>
                </a:lnTo>
                <a:lnTo>
                  <a:pt x="13629" y="3435"/>
                </a:lnTo>
                <a:lnTo>
                  <a:pt x="13627" y="3442"/>
                </a:lnTo>
                <a:lnTo>
                  <a:pt x="13627" y="3451"/>
                </a:lnTo>
                <a:lnTo>
                  <a:pt x="13627" y="3464"/>
                </a:lnTo>
                <a:lnTo>
                  <a:pt x="13631" y="3479"/>
                </a:lnTo>
                <a:lnTo>
                  <a:pt x="13636" y="3492"/>
                </a:lnTo>
                <a:lnTo>
                  <a:pt x="13643" y="3506"/>
                </a:lnTo>
                <a:lnTo>
                  <a:pt x="13652" y="3520"/>
                </a:lnTo>
                <a:lnTo>
                  <a:pt x="13661" y="3531"/>
                </a:lnTo>
                <a:lnTo>
                  <a:pt x="13673" y="3540"/>
                </a:lnTo>
                <a:lnTo>
                  <a:pt x="13684" y="3549"/>
                </a:lnTo>
                <a:lnTo>
                  <a:pt x="13690" y="3552"/>
                </a:lnTo>
                <a:lnTo>
                  <a:pt x="13698" y="3556"/>
                </a:lnTo>
                <a:lnTo>
                  <a:pt x="13705" y="3558"/>
                </a:lnTo>
                <a:lnTo>
                  <a:pt x="13711" y="3560"/>
                </a:lnTo>
                <a:lnTo>
                  <a:pt x="13718" y="3563"/>
                </a:lnTo>
                <a:lnTo>
                  <a:pt x="13727" y="3563"/>
                </a:lnTo>
                <a:lnTo>
                  <a:pt x="13734" y="3565"/>
                </a:lnTo>
                <a:lnTo>
                  <a:pt x="13741" y="3565"/>
                </a:lnTo>
                <a:lnTo>
                  <a:pt x="13748" y="3565"/>
                </a:lnTo>
                <a:lnTo>
                  <a:pt x="13757" y="3563"/>
                </a:lnTo>
                <a:lnTo>
                  <a:pt x="13764" y="3563"/>
                </a:lnTo>
                <a:lnTo>
                  <a:pt x="13771" y="3560"/>
                </a:lnTo>
                <a:lnTo>
                  <a:pt x="13778" y="3558"/>
                </a:lnTo>
                <a:lnTo>
                  <a:pt x="13784" y="3556"/>
                </a:lnTo>
                <a:lnTo>
                  <a:pt x="13791" y="3552"/>
                </a:lnTo>
                <a:lnTo>
                  <a:pt x="13798" y="3549"/>
                </a:lnTo>
                <a:lnTo>
                  <a:pt x="13810" y="3540"/>
                </a:lnTo>
                <a:lnTo>
                  <a:pt x="13821" y="3531"/>
                </a:lnTo>
                <a:lnTo>
                  <a:pt x="13832" y="3520"/>
                </a:lnTo>
                <a:lnTo>
                  <a:pt x="13839" y="3506"/>
                </a:lnTo>
                <a:lnTo>
                  <a:pt x="13846" y="3492"/>
                </a:lnTo>
                <a:lnTo>
                  <a:pt x="13851" y="3479"/>
                </a:lnTo>
                <a:lnTo>
                  <a:pt x="13855" y="3464"/>
                </a:lnTo>
                <a:lnTo>
                  <a:pt x="13855" y="3451"/>
                </a:lnTo>
                <a:lnTo>
                  <a:pt x="13855" y="3435"/>
                </a:lnTo>
                <a:lnTo>
                  <a:pt x="13851" y="3421"/>
                </a:lnTo>
                <a:lnTo>
                  <a:pt x="13846" y="3408"/>
                </a:lnTo>
                <a:lnTo>
                  <a:pt x="13839" y="3394"/>
                </a:lnTo>
                <a:lnTo>
                  <a:pt x="13837" y="3387"/>
                </a:lnTo>
                <a:lnTo>
                  <a:pt x="13832" y="3380"/>
                </a:lnTo>
                <a:lnTo>
                  <a:pt x="13828" y="3373"/>
                </a:lnTo>
                <a:lnTo>
                  <a:pt x="13821" y="3369"/>
                </a:lnTo>
                <a:lnTo>
                  <a:pt x="13816" y="3364"/>
                </a:lnTo>
                <a:lnTo>
                  <a:pt x="13810" y="3360"/>
                </a:lnTo>
                <a:lnTo>
                  <a:pt x="13805" y="3356"/>
                </a:lnTo>
                <a:lnTo>
                  <a:pt x="13798" y="3351"/>
                </a:lnTo>
                <a:lnTo>
                  <a:pt x="13784" y="3344"/>
                </a:lnTo>
                <a:lnTo>
                  <a:pt x="13768" y="3340"/>
                </a:lnTo>
                <a:lnTo>
                  <a:pt x="13755" y="3337"/>
                </a:lnTo>
                <a:lnTo>
                  <a:pt x="13741" y="3337"/>
                </a:lnTo>
                <a:close/>
                <a:moveTo>
                  <a:pt x="13915" y="2958"/>
                </a:moveTo>
                <a:lnTo>
                  <a:pt x="13901" y="2960"/>
                </a:lnTo>
                <a:lnTo>
                  <a:pt x="13885" y="2963"/>
                </a:lnTo>
                <a:lnTo>
                  <a:pt x="13871" y="2967"/>
                </a:lnTo>
                <a:lnTo>
                  <a:pt x="13858" y="2974"/>
                </a:lnTo>
                <a:lnTo>
                  <a:pt x="13846" y="2981"/>
                </a:lnTo>
                <a:lnTo>
                  <a:pt x="13835" y="2992"/>
                </a:lnTo>
                <a:lnTo>
                  <a:pt x="13823" y="3001"/>
                </a:lnTo>
                <a:lnTo>
                  <a:pt x="13816" y="3015"/>
                </a:lnTo>
                <a:lnTo>
                  <a:pt x="13812" y="3022"/>
                </a:lnTo>
                <a:lnTo>
                  <a:pt x="13810" y="3029"/>
                </a:lnTo>
                <a:lnTo>
                  <a:pt x="13807" y="3035"/>
                </a:lnTo>
                <a:lnTo>
                  <a:pt x="13805" y="3043"/>
                </a:lnTo>
                <a:lnTo>
                  <a:pt x="13803" y="3051"/>
                </a:lnTo>
                <a:lnTo>
                  <a:pt x="13800" y="3059"/>
                </a:lnTo>
                <a:lnTo>
                  <a:pt x="13800" y="3065"/>
                </a:lnTo>
                <a:lnTo>
                  <a:pt x="13800" y="3072"/>
                </a:lnTo>
                <a:lnTo>
                  <a:pt x="13800" y="3086"/>
                </a:lnTo>
                <a:lnTo>
                  <a:pt x="13803" y="3102"/>
                </a:lnTo>
                <a:lnTo>
                  <a:pt x="13810" y="3115"/>
                </a:lnTo>
                <a:lnTo>
                  <a:pt x="13816" y="3129"/>
                </a:lnTo>
                <a:lnTo>
                  <a:pt x="13823" y="3140"/>
                </a:lnTo>
                <a:lnTo>
                  <a:pt x="13835" y="3152"/>
                </a:lnTo>
                <a:lnTo>
                  <a:pt x="13846" y="3163"/>
                </a:lnTo>
                <a:lnTo>
                  <a:pt x="13858" y="3170"/>
                </a:lnTo>
                <a:lnTo>
                  <a:pt x="13864" y="3175"/>
                </a:lnTo>
                <a:lnTo>
                  <a:pt x="13871" y="3177"/>
                </a:lnTo>
                <a:lnTo>
                  <a:pt x="13878" y="3179"/>
                </a:lnTo>
                <a:lnTo>
                  <a:pt x="13885" y="3182"/>
                </a:lnTo>
                <a:lnTo>
                  <a:pt x="13891" y="3184"/>
                </a:lnTo>
                <a:lnTo>
                  <a:pt x="13899" y="3186"/>
                </a:lnTo>
                <a:lnTo>
                  <a:pt x="13907" y="3186"/>
                </a:lnTo>
                <a:lnTo>
                  <a:pt x="13915" y="3186"/>
                </a:lnTo>
                <a:lnTo>
                  <a:pt x="13922" y="3186"/>
                </a:lnTo>
                <a:lnTo>
                  <a:pt x="13928" y="3186"/>
                </a:lnTo>
                <a:lnTo>
                  <a:pt x="13935" y="3184"/>
                </a:lnTo>
                <a:lnTo>
                  <a:pt x="13944" y="3182"/>
                </a:lnTo>
                <a:lnTo>
                  <a:pt x="13951" y="3179"/>
                </a:lnTo>
                <a:lnTo>
                  <a:pt x="13958" y="3177"/>
                </a:lnTo>
                <a:lnTo>
                  <a:pt x="13965" y="3175"/>
                </a:lnTo>
                <a:lnTo>
                  <a:pt x="13971" y="3170"/>
                </a:lnTo>
                <a:lnTo>
                  <a:pt x="13983" y="3163"/>
                </a:lnTo>
                <a:lnTo>
                  <a:pt x="13995" y="3152"/>
                </a:lnTo>
                <a:lnTo>
                  <a:pt x="14003" y="3140"/>
                </a:lnTo>
                <a:lnTo>
                  <a:pt x="14013" y="3129"/>
                </a:lnTo>
                <a:lnTo>
                  <a:pt x="14019" y="3115"/>
                </a:lnTo>
                <a:lnTo>
                  <a:pt x="14024" y="3102"/>
                </a:lnTo>
                <a:lnTo>
                  <a:pt x="14027" y="3086"/>
                </a:lnTo>
                <a:lnTo>
                  <a:pt x="14029" y="3072"/>
                </a:lnTo>
                <a:lnTo>
                  <a:pt x="14027" y="3059"/>
                </a:lnTo>
                <a:lnTo>
                  <a:pt x="14024" y="3043"/>
                </a:lnTo>
                <a:lnTo>
                  <a:pt x="14019" y="3029"/>
                </a:lnTo>
                <a:lnTo>
                  <a:pt x="14013" y="3015"/>
                </a:lnTo>
                <a:lnTo>
                  <a:pt x="14008" y="3008"/>
                </a:lnTo>
                <a:lnTo>
                  <a:pt x="14003" y="3001"/>
                </a:lnTo>
                <a:lnTo>
                  <a:pt x="13999" y="2997"/>
                </a:lnTo>
                <a:lnTo>
                  <a:pt x="13995" y="2990"/>
                </a:lnTo>
                <a:lnTo>
                  <a:pt x="13990" y="2985"/>
                </a:lnTo>
                <a:lnTo>
                  <a:pt x="13983" y="2981"/>
                </a:lnTo>
                <a:lnTo>
                  <a:pt x="13976" y="2976"/>
                </a:lnTo>
                <a:lnTo>
                  <a:pt x="13969" y="2974"/>
                </a:lnTo>
                <a:lnTo>
                  <a:pt x="13955" y="2967"/>
                </a:lnTo>
                <a:lnTo>
                  <a:pt x="13942" y="2963"/>
                </a:lnTo>
                <a:lnTo>
                  <a:pt x="13928" y="2960"/>
                </a:lnTo>
                <a:lnTo>
                  <a:pt x="13915" y="2958"/>
                </a:lnTo>
                <a:close/>
                <a:moveTo>
                  <a:pt x="14328" y="3839"/>
                </a:moveTo>
                <a:lnTo>
                  <a:pt x="14312" y="3841"/>
                </a:lnTo>
                <a:lnTo>
                  <a:pt x="14298" y="3844"/>
                </a:lnTo>
                <a:lnTo>
                  <a:pt x="14284" y="3849"/>
                </a:lnTo>
                <a:lnTo>
                  <a:pt x="14271" y="3855"/>
                </a:lnTo>
                <a:lnTo>
                  <a:pt x="14257" y="3862"/>
                </a:lnTo>
                <a:lnTo>
                  <a:pt x="14248" y="3873"/>
                </a:lnTo>
                <a:lnTo>
                  <a:pt x="14236" y="3885"/>
                </a:lnTo>
                <a:lnTo>
                  <a:pt x="14230" y="3897"/>
                </a:lnTo>
                <a:lnTo>
                  <a:pt x="14225" y="3903"/>
                </a:lnTo>
                <a:lnTo>
                  <a:pt x="14223" y="3910"/>
                </a:lnTo>
                <a:lnTo>
                  <a:pt x="14218" y="3917"/>
                </a:lnTo>
                <a:lnTo>
                  <a:pt x="14216" y="3926"/>
                </a:lnTo>
                <a:lnTo>
                  <a:pt x="14216" y="3933"/>
                </a:lnTo>
                <a:lnTo>
                  <a:pt x="14214" y="3940"/>
                </a:lnTo>
                <a:lnTo>
                  <a:pt x="14214" y="3946"/>
                </a:lnTo>
                <a:lnTo>
                  <a:pt x="14214" y="3953"/>
                </a:lnTo>
                <a:lnTo>
                  <a:pt x="14214" y="3969"/>
                </a:lnTo>
                <a:lnTo>
                  <a:pt x="14216" y="3983"/>
                </a:lnTo>
                <a:lnTo>
                  <a:pt x="14220" y="3997"/>
                </a:lnTo>
                <a:lnTo>
                  <a:pt x="14228" y="4010"/>
                </a:lnTo>
                <a:lnTo>
                  <a:pt x="14236" y="4024"/>
                </a:lnTo>
                <a:lnTo>
                  <a:pt x="14248" y="4036"/>
                </a:lnTo>
                <a:lnTo>
                  <a:pt x="14257" y="4045"/>
                </a:lnTo>
                <a:lnTo>
                  <a:pt x="14271" y="4053"/>
                </a:lnTo>
                <a:lnTo>
                  <a:pt x="14277" y="4056"/>
                </a:lnTo>
                <a:lnTo>
                  <a:pt x="14284" y="4058"/>
                </a:lnTo>
                <a:lnTo>
                  <a:pt x="14292" y="4063"/>
                </a:lnTo>
                <a:lnTo>
                  <a:pt x="14298" y="4065"/>
                </a:lnTo>
                <a:lnTo>
                  <a:pt x="14305" y="4065"/>
                </a:lnTo>
                <a:lnTo>
                  <a:pt x="14312" y="4067"/>
                </a:lnTo>
                <a:lnTo>
                  <a:pt x="14319" y="4067"/>
                </a:lnTo>
                <a:lnTo>
                  <a:pt x="14328" y="4067"/>
                </a:lnTo>
                <a:lnTo>
                  <a:pt x="14335" y="4067"/>
                </a:lnTo>
                <a:lnTo>
                  <a:pt x="14341" y="4067"/>
                </a:lnTo>
                <a:lnTo>
                  <a:pt x="14348" y="4065"/>
                </a:lnTo>
                <a:lnTo>
                  <a:pt x="14355" y="4065"/>
                </a:lnTo>
                <a:lnTo>
                  <a:pt x="14364" y="4063"/>
                </a:lnTo>
                <a:lnTo>
                  <a:pt x="14371" y="4058"/>
                </a:lnTo>
                <a:lnTo>
                  <a:pt x="14378" y="4056"/>
                </a:lnTo>
                <a:lnTo>
                  <a:pt x="14385" y="4053"/>
                </a:lnTo>
                <a:lnTo>
                  <a:pt x="14396" y="4045"/>
                </a:lnTo>
                <a:lnTo>
                  <a:pt x="14408" y="4036"/>
                </a:lnTo>
                <a:lnTo>
                  <a:pt x="14416" y="4024"/>
                </a:lnTo>
                <a:lnTo>
                  <a:pt x="14426" y="4010"/>
                </a:lnTo>
                <a:lnTo>
                  <a:pt x="14432" y="3997"/>
                </a:lnTo>
                <a:lnTo>
                  <a:pt x="14437" y="3983"/>
                </a:lnTo>
                <a:lnTo>
                  <a:pt x="14440" y="3969"/>
                </a:lnTo>
                <a:lnTo>
                  <a:pt x="14442" y="3953"/>
                </a:lnTo>
                <a:lnTo>
                  <a:pt x="14440" y="3940"/>
                </a:lnTo>
                <a:lnTo>
                  <a:pt x="14437" y="3926"/>
                </a:lnTo>
                <a:lnTo>
                  <a:pt x="14432" y="3910"/>
                </a:lnTo>
                <a:lnTo>
                  <a:pt x="14426" y="3897"/>
                </a:lnTo>
                <a:lnTo>
                  <a:pt x="14421" y="3889"/>
                </a:lnTo>
                <a:lnTo>
                  <a:pt x="14416" y="3885"/>
                </a:lnTo>
                <a:lnTo>
                  <a:pt x="14412" y="3878"/>
                </a:lnTo>
                <a:lnTo>
                  <a:pt x="14408" y="3873"/>
                </a:lnTo>
                <a:lnTo>
                  <a:pt x="14403" y="3866"/>
                </a:lnTo>
                <a:lnTo>
                  <a:pt x="14396" y="3862"/>
                </a:lnTo>
                <a:lnTo>
                  <a:pt x="14389" y="3857"/>
                </a:lnTo>
                <a:lnTo>
                  <a:pt x="14383" y="3855"/>
                </a:lnTo>
                <a:lnTo>
                  <a:pt x="14369" y="3849"/>
                </a:lnTo>
                <a:lnTo>
                  <a:pt x="14355" y="3844"/>
                </a:lnTo>
                <a:lnTo>
                  <a:pt x="14341" y="3841"/>
                </a:lnTo>
                <a:lnTo>
                  <a:pt x="14328" y="3839"/>
                </a:lnTo>
                <a:close/>
                <a:moveTo>
                  <a:pt x="14649" y="4659"/>
                </a:moveTo>
                <a:lnTo>
                  <a:pt x="14636" y="4659"/>
                </a:lnTo>
                <a:lnTo>
                  <a:pt x="14622" y="4663"/>
                </a:lnTo>
                <a:lnTo>
                  <a:pt x="14608" y="4668"/>
                </a:lnTo>
                <a:lnTo>
                  <a:pt x="14595" y="4672"/>
                </a:lnTo>
                <a:lnTo>
                  <a:pt x="14581" y="4682"/>
                </a:lnTo>
                <a:lnTo>
                  <a:pt x="14570" y="4691"/>
                </a:lnTo>
                <a:lnTo>
                  <a:pt x="14560" y="4702"/>
                </a:lnTo>
                <a:lnTo>
                  <a:pt x="14552" y="4716"/>
                </a:lnTo>
                <a:lnTo>
                  <a:pt x="14549" y="4723"/>
                </a:lnTo>
                <a:lnTo>
                  <a:pt x="14544" y="4730"/>
                </a:lnTo>
                <a:lnTo>
                  <a:pt x="14542" y="4736"/>
                </a:lnTo>
                <a:lnTo>
                  <a:pt x="14540" y="4743"/>
                </a:lnTo>
                <a:lnTo>
                  <a:pt x="14538" y="4750"/>
                </a:lnTo>
                <a:lnTo>
                  <a:pt x="14538" y="4757"/>
                </a:lnTo>
                <a:lnTo>
                  <a:pt x="14536" y="4766"/>
                </a:lnTo>
                <a:lnTo>
                  <a:pt x="14536" y="4773"/>
                </a:lnTo>
                <a:lnTo>
                  <a:pt x="14538" y="4787"/>
                </a:lnTo>
                <a:lnTo>
                  <a:pt x="14540" y="4800"/>
                </a:lnTo>
                <a:lnTo>
                  <a:pt x="14544" y="4814"/>
                </a:lnTo>
                <a:lnTo>
                  <a:pt x="14552" y="4830"/>
                </a:lnTo>
                <a:lnTo>
                  <a:pt x="14560" y="4841"/>
                </a:lnTo>
                <a:lnTo>
                  <a:pt x="14570" y="4853"/>
                </a:lnTo>
                <a:lnTo>
                  <a:pt x="14581" y="4864"/>
                </a:lnTo>
                <a:lnTo>
                  <a:pt x="14595" y="4871"/>
                </a:lnTo>
                <a:lnTo>
                  <a:pt x="14601" y="4875"/>
                </a:lnTo>
                <a:lnTo>
                  <a:pt x="14608" y="4878"/>
                </a:lnTo>
                <a:lnTo>
                  <a:pt x="14616" y="4880"/>
                </a:lnTo>
                <a:lnTo>
                  <a:pt x="14622" y="4883"/>
                </a:lnTo>
                <a:lnTo>
                  <a:pt x="14629" y="4885"/>
                </a:lnTo>
                <a:lnTo>
                  <a:pt x="14636" y="4887"/>
                </a:lnTo>
                <a:lnTo>
                  <a:pt x="14643" y="4887"/>
                </a:lnTo>
                <a:lnTo>
                  <a:pt x="14649" y="4887"/>
                </a:lnTo>
                <a:lnTo>
                  <a:pt x="14659" y="4887"/>
                </a:lnTo>
                <a:lnTo>
                  <a:pt x="14665" y="4887"/>
                </a:lnTo>
                <a:lnTo>
                  <a:pt x="14673" y="4885"/>
                </a:lnTo>
                <a:lnTo>
                  <a:pt x="14679" y="4883"/>
                </a:lnTo>
                <a:lnTo>
                  <a:pt x="14686" y="4880"/>
                </a:lnTo>
                <a:lnTo>
                  <a:pt x="14693" y="4878"/>
                </a:lnTo>
                <a:lnTo>
                  <a:pt x="14700" y="4875"/>
                </a:lnTo>
                <a:lnTo>
                  <a:pt x="14707" y="4871"/>
                </a:lnTo>
                <a:lnTo>
                  <a:pt x="14721" y="4864"/>
                </a:lnTo>
                <a:lnTo>
                  <a:pt x="14732" y="4853"/>
                </a:lnTo>
                <a:lnTo>
                  <a:pt x="14741" y="4841"/>
                </a:lnTo>
                <a:lnTo>
                  <a:pt x="14750" y="4830"/>
                </a:lnTo>
                <a:lnTo>
                  <a:pt x="14757" y="4814"/>
                </a:lnTo>
                <a:lnTo>
                  <a:pt x="14761" y="4800"/>
                </a:lnTo>
                <a:lnTo>
                  <a:pt x="14764" y="4787"/>
                </a:lnTo>
                <a:lnTo>
                  <a:pt x="14764" y="4773"/>
                </a:lnTo>
                <a:lnTo>
                  <a:pt x="14764" y="4759"/>
                </a:lnTo>
                <a:lnTo>
                  <a:pt x="14761" y="4743"/>
                </a:lnTo>
                <a:lnTo>
                  <a:pt x="14757" y="4730"/>
                </a:lnTo>
                <a:lnTo>
                  <a:pt x="14750" y="4716"/>
                </a:lnTo>
                <a:lnTo>
                  <a:pt x="14745" y="4709"/>
                </a:lnTo>
                <a:lnTo>
                  <a:pt x="14741" y="4702"/>
                </a:lnTo>
                <a:lnTo>
                  <a:pt x="14737" y="4698"/>
                </a:lnTo>
                <a:lnTo>
                  <a:pt x="14732" y="4691"/>
                </a:lnTo>
                <a:lnTo>
                  <a:pt x="14725" y="4686"/>
                </a:lnTo>
                <a:lnTo>
                  <a:pt x="14721" y="4682"/>
                </a:lnTo>
                <a:lnTo>
                  <a:pt x="14713" y="4677"/>
                </a:lnTo>
                <a:lnTo>
                  <a:pt x="14707" y="4672"/>
                </a:lnTo>
                <a:lnTo>
                  <a:pt x="14693" y="4668"/>
                </a:lnTo>
                <a:lnTo>
                  <a:pt x="14679" y="4663"/>
                </a:lnTo>
                <a:lnTo>
                  <a:pt x="14665" y="4659"/>
                </a:lnTo>
                <a:lnTo>
                  <a:pt x="14649" y="4659"/>
                </a:lnTo>
                <a:close/>
                <a:moveTo>
                  <a:pt x="14741" y="3903"/>
                </a:moveTo>
                <a:lnTo>
                  <a:pt x="14725" y="3903"/>
                </a:lnTo>
                <a:lnTo>
                  <a:pt x="14711" y="3908"/>
                </a:lnTo>
                <a:lnTo>
                  <a:pt x="14697" y="3912"/>
                </a:lnTo>
                <a:lnTo>
                  <a:pt x="14684" y="3917"/>
                </a:lnTo>
                <a:lnTo>
                  <a:pt x="14670" y="3926"/>
                </a:lnTo>
                <a:lnTo>
                  <a:pt x="14659" y="3935"/>
                </a:lnTo>
                <a:lnTo>
                  <a:pt x="14649" y="3946"/>
                </a:lnTo>
                <a:lnTo>
                  <a:pt x="14641" y="3960"/>
                </a:lnTo>
                <a:lnTo>
                  <a:pt x="14638" y="3967"/>
                </a:lnTo>
                <a:lnTo>
                  <a:pt x="14636" y="3974"/>
                </a:lnTo>
                <a:lnTo>
                  <a:pt x="14632" y="3981"/>
                </a:lnTo>
                <a:lnTo>
                  <a:pt x="14629" y="3988"/>
                </a:lnTo>
                <a:lnTo>
                  <a:pt x="14629" y="3994"/>
                </a:lnTo>
                <a:lnTo>
                  <a:pt x="14627" y="4001"/>
                </a:lnTo>
                <a:lnTo>
                  <a:pt x="14627" y="4010"/>
                </a:lnTo>
                <a:lnTo>
                  <a:pt x="14627" y="4017"/>
                </a:lnTo>
                <a:lnTo>
                  <a:pt x="14627" y="4031"/>
                </a:lnTo>
                <a:lnTo>
                  <a:pt x="14629" y="4045"/>
                </a:lnTo>
                <a:lnTo>
                  <a:pt x="14633" y="4058"/>
                </a:lnTo>
                <a:lnTo>
                  <a:pt x="14641" y="4074"/>
                </a:lnTo>
                <a:lnTo>
                  <a:pt x="14649" y="4085"/>
                </a:lnTo>
                <a:lnTo>
                  <a:pt x="14659" y="4097"/>
                </a:lnTo>
                <a:lnTo>
                  <a:pt x="14670" y="4109"/>
                </a:lnTo>
                <a:lnTo>
                  <a:pt x="14684" y="4115"/>
                </a:lnTo>
                <a:lnTo>
                  <a:pt x="14691" y="4120"/>
                </a:lnTo>
                <a:lnTo>
                  <a:pt x="14697" y="4122"/>
                </a:lnTo>
                <a:lnTo>
                  <a:pt x="14705" y="4125"/>
                </a:lnTo>
                <a:lnTo>
                  <a:pt x="14711" y="4127"/>
                </a:lnTo>
                <a:lnTo>
                  <a:pt x="14718" y="4129"/>
                </a:lnTo>
                <a:lnTo>
                  <a:pt x="14725" y="4131"/>
                </a:lnTo>
                <a:lnTo>
                  <a:pt x="14732" y="4131"/>
                </a:lnTo>
                <a:lnTo>
                  <a:pt x="14741" y="4131"/>
                </a:lnTo>
                <a:lnTo>
                  <a:pt x="14748" y="4131"/>
                </a:lnTo>
                <a:lnTo>
                  <a:pt x="14755" y="4131"/>
                </a:lnTo>
                <a:lnTo>
                  <a:pt x="14761" y="4129"/>
                </a:lnTo>
                <a:lnTo>
                  <a:pt x="14769" y="4127"/>
                </a:lnTo>
                <a:lnTo>
                  <a:pt x="14775" y="4125"/>
                </a:lnTo>
                <a:lnTo>
                  <a:pt x="14782" y="4122"/>
                </a:lnTo>
                <a:lnTo>
                  <a:pt x="14789" y="4120"/>
                </a:lnTo>
                <a:lnTo>
                  <a:pt x="14796" y="4115"/>
                </a:lnTo>
                <a:lnTo>
                  <a:pt x="14809" y="4109"/>
                </a:lnTo>
                <a:lnTo>
                  <a:pt x="14821" y="4097"/>
                </a:lnTo>
                <a:lnTo>
                  <a:pt x="14830" y="4085"/>
                </a:lnTo>
                <a:lnTo>
                  <a:pt x="14839" y="4074"/>
                </a:lnTo>
                <a:lnTo>
                  <a:pt x="14846" y="4058"/>
                </a:lnTo>
                <a:lnTo>
                  <a:pt x="14850" y="4045"/>
                </a:lnTo>
                <a:lnTo>
                  <a:pt x="14853" y="4031"/>
                </a:lnTo>
                <a:lnTo>
                  <a:pt x="14855" y="4017"/>
                </a:lnTo>
                <a:lnTo>
                  <a:pt x="14853" y="4004"/>
                </a:lnTo>
                <a:lnTo>
                  <a:pt x="14850" y="3988"/>
                </a:lnTo>
                <a:lnTo>
                  <a:pt x="14846" y="3974"/>
                </a:lnTo>
                <a:lnTo>
                  <a:pt x="14839" y="3960"/>
                </a:lnTo>
                <a:lnTo>
                  <a:pt x="14834" y="3953"/>
                </a:lnTo>
                <a:lnTo>
                  <a:pt x="14830" y="3946"/>
                </a:lnTo>
                <a:lnTo>
                  <a:pt x="14825" y="3942"/>
                </a:lnTo>
                <a:lnTo>
                  <a:pt x="14821" y="3935"/>
                </a:lnTo>
                <a:lnTo>
                  <a:pt x="14814" y="3930"/>
                </a:lnTo>
                <a:lnTo>
                  <a:pt x="14809" y="3926"/>
                </a:lnTo>
                <a:lnTo>
                  <a:pt x="14802" y="3921"/>
                </a:lnTo>
                <a:lnTo>
                  <a:pt x="14796" y="3917"/>
                </a:lnTo>
                <a:lnTo>
                  <a:pt x="14782" y="3912"/>
                </a:lnTo>
                <a:lnTo>
                  <a:pt x="14769" y="3908"/>
                </a:lnTo>
                <a:lnTo>
                  <a:pt x="14755" y="3903"/>
                </a:lnTo>
                <a:lnTo>
                  <a:pt x="14741" y="3903"/>
                </a:lnTo>
                <a:close/>
                <a:moveTo>
                  <a:pt x="14764" y="3777"/>
                </a:moveTo>
                <a:lnTo>
                  <a:pt x="14750" y="3777"/>
                </a:lnTo>
                <a:lnTo>
                  <a:pt x="14737" y="3780"/>
                </a:lnTo>
                <a:lnTo>
                  <a:pt x="14723" y="3785"/>
                </a:lnTo>
                <a:lnTo>
                  <a:pt x="14709" y="3791"/>
                </a:lnTo>
                <a:lnTo>
                  <a:pt x="14695" y="3801"/>
                </a:lnTo>
                <a:lnTo>
                  <a:pt x="14684" y="3809"/>
                </a:lnTo>
                <a:lnTo>
                  <a:pt x="14675" y="3821"/>
                </a:lnTo>
                <a:lnTo>
                  <a:pt x="14665" y="3835"/>
                </a:lnTo>
                <a:lnTo>
                  <a:pt x="14664" y="3841"/>
                </a:lnTo>
                <a:lnTo>
                  <a:pt x="14659" y="3849"/>
                </a:lnTo>
                <a:lnTo>
                  <a:pt x="14657" y="3855"/>
                </a:lnTo>
                <a:lnTo>
                  <a:pt x="14654" y="3862"/>
                </a:lnTo>
                <a:lnTo>
                  <a:pt x="14652" y="3869"/>
                </a:lnTo>
                <a:lnTo>
                  <a:pt x="14652" y="3876"/>
                </a:lnTo>
                <a:lnTo>
                  <a:pt x="14649" y="3885"/>
                </a:lnTo>
                <a:lnTo>
                  <a:pt x="14649" y="3892"/>
                </a:lnTo>
                <a:lnTo>
                  <a:pt x="14652" y="3905"/>
                </a:lnTo>
                <a:lnTo>
                  <a:pt x="14654" y="3919"/>
                </a:lnTo>
                <a:lnTo>
                  <a:pt x="14659" y="3933"/>
                </a:lnTo>
                <a:lnTo>
                  <a:pt x="14665" y="3946"/>
                </a:lnTo>
                <a:lnTo>
                  <a:pt x="14675" y="3960"/>
                </a:lnTo>
                <a:lnTo>
                  <a:pt x="14684" y="3972"/>
                </a:lnTo>
                <a:lnTo>
                  <a:pt x="14695" y="3981"/>
                </a:lnTo>
                <a:lnTo>
                  <a:pt x="14709" y="3989"/>
                </a:lnTo>
                <a:lnTo>
                  <a:pt x="14716" y="3992"/>
                </a:lnTo>
                <a:lnTo>
                  <a:pt x="14723" y="3997"/>
                </a:lnTo>
                <a:lnTo>
                  <a:pt x="14729" y="3999"/>
                </a:lnTo>
                <a:lnTo>
                  <a:pt x="14737" y="4001"/>
                </a:lnTo>
                <a:lnTo>
                  <a:pt x="14743" y="4004"/>
                </a:lnTo>
                <a:lnTo>
                  <a:pt x="14750" y="4004"/>
                </a:lnTo>
                <a:lnTo>
                  <a:pt x="14757" y="4005"/>
                </a:lnTo>
                <a:lnTo>
                  <a:pt x="14764" y="4005"/>
                </a:lnTo>
                <a:lnTo>
                  <a:pt x="14773" y="4005"/>
                </a:lnTo>
                <a:lnTo>
                  <a:pt x="14780" y="4004"/>
                </a:lnTo>
                <a:lnTo>
                  <a:pt x="14787" y="4004"/>
                </a:lnTo>
                <a:lnTo>
                  <a:pt x="14793" y="4001"/>
                </a:lnTo>
                <a:lnTo>
                  <a:pt x="14801" y="3999"/>
                </a:lnTo>
                <a:lnTo>
                  <a:pt x="14807" y="3997"/>
                </a:lnTo>
                <a:lnTo>
                  <a:pt x="14814" y="3992"/>
                </a:lnTo>
                <a:lnTo>
                  <a:pt x="14821" y="3989"/>
                </a:lnTo>
                <a:lnTo>
                  <a:pt x="14834" y="3981"/>
                </a:lnTo>
                <a:lnTo>
                  <a:pt x="14846" y="3972"/>
                </a:lnTo>
                <a:lnTo>
                  <a:pt x="14855" y="3960"/>
                </a:lnTo>
                <a:lnTo>
                  <a:pt x="14865" y="3946"/>
                </a:lnTo>
                <a:lnTo>
                  <a:pt x="14871" y="3933"/>
                </a:lnTo>
                <a:lnTo>
                  <a:pt x="14876" y="3919"/>
                </a:lnTo>
                <a:lnTo>
                  <a:pt x="14878" y="3905"/>
                </a:lnTo>
                <a:lnTo>
                  <a:pt x="14878" y="3892"/>
                </a:lnTo>
                <a:lnTo>
                  <a:pt x="14878" y="3876"/>
                </a:lnTo>
                <a:lnTo>
                  <a:pt x="14876" y="3862"/>
                </a:lnTo>
                <a:lnTo>
                  <a:pt x="14871" y="3849"/>
                </a:lnTo>
                <a:lnTo>
                  <a:pt x="14865" y="3835"/>
                </a:lnTo>
                <a:lnTo>
                  <a:pt x="14860" y="3828"/>
                </a:lnTo>
                <a:lnTo>
                  <a:pt x="14855" y="3821"/>
                </a:lnTo>
                <a:lnTo>
                  <a:pt x="14850" y="3814"/>
                </a:lnTo>
                <a:lnTo>
                  <a:pt x="14846" y="3809"/>
                </a:lnTo>
                <a:lnTo>
                  <a:pt x="14839" y="3805"/>
                </a:lnTo>
                <a:lnTo>
                  <a:pt x="14834" y="3801"/>
                </a:lnTo>
                <a:lnTo>
                  <a:pt x="14828" y="3796"/>
                </a:lnTo>
                <a:lnTo>
                  <a:pt x="14821" y="3791"/>
                </a:lnTo>
                <a:lnTo>
                  <a:pt x="14807" y="3785"/>
                </a:lnTo>
                <a:lnTo>
                  <a:pt x="14793" y="3780"/>
                </a:lnTo>
                <a:lnTo>
                  <a:pt x="14777" y="3777"/>
                </a:lnTo>
                <a:lnTo>
                  <a:pt x="14764" y="3777"/>
                </a:lnTo>
                <a:close/>
                <a:moveTo>
                  <a:pt x="20421" y="4723"/>
                </a:moveTo>
                <a:lnTo>
                  <a:pt x="20405" y="4723"/>
                </a:lnTo>
                <a:lnTo>
                  <a:pt x="20391" y="4725"/>
                </a:lnTo>
                <a:lnTo>
                  <a:pt x="20378" y="4730"/>
                </a:lnTo>
                <a:lnTo>
                  <a:pt x="20364" y="4736"/>
                </a:lnTo>
                <a:lnTo>
                  <a:pt x="20350" y="4746"/>
                </a:lnTo>
                <a:lnTo>
                  <a:pt x="20338" y="4755"/>
                </a:lnTo>
                <a:lnTo>
                  <a:pt x="20330" y="4766"/>
                </a:lnTo>
                <a:lnTo>
                  <a:pt x="20321" y="4778"/>
                </a:lnTo>
                <a:lnTo>
                  <a:pt x="20318" y="4784"/>
                </a:lnTo>
                <a:lnTo>
                  <a:pt x="20313" y="4791"/>
                </a:lnTo>
                <a:lnTo>
                  <a:pt x="20311" y="4800"/>
                </a:lnTo>
                <a:lnTo>
                  <a:pt x="20309" y="4807"/>
                </a:lnTo>
                <a:lnTo>
                  <a:pt x="20309" y="4814"/>
                </a:lnTo>
                <a:lnTo>
                  <a:pt x="20306" y="4821"/>
                </a:lnTo>
                <a:lnTo>
                  <a:pt x="20306" y="4827"/>
                </a:lnTo>
                <a:lnTo>
                  <a:pt x="20306" y="4837"/>
                </a:lnTo>
                <a:lnTo>
                  <a:pt x="20306" y="4851"/>
                </a:lnTo>
                <a:lnTo>
                  <a:pt x="20309" y="4864"/>
                </a:lnTo>
                <a:lnTo>
                  <a:pt x="20313" y="4878"/>
                </a:lnTo>
                <a:lnTo>
                  <a:pt x="20321" y="4891"/>
                </a:lnTo>
                <a:lnTo>
                  <a:pt x="20330" y="4905"/>
                </a:lnTo>
                <a:lnTo>
                  <a:pt x="20338" y="4917"/>
                </a:lnTo>
                <a:lnTo>
                  <a:pt x="20350" y="4926"/>
                </a:lnTo>
                <a:lnTo>
                  <a:pt x="20364" y="4935"/>
                </a:lnTo>
                <a:lnTo>
                  <a:pt x="20370" y="4937"/>
                </a:lnTo>
                <a:lnTo>
                  <a:pt x="20378" y="4942"/>
                </a:lnTo>
                <a:lnTo>
                  <a:pt x="20384" y="4944"/>
                </a:lnTo>
                <a:lnTo>
                  <a:pt x="20391" y="4947"/>
                </a:lnTo>
                <a:lnTo>
                  <a:pt x="20398" y="4948"/>
                </a:lnTo>
                <a:lnTo>
                  <a:pt x="20405" y="4948"/>
                </a:lnTo>
                <a:lnTo>
                  <a:pt x="20412" y="4948"/>
                </a:lnTo>
                <a:lnTo>
                  <a:pt x="20421" y="4951"/>
                </a:lnTo>
                <a:lnTo>
                  <a:pt x="20428" y="4948"/>
                </a:lnTo>
                <a:lnTo>
                  <a:pt x="20434" y="4948"/>
                </a:lnTo>
                <a:lnTo>
                  <a:pt x="20442" y="4948"/>
                </a:lnTo>
                <a:lnTo>
                  <a:pt x="20448" y="4947"/>
                </a:lnTo>
                <a:lnTo>
                  <a:pt x="20455" y="4944"/>
                </a:lnTo>
                <a:lnTo>
                  <a:pt x="20462" y="4942"/>
                </a:lnTo>
                <a:lnTo>
                  <a:pt x="20469" y="4937"/>
                </a:lnTo>
                <a:lnTo>
                  <a:pt x="20475" y="4935"/>
                </a:lnTo>
                <a:lnTo>
                  <a:pt x="20490" y="4926"/>
                </a:lnTo>
                <a:lnTo>
                  <a:pt x="20501" y="4917"/>
                </a:lnTo>
                <a:lnTo>
                  <a:pt x="20510" y="4905"/>
                </a:lnTo>
                <a:lnTo>
                  <a:pt x="20519" y="4891"/>
                </a:lnTo>
                <a:lnTo>
                  <a:pt x="20526" y="4878"/>
                </a:lnTo>
                <a:lnTo>
                  <a:pt x="20530" y="4864"/>
                </a:lnTo>
                <a:lnTo>
                  <a:pt x="20533" y="4851"/>
                </a:lnTo>
                <a:lnTo>
                  <a:pt x="20535" y="4837"/>
                </a:lnTo>
                <a:lnTo>
                  <a:pt x="20533" y="4821"/>
                </a:lnTo>
                <a:lnTo>
                  <a:pt x="20530" y="4807"/>
                </a:lnTo>
                <a:lnTo>
                  <a:pt x="20526" y="4793"/>
                </a:lnTo>
                <a:lnTo>
                  <a:pt x="20519" y="4778"/>
                </a:lnTo>
                <a:lnTo>
                  <a:pt x="20514" y="4773"/>
                </a:lnTo>
                <a:lnTo>
                  <a:pt x="20510" y="4766"/>
                </a:lnTo>
                <a:lnTo>
                  <a:pt x="20506" y="4759"/>
                </a:lnTo>
                <a:lnTo>
                  <a:pt x="20501" y="4755"/>
                </a:lnTo>
                <a:lnTo>
                  <a:pt x="20494" y="4750"/>
                </a:lnTo>
                <a:lnTo>
                  <a:pt x="20490" y="4746"/>
                </a:lnTo>
                <a:lnTo>
                  <a:pt x="20482" y="4741"/>
                </a:lnTo>
                <a:lnTo>
                  <a:pt x="20475" y="4736"/>
                </a:lnTo>
                <a:lnTo>
                  <a:pt x="20462" y="4730"/>
                </a:lnTo>
                <a:lnTo>
                  <a:pt x="20448" y="4725"/>
                </a:lnTo>
                <a:lnTo>
                  <a:pt x="20434" y="4723"/>
                </a:lnTo>
                <a:lnTo>
                  <a:pt x="20421" y="4723"/>
                </a:lnTo>
                <a:close/>
                <a:moveTo>
                  <a:pt x="20494" y="5478"/>
                </a:moveTo>
                <a:lnTo>
                  <a:pt x="20480" y="5478"/>
                </a:lnTo>
                <a:lnTo>
                  <a:pt x="20466" y="5481"/>
                </a:lnTo>
                <a:lnTo>
                  <a:pt x="20453" y="5485"/>
                </a:lnTo>
                <a:lnTo>
                  <a:pt x="20439" y="5492"/>
                </a:lnTo>
                <a:lnTo>
                  <a:pt x="20426" y="5501"/>
                </a:lnTo>
                <a:lnTo>
                  <a:pt x="20414" y="5510"/>
                </a:lnTo>
                <a:lnTo>
                  <a:pt x="20405" y="5521"/>
                </a:lnTo>
                <a:lnTo>
                  <a:pt x="20396" y="5533"/>
                </a:lnTo>
                <a:lnTo>
                  <a:pt x="20394" y="5540"/>
                </a:lnTo>
                <a:lnTo>
                  <a:pt x="20389" y="5547"/>
                </a:lnTo>
                <a:lnTo>
                  <a:pt x="20386" y="5556"/>
                </a:lnTo>
                <a:lnTo>
                  <a:pt x="20384" y="5563"/>
                </a:lnTo>
                <a:lnTo>
                  <a:pt x="20382" y="5569"/>
                </a:lnTo>
                <a:lnTo>
                  <a:pt x="20382" y="5577"/>
                </a:lnTo>
                <a:lnTo>
                  <a:pt x="20382" y="5583"/>
                </a:lnTo>
                <a:lnTo>
                  <a:pt x="20380" y="5593"/>
                </a:lnTo>
                <a:lnTo>
                  <a:pt x="20382" y="5606"/>
                </a:lnTo>
                <a:lnTo>
                  <a:pt x="20384" y="5620"/>
                </a:lnTo>
                <a:lnTo>
                  <a:pt x="20389" y="5633"/>
                </a:lnTo>
                <a:lnTo>
                  <a:pt x="20396" y="5647"/>
                </a:lnTo>
                <a:lnTo>
                  <a:pt x="20405" y="5661"/>
                </a:lnTo>
                <a:lnTo>
                  <a:pt x="20414" y="5673"/>
                </a:lnTo>
                <a:lnTo>
                  <a:pt x="20426" y="5681"/>
                </a:lnTo>
                <a:lnTo>
                  <a:pt x="20439" y="5690"/>
                </a:lnTo>
                <a:lnTo>
                  <a:pt x="20446" y="5693"/>
                </a:lnTo>
                <a:lnTo>
                  <a:pt x="20453" y="5697"/>
                </a:lnTo>
                <a:lnTo>
                  <a:pt x="20460" y="5700"/>
                </a:lnTo>
                <a:lnTo>
                  <a:pt x="20466" y="5702"/>
                </a:lnTo>
                <a:lnTo>
                  <a:pt x="20474" y="5705"/>
                </a:lnTo>
                <a:lnTo>
                  <a:pt x="20480" y="5705"/>
                </a:lnTo>
                <a:lnTo>
                  <a:pt x="20487" y="5705"/>
                </a:lnTo>
                <a:lnTo>
                  <a:pt x="20494" y="5706"/>
                </a:lnTo>
                <a:lnTo>
                  <a:pt x="20503" y="5705"/>
                </a:lnTo>
                <a:lnTo>
                  <a:pt x="20510" y="5705"/>
                </a:lnTo>
                <a:lnTo>
                  <a:pt x="20517" y="5705"/>
                </a:lnTo>
                <a:lnTo>
                  <a:pt x="20523" y="5702"/>
                </a:lnTo>
                <a:lnTo>
                  <a:pt x="20530" y="5700"/>
                </a:lnTo>
                <a:lnTo>
                  <a:pt x="20537" y="5697"/>
                </a:lnTo>
                <a:lnTo>
                  <a:pt x="20544" y="5693"/>
                </a:lnTo>
                <a:lnTo>
                  <a:pt x="20551" y="5690"/>
                </a:lnTo>
                <a:lnTo>
                  <a:pt x="20565" y="5681"/>
                </a:lnTo>
                <a:lnTo>
                  <a:pt x="20576" y="5673"/>
                </a:lnTo>
                <a:lnTo>
                  <a:pt x="20585" y="5661"/>
                </a:lnTo>
                <a:lnTo>
                  <a:pt x="20594" y="5647"/>
                </a:lnTo>
                <a:lnTo>
                  <a:pt x="20601" y="5633"/>
                </a:lnTo>
                <a:lnTo>
                  <a:pt x="20606" y="5620"/>
                </a:lnTo>
                <a:lnTo>
                  <a:pt x="20608" y="5606"/>
                </a:lnTo>
                <a:lnTo>
                  <a:pt x="20608" y="5593"/>
                </a:lnTo>
                <a:lnTo>
                  <a:pt x="20608" y="5577"/>
                </a:lnTo>
                <a:lnTo>
                  <a:pt x="20606" y="5563"/>
                </a:lnTo>
                <a:lnTo>
                  <a:pt x="20601" y="5549"/>
                </a:lnTo>
                <a:lnTo>
                  <a:pt x="20594" y="5533"/>
                </a:lnTo>
                <a:lnTo>
                  <a:pt x="20590" y="5529"/>
                </a:lnTo>
                <a:lnTo>
                  <a:pt x="20585" y="5521"/>
                </a:lnTo>
                <a:lnTo>
                  <a:pt x="20581" y="5515"/>
                </a:lnTo>
                <a:lnTo>
                  <a:pt x="20576" y="5510"/>
                </a:lnTo>
                <a:lnTo>
                  <a:pt x="20569" y="5505"/>
                </a:lnTo>
                <a:lnTo>
                  <a:pt x="20565" y="5501"/>
                </a:lnTo>
                <a:lnTo>
                  <a:pt x="20558" y="5497"/>
                </a:lnTo>
                <a:lnTo>
                  <a:pt x="20551" y="5492"/>
                </a:lnTo>
                <a:lnTo>
                  <a:pt x="20537" y="5485"/>
                </a:lnTo>
                <a:lnTo>
                  <a:pt x="20523" y="5481"/>
                </a:lnTo>
                <a:lnTo>
                  <a:pt x="20510" y="5478"/>
                </a:lnTo>
                <a:lnTo>
                  <a:pt x="20494" y="5478"/>
                </a:lnTo>
                <a:close/>
                <a:moveTo>
                  <a:pt x="20530" y="4659"/>
                </a:moveTo>
                <a:lnTo>
                  <a:pt x="20514" y="4659"/>
                </a:lnTo>
                <a:lnTo>
                  <a:pt x="20501" y="4663"/>
                </a:lnTo>
                <a:lnTo>
                  <a:pt x="20487" y="4668"/>
                </a:lnTo>
                <a:lnTo>
                  <a:pt x="20474" y="4672"/>
                </a:lnTo>
                <a:lnTo>
                  <a:pt x="20460" y="4682"/>
                </a:lnTo>
                <a:lnTo>
                  <a:pt x="20448" y="4691"/>
                </a:lnTo>
                <a:lnTo>
                  <a:pt x="20439" y="4702"/>
                </a:lnTo>
                <a:lnTo>
                  <a:pt x="20432" y="4716"/>
                </a:lnTo>
                <a:lnTo>
                  <a:pt x="20428" y="4723"/>
                </a:lnTo>
                <a:lnTo>
                  <a:pt x="20426" y="4730"/>
                </a:lnTo>
                <a:lnTo>
                  <a:pt x="20421" y="4736"/>
                </a:lnTo>
                <a:lnTo>
                  <a:pt x="20418" y="4743"/>
                </a:lnTo>
                <a:lnTo>
                  <a:pt x="20418" y="4750"/>
                </a:lnTo>
                <a:lnTo>
                  <a:pt x="20416" y="4757"/>
                </a:lnTo>
                <a:lnTo>
                  <a:pt x="20416" y="4766"/>
                </a:lnTo>
                <a:lnTo>
                  <a:pt x="20416" y="4773"/>
                </a:lnTo>
                <a:lnTo>
                  <a:pt x="20416" y="4787"/>
                </a:lnTo>
                <a:lnTo>
                  <a:pt x="20418" y="4800"/>
                </a:lnTo>
                <a:lnTo>
                  <a:pt x="20423" y="4814"/>
                </a:lnTo>
                <a:lnTo>
                  <a:pt x="20430" y="4830"/>
                </a:lnTo>
                <a:lnTo>
                  <a:pt x="20439" y="4841"/>
                </a:lnTo>
                <a:lnTo>
                  <a:pt x="20448" y="4853"/>
                </a:lnTo>
                <a:lnTo>
                  <a:pt x="20460" y="4864"/>
                </a:lnTo>
                <a:lnTo>
                  <a:pt x="20474" y="4871"/>
                </a:lnTo>
                <a:lnTo>
                  <a:pt x="20480" y="4875"/>
                </a:lnTo>
                <a:lnTo>
                  <a:pt x="20487" y="4878"/>
                </a:lnTo>
                <a:lnTo>
                  <a:pt x="20494" y="4880"/>
                </a:lnTo>
                <a:lnTo>
                  <a:pt x="20501" y="4883"/>
                </a:lnTo>
                <a:lnTo>
                  <a:pt x="20507" y="4885"/>
                </a:lnTo>
                <a:lnTo>
                  <a:pt x="20514" y="4887"/>
                </a:lnTo>
                <a:lnTo>
                  <a:pt x="20522" y="4887"/>
                </a:lnTo>
                <a:lnTo>
                  <a:pt x="20530" y="4887"/>
                </a:lnTo>
                <a:lnTo>
                  <a:pt x="20537" y="4887"/>
                </a:lnTo>
                <a:lnTo>
                  <a:pt x="20544" y="4887"/>
                </a:lnTo>
                <a:lnTo>
                  <a:pt x="20551" y="4885"/>
                </a:lnTo>
                <a:lnTo>
                  <a:pt x="20558" y="4883"/>
                </a:lnTo>
                <a:lnTo>
                  <a:pt x="20565" y="4880"/>
                </a:lnTo>
                <a:lnTo>
                  <a:pt x="20571" y="4878"/>
                </a:lnTo>
                <a:lnTo>
                  <a:pt x="20578" y="4875"/>
                </a:lnTo>
                <a:lnTo>
                  <a:pt x="20585" y="4871"/>
                </a:lnTo>
                <a:lnTo>
                  <a:pt x="20598" y="4864"/>
                </a:lnTo>
                <a:lnTo>
                  <a:pt x="20610" y="4853"/>
                </a:lnTo>
                <a:lnTo>
                  <a:pt x="20619" y="4841"/>
                </a:lnTo>
                <a:lnTo>
                  <a:pt x="20629" y="4830"/>
                </a:lnTo>
                <a:lnTo>
                  <a:pt x="20635" y="4814"/>
                </a:lnTo>
                <a:lnTo>
                  <a:pt x="20640" y="4800"/>
                </a:lnTo>
                <a:lnTo>
                  <a:pt x="20642" y="4787"/>
                </a:lnTo>
                <a:lnTo>
                  <a:pt x="20645" y="4773"/>
                </a:lnTo>
                <a:lnTo>
                  <a:pt x="20642" y="4759"/>
                </a:lnTo>
                <a:lnTo>
                  <a:pt x="20640" y="4743"/>
                </a:lnTo>
                <a:lnTo>
                  <a:pt x="20635" y="4730"/>
                </a:lnTo>
                <a:lnTo>
                  <a:pt x="20629" y="4716"/>
                </a:lnTo>
                <a:lnTo>
                  <a:pt x="20624" y="4709"/>
                </a:lnTo>
                <a:lnTo>
                  <a:pt x="20619" y="4702"/>
                </a:lnTo>
                <a:lnTo>
                  <a:pt x="20614" y="4698"/>
                </a:lnTo>
                <a:lnTo>
                  <a:pt x="20610" y="4691"/>
                </a:lnTo>
                <a:lnTo>
                  <a:pt x="20603" y="4686"/>
                </a:lnTo>
                <a:lnTo>
                  <a:pt x="20598" y="4682"/>
                </a:lnTo>
                <a:lnTo>
                  <a:pt x="20592" y="4677"/>
                </a:lnTo>
                <a:lnTo>
                  <a:pt x="20585" y="4672"/>
                </a:lnTo>
                <a:lnTo>
                  <a:pt x="20571" y="4668"/>
                </a:lnTo>
                <a:lnTo>
                  <a:pt x="20558" y="4663"/>
                </a:lnTo>
                <a:lnTo>
                  <a:pt x="20544" y="4659"/>
                </a:lnTo>
                <a:lnTo>
                  <a:pt x="20530" y="4659"/>
                </a:lnTo>
                <a:close/>
              </a:path>
            </a:pathLst>
          </a:custGeom>
          <a:solidFill>
            <a:srgbClr val="3B2A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95"/>
          <p:cNvSpPr>
            <a:spLocks noEditPoints="1"/>
          </p:cNvSpPr>
          <p:nvPr/>
        </p:nvSpPr>
        <p:spPr bwMode="auto">
          <a:xfrm>
            <a:off x="1328493" y="1418185"/>
            <a:ext cx="6503620" cy="1806363"/>
          </a:xfrm>
          <a:custGeom>
            <a:avLst/>
            <a:gdLst>
              <a:gd name="T0" fmla="*/ 20645 w 20645"/>
              <a:gd name="T1" fmla="*/ 5100 h 6109"/>
              <a:gd name="T2" fmla="*/ 20494 w 20645"/>
              <a:gd name="T3" fmla="*/ 6109 h 6109"/>
              <a:gd name="T4" fmla="*/ 20608 w 20645"/>
              <a:gd name="T5" fmla="*/ 6109 h 6109"/>
              <a:gd name="T6" fmla="*/ 20535 w 20645"/>
              <a:gd name="T7" fmla="*/ 5164 h 6109"/>
              <a:gd name="T8" fmla="*/ 14741 w 20645"/>
              <a:gd name="T9" fmla="*/ 4472 h 6109"/>
              <a:gd name="T10" fmla="*/ 14855 w 20645"/>
              <a:gd name="T11" fmla="*/ 4472 h 6109"/>
              <a:gd name="T12" fmla="*/ 14764 w 20645"/>
              <a:gd name="T13" fmla="*/ 4974 h 6109"/>
              <a:gd name="T14" fmla="*/ 14328 w 20645"/>
              <a:gd name="T15" fmla="*/ 4408 h 6109"/>
              <a:gd name="T16" fmla="*/ 14442 w 20645"/>
              <a:gd name="T17" fmla="*/ 4408 h 6109"/>
              <a:gd name="T18" fmla="*/ 14029 w 20645"/>
              <a:gd name="T19" fmla="*/ 3338 h 6109"/>
              <a:gd name="T20" fmla="*/ 13741 w 20645"/>
              <a:gd name="T21" fmla="*/ 4029 h 6109"/>
              <a:gd name="T22" fmla="*/ 13855 w 20645"/>
              <a:gd name="T23" fmla="*/ 4029 h 6109"/>
              <a:gd name="T24" fmla="*/ 13460 w 20645"/>
              <a:gd name="T25" fmla="*/ 4093 h 6109"/>
              <a:gd name="T26" fmla="*/ 12634 w 20645"/>
              <a:gd name="T27" fmla="*/ 3022 h 6109"/>
              <a:gd name="T28" fmla="*/ 12748 w 20645"/>
              <a:gd name="T29" fmla="*/ 3022 h 6109"/>
              <a:gd name="T30" fmla="*/ 12497 w 20645"/>
              <a:gd name="T31" fmla="*/ 3589 h 6109"/>
              <a:gd name="T32" fmla="*/ 11782 w 20645"/>
              <a:gd name="T33" fmla="*/ 2708 h 6109"/>
              <a:gd name="T34" fmla="*/ 11897 w 20645"/>
              <a:gd name="T35" fmla="*/ 2708 h 6109"/>
              <a:gd name="T36" fmla="*/ 11762 w 20645"/>
              <a:gd name="T37" fmla="*/ 3463 h 6109"/>
              <a:gd name="T38" fmla="*/ 11453 w 20645"/>
              <a:gd name="T39" fmla="*/ 3527 h 6109"/>
              <a:gd name="T40" fmla="*/ 11568 w 20645"/>
              <a:gd name="T41" fmla="*/ 3527 h 6109"/>
              <a:gd name="T42" fmla="*/ 11344 w 20645"/>
              <a:gd name="T43" fmla="*/ 3022 h 6109"/>
              <a:gd name="T44" fmla="*/ 10936 w 20645"/>
              <a:gd name="T45" fmla="*/ 3527 h 6109"/>
              <a:gd name="T46" fmla="*/ 11049 w 20645"/>
              <a:gd name="T47" fmla="*/ 3527 h 6109"/>
              <a:gd name="T48" fmla="*/ 10618 w 20645"/>
              <a:gd name="T49" fmla="*/ 3778 h 6109"/>
              <a:gd name="T50" fmla="*/ 10214 w 20645"/>
              <a:gd name="T51" fmla="*/ 3022 h 6109"/>
              <a:gd name="T52" fmla="*/ 10328 w 20645"/>
              <a:gd name="T53" fmla="*/ 3022 h 6109"/>
              <a:gd name="T54" fmla="*/ 9997 w 20645"/>
              <a:gd name="T55" fmla="*/ 2141 h 6109"/>
              <a:gd name="T56" fmla="*/ 9312 w 20645"/>
              <a:gd name="T57" fmla="*/ 2518 h 6109"/>
              <a:gd name="T58" fmla="*/ 9426 w 20645"/>
              <a:gd name="T59" fmla="*/ 2518 h 6109"/>
              <a:gd name="T60" fmla="*/ 8527 w 20645"/>
              <a:gd name="T61" fmla="*/ 3589 h 6109"/>
              <a:gd name="T62" fmla="*/ 7792 w 20645"/>
              <a:gd name="T63" fmla="*/ 3967 h 6109"/>
              <a:gd name="T64" fmla="*/ 7906 w 20645"/>
              <a:gd name="T65" fmla="*/ 3967 h 6109"/>
              <a:gd name="T66" fmla="*/ 7511 w 20645"/>
              <a:gd name="T67" fmla="*/ 3148 h 6109"/>
              <a:gd name="T68" fmla="*/ 7365 w 20645"/>
              <a:gd name="T69" fmla="*/ 3338 h 6109"/>
              <a:gd name="T70" fmla="*/ 7479 w 20645"/>
              <a:gd name="T71" fmla="*/ 3338 h 6109"/>
              <a:gd name="T72" fmla="*/ 7431 w 20645"/>
              <a:gd name="T73" fmla="*/ 2708 h 6109"/>
              <a:gd name="T74" fmla="*/ 7232 w 20645"/>
              <a:gd name="T75" fmla="*/ 2708 h 6109"/>
              <a:gd name="T76" fmla="*/ 6703 w 20645"/>
              <a:gd name="T77" fmla="*/ 3527 h 6109"/>
              <a:gd name="T78" fmla="*/ 6817 w 20645"/>
              <a:gd name="T79" fmla="*/ 3527 h 6109"/>
              <a:gd name="T80" fmla="*/ 6502 w 20645"/>
              <a:gd name="T81" fmla="*/ 1575 h 6109"/>
              <a:gd name="T82" fmla="*/ 6349 w 20645"/>
              <a:gd name="T83" fmla="*/ 2772 h 6109"/>
              <a:gd name="T84" fmla="*/ 6463 w 20645"/>
              <a:gd name="T85" fmla="*/ 2772 h 6109"/>
              <a:gd name="T86" fmla="*/ 6431 w 20645"/>
              <a:gd name="T87" fmla="*/ 2897 h 6109"/>
              <a:gd name="T88" fmla="*/ 5605 w 20645"/>
              <a:gd name="T89" fmla="*/ 2331 h 6109"/>
              <a:gd name="T90" fmla="*/ 5226 w 20645"/>
              <a:gd name="T91" fmla="*/ 2267 h 6109"/>
              <a:gd name="T92" fmla="*/ 4666 w 20645"/>
              <a:gd name="T93" fmla="*/ 1321 h 6109"/>
              <a:gd name="T94" fmla="*/ 4781 w 20645"/>
              <a:gd name="T95" fmla="*/ 1321 h 6109"/>
              <a:gd name="T96" fmla="*/ 3929 w 20645"/>
              <a:gd name="T97" fmla="*/ 1952 h 6109"/>
              <a:gd name="T98" fmla="*/ 3039 w 20645"/>
              <a:gd name="T99" fmla="*/ 2205 h 6109"/>
              <a:gd name="T100" fmla="*/ 3153 w 20645"/>
              <a:gd name="T101" fmla="*/ 2205 h 6109"/>
              <a:gd name="T102" fmla="*/ 2799 w 20645"/>
              <a:gd name="T103" fmla="*/ 1511 h 6109"/>
              <a:gd name="T104" fmla="*/ 2212 w 20645"/>
              <a:gd name="T105" fmla="*/ 1575 h 6109"/>
              <a:gd name="T106" fmla="*/ 2327 w 20645"/>
              <a:gd name="T107" fmla="*/ 1575 h 6109"/>
              <a:gd name="T108" fmla="*/ 2301 w 20645"/>
              <a:gd name="T109" fmla="*/ 1385 h 6109"/>
              <a:gd name="T110" fmla="*/ 2167 w 20645"/>
              <a:gd name="T111" fmla="*/ 1762 h 6109"/>
              <a:gd name="T112" fmla="*/ 2281 w 20645"/>
              <a:gd name="T113" fmla="*/ 1762 h 6109"/>
              <a:gd name="T114" fmla="*/ 1580 w 20645"/>
              <a:gd name="T115" fmla="*/ 440 h 6109"/>
              <a:gd name="T116" fmla="*/ 151 w 20645"/>
              <a:gd name="T117" fmla="*/ 1007 h 6109"/>
              <a:gd name="T118" fmla="*/ 265 w 20645"/>
              <a:gd name="T119" fmla="*/ 1007 h 6109"/>
              <a:gd name="T120" fmla="*/ 228 w 20645"/>
              <a:gd name="T121" fmla="*/ 440 h 6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645" h="6109">
                <a:moveTo>
                  <a:pt x="20530" y="5100"/>
                </a:moveTo>
                <a:lnTo>
                  <a:pt x="20530" y="5228"/>
                </a:lnTo>
                <a:moveTo>
                  <a:pt x="20416" y="5100"/>
                </a:moveTo>
                <a:lnTo>
                  <a:pt x="20645" y="5100"/>
                </a:lnTo>
                <a:moveTo>
                  <a:pt x="20416" y="5228"/>
                </a:moveTo>
                <a:lnTo>
                  <a:pt x="20645" y="5228"/>
                </a:lnTo>
                <a:moveTo>
                  <a:pt x="20494" y="5855"/>
                </a:moveTo>
                <a:lnTo>
                  <a:pt x="20494" y="6109"/>
                </a:lnTo>
                <a:moveTo>
                  <a:pt x="20380" y="5855"/>
                </a:moveTo>
                <a:lnTo>
                  <a:pt x="20608" y="5855"/>
                </a:lnTo>
                <a:moveTo>
                  <a:pt x="20380" y="6109"/>
                </a:moveTo>
                <a:lnTo>
                  <a:pt x="20608" y="6109"/>
                </a:lnTo>
                <a:moveTo>
                  <a:pt x="20421" y="5164"/>
                </a:moveTo>
                <a:lnTo>
                  <a:pt x="20421" y="5290"/>
                </a:lnTo>
                <a:moveTo>
                  <a:pt x="20306" y="5164"/>
                </a:moveTo>
                <a:lnTo>
                  <a:pt x="20535" y="5164"/>
                </a:lnTo>
                <a:moveTo>
                  <a:pt x="20306" y="5290"/>
                </a:moveTo>
                <a:lnTo>
                  <a:pt x="20535" y="5290"/>
                </a:lnTo>
                <a:moveTo>
                  <a:pt x="14741" y="4344"/>
                </a:moveTo>
                <a:lnTo>
                  <a:pt x="14741" y="4472"/>
                </a:lnTo>
                <a:moveTo>
                  <a:pt x="14627" y="4344"/>
                </a:moveTo>
                <a:lnTo>
                  <a:pt x="14855" y="4344"/>
                </a:lnTo>
                <a:moveTo>
                  <a:pt x="14627" y="4472"/>
                </a:moveTo>
                <a:lnTo>
                  <a:pt x="14855" y="4472"/>
                </a:lnTo>
                <a:moveTo>
                  <a:pt x="14649" y="4974"/>
                </a:moveTo>
                <a:lnTo>
                  <a:pt x="14649" y="5354"/>
                </a:lnTo>
                <a:moveTo>
                  <a:pt x="14536" y="4974"/>
                </a:moveTo>
                <a:lnTo>
                  <a:pt x="14764" y="4974"/>
                </a:lnTo>
                <a:moveTo>
                  <a:pt x="14536" y="5354"/>
                </a:moveTo>
                <a:lnTo>
                  <a:pt x="14764" y="5354"/>
                </a:lnTo>
                <a:moveTo>
                  <a:pt x="14328" y="4283"/>
                </a:moveTo>
                <a:lnTo>
                  <a:pt x="14328" y="4408"/>
                </a:lnTo>
                <a:moveTo>
                  <a:pt x="14214" y="4283"/>
                </a:moveTo>
                <a:lnTo>
                  <a:pt x="14442" y="4283"/>
                </a:lnTo>
                <a:moveTo>
                  <a:pt x="14214" y="4408"/>
                </a:moveTo>
                <a:lnTo>
                  <a:pt x="14442" y="4408"/>
                </a:lnTo>
                <a:moveTo>
                  <a:pt x="13915" y="3338"/>
                </a:moveTo>
                <a:lnTo>
                  <a:pt x="13915" y="3589"/>
                </a:lnTo>
                <a:moveTo>
                  <a:pt x="13800" y="3338"/>
                </a:moveTo>
                <a:lnTo>
                  <a:pt x="14029" y="3338"/>
                </a:lnTo>
                <a:moveTo>
                  <a:pt x="13800" y="3589"/>
                </a:moveTo>
                <a:lnTo>
                  <a:pt x="14029" y="3589"/>
                </a:lnTo>
                <a:moveTo>
                  <a:pt x="13741" y="3653"/>
                </a:moveTo>
                <a:lnTo>
                  <a:pt x="13741" y="4029"/>
                </a:lnTo>
                <a:moveTo>
                  <a:pt x="13627" y="3653"/>
                </a:moveTo>
                <a:lnTo>
                  <a:pt x="13855" y="3653"/>
                </a:lnTo>
                <a:moveTo>
                  <a:pt x="13627" y="4029"/>
                </a:moveTo>
                <a:lnTo>
                  <a:pt x="13855" y="4029"/>
                </a:lnTo>
                <a:moveTo>
                  <a:pt x="13346" y="4093"/>
                </a:moveTo>
                <a:lnTo>
                  <a:pt x="13346" y="4344"/>
                </a:lnTo>
                <a:moveTo>
                  <a:pt x="13232" y="4093"/>
                </a:moveTo>
                <a:lnTo>
                  <a:pt x="13460" y="4093"/>
                </a:lnTo>
                <a:moveTo>
                  <a:pt x="13232" y="4344"/>
                </a:moveTo>
                <a:lnTo>
                  <a:pt x="13460" y="4344"/>
                </a:lnTo>
                <a:moveTo>
                  <a:pt x="12634" y="2646"/>
                </a:moveTo>
                <a:lnTo>
                  <a:pt x="12634" y="3022"/>
                </a:lnTo>
                <a:moveTo>
                  <a:pt x="12520" y="2646"/>
                </a:moveTo>
                <a:lnTo>
                  <a:pt x="12748" y="2646"/>
                </a:lnTo>
                <a:moveTo>
                  <a:pt x="12520" y="3022"/>
                </a:moveTo>
                <a:lnTo>
                  <a:pt x="12748" y="3022"/>
                </a:lnTo>
                <a:moveTo>
                  <a:pt x="12383" y="3589"/>
                </a:moveTo>
                <a:lnTo>
                  <a:pt x="12383" y="3716"/>
                </a:lnTo>
                <a:moveTo>
                  <a:pt x="12268" y="3589"/>
                </a:moveTo>
                <a:lnTo>
                  <a:pt x="12497" y="3589"/>
                </a:lnTo>
                <a:moveTo>
                  <a:pt x="12268" y="3716"/>
                </a:moveTo>
                <a:lnTo>
                  <a:pt x="12497" y="3716"/>
                </a:lnTo>
                <a:moveTo>
                  <a:pt x="11782" y="2582"/>
                </a:moveTo>
                <a:lnTo>
                  <a:pt x="11782" y="2708"/>
                </a:lnTo>
                <a:moveTo>
                  <a:pt x="11668" y="2582"/>
                </a:moveTo>
                <a:lnTo>
                  <a:pt x="11897" y="2582"/>
                </a:lnTo>
                <a:moveTo>
                  <a:pt x="11668" y="2708"/>
                </a:moveTo>
                <a:lnTo>
                  <a:pt x="11897" y="2708"/>
                </a:lnTo>
                <a:moveTo>
                  <a:pt x="11648" y="3463"/>
                </a:moveTo>
                <a:lnTo>
                  <a:pt x="11648" y="3716"/>
                </a:lnTo>
                <a:moveTo>
                  <a:pt x="11533" y="3463"/>
                </a:moveTo>
                <a:lnTo>
                  <a:pt x="11762" y="3463"/>
                </a:lnTo>
                <a:moveTo>
                  <a:pt x="11533" y="3716"/>
                </a:moveTo>
                <a:lnTo>
                  <a:pt x="11762" y="3716"/>
                </a:lnTo>
                <a:moveTo>
                  <a:pt x="11453" y="3274"/>
                </a:moveTo>
                <a:lnTo>
                  <a:pt x="11453" y="3527"/>
                </a:lnTo>
                <a:moveTo>
                  <a:pt x="11340" y="3274"/>
                </a:moveTo>
                <a:lnTo>
                  <a:pt x="11568" y="3274"/>
                </a:lnTo>
                <a:moveTo>
                  <a:pt x="11340" y="3527"/>
                </a:moveTo>
                <a:lnTo>
                  <a:pt x="11568" y="3527"/>
                </a:lnTo>
                <a:moveTo>
                  <a:pt x="11230" y="3022"/>
                </a:moveTo>
                <a:lnTo>
                  <a:pt x="11230" y="3402"/>
                </a:lnTo>
                <a:moveTo>
                  <a:pt x="11116" y="3022"/>
                </a:moveTo>
                <a:lnTo>
                  <a:pt x="11344" y="3022"/>
                </a:lnTo>
                <a:moveTo>
                  <a:pt x="11116" y="3402"/>
                </a:moveTo>
                <a:lnTo>
                  <a:pt x="11344" y="3402"/>
                </a:lnTo>
                <a:moveTo>
                  <a:pt x="10936" y="3274"/>
                </a:moveTo>
                <a:lnTo>
                  <a:pt x="10936" y="3527"/>
                </a:lnTo>
                <a:moveTo>
                  <a:pt x="10821" y="3274"/>
                </a:moveTo>
                <a:lnTo>
                  <a:pt x="11049" y="3274"/>
                </a:lnTo>
                <a:moveTo>
                  <a:pt x="10821" y="3527"/>
                </a:moveTo>
                <a:lnTo>
                  <a:pt x="11049" y="3527"/>
                </a:lnTo>
                <a:moveTo>
                  <a:pt x="10504" y="3778"/>
                </a:moveTo>
                <a:lnTo>
                  <a:pt x="10504" y="3903"/>
                </a:lnTo>
                <a:moveTo>
                  <a:pt x="10390" y="3778"/>
                </a:moveTo>
                <a:lnTo>
                  <a:pt x="10618" y="3778"/>
                </a:lnTo>
                <a:moveTo>
                  <a:pt x="10390" y="3903"/>
                </a:moveTo>
                <a:lnTo>
                  <a:pt x="10618" y="3903"/>
                </a:lnTo>
                <a:moveTo>
                  <a:pt x="10214" y="2897"/>
                </a:moveTo>
                <a:lnTo>
                  <a:pt x="10214" y="3022"/>
                </a:lnTo>
                <a:moveTo>
                  <a:pt x="10100" y="2897"/>
                </a:moveTo>
                <a:lnTo>
                  <a:pt x="10328" y="2897"/>
                </a:lnTo>
                <a:moveTo>
                  <a:pt x="10100" y="3022"/>
                </a:moveTo>
                <a:lnTo>
                  <a:pt x="10328" y="3022"/>
                </a:lnTo>
                <a:moveTo>
                  <a:pt x="9883" y="2141"/>
                </a:moveTo>
                <a:lnTo>
                  <a:pt x="9883" y="2392"/>
                </a:lnTo>
                <a:moveTo>
                  <a:pt x="9769" y="2141"/>
                </a:moveTo>
                <a:lnTo>
                  <a:pt x="9997" y="2141"/>
                </a:lnTo>
                <a:moveTo>
                  <a:pt x="9769" y="2392"/>
                </a:moveTo>
                <a:lnTo>
                  <a:pt x="9997" y="2392"/>
                </a:lnTo>
                <a:moveTo>
                  <a:pt x="9312" y="2141"/>
                </a:moveTo>
                <a:lnTo>
                  <a:pt x="9312" y="2518"/>
                </a:lnTo>
                <a:moveTo>
                  <a:pt x="9198" y="2141"/>
                </a:moveTo>
                <a:lnTo>
                  <a:pt x="9426" y="2141"/>
                </a:lnTo>
                <a:moveTo>
                  <a:pt x="9198" y="2518"/>
                </a:moveTo>
                <a:lnTo>
                  <a:pt x="9426" y="2518"/>
                </a:lnTo>
                <a:moveTo>
                  <a:pt x="8413" y="3589"/>
                </a:moveTo>
                <a:lnTo>
                  <a:pt x="8413" y="5228"/>
                </a:lnTo>
                <a:moveTo>
                  <a:pt x="8298" y="3589"/>
                </a:moveTo>
                <a:lnTo>
                  <a:pt x="8527" y="3589"/>
                </a:lnTo>
                <a:moveTo>
                  <a:pt x="8298" y="5228"/>
                </a:moveTo>
                <a:lnTo>
                  <a:pt x="8527" y="5228"/>
                </a:lnTo>
                <a:moveTo>
                  <a:pt x="7792" y="2582"/>
                </a:moveTo>
                <a:lnTo>
                  <a:pt x="7792" y="3967"/>
                </a:lnTo>
                <a:moveTo>
                  <a:pt x="7677" y="2582"/>
                </a:moveTo>
                <a:lnTo>
                  <a:pt x="7906" y="2582"/>
                </a:lnTo>
                <a:moveTo>
                  <a:pt x="7677" y="3967"/>
                </a:moveTo>
                <a:lnTo>
                  <a:pt x="7906" y="3967"/>
                </a:lnTo>
                <a:moveTo>
                  <a:pt x="7397" y="3148"/>
                </a:moveTo>
                <a:lnTo>
                  <a:pt x="7397" y="3274"/>
                </a:lnTo>
                <a:moveTo>
                  <a:pt x="7283" y="3148"/>
                </a:moveTo>
                <a:lnTo>
                  <a:pt x="7511" y="3148"/>
                </a:lnTo>
                <a:moveTo>
                  <a:pt x="7283" y="3274"/>
                </a:moveTo>
                <a:lnTo>
                  <a:pt x="7511" y="3274"/>
                </a:lnTo>
                <a:moveTo>
                  <a:pt x="7365" y="3212"/>
                </a:moveTo>
                <a:lnTo>
                  <a:pt x="7365" y="3338"/>
                </a:lnTo>
                <a:moveTo>
                  <a:pt x="7251" y="3212"/>
                </a:moveTo>
                <a:lnTo>
                  <a:pt x="7479" y="3212"/>
                </a:lnTo>
                <a:moveTo>
                  <a:pt x="7251" y="3338"/>
                </a:moveTo>
                <a:lnTo>
                  <a:pt x="7479" y="3338"/>
                </a:lnTo>
                <a:moveTo>
                  <a:pt x="7317" y="2708"/>
                </a:moveTo>
                <a:lnTo>
                  <a:pt x="7317" y="2961"/>
                </a:lnTo>
                <a:moveTo>
                  <a:pt x="7203" y="2708"/>
                </a:moveTo>
                <a:lnTo>
                  <a:pt x="7431" y="2708"/>
                </a:lnTo>
                <a:moveTo>
                  <a:pt x="7203" y="2961"/>
                </a:moveTo>
                <a:lnTo>
                  <a:pt x="7431" y="2961"/>
                </a:lnTo>
                <a:moveTo>
                  <a:pt x="7004" y="2708"/>
                </a:moveTo>
                <a:lnTo>
                  <a:pt x="7232" y="2708"/>
                </a:lnTo>
                <a:moveTo>
                  <a:pt x="7004" y="2708"/>
                </a:moveTo>
                <a:lnTo>
                  <a:pt x="7232" y="2708"/>
                </a:lnTo>
                <a:moveTo>
                  <a:pt x="6703" y="2267"/>
                </a:moveTo>
                <a:lnTo>
                  <a:pt x="6703" y="3527"/>
                </a:lnTo>
                <a:moveTo>
                  <a:pt x="6589" y="2267"/>
                </a:moveTo>
                <a:lnTo>
                  <a:pt x="6817" y="2267"/>
                </a:lnTo>
                <a:moveTo>
                  <a:pt x="6589" y="3527"/>
                </a:moveTo>
                <a:lnTo>
                  <a:pt x="6817" y="3527"/>
                </a:lnTo>
                <a:moveTo>
                  <a:pt x="6388" y="1575"/>
                </a:moveTo>
                <a:lnTo>
                  <a:pt x="6388" y="3086"/>
                </a:lnTo>
                <a:moveTo>
                  <a:pt x="6273" y="1575"/>
                </a:moveTo>
                <a:lnTo>
                  <a:pt x="6502" y="1575"/>
                </a:lnTo>
                <a:moveTo>
                  <a:pt x="6273" y="3086"/>
                </a:moveTo>
                <a:lnTo>
                  <a:pt x="6502" y="3086"/>
                </a:lnTo>
                <a:moveTo>
                  <a:pt x="6349" y="2646"/>
                </a:moveTo>
                <a:lnTo>
                  <a:pt x="6349" y="2772"/>
                </a:lnTo>
                <a:moveTo>
                  <a:pt x="6235" y="2646"/>
                </a:moveTo>
                <a:lnTo>
                  <a:pt x="6463" y="2646"/>
                </a:lnTo>
                <a:moveTo>
                  <a:pt x="6235" y="2772"/>
                </a:moveTo>
                <a:lnTo>
                  <a:pt x="6463" y="2772"/>
                </a:lnTo>
                <a:moveTo>
                  <a:pt x="6203" y="2897"/>
                </a:moveTo>
                <a:lnTo>
                  <a:pt x="6431" y="2897"/>
                </a:lnTo>
                <a:moveTo>
                  <a:pt x="6203" y="2897"/>
                </a:moveTo>
                <a:lnTo>
                  <a:pt x="6431" y="2897"/>
                </a:lnTo>
                <a:moveTo>
                  <a:pt x="5376" y="2331"/>
                </a:moveTo>
                <a:lnTo>
                  <a:pt x="5605" y="2331"/>
                </a:lnTo>
                <a:moveTo>
                  <a:pt x="5376" y="2331"/>
                </a:moveTo>
                <a:lnTo>
                  <a:pt x="5605" y="2331"/>
                </a:lnTo>
                <a:moveTo>
                  <a:pt x="5111" y="2267"/>
                </a:moveTo>
                <a:lnTo>
                  <a:pt x="5111" y="2518"/>
                </a:lnTo>
                <a:moveTo>
                  <a:pt x="4998" y="2267"/>
                </a:moveTo>
                <a:lnTo>
                  <a:pt x="5226" y="2267"/>
                </a:lnTo>
                <a:moveTo>
                  <a:pt x="4998" y="2518"/>
                </a:moveTo>
                <a:lnTo>
                  <a:pt x="5226" y="2518"/>
                </a:lnTo>
                <a:moveTo>
                  <a:pt x="4666" y="1196"/>
                </a:moveTo>
                <a:lnTo>
                  <a:pt x="4666" y="1321"/>
                </a:lnTo>
                <a:moveTo>
                  <a:pt x="4553" y="1196"/>
                </a:moveTo>
                <a:lnTo>
                  <a:pt x="4781" y="1196"/>
                </a:lnTo>
                <a:moveTo>
                  <a:pt x="4553" y="1321"/>
                </a:moveTo>
                <a:lnTo>
                  <a:pt x="4781" y="1321"/>
                </a:lnTo>
                <a:moveTo>
                  <a:pt x="3815" y="1952"/>
                </a:moveTo>
                <a:lnTo>
                  <a:pt x="3815" y="2077"/>
                </a:lnTo>
                <a:moveTo>
                  <a:pt x="3701" y="1952"/>
                </a:moveTo>
                <a:lnTo>
                  <a:pt x="3929" y="1952"/>
                </a:lnTo>
                <a:moveTo>
                  <a:pt x="3701" y="2077"/>
                </a:moveTo>
                <a:lnTo>
                  <a:pt x="3929" y="2077"/>
                </a:lnTo>
                <a:moveTo>
                  <a:pt x="3039" y="1826"/>
                </a:moveTo>
                <a:lnTo>
                  <a:pt x="3039" y="2205"/>
                </a:lnTo>
                <a:moveTo>
                  <a:pt x="2925" y="1826"/>
                </a:moveTo>
                <a:lnTo>
                  <a:pt x="3153" y="1826"/>
                </a:lnTo>
                <a:moveTo>
                  <a:pt x="2925" y="2205"/>
                </a:moveTo>
                <a:lnTo>
                  <a:pt x="3153" y="2205"/>
                </a:lnTo>
                <a:moveTo>
                  <a:pt x="2685" y="1511"/>
                </a:moveTo>
                <a:lnTo>
                  <a:pt x="2685" y="2897"/>
                </a:lnTo>
                <a:moveTo>
                  <a:pt x="2571" y="1511"/>
                </a:moveTo>
                <a:lnTo>
                  <a:pt x="2799" y="1511"/>
                </a:lnTo>
                <a:moveTo>
                  <a:pt x="2571" y="2897"/>
                </a:moveTo>
                <a:lnTo>
                  <a:pt x="2799" y="2897"/>
                </a:lnTo>
                <a:moveTo>
                  <a:pt x="2212" y="566"/>
                </a:moveTo>
                <a:lnTo>
                  <a:pt x="2212" y="1575"/>
                </a:lnTo>
                <a:moveTo>
                  <a:pt x="2098" y="566"/>
                </a:moveTo>
                <a:lnTo>
                  <a:pt x="2327" y="566"/>
                </a:lnTo>
                <a:moveTo>
                  <a:pt x="2098" y="1575"/>
                </a:moveTo>
                <a:lnTo>
                  <a:pt x="2327" y="1575"/>
                </a:lnTo>
                <a:moveTo>
                  <a:pt x="2188" y="1385"/>
                </a:moveTo>
                <a:lnTo>
                  <a:pt x="2188" y="1637"/>
                </a:lnTo>
                <a:moveTo>
                  <a:pt x="2073" y="1385"/>
                </a:moveTo>
                <a:lnTo>
                  <a:pt x="2301" y="1385"/>
                </a:lnTo>
                <a:moveTo>
                  <a:pt x="2073" y="1637"/>
                </a:moveTo>
                <a:lnTo>
                  <a:pt x="2301" y="1637"/>
                </a:lnTo>
                <a:moveTo>
                  <a:pt x="2167" y="1260"/>
                </a:moveTo>
                <a:lnTo>
                  <a:pt x="2167" y="1762"/>
                </a:lnTo>
                <a:moveTo>
                  <a:pt x="2052" y="1260"/>
                </a:moveTo>
                <a:lnTo>
                  <a:pt x="2281" y="1260"/>
                </a:lnTo>
                <a:moveTo>
                  <a:pt x="2052" y="1762"/>
                </a:moveTo>
                <a:lnTo>
                  <a:pt x="2281" y="1762"/>
                </a:lnTo>
                <a:moveTo>
                  <a:pt x="1466" y="440"/>
                </a:moveTo>
                <a:lnTo>
                  <a:pt x="1466" y="945"/>
                </a:lnTo>
                <a:moveTo>
                  <a:pt x="1352" y="440"/>
                </a:moveTo>
                <a:lnTo>
                  <a:pt x="1580" y="440"/>
                </a:lnTo>
                <a:moveTo>
                  <a:pt x="1352" y="945"/>
                </a:moveTo>
                <a:lnTo>
                  <a:pt x="1580" y="945"/>
                </a:lnTo>
                <a:moveTo>
                  <a:pt x="151" y="0"/>
                </a:moveTo>
                <a:lnTo>
                  <a:pt x="151" y="1007"/>
                </a:lnTo>
                <a:moveTo>
                  <a:pt x="37" y="0"/>
                </a:moveTo>
                <a:lnTo>
                  <a:pt x="265" y="0"/>
                </a:lnTo>
                <a:moveTo>
                  <a:pt x="37" y="1007"/>
                </a:moveTo>
                <a:lnTo>
                  <a:pt x="265" y="1007"/>
                </a:lnTo>
                <a:moveTo>
                  <a:pt x="115" y="440"/>
                </a:moveTo>
                <a:lnTo>
                  <a:pt x="115" y="1196"/>
                </a:lnTo>
                <a:moveTo>
                  <a:pt x="0" y="440"/>
                </a:moveTo>
                <a:lnTo>
                  <a:pt x="228" y="440"/>
                </a:lnTo>
                <a:moveTo>
                  <a:pt x="0" y="1196"/>
                </a:moveTo>
                <a:lnTo>
                  <a:pt x="228" y="1196"/>
                </a:lnTo>
              </a:path>
            </a:pathLst>
          </a:custGeom>
          <a:noFill/>
          <a:ln w="17463" cap="rnd">
            <a:solidFill>
              <a:srgbClr val="3B2A9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Freeform 96"/>
          <p:cNvSpPr>
            <a:spLocks noEditPoints="1"/>
          </p:cNvSpPr>
          <p:nvPr/>
        </p:nvSpPr>
        <p:spPr bwMode="auto">
          <a:xfrm>
            <a:off x="7948571" y="1550929"/>
            <a:ext cx="144186" cy="3538546"/>
          </a:xfrm>
          <a:custGeom>
            <a:avLst/>
            <a:gdLst>
              <a:gd name="T0" fmla="*/ 0 w 457"/>
              <a:gd name="T1" fmla="*/ 11965 h 11965"/>
              <a:gd name="T2" fmla="*/ 0 w 457"/>
              <a:gd name="T3" fmla="*/ 0 h 11965"/>
              <a:gd name="T4" fmla="*/ 0 w 457"/>
              <a:gd name="T5" fmla="*/ 11965 h 11965"/>
              <a:gd name="T6" fmla="*/ 457 w 457"/>
              <a:gd name="T7" fmla="*/ 11965 h 11965"/>
              <a:gd name="T8" fmla="*/ 0 w 457"/>
              <a:gd name="T9" fmla="*/ 10704 h 11965"/>
              <a:gd name="T10" fmla="*/ 457 w 457"/>
              <a:gd name="T11" fmla="*/ 10704 h 11965"/>
              <a:gd name="T12" fmla="*/ 0 w 457"/>
              <a:gd name="T13" fmla="*/ 9447 h 11965"/>
              <a:gd name="T14" fmla="*/ 457 w 457"/>
              <a:gd name="T15" fmla="*/ 9447 h 11965"/>
              <a:gd name="T16" fmla="*/ 0 w 457"/>
              <a:gd name="T17" fmla="*/ 8186 h 11965"/>
              <a:gd name="T18" fmla="*/ 457 w 457"/>
              <a:gd name="T19" fmla="*/ 8186 h 11965"/>
              <a:gd name="T20" fmla="*/ 0 w 457"/>
              <a:gd name="T21" fmla="*/ 6928 h 11965"/>
              <a:gd name="T22" fmla="*/ 457 w 457"/>
              <a:gd name="T23" fmla="*/ 6928 h 11965"/>
              <a:gd name="T24" fmla="*/ 0 w 457"/>
              <a:gd name="T25" fmla="*/ 5666 h 11965"/>
              <a:gd name="T26" fmla="*/ 457 w 457"/>
              <a:gd name="T27" fmla="*/ 5666 h 11965"/>
              <a:gd name="T28" fmla="*/ 0 w 457"/>
              <a:gd name="T29" fmla="*/ 4408 h 11965"/>
              <a:gd name="T30" fmla="*/ 457 w 457"/>
              <a:gd name="T31" fmla="*/ 4408 h 11965"/>
              <a:gd name="T32" fmla="*/ 0 w 457"/>
              <a:gd name="T33" fmla="*/ 3148 h 11965"/>
              <a:gd name="T34" fmla="*/ 457 w 457"/>
              <a:gd name="T35" fmla="*/ 3148 h 11965"/>
              <a:gd name="T36" fmla="*/ 0 w 457"/>
              <a:gd name="T37" fmla="*/ 1887 h 11965"/>
              <a:gd name="T38" fmla="*/ 457 w 457"/>
              <a:gd name="T39" fmla="*/ 1887 h 11965"/>
              <a:gd name="T40" fmla="*/ 0 w 457"/>
              <a:gd name="T41" fmla="*/ 630 h 11965"/>
              <a:gd name="T42" fmla="*/ 457 w 457"/>
              <a:gd name="T43" fmla="*/ 630 h 11965"/>
              <a:gd name="T44" fmla="*/ 0 w 457"/>
              <a:gd name="T45" fmla="*/ 11335 h 11965"/>
              <a:gd name="T46" fmla="*/ 229 w 457"/>
              <a:gd name="T47" fmla="*/ 11335 h 11965"/>
              <a:gd name="T48" fmla="*/ 0 w 457"/>
              <a:gd name="T49" fmla="*/ 10074 h 11965"/>
              <a:gd name="T50" fmla="*/ 229 w 457"/>
              <a:gd name="T51" fmla="*/ 10074 h 11965"/>
              <a:gd name="T52" fmla="*/ 0 w 457"/>
              <a:gd name="T53" fmla="*/ 8816 h 11965"/>
              <a:gd name="T54" fmla="*/ 229 w 457"/>
              <a:gd name="T55" fmla="*/ 8816 h 11965"/>
              <a:gd name="T56" fmla="*/ 0 w 457"/>
              <a:gd name="T57" fmla="*/ 7556 h 11965"/>
              <a:gd name="T58" fmla="*/ 229 w 457"/>
              <a:gd name="T59" fmla="*/ 7556 h 11965"/>
              <a:gd name="T60" fmla="*/ 0 w 457"/>
              <a:gd name="T61" fmla="*/ 6298 h 11965"/>
              <a:gd name="T62" fmla="*/ 229 w 457"/>
              <a:gd name="T63" fmla="*/ 6298 h 11965"/>
              <a:gd name="T64" fmla="*/ 0 w 457"/>
              <a:gd name="T65" fmla="*/ 5036 h 11965"/>
              <a:gd name="T66" fmla="*/ 229 w 457"/>
              <a:gd name="T67" fmla="*/ 5036 h 11965"/>
              <a:gd name="T68" fmla="*/ 0 w 457"/>
              <a:gd name="T69" fmla="*/ 3778 h 11965"/>
              <a:gd name="T70" fmla="*/ 229 w 457"/>
              <a:gd name="T71" fmla="*/ 3778 h 11965"/>
              <a:gd name="T72" fmla="*/ 0 w 457"/>
              <a:gd name="T73" fmla="*/ 2518 h 11965"/>
              <a:gd name="T74" fmla="*/ 229 w 457"/>
              <a:gd name="T75" fmla="*/ 2518 h 11965"/>
              <a:gd name="T76" fmla="*/ 0 w 457"/>
              <a:gd name="T77" fmla="*/ 1258 h 11965"/>
              <a:gd name="T78" fmla="*/ 229 w 457"/>
              <a:gd name="T79" fmla="*/ 1258 h 11965"/>
              <a:gd name="T80" fmla="*/ 0 w 457"/>
              <a:gd name="T81" fmla="*/ 0 h 11965"/>
              <a:gd name="T82" fmla="*/ 229 w 457"/>
              <a:gd name="T83" fmla="*/ 0 h 11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7" h="11965">
                <a:moveTo>
                  <a:pt x="0" y="11965"/>
                </a:moveTo>
                <a:lnTo>
                  <a:pt x="0" y="0"/>
                </a:lnTo>
                <a:moveTo>
                  <a:pt x="0" y="11965"/>
                </a:moveTo>
                <a:lnTo>
                  <a:pt x="457" y="11965"/>
                </a:lnTo>
                <a:moveTo>
                  <a:pt x="0" y="10704"/>
                </a:moveTo>
                <a:lnTo>
                  <a:pt x="457" y="10704"/>
                </a:lnTo>
                <a:moveTo>
                  <a:pt x="0" y="9447"/>
                </a:moveTo>
                <a:lnTo>
                  <a:pt x="457" y="9447"/>
                </a:lnTo>
                <a:moveTo>
                  <a:pt x="0" y="8186"/>
                </a:moveTo>
                <a:lnTo>
                  <a:pt x="457" y="8186"/>
                </a:lnTo>
                <a:moveTo>
                  <a:pt x="0" y="6928"/>
                </a:moveTo>
                <a:lnTo>
                  <a:pt x="457" y="6928"/>
                </a:lnTo>
                <a:moveTo>
                  <a:pt x="0" y="5666"/>
                </a:moveTo>
                <a:lnTo>
                  <a:pt x="457" y="5666"/>
                </a:lnTo>
                <a:moveTo>
                  <a:pt x="0" y="4408"/>
                </a:moveTo>
                <a:lnTo>
                  <a:pt x="457" y="4408"/>
                </a:lnTo>
                <a:moveTo>
                  <a:pt x="0" y="3148"/>
                </a:moveTo>
                <a:lnTo>
                  <a:pt x="457" y="3148"/>
                </a:lnTo>
                <a:moveTo>
                  <a:pt x="0" y="1887"/>
                </a:moveTo>
                <a:lnTo>
                  <a:pt x="457" y="1887"/>
                </a:lnTo>
                <a:moveTo>
                  <a:pt x="0" y="630"/>
                </a:moveTo>
                <a:lnTo>
                  <a:pt x="457" y="630"/>
                </a:lnTo>
                <a:moveTo>
                  <a:pt x="0" y="11335"/>
                </a:moveTo>
                <a:lnTo>
                  <a:pt x="229" y="11335"/>
                </a:lnTo>
                <a:moveTo>
                  <a:pt x="0" y="10074"/>
                </a:moveTo>
                <a:lnTo>
                  <a:pt x="229" y="10074"/>
                </a:lnTo>
                <a:moveTo>
                  <a:pt x="0" y="8816"/>
                </a:moveTo>
                <a:lnTo>
                  <a:pt x="229" y="8816"/>
                </a:lnTo>
                <a:moveTo>
                  <a:pt x="0" y="7556"/>
                </a:moveTo>
                <a:lnTo>
                  <a:pt x="229" y="7556"/>
                </a:lnTo>
                <a:moveTo>
                  <a:pt x="0" y="6298"/>
                </a:moveTo>
                <a:lnTo>
                  <a:pt x="229" y="6298"/>
                </a:lnTo>
                <a:moveTo>
                  <a:pt x="0" y="5036"/>
                </a:moveTo>
                <a:lnTo>
                  <a:pt x="229" y="5036"/>
                </a:lnTo>
                <a:moveTo>
                  <a:pt x="0" y="3778"/>
                </a:moveTo>
                <a:lnTo>
                  <a:pt x="229" y="3778"/>
                </a:lnTo>
                <a:moveTo>
                  <a:pt x="0" y="2518"/>
                </a:moveTo>
                <a:lnTo>
                  <a:pt x="229" y="2518"/>
                </a:lnTo>
                <a:moveTo>
                  <a:pt x="0" y="1258"/>
                </a:moveTo>
                <a:lnTo>
                  <a:pt x="229" y="1258"/>
                </a:lnTo>
                <a:moveTo>
                  <a:pt x="0" y="0"/>
                </a:moveTo>
                <a:lnTo>
                  <a:pt x="229" y="0"/>
                </a:lnTo>
              </a:path>
            </a:pathLst>
          </a:custGeom>
          <a:noFill/>
          <a:ln w="9525" cap="rnd">
            <a:solidFill>
              <a:srgbClr val="14151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Rectangle 97"/>
          <p:cNvSpPr>
            <a:spLocks noChangeArrowheads="1"/>
          </p:cNvSpPr>
          <p:nvPr/>
        </p:nvSpPr>
        <p:spPr bwMode="auto">
          <a:xfrm>
            <a:off x="8148213" y="4999677"/>
            <a:ext cx="155277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98"/>
          <p:cNvSpPr>
            <a:spLocks noChangeArrowheads="1"/>
          </p:cNvSpPr>
          <p:nvPr/>
        </p:nvSpPr>
        <p:spPr bwMode="auto">
          <a:xfrm>
            <a:off x="8148213" y="4624869"/>
            <a:ext cx="232916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Rectangle 99"/>
          <p:cNvSpPr>
            <a:spLocks noChangeArrowheads="1"/>
          </p:cNvSpPr>
          <p:nvPr/>
        </p:nvSpPr>
        <p:spPr bwMode="auto">
          <a:xfrm>
            <a:off x="8148213" y="4259172"/>
            <a:ext cx="232916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Rectangle 100"/>
          <p:cNvSpPr>
            <a:spLocks noChangeArrowheads="1"/>
          </p:cNvSpPr>
          <p:nvPr/>
        </p:nvSpPr>
        <p:spPr bwMode="auto">
          <a:xfrm>
            <a:off x="8148213" y="3884364"/>
            <a:ext cx="232916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Rectangle 101"/>
          <p:cNvSpPr>
            <a:spLocks noChangeArrowheads="1"/>
          </p:cNvSpPr>
          <p:nvPr/>
        </p:nvSpPr>
        <p:spPr bwMode="auto">
          <a:xfrm>
            <a:off x="8148213" y="3508256"/>
            <a:ext cx="232916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Rectangle 102"/>
          <p:cNvSpPr>
            <a:spLocks noChangeArrowheads="1"/>
          </p:cNvSpPr>
          <p:nvPr/>
        </p:nvSpPr>
        <p:spPr bwMode="auto">
          <a:xfrm>
            <a:off x="8148213" y="3143860"/>
            <a:ext cx="232916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Rectangle 103"/>
          <p:cNvSpPr>
            <a:spLocks noChangeArrowheads="1"/>
          </p:cNvSpPr>
          <p:nvPr/>
        </p:nvSpPr>
        <p:spPr bwMode="auto">
          <a:xfrm>
            <a:off x="8148213" y="2767751"/>
            <a:ext cx="232916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104"/>
          <p:cNvSpPr>
            <a:spLocks noChangeArrowheads="1"/>
          </p:cNvSpPr>
          <p:nvPr/>
        </p:nvSpPr>
        <p:spPr bwMode="auto">
          <a:xfrm>
            <a:off x="8148213" y="2392944"/>
            <a:ext cx="232916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Rectangle 105"/>
          <p:cNvSpPr>
            <a:spLocks noChangeArrowheads="1"/>
          </p:cNvSpPr>
          <p:nvPr/>
        </p:nvSpPr>
        <p:spPr bwMode="auto">
          <a:xfrm>
            <a:off x="8148213" y="2027247"/>
            <a:ext cx="232916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Rectangle 106"/>
          <p:cNvSpPr>
            <a:spLocks noChangeArrowheads="1"/>
          </p:cNvSpPr>
          <p:nvPr/>
        </p:nvSpPr>
        <p:spPr bwMode="auto">
          <a:xfrm>
            <a:off x="8148213" y="1652439"/>
            <a:ext cx="232916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Rectangle 107"/>
          <p:cNvSpPr>
            <a:spLocks noChangeArrowheads="1"/>
          </p:cNvSpPr>
          <p:nvPr/>
        </p:nvSpPr>
        <p:spPr bwMode="auto">
          <a:xfrm>
            <a:off x="1596069" y="3944089"/>
            <a:ext cx="22025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DD2A1B"/>
                </a:solidFill>
                <a:effectLst/>
                <a:latin typeface="Arial" pitchFamily="34" charset="0"/>
                <a:cs typeface="Arial" pitchFamily="34" charset="0"/>
              </a:rPr>
              <a:t>Northern BUS, ~20°S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Rectangle 108"/>
          <p:cNvSpPr>
            <a:spLocks noChangeArrowheads="1"/>
          </p:cNvSpPr>
          <p:nvPr/>
        </p:nvSpPr>
        <p:spPr bwMode="auto">
          <a:xfrm>
            <a:off x="1596069" y="4232121"/>
            <a:ext cx="19845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A658"/>
                </a:solidFill>
                <a:effectLst/>
                <a:latin typeface="Arial" pitchFamily="34" charset="0"/>
                <a:cs typeface="Arial" pitchFamily="34" charset="0"/>
              </a:rPr>
              <a:t>Middle BUS, ~25°S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Rectangle 109"/>
          <p:cNvSpPr>
            <a:spLocks noChangeArrowheads="1"/>
          </p:cNvSpPr>
          <p:nvPr/>
        </p:nvSpPr>
        <p:spPr bwMode="auto">
          <a:xfrm>
            <a:off x="1596069" y="4520153"/>
            <a:ext cx="22409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B2A98"/>
                </a:solidFill>
                <a:effectLst/>
                <a:latin typeface="Arial" pitchFamily="34" charset="0"/>
                <a:cs typeface="Arial" pitchFamily="34" charset="0"/>
              </a:rPr>
              <a:t>Southern BUS, ~30°S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Freeform 110"/>
          <p:cNvSpPr>
            <a:spLocks/>
          </p:cNvSpPr>
          <p:nvPr/>
        </p:nvSpPr>
        <p:spPr bwMode="auto">
          <a:xfrm>
            <a:off x="1465747" y="4657470"/>
            <a:ext cx="72093" cy="67674"/>
          </a:xfrm>
          <a:custGeom>
            <a:avLst/>
            <a:gdLst>
              <a:gd name="T0" fmla="*/ 101 w 229"/>
              <a:gd name="T1" fmla="*/ 2 h 229"/>
              <a:gd name="T2" fmla="*/ 73 w 229"/>
              <a:gd name="T3" fmla="*/ 9 h 229"/>
              <a:gd name="T4" fmla="*/ 46 w 229"/>
              <a:gd name="T5" fmla="*/ 23 h 229"/>
              <a:gd name="T6" fmla="*/ 25 w 229"/>
              <a:gd name="T7" fmla="*/ 44 h 229"/>
              <a:gd name="T8" fmla="*/ 14 w 229"/>
              <a:gd name="T9" fmla="*/ 64 h 229"/>
              <a:gd name="T10" fmla="*/ 7 w 229"/>
              <a:gd name="T11" fmla="*/ 78 h 229"/>
              <a:gd name="T12" fmla="*/ 3 w 229"/>
              <a:gd name="T13" fmla="*/ 91 h 229"/>
              <a:gd name="T14" fmla="*/ 0 w 229"/>
              <a:gd name="T15" fmla="*/ 107 h 229"/>
              <a:gd name="T16" fmla="*/ 3 w 229"/>
              <a:gd name="T17" fmla="*/ 128 h 229"/>
              <a:gd name="T18" fmla="*/ 9 w 229"/>
              <a:gd name="T19" fmla="*/ 158 h 229"/>
              <a:gd name="T20" fmla="*/ 25 w 229"/>
              <a:gd name="T21" fmla="*/ 183 h 229"/>
              <a:gd name="T22" fmla="*/ 46 w 229"/>
              <a:gd name="T23" fmla="*/ 206 h 229"/>
              <a:gd name="T24" fmla="*/ 66 w 229"/>
              <a:gd name="T25" fmla="*/ 217 h 229"/>
              <a:gd name="T26" fmla="*/ 81 w 229"/>
              <a:gd name="T27" fmla="*/ 222 h 229"/>
              <a:gd name="T28" fmla="*/ 94 w 229"/>
              <a:gd name="T29" fmla="*/ 226 h 229"/>
              <a:gd name="T30" fmla="*/ 108 w 229"/>
              <a:gd name="T31" fmla="*/ 229 h 229"/>
              <a:gd name="T32" fmla="*/ 121 w 229"/>
              <a:gd name="T33" fmla="*/ 229 h 229"/>
              <a:gd name="T34" fmla="*/ 137 w 229"/>
              <a:gd name="T35" fmla="*/ 226 h 229"/>
              <a:gd name="T36" fmla="*/ 151 w 229"/>
              <a:gd name="T37" fmla="*/ 222 h 229"/>
              <a:gd name="T38" fmla="*/ 165 w 229"/>
              <a:gd name="T39" fmla="*/ 217 h 229"/>
              <a:gd name="T40" fmla="*/ 185 w 229"/>
              <a:gd name="T41" fmla="*/ 206 h 229"/>
              <a:gd name="T42" fmla="*/ 205 w 229"/>
              <a:gd name="T43" fmla="*/ 183 h 229"/>
              <a:gd name="T44" fmla="*/ 220 w 229"/>
              <a:gd name="T45" fmla="*/ 158 h 229"/>
              <a:gd name="T46" fmla="*/ 229 w 229"/>
              <a:gd name="T47" fmla="*/ 128 h 229"/>
              <a:gd name="T48" fmla="*/ 229 w 229"/>
              <a:gd name="T49" fmla="*/ 101 h 229"/>
              <a:gd name="T50" fmla="*/ 220 w 229"/>
              <a:gd name="T51" fmla="*/ 71 h 229"/>
              <a:gd name="T52" fmla="*/ 210 w 229"/>
              <a:gd name="T53" fmla="*/ 50 h 229"/>
              <a:gd name="T54" fmla="*/ 201 w 229"/>
              <a:gd name="T55" fmla="*/ 39 h 229"/>
              <a:gd name="T56" fmla="*/ 189 w 229"/>
              <a:gd name="T57" fmla="*/ 28 h 229"/>
              <a:gd name="T58" fmla="*/ 178 w 229"/>
              <a:gd name="T59" fmla="*/ 18 h 229"/>
              <a:gd name="T60" fmla="*/ 158 w 229"/>
              <a:gd name="T61" fmla="*/ 9 h 229"/>
              <a:gd name="T62" fmla="*/ 128 w 229"/>
              <a:gd name="T63" fmla="*/ 2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9" h="229">
                <a:moveTo>
                  <a:pt x="114" y="0"/>
                </a:moveTo>
                <a:lnTo>
                  <a:pt x="101" y="2"/>
                </a:lnTo>
                <a:lnTo>
                  <a:pt x="87" y="5"/>
                </a:lnTo>
                <a:lnTo>
                  <a:pt x="73" y="9"/>
                </a:lnTo>
                <a:lnTo>
                  <a:pt x="60" y="16"/>
                </a:lnTo>
                <a:lnTo>
                  <a:pt x="46" y="23"/>
                </a:lnTo>
                <a:lnTo>
                  <a:pt x="35" y="32"/>
                </a:lnTo>
                <a:lnTo>
                  <a:pt x="25" y="44"/>
                </a:lnTo>
                <a:lnTo>
                  <a:pt x="16" y="58"/>
                </a:lnTo>
                <a:lnTo>
                  <a:pt x="14" y="64"/>
                </a:lnTo>
                <a:lnTo>
                  <a:pt x="9" y="71"/>
                </a:lnTo>
                <a:lnTo>
                  <a:pt x="7" y="78"/>
                </a:lnTo>
                <a:lnTo>
                  <a:pt x="4" y="85"/>
                </a:lnTo>
                <a:lnTo>
                  <a:pt x="3" y="91"/>
                </a:lnTo>
                <a:lnTo>
                  <a:pt x="3" y="101"/>
                </a:lnTo>
                <a:lnTo>
                  <a:pt x="0" y="107"/>
                </a:lnTo>
                <a:lnTo>
                  <a:pt x="0" y="114"/>
                </a:lnTo>
                <a:lnTo>
                  <a:pt x="3" y="128"/>
                </a:lnTo>
                <a:lnTo>
                  <a:pt x="4" y="144"/>
                </a:lnTo>
                <a:lnTo>
                  <a:pt x="9" y="158"/>
                </a:lnTo>
                <a:lnTo>
                  <a:pt x="16" y="171"/>
                </a:lnTo>
                <a:lnTo>
                  <a:pt x="25" y="183"/>
                </a:lnTo>
                <a:lnTo>
                  <a:pt x="35" y="194"/>
                </a:lnTo>
                <a:lnTo>
                  <a:pt x="46" y="206"/>
                </a:lnTo>
                <a:lnTo>
                  <a:pt x="60" y="213"/>
                </a:lnTo>
                <a:lnTo>
                  <a:pt x="66" y="217"/>
                </a:lnTo>
                <a:lnTo>
                  <a:pt x="73" y="219"/>
                </a:lnTo>
                <a:lnTo>
                  <a:pt x="81" y="222"/>
                </a:lnTo>
                <a:lnTo>
                  <a:pt x="87" y="224"/>
                </a:lnTo>
                <a:lnTo>
                  <a:pt x="94" y="226"/>
                </a:lnTo>
                <a:lnTo>
                  <a:pt x="101" y="229"/>
                </a:lnTo>
                <a:lnTo>
                  <a:pt x="108" y="229"/>
                </a:lnTo>
                <a:lnTo>
                  <a:pt x="114" y="229"/>
                </a:lnTo>
                <a:lnTo>
                  <a:pt x="121" y="229"/>
                </a:lnTo>
                <a:lnTo>
                  <a:pt x="130" y="229"/>
                </a:lnTo>
                <a:lnTo>
                  <a:pt x="137" y="226"/>
                </a:lnTo>
                <a:lnTo>
                  <a:pt x="144" y="224"/>
                </a:lnTo>
                <a:lnTo>
                  <a:pt x="151" y="222"/>
                </a:lnTo>
                <a:lnTo>
                  <a:pt x="158" y="219"/>
                </a:lnTo>
                <a:lnTo>
                  <a:pt x="165" y="217"/>
                </a:lnTo>
                <a:lnTo>
                  <a:pt x="172" y="213"/>
                </a:lnTo>
                <a:lnTo>
                  <a:pt x="185" y="206"/>
                </a:lnTo>
                <a:lnTo>
                  <a:pt x="197" y="194"/>
                </a:lnTo>
                <a:lnTo>
                  <a:pt x="205" y="183"/>
                </a:lnTo>
                <a:lnTo>
                  <a:pt x="215" y="171"/>
                </a:lnTo>
                <a:lnTo>
                  <a:pt x="220" y="158"/>
                </a:lnTo>
                <a:lnTo>
                  <a:pt x="226" y="144"/>
                </a:lnTo>
                <a:lnTo>
                  <a:pt x="229" y="128"/>
                </a:lnTo>
                <a:lnTo>
                  <a:pt x="229" y="114"/>
                </a:lnTo>
                <a:lnTo>
                  <a:pt x="229" y="101"/>
                </a:lnTo>
                <a:lnTo>
                  <a:pt x="226" y="85"/>
                </a:lnTo>
                <a:lnTo>
                  <a:pt x="220" y="71"/>
                </a:lnTo>
                <a:lnTo>
                  <a:pt x="215" y="58"/>
                </a:lnTo>
                <a:lnTo>
                  <a:pt x="210" y="50"/>
                </a:lnTo>
                <a:lnTo>
                  <a:pt x="205" y="44"/>
                </a:lnTo>
                <a:lnTo>
                  <a:pt x="201" y="39"/>
                </a:lnTo>
                <a:lnTo>
                  <a:pt x="194" y="32"/>
                </a:lnTo>
                <a:lnTo>
                  <a:pt x="189" y="28"/>
                </a:lnTo>
                <a:lnTo>
                  <a:pt x="185" y="23"/>
                </a:lnTo>
                <a:lnTo>
                  <a:pt x="178" y="18"/>
                </a:lnTo>
                <a:lnTo>
                  <a:pt x="172" y="16"/>
                </a:lnTo>
                <a:lnTo>
                  <a:pt x="158" y="9"/>
                </a:lnTo>
                <a:lnTo>
                  <a:pt x="144" y="5"/>
                </a:lnTo>
                <a:lnTo>
                  <a:pt x="128" y="2"/>
                </a:lnTo>
                <a:lnTo>
                  <a:pt x="114" y="0"/>
                </a:lnTo>
                <a:close/>
              </a:path>
            </a:pathLst>
          </a:custGeom>
          <a:solidFill>
            <a:srgbClr val="3B2A98"/>
          </a:solidFill>
          <a:ln w="17463" cap="rnd">
            <a:solidFill>
              <a:srgbClr val="3B2A9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Freeform 111"/>
          <p:cNvSpPr>
            <a:spLocks/>
          </p:cNvSpPr>
          <p:nvPr/>
        </p:nvSpPr>
        <p:spPr bwMode="auto">
          <a:xfrm>
            <a:off x="1464361" y="4344130"/>
            <a:ext cx="72093" cy="67674"/>
          </a:xfrm>
          <a:custGeom>
            <a:avLst/>
            <a:gdLst>
              <a:gd name="T0" fmla="*/ 100 w 228"/>
              <a:gd name="T1" fmla="*/ 2 h 228"/>
              <a:gd name="T2" fmla="*/ 72 w 228"/>
              <a:gd name="T3" fmla="*/ 9 h 228"/>
              <a:gd name="T4" fmla="*/ 45 w 228"/>
              <a:gd name="T5" fmla="*/ 23 h 228"/>
              <a:gd name="T6" fmla="*/ 24 w 228"/>
              <a:gd name="T7" fmla="*/ 44 h 228"/>
              <a:gd name="T8" fmla="*/ 13 w 228"/>
              <a:gd name="T9" fmla="*/ 64 h 228"/>
              <a:gd name="T10" fmla="*/ 6 w 228"/>
              <a:gd name="T11" fmla="*/ 77 h 228"/>
              <a:gd name="T12" fmla="*/ 2 w 228"/>
              <a:gd name="T13" fmla="*/ 91 h 228"/>
              <a:gd name="T14" fmla="*/ 0 w 228"/>
              <a:gd name="T15" fmla="*/ 107 h 228"/>
              <a:gd name="T16" fmla="*/ 2 w 228"/>
              <a:gd name="T17" fmla="*/ 128 h 228"/>
              <a:gd name="T18" fmla="*/ 8 w 228"/>
              <a:gd name="T19" fmla="*/ 157 h 228"/>
              <a:gd name="T20" fmla="*/ 24 w 228"/>
              <a:gd name="T21" fmla="*/ 183 h 228"/>
              <a:gd name="T22" fmla="*/ 45 w 228"/>
              <a:gd name="T23" fmla="*/ 205 h 228"/>
              <a:gd name="T24" fmla="*/ 65 w 228"/>
              <a:gd name="T25" fmla="*/ 216 h 228"/>
              <a:gd name="T26" fmla="*/ 80 w 228"/>
              <a:gd name="T27" fmla="*/ 221 h 228"/>
              <a:gd name="T28" fmla="*/ 93 w 228"/>
              <a:gd name="T29" fmla="*/ 226 h 228"/>
              <a:gd name="T30" fmla="*/ 107 w 228"/>
              <a:gd name="T31" fmla="*/ 228 h 228"/>
              <a:gd name="T32" fmla="*/ 120 w 228"/>
              <a:gd name="T33" fmla="*/ 228 h 228"/>
              <a:gd name="T34" fmla="*/ 136 w 228"/>
              <a:gd name="T35" fmla="*/ 226 h 228"/>
              <a:gd name="T36" fmla="*/ 150 w 228"/>
              <a:gd name="T37" fmla="*/ 221 h 228"/>
              <a:gd name="T38" fmla="*/ 164 w 228"/>
              <a:gd name="T39" fmla="*/ 216 h 228"/>
              <a:gd name="T40" fmla="*/ 184 w 228"/>
              <a:gd name="T41" fmla="*/ 205 h 228"/>
              <a:gd name="T42" fmla="*/ 204 w 228"/>
              <a:gd name="T43" fmla="*/ 183 h 228"/>
              <a:gd name="T44" fmla="*/ 219 w 228"/>
              <a:gd name="T45" fmla="*/ 157 h 228"/>
              <a:gd name="T46" fmla="*/ 228 w 228"/>
              <a:gd name="T47" fmla="*/ 128 h 228"/>
              <a:gd name="T48" fmla="*/ 228 w 228"/>
              <a:gd name="T49" fmla="*/ 100 h 228"/>
              <a:gd name="T50" fmla="*/ 219 w 228"/>
              <a:gd name="T51" fmla="*/ 71 h 228"/>
              <a:gd name="T52" fmla="*/ 209 w 228"/>
              <a:gd name="T53" fmla="*/ 50 h 228"/>
              <a:gd name="T54" fmla="*/ 200 w 228"/>
              <a:gd name="T55" fmla="*/ 39 h 228"/>
              <a:gd name="T56" fmla="*/ 188 w 228"/>
              <a:gd name="T57" fmla="*/ 28 h 228"/>
              <a:gd name="T58" fmla="*/ 177 w 228"/>
              <a:gd name="T59" fmla="*/ 18 h 228"/>
              <a:gd name="T60" fmla="*/ 157 w 228"/>
              <a:gd name="T61" fmla="*/ 9 h 228"/>
              <a:gd name="T62" fmla="*/ 127 w 228"/>
              <a:gd name="T63" fmla="*/ 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8" h="228">
                <a:moveTo>
                  <a:pt x="113" y="0"/>
                </a:moveTo>
                <a:lnTo>
                  <a:pt x="100" y="2"/>
                </a:lnTo>
                <a:lnTo>
                  <a:pt x="86" y="4"/>
                </a:lnTo>
                <a:lnTo>
                  <a:pt x="72" y="9"/>
                </a:lnTo>
                <a:lnTo>
                  <a:pt x="59" y="16"/>
                </a:lnTo>
                <a:lnTo>
                  <a:pt x="45" y="23"/>
                </a:lnTo>
                <a:lnTo>
                  <a:pt x="34" y="32"/>
                </a:lnTo>
                <a:lnTo>
                  <a:pt x="24" y="44"/>
                </a:lnTo>
                <a:lnTo>
                  <a:pt x="16" y="57"/>
                </a:lnTo>
                <a:lnTo>
                  <a:pt x="13" y="64"/>
                </a:lnTo>
                <a:lnTo>
                  <a:pt x="8" y="71"/>
                </a:lnTo>
                <a:lnTo>
                  <a:pt x="6" y="77"/>
                </a:lnTo>
                <a:lnTo>
                  <a:pt x="4" y="84"/>
                </a:lnTo>
                <a:lnTo>
                  <a:pt x="2" y="91"/>
                </a:lnTo>
                <a:lnTo>
                  <a:pt x="2" y="100"/>
                </a:lnTo>
                <a:lnTo>
                  <a:pt x="0" y="107"/>
                </a:lnTo>
                <a:lnTo>
                  <a:pt x="0" y="114"/>
                </a:lnTo>
                <a:lnTo>
                  <a:pt x="2" y="128"/>
                </a:lnTo>
                <a:lnTo>
                  <a:pt x="4" y="144"/>
                </a:lnTo>
                <a:lnTo>
                  <a:pt x="8" y="157"/>
                </a:lnTo>
                <a:lnTo>
                  <a:pt x="16" y="171"/>
                </a:lnTo>
                <a:lnTo>
                  <a:pt x="24" y="183"/>
                </a:lnTo>
                <a:lnTo>
                  <a:pt x="34" y="194"/>
                </a:lnTo>
                <a:lnTo>
                  <a:pt x="45" y="205"/>
                </a:lnTo>
                <a:lnTo>
                  <a:pt x="59" y="212"/>
                </a:lnTo>
                <a:lnTo>
                  <a:pt x="65" y="216"/>
                </a:lnTo>
                <a:lnTo>
                  <a:pt x="72" y="219"/>
                </a:lnTo>
                <a:lnTo>
                  <a:pt x="80" y="221"/>
                </a:lnTo>
                <a:lnTo>
                  <a:pt x="86" y="224"/>
                </a:lnTo>
                <a:lnTo>
                  <a:pt x="93" y="226"/>
                </a:lnTo>
                <a:lnTo>
                  <a:pt x="100" y="228"/>
                </a:lnTo>
                <a:lnTo>
                  <a:pt x="107" y="228"/>
                </a:lnTo>
                <a:lnTo>
                  <a:pt x="113" y="228"/>
                </a:lnTo>
                <a:lnTo>
                  <a:pt x="120" y="228"/>
                </a:lnTo>
                <a:lnTo>
                  <a:pt x="129" y="228"/>
                </a:lnTo>
                <a:lnTo>
                  <a:pt x="136" y="226"/>
                </a:lnTo>
                <a:lnTo>
                  <a:pt x="143" y="224"/>
                </a:lnTo>
                <a:lnTo>
                  <a:pt x="150" y="221"/>
                </a:lnTo>
                <a:lnTo>
                  <a:pt x="157" y="219"/>
                </a:lnTo>
                <a:lnTo>
                  <a:pt x="164" y="216"/>
                </a:lnTo>
                <a:lnTo>
                  <a:pt x="171" y="212"/>
                </a:lnTo>
                <a:lnTo>
                  <a:pt x="184" y="205"/>
                </a:lnTo>
                <a:lnTo>
                  <a:pt x="196" y="194"/>
                </a:lnTo>
                <a:lnTo>
                  <a:pt x="204" y="183"/>
                </a:lnTo>
                <a:lnTo>
                  <a:pt x="214" y="171"/>
                </a:lnTo>
                <a:lnTo>
                  <a:pt x="219" y="157"/>
                </a:lnTo>
                <a:lnTo>
                  <a:pt x="225" y="144"/>
                </a:lnTo>
                <a:lnTo>
                  <a:pt x="228" y="128"/>
                </a:lnTo>
                <a:lnTo>
                  <a:pt x="228" y="114"/>
                </a:lnTo>
                <a:lnTo>
                  <a:pt x="228" y="100"/>
                </a:lnTo>
                <a:lnTo>
                  <a:pt x="225" y="84"/>
                </a:lnTo>
                <a:lnTo>
                  <a:pt x="219" y="71"/>
                </a:lnTo>
                <a:lnTo>
                  <a:pt x="214" y="57"/>
                </a:lnTo>
                <a:lnTo>
                  <a:pt x="209" y="50"/>
                </a:lnTo>
                <a:lnTo>
                  <a:pt x="204" y="44"/>
                </a:lnTo>
                <a:lnTo>
                  <a:pt x="200" y="39"/>
                </a:lnTo>
                <a:lnTo>
                  <a:pt x="193" y="32"/>
                </a:lnTo>
                <a:lnTo>
                  <a:pt x="188" y="28"/>
                </a:lnTo>
                <a:lnTo>
                  <a:pt x="184" y="23"/>
                </a:lnTo>
                <a:lnTo>
                  <a:pt x="177" y="18"/>
                </a:lnTo>
                <a:lnTo>
                  <a:pt x="171" y="16"/>
                </a:lnTo>
                <a:lnTo>
                  <a:pt x="157" y="9"/>
                </a:lnTo>
                <a:lnTo>
                  <a:pt x="143" y="4"/>
                </a:lnTo>
                <a:lnTo>
                  <a:pt x="127" y="2"/>
                </a:lnTo>
                <a:lnTo>
                  <a:pt x="113" y="0"/>
                </a:lnTo>
                <a:close/>
              </a:path>
            </a:pathLst>
          </a:custGeom>
          <a:solidFill>
            <a:srgbClr val="00A658"/>
          </a:solidFill>
          <a:ln w="17463" cap="rnd">
            <a:solidFill>
              <a:srgbClr val="00A65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Freeform 112"/>
          <p:cNvSpPr>
            <a:spLocks/>
          </p:cNvSpPr>
          <p:nvPr/>
        </p:nvSpPr>
        <p:spPr bwMode="auto">
          <a:xfrm>
            <a:off x="1464361" y="4069123"/>
            <a:ext cx="72093" cy="67674"/>
          </a:xfrm>
          <a:custGeom>
            <a:avLst/>
            <a:gdLst>
              <a:gd name="T0" fmla="*/ 100 w 228"/>
              <a:gd name="T1" fmla="*/ 3 h 229"/>
              <a:gd name="T2" fmla="*/ 72 w 228"/>
              <a:gd name="T3" fmla="*/ 10 h 229"/>
              <a:gd name="T4" fmla="*/ 45 w 228"/>
              <a:gd name="T5" fmla="*/ 24 h 229"/>
              <a:gd name="T6" fmla="*/ 24 w 228"/>
              <a:gd name="T7" fmla="*/ 44 h 229"/>
              <a:gd name="T8" fmla="*/ 13 w 228"/>
              <a:gd name="T9" fmla="*/ 64 h 229"/>
              <a:gd name="T10" fmla="*/ 6 w 228"/>
              <a:gd name="T11" fmla="*/ 78 h 229"/>
              <a:gd name="T12" fmla="*/ 2 w 228"/>
              <a:gd name="T13" fmla="*/ 92 h 229"/>
              <a:gd name="T14" fmla="*/ 0 w 228"/>
              <a:gd name="T15" fmla="*/ 108 h 229"/>
              <a:gd name="T16" fmla="*/ 2 w 228"/>
              <a:gd name="T17" fmla="*/ 128 h 229"/>
              <a:gd name="T18" fmla="*/ 8 w 228"/>
              <a:gd name="T19" fmla="*/ 158 h 229"/>
              <a:gd name="T20" fmla="*/ 24 w 228"/>
              <a:gd name="T21" fmla="*/ 184 h 229"/>
              <a:gd name="T22" fmla="*/ 45 w 228"/>
              <a:gd name="T23" fmla="*/ 206 h 229"/>
              <a:gd name="T24" fmla="*/ 65 w 228"/>
              <a:gd name="T25" fmla="*/ 217 h 229"/>
              <a:gd name="T26" fmla="*/ 80 w 228"/>
              <a:gd name="T27" fmla="*/ 222 h 229"/>
              <a:gd name="T28" fmla="*/ 93 w 228"/>
              <a:gd name="T29" fmla="*/ 227 h 229"/>
              <a:gd name="T30" fmla="*/ 107 w 228"/>
              <a:gd name="T31" fmla="*/ 229 h 229"/>
              <a:gd name="T32" fmla="*/ 120 w 228"/>
              <a:gd name="T33" fmla="*/ 229 h 229"/>
              <a:gd name="T34" fmla="*/ 136 w 228"/>
              <a:gd name="T35" fmla="*/ 227 h 229"/>
              <a:gd name="T36" fmla="*/ 150 w 228"/>
              <a:gd name="T37" fmla="*/ 222 h 229"/>
              <a:gd name="T38" fmla="*/ 164 w 228"/>
              <a:gd name="T39" fmla="*/ 217 h 229"/>
              <a:gd name="T40" fmla="*/ 184 w 228"/>
              <a:gd name="T41" fmla="*/ 206 h 229"/>
              <a:gd name="T42" fmla="*/ 204 w 228"/>
              <a:gd name="T43" fmla="*/ 184 h 229"/>
              <a:gd name="T44" fmla="*/ 219 w 228"/>
              <a:gd name="T45" fmla="*/ 158 h 229"/>
              <a:gd name="T46" fmla="*/ 228 w 228"/>
              <a:gd name="T47" fmla="*/ 128 h 229"/>
              <a:gd name="T48" fmla="*/ 228 w 228"/>
              <a:gd name="T49" fmla="*/ 101 h 229"/>
              <a:gd name="T50" fmla="*/ 219 w 228"/>
              <a:gd name="T51" fmla="*/ 72 h 229"/>
              <a:gd name="T52" fmla="*/ 209 w 228"/>
              <a:gd name="T53" fmla="*/ 51 h 229"/>
              <a:gd name="T54" fmla="*/ 200 w 228"/>
              <a:gd name="T55" fmla="*/ 40 h 229"/>
              <a:gd name="T56" fmla="*/ 188 w 228"/>
              <a:gd name="T57" fmla="*/ 28 h 229"/>
              <a:gd name="T58" fmla="*/ 177 w 228"/>
              <a:gd name="T59" fmla="*/ 19 h 229"/>
              <a:gd name="T60" fmla="*/ 157 w 228"/>
              <a:gd name="T61" fmla="*/ 10 h 229"/>
              <a:gd name="T62" fmla="*/ 127 w 228"/>
              <a:gd name="T63" fmla="*/ 3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8" h="229">
                <a:moveTo>
                  <a:pt x="113" y="0"/>
                </a:moveTo>
                <a:lnTo>
                  <a:pt x="100" y="3"/>
                </a:lnTo>
                <a:lnTo>
                  <a:pt x="86" y="5"/>
                </a:lnTo>
                <a:lnTo>
                  <a:pt x="72" y="10"/>
                </a:lnTo>
                <a:lnTo>
                  <a:pt x="59" y="16"/>
                </a:lnTo>
                <a:lnTo>
                  <a:pt x="45" y="24"/>
                </a:lnTo>
                <a:lnTo>
                  <a:pt x="34" y="32"/>
                </a:lnTo>
                <a:lnTo>
                  <a:pt x="24" y="44"/>
                </a:lnTo>
                <a:lnTo>
                  <a:pt x="16" y="58"/>
                </a:lnTo>
                <a:lnTo>
                  <a:pt x="13" y="64"/>
                </a:lnTo>
                <a:lnTo>
                  <a:pt x="8" y="72"/>
                </a:lnTo>
                <a:lnTo>
                  <a:pt x="6" y="78"/>
                </a:lnTo>
                <a:lnTo>
                  <a:pt x="4" y="85"/>
                </a:lnTo>
                <a:lnTo>
                  <a:pt x="2" y="92"/>
                </a:lnTo>
                <a:lnTo>
                  <a:pt x="2" y="101"/>
                </a:lnTo>
                <a:lnTo>
                  <a:pt x="0" y="108"/>
                </a:lnTo>
                <a:lnTo>
                  <a:pt x="0" y="115"/>
                </a:lnTo>
                <a:lnTo>
                  <a:pt x="2" y="128"/>
                </a:lnTo>
                <a:lnTo>
                  <a:pt x="4" y="144"/>
                </a:lnTo>
                <a:lnTo>
                  <a:pt x="8" y="158"/>
                </a:lnTo>
                <a:lnTo>
                  <a:pt x="16" y="172"/>
                </a:lnTo>
                <a:lnTo>
                  <a:pt x="24" y="184"/>
                </a:lnTo>
                <a:lnTo>
                  <a:pt x="34" y="195"/>
                </a:lnTo>
                <a:lnTo>
                  <a:pt x="45" y="206"/>
                </a:lnTo>
                <a:lnTo>
                  <a:pt x="59" y="213"/>
                </a:lnTo>
                <a:lnTo>
                  <a:pt x="65" y="217"/>
                </a:lnTo>
                <a:lnTo>
                  <a:pt x="72" y="220"/>
                </a:lnTo>
                <a:lnTo>
                  <a:pt x="80" y="222"/>
                </a:lnTo>
                <a:lnTo>
                  <a:pt x="86" y="224"/>
                </a:lnTo>
                <a:lnTo>
                  <a:pt x="93" y="227"/>
                </a:lnTo>
                <a:lnTo>
                  <a:pt x="100" y="229"/>
                </a:lnTo>
                <a:lnTo>
                  <a:pt x="107" y="229"/>
                </a:lnTo>
                <a:lnTo>
                  <a:pt x="113" y="229"/>
                </a:lnTo>
                <a:lnTo>
                  <a:pt x="120" y="229"/>
                </a:lnTo>
                <a:lnTo>
                  <a:pt x="129" y="229"/>
                </a:lnTo>
                <a:lnTo>
                  <a:pt x="136" y="227"/>
                </a:lnTo>
                <a:lnTo>
                  <a:pt x="143" y="224"/>
                </a:lnTo>
                <a:lnTo>
                  <a:pt x="150" y="222"/>
                </a:lnTo>
                <a:lnTo>
                  <a:pt x="157" y="220"/>
                </a:lnTo>
                <a:lnTo>
                  <a:pt x="164" y="217"/>
                </a:lnTo>
                <a:lnTo>
                  <a:pt x="171" y="213"/>
                </a:lnTo>
                <a:lnTo>
                  <a:pt x="184" y="206"/>
                </a:lnTo>
                <a:lnTo>
                  <a:pt x="196" y="195"/>
                </a:lnTo>
                <a:lnTo>
                  <a:pt x="204" y="184"/>
                </a:lnTo>
                <a:lnTo>
                  <a:pt x="214" y="172"/>
                </a:lnTo>
                <a:lnTo>
                  <a:pt x="219" y="158"/>
                </a:lnTo>
                <a:lnTo>
                  <a:pt x="225" y="144"/>
                </a:lnTo>
                <a:lnTo>
                  <a:pt x="228" y="128"/>
                </a:lnTo>
                <a:lnTo>
                  <a:pt x="228" y="115"/>
                </a:lnTo>
                <a:lnTo>
                  <a:pt x="228" y="101"/>
                </a:lnTo>
                <a:lnTo>
                  <a:pt x="225" y="85"/>
                </a:lnTo>
                <a:lnTo>
                  <a:pt x="219" y="72"/>
                </a:lnTo>
                <a:lnTo>
                  <a:pt x="214" y="58"/>
                </a:lnTo>
                <a:lnTo>
                  <a:pt x="209" y="51"/>
                </a:lnTo>
                <a:lnTo>
                  <a:pt x="204" y="44"/>
                </a:lnTo>
                <a:lnTo>
                  <a:pt x="200" y="40"/>
                </a:lnTo>
                <a:lnTo>
                  <a:pt x="193" y="32"/>
                </a:lnTo>
                <a:lnTo>
                  <a:pt x="188" y="28"/>
                </a:lnTo>
                <a:lnTo>
                  <a:pt x="184" y="24"/>
                </a:lnTo>
                <a:lnTo>
                  <a:pt x="177" y="19"/>
                </a:lnTo>
                <a:lnTo>
                  <a:pt x="171" y="16"/>
                </a:lnTo>
                <a:lnTo>
                  <a:pt x="157" y="10"/>
                </a:lnTo>
                <a:lnTo>
                  <a:pt x="143" y="5"/>
                </a:lnTo>
                <a:lnTo>
                  <a:pt x="127" y="3"/>
                </a:lnTo>
                <a:lnTo>
                  <a:pt x="113" y="0"/>
                </a:lnTo>
                <a:close/>
              </a:path>
            </a:pathLst>
          </a:custGeom>
          <a:solidFill>
            <a:srgbClr val="DD2A1B"/>
          </a:solidFill>
          <a:ln w="17463" cap="rnd">
            <a:solidFill>
              <a:srgbClr val="DD2A1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Rectangle 113"/>
          <p:cNvSpPr>
            <a:spLocks noChangeArrowheads="1"/>
          </p:cNvSpPr>
          <p:nvPr/>
        </p:nvSpPr>
        <p:spPr bwMode="auto">
          <a:xfrm>
            <a:off x="4205281" y="5448664"/>
            <a:ext cx="6957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age [Ma]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Rectangle 114"/>
          <p:cNvSpPr>
            <a:spLocks noChangeArrowheads="1"/>
          </p:cNvSpPr>
          <p:nvPr/>
        </p:nvSpPr>
        <p:spPr bwMode="auto">
          <a:xfrm>
            <a:off x="8092757" y="1390855"/>
            <a:ext cx="321646" cy="2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[°C]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Rectangle 115"/>
          <p:cNvSpPr>
            <a:spLocks noChangeArrowheads="1"/>
          </p:cNvSpPr>
          <p:nvPr/>
        </p:nvSpPr>
        <p:spPr bwMode="auto">
          <a:xfrm>
            <a:off x="929209" y="4968444"/>
            <a:ext cx="3013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itchFamily="34" charset="0"/>
                <a:cs typeface="Arial" pitchFamily="34" charset="0"/>
              </a:rPr>
              <a:t>[°C]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335065" y="3573016"/>
            <a:ext cx="3078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Sea Surface Temperatures</a:t>
            </a:r>
            <a:endParaRPr lang="en-US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788024" y="90872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Pliocene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6291044" y="90575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Pleistocene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1245309" y="895513"/>
            <a:ext cx="3306993" cy="389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hteck 61"/>
          <p:cNvSpPr/>
          <p:nvPr/>
        </p:nvSpPr>
        <p:spPr>
          <a:xfrm>
            <a:off x="4553130" y="895512"/>
            <a:ext cx="1531757" cy="389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hteck 63"/>
          <p:cNvSpPr/>
          <p:nvPr/>
        </p:nvSpPr>
        <p:spPr>
          <a:xfrm>
            <a:off x="6084888" y="895512"/>
            <a:ext cx="1720885" cy="389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2174996" y="899436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Miocene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61590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Presentationnsvorlage</Template>
  <TotalTime>0</TotalTime>
  <Words>2119</Words>
  <Application>Microsoft Office PowerPoint</Application>
  <PresentationFormat>Bildschirmpräsentation (4:3)</PresentationFormat>
  <Paragraphs>542</Paragraphs>
  <Slides>19</Slides>
  <Notes>19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Default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ldupont</dc:creator>
  <cp:lastModifiedBy>ldupont</cp:lastModifiedBy>
  <cp:revision>117</cp:revision>
  <cp:lastPrinted>2015-10-28T11:15:53Z</cp:lastPrinted>
  <dcterms:created xsi:type="dcterms:W3CDTF">2015-09-11T09:43:04Z</dcterms:created>
  <dcterms:modified xsi:type="dcterms:W3CDTF">2015-11-16T10:43:30Z</dcterms:modified>
</cp:coreProperties>
</file>